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102D-AA27-4FD5-8227-7515F8B53D94}" type="datetimeFigureOut">
              <a:rPr lang="en-US" smtClean="0"/>
              <a:t>2013-10-11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40B-4554-4E1B-A688-3541C894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7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102D-AA27-4FD5-8227-7515F8B53D94}" type="datetimeFigureOut">
              <a:rPr lang="en-US" smtClean="0"/>
              <a:t>2013-10-11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40B-4554-4E1B-A688-3541C894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102D-AA27-4FD5-8227-7515F8B53D94}" type="datetimeFigureOut">
              <a:rPr lang="en-US" smtClean="0"/>
              <a:t>2013-10-11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40B-4554-4E1B-A688-3541C894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102D-AA27-4FD5-8227-7515F8B53D94}" type="datetimeFigureOut">
              <a:rPr lang="en-US" smtClean="0"/>
              <a:t>2013-10-11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40B-4554-4E1B-A688-3541C894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8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102D-AA27-4FD5-8227-7515F8B53D94}" type="datetimeFigureOut">
              <a:rPr lang="en-US" smtClean="0"/>
              <a:t>2013-10-11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40B-4554-4E1B-A688-3541C894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102D-AA27-4FD5-8227-7515F8B53D94}" type="datetimeFigureOut">
              <a:rPr lang="en-US" smtClean="0"/>
              <a:t>2013-10-11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40B-4554-4E1B-A688-3541C894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102D-AA27-4FD5-8227-7515F8B53D94}" type="datetimeFigureOut">
              <a:rPr lang="en-US" smtClean="0"/>
              <a:t>2013-10-11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40B-4554-4E1B-A688-3541C894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102D-AA27-4FD5-8227-7515F8B53D94}" type="datetimeFigureOut">
              <a:rPr lang="en-US" smtClean="0"/>
              <a:t>2013-10-11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40B-4554-4E1B-A688-3541C894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102D-AA27-4FD5-8227-7515F8B53D94}" type="datetimeFigureOut">
              <a:rPr lang="en-US" smtClean="0"/>
              <a:t>2013-10-11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40B-4554-4E1B-A688-3541C894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102D-AA27-4FD5-8227-7515F8B53D94}" type="datetimeFigureOut">
              <a:rPr lang="en-US" smtClean="0"/>
              <a:t>2013-10-11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40B-4554-4E1B-A688-3541C894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102D-AA27-4FD5-8227-7515F8B53D94}" type="datetimeFigureOut">
              <a:rPr lang="en-US" smtClean="0"/>
              <a:t>2013-10-11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40B-4554-4E1B-A688-3541C894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102D-AA27-4FD5-8227-7515F8B53D94}" type="datetimeFigureOut">
              <a:rPr lang="en-US" smtClean="0"/>
              <a:t>2013-10-11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640B-4554-4E1B-A688-3541C894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55908" y="687859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Core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5316" y="3492874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Fleet Management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42205" y="1326293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GIS Core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58466" y="1964728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Spatial DB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57984" y="1964728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Standard Spatial Queries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41" name="Elbow Connector 40"/>
          <p:cNvCxnSpPr>
            <a:stCxn id="38" idx="2"/>
            <a:endCxn id="39" idx="0"/>
          </p:cNvCxnSpPr>
          <p:nvPr/>
        </p:nvCxnSpPr>
        <p:spPr>
          <a:xfrm rot="5400000">
            <a:off x="7269893" y="1476636"/>
            <a:ext cx="292445" cy="683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8" idx="2"/>
            <a:endCxn id="40" idx="0"/>
          </p:cNvCxnSpPr>
          <p:nvPr/>
        </p:nvCxnSpPr>
        <p:spPr>
          <a:xfrm rot="16200000" flipH="1">
            <a:off x="7919651" y="1510615"/>
            <a:ext cx="292445" cy="615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655908" y="1326292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Resource Management and Monitoring</a:t>
            </a:r>
            <a:endParaRPr lang="en-US" sz="8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0725" y="687859"/>
            <a:ext cx="5373130" cy="2244819"/>
            <a:chOff x="440725" y="687859"/>
            <a:chExt cx="5373130" cy="2244819"/>
          </a:xfrm>
        </p:grpSpPr>
        <p:sp>
          <p:nvSpPr>
            <p:cNvPr id="4" name="Rectangle 3"/>
            <p:cNvSpPr/>
            <p:nvPr/>
          </p:nvSpPr>
          <p:spPr>
            <a:xfrm>
              <a:off x="2561969" y="687859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Listener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24464" y="1326293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Driver Standard Interface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64027" y="1326293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Dispatcher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725" y="1968846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Virtual Teltonika AVL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03590" y="1326293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Queue Management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03590" y="1985322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Listener Accessibility API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40243" y="1968846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Teltonika Driver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2"/>
              <a:endCxn id="9" idx="0"/>
            </p:cNvCxnSpPr>
            <p:nvPr/>
          </p:nvCxnSpPr>
          <p:spPr>
            <a:xfrm rot="16200000" flipH="1">
              <a:off x="3032555" y="1179042"/>
              <a:ext cx="292444" cy="20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8" idx="2"/>
              <a:endCxn id="10" idx="0"/>
            </p:cNvCxnSpPr>
            <p:nvPr/>
          </p:nvCxnSpPr>
          <p:spPr>
            <a:xfrm rot="5400000">
              <a:off x="1250093" y="1478695"/>
              <a:ext cx="296563" cy="6837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8" idx="2"/>
              <a:endCxn id="13" idx="0"/>
            </p:cNvCxnSpPr>
            <p:nvPr/>
          </p:nvCxnSpPr>
          <p:spPr>
            <a:xfrm rot="16200000" flipH="1">
              <a:off x="1899851" y="1512674"/>
              <a:ext cx="296563" cy="6157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2"/>
              <a:endCxn id="12" idx="0"/>
            </p:cNvCxnSpPr>
            <p:nvPr/>
          </p:nvCxnSpPr>
          <p:spPr>
            <a:xfrm>
              <a:off x="4619369" y="1672283"/>
              <a:ext cx="0" cy="313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282779" y="2586688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Legacy Adapter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82297" y="2586688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Mongo DB Spatial Adapter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cxnSp>
          <p:nvCxnSpPr>
            <p:cNvPr id="32" name="Elbow Connector 31"/>
            <p:cNvCxnSpPr>
              <a:stCxn id="12" idx="2"/>
              <a:endCxn id="28" idx="0"/>
            </p:cNvCxnSpPr>
            <p:nvPr/>
          </p:nvCxnSpPr>
          <p:spPr>
            <a:xfrm rot="16200000" flipH="1">
              <a:off x="4781034" y="2169646"/>
              <a:ext cx="255376" cy="5787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2" idx="2"/>
              <a:endCxn id="27" idx="0"/>
            </p:cNvCxnSpPr>
            <p:nvPr/>
          </p:nvCxnSpPr>
          <p:spPr>
            <a:xfrm rot="5400000">
              <a:off x="4131276" y="2098595"/>
              <a:ext cx="255376" cy="7208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4" idx="2"/>
              <a:endCxn id="8" idx="0"/>
            </p:cNvCxnSpPr>
            <p:nvPr/>
          </p:nvCxnSpPr>
          <p:spPr>
            <a:xfrm rot="5400000">
              <a:off x="2312774" y="461319"/>
              <a:ext cx="292444" cy="14375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" idx="2"/>
              <a:endCxn id="11" idx="0"/>
            </p:cNvCxnSpPr>
            <p:nvPr/>
          </p:nvCxnSpPr>
          <p:spPr>
            <a:xfrm rot="16200000" flipH="1">
              <a:off x="3752336" y="459260"/>
              <a:ext cx="292444" cy="14416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10212861" y="1326291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Reporting API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>
            <a:stCxn id="5" idx="2"/>
            <a:endCxn id="43" idx="0"/>
          </p:cNvCxnSpPr>
          <p:nvPr/>
        </p:nvCxnSpPr>
        <p:spPr>
          <a:xfrm>
            <a:off x="9271687" y="1033849"/>
            <a:ext cx="0" cy="29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2"/>
            <a:endCxn id="38" idx="0"/>
          </p:cNvCxnSpPr>
          <p:nvPr/>
        </p:nvCxnSpPr>
        <p:spPr>
          <a:xfrm rot="5400000">
            <a:off x="8368614" y="423220"/>
            <a:ext cx="292444" cy="1513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" idx="2"/>
            <a:endCxn id="48" idx="0"/>
          </p:cNvCxnSpPr>
          <p:nvPr/>
        </p:nvCxnSpPr>
        <p:spPr>
          <a:xfrm rot="16200000" flipH="1">
            <a:off x="9903942" y="401593"/>
            <a:ext cx="292442" cy="1556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82779" y="3501093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Web Portal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46755" y="4139525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Web back-end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87732" y="4777960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Monitoring and Configuration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87250" y="4777960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Customer Management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59" name="Elbow Connector 58"/>
          <p:cNvCxnSpPr>
            <a:stCxn id="56" idx="2"/>
            <a:endCxn id="57" idx="0"/>
          </p:cNvCxnSpPr>
          <p:nvPr/>
        </p:nvCxnSpPr>
        <p:spPr>
          <a:xfrm rot="5400000">
            <a:off x="2486801" y="4302226"/>
            <a:ext cx="292445" cy="659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2"/>
            <a:endCxn id="58" idx="0"/>
          </p:cNvCxnSpPr>
          <p:nvPr/>
        </p:nvCxnSpPr>
        <p:spPr>
          <a:xfrm rot="16200000" flipH="1">
            <a:off x="3136559" y="4311489"/>
            <a:ext cx="292445" cy="640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050961" y="4139524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UI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64" name="Elbow Connector 63"/>
          <p:cNvCxnSpPr>
            <a:stCxn id="55" idx="2"/>
            <a:endCxn id="56" idx="0"/>
          </p:cNvCxnSpPr>
          <p:nvPr/>
        </p:nvCxnSpPr>
        <p:spPr>
          <a:xfrm rot="5400000">
            <a:off x="3284325" y="3525292"/>
            <a:ext cx="292442" cy="936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5" idx="2"/>
            <a:endCxn id="62" idx="0"/>
          </p:cNvCxnSpPr>
          <p:nvPr/>
        </p:nvCxnSpPr>
        <p:spPr>
          <a:xfrm rot="16200000" flipH="1">
            <a:off x="4136429" y="3609212"/>
            <a:ext cx="292441" cy="768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57324" y="4782076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Map API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70" name="Elbow Connector 69"/>
          <p:cNvCxnSpPr>
            <a:stCxn id="56" idx="2"/>
            <a:endCxn id="68" idx="0"/>
          </p:cNvCxnSpPr>
          <p:nvPr/>
        </p:nvCxnSpPr>
        <p:spPr>
          <a:xfrm rot="5400000">
            <a:off x="1819539" y="3639080"/>
            <a:ext cx="296561" cy="19894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334138" y="4777960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User Management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75" name="Elbow Connector 74"/>
          <p:cNvCxnSpPr>
            <a:stCxn id="56" idx="2"/>
            <a:endCxn id="73" idx="0"/>
          </p:cNvCxnSpPr>
          <p:nvPr/>
        </p:nvCxnSpPr>
        <p:spPr>
          <a:xfrm rot="16200000" flipH="1">
            <a:off x="3810003" y="3638045"/>
            <a:ext cx="292445" cy="1987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757984" y="4176599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Plug-in based Platform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462190" y="4176598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Special Purpose Plug-ins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79" name="Elbow Connector 78"/>
          <p:cNvCxnSpPr>
            <a:stCxn id="7" idx="2"/>
            <a:endCxn id="76" idx="0"/>
          </p:cNvCxnSpPr>
          <p:nvPr/>
        </p:nvCxnSpPr>
        <p:spPr>
          <a:xfrm rot="5400000">
            <a:off x="8643562" y="3569065"/>
            <a:ext cx="337735" cy="877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" idx="2"/>
            <a:endCxn id="77" idx="0"/>
          </p:cNvCxnSpPr>
          <p:nvPr/>
        </p:nvCxnSpPr>
        <p:spPr>
          <a:xfrm rot="16200000" flipH="1">
            <a:off x="9495665" y="3594294"/>
            <a:ext cx="337734" cy="826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261791" y="4777959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Map API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752836" y="4777959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Scripting Interface for Customizing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149153" y="4777959"/>
            <a:ext cx="1231558" cy="34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User Management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88" name="Straight Arrow Connector 87"/>
          <p:cNvCxnSpPr>
            <a:stCxn id="76" idx="2"/>
            <a:endCxn id="83" idx="0"/>
          </p:cNvCxnSpPr>
          <p:nvPr/>
        </p:nvCxnSpPr>
        <p:spPr>
          <a:xfrm flipH="1">
            <a:off x="8368615" y="4522589"/>
            <a:ext cx="5148" cy="25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6" idx="2"/>
            <a:endCxn id="82" idx="0"/>
          </p:cNvCxnSpPr>
          <p:nvPr/>
        </p:nvCxnSpPr>
        <p:spPr>
          <a:xfrm rot="5400000">
            <a:off x="7497982" y="3902178"/>
            <a:ext cx="255370" cy="1496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6" idx="2"/>
            <a:endCxn id="84" idx="0"/>
          </p:cNvCxnSpPr>
          <p:nvPr/>
        </p:nvCxnSpPr>
        <p:spPr>
          <a:xfrm rot="16200000" flipH="1">
            <a:off x="8941662" y="3954689"/>
            <a:ext cx="255370" cy="1391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581799" y="675531"/>
            <a:ext cx="2463116" cy="1037970"/>
            <a:chOff x="581799" y="675531"/>
            <a:chExt cx="2463116" cy="1037970"/>
          </a:xfrm>
        </p:grpSpPr>
        <p:sp>
          <p:nvSpPr>
            <p:cNvPr id="4" name="Rectangle 3"/>
            <p:cNvSpPr/>
            <p:nvPr/>
          </p:nvSpPr>
          <p:spPr>
            <a:xfrm>
              <a:off x="581799" y="1367511"/>
              <a:ext cx="2463116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Listener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1799" y="1021521"/>
              <a:ext cx="2463116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Core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13357" y="675531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Fleet Management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1799" y="675531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Web Portal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356916" y="675531"/>
            <a:ext cx="2689656" cy="2747315"/>
            <a:chOff x="6388441" y="2516694"/>
            <a:chExt cx="2689656" cy="2747315"/>
          </a:xfrm>
        </p:grpSpPr>
        <p:sp>
          <p:nvSpPr>
            <p:cNvPr id="113" name="Rectangle 112"/>
            <p:cNvSpPr/>
            <p:nvPr/>
          </p:nvSpPr>
          <p:spPr>
            <a:xfrm>
              <a:off x="6388442" y="3888291"/>
              <a:ext cx="2689655" cy="1029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12009" y="4399034"/>
              <a:ext cx="2453847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Driver Standard Interface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388442" y="4918019"/>
              <a:ext cx="2689655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Dispatcher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512009" y="4053044"/>
              <a:ext cx="1223322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Virtual Teltonika AVL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88441" y="3542301"/>
              <a:ext cx="2689655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Queue Management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734298" y="4053044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Teltonika Driver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388441" y="2516694"/>
              <a:ext cx="2689655" cy="1029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512009" y="3031558"/>
              <a:ext cx="2453847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Listener Accessibility API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512009" y="2677326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Legacy Adapter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733268" y="2683504"/>
              <a:ext cx="1231558" cy="345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1"/>
                  </a:solidFill>
                </a:rPr>
                <a:t>Mongo DB Spatial Adapter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3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91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 Attari</dc:creator>
  <cp:lastModifiedBy>Hamid Attari</cp:lastModifiedBy>
  <cp:revision>7</cp:revision>
  <dcterms:created xsi:type="dcterms:W3CDTF">2013-10-10T20:19:56Z</dcterms:created>
  <dcterms:modified xsi:type="dcterms:W3CDTF">2013-10-11T18:38:04Z</dcterms:modified>
</cp:coreProperties>
</file>