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72" y="-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29144-D18A-C776-1B1D-64CB78FF5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56600D-3D0F-ED34-958F-8790DE33A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F2377-13AB-9374-7E68-DD1B0E98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F54D-E4E1-4056-B6E0-6737F8953513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8E529-1CA5-319E-1B5D-DD768947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642F0-B2BF-971F-DA34-C19009B1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3CA9-2773-469E-B608-6465311DF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06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A6264-279D-7796-6B7B-4361CE38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9F54FB-B787-76F7-D8C7-1117BF8FA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7F69D-1AC8-A6CF-34CC-31BF3173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F54D-E4E1-4056-B6E0-6737F8953513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419E8-F15C-5C04-50EA-F3CD8920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32705-C04F-C31C-1594-AF2A2B0C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3CA9-2773-469E-B608-6465311DF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09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18460D-09B1-20BB-D7A2-B9367238D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115196-5387-7D30-227C-4E94BA8F4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9AFDE-BBD1-1B70-B00B-4B0255EA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F54D-E4E1-4056-B6E0-6737F8953513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D850E-7242-C1EE-B9FE-408A873C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B073A-1B23-B66C-2450-915AC12A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3CA9-2773-469E-B608-6465311DF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54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C964E-0C59-E746-86FF-873DAC96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1F46F-FFFD-54D0-002E-325BF5DA8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F83FD-8064-5D6B-B220-EB00B837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F54D-E4E1-4056-B6E0-6737F8953513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8D095-29DD-B561-3B4C-B79E61D2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65E14-B438-48FE-71E0-1D581E5C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3CA9-2773-469E-B608-6465311DF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41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F81F1-8D07-7AC5-2D7B-D423033A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F18017-D091-4C11-B1D8-59F0924D8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09F58-D4E3-FF9A-B7DB-D5A06EBB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F54D-E4E1-4056-B6E0-6737F8953513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9C692-8263-541E-9E6F-9CE1CE4B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BBA5B8-1BEE-7E6A-B861-BAC4E355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3CA9-2773-469E-B608-6465311DF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270AF-E074-6DE5-A2CC-521EC580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0C870-B8FE-E430-DDD0-6EACF8B78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BD5A1A-14EA-E16B-86C9-4E7111D88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33F0D3-2A5F-09FF-C36D-1D476D5E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F54D-E4E1-4056-B6E0-6737F8953513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11BEA0-EEF3-C720-BF8E-3EB58C4C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D03C30-6CF3-A088-8134-CEF78F7E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3CA9-2773-469E-B608-6465311DF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94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15BFA-2E68-6740-139D-AA13A159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B189E5-CB33-619E-8369-36B3D41FE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A87A8C-78FD-F3D2-FB47-F2622BCCD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DE3092-13E8-E85F-72ED-A88D39EF0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5018A1-180D-FF03-348B-6CEC629E8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7D568B-CBE5-01D1-03B1-4E5A6601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F54D-E4E1-4056-B6E0-6737F8953513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60702D-1DB6-043A-9AFB-D9B67886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85406F-F945-3C5E-842C-085E8596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3CA9-2773-469E-B608-6465311DF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21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41C39-CAF0-5152-329B-5884B505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1DFA45-D3A0-4B3B-8D4B-7D83208A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F54D-E4E1-4056-B6E0-6737F8953513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928EF8-E887-D054-3680-D68F80B3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3A4583-D90E-040A-BD79-097352FF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3CA9-2773-469E-B608-6465311DF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44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7D5FA0-1B0B-B17A-F68F-46A2DBF3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F54D-E4E1-4056-B6E0-6737F8953513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80C25E-C5C3-95FA-6C3F-FFEC4AC4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DC838B-40F8-83AB-39A5-D333393B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3CA9-2773-469E-B608-6465311DF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18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7291E-D85D-2F16-3089-E8057A19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0916A-F27E-41F6-62C1-AEAA74B05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013F8D-F493-573B-65CB-376452483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ABC945-DE86-471B-122C-3415E159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F54D-E4E1-4056-B6E0-6737F8953513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38D560-D6EE-C600-6340-92866F92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8254F1-9E6D-110A-5C0E-905F9DF0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3CA9-2773-469E-B608-6465311DF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85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A744-BA27-2C7B-7179-E0855EA6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DCB533-3FBC-7412-B025-CDBB863B8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DF0991-AA9A-B540-62E4-EC5AC55A2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67C221-9A13-7C34-9777-C0581D6D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F54D-E4E1-4056-B6E0-6737F8953513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CD422-9BED-CA9D-7292-84713FDA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74CAA-1DF6-091C-A99A-E52CAE27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3CA9-2773-469E-B608-6465311DF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6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9EF198-C062-C45E-BB91-4F822619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982746-4B1A-4B38-473E-ABC6D2FE7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73C27-FEA5-44D9-8326-EFDB5E008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EF54D-E4E1-4056-B6E0-6737F8953513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31F23A-D5F1-00B8-E8EA-ABBDB91B5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B69EA-FDA9-5DDD-0BAD-34772BA07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F3CA9-2773-469E-B608-6465311DF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21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流程图: 数据 44">
            <a:extLst>
              <a:ext uri="{FF2B5EF4-FFF2-40B4-BE49-F238E27FC236}">
                <a16:creationId xmlns:a16="http://schemas.microsoft.com/office/drawing/2014/main" id="{3C2915D3-589F-16E2-599C-EBD90691708A}"/>
              </a:ext>
            </a:extLst>
          </p:cNvPr>
          <p:cNvSpPr/>
          <p:nvPr/>
        </p:nvSpPr>
        <p:spPr>
          <a:xfrm>
            <a:off x="2188601" y="2193891"/>
            <a:ext cx="1478507" cy="9906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数据 16">
            <a:extLst>
              <a:ext uri="{FF2B5EF4-FFF2-40B4-BE49-F238E27FC236}">
                <a16:creationId xmlns:a16="http://schemas.microsoft.com/office/drawing/2014/main" id="{F05944AE-AB8E-BB7C-23A5-76437D367D62}"/>
              </a:ext>
            </a:extLst>
          </p:cNvPr>
          <p:cNvSpPr/>
          <p:nvPr/>
        </p:nvSpPr>
        <p:spPr>
          <a:xfrm>
            <a:off x="1879600" y="3168650"/>
            <a:ext cx="1478507" cy="9906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数据 17">
            <a:extLst>
              <a:ext uri="{FF2B5EF4-FFF2-40B4-BE49-F238E27FC236}">
                <a16:creationId xmlns:a16="http://schemas.microsoft.com/office/drawing/2014/main" id="{4905FF4D-1728-8C20-6BC8-995E11979254}"/>
              </a:ext>
            </a:extLst>
          </p:cNvPr>
          <p:cNvSpPr/>
          <p:nvPr/>
        </p:nvSpPr>
        <p:spPr>
          <a:xfrm>
            <a:off x="1581150" y="4159250"/>
            <a:ext cx="1478507" cy="9906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数据 18">
            <a:extLst>
              <a:ext uri="{FF2B5EF4-FFF2-40B4-BE49-F238E27FC236}">
                <a16:creationId xmlns:a16="http://schemas.microsoft.com/office/drawing/2014/main" id="{2839B0A1-2858-9445-39F1-84660A59E416}"/>
              </a:ext>
            </a:extLst>
          </p:cNvPr>
          <p:cNvSpPr/>
          <p:nvPr/>
        </p:nvSpPr>
        <p:spPr>
          <a:xfrm>
            <a:off x="3351757" y="2178050"/>
            <a:ext cx="1478507" cy="9906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数据 19">
            <a:extLst>
              <a:ext uri="{FF2B5EF4-FFF2-40B4-BE49-F238E27FC236}">
                <a16:creationId xmlns:a16="http://schemas.microsoft.com/office/drawing/2014/main" id="{28854433-013C-5FF3-3A14-1A85009C483B}"/>
              </a:ext>
            </a:extLst>
          </p:cNvPr>
          <p:cNvSpPr/>
          <p:nvPr/>
        </p:nvSpPr>
        <p:spPr>
          <a:xfrm>
            <a:off x="3059657" y="3168650"/>
            <a:ext cx="1478507" cy="9906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数据 20">
            <a:extLst>
              <a:ext uri="{FF2B5EF4-FFF2-40B4-BE49-F238E27FC236}">
                <a16:creationId xmlns:a16="http://schemas.microsoft.com/office/drawing/2014/main" id="{4ACB76AE-7D32-DB7B-EB0B-B268FEFA4926}"/>
              </a:ext>
            </a:extLst>
          </p:cNvPr>
          <p:cNvSpPr/>
          <p:nvPr/>
        </p:nvSpPr>
        <p:spPr>
          <a:xfrm>
            <a:off x="2761207" y="4159250"/>
            <a:ext cx="1478507" cy="9906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数据 21">
            <a:extLst>
              <a:ext uri="{FF2B5EF4-FFF2-40B4-BE49-F238E27FC236}">
                <a16:creationId xmlns:a16="http://schemas.microsoft.com/office/drawing/2014/main" id="{B2EFDAFF-FD47-98E6-7AEB-CD7ED87A4367}"/>
              </a:ext>
            </a:extLst>
          </p:cNvPr>
          <p:cNvSpPr/>
          <p:nvPr/>
        </p:nvSpPr>
        <p:spPr>
          <a:xfrm>
            <a:off x="4538164" y="2178050"/>
            <a:ext cx="1478507" cy="9906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数据 22">
            <a:extLst>
              <a:ext uri="{FF2B5EF4-FFF2-40B4-BE49-F238E27FC236}">
                <a16:creationId xmlns:a16="http://schemas.microsoft.com/office/drawing/2014/main" id="{119DC286-B354-2105-DB59-0331D47ED4CE}"/>
              </a:ext>
            </a:extLst>
          </p:cNvPr>
          <p:cNvSpPr/>
          <p:nvPr/>
        </p:nvSpPr>
        <p:spPr>
          <a:xfrm>
            <a:off x="4246064" y="3168650"/>
            <a:ext cx="1478507" cy="9906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数据 23">
            <a:extLst>
              <a:ext uri="{FF2B5EF4-FFF2-40B4-BE49-F238E27FC236}">
                <a16:creationId xmlns:a16="http://schemas.microsoft.com/office/drawing/2014/main" id="{D5F63C2F-F490-8C2B-54DF-B9061B93ED6A}"/>
              </a:ext>
            </a:extLst>
          </p:cNvPr>
          <p:cNvSpPr/>
          <p:nvPr/>
        </p:nvSpPr>
        <p:spPr>
          <a:xfrm>
            <a:off x="3947614" y="4159250"/>
            <a:ext cx="1478507" cy="9906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数据 24">
            <a:extLst>
              <a:ext uri="{FF2B5EF4-FFF2-40B4-BE49-F238E27FC236}">
                <a16:creationId xmlns:a16="http://schemas.microsoft.com/office/drawing/2014/main" id="{527400E2-1301-13A6-C994-08BF99F5FC24}"/>
              </a:ext>
            </a:extLst>
          </p:cNvPr>
          <p:cNvSpPr/>
          <p:nvPr/>
        </p:nvSpPr>
        <p:spPr>
          <a:xfrm>
            <a:off x="5724571" y="2178050"/>
            <a:ext cx="1478507" cy="9906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数据 25">
            <a:extLst>
              <a:ext uri="{FF2B5EF4-FFF2-40B4-BE49-F238E27FC236}">
                <a16:creationId xmlns:a16="http://schemas.microsoft.com/office/drawing/2014/main" id="{523F3AE8-C974-0454-475F-165606F54F8B}"/>
              </a:ext>
            </a:extLst>
          </p:cNvPr>
          <p:cNvSpPr/>
          <p:nvPr/>
        </p:nvSpPr>
        <p:spPr>
          <a:xfrm>
            <a:off x="5432471" y="3168650"/>
            <a:ext cx="1478507" cy="9906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数据 26">
            <a:extLst>
              <a:ext uri="{FF2B5EF4-FFF2-40B4-BE49-F238E27FC236}">
                <a16:creationId xmlns:a16="http://schemas.microsoft.com/office/drawing/2014/main" id="{D6BEE0C0-DCD2-B3BE-4183-3464C5672CC1}"/>
              </a:ext>
            </a:extLst>
          </p:cNvPr>
          <p:cNvSpPr/>
          <p:nvPr/>
        </p:nvSpPr>
        <p:spPr>
          <a:xfrm>
            <a:off x="5134021" y="4159250"/>
            <a:ext cx="1478507" cy="9906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E8F04DE-95C0-C11A-6745-3D00A63A0C12}"/>
              </a:ext>
            </a:extLst>
          </p:cNvPr>
          <p:cNvSpPr/>
          <p:nvPr/>
        </p:nvSpPr>
        <p:spPr>
          <a:xfrm>
            <a:off x="3669257" y="997993"/>
            <a:ext cx="1180057" cy="1180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F242E8E-7C74-837B-D24B-A50DB5D63068}"/>
              </a:ext>
            </a:extLst>
          </p:cNvPr>
          <p:cNvSpPr/>
          <p:nvPr/>
        </p:nvSpPr>
        <p:spPr>
          <a:xfrm>
            <a:off x="3370807" y="1988593"/>
            <a:ext cx="1180057" cy="1180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流程图: 数据 30">
            <a:extLst>
              <a:ext uri="{FF2B5EF4-FFF2-40B4-BE49-F238E27FC236}">
                <a16:creationId xmlns:a16="http://schemas.microsoft.com/office/drawing/2014/main" id="{03216FE8-937C-D025-86BD-A91C7F5C3369}"/>
              </a:ext>
            </a:extLst>
          </p:cNvPr>
          <p:cNvSpPr/>
          <p:nvPr/>
        </p:nvSpPr>
        <p:spPr>
          <a:xfrm>
            <a:off x="3364457" y="997993"/>
            <a:ext cx="1478507" cy="9906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平行四边形 31">
            <a:extLst>
              <a:ext uri="{FF2B5EF4-FFF2-40B4-BE49-F238E27FC236}">
                <a16:creationId xmlns:a16="http://schemas.microsoft.com/office/drawing/2014/main" id="{2924DBC9-6BDA-A185-4708-CEA5EEFEB671}"/>
              </a:ext>
            </a:extLst>
          </p:cNvPr>
          <p:cNvSpPr/>
          <p:nvPr/>
        </p:nvSpPr>
        <p:spPr>
          <a:xfrm rot="17180984">
            <a:off x="3619873" y="1907469"/>
            <a:ext cx="2155575" cy="329514"/>
          </a:xfrm>
          <a:prstGeom prst="parallelogram">
            <a:avLst>
              <a:gd name="adj" fmla="val 33746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B48E459-91D3-866E-D1C4-A9EC5F5F6535}"/>
              </a:ext>
            </a:extLst>
          </p:cNvPr>
          <p:cNvCxnSpPr>
            <a:cxnSpLocks/>
          </p:cNvCxnSpPr>
          <p:nvPr/>
        </p:nvCxnSpPr>
        <p:spPr>
          <a:xfrm>
            <a:off x="2919957" y="1988593"/>
            <a:ext cx="323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EE3A2F7-8D9E-4A6B-1876-B998ECF4888D}"/>
              </a:ext>
            </a:extLst>
          </p:cNvPr>
          <p:cNvSpPr txBox="1"/>
          <p:nvPr/>
        </p:nvSpPr>
        <p:spPr>
          <a:xfrm>
            <a:off x="2602922" y="18087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36BBCD5-79EA-149C-8911-DE7CE1A8B3E5}"/>
              </a:ext>
            </a:extLst>
          </p:cNvPr>
          <p:cNvCxnSpPr>
            <a:cxnSpLocks/>
          </p:cNvCxnSpPr>
          <p:nvPr/>
        </p:nvCxnSpPr>
        <p:spPr>
          <a:xfrm flipH="1">
            <a:off x="4494757" y="658296"/>
            <a:ext cx="62457" cy="312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8F3C17AD-8CA9-6125-43D4-0F074FE01EA9}"/>
              </a:ext>
            </a:extLst>
          </p:cNvPr>
          <p:cNvSpPr txBox="1"/>
          <p:nvPr/>
        </p:nvSpPr>
        <p:spPr>
          <a:xfrm>
            <a:off x="4428969" y="2678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3E6C3B6-740D-C6CF-CD46-1FEBAE6B9D91}"/>
              </a:ext>
            </a:extLst>
          </p:cNvPr>
          <p:cNvCxnSpPr>
            <a:cxnSpLocks/>
          </p:cNvCxnSpPr>
          <p:nvPr/>
        </p:nvCxnSpPr>
        <p:spPr>
          <a:xfrm flipV="1">
            <a:off x="3960314" y="3244328"/>
            <a:ext cx="0" cy="369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C8C935E-A92D-0914-04A6-CABF6DDF15E9}"/>
              </a:ext>
            </a:extLst>
          </p:cNvPr>
          <p:cNvSpPr txBox="1"/>
          <p:nvPr/>
        </p:nvSpPr>
        <p:spPr>
          <a:xfrm>
            <a:off x="3795848" y="36295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53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FB2B0-B9FB-F21C-59D0-C303A6549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流程图: 数据 16">
            <a:extLst>
              <a:ext uri="{FF2B5EF4-FFF2-40B4-BE49-F238E27FC236}">
                <a16:creationId xmlns:a16="http://schemas.microsoft.com/office/drawing/2014/main" id="{ED54C621-766D-B765-4068-A46CA6817B09}"/>
              </a:ext>
            </a:extLst>
          </p:cNvPr>
          <p:cNvSpPr/>
          <p:nvPr/>
        </p:nvSpPr>
        <p:spPr>
          <a:xfrm>
            <a:off x="1879600" y="3168650"/>
            <a:ext cx="1478507" cy="9906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数据 17">
            <a:extLst>
              <a:ext uri="{FF2B5EF4-FFF2-40B4-BE49-F238E27FC236}">
                <a16:creationId xmlns:a16="http://schemas.microsoft.com/office/drawing/2014/main" id="{5F3904C4-A0FB-CDD4-3E46-EED0824BC87A}"/>
              </a:ext>
            </a:extLst>
          </p:cNvPr>
          <p:cNvSpPr/>
          <p:nvPr/>
        </p:nvSpPr>
        <p:spPr>
          <a:xfrm>
            <a:off x="1581150" y="4159250"/>
            <a:ext cx="1478507" cy="9906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数据 18">
            <a:extLst>
              <a:ext uri="{FF2B5EF4-FFF2-40B4-BE49-F238E27FC236}">
                <a16:creationId xmlns:a16="http://schemas.microsoft.com/office/drawing/2014/main" id="{0FC5C5BB-73B1-BD14-BF13-4435D925A816}"/>
              </a:ext>
            </a:extLst>
          </p:cNvPr>
          <p:cNvSpPr/>
          <p:nvPr/>
        </p:nvSpPr>
        <p:spPr>
          <a:xfrm>
            <a:off x="3351757" y="2178050"/>
            <a:ext cx="1478507" cy="9906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数据 19">
            <a:extLst>
              <a:ext uri="{FF2B5EF4-FFF2-40B4-BE49-F238E27FC236}">
                <a16:creationId xmlns:a16="http://schemas.microsoft.com/office/drawing/2014/main" id="{D7770E83-EFC4-A871-034A-85F3209044BC}"/>
              </a:ext>
            </a:extLst>
          </p:cNvPr>
          <p:cNvSpPr/>
          <p:nvPr/>
        </p:nvSpPr>
        <p:spPr>
          <a:xfrm>
            <a:off x="3059657" y="3168650"/>
            <a:ext cx="1478507" cy="9906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数据 20">
            <a:extLst>
              <a:ext uri="{FF2B5EF4-FFF2-40B4-BE49-F238E27FC236}">
                <a16:creationId xmlns:a16="http://schemas.microsoft.com/office/drawing/2014/main" id="{FCBF6D7C-9AA6-DA60-E833-89CF6C5030F3}"/>
              </a:ext>
            </a:extLst>
          </p:cNvPr>
          <p:cNvSpPr/>
          <p:nvPr/>
        </p:nvSpPr>
        <p:spPr>
          <a:xfrm>
            <a:off x="2761207" y="4159250"/>
            <a:ext cx="1478507" cy="9906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数据 21">
            <a:extLst>
              <a:ext uri="{FF2B5EF4-FFF2-40B4-BE49-F238E27FC236}">
                <a16:creationId xmlns:a16="http://schemas.microsoft.com/office/drawing/2014/main" id="{347F4C23-34F3-B0ED-7702-56E02221885E}"/>
              </a:ext>
            </a:extLst>
          </p:cNvPr>
          <p:cNvSpPr/>
          <p:nvPr/>
        </p:nvSpPr>
        <p:spPr>
          <a:xfrm>
            <a:off x="4538164" y="2178050"/>
            <a:ext cx="1478507" cy="9906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数据 22">
            <a:extLst>
              <a:ext uri="{FF2B5EF4-FFF2-40B4-BE49-F238E27FC236}">
                <a16:creationId xmlns:a16="http://schemas.microsoft.com/office/drawing/2014/main" id="{579DB2E8-8DF4-7353-B445-F092B4303081}"/>
              </a:ext>
            </a:extLst>
          </p:cNvPr>
          <p:cNvSpPr/>
          <p:nvPr/>
        </p:nvSpPr>
        <p:spPr>
          <a:xfrm>
            <a:off x="4246064" y="3168650"/>
            <a:ext cx="1478507" cy="9906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数据 23">
            <a:extLst>
              <a:ext uri="{FF2B5EF4-FFF2-40B4-BE49-F238E27FC236}">
                <a16:creationId xmlns:a16="http://schemas.microsoft.com/office/drawing/2014/main" id="{1F0F1BA2-7686-F41F-F4C8-8FC0D4D17AD4}"/>
              </a:ext>
            </a:extLst>
          </p:cNvPr>
          <p:cNvSpPr/>
          <p:nvPr/>
        </p:nvSpPr>
        <p:spPr>
          <a:xfrm>
            <a:off x="3947614" y="4159250"/>
            <a:ext cx="1478507" cy="9906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数据 24">
            <a:extLst>
              <a:ext uri="{FF2B5EF4-FFF2-40B4-BE49-F238E27FC236}">
                <a16:creationId xmlns:a16="http://schemas.microsoft.com/office/drawing/2014/main" id="{2F1C6573-8CA7-D571-D327-A02471A2683F}"/>
              </a:ext>
            </a:extLst>
          </p:cNvPr>
          <p:cNvSpPr/>
          <p:nvPr/>
        </p:nvSpPr>
        <p:spPr>
          <a:xfrm>
            <a:off x="5724571" y="2178050"/>
            <a:ext cx="1478507" cy="9906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数据 25">
            <a:extLst>
              <a:ext uri="{FF2B5EF4-FFF2-40B4-BE49-F238E27FC236}">
                <a16:creationId xmlns:a16="http://schemas.microsoft.com/office/drawing/2014/main" id="{CB5DFA7A-8A9B-BB68-8250-4BFB41B21F97}"/>
              </a:ext>
            </a:extLst>
          </p:cNvPr>
          <p:cNvSpPr/>
          <p:nvPr/>
        </p:nvSpPr>
        <p:spPr>
          <a:xfrm>
            <a:off x="5432471" y="3168650"/>
            <a:ext cx="1478507" cy="9906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数据 26">
            <a:extLst>
              <a:ext uri="{FF2B5EF4-FFF2-40B4-BE49-F238E27FC236}">
                <a16:creationId xmlns:a16="http://schemas.microsoft.com/office/drawing/2014/main" id="{19CAD91B-6F72-88D0-11E9-082FDD78762C}"/>
              </a:ext>
            </a:extLst>
          </p:cNvPr>
          <p:cNvSpPr/>
          <p:nvPr/>
        </p:nvSpPr>
        <p:spPr>
          <a:xfrm>
            <a:off x="5134021" y="4159250"/>
            <a:ext cx="1478507" cy="9906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6E9A60A-E09E-9505-5623-D469B685E1D0}"/>
              </a:ext>
            </a:extLst>
          </p:cNvPr>
          <p:cNvSpPr/>
          <p:nvPr/>
        </p:nvSpPr>
        <p:spPr>
          <a:xfrm>
            <a:off x="2470150" y="997993"/>
            <a:ext cx="1180057" cy="1180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8B82463-C612-7C85-3B17-13E2C5EA0B75}"/>
              </a:ext>
            </a:extLst>
          </p:cNvPr>
          <p:cNvSpPr/>
          <p:nvPr/>
        </p:nvSpPr>
        <p:spPr>
          <a:xfrm>
            <a:off x="2171700" y="1988593"/>
            <a:ext cx="1180057" cy="1180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流程图: 数据 30">
            <a:extLst>
              <a:ext uri="{FF2B5EF4-FFF2-40B4-BE49-F238E27FC236}">
                <a16:creationId xmlns:a16="http://schemas.microsoft.com/office/drawing/2014/main" id="{0BD656E1-31D0-32BC-D4D1-2846D63362AE}"/>
              </a:ext>
            </a:extLst>
          </p:cNvPr>
          <p:cNvSpPr/>
          <p:nvPr/>
        </p:nvSpPr>
        <p:spPr>
          <a:xfrm>
            <a:off x="2165350" y="997993"/>
            <a:ext cx="1478507" cy="9906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平行四边形 31">
            <a:extLst>
              <a:ext uri="{FF2B5EF4-FFF2-40B4-BE49-F238E27FC236}">
                <a16:creationId xmlns:a16="http://schemas.microsoft.com/office/drawing/2014/main" id="{5D95E334-4C38-7943-7930-3C61F9213297}"/>
              </a:ext>
            </a:extLst>
          </p:cNvPr>
          <p:cNvSpPr/>
          <p:nvPr/>
        </p:nvSpPr>
        <p:spPr>
          <a:xfrm rot="17180984">
            <a:off x="2420766" y="1907469"/>
            <a:ext cx="2155575" cy="329514"/>
          </a:xfrm>
          <a:prstGeom prst="parallelogram">
            <a:avLst>
              <a:gd name="adj" fmla="val 33746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017DFF6-ED81-10C2-8D08-FCB967CC5340}"/>
              </a:ext>
            </a:extLst>
          </p:cNvPr>
          <p:cNvCxnSpPr>
            <a:cxnSpLocks/>
          </p:cNvCxnSpPr>
          <p:nvPr/>
        </p:nvCxnSpPr>
        <p:spPr>
          <a:xfrm>
            <a:off x="1720850" y="1988593"/>
            <a:ext cx="323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07B6D8A-D66D-2CD1-3B0A-8E64D5733E70}"/>
              </a:ext>
            </a:extLst>
          </p:cNvPr>
          <p:cNvSpPr txBox="1"/>
          <p:nvPr/>
        </p:nvSpPr>
        <p:spPr>
          <a:xfrm>
            <a:off x="1403815" y="1808718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903F0F5-57FE-BAA4-7C4A-5F6185CC8ED4}"/>
              </a:ext>
            </a:extLst>
          </p:cNvPr>
          <p:cNvCxnSpPr>
            <a:cxnSpLocks/>
          </p:cNvCxnSpPr>
          <p:nvPr/>
        </p:nvCxnSpPr>
        <p:spPr>
          <a:xfrm flipH="1">
            <a:off x="3295650" y="658296"/>
            <a:ext cx="62457" cy="312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D5FED94-7166-B5CE-A2A5-97CC1A48A3AE}"/>
              </a:ext>
            </a:extLst>
          </p:cNvPr>
          <p:cNvSpPr txBox="1"/>
          <p:nvPr/>
        </p:nvSpPr>
        <p:spPr>
          <a:xfrm>
            <a:off x="3229862" y="267816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D005F06-B41F-4AA7-ADF2-F9214B4517DC}"/>
              </a:ext>
            </a:extLst>
          </p:cNvPr>
          <p:cNvCxnSpPr>
            <a:cxnSpLocks/>
          </p:cNvCxnSpPr>
          <p:nvPr/>
        </p:nvCxnSpPr>
        <p:spPr>
          <a:xfrm flipV="1">
            <a:off x="2761207" y="3244328"/>
            <a:ext cx="0" cy="369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FD2F6BC5-8B9D-BBA4-E9B7-77C1997C0FCA}"/>
              </a:ext>
            </a:extLst>
          </p:cNvPr>
          <p:cNvSpPr txBox="1"/>
          <p:nvPr/>
        </p:nvSpPr>
        <p:spPr>
          <a:xfrm>
            <a:off x="2596741" y="3629512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69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05282AE-9EE9-5F7B-6B95-ACC55418965F}"/>
              </a:ext>
            </a:extLst>
          </p:cNvPr>
          <p:cNvCxnSpPr>
            <a:cxnSpLocks/>
          </p:cNvCxnSpPr>
          <p:nvPr/>
        </p:nvCxnSpPr>
        <p:spPr>
          <a:xfrm>
            <a:off x="425399" y="3802358"/>
            <a:ext cx="362786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A5A1673-E923-AC84-8114-546F4A0B1571}"/>
              </a:ext>
            </a:extLst>
          </p:cNvPr>
          <p:cNvCxnSpPr>
            <a:cxnSpLocks/>
          </p:cNvCxnSpPr>
          <p:nvPr/>
        </p:nvCxnSpPr>
        <p:spPr>
          <a:xfrm flipV="1">
            <a:off x="425399" y="2240253"/>
            <a:ext cx="1555696" cy="156210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E24E3D0-950B-0692-710A-4D45B65A8326}"/>
              </a:ext>
            </a:extLst>
          </p:cNvPr>
          <p:cNvCxnSpPr>
            <a:cxnSpLocks/>
          </p:cNvCxnSpPr>
          <p:nvPr/>
        </p:nvCxnSpPr>
        <p:spPr>
          <a:xfrm flipV="1">
            <a:off x="1332364" y="2240253"/>
            <a:ext cx="1575936" cy="156210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F2EC7F5-464B-C501-3175-3374B31D7A99}"/>
              </a:ext>
            </a:extLst>
          </p:cNvPr>
          <p:cNvCxnSpPr>
            <a:cxnSpLocks/>
          </p:cNvCxnSpPr>
          <p:nvPr/>
        </p:nvCxnSpPr>
        <p:spPr>
          <a:xfrm flipV="1">
            <a:off x="2239329" y="2240253"/>
            <a:ext cx="1562103" cy="156210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2DE7A95-9951-E6A6-7112-87D7AA8A7F9C}"/>
              </a:ext>
            </a:extLst>
          </p:cNvPr>
          <p:cNvCxnSpPr>
            <a:cxnSpLocks/>
          </p:cNvCxnSpPr>
          <p:nvPr/>
        </p:nvCxnSpPr>
        <p:spPr>
          <a:xfrm flipV="1">
            <a:off x="3146294" y="2245415"/>
            <a:ext cx="1556939" cy="155693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D7D3CAA-E939-B555-2FEC-A01F4F593DD5}"/>
              </a:ext>
            </a:extLst>
          </p:cNvPr>
          <p:cNvCxnSpPr>
            <a:cxnSpLocks/>
          </p:cNvCxnSpPr>
          <p:nvPr/>
        </p:nvCxnSpPr>
        <p:spPr>
          <a:xfrm flipV="1">
            <a:off x="4053259" y="2240253"/>
            <a:ext cx="1562097" cy="156209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6C7BBC2-7E25-B7A5-084A-F77D304F97B7}"/>
              </a:ext>
            </a:extLst>
          </p:cNvPr>
          <p:cNvCxnSpPr>
            <a:cxnSpLocks/>
          </p:cNvCxnSpPr>
          <p:nvPr/>
        </p:nvCxnSpPr>
        <p:spPr>
          <a:xfrm>
            <a:off x="947131" y="3281656"/>
            <a:ext cx="362786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11644B8-3B2B-68D0-57C0-932BD7DEB31A}"/>
              </a:ext>
            </a:extLst>
          </p:cNvPr>
          <p:cNvCxnSpPr>
            <a:cxnSpLocks/>
          </p:cNvCxnSpPr>
          <p:nvPr/>
        </p:nvCxnSpPr>
        <p:spPr>
          <a:xfrm>
            <a:off x="1459363" y="2760955"/>
            <a:ext cx="362786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FEE3A7E-0EEB-A044-2179-EABDB6814976}"/>
              </a:ext>
            </a:extLst>
          </p:cNvPr>
          <p:cNvCxnSpPr>
            <a:cxnSpLocks/>
          </p:cNvCxnSpPr>
          <p:nvPr/>
        </p:nvCxnSpPr>
        <p:spPr>
          <a:xfrm>
            <a:off x="1981095" y="2240253"/>
            <a:ext cx="362786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1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思进 彭</dc:creator>
  <cp:lastModifiedBy>舍予 任</cp:lastModifiedBy>
  <cp:revision>2</cp:revision>
  <dcterms:created xsi:type="dcterms:W3CDTF">2024-10-10T05:55:47Z</dcterms:created>
  <dcterms:modified xsi:type="dcterms:W3CDTF">2024-11-09T02:38:24Z</dcterms:modified>
</cp:coreProperties>
</file>