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B946-4934-46F1-B87F-70019C48CAB5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ABC8-6B63-4315-AFEC-C8C96E743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8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C143-CF50-FD55-85DB-6825694E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A7480E-0EE8-B8FA-91AF-D047F785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0E35B-AC85-49CD-8E5A-2526603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B54FC-B59C-E725-1EC7-921BF352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56C41-6BAF-90C2-2AD4-B21AE96A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5BAE-CCC3-34BC-4FC0-ABE9A54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309F5-69B6-D3AE-776D-83C62231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47F0-E532-82CB-7C14-4FFD3188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81DC0-70A8-FC82-2776-B358B5AB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42617-7CED-A2B6-F459-9EC5D52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73938-D424-B1C4-3C07-45528319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A28D1B-575D-58D0-138A-C851033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4CD98-EAF4-E3CC-7958-BDF68B63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42BDB-E4E3-0F40-BE36-D9465568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D6257-292C-65A4-9D8A-61E8914C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1AB38-89E1-3592-738E-0E6CE2E2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91473-D152-0441-48F4-C03FE0F7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D258B-2889-30CE-31F7-8D27AA3D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4744-F9BF-9ED0-05EE-53A6A609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67499-1BC7-A685-EC4A-82D2B610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5A72-ADE4-8525-FC10-9E680F28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19DD-F356-DAC6-1D31-AF5A20CDF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10B0E-74F9-7C26-2CA5-08610D2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7B42-E466-E424-E42E-38F37221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CAED-45C8-322D-85BD-320EC289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2550-35D7-902D-A6DA-9D5EE27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AC2B7-0BBF-71EB-ECF6-1344F601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2590-D089-7C65-88F2-7A2377C2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7E01C-BBFF-3177-BBB0-4058EDBF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5074B-24F9-B78A-D213-8CE5ADC3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8171E-6152-4991-83D1-3B081AA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8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ABE3-CF62-F915-DC39-03B1951A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DC34F-4677-CF9E-415F-70C714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0A306-42FA-AA04-A805-2113457C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0A8E85-5302-7FB0-E2DE-B19AB612F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098EB9-01EB-840B-BBF2-54828DD26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DBBECF-B8AE-B0E1-49E2-8A25338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9A0D76-7E9A-570A-E59E-DEA377D7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B06F4-F143-D481-4C90-83B6922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E50D8-12BE-A367-A1B5-E719CFF1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27449-0886-096E-B8C3-C0457A2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70E6F0-DD64-6BD4-3FB5-692F64C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BDEE79-62B9-91D8-3DA8-19712398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0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F3A2A-4E12-D188-53C9-64DDFE85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B8DAD-002F-0448-E306-0DFE28E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EAE77-57A0-AB8C-956B-2E501CB8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6D72F-C200-A7C0-EA20-CA7E5081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DCB2B-2C02-ECA9-90F0-D22E8AF9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6A836-C25E-8DB7-2B79-4F82D4DD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F11C7-60E5-6535-EE26-F7082B7C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D0FB8-1456-B563-517E-A7C9FA1B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A3323-8008-9FEB-1A33-55E3AD6A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4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6EF96-8404-C501-B111-0C13E816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35084-86B8-F4E7-3F51-EDD8E690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24758-C172-EBEE-DE5A-C145467B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80FD7-18B9-6283-10B6-66115F31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CC369-8ABF-3EF1-D9EB-D766D55B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3AF43-F7F8-C6E5-7C3B-7C9CE1B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4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FAB2F-39FF-2A44-FC31-2DD16FED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C8269-3947-E4FC-19F1-AB8E4272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75E2B-8812-8882-4676-0A9E07DC0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33E9-939F-4903-8A5F-F397D0A4046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ECB4A-C0BC-7035-F105-9E3A5521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E4E42-3E7A-BC16-88E3-7FCAB748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BD5F-E924-433C-85CF-29E15BB19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670991-526C-ACF8-7896-39D67F9F92D9}"/>
              </a:ext>
            </a:extLst>
          </p:cNvPr>
          <p:cNvSpPr/>
          <p:nvPr/>
        </p:nvSpPr>
        <p:spPr>
          <a:xfrm>
            <a:off x="1559293" y="625642"/>
            <a:ext cx="789271" cy="789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8C902A-2687-C55A-3ADF-97D9790421DB}"/>
              </a:ext>
            </a:extLst>
          </p:cNvPr>
          <p:cNvSpPr/>
          <p:nvPr/>
        </p:nvSpPr>
        <p:spPr>
          <a:xfrm>
            <a:off x="1559292" y="1414913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139A91-3D10-F3DF-FECE-35B9A3B90B4D}"/>
              </a:ext>
            </a:extLst>
          </p:cNvPr>
          <p:cNvSpPr/>
          <p:nvPr/>
        </p:nvSpPr>
        <p:spPr>
          <a:xfrm>
            <a:off x="2348563" y="625642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CDD408-AD14-802D-B15C-F209B39FC9CD}"/>
              </a:ext>
            </a:extLst>
          </p:cNvPr>
          <p:cNvSpPr/>
          <p:nvPr/>
        </p:nvSpPr>
        <p:spPr>
          <a:xfrm>
            <a:off x="2348562" y="1414913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0343BD-3733-3B40-D19D-0058A82C9FC4}"/>
              </a:ext>
            </a:extLst>
          </p:cNvPr>
          <p:cNvCxnSpPr/>
          <p:nvPr/>
        </p:nvCxnSpPr>
        <p:spPr>
          <a:xfrm flipV="1">
            <a:off x="1953926" y="1414913"/>
            <a:ext cx="0" cy="17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C68B69-AAAE-EAAE-A331-0C7C53312C12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2348563" y="1020278"/>
            <a:ext cx="188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966F17-FF2C-77AA-CBE2-89EA4D759946}"/>
              </a:ext>
            </a:extLst>
          </p:cNvPr>
          <p:cNvSpPr txBox="1"/>
          <p:nvPr/>
        </p:nvSpPr>
        <p:spPr>
          <a:xfrm>
            <a:off x="1800679" y="1537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7BAB9-D8C9-C79D-D164-1DD4FABEC120}"/>
              </a:ext>
            </a:extLst>
          </p:cNvPr>
          <p:cNvSpPr txBox="1"/>
          <p:nvPr/>
        </p:nvSpPr>
        <p:spPr>
          <a:xfrm>
            <a:off x="2484404" y="834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82DB9A-961A-556E-2F22-04AA8D9E66AA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1953926" y="467972"/>
            <a:ext cx="3" cy="15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63D177-6882-9BB2-941A-5B6D20132062}"/>
              </a:ext>
            </a:extLst>
          </p:cNvPr>
          <p:cNvSpPr txBox="1"/>
          <p:nvPr/>
        </p:nvSpPr>
        <p:spPr>
          <a:xfrm>
            <a:off x="1800679" y="98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954B02-D0A3-EB9A-9B89-E8F65B510A1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56360" y="1020278"/>
            <a:ext cx="20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3F2F5E1-A75E-1E48-5F3C-F143D78A5947}"/>
              </a:ext>
            </a:extLst>
          </p:cNvPr>
          <p:cNvSpPr txBox="1"/>
          <p:nvPr/>
        </p:nvSpPr>
        <p:spPr>
          <a:xfrm>
            <a:off x="1116959" y="834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268E46-506D-9EE2-5F49-9A5108A5FB11}"/>
              </a:ext>
            </a:extLst>
          </p:cNvPr>
          <p:cNvCxnSpPr/>
          <p:nvPr/>
        </p:nvCxnSpPr>
        <p:spPr>
          <a:xfrm>
            <a:off x="3383280" y="1414913"/>
            <a:ext cx="1158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0024F3B-86FE-34D9-9421-F5AC9D396459}"/>
              </a:ext>
            </a:extLst>
          </p:cNvPr>
          <p:cNvSpPr txBox="1"/>
          <p:nvPr/>
        </p:nvSpPr>
        <p:spPr>
          <a:xfrm>
            <a:off x="3754651" y="1045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31077A-CCA5-9FFC-2EE6-FBFA8FC784BE}"/>
              </a:ext>
            </a:extLst>
          </p:cNvPr>
          <p:cNvSpPr/>
          <p:nvPr/>
        </p:nvSpPr>
        <p:spPr>
          <a:xfrm>
            <a:off x="5581853" y="622433"/>
            <a:ext cx="789271" cy="789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545A7E-A616-11D8-8784-B78DAEFCE85C}"/>
              </a:ext>
            </a:extLst>
          </p:cNvPr>
          <p:cNvSpPr/>
          <p:nvPr/>
        </p:nvSpPr>
        <p:spPr>
          <a:xfrm>
            <a:off x="5581852" y="1411704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6A0799-8983-C4D5-F9B1-B07CFFA44D68}"/>
              </a:ext>
            </a:extLst>
          </p:cNvPr>
          <p:cNvSpPr/>
          <p:nvPr/>
        </p:nvSpPr>
        <p:spPr>
          <a:xfrm>
            <a:off x="4786967" y="622433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20C86F-95E2-738F-03E3-979876CFB0B7}"/>
              </a:ext>
            </a:extLst>
          </p:cNvPr>
          <p:cNvSpPr/>
          <p:nvPr/>
        </p:nvSpPr>
        <p:spPr>
          <a:xfrm>
            <a:off x="4786966" y="1411704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54FF8DB-DC7D-0772-F404-83FEB38ED26C}"/>
              </a:ext>
            </a:extLst>
          </p:cNvPr>
          <p:cNvCxnSpPr/>
          <p:nvPr/>
        </p:nvCxnSpPr>
        <p:spPr>
          <a:xfrm flipV="1">
            <a:off x="5976486" y="1411704"/>
            <a:ext cx="0" cy="17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364ED9-3EA6-6354-7C14-B71FD65F2164}"/>
              </a:ext>
            </a:extLst>
          </p:cNvPr>
          <p:cNvCxnSpPr>
            <a:cxnSpLocks/>
          </p:cNvCxnSpPr>
          <p:nvPr/>
        </p:nvCxnSpPr>
        <p:spPr>
          <a:xfrm flipH="1">
            <a:off x="6371123" y="1042372"/>
            <a:ext cx="188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D4914F-E5BA-6A85-27B9-DC3C728B706C}"/>
              </a:ext>
            </a:extLst>
          </p:cNvPr>
          <p:cNvSpPr txBox="1"/>
          <p:nvPr/>
        </p:nvSpPr>
        <p:spPr>
          <a:xfrm>
            <a:off x="5823239" y="1534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2D41F6-D983-D74C-5B82-CD1179BDAD74}"/>
              </a:ext>
            </a:extLst>
          </p:cNvPr>
          <p:cNvSpPr txBox="1"/>
          <p:nvPr/>
        </p:nvSpPr>
        <p:spPr>
          <a:xfrm>
            <a:off x="6506964" y="8317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E1CA6D-AFE5-7472-C81A-CBFBDBEDE8EF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5976486" y="464763"/>
            <a:ext cx="3" cy="15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A2E4790-7B2C-1C77-5A7B-C5213EA8C9C8}"/>
              </a:ext>
            </a:extLst>
          </p:cNvPr>
          <p:cNvSpPr txBox="1"/>
          <p:nvPr/>
        </p:nvSpPr>
        <p:spPr>
          <a:xfrm>
            <a:off x="5823239" y="954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CC4AC83-B939-5A4B-CFB5-F9E4EF82DDD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378920" y="1017069"/>
            <a:ext cx="20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7F2A605-06A8-2BF9-3969-F17D6418215A}"/>
              </a:ext>
            </a:extLst>
          </p:cNvPr>
          <p:cNvSpPr txBox="1"/>
          <p:nvPr/>
        </p:nvSpPr>
        <p:spPr>
          <a:xfrm>
            <a:off x="5139519" y="8317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78D0CA1-9951-D9F0-C201-7A51508A6A78}"/>
              </a:ext>
            </a:extLst>
          </p:cNvPr>
          <p:cNvCxnSpPr>
            <a:cxnSpLocks/>
          </p:cNvCxnSpPr>
          <p:nvPr/>
        </p:nvCxnSpPr>
        <p:spPr>
          <a:xfrm>
            <a:off x="5576237" y="2468880"/>
            <a:ext cx="0" cy="670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81779DE-010E-910E-C7E5-01A721646136}"/>
              </a:ext>
            </a:extLst>
          </p:cNvPr>
          <p:cNvSpPr txBox="1"/>
          <p:nvPr/>
        </p:nvSpPr>
        <p:spPr>
          <a:xfrm>
            <a:off x="5615490" y="25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C3CD3B-D1AC-CCF0-3D73-76F39041A735}"/>
              </a:ext>
            </a:extLst>
          </p:cNvPr>
          <p:cNvSpPr/>
          <p:nvPr/>
        </p:nvSpPr>
        <p:spPr>
          <a:xfrm>
            <a:off x="5581852" y="4101490"/>
            <a:ext cx="789271" cy="789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3323D7-F60C-CBBB-646E-AF289233F6E7}"/>
              </a:ext>
            </a:extLst>
          </p:cNvPr>
          <p:cNvSpPr/>
          <p:nvPr/>
        </p:nvSpPr>
        <p:spPr>
          <a:xfrm>
            <a:off x="5581852" y="3362827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E950D1-CEBC-E766-1616-1CCBFC2D875F}"/>
              </a:ext>
            </a:extLst>
          </p:cNvPr>
          <p:cNvSpPr/>
          <p:nvPr/>
        </p:nvSpPr>
        <p:spPr>
          <a:xfrm>
            <a:off x="4786966" y="4101490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D27883-CA4C-BAE7-7A80-342A58DC0C8A}"/>
              </a:ext>
            </a:extLst>
          </p:cNvPr>
          <p:cNvSpPr/>
          <p:nvPr/>
        </p:nvSpPr>
        <p:spPr>
          <a:xfrm>
            <a:off x="4786966" y="3362827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57ADDA0-A8D6-0D44-DAC1-BD884E345B0C}"/>
              </a:ext>
            </a:extLst>
          </p:cNvPr>
          <p:cNvCxnSpPr/>
          <p:nvPr/>
        </p:nvCxnSpPr>
        <p:spPr>
          <a:xfrm flipV="1">
            <a:off x="5976485" y="4890761"/>
            <a:ext cx="0" cy="17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C823240-9D3B-29DB-EBB6-A6E2B84C6665}"/>
              </a:ext>
            </a:extLst>
          </p:cNvPr>
          <p:cNvCxnSpPr>
            <a:cxnSpLocks/>
          </p:cNvCxnSpPr>
          <p:nvPr/>
        </p:nvCxnSpPr>
        <p:spPr>
          <a:xfrm flipH="1">
            <a:off x="6371122" y="4521429"/>
            <a:ext cx="188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2A563EF-EE1E-FEF1-C564-C269D8922D3D}"/>
              </a:ext>
            </a:extLst>
          </p:cNvPr>
          <p:cNvSpPr txBox="1"/>
          <p:nvPr/>
        </p:nvSpPr>
        <p:spPr>
          <a:xfrm>
            <a:off x="5823238" y="50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F538C1E-2580-EB26-A8FD-EDE06BCB49EC}"/>
              </a:ext>
            </a:extLst>
          </p:cNvPr>
          <p:cNvSpPr txBox="1"/>
          <p:nvPr/>
        </p:nvSpPr>
        <p:spPr>
          <a:xfrm>
            <a:off x="6506963" y="4310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F29EE2-89EF-D847-9A93-7A3F4C1DDFB4}"/>
              </a:ext>
            </a:extLst>
          </p:cNvPr>
          <p:cNvCxnSpPr>
            <a:cxnSpLocks/>
            <a:stCxn id="55" idx="2"/>
            <a:endCxn id="46" idx="0"/>
          </p:cNvCxnSpPr>
          <p:nvPr/>
        </p:nvCxnSpPr>
        <p:spPr>
          <a:xfrm>
            <a:off x="5976485" y="3943820"/>
            <a:ext cx="3" cy="15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1EA3436-9845-3B64-306A-D0C1467EFA5C}"/>
              </a:ext>
            </a:extLst>
          </p:cNvPr>
          <p:cNvSpPr txBox="1"/>
          <p:nvPr/>
        </p:nvSpPr>
        <p:spPr>
          <a:xfrm>
            <a:off x="5823238" y="3574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E67706-1834-B4B8-33B0-E2469F27738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378919" y="4496126"/>
            <a:ext cx="20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1A08301-DC24-98FD-FD14-B3A1301918C6}"/>
              </a:ext>
            </a:extLst>
          </p:cNvPr>
          <p:cNvSpPr txBox="1"/>
          <p:nvPr/>
        </p:nvSpPr>
        <p:spPr>
          <a:xfrm>
            <a:off x="5139518" y="4310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B4396AC-4A2B-99FA-863C-11E4D0C00D84}"/>
              </a:ext>
            </a:extLst>
          </p:cNvPr>
          <p:cNvCxnSpPr>
            <a:cxnSpLocks/>
          </p:cNvCxnSpPr>
          <p:nvPr/>
        </p:nvCxnSpPr>
        <p:spPr>
          <a:xfrm flipH="1">
            <a:off x="3445842" y="4152098"/>
            <a:ext cx="1095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8D6C6E5-F22E-619E-F72F-48014EA90D64}"/>
              </a:ext>
            </a:extLst>
          </p:cNvPr>
          <p:cNvSpPr txBox="1"/>
          <p:nvPr/>
        </p:nvSpPr>
        <p:spPr>
          <a:xfrm>
            <a:off x="3785932" y="37189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318050-F82C-DC91-E613-301CC3C0D4D1}"/>
              </a:ext>
            </a:extLst>
          </p:cNvPr>
          <p:cNvSpPr/>
          <p:nvPr/>
        </p:nvSpPr>
        <p:spPr>
          <a:xfrm>
            <a:off x="1559293" y="4101490"/>
            <a:ext cx="789271" cy="789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A9FC543-3005-BF89-AFDA-AF17F43E47E6}"/>
              </a:ext>
            </a:extLst>
          </p:cNvPr>
          <p:cNvSpPr/>
          <p:nvPr/>
        </p:nvSpPr>
        <p:spPr>
          <a:xfrm>
            <a:off x="1559293" y="3362827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161CA91-3458-E03B-6986-C6AE9E90EAD6}"/>
              </a:ext>
            </a:extLst>
          </p:cNvPr>
          <p:cNvSpPr/>
          <p:nvPr/>
        </p:nvSpPr>
        <p:spPr>
          <a:xfrm>
            <a:off x="2348561" y="4101490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CED92B-1559-A226-B95E-054E65FFDFE4}"/>
              </a:ext>
            </a:extLst>
          </p:cNvPr>
          <p:cNvSpPr/>
          <p:nvPr/>
        </p:nvSpPr>
        <p:spPr>
          <a:xfrm>
            <a:off x="2348561" y="3362827"/>
            <a:ext cx="789271" cy="78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338C78A-F6CE-C413-1A33-27CC75434499}"/>
              </a:ext>
            </a:extLst>
          </p:cNvPr>
          <p:cNvCxnSpPr/>
          <p:nvPr/>
        </p:nvCxnSpPr>
        <p:spPr>
          <a:xfrm flipV="1">
            <a:off x="1953926" y="4890761"/>
            <a:ext cx="0" cy="17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A2B813F-DD7E-2DB4-4E64-904DB600810F}"/>
              </a:ext>
            </a:extLst>
          </p:cNvPr>
          <p:cNvCxnSpPr>
            <a:cxnSpLocks/>
          </p:cNvCxnSpPr>
          <p:nvPr/>
        </p:nvCxnSpPr>
        <p:spPr>
          <a:xfrm flipH="1">
            <a:off x="2348563" y="4521429"/>
            <a:ext cx="188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853E516-883A-C588-DE10-6E716029D28F}"/>
              </a:ext>
            </a:extLst>
          </p:cNvPr>
          <p:cNvSpPr txBox="1"/>
          <p:nvPr/>
        </p:nvSpPr>
        <p:spPr>
          <a:xfrm>
            <a:off x="1800679" y="50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C1169F4-7FE1-AB88-A74F-784FDA61BDC4}"/>
              </a:ext>
            </a:extLst>
          </p:cNvPr>
          <p:cNvSpPr txBox="1"/>
          <p:nvPr/>
        </p:nvSpPr>
        <p:spPr>
          <a:xfrm>
            <a:off x="2484404" y="4310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4AD378D-66AA-9575-285B-858B8862CEF5}"/>
              </a:ext>
            </a:extLst>
          </p:cNvPr>
          <p:cNvCxnSpPr>
            <a:cxnSpLocks/>
            <a:stCxn id="70" idx="2"/>
            <a:endCxn id="61" idx="0"/>
          </p:cNvCxnSpPr>
          <p:nvPr/>
        </p:nvCxnSpPr>
        <p:spPr>
          <a:xfrm>
            <a:off x="1953926" y="3943820"/>
            <a:ext cx="3" cy="15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F2456C2-1208-9C9E-8055-525D632E960A}"/>
              </a:ext>
            </a:extLst>
          </p:cNvPr>
          <p:cNvSpPr txBox="1"/>
          <p:nvPr/>
        </p:nvSpPr>
        <p:spPr>
          <a:xfrm>
            <a:off x="1800679" y="3574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5FAF900-5713-FD07-A0BA-BA6CB1AD6AA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6360" y="4496126"/>
            <a:ext cx="20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BA40949-5EE1-CB42-160B-594EE296F3F5}"/>
              </a:ext>
            </a:extLst>
          </p:cNvPr>
          <p:cNvSpPr txBox="1"/>
          <p:nvPr/>
        </p:nvSpPr>
        <p:spPr>
          <a:xfrm>
            <a:off x="1116959" y="4310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思进 彭</dc:creator>
  <cp:lastModifiedBy>思进 彭</cp:lastModifiedBy>
  <cp:revision>1</cp:revision>
  <dcterms:created xsi:type="dcterms:W3CDTF">2024-11-09T10:10:17Z</dcterms:created>
  <dcterms:modified xsi:type="dcterms:W3CDTF">2024-11-09T10:18:44Z</dcterms:modified>
</cp:coreProperties>
</file>