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24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60C9E-41DC-42A4-A5C1-56992E3543A4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175CB-8B91-411B-A387-7F9860CC4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175CB-8B91-411B-A387-7F9860CC4F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3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569A4-DBCB-C06E-76E3-AA8C6FAC4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3574B5-4586-52AD-3BE7-18FD2F1C3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93DD4-9CE9-44F3-051A-A8436F14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D606-3778-23CB-09C9-384C64A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880DE-7CA9-929E-95AE-ECB3034D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2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C545E-0D75-D0B9-69B9-BC052752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067D-4E3D-3C5F-46C1-D3D06CF2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06E7E-BB04-7F3C-766D-CEDA26D9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2212C-773C-1949-A2D8-561F0A4D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610E8-57B0-FC64-DD47-674E7BA0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0CF108-F600-295F-588B-B3ED7E92C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9BE3B-2611-78E0-0DEF-01542653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0341-8B92-DAF7-2AA4-AE15E678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780B3-A3C6-F248-892C-BB8EAF3B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375C0-6EF1-75FF-2F0B-3A5EFD4E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36397-3729-FE42-6ACE-4493FB70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EFF9A-E59D-7BA9-A71F-9792B0B6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1BFC2-5AD6-C474-A002-9454284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D0DC2-EFE2-BA6A-31BA-D69CDF1F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79B7B-7548-0B38-2AFC-9EA37D62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C596-F6C9-2B78-BF02-904D4E65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DC1F7-5EAB-B2EF-BC2E-6CE2B82F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99FDF-6E07-F7C7-6797-F521CEE4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ED0AA-DD31-F3E4-2CBD-83ABEDA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4C7FA-4C2B-FA22-46D6-F8921416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51826-6BF8-FA3D-87D6-4CC90DE4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F821C-4C4E-1C14-BFB2-6CC4244AF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1E4BF-769A-0385-6A49-38FBBC6C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5747B-0667-2A11-56E8-01273700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9428-8F32-F705-F706-5F0C34D8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DA461-38E8-4D07-7C55-404E71FC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20A38-A348-3E4B-B7FE-65145590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049E6-9B8C-E138-EEFE-6962F6E74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CB10B-981F-1294-5556-87F00E2E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18E088-399D-F703-B00C-AC0FEDAF0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530B84-45BD-BB77-F882-F65F41FF0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C82612-F37F-433E-2428-5CCF6722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8DB6E0-A824-CFF4-2F7E-E31F884F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9C08B-53AC-002B-8465-A4A03C11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BDAFB-99A4-3425-D73C-32D72E8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DE0F22-E601-CD1C-4EB4-C4490C3F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FC5A62-6113-8669-9D11-53DB5FD1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DEE3C5-7088-ECF2-D3AF-A48B1A19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5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2B4880-6DED-6E21-9F28-C26BE912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C3C1F6-5AC9-DADC-7582-6BD5E585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11244D-E617-4432-6462-CCA3BAB3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4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A43F1-8430-E4AD-5247-1D09EC40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1F0CC-B06B-1A8E-8855-40E09866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D9F76-E867-95AA-4E38-359B997AF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D1EA5-EBB4-1EA1-5B71-6F62947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83B9A-3634-A2BA-76B6-BF134F92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2BA2C-7218-8693-730D-C59C974B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4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5C6B-764C-06E6-202E-154C5775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D63FE-2E68-8B5F-9582-CCA9F7324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B5532-0A77-B184-9914-A3EBBD81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D3092-F312-AFA0-4FFA-A89E2D7F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82CC8-5A4C-6ECF-6A19-8F197DE3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AD010-A2FC-7382-7C54-B640AC85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0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C94728-6FB1-FA2C-FB6B-A90D0FA4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D949E-BE3F-8746-0BBA-FC278991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72367-528B-146A-7A79-1F2A9CEA7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F37F-F9C6-4EE9-A9CE-A1BB2BF781F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D3905-81D6-680C-C6BE-BCD34C49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460C9-92C9-164A-39D3-8343A6E10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1EF3-9519-4F97-BCD8-5D71DF7FD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2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D2AB50AE-DEE3-43CB-97B1-692D043D13EA}"/>
              </a:ext>
            </a:extLst>
          </p:cNvPr>
          <p:cNvSpPr/>
          <p:nvPr/>
        </p:nvSpPr>
        <p:spPr>
          <a:xfrm>
            <a:off x="3401961" y="926691"/>
            <a:ext cx="550606" cy="55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45FD525-BB0D-885C-A5D8-05418959215F}"/>
              </a:ext>
            </a:extLst>
          </p:cNvPr>
          <p:cNvSpPr/>
          <p:nvPr/>
        </p:nvSpPr>
        <p:spPr>
          <a:xfrm>
            <a:off x="3401961" y="2040194"/>
            <a:ext cx="550606" cy="55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CFF20B-D33B-25AA-7981-038A7AEED215}"/>
              </a:ext>
            </a:extLst>
          </p:cNvPr>
          <p:cNvSpPr/>
          <p:nvPr/>
        </p:nvSpPr>
        <p:spPr>
          <a:xfrm>
            <a:off x="2305664" y="2040194"/>
            <a:ext cx="550606" cy="55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D3B0455-7185-3F78-5F42-A057797FACC7}"/>
              </a:ext>
            </a:extLst>
          </p:cNvPr>
          <p:cNvSpPr/>
          <p:nvPr/>
        </p:nvSpPr>
        <p:spPr>
          <a:xfrm>
            <a:off x="4498258" y="2035278"/>
            <a:ext cx="550606" cy="55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9529E4-2680-EE49-4365-8270AB3C5792}"/>
              </a:ext>
            </a:extLst>
          </p:cNvPr>
          <p:cNvSpPr/>
          <p:nvPr/>
        </p:nvSpPr>
        <p:spPr>
          <a:xfrm>
            <a:off x="3401961" y="3153697"/>
            <a:ext cx="550606" cy="55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FC2ADD-CA76-F3D6-606C-C3FF37FCC29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677264" y="1477297"/>
            <a:ext cx="0" cy="562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485BFF3-3978-DDF8-7DC8-1972997955D8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3952567" y="2310581"/>
            <a:ext cx="545691" cy="4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788012-B086-FA52-2312-1F7D094B8DDA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2856270" y="2315497"/>
            <a:ext cx="545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E459A0-4C99-C9BF-3517-2DB1F260E9E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677264" y="2590800"/>
            <a:ext cx="0" cy="562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9E394A-D39B-D4A7-B506-895F92E9B994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580967" y="1396663"/>
            <a:ext cx="901628" cy="643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219EBA-2C52-C79D-F6AC-C78253AF4E0B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3871933" y="1396663"/>
            <a:ext cx="901628" cy="6386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9DE45F01-E6FF-A811-0D32-66F4EB9F321D}"/>
              </a:ext>
            </a:extLst>
          </p:cNvPr>
          <p:cNvCxnSpPr>
            <a:stCxn id="9" idx="6"/>
            <a:endCxn id="5" idx="6"/>
          </p:cNvCxnSpPr>
          <p:nvPr/>
        </p:nvCxnSpPr>
        <p:spPr>
          <a:xfrm flipV="1">
            <a:off x="3952567" y="1201994"/>
            <a:ext cx="12700" cy="2227006"/>
          </a:xfrm>
          <a:prstGeom prst="curvedConnector3">
            <a:avLst>
              <a:gd name="adj1" fmla="val 99619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471C73E-F5CE-6EB6-9FEC-79957D9D57CE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871933" y="2505250"/>
            <a:ext cx="706959" cy="72908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20987B35-30E8-E5B6-ACD5-013CCEC7B930}"/>
              </a:ext>
            </a:extLst>
          </p:cNvPr>
          <p:cNvCxnSpPr>
            <a:stCxn id="5" idx="5"/>
            <a:endCxn id="8" idx="1"/>
          </p:cNvCxnSpPr>
          <p:nvPr/>
        </p:nvCxnSpPr>
        <p:spPr>
          <a:xfrm rot="16200000" flipH="1">
            <a:off x="3865788" y="1402807"/>
            <a:ext cx="719249" cy="706959"/>
          </a:xfrm>
          <a:prstGeom prst="curvedConnector3">
            <a:avLst>
              <a:gd name="adj1" fmla="val 7460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C5017A6D-4C80-82B3-E651-205090A29B80}"/>
              </a:ext>
            </a:extLst>
          </p:cNvPr>
          <p:cNvCxnSpPr>
            <a:stCxn id="7" idx="0"/>
            <a:endCxn id="5" idx="3"/>
          </p:cNvCxnSpPr>
          <p:nvPr/>
        </p:nvCxnSpPr>
        <p:spPr>
          <a:xfrm rot="5400000" flipH="1" flipV="1">
            <a:off x="2710016" y="1267615"/>
            <a:ext cx="643531" cy="901628"/>
          </a:xfrm>
          <a:prstGeom prst="curvedConnector3">
            <a:avLst>
              <a:gd name="adj1" fmla="val 10194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6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思进 彭</dc:creator>
  <cp:lastModifiedBy>思进 彭</cp:lastModifiedBy>
  <cp:revision>1</cp:revision>
  <dcterms:created xsi:type="dcterms:W3CDTF">2024-11-22T09:50:30Z</dcterms:created>
  <dcterms:modified xsi:type="dcterms:W3CDTF">2024-11-22T09:55:56Z</dcterms:modified>
</cp:coreProperties>
</file>