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C29D-6B58-407C-AC08-4E422E3A2444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8A03-428E-4B28-AF93-4FC3A203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/>
              <a:t>AmbiSure</a:t>
            </a:r>
            <a:r>
              <a:rPr lang="en-US" u="sng" dirty="0" smtClean="0"/>
              <a:t> Business Model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 b="3607"/>
          <a:stretch/>
        </p:blipFill>
        <p:spPr>
          <a:xfrm>
            <a:off x="0" y="609600"/>
            <a:ext cx="9159316" cy="6248400"/>
          </a:xfrm>
        </p:spPr>
      </p:pic>
      <p:sp>
        <p:nvSpPr>
          <p:cNvPr id="6" name="Rectangle 5"/>
          <p:cNvSpPr/>
          <p:nvPr/>
        </p:nvSpPr>
        <p:spPr>
          <a:xfrm>
            <a:off x="699752" y="651456"/>
            <a:ext cx="70833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1873" y="644480"/>
            <a:ext cx="70833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664335"/>
            <a:ext cx="5334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651456"/>
            <a:ext cx="70833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8920" y="664335"/>
            <a:ext cx="591355" cy="216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6166" y="3458514"/>
            <a:ext cx="70833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40539" y="3467100"/>
            <a:ext cx="70833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2050" y="5108083"/>
            <a:ext cx="70833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62600" y="5074813"/>
            <a:ext cx="70833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AmbiSure Business Model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AmbiSure Business Model</dc:title>
  <dc:creator>palak_1311</dc:creator>
  <cp:lastModifiedBy>palak_1311</cp:lastModifiedBy>
  <cp:revision>1</cp:revision>
  <dcterms:created xsi:type="dcterms:W3CDTF">2016-11-05T06:54:16Z</dcterms:created>
  <dcterms:modified xsi:type="dcterms:W3CDTF">2016-11-05T06:54:43Z</dcterms:modified>
</cp:coreProperties>
</file>