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BE8E7-2958-4A29-93C8-5EE804BF7C13}" type="datetimeFigureOut">
              <a:rPr lang="en-US" smtClean="0"/>
              <a:t>05-Nov-16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04590-A657-43FF-9032-09D6835100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B79-3D30-41E1-9B3B-2F5886506274}" type="datetime1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0E63-C0E0-4225-BF16-B4AF58A8FBAF}" type="datetime1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0098-EAB2-4250-BCF8-9B7010B9AE54}" type="datetime1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9171-BD91-4C39-8CCF-2E00B132A2F1}" type="datetime1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A397-D7F2-48D2-ACFA-FD99CAD2059B}" type="datetime1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9A34-D608-45D5-B3D7-3E65454D05F8}" type="datetime1">
              <a:rPr lang="en-US" smtClean="0"/>
              <a:t>05-Nov-16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7237-AD0C-4436-B0C2-66170F51F723}" type="datetime1">
              <a:rPr lang="en-US" smtClean="0"/>
              <a:t>05-Nov-16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8132-BA92-4A4D-B3D6-9380952E6AB1}" type="datetime1">
              <a:rPr lang="en-US" smtClean="0"/>
              <a:t>05-Nov-16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BF9D-D11B-45FB-9A59-CCA67C893A3A}" type="datetime1">
              <a:rPr lang="en-US" smtClean="0"/>
              <a:t>05-Nov-16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EB2F-F477-4E13-A628-668D10ECEA49}" type="datetime1">
              <a:rPr lang="en-US" smtClean="0"/>
              <a:t>05-Nov-16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09B3-02FE-483E-AAA1-D25043DA905A}" type="datetime1">
              <a:rPr lang="en-US" smtClean="0"/>
              <a:t>05-Nov-16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E927-DF0E-4312-9BCA-BB9A09060AD1}" type="datetime1">
              <a:rPr lang="en-US" smtClean="0"/>
              <a:t>05-Nov-16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T25: TEAM RESCUE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D471-2409-4217-9BE9-FB0C330D17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Arabic" pitchFamily="18" charset="-78"/>
                <a:cs typeface="Adobe Arabic" pitchFamily="18" charset="-78"/>
              </a:rPr>
              <a:t>Use Of Technology To Design Effective Emergency Response System</a:t>
            </a:r>
            <a:endParaRPr lang="en-US" b="1" dirty="0">
              <a:solidFill>
                <a:srgbClr val="C00000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2971800"/>
            <a:ext cx="4724400" cy="30781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Archana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Dharsini</a:t>
            </a:r>
            <a:endParaRPr lang="en-US" b="1" dirty="0" smtClean="0">
              <a:latin typeface="Adobe Arabic" pitchFamily="18" charset="-78"/>
              <a:cs typeface="Adobe Arabic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Devendran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 V.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Nachiket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Makwana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Ritesh Deore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Shivprasad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Jamdade</a:t>
            </a:r>
            <a:endParaRPr lang="en-US" b="1" dirty="0" smtClean="0">
              <a:latin typeface="Adobe Arabic" pitchFamily="18" charset="-78"/>
              <a:cs typeface="Adobe Arabic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Kowndinya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Mannepalli</a:t>
            </a:r>
            <a:endParaRPr lang="en-US" b="1" dirty="0" smtClean="0">
              <a:latin typeface="Adobe Arabic" pitchFamily="18" charset="-78"/>
              <a:cs typeface="Adobe Arabic" pitchFamily="18" charset="-78"/>
            </a:endParaRPr>
          </a:p>
          <a:p>
            <a:pPr>
              <a:buNone/>
            </a:pPr>
            <a:r>
              <a:rPr lang="en-US" b="1" dirty="0">
                <a:latin typeface="Adobe Arabic" pitchFamily="18" charset="-78"/>
                <a:cs typeface="Adobe Arabic" pitchFamily="18" charset="-78"/>
              </a:rPr>
              <a:t>	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				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2286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dobe Arabic" pitchFamily="18" charset="-78"/>
                <a:cs typeface="Adobe Arabic" pitchFamily="18" charset="-78"/>
              </a:rPr>
              <a:t>Team: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T25 “RESCUE”</a:t>
            </a:r>
            <a:endParaRPr 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144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dobe Arabic" pitchFamily="18" charset="-78"/>
                <a:cs typeface="Adobe Arabic" pitchFamily="18" charset="-78"/>
              </a:rPr>
              <a:t>(Health &amp; Hygiene)</a:t>
            </a:r>
            <a:endParaRPr lang="en-US" sz="2400" b="1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dobe Arabic" pitchFamily="18" charset="-78"/>
                <a:cs typeface="Adobe Arabic" pitchFamily="18" charset="-78"/>
              </a:rPr>
              <a:t>Problem Statement</a:t>
            </a:r>
            <a:endParaRPr lang="en-US" dirty="0">
              <a:solidFill>
                <a:srgbClr val="C00000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4400" dirty="0" smtClean="0">
                <a:latin typeface="Adobe Arabic" pitchFamily="18" charset="-78"/>
                <a:cs typeface="Adobe Arabic" pitchFamily="18" charset="-78"/>
              </a:rPr>
              <a:t>“How can we track &amp; monitor road accidents happening on Indian roads &amp; how can we use this real time information to provide emergency help at the location of the incident.” </a:t>
            </a:r>
            <a:endParaRPr lang="en-US" sz="44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048000"/>
            <a:ext cx="16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System</a:t>
            </a:r>
            <a:endParaRPr lang="en-US" sz="36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38200" y="1447800"/>
            <a:ext cx="1828800" cy="1143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Experts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1752600"/>
            <a:ext cx="2438400" cy="1143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Provider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3048000"/>
            <a:ext cx="1828800" cy="1143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Community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4343400"/>
            <a:ext cx="1752600" cy="1143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Municipal Authorities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381000"/>
            <a:ext cx="1905000" cy="1143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Owner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57800" y="457200"/>
            <a:ext cx="2133600" cy="1143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Automobile Manufacturer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114800" y="16764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90800" y="25146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62200" y="3581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05200" y="38862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76800" y="17526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38800" y="2438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53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471-2409-4217-9BE9-FB0C330D17A3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T25: TEAM RESCUE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Use Of Technology To Design Effective Emergency Response System</vt:lpstr>
      <vt:lpstr>Problem Statement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Ritesh Deore</dc:creator>
  <cp:lastModifiedBy>Ritesh Deore</cp:lastModifiedBy>
  <cp:revision>15</cp:revision>
  <dcterms:created xsi:type="dcterms:W3CDTF">2016-11-05T04:31:47Z</dcterms:created>
  <dcterms:modified xsi:type="dcterms:W3CDTF">2016-11-05T06:57:22Z</dcterms:modified>
</cp:coreProperties>
</file>