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76" d="100"/>
          <a:sy n="76" d="100"/>
        </p:scale>
        <p:origin x="-104" y="-8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g\Downloads\Screenshot_20160104-084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504" y="2116309"/>
            <a:ext cx="5949347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049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</a:t>
            </a:r>
            <a:r>
              <a:rPr lang="en-US" altLang="de-DE" sz="3200" dirty="0" smtClean="0">
                <a:latin typeface="Lucida Sans" pitchFamily="34" charset="0"/>
              </a:rPr>
              <a:t>around </a:t>
            </a:r>
            <a:r>
              <a:rPr lang="en-US" altLang="de-DE" sz="3200" dirty="0">
                <a:latin typeface="Lucida Sans" pitchFamily="34" charset="0"/>
              </a:rPr>
              <a:t>your e-mails you might already encrypt your correspondence. But you still can't hide who you're writing </a:t>
            </a:r>
            <a:r>
              <a:rPr lang="en-US" altLang="de-DE" sz="3200" dirty="0" smtClean="0">
                <a:latin typeface="Lucida Sans" pitchFamily="34" charset="0"/>
              </a:rPr>
              <a:t>to. Your e-mail client might even reveal much more about you, your computer, and the software you use.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Bitmessage </a:t>
            </a:r>
            <a:r>
              <a:rPr lang="en-US" altLang="de-DE" sz="3200" dirty="0">
                <a:latin typeface="Lucida Sans" pitchFamily="34" charset="0"/>
              </a:rPr>
              <a:t>attempts to solve </a:t>
            </a:r>
            <a:r>
              <a:rPr lang="en-US" altLang="de-DE" sz="3200" dirty="0" smtClean="0">
                <a:latin typeface="Lucida Sans" pitchFamily="34" charset="0"/>
              </a:rPr>
              <a:t>all this</a:t>
            </a:r>
            <a:r>
              <a:rPr lang="en-US" altLang="de-DE" sz="3200" dirty="0">
                <a:latin typeface="Lucida Sans" pitchFamily="34" charset="0"/>
              </a:rPr>
              <a:t>, but up until now there was no practical way to use it on mobile </a:t>
            </a:r>
            <a:r>
              <a:rPr lang="en-US" altLang="de-DE" sz="3200" dirty="0" smtClean="0">
                <a:latin typeface="Lucida Sans" pitchFamily="34" charset="0"/>
              </a:rPr>
              <a:t>phones.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A big advantage of Bitmessage is its inherent key management. The address contains a hash of the public key, and retrieving said key is an integral part of the protocol. The way addresses look ensues: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 smtClean="0">
                <a:latin typeface="Lucida Console"/>
                <a:cs typeface="Lucida Console"/>
              </a:rPr>
              <a:t>BM</a:t>
            </a:r>
            <a:r>
              <a:rPr lang="en-GB" altLang="de-DE" sz="2800" dirty="0">
                <a:latin typeface="Lucida Console"/>
                <a:cs typeface="Lucida Console"/>
              </a:rPr>
              <a:t>-2cUau5uxBYCK2Z2TVwUZnnNfYW5yyutekC</a:t>
            </a:r>
            <a:endParaRPr lang="en-GB" altLang="de-DE" sz="2800" dirty="0">
              <a:latin typeface="Lucida Console"/>
              <a:cs typeface="Lucida Consol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04883" y="896767"/>
            <a:ext cx="8845847" cy="165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Lucida Sans"/>
              </a:rPr>
              <a:t>Bitmessage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Bitmessage is a peer to peer messaging protocol that builds a mesh network among the participating clients. </a:t>
            </a:r>
            <a:r>
              <a:rPr lang="en-GB" altLang="de-DE" sz="3200" dirty="0" smtClean="0">
                <a:latin typeface="Lucida Sans" pitchFamily="34" charset="0"/>
              </a:rPr>
              <a:t>Each client </a:t>
            </a:r>
            <a:r>
              <a:rPr lang="en-GB" altLang="de-DE" sz="3200" dirty="0">
                <a:latin typeface="Lucida Sans" pitchFamily="34" charset="0"/>
              </a:rPr>
              <a:t>tries to maintain multiple connections to other network nodes and has </a:t>
            </a:r>
            <a:r>
              <a:rPr lang="en-GB" altLang="de-DE" sz="3200" dirty="0" smtClean="0">
                <a:latin typeface="Lucida Sans" pitchFamily="34" charset="0"/>
              </a:rPr>
              <a:t>an encrypted copy </a:t>
            </a:r>
            <a:r>
              <a:rPr lang="en-GB" altLang="de-DE" sz="3200" dirty="0">
                <a:latin typeface="Lucida Sans" pitchFamily="34" charset="0"/>
              </a:rPr>
              <a:t>of every current </a:t>
            </a:r>
            <a:r>
              <a:rPr lang="en-GB" altLang="de-DE" sz="3200" dirty="0" smtClean="0">
                <a:latin typeface="Lucida Sans" pitchFamily="34" charset="0"/>
              </a:rPr>
              <a:t>message.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solidFill>
                  <a:prstClr val="black"/>
                </a:solidFill>
                <a:latin typeface="Lucida Sans" pitchFamily="34" charset="0"/>
              </a:rPr>
              <a:t>There </a:t>
            </a: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are some unique challenges for mobile clients: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its users are very privacy conscious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the protocol needs huge amounts of traffic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and a lot of CPU time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 works by distributing every message to every client, so they can pick up the ones they can decrypt with the available private keys.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To protect the network from malicious flooding, a proof of work is required, which is done by calculating a partial hash collision. This is designed to be relatively slow even on desktop computers.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To </a:t>
            </a:r>
            <a:r>
              <a:rPr lang="en-US" altLang="de-DE" sz="3200" dirty="0">
                <a:latin typeface="Lucida Sans" pitchFamily="34" charset="0"/>
              </a:rPr>
              <a:t>do all this you probably want as many CPU cores as possible, no shortage of electricity and a flat rate on internet access – not quite the </a:t>
            </a:r>
            <a:r>
              <a:rPr lang="en-US" altLang="de-DE" sz="3200" dirty="0" smtClean="0">
                <a:latin typeface="Lucida Sans" pitchFamily="34" charset="0"/>
              </a:rPr>
              <a:t>perfect </a:t>
            </a:r>
            <a:r>
              <a:rPr lang="en-US" altLang="de-DE" sz="3200" dirty="0">
                <a:latin typeface="Lucida Sans" pitchFamily="34" charset="0"/>
              </a:rPr>
              <a:t>basis for a mobile app.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2" y="14364612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Result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508885" y="13038552"/>
            <a:ext cx="884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Abit looks </a:t>
            </a:r>
            <a:r>
              <a:rPr lang="en-GB" altLang="de-DE" sz="3200" dirty="0">
                <a:latin typeface="Lucida Sans" pitchFamily="34" charset="0"/>
              </a:rPr>
              <a:t>just like any e-mail </a:t>
            </a:r>
            <a:r>
              <a:rPr lang="en-GB" altLang="de-DE" sz="3200" dirty="0" smtClean="0">
                <a:latin typeface="Lucida Sans" pitchFamily="34" charset="0"/>
              </a:rPr>
              <a:t>app, apart from the look of Bitmessage addresses and the </a:t>
            </a:r>
            <a:r>
              <a:rPr lang="en-GB" altLang="de-DE" sz="3200" dirty="0">
                <a:latin typeface="Lucida Sans" pitchFamily="34" charset="0"/>
              </a:rPr>
              <a:t>switch called ‘full node’ at the </a:t>
            </a:r>
            <a:r>
              <a:rPr lang="en-GB" altLang="de-DE" sz="3200" dirty="0" smtClean="0">
                <a:latin typeface="Lucida Sans" pitchFamily="34" charset="0"/>
              </a:rPr>
              <a:t>bottom, which </a:t>
            </a:r>
            <a:r>
              <a:rPr lang="en-GB" altLang="de-DE" sz="3200" dirty="0">
                <a:latin typeface="Lucida Sans" pitchFamily="34" charset="0"/>
              </a:rPr>
              <a:t>starts the </a:t>
            </a:r>
            <a:r>
              <a:rPr lang="en-GB" altLang="de-DE" sz="3200" dirty="0" smtClean="0">
                <a:latin typeface="Lucida Sans" pitchFamily="34" charset="0"/>
              </a:rPr>
              <a:t>connection </a:t>
            </a:r>
            <a:r>
              <a:rPr lang="en-GB" altLang="de-DE" sz="3200" dirty="0">
                <a:latin typeface="Lucida Sans" pitchFamily="34" charset="0"/>
              </a:rPr>
              <a:t>to the </a:t>
            </a:r>
            <a:r>
              <a:rPr lang="en-GB" altLang="de-DE" sz="3200" dirty="0" smtClean="0">
                <a:latin typeface="Lucida Sans" pitchFamily="34" charset="0"/>
              </a:rPr>
              <a:t>network.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If a so called ‘trusted node’ is defined in the settings, it will periodically check for new messages even without the full node running.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8" y="14364612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Visit</a:t>
            </a:r>
            <a:r>
              <a:rPr lang="en-US" altLang="de-DE" sz="3200" b="1" i="1" dirty="0" smtClean="0">
                <a:latin typeface="Lucida Sans" pitchFamily="34" charset="0"/>
              </a:rPr>
              <a:t> 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dissem.ch/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abit</a:t>
            </a:r>
            <a:r>
              <a:rPr lang="en-US" altLang="de-DE" sz="3200" b="1" i="1" dirty="0">
                <a:latin typeface="Lucida Sans" pitchFamily="34" charset="0"/>
              </a:rPr>
              <a:t> </a:t>
            </a:r>
            <a:r>
              <a:rPr lang="en-US" altLang="de-DE" sz="3200" i="1" dirty="0" smtClean="0">
                <a:latin typeface="Lucida Sans" pitchFamily="34" charset="0"/>
              </a:rPr>
              <a:t>for more 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  <p:pic>
        <p:nvPicPr>
          <p:cNvPr id="5" name="Picture 2" descr="C:\Users\chrig\Downloads\Screenshot (4 Jan 2016 08-00-42)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55" y="2116309"/>
            <a:ext cx="5586785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Macintosh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69</cp:revision>
  <cp:lastPrinted>2016-01-04T08:05:51Z</cp:lastPrinted>
  <dcterms:created xsi:type="dcterms:W3CDTF">2014-04-01T09:39:32Z</dcterms:created>
  <dcterms:modified xsi:type="dcterms:W3CDTF">2016-01-04T08:10:47Z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