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20" d="100"/>
          <a:sy n="20" d="100"/>
        </p:scale>
        <p:origin x="-1672" y="-200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C:\Users\chrig\Downloads\Screenshot (31 Dec 2015 09-51-59)_fr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75" y="1058692"/>
            <a:ext cx="8008846" cy="1373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US" sz="8000" dirty="0"/>
              <a:t>An Android Client for </a:t>
            </a:r>
            <a:r>
              <a:rPr lang="en-US" sz="8000" dirty="0" err="1"/>
              <a:t>Bitmessage</a:t>
            </a:r>
            <a:endParaRPr lang="en-GB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946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/>
                <a:gridCol w="47144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Christian Basler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Kai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Brünnler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Voisard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 Division of 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C</a:t>
            </a: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357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What is it about?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If you don't want anyone snooping in your e-mails you might already encrypt your correspondence. But you still can't hide who you're writing to, and your e-mail client might even reveal much more about you, your computer, and the software you use. </a:t>
            </a:r>
            <a:r>
              <a:rPr lang="en-US" altLang="de-DE" sz="3200" dirty="0" err="1">
                <a:latin typeface="Lucida Sans" pitchFamily="34" charset="0"/>
              </a:rPr>
              <a:t>Bitmessage</a:t>
            </a:r>
            <a:r>
              <a:rPr lang="en-US" altLang="de-DE" sz="3200" dirty="0">
                <a:latin typeface="Lucida Sans" pitchFamily="34" charset="0"/>
              </a:rPr>
              <a:t> attempts to solve all this, but up until now there was no practical way to use it on mobile phones, which might be a downside when you're on the run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err="1">
                <a:latin typeface="Lucida Sans" pitchFamily="34" charset="0"/>
              </a:rPr>
              <a:t>Bitmessage</a:t>
            </a:r>
            <a:r>
              <a:rPr lang="en-US" altLang="de-DE" sz="3200" dirty="0">
                <a:latin typeface="Lucida Sans" pitchFamily="34" charset="0"/>
              </a:rPr>
              <a:t> provides some unique challenges for mobile clients. Its users tend to be bordering on paranoia, or as often might really be tracked. The protocol is as wasteful as a hen, it needs both immense amounts of traffic and a lot of </a:t>
            </a:r>
            <a:r>
              <a:rPr lang="en-US" altLang="de-DE" sz="3200" dirty="0" smtClean="0">
                <a:latin typeface="Lucida Sans" pitchFamily="34" charset="0"/>
              </a:rPr>
              <a:t>CPU </a:t>
            </a:r>
            <a:r>
              <a:rPr lang="en-US" altLang="de-DE" sz="3200" dirty="0">
                <a:latin typeface="Lucida Sans" pitchFamily="34" charset="0"/>
              </a:rPr>
              <a:t>time. It works by distributing every message to every client, so they can pick up the ones they can decrypt with the available private keys. To protect the network from malicious flooding, a </a:t>
            </a:r>
            <a:r>
              <a:rPr lang="en-US" altLang="de-DE" sz="3200" dirty="0" smtClean="0">
                <a:latin typeface="Lucida Sans" pitchFamily="34" charset="0"/>
              </a:rPr>
              <a:t>proof of work </a:t>
            </a:r>
            <a:r>
              <a:rPr lang="en-US" altLang="de-DE" sz="3200" dirty="0">
                <a:latin typeface="Lucida Sans" pitchFamily="34" charset="0"/>
              </a:rPr>
              <a:t>is required, which is done by calculating a partial hash collision. So typically you'd want as many </a:t>
            </a:r>
            <a:r>
              <a:rPr lang="en-US" altLang="de-DE" sz="3200" dirty="0" smtClean="0">
                <a:latin typeface="Lucida Sans" pitchFamily="34" charset="0"/>
              </a:rPr>
              <a:t>CPU </a:t>
            </a:r>
            <a:r>
              <a:rPr lang="en-US" altLang="de-DE" sz="3200" dirty="0">
                <a:latin typeface="Lucida Sans" pitchFamily="34" charset="0"/>
              </a:rPr>
              <a:t>cores as possible, no shortage of electricity and a </a:t>
            </a:r>
            <a:r>
              <a:rPr lang="en-US" altLang="de-DE" sz="3200" dirty="0" smtClean="0">
                <a:latin typeface="Lucida Sans" pitchFamily="34" charset="0"/>
              </a:rPr>
              <a:t>flat rate </a:t>
            </a:r>
            <a:r>
              <a:rPr lang="en-US" altLang="de-DE" sz="3200" dirty="0">
                <a:latin typeface="Lucida Sans" pitchFamily="34" charset="0"/>
              </a:rPr>
              <a:t>on internet </a:t>
            </a:r>
            <a:r>
              <a:rPr lang="en-US" altLang="de-DE" sz="3200" dirty="0" smtClean="0">
                <a:latin typeface="Lucida Sans" pitchFamily="34" charset="0"/>
              </a:rPr>
              <a:t>access – not quite the prefect basis for a mobile app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  <a:endParaRPr lang="en-US" altLang="de-DE" sz="3200" dirty="0" smtClean="0"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822475" y="896767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The App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pic>
        <p:nvPicPr>
          <p:cNvPr id="1028" name="Picture 4" descr="C:\Users\chrig\Documents\Projekte\Thesis\poster\abit webpage QR Cod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01" y="15406597"/>
            <a:ext cx="2007521" cy="2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0508884" y="896767"/>
            <a:ext cx="8845847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Bitmessage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err="1" smtClean="0">
                <a:latin typeface="Lucida Sans" pitchFamily="34" charset="0"/>
              </a:rPr>
              <a:t>Bitmessage</a:t>
            </a:r>
            <a:r>
              <a:rPr lang="en-GB" altLang="de-DE" sz="3200" dirty="0" smtClean="0">
                <a:latin typeface="Lucida Sans" pitchFamily="34" charset="0"/>
              </a:rPr>
              <a:t> is a peer to peer messaging protocol that builds a mesh network among the participating clients. Every client tries to maintain multiple connections to other network nodes and has a full copy of every current object.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Objects are encrypted using a public key. Every client tries to decrypt each new object using its private keys, processing the ones where it succeeds.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A big advantage of </a:t>
            </a:r>
            <a:r>
              <a:rPr lang="en-GB" altLang="de-DE" sz="3200" dirty="0" err="1" smtClean="0">
                <a:latin typeface="Lucida Sans" pitchFamily="34" charset="0"/>
              </a:rPr>
              <a:t>Bitmessage</a:t>
            </a:r>
            <a:r>
              <a:rPr lang="en-GB" altLang="de-DE" sz="3200" dirty="0" smtClean="0">
                <a:latin typeface="Lucida Sans" pitchFamily="34" charset="0"/>
              </a:rPr>
              <a:t> is its inherent key management. The address contains a hash of the public key, and retrieving said key is an integral part of the protocol.</a:t>
            </a:r>
            <a:r>
              <a:rPr lang="en-GB" altLang="de-DE" sz="3200" dirty="0">
                <a:latin typeface="Lucida Sans" pitchFamily="34" charset="0"/>
              </a:rPr>
              <a:t> </a:t>
            </a:r>
            <a:r>
              <a:rPr lang="en-GB" altLang="de-DE" sz="3200" dirty="0" smtClean="0">
                <a:latin typeface="Lucida Sans" pitchFamily="34" charset="0"/>
              </a:rPr>
              <a:t>The way addresses look is a disadvantage that ensues:</a:t>
            </a: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2800" i="1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2800" dirty="0" smtClean="0">
                <a:latin typeface="Lucida Console"/>
                <a:cs typeface="Lucida Console"/>
              </a:rPr>
              <a:t>BM-2cWs84ik1Fj7jdJKrn3vDecxQbH9R4VS9r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2800" dirty="0">
                <a:latin typeface="Lucida Console"/>
                <a:cs typeface="Lucida Console"/>
              </a:rPr>
              <a:t>BM-2cUau5uxBYCK2Z2TVwUZnnNfYW5yyutekC</a:t>
            </a:r>
            <a:endParaRPr lang="en-GB" altLang="de-DE" sz="2800" dirty="0" smtClean="0">
              <a:latin typeface="Lucida Console"/>
              <a:cs typeface="Lucida Console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822475" y="13948300"/>
            <a:ext cx="88458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The </a:t>
            </a:r>
            <a:r>
              <a:rPr lang="en-GB" altLang="de-DE" sz="3200" dirty="0">
                <a:latin typeface="Lucida Sans" pitchFamily="34" charset="0"/>
              </a:rPr>
              <a:t>app looks just like any e-mail app, apart from two specialities: the identity in the orange part on top, and the switch called ‘full node’ at the bottom. The first is how </a:t>
            </a:r>
            <a:r>
              <a:rPr lang="en-GB" altLang="de-DE" sz="3200" dirty="0" smtClean="0">
                <a:latin typeface="Lucida Sans" pitchFamily="34" charset="0"/>
              </a:rPr>
              <a:t>addresses </a:t>
            </a:r>
            <a:r>
              <a:rPr lang="en-GB" altLang="de-DE" sz="3200" dirty="0">
                <a:latin typeface="Lucida Sans" pitchFamily="34" charset="0"/>
              </a:rPr>
              <a:t>look like in Bitmessage, and the latter starts the resource hungry connection to the Bitmessage network</a:t>
            </a:r>
            <a:r>
              <a:rPr lang="en-GB" altLang="de-DE" sz="3200" dirty="0" smtClean="0">
                <a:latin typeface="Lucida Sans" pitchFamily="34" charset="0"/>
              </a:rPr>
              <a:t>.</a:t>
            </a:r>
            <a:endParaRPr lang="en-GB" altLang="de-DE" sz="3200" dirty="0">
              <a:latin typeface="Lucida Sans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98777" y="15406597"/>
            <a:ext cx="64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FAA500"/>
              </a:buClr>
              <a:buSzPct val="80000"/>
              <a:defRPr/>
            </a:pPr>
            <a:r>
              <a:rPr lang="en-US" altLang="de-DE" sz="3200" i="1" dirty="0">
                <a:latin typeface="Lucida Sans" pitchFamily="34" charset="0"/>
              </a:rPr>
              <a:t>Scan this QR code to get </a:t>
            </a:r>
            <a:r>
              <a:rPr lang="en-US" altLang="de-DE" sz="3200" i="1" dirty="0" smtClean="0">
                <a:latin typeface="Lucida Sans" pitchFamily="34" charset="0"/>
              </a:rPr>
              <a:t>more information </a:t>
            </a:r>
            <a:r>
              <a:rPr lang="en-US" altLang="de-DE" sz="3200" i="1" dirty="0">
                <a:latin typeface="Lucida Sans" pitchFamily="34" charset="0"/>
              </a:rPr>
              <a:t>about the </a:t>
            </a:r>
            <a:r>
              <a:rPr lang="en-US" altLang="de-DE" sz="3200" i="1" dirty="0" smtClean="0">
                <a:latin typeface="Lucida Sans" pitchFamily="34" charset="0"/>
              </a:rPr>
              <a:t>app</a:t>
            </a:r>
            <a:endParaRPr lang="en-US" altLang="de-DE" sz="3200" i="1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425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Christian Basler</cp:lastModifiedBy>
  <cp:revision>39</cp:revision>
  <cp:lastPrinted>2016-01-03T10:37:44Z</cp:lastPrinted>
  <dcterms:created xsi:type="dcterms:W3CDTF">2014-04-01T09:39:32Z</dcterms:created>
  <dcterms:modified xsi:type="dcterms:W3CDTF">2016-01-03T11:25:45Z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