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Helvetica Neue"/>
      <p:regular r:id="rId25"/>
      <p:bold r:id="rId26"/>
      <p:italic r:id="rId27"/>
      <p:boldItalic r:id="rId28"/>
    </p:embeddedFont>
    <p:embeddedFont>
      <p:font typeface="Helvetica Neue Light"/>
      <p:regular r:id="rId29"/>
      <p:bold r:id="rId30"/>
      <p:italic r:id="rId31"/>
      <p:boldItalic r:id="rId32"/>
    </p:embeddedFont>
    <p:embeddedFont>
      <p:font typeface="Courier Prime"/>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Ligh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Light-italic.fntdata"/><Relationship Id="rId30" Type="http://schemas.openxmlformats.org/officeDocument/2006/relationships/font" Target="fonts/HelveticaNeueLight-bold.fntdata"/><Relationship Id="rId11" Type="http://schemas.openxmlformats.org/officeDocument/2006/relationships/slide" Target="slides/slide5.xml"/><Relationship Id="rId33" Type="http://schemas.openxmlformats.org/officeDocument/2006/relationships/font" Target="fonts/CourierPrime-regular.fntdata"/><Relationship Id="rId10" Type="http://schemas.openxmlformats.org/officeDocument/2006/relationships/slide" Target="slides/slide4.xml"/><Relationship Id="rId32" Type="http://schemas.openxmlformats.org/officeDocument/2006/relationships/font" Target="fonts/HelveticaNeueLight-boldItalic.fntdata"/><Relationship Id="rId13" Type="http://schemas.openxmlformats.org/officeDocument/2006/relationships/slide" Target="slides/slide7.xml"/><Relationship Id="rId35" Type="http://schemas.openxmlformats.org/officeDocument/2006/relationships/font" Target="fonts/CourierPrime-italic.fntdata"/><Relationship Id="rId12" Type="http://schemas.openxmlformats.org/officeDocument/2006/relationships/slide" Target="slides/slide6.xml"/><Relationship Id="rId34" Type="http://schemas.openxmlformats.org/officeDocument/2006/relationships/font" Target="fonts/CourierPrime-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CourierPrime-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e64bd34ee_0_6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9e64bd34ee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7a2f9db122_0_6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7a2f9db122_0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a2f9db122_0_7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7a2f9db122_0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7a2f9db122_0_9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7a2f9db122_0_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41cbf366e_0_3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e41cbf366e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e64bd34ee_0_20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9e64bd34ee_0_2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e64bd34ee_0_11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9e64bd34ee_0_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a2f9db122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7a2f9db12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e64bd34ee_0_18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9e64bd34ee_0_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a2f9db122_0_1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7a2f9db122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a2f9db122_0_2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7a2f9db122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a2f9db122_0_3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7a2f9db122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41cbf366e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e41cbf366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41cbf366e_0_2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e41cbf366e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sous-titre" type="title">
  <p:cSld name="TITLE">
    <p:spTree>
      <p:nvGrpSpPr>
        <p:cNvPr id="54" name="Shape 54"/>
        <p:cNvGrpSpPr/>
        <p:nvPr/>
      </p:nvGrpSpPr>
      <p:grpSpPr>
        <a:xfrm>
          <a:off x="0" y="0"/>
          <a:ext cx="0" cy="0"/>
          <a:chOff x="0" y="0"/>
          <a:chExt cx="0" cy="0"/>
        </a:xfrm>
      </p:grpSpPr>
      <p:sp>
        <p:nvSpPr>
          <p:cNvPr id="55" name="Google Shape;55;p14"/>
          <p:cNvSpPr txBox="1"/>
          <p:nvPr>
            <p:ph type="title"/>
          </p:nvPr>
        </p:nvSpPr>
        <p:spPr>
          <a:xfrm>
            <a:off x="666750" y="862013"/>
            <a:ext cx="7810500" cy="1743000"/>
          </a:xfrm>
          <a:prstGeom prst="rect">
            <a:avLst/>
          </a:prstGeom>
          <a:noFill/>
          <a:ln>
            <a:noFill/>
          </a:ln>
        </p:spPr>
        <p:txBody>
          <a:bodyPr anchorCtr="0" anchor="b" bIns="19050" lIns="19050" spcFirstLastPara="1" rIns="19050" wrap="square" tIns="19050">
            <a:noAutofit/>
          </a:bodyPr>
          <a:lstStyle>
            <a:lvl1pPr lvl="0" rtl="0" algn="ctr">
              <a:lnSpc>
                <a:spcPct val="100000"/>
              </a:lnSpc>
              <a:spcBef>
                <a:spcPts val="0"/>
              </a:spcBef>
              <a:spcAft>
                <a:spcPts val="0"/>
              </a:spcAft>
              <a:buClr>
                <a:srgbClr val="000000"/>
              </a:buClr>
              <a:buSzPts val="700"/>
              <a:buNone/>
              <a:defRPr/>
            </a:lvl1pPr>
            <a:lvl2pPr lvl="1" rtl="0" algn="ctr">
              <a:lnSpc>
                <a:spcPct val="100000"/>
              </a:lnSpc>
              <a:spcBef>
                <a:spcPts val="0"/>
              </a:spcBef>
              <a:spcAft>
                <a:spcPts val="0"/>
              </a:spcAft>
              <a:buClr>
                <a:srgbClr val="000000"/>
              </a:buClr>
              <a:buSzPts val="700"/>
              <a:buNone/>
              <a:defRPr/>
            </a:lvl2pPr>
            <a:lvl3pPr lvl="2" rtl="0" algn="ctr">
              <a:lnSpc>
                <a:spcPct val="100000"/>
              </a:lnSpc>
              <a:spcBef>
                <a:spcPts val="0"/>
              </a:spcBef>
              <a:spcAft>
                <a:spcPts val="0"/>
              </a:spcAft>
              <a:buClr>
                <a:srgbClr val="000000"/>
              </a:buClr>
              <a:buSzPts val="700"/>
              <a:buNone/>
              <a:defRPr/>
            </a:lvl3pPr>
            <a:lvl4pPr lvl="3" rtl="0" algn="ctr">
              <a:lnSpc>
                <a:spcPct val="100000"/>
              </a:lnSpc>
              <a:spcBef>
                <a:spcPts val="0"/>
              </a:spcBef>
              <a:spcAft>
                <a:spcPts val="0"/>
              </a:spcAft>
              <a:buClr>
                <a:srgbClr val="000000"/>
              </a:buClr>
              <a:buSzPts val="700"/>
              <a:buNone/>
              <a:defRPr/>
            </a:lvl4pPr>
            <a:lvl5pPr lvl="4" rtl="0" algn="ctr">
              <a:lnSpc>
                <a:spcPct val="100000"/>
              </a:lnSpc>
              <a:spcBef>
                <a:spcPts val="0"/>
              </a:spcBef>
              <a:spcAft>
                <a:spcPts val="0"/>
              </a:spcAft>
              <a:buClr>
                <a:srgbClr val="000000"/>
              </a:buClr>
              <a:buSzPts val="700"/>
              <a:buNone/>
              <a:defRPr/>
            </a:lvl5pPr>
            <a:lvl6pPr lvl="5" rtl="0" algn="ctr">
              <a:lnSpc>
                <a:spcPct val="100000"/>
              </a:lnSpc>
              <a:spcBef>
                <a:spcPts val="0"/>
              </a:spcBef>
              <a:spcAft>
                <a:spcPts val="0"/>
              </a:spcAft>
              <a:buClr>
                <a:srgbClr val="000000"/>
              </a:buClr>
              <a:buSzPts val="700"/>
              <a:buNone/>
              <a:defRPr/>
            </a:lvl6pPr>
            <a:lvl7pPr lvl="6" rtl="0" algn="ctr">
              <a:lnSpc>
                <a:spcPct val="100000"/>
              </a:lnSpc>
              <a:spcBef>
                <a:spcPts val="0"/>
              </a:spcBef>
              <a:spcAft>
                <a:spcPts val="0"/>
              </a:spcAft>
              <a:buClr>
                <a:srgbClr val="000000"/>
              </a:buClr>
              <a:buSzPts val="700"/>
              <a:buNone/>
              <a:defRPr/>
            </a:lvl7pPr>
            <a:lvl8pPr lvl="7" rtl="0" algn="ctr">
              <a:lnSpc>
                <a:spcPct val="100000"/>
              </a:lnSpc>
              <a:spcBef>
                <a:spcPts val="0"/>
              </a:spcBef>
              <a:spcAft>
                <a:spcPts val="0"/>
              </a:spcAft>
              <a:buClr>
                <a:srgbClr val="000000"/>
              </a:buClr>
              <a:buSzPts val="700"/>
              <a:buNone/>
              <a:defRPr/>
            </a:lvl8pPr>
            <a:lvl9pPr lvl="8" rtl="0" algn="ctr">
              <a:lnSpc>
                <a:spcPct val="100000"/>
              </a:lnSpc>
              <a:spcBef>
                <a:spcPts val="0"/>
              </a:spcBef>
              <a:spcAft>
                <a:spcPts val="0"/>
              </a:spcAft>
              <a:buClr>
                <a:srgbClr val="000000"/>
              </a:buClr>
              <a:buSzPts val="700"/>
              <a:buNone/>
              <a:defRPr/>
            </a:lvl9pPr>
          </a:lstStyle>
          <a:p/>
        </p:txBody>
      </p:sp>
      <p:sp>
        <p:nvSpPr>
          <p:cNvPr id="56" name="Google Shape;56;p14"/>
          <p:cNvSpPr txBox="1"/>
          <p:nvPr>
            <p:ph idx="1" type="body"/>
          </p:nvPr>
        </p:nvSpPr>
        <p:spPr>
          <a:xfrm>
            <a:off x="666750" y="2652713"/>
            <a:ext cx="7810500" cy="595500"/>
          </a:xfrm>
          <a:prstGeom prst="rect">
            <a:avLst/>
          </a:prstGeom>
          <a:noFill/>
          <a:ln>
            <a:noFill/>
          </a:ln>
        </p:spPr>
        <p:txBody>
          <a:bodyPr anchorCtr="0" anchor="t" bIns="19050" lIns="19050" spcFirstLastPara="1" rIns="19050" wrap="square" tIns="19050">
            <a:noAutofit/>
          </a:bodyPr>
          <a:lstStyle>
            <a:lvl1pPr indent="-228600" lvl="0" marL="457200" rtl="0" algn="ctr">
              <a:lnSpc>
                <a:spcPct val="100000"/>
              </a:lnSpc>
              <a:spcBef>
                <a:spcPts val="0"/>
              </a:spcBef>
              <a:spcAft>
                <a:spcPts val="0"/>
              </a:spcAft>
              <a:buClr>
                <a:srgbClr val="000000"/>
              </a:buClr>
              <a:buSzPts val="2000"/>
              <a:buFont typeface="Helvetica Neue"/>
              <a:buNone/>
              <a:defRPr sz="2000"/>
            </a:lvl1pPr>
            <a:lvl2pPr indent="-228600" lvl="1" marL="914400" rtl="0" algn="ctr">
              <a:lnSpc>
                <a:spcPct val="100000"/>
              </a:lnSpc>
              <a:spcBef>
                <a:spcPts val="0"/>
              </a:spcBef>
              <a:spcAft>
                <a:spcPts val="0"/>
              </a:spcAft>
              <a:buClr>
                <a:srgbClr val="000000"/>
              </a:buClr>
              <a:buSzPts val="2000"/>
              <a:buFont typeface="Helvetica Neue"/>
              <a:buNone/>
              <a:defRPr sz="2000"/>
            </a:lvl2pPr>
            <a:lvl3pPr indent="-228600" lvl="2" marL="1371600" rtl="0" algn="ctr">
              <a:lnSpc>
                <a:spcPct val="100000"/>
              </a:lnSpc>
              <a:spcBef>
                <a:spcPts val="0"/>
              </a:spcBef>
              <a:spcAft>
                <a:spcPts val="0"/>
              </a:spcAft>
              <a:buClr>
                <a:srgbClr val="000000"/>
              </a:buClr>
              <a:buSzPts val="2000"/>
              <a:buFont typeface="Helvetica Neue"/>
              <a:buNone/>
              <a:defRPr sz="2000"/>
            </a:lvl3pPr>
            <a:lvl4pPr indent="-228600" lvl="3" marL="1828800" rtl="0" algn="ctr">
              <a:lnSpc>
                <a:spcPct val="100000"/>
              </a:lnSpc>
              <a:spcBef>
                <a:spcPts val="0"/>
              </a:spcBef>
              <a:spcAft>
                <a:spcPts val="0"/>
              </a:spcAft>
              <a:buClr>
                <a:srgbClr val="000000"/>
              </a:buClr>
              <a:buSzPts val="2000"/>
              <a:buFont typeface="Helvetica Neue"/>
              <a:buNone/>
              <a:defRPr sz="2000"/>
            </a:lvl4pPr>
            <a:lvl5pPr indent="-228600" lvl="4" marL="2286000" rtl="0" algn="ctr">
              <a:lnSpc>
                <a:spcPct val="100000"/>
              </a:lnSpc>
              <a:spcBef>
                <a:spcPts val="0"/>
              </a:spcBef>
              <a:spcAft>
                <a:spcPts val="0"/>
              </a:spcAft>
              <a:buClr>
                <a:srgbClr val="000000"/>
              </a:buClr>
              <a:buSzPts val="2000"/>
              <a:buFont typeface="Helvetica Neue"/>
              <a:buNone/>
              <a:defRPr sz="2000"/>
            </a:lvl5pPr>
            <a:lvl6pPr indent="-279400" lvl="5" marL="2743200" rtl="0" algn="l">
              <a:lnSpc>
                <a:spcPct val="100000"/>
              </a:lnSpc>
              <a:spcBef>
                <a:spcPts val="2200"/>
              </a:spcBef>
              <a:spcAft>
                <a:spcPts val="0"/>
              </a:spcAft>
              <a:buClr>
                <a:srgbClr val="000000"/>
              </a:buClr>
              <a:buSzPts val="800"/>
              <a:buChar char="•"/>
              <a:defRPr/>
            </a:lvl6pPr>
            <a:lvl7pPr indent="-279400" lvl="6" marL="3200400" rtl="0" algn="l">
              <a:lnSpc>
                <a:spcPct val="100000"/>
              </a:lnSpc>
              <a:spcBef>
                <a:spcPts val="2200"/>
              </a:spcBef>
              <a:spcAft>
                <a:spcPts val="0"/>
              </a:spcAft>
              <a:buClr>
                <a:srgbClr val="000000"/>
              </a:buClr>
              <a:buSzPts val="800"/>
              <a:buChar char="•"/>
              <a:defRPr/>
            </a:lvl7pPr>
            <a:lvl8pPr indent="-279400" lvl="7" marL="3657600" rtl="0" algn="l">
              <a:lnSpc>
                <a:spcPct val="100000"/>
              </a:lnSpc>
              <a:spcBef>
                <a:spcPts val="2200"/>
              </a:spcBef>
              <a:spcAft>
                <a:spcPts val="0"/>
              </a:spcAft>
              <a:buClr>
                <a:srgbClr val="000000"/>
              </a:buClr>
              <a:buSzPts val="800"/>
              <a:buChar char="•"/>
              <a:defRPr/>
            </a:lvl8pPr>
            <a:lvl9pPr indent="-279400" lvl="8" marL="4114800" rtl="0" algn="l">
              <a:lnSpc>
                <a:spcPct val="100000"/>
              </a:lnSpc>
              <a:spcBef>
                <a:spcPts val="2200"/>
              </a:spcBef>
              <a:spcAft>
                <a:spcPts val="0"/>
              </a:spcAft>
              <a:buClr>
                <a:srgbClr val="000000"/>
              </a:buClr>
              <a:buSzPts val="800"/>
              <a:buChar char="•"/>
              <a:defRPr/>
            </a:lvl9pPr>
          </a:lstStyle>
          <a:p/>
        </p:txBody>
      </p:sp>
      <p:sp>
        <p:nvSpPr>
          <p:cNvPr id="57" name="Google Shape;57;p1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e" type="tx">
  <p:cSld name="TITLE_AND_BODY">
    <p:spTree>
      <p:nvGrpSpPr>
        <p:cNvPr id="58" name="Shape 58"/>
        <p:cNvGrpSpPr/>
        <p:nvPr/>
      </p:nvGrpSpPr>
      <p:grpSpPr>
        <a:xfrm>
          <a:off x="0" y="0"/>
          <a:ext cx="0" cy="0"/>
          <a:chOff x="0" y="0"/>
          <a:chExt cx="0" cy="0"/>
        </a:xfrm>
      </p:grpSpPr>
      <p:sp>
        <p:nvSpPr>
          <p:cNvPr id="59" name="Google Shape;59;p15"/>
          <p:cNvSpPr/>
          <p:nvPr>
            <p:ph idx="2" type="pic"/>
          </p:nvPr>
        </p:nvSpPr>
        <p:spPr>
          <a:xfrm>
            <a:off x="1172238" y="252413"/>
            <a:ext cx="6801000" cy="32766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60" name="Google Shape;60;p15"/>
          <p:cNvSpPr txBox="1"/>
          <p:nvPr>
            <p:ph type="title"/>
          </p:nvPr>
        </p:nvSpPr>
        <p:spPr>
          <a:xfrm>
            <a:off x="238125" y="3567113"/>
            <a:ext cx="8667900" cy="752400"/>
          </a:xfrm>
          <a:prstGeom prst="rect">
            <a:avLst/>
          </a:prstGeom>
          <a:noFill/>
          <a:ln>
            <a:noFill/>
          </a:ln>
        </p:spPr>
        <p:txBody>
          <a:bodyPr anchorCtr="0" anchor="b" bIns="19050" lIns="19050" spcFirstLastPara="1" rIns="19050" wrap="square" tIns="19050">
            <a:noAutofit/>
          </a:bodyPr>
          <a:lstStyle>
            <a:lvl1pPr lvl="0" rtl="0" algn="ctr">
              <a:lnSpc>
                <a:spcPct val="100000"/>
              </a:lnSpc>
              <a:spcBef>
                <a:spcPts val="0"/>
              </a:spcBef>
              <a:spcAft>
                <a:spcPts val="0"/>
              </a:spcAft>
              <a:buClr>
                <a:srgbClr val="000000"/>
              </a:buClr>
              <a:buSzPts val="700"/>
              <a:buNone/>
              <a:defRPr/>
            </a:lvl1pPr>
            <a:lvl2pPr lvl="1" rtl="0" algn="ctr">
              <a:lnSpc>
                <a:spcPct val="100000"/>
              </a:lnSpc>
              <a:spcBef>
                <a:spcPts val="0"/>
              </a:spcBef>
              <a:spcAft>
                <a:spcPts val="0"/>
              </a:spcAft>
              <a:buClr>
                <a:srgbClr val="000000"/>
              </a:buClr>
              <a:buSzPts val="700"/>
              <a:buNone/>
              <a:defRPr/>
            </a:lvl2pPr>
            <a:lvl3pPr lvl="2" rtl="0" algn="ctr">
              <a:lnSpc>
                <a:spcPct val="100000"/>
              </a:lnSpc>
              <a:spcBef>
                <a:spcPts val="0"/>
              </a:spcBef>
              <a:spcAft>
                <a:spcPts val="0"/>
              </a:spcAft>
              <a:buClr>
                <a:srgbClr val="000000"/>
              </a:buClr>
              <a:buSzPts val="700"/>
              <a:buNone/>
              <a:defRPr/>
            </a:lvl3pPr>
            <a:lvl4pPr lvl="3" rtl="0" algn="ctr">
              <a:lnSpc>
                <a:spcPct val="100000"/>
              </a:lnSpc>
              <a:spcBef>
                <a:spcPts val="0"/>
              </a:spcBef>
              <a:spcAft>
                <a:spcPts val="0"/>
              </a:spcAft>
              <a:buClr>
                <a:srgbClr val="000000"/>
              </a:buClr>
              <a:buSzPts val="700"/>
              <a:buNone/>
              <a:defRPr/>
            </a:lvl4pPr>
            <a:lvl5pPr lvl="4" rtl="0" algn="ctr">
              <a:lnSpc>
                <a:spcPct val="100000"/>
              </a:lnSpc>
              <a:spcBef>
                <a:spcPts val="0"/>
              </a:spcBef>
              <a:spcAft>
                <a:spcPts val="0"/>
              </a:spcAft>
              <a:buClr>
                <a:srgbClr val="000000"/>
              </a:buClr>
              <a:buSzPts val="700"/>
              <a:buNone/>
              <a:defRPr/>
            </a:lvl5pPr>
            <a:lvl6pPr lvl="5" rtl="0" algn="ctr">
              <a:lnSpc>
                <a:spcPct val="100000"/>
              </a:lnSpc>
              <a:spcBef>
                <a:spcPts val="0"/>
              </a:spcBef>
              <a:spcAft>
                <a:spcPts val="0"/>
              </a:spcAft>
              <a:buClr>
                <a:srgbClr val="000000"/>
              </a:buClr>
              <a:buSzPts val="700"/>
              <a:buNone/>
              <a:defRPr/>
            </a:lvl6pPr>
            <a:lvl7pPr lvl="6" rtl="0" algn="ctr">
              <a:lnSpc>
                <a:spcPct val="100000"/>
              </a:lnSpc>
              <a:spcBef>
                <a:spcPts val="0"/>
              </a:spcBef>
              <a:spcAft>
                <a:spcPts val="0"/>
              </a:spcAft>
              <a:buClr>
                <a:srgbClr val="000000"/>
              </a:buClr>
              <a:buSzPts val="700"/>
              <a:buNone/>
              <a:defRPr/>
            </a:lvl7pPr>
            <a:lvl8pPr lvl="7" rtl="0" algn="ctr">
              <a:lnSpc>
                <a:spcPct val="100000"/>
              </a:lnSpc>
              <a:spcBef>
                <a:spcPts val="0"/>
              </a:spcBef>
              <a:spcAft>
                <a:spcPts val="0"/>
              </a:spcAft>
              <a:buClr>
                <a:srgbClr val="000000"/>
              </a:buClr>
              <a:buSzPts val="700"/>
              <a:buNone/>
              <a:defRPr/>
            </a:lvl8pPr>
            <a:lvl9pPr lvl="8" rtl="0" algn="ctr">
              <a:lnSpc>
                <a:spcPct val="100000"/>
              </a:lnSpc>
              <a:spcBef>
                <a:spcPts val="0"/>
              </a:spcBef>
              <a:spcAft>
                <a:spcPts val="0"/>
              </a:spcAft>
              <a:buClr>
                <a:srgbClr val="000000"/>
              </a:buClr>
              <a:buSzPts val="700"/>
              <a:buNone/>
              <a:defRPr/>
            </a:lvl9pPr>
          </a:lstStyle>
          <a:p/>
        </p:txBody>
      </p:sp>
      <p:sp>
        <p:nvSpPr>
          <p:cNvPr id="61" name="Google Shape;61;p15"/>
          <p:cNvSpPr txBox="1"/>
          <p:nvPr>
            <p:ph idx="1" type="body"/>
          </p:nvPr>
        </p:nvSpPr>
        <p:spPr>
          <a:xfrm>
            <a:off x="238125" y="4291013"/>
            <a:ext cx="8667900" cy="595500"/>
          </a:xfrm>
          <a:prstGeom prst="rect">
            <a:avLst/>
          </a:prstGeom>
          <a:noFill/>
          <a:ln>
            <a:noFill/>
          </a:ln>
        </p:spPr>
        <p:txBody>
          <a:bodyPr anchorCtr="0" anchor="t" bIns="19050" lIns="19050" spcFirstLastPara="1" rIns="19050" wrap="square" tIns="19050">
            <a:noAutofit/>
          </a:bodyPr>
          <a:lstStyle>
            <a:lvl1pPr indent="-228600" lvl="0" marL="457200" rtl="0" algn="ctr">
              <a:lnSpc>
                <a:spcPct val="100000"/>
              </a:lnSpc>
              <a:spcBef>
                <a:spcPts val="0"/>
              </a:spcBef>
              <a:spcAft>
                <a:spcPts val="0"/>
              </a:spcAft>
              <a:buClr>
                <a:srgbClr val="000000"/>
              </a:buClr>
              <a:buSzPts val="2000"/>
              <a:buFont typeface="Helvetica Neue"/>
              <a:buNone/>
              <a:defRPr sz="2000"/>
            </a:lvl1pPr>
            <a:lvl2pPr indent="-228600" lvl="1" marL="914400" rtl="0" algn="ctr">
              <a:lnSpc>
                <a:spcPct val="100000"/>
              </a:lnSpc>
              <a:spcBef>
                <a:spcPts val="0"/>
              </a:spcBef>
              <a:spcAft>
                <a:spcPts val="0"/>
              </a:spcAft>
              <a:buClr>
                <a:srgbClr val="000000"/>
              </a:buClr>
              <a:buSzPts val="2000"/>
              <a:buFont typeface="Helvetica Neue"/>
              <a:buNone/>
              <a:defRPr sz="2000"/>
            </a:lvl2pPr>
            <a:lvl3pPr indent="-228600" lvl="2" marL="1371600" rtl="0" algn="ctr">
              <a:lnSpc>
                <a:spcPct val="100000"/>
              </a:lnSpc>
              <a:spcBef>
                <a:spcPts val="0"/>
              </a:spcBef>
              <a:spcAft>
                <a:spcPts val="0"/>
              </a:spcAft>
              <a:buClr>
                <a:srgbClr val="000000"/>
              </a:buClr>
              <a:buSzPts val="2000"/>
              <a:buFont typeface="Helvetica Neue"/>
              <a:buNone/>
              <a:defRPr sz="2000"/>
            </a:lvl3pPr>
            <a:lvl4pPr indent="-228600" lvl="3" marL="1828800" rtl="0" algn="ctr">
              <a:lnSpc>
                <a:spcPct val="100000"/>
              </a:lnSpc>
              <a:spcBef>
                <a:spcPts val="0"/>
              </a:spcBef>
              <a:spcAft>
                <a:spcPts val="0"/>
              </a:spcAft>
              <a:buClr>
                <a:srgbClr val="000000"/>
              </a:buClr>
              <a:buSzPts val="2000"/>
              <a:buFont typeface="Helvetica Neue"/>
              <a:buNone/>
              <a:defRPr sz="2000"/>
            </a:lvl4pPr>
            <a:lvl5pPr indent="-228600" lvl="4" marL="2286000" rtl="0" algn="ctr">
              <a:lnSpc>
                <a:spcPct val="100000"/>
              </a:lnSpc>
              <a:spcBef>
                <a:spcPts val="0"/>
              </a:spcBef>
              <a:spcAft>
                <a:spcPts val="0"/>
              </a:spcAft>
              <a:buClr>
                <a:srgbClr val="000000"/>
              </a:buClr>
              <a:buSzPts val="2000"/>
              <a:buFont typeface="Helvetica Neue"/>
              <a:buNone/>
              <a:defRPr sz="2000"/>
            </a:lvl5pPr>
            <a:lvl6pPr indent="-279400" lvl="5" marL="2743200" rtl="0" algn="l">
              <a:lnSpc>
                <a:spcPct val="100000"/>
              </a:lnSpc>
              <a:spcBef>
                <a:spcPts val="2200"/>
              </a:spcBef>
              <a:spcAft>
                <a:spcPts val="0"/>
              </a:spcAft>
              <a:buClr>
                <a:srgbClr val="000000"/>
              </a:buClr>
              <a:buSzPts val="800"/>
              <a:buChar char="•"/>
              <a:defRPr/>
            </a:lvl6pPr>
            <a:lvl7pPr indent="-279400" lvl="6" marL="3200400" rtl="0" algn="l">
              <a:lnSpc>
                <a:spcPct val="100000"/>
              </a:lnSpc>
              <a:spcBef>
                <a:spcPts val="2200"/>
              </a:spcBef>
              <a:spcAft>
                <a:spcPts val="0"/>
              </a:spcAft>
              <a:buClr>
                <a:srgbClr val="000000"/>
              </a:buClr>
              <a:buSzPts val="800"/>
              <a:buChar char="•"/>
              <a:defRPr/>
            </a:lvl7pPr>
            <a:lvl8pPr indent="-279400" lvl="7" marL="3657600" rtl="0" algn="l">
              <a:lnSpc>
                <a:spcPct val="100000"/>
              </a:lnSpc>
              <a:spcBef>
                <a:spcPts val="2200"/>
              </a:spcBef>
              <a:spcAft>
                <a:spcPts val="0"/>
              </a:spcAft>
              <a:buClr>
                <a:srgbClr val="000000"/>
              </a:buClr>
              <a:buSzPts val="800"/>
              <a:buChar char="•"/>
              <a:defRPr/>
            </a:lvl8pPr>
            <a:lvl9pPr indent="-279400" lvl="8" marL="4114800" rtl="0" algn="l">
              <a:lnSpc>
                <a:spcPct val="100000"/>
              </a:lnSpc>
              <a:spcBef>
                <a:spcPts val="2200"/>
              </a:spcBef>
              <a:spcAft>
                <a:spcPts val="0"/>
              </a:spcAft>
              <a:buClr>
                <a:srgbClr val="000000"/>
              </a:buClr>
              <a:buSzPts val="800"/>
              <a:buChar char="•"/>
              <a:defRPr/>
            </a:lvl9pPr>
          </a:lstStyle>
          <a:p/>
        </p:txBody>
      </p:sp>
      <p:sp>
        <p:nvSpPr>
          <p:cNvPr id="62" name="Google Shape;62;p1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 Centré">
  <p:cSld name="Titre - Centré">
    <p:spTree>
      <p:nvGrpSpPr>
        <p:cNvPr id="63" name="Shape 63"/>
        <p:cNvGrpSpPr/>
        <p:nvPr/>
      </p:nvGrpSpPr>
      <p:grpSpPr>
        <a:xfrm>
          <a:off x="0" y="0"/>
          <a:ext cx="0" cy="0"/>
          <a:chOff x="0" y="0"/>
          <a:chExt cx="0" cy="0"/>
        </a:xfrm>
      </p:grpSpPr>
      <p:sp>
        <p:nvSpPr>
          <p:cNvPr id="64" name="Google Shape;64;p16"/>
          <p:cNvSpPr txBox="1"/>
          <p:nvPr>
            <p:ph type="title"/>
          </p:nvPr>
        </p:nvSpPr>
        <p:spPr>
          <a:xfrm>
            <a:off x="666750" y="1700213"/>
            <a:ext cx="7810500" cy="1743000"/>
          </a:xfrm>
          <a:prstGeom prst="rect">
            <a:avLst/>
          </a:prstGeom>
          <a:noFill/>
          <a:ln>
            <a:noFill/>
          </a:ln>
        </p:spPr>
        <p:txBody>
          <a:bodyPr anchorCtr="0" anchor="ctr" bIns="19050" lIns="19050" spcFirstLastPara="1" rIns="19050" wrap="square" tIns="19050">
            <a:noAutofit/>
          </a:bodyPr>
          <a:lstStyle>
            <a:lvl1pPr lvl="0" rtl="0" algn="ctr">
              <a:lnSpc>
                <a:spcPct val="100000"/>
              </a:lnSpc>
              <a:spcBef>
                <a:spcPts val="0"/>
              </a:spcBef>
              <a:spcAft>
                <a:spcPts val="0"/>
              </a:spcAft>
              <a:buClr>
                <a:srgbClr val="000000"/>
              </a:buClr>
              <a:buSzPts val="700"/>
              <a:buNone/>
              <a:defRPr/>
            </a:lvl1pPr>
            <a:lvl2pPr lvl="1" rtl="0" algn="ctr">
              <a:lnSpc>
                <a:spcPct val="100000"/>
              </a:lnSpc>
              <a:spcBef>
                <a:spcPts val="0"/>
              </a:spcBef>
              <a:spcAft>
                <a:spcPts val="0"/>
              </a:spcAft>
              <a:buClr>
                <a:srgbClr val="000000"/>
              </a:buClr>
              <a:buSzPts val="700"/>
              <a:buNone/>
              <a:defRPr/>
            </a:lvl2pPr>
            <a:lvl3pPr lvl="2" rtl="0" algn="ctr">
              <a:lnSpc>
                <a:spcPct val="100000"/>
              </a:lnSpc>
              <a:spcBef>
                <a:spcPts val="0"/>
              </a:spcBef>
              <a:spcAft>
                <a:spcPts val="0"/>
              </a:spcAft>
              <a:buClr>
                <a:srgbClr val="000000"/>
              </a:buClr>
              <a:buSzPts val="700"/>
              <a:buNone/>
              <a:defRPr/>
            </a:lvl3pPr>
            <a:lvl4pPr lvl="3" rtl="0" algn="ctr">
              <a:lnSpc>
                <a:spcPct val="100000"/>
              </a:lnSpc>
              <a:spcBef>
                <a:spcPts val="0"/>
              </a:spcBef>
              <a:spcAft>
                <a:spcPts val="0"/>
              </a:spcAft>
              <a:buClr>
                <a:srgbClr val="000000"/>
              </a:buClr>
              <a:buSzPts val="700"/>
              <a:buNone/>
              <a:defRPr/>
            </a:lvl4pPr>
            <a:lvl5pPr lvl="4" rtl="0" algn="ctr">
              <a:lnSpc>
                <a:spcPct val="100000"/>
              </a:lnSpc>
              <a:spcBef>
                <a:spcPts val="0"/>
              </a:spcBef>
              <a:spcAft>
                <a:spcPts val="0"/>
              </a:spcAft>
              <a:buClr>
                <a:srgbClr val="000000"/>
              </a:buClr>
              <a:buSzPts val="700"/>
              <a:buNone/>
              <a:defRPr/>
            </a:lvl5pPr>
            <a:lvl6pPr lvl="5" rtl="0" algn="ctr">
              <a:lnSpc>
                <a:spcPct val="100000"/>
              </a:lnSpc>
              <a:spcBef>
                <a:spcPts val="0"/>
              </a:spcBef>
              <a:spcAft>
                <a:spcPts val="0"/>
              </a:spcAft>
              <a:buClr>
                <a:srgbClr val="000000"/>
              </a:buClr>
              <a:buSzPts val="700"/>
              <a:buNone/>
              <a:defRPr/>
            </a:lvl6pPr>
            <a:lvl7pPr lvl="6" rtl="0" algn="ctr">
              <a:lnSpc>
                <a:spcPct val="100000"/>
              </a:lnSpc>
              <a:spcBef>
                <a:spcPts val="0"/>
              </a:spcBef>
              <a:spcAft>
                <a:spcPts val="0"/>
              </a:spcAft>
              <a:buClr>
                <a:srgbClr val="000000"/>
              </a:buClr>
              <a:buSzPts val="700"/>
              <a:buNone/>
              <a:defRPr/>
            </a:lvl7pPr>
            <a:lvl8pPr lvl="7" rtl="0" algn="ctr">
              <a:lnSpc>
                <a:spcPct val="100000"/>
              </a:lnSpc>
              <a:spcBef>
                <a:spcPts val="0"/>
              </a:spcBef>
              <a:spcAft>
                <a:spcPts val="0"/>
              </a:spcAft>
              <a:buClr>
                <a:srgbClr val="000000"/>
              </a:buClr>
              <a:buSzPts val="700"/>
              <a:buNone/>
              <a:defRPr/>
            </a:lvl8pPr>
            <a:lvl9pPr lvl="8" rtl="0" algn="ctr">
              <a:lnSpc>
                <a:spcPct val="100000"/>
              </a:lnSpc>
              <a:spcBef>
                <a:spcPts val="0"/>
              </a:spcBef>
              <a:spcAft>
                <a:spcPts val="0"/>
              </a:spcAft>
              <a:buClr>
                <a:srgbClr val="000000"/>
              </a:buClr>
              <a:buSzPts val="700"/>
              <a:buNone/>
              <a:defRPr/>
            </a:lvl9pPr>
          </a:lstStyle>
          <a:p/>
        </p:txBody>
      </p:sp>
      <p:sp>
        <p:nvSpPr>
          <p:cNvPr id="65" name="Google Shape;65;p1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e">
  <p:cSld name="Photo - Verticale">
    <p:spTree>
      <p:nvGrpSpPr>
        <p:cNvPr id="66" name="Shape 66"/>
        <p:cNvGrpSpPr/>
        <p:nvPr/>
      </p:nvGrpSpPr>
      <p:grpSpPr>
        <a:xfrm>
          <a:off x="0" y="0"/>
          <a:ext cx="0" cy="0"/>
          <a:chOff x="0" y="0"/>
          <a:chExt cx="0" cy="0"/>
        </a:xfrm>
      </p:grpSpPr>
      <p:sp>
        <p:nvSpPr>
          <p:cNvPr id="67" name="Google Shape;67;p17"/>
          <p:cNvSpPr/>
          <p:nvPr>
            <p:ph idx="2" type="pic"/>
          </p:nvPr>
        </p:nvSpPr>
        <p:spPr>
          <a:xfrm>
            <a:off x="4937242" y="357188"/>
            <a:ext cx="3571800" cy="4300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68" name="Google Shape;68;p17"/>
          <p:cNvSpPr txBox="1"/>
          <p:nvPr>
            <p:ph type="title"/>
          </p:nvPr>
        </p:nvSpPr>
        <p:spPr>
          <a:xfrm>
            <a:off x="619125" y="357188"/>
            <a:ext cx="3833700" cy="2081400"/>
          </a:xfrm>
          <a:prstGeom prst="rect">
            <a:avLst/>
          </a:prstGeom>
          <a:noFill/>
          <a:ln>
            <a:noFill/>
          </a:ln>
        </p:spPr>
        <p:txBody>
          <a:bodyPr anchorCtr="0" anchor="b" bIns="19050" lIns="19050" spcFirstLastPara="1" rIns="19050" wrap="square" tIns="19050">
            <a:noAutofit/>
          </a:bodyPr>
          <a:lstStyle>
            <a:lvl1pPr lvl="0" rtl="0" algn="ctr">
              <a:lnSpc>
                <a:spcPct val="100000"/>
              </a:lnSpc>
              <a:spcBef>
                <a:spcPts val="0"/>
              </a:spcBef>
              <a:spcAft>
                <a:spcPts val="0"/>
              </a:spcAft>
              <a:buClr>
                <a:srgbClr val="000000"/>
              </a:buClr>
              <a:buSzPts val="3200"/>
              <a:buFont typeface="Helvetica Neue"/>
              <a:buNone/>
              <a:defRPr sz="3200"/>
            </a:lvl1pPr>
            <a:lvl2pPr lvl="1" rtl="0" algn="ctr">
              <a:lnSpc>
                <a:spcPct val="100000"/>
              </a:lnSpc>
              <a:spcBef>
                <a:spcPts val="0"/>
              </a:spcBef>
              <a:spcAft>
                <a:spcPts val="0"/>
              </a:spcAft>
              <a:buClr>
                <a:srgbClr val="000000"/>
              </a:buClr>
              <a:buSzPts val="700"/>
              <a:buNone/>
              <a:defRPr/>
            </a:lvl2pPr>
            <a:lvl3pPr lvl="2" rtl="0" algn="ctr">
              <a:lnSpc>
                <a:spcPct val="100000"/>
              </a:lnSpc>
              <a:spcBef>
                <a:spcPts val="0"/>
              </a:spcBef>
              <a:spcAft>
                <a:spcPts val="0"/>
              </a:spcAft>
              <a:buClr>
                <a:srgbClr val="000000"/>
              </a:buClr>
              <a:buSzPts val="700"/>
              <a:buNone/>
              <a:defRPr/>
            </a:lvl3pPr>
            <a:lvl4pPr lvl="3" rtl="0" algn="ctr">
              <a:lnSpc>
                <a:spcPct val="100000"/>
              </a:lnSpc>
              <a:spcBef>
                <a:spcPts val="0"/>
              </a:spcBef>
              <a:spcAft>
                <a:spcPts val="0"/>
              </a:spcAft>
              <a:buClr>
                <a:srgbClr val="000000"/>
              </a:buClr>
              <a:buSzPts val="700"/>
              <a:buNone/>
              <a:defRPr/>
            </a:lvl4pPr>
            <a:lvl5pPr lvl="4" rtl="0" algn="ctr">
              <a:lnSpc>
                <a:spcPct val="100000"/>
              </a:lnSpc>
              <a:spcBef>
                <a:spcPts val="0"/>
              </a:spcBef>
              <a:spcAft>
                <a:spcPts val="0"/>
              </a:spcAft>
              <a:buClr>
                <a:srgbClr val="000000"/>
              </a:buClr>
              <a:buSzPts val="700"/>
              <a:buNone/>
              <a:defRPr/>
            </a:lvl5pPr>
            <a:lvl6pPr lvl="5" rtl="0" algn="ctr">
              <a:lnSpc>
                <a:spcPct val="100000"/>
              </a:lnSpc>
              <a:spcBef>
                <a:spcPts val="0"/>
              </a:spcBef>
              <a:spcAft>
                <a:spcPts val="0"/>
              </a:spcAft>
              <a:buClr>
                <a:srgbClr val="000000"/>
              </a:buClr>
              <a:buSzPts val="700"/>
              <a:buNone/>
              <a:defRPr/>
            </a:lvl6pPr>
            <a:lvl7pPr lvl="6" rtl="0" algn="ctr">
              <a:lnSpc>
                <a:spcPct val="100000"/>
              </a:lnSpc>
              <a:spcBef>
                <a:spcPts val="0"/>
              </a:spcBef>
              <a:spcAft>
                <a:spcPts val="0"/>
              </a:spcAft>
              <a:buClr>
                <a:srgbClr val="000000"/>
              </a:buClr>
              <a:buSzPts val="700"/>
              <a:buNone/>
              <a:defRPr/>
            </a:lvl7pPr>
            <a:lvl8pPr lvl="7" rtl="0" algn="ctr">
              <a:lnSpc>
                <a:spcPct val="100000"/>
              </a:lnSpc>
              <a:spcBef>
                <a:spcPts val="0"/>
              </a:spcBef>
              <a:spcAft>
                <a:spcPts val="0"/>
              </a:spcAft>
              <a:buClr>
                <a:srgbClr val="000000"/>
              </a:buClr>
              <a:buSzPts val="700"/>
              <a:buNone/>
              <a:defRPr/>
            </a:lvl8pPr>
            <a:lvl9pPr lvl="8" rtl="0" algn="ctr">
              <a:lnSpc>
                <a:spcPct val="100000"/>
              </a:lnSpc>
              <a:spcBef>
                <a:spcPts val="0"/>
              </a:spcBef>
              <a:spcAft>
                <a:spcPts val="0"/>
              </a:spcAft>
              <a:buClr>
                <a:srgbClr val="000000"/>
              </a:buClr>
              <a:buSzPts val="700"/>
              <a:buNone/>
              <a:defRPr/>
            </a:lvl9pPr>
          </a:lstStyle>
          <a:p/>
        </p:txBody>
      </p:sp>
      <p:sp>
        <p:nvSpPr>
          <p:cNvPr id="69" name="Google Shape;69;p17"/>
          <p:cNvSpPr txBox="1"/>
          <p:nvPr>
            <p:ph idx="1" type="body"/>
          </p:nvPr>
        </p:nvSpPr>
        <p:spPr>
          <a:xfrm>
            <a:off x="619125" y="2447925"/>
            <a:ext cx="3833700" cy="2147700"/>
          </a:xfrm>
          <a:prstGeom prst="rect">
            <a:avLst/>
          </a:prstGeom>
          <a:noFill/>
          <a:ln>
            <a:noFill/>
          </a:ln>
        </p:spPr>
        <p:txBody>
          <a:bodyPr anchorCtr="0" anchor="t" bIns="19050" lIns="19050" spcFirstLastPara="1" rIns="19050" wrap="square" tIns="19050">
            <a:noAutofit/>
          </a:bodyPr>
          <a:lstStyle>
            <a:lvl1pPr indent="-228600" lvl="0" marL="457200" rtl="0" algn="ctr">
              <a:lnSpc>
                <a:spcPct val="100000"/>
              </a:lnSpc>
              <a:spcBef>
                <a:spcPts val="0"/>
              </a:spcBef>
              <a:spcAft>
                <a:spcPts val="0"/>
              </a:spcAft>
              <a:buClr>
                <a:srgbClr val="000000"/>
              </a:buClr>
              <a:buSzPts val="2000"/>
              <a:buFont typeface="Helvetica Neue"/>
              <a:buNone/>
              <a:defRPr sz="2000"/>
            </a:lvl1pPr>
            <a:lvl2pPr indent="-228600" lvl="1" marL="914400" rtl="0" algn="ctr">
              <a:lnSpc>
                <a:spcPct val="100000"/>
              </a:lnSpc>
              <a:spcBef>
                <a:spcPts val="0"/>
              </a:spcBef>
              <a:spcAft>
                <a:spcPts val="0"/>
              </a:spcAft>
              <a:buClr>
                <a:srgbClr val="000000"/>
              </a:buClr>
              <a:buSzPts val="2000"/>
              <a:buFont typeface="Helvetica Neue"/>
              <a:buNone/>
              <a:defRPr sz="2000"/>
            </a:lvl2pPr>
            <a:lvl3pPr indent="-228600" lvl="2" marL="1371600" rtl="0" algn="ctr">
              <a:lnSpc>
                <a:spcPct val="100000"/>
              </a:lnSpc>
              <a:spcBef>
                <a:spcPts val="0"/>
              </a:spcBef>
              <a:spcAft>
                <a:spcPts val="0"/>
              </a:spcAft>
              <a:buClr>
                <a:srgbClr val="000000"/>
              </a:buClr>
              <a:buSzPts val="2000"/>
              <a:buFont typeface="Helvetica Neue"/>
              <a:buNone/>
              <a:defRPr sz="2000"/>
            </a:lvl3pPr>
            <a:lvl4pPr indent="-228600" lvl="3" marL="1828800" rtl="0" algn="ctr">
              <a:lnSpc>
                <a:spcPct val="100000"/>
              </a:lnSpc>
              <a:spcBef>
                <a:spcPts val="0"/>
              </a:spcBef>
              <a:spcAft>
                <a:spcPts val="0"/>
              </a:spcAft>
              <a:buClr>
                <a:srgbClr val="000000"/>
              </a:buClr>
              <a:buSzPts val="2000"/>
              <a:buFont typeface="Helvetica Neue"/>
              <a:buNone/>
              <a:defRPr sz="2000"/>
            </a:lvl4pPr>
            <a:lvl5pPr indent="-228600" lvl="4" marL="2286000" rtl="0" algn="ctr">
              <a:lnSpc>
                <a:spcPct val="100000"/>
              </a:lnSpc>
              <a:spcBef>
                <a:spcPts val="0"/>
              </a:spcBef>
              <a:spcAft>
                <a:spcPts val="0"/>
              </a:spcAft>
              <a:buClr>
                <a:srgbClr val="000000"/>
              </a:buClr>
              <a:buSzPts val="2000"/>
              <a:buFont typeface="Helvetica Neue"/>
              <a:buNone/>
              <a:defRPr sz="2000"/>
            </a:lvl5pPr>
            <a:lvl6pPr indent="-279400" lvl="5" marL="2743200" rtl="0" algn="l">
              <a:lnSpc>
                <a:spcPct val="100000"/>
              </a:lnSpc>
              <a:spcBef>
                <a:spcPts val="2200"/>
              </a:spcBef>
              <a:spcAft>
                <a:spcPts val="0"/>
              </a:spcAft>
              <a:buClr>
                <a:srgbClr val="000000"/>
              </a:buClr>
              <a:buSzPts val="800"/>
              <a:buChar char="•"/>
              <a:defRPr/>
            </a:lvl6pPr>
            <a:lvl7pPr indent="-279400" lvl="6" marL="3200400" rtl="0" algn="l">
              <a:lnSpc>
                <a:spcPct val="100000"/>
              </a:lnSpc>
              <a:spcBef>
                <a:spcPts val="2200"/>
              </a:spcBef>
              <a:spcAft>
                <a:spcPts val="0"/>
              </a:spcAft>
              <a:buClr>
                <a:srgbClr val="000000"/>
              </a:buClr>
              <a:buSzPts val="800"/>
              <a:buChar char="•"/>
              <a:defRPr/>
            </a:lvl7pPr>
            <a:lvl8pPr indent="-279400" lvl="7" marL="3657600" rtl="0" algn="l">
              <a:lnSpc>
                <a:spcPct val="100000"/>
              </a:lnSpc>
              <a:spcBef>
                <a:spcPts val="2200"/>
              </a:spcBef>
              <a:spcAft>
                <a:spcPts val="0"/>
              </a:spcAft>
              <a:buClr>
                <a:srgbClr val="000000"/>
              </a:buClr>
              <a:buSzPts val="800"/>
              <a:buChar char="•"/>
              <a:defRPr/>
            </a:lvl8pPr>
            <a:lvl9pPr indent="-279400" lvl="8" marL="4114800" rtl="0" algn="l">
              <a:lnSpc>
                <a:spcPct val="100000"/>
              </a:lnSpc>
              <a:spcBef>
                <a:spcPts val="2200"/>
              </a:spcBef>
              <a:spcAft>
                <a:spcPts val="0"/>
              </a:spcAft>
              <a:buClr>
                <a:srgbClr val="000000"/>
              </a:buClr>
              <a:buSzPts val="800"/>
              <a:buChar char="•"/>
              <a:defRPr/>
            </a:lvl9pPr>
          </a:lstStyle>
          <a:p/>
        </p:txBody>
      </p:sp>
      <p:sp>
        <p:nvSpPr>
          <p:cNvPr id="70" name="Google Shape;70;p1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 Haut">
  <p:cSld name="Titre - Haut">
    <p:spTree>
      <p:nvGrpSpPr>
        <p:cNvPr id="71" name="Shape 71"/>
        <p:cNvGrpSpPr/>
        <p:nvPr/>
      </p:nvGrpSpPr>
      <p:grpSpPr>
        <a:xfrm>
          <a:off x="0" y="0"/>
          <a:ext cx="0" cy="0"/>
          <a:chOff x="0" y="0"/>
          <a:chExt cx="0" cy="0"/>
        </a:xfrm>
      </p:grpSpPr>
      <p:sp>
        <p:nvSpPr>
          <p:cNvPr id="72" name="Google Shape;72;p18"/>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rtl="0" algn="ctr">
              <a:lnSpc>
                <a:spcPct val="100000"/>
              </a:lnSpc>
              <a:spcBef>
                <a:spcPts val="0"/>
              </a:spcBef>
              <a:spcAft>
                <a:spcPts val="0"/>
              </a:spcAft>
              <a:buClr>
                <a:srgbClr val="000000"/>
              </a:buClr>
              <a:buSzPts val="700"/>
              <a:buNone/>
              <a:defRPr/>
            </a:lvl1pPr>
            <a:lvl2pPr lvl="1" rtl="0" algn="ctr">
              <a:lnSpc>
                <a:spcPct val="100000"/>
              </a:lnSpc>
              <a:spcBef>
                <a:spcPts val="0"/>
              </a:spcBef>
              <a:spcAft>
                <a:spcPts val="0"/>
              </a:spcAft>
              <a:buClr>
                <a:srgbClr val="000000"/>
              </a:buClr>
              <a:buSzPts val="700"/>
              <a:buNone/>
              <a:defRPr/>
            </a:lvl2pPr>
            <a:lvl3pPr lvl="2" rtl="0" algn="ctr">
              <a:lnSpc>
                <a:spcPct val="100000"/>
              </a:lnSpc>
              <a:spcBef>
                <a:spcPts val="0"/>
              </a:spcBef>
              <a:spcAft>
                <a:spcPts val="0"/>
              </a:spcAft>
              <a:buClr>
                <a:srgbClr val="000000"/>
              </a:buClr>
              <a:buSzPts val="700"/>
              <a:buNone/>
              <a:defRPr/>
            </a:lvl3pPr>
            <a:lvl4pPr lvl="3" rtl="0" algn="ctr">
              <a:lnSpc>
                <a:spcPct val="100000"/>
              </a:lnSpc>
              <a:spcBef>
                <a:spcPts val="0"/>
              </a:spcBef>
              <a:spcAft>
                <a:spcPts val="0"/>
              </a:spcAft>
              <a:buClr>
                <a:srgbClr val="000000"/>
              </a:buClr>
              <a:buSzPts val="700"/>
              <a:buNone/>
              <a:defRPr/>
            </a:lvl4pPr>
            <a:lvl5pPr lvl="4" rtl="0" algn="ctr">
              <a:lnSpc>
                <a:spcPct val="100000"/>
              </a:lnSpc>
              <a:spcBef>
                <a:spcPts val="0"/>
              </a:spcBef>
              <a:spcAft>
                <a:spcPts val="0"/>
              </a:spcAft>
              <a:buClr>
                <a:srgbClr val="000000"/>
              </a:buClr>
              <a:buSzPts val="700"/>
              <a:buNone/>
              <a:defRPr/>
            </a:lvl5pPr>
            <a:lvl6pPr lvl="5" rtl="0" algn="ctr">
              <a:lnSpc>
                <a:spcPct val="100000"/>
              </a:lnSpc>
              <a:spcBef>
                <a:spcPts val="0"/>
              </a:spcBef>
              <a:spcAft>
                <a:spcPts val="0"/>
              </a:spcAft>
              <a:buClr>
                <a:srgbClr val="000000"/>
              </a:buClr>
              <a:buSzPts val="700"/>
              <a:buNone/>
              <a:defRPr/>
            </a:lvl6pPr>
            <a:lvl7pPr lvl="6" rtl="0" algn="ctr">
              <a:lnSpc>
                <a:spcPct val="100000"/>
              </a:lnSpc>
              <a:spcBef>
                <a:spcPts val="0"/>
              </a:spcBef>
              <a:spcAft>
                <a:spcPts val="0"/>
              </a:spcAft>
              <a:buClr>
                <a:srgbClr val="000000"/>
              </a:buClr>
              <a:buSzPts val="700"/>
              <a:buNone/>
              <a:defRPr/>
            </a:lvl7pPr>
            <a:lvl8pPr lvl="7" rtl="0" algn="ctr">
              <a:lnSpc>
                <a:spcPct val="100000"/>
              </a:lnSpc>
              <a:spcBef>
                <a:spcPts val="0"/>
              </a:spcBef>
              <a:spcAft>
                <a:spcPts val="0"/>
              </a:spcAft>
              <a:buClr>
                <a:srgbClr val="000000"/>
              </a:buClr>
              <a:buSzPts val="700"/>
              <a:buNone/>
              <a:defRPr/>
            </a:lvl8pPr>
            <a:lvl9pPr lvl="8" rtl="0" algn="ctr">
              <a:lnSpc>
                <a:spcPct val="100000"/>
              </a:lnSpc>
              <a:spcBef>
                <a:spcPts val="0"/>
              </a:spcBef>
              <a:spcAft>
                <a:spcPts val="0"/>
              </a:spcAft>
              <a:buClr>
                <a:srgbClr val="000000"/>
              </a:buClr>
              <a:buSzPts val="700"/>
              <a:buNone/>
              <a:defRPr/>
            </a:lvl9pPr>
          </a:lstStyle>
          <a:p/>
        </p:txBody>
      </p:sp>
      <p:sp>
        <p:nvSpPr>
          <p:cNvPr id="73" name="Google Shape;73;p1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puces">
  <p:cSld name="Titre et puces">
    <p:spTree>
      <p:nvGrpSpPr>
        <p:cNvPr id="74" name="Shape 74"/>
        <p:cNvGrpSpPr/>
        <p:nvPr/>
      </p:nvGrpSpPr>
      <p:grpSpPr>
        <a:xfrm>
          <a:off x="0" y="0"/>
          <a:ext cx="0" cy="0"/>
          <a:chOff x="0" y="0"/>
          <a:chExt cx="0" cy="0"/>
        </a:xfrm>
      </p:grpSpPr>
      <p:sp>
        <p:nvSpPr>
          <p:cNvPr id="75" name="Google Shape;75;p19"/>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rtl="0" algn="ctr">
              <a:lnSpc>
                <a:spcPct val="100000"/>
              </a:lnSpc>
              <a:spcBef>
                <a:spcPts val="0"/>
              </a:spcBef>
              <a:spcAft>
                <a:spcPts val="0"/>
              </a:spcAft>
              <a:buClr>
                <a:srgbClr val="000000"/>
              </a:buClr>
              <a:buSzPts val="700"/>
              <a:buNone/>
              <a:defRPr/>
            </a:lvl1pPr>
            <a:lvl2pPr lvl="1" rtl="0" algn="ctr">
              <a:lnSpc>
                <a:spcPct val="100000"/>
              </a:lnSpc>
              <a:spcBef>
                <a:spcPts val="0"/>
              </a:spcBef>
              <a:spcAft>
                <a:spcPts val="0"/>
              </a:spcAft>
              <a:buClr>
                <a:srgbClr val="000000"/>
              </a:buClr>
              <a:buSzPts val="700"/>
              <a:buNone/>
              <a:defRPr/>
            </a:lvl2pPr>
            <a:lvl3pPr lvl="2" rtl="0" algn="ctr">
              <a:lnSpc>
                <a:spcPct val="100000"/>
              </a:lnSpc>
              <a:spcBef>
                <a:spcPts val="0"/>
              </a:spcBef>
              <a:spcAft>
                <a:spcPts val="0"/>
              </a:spcAft>
              <a:buClr>
                <a:srgbClr val="000000"/>
              </a:buClr>
              <a:buSzPts val="700"/>
              <a:buNone/>
              <a:defRPr/>
            </a:lvl3pPr>
            <a:lvl4pPr lvl="3" rtl="0" algn="ctr">
              <a:lnSpc>
                <a:spcPct val="100000"/>
              </a:lnSpc>
              <a:spcBef>
                <a:spcPts val="0"/>
              </a:spcBef>
              <a:spcAft>
                <a:spcPts val="0"/>
              </a:spcAft>
              <a:buClr>
                <a:srgbClr val="000000"/>
              </a:buClr>
              <a:buSzPts val="700"/>
              <a:buNone/>
              <a:defRPr/>
            </a:lvl4pPr>
            <a:lvl5pPr lvl="4" rtl="0" algn="ctr">
              <a:lnSpc>
                <a:spcPct val="100000"/>
              </a:lnSpc>
              <a:spcBef>
                <a:spcPts val="0"/>
              </a:spcBef>
              <a:spcAft>
                <a:spcPts val="0"/>
              </a:spcAft>
              <a:buClr>
                <a:srgbClr val="000000"/>
              </a:buClr>
              <a:buSzPts val="700"/>
              <a:buNone/>
              <a:defRPr/>
            </a:lvl5pPr>
            <a:lvl6pPr lvl="5" rtl="0" algn="ctr">
              <a:lnSpc>
                <a:spcPct val="100000"/>
              </a:lnSpc>
              <a:spcBef>
                <a:spcPts val="0"/>
              </a:spcBef>
              <a:spcAft>
                <a:spcPts val="0"/>
              </a:spcAft>
              <a:buClr>
                <a:srgbClr val="000000"/>
              </a:buClr>
              <a:buSzPts val="700"/>
              <a:buNone/>
              <a:defRPr/>
            </a:lvl6pPr>
            <a:lvl7pPr lvl="6" rtl="0" algn="ctr">
              <a:lnSpc>
                <a:spcPct val="100000"/>
              </a:lnSpc>
              <a:spcBef>
                <a:spcPts val="0"/>
              </a:spcBef>
              <a:spcAft>
                <a:spcPts val="0"/>
              </a:spcAft>
              <a:buClr>
                <a:srgbClr val="000000"/>
              </a:buClr>
              <a:buSzPts val="700"/>
              <a:buNone/>
              <a:defRPr/>
            </a:lvl7pPr>
            <a:lvl8pPr lvl="7" rtl="0" algn="ctr">
              <a:lnSpc>
                <a:spcPct val="100000"/>
              </a:lnSpc>
              <a:spcBef>
                <a:spcPts val="0"/>
              </a:spcBef>
              <a:spcAft>
                <a:spcPts val="0"/>
              </a:spcAft>
              <a:buClr>
                <a:srgbClr val="000000"/>
              </a:buClr>
              <a:buSzPts val="700"/>
              <a:buNone/>
              <a:defRPr/>
            </a:lvl8pPr>
            <a:lvl9pPr lvl="8" rtl="0" algn="ctr">
              <a:lnSpc>
                <a:spcPct val="100000"/>
              </a:lnSpc>
              <a:spcBef>
                <a:spcPts val="0"/>
              </a:spcBef>
              <a:spcAft>
                <a:spcPts val="0"/>
              </a:spcAft>
              <a:buClr>
                <a:srgbClr val="000000"/>
              </a:buClr>
              <a:buSzPts val="700"/>
              <a:buNone/>
              <a:defRPr/>
            </a:lvl9pPr>
          </a:lstStyle>
          <a:p/>
        </p:txBody>
      </p:sp>
      <p:sp>
        <p:nvSpPr>
          <p:cNvPr id="76" name="Google Shape;76;p19"/>
          <p:cNvSpPr txBox="1"/>
          <p:nvPr>
            <p:ph idx="1" type="body"/>
          </p:nvPr>
        </p:nvSpPr>
        <p:spPr>
          <a:xfrm>
            <a:off x="633413" y="1181100"/>
            <a:ext cx="7877100" cy="3486300"/>
          </a:xfrm>
          <a:prstGeom prst="rect">
            <a:avLst/>
          </a:prstGeom>
          <a:noFill/>
          <a:ln>
            <a:noFill/>
          </a:ln>
        </p:spPr>
        <p:txBody>
          <a:bodyPr anchorCtr="0" anchor="ctr" bIns="19050" lIns="19050" spcFirstLastPara="1" rIns="19050" wrap="square" tIns="19050">
            <a:noAutofit/>
          </a:bodyPr>
          <a:lstStyle>
            <a:lvl1pPr indent="-374650" lvl="0" marL="457200" rtl="0" algn="l">
              <a:lnSpc>
                <a:spcPct val="100000"/>
              </a:lnSpc>
              <a:spcBef>
                <a:spcPts val="2200"/>
              </a:spcBef>
              <a:spcAft>
                <a:spcPts val="0"/>
              </a:spcAft>
              <a:buClr>
                <a:srgbClr val="000000"/>
              </a:buClr>
              <a:buSzPts val="2300"/>
              <a:buFont typeface="Helvetica Neue"/>
              <a:buChar char="•"/>
              <a:defRPr sz="1800"/>
            </a:lvl1pPr>
            <a:lvl2pPr indent="-374650" lvl="1" marL="914400" rtl="0" algn="l">
              <a:lnSpc>
                <a:spcPct val="100000"/>
              </a:lnSpc>
              <a:spcBef>
                <a:spcPts val="2200"/>
              </a:spcBef>
              <a:spcAft>
                <a:spcPts val="0"/>
              </a:spcAft>
              <a:buClr>
                <a:srgbClr val="000000"/>
              </a:buClr>
              <a:buSzPts val="2300"/>
              <a:buFont typeface="Helvetica Neue"/>
              <a:buChar char="•"/>
              <a:defRPr sz="1800"/>
            </a:lvl2pPr>
            <a:lvl3pPr indent="-374650" lvl="2" marL="1371600" rtl="0" algn="l">
              <a:lnSpc>
                <a:spcPct val="100000"/>
              </a:lnSpc>
              <a:spcBef>
                <a:spcPts val="2200"/>
              </a:spcBef>
              <a:spcAft>
                <a:spcPts val="0"/>
              </a:spcAft>
              <a:buClr>
                <a:srgbClr val="000000"/>
              </a:buClr>
              <a:buSzPts val="2300"/>
              <a:buFont typeface="Helvetica Neue"/>
              <a:buChar char="•"/>
              <a:defRPr sz="1800"/>
            </a:lvl3pPr>
            <a:lvl4pPr indent="-374650" lvl="3" marL="1828800" rtl="0" algn="l">
              <a:lnSpc>
                <a:spcPct val="100000"/>
              </a:lnSpc>
              <a:spcBef>
                <a:spcPts val="2200"/>
              </a:spcBef>
              <a:spcAft>
                <a:spcPts val="0"/>
              </a:spcAft>
              <a:buClr>
                <a:srgbClr val="000000"/>
              </a:buClr>
              <a:buSzPts val="2300"/>
              <a:buFont typeface="Helvetica Neue"/>
              <a:buChar char="•"/>
              <a:defRPr sz="1800"/>
            </a:lvl4pPr>
            <a:lvl5pPr indent="-374650" lvl="4" marL="2286000" rtl="0" algn="l">
              <a:lnSpc>
                <a:spcPct val="100000"/>
              </a:lnSpc>
              <a:spcBef>
                <a:spcPts val="2200"/>
              </a:spcBef>
              <a:spcAft>
                <a:spcPts val="0"/>
              </a:spcAft>
              <a:buClr>
                <a:srgbClr val="000000"/>
              </a:buClr>
              <a:buSzPts val="2300"/>
              <a:buFont typeface="Helvetica Neue"/>
              <a:buChar char="•"/>
              <a:defRPr sz="1800"/>
            </a:lvl5pPr>
            <a:lvl6pPr indent="-279400" lvl="5" marL="2743200" rtl="0" algn="l">
              <a:lnSpc>
                <a:spcPct val="100000"/>
              </a:lnSpc>
              <a:spcBef>
                <a:spcPts val="2200"/>
              </a:spcBef>
              <a:spcAft>
                <a:spcPts val="0"/>
              </a:spcAft>
              <a:buClr>
                <a:srgbClr val="000000"/>
              </a:buClr>
              <a:buSzPts val="800"/>
              <a:buChar char="•"/>
              <a:defRPr/>
            </a:lvl6pPr>
            <a:lvl7pPr indent="-279400" lvl="6" marL="3200400" rtl="0" algn="l">
              <a:lnSpc>
                <a:spcPct val="100000"/>
              </a:lnSpc>
              <a:spcBef>
                <a:spcPts val="2200"/>
              </a:spcBef>
              <a:spcAft>
                <a:spcPts val="0"/>
              </a:spcAft>
              <a:buClr>
                <a:srgbClr val="000000"/>
              </a:buClr>
              <a:buSzPts val="800"/>
              <a:buChar char="•"/>
              <a:defRPr/>
            </a:lvl7pPr>
            <a:lvl8pPr indent="-279400" lvl="7" marL="3657600" rtl="0" algn="l">
              <a:lnSpc>
                <a:spcPct val="100000"/>
              </a:lnSpc>
              <a:spcBef>
                <a:spcPts val="2200"/>
              </a:spcBef>
              <a:spcAft>
                <a:spcPts val="0"/>
              </a:spcAft>
              <a:buClr>
                <a:srgbClr val="000000"/>
              </a:buClr>
              <a:buSzPts val="800"/>
              <a:buChar char="•"/>
              <a:defRPr/>
            </a:lvl8pPr>
            <a:lvl9pPr indent="-279400" lvl="8" marL="4114800" rtl="0" algn="l">
              <a:lnSpc>
                <a:spcPct val="100000"/>
              </a:lnSpc>
              <a:spcBef>
                <a:spcPts val="2200"/>
              </a:spcBef>
              <a:spcAft>
                <a:spcPts val="0"/>
              </a:spcAft>
              <a:buClr>
                <a:srgbClr val="000000"/>
              </a:buClr>
              <a:buSzPts val="800"/>
              <a:buChar char="•"/>
              <a:defRPr/>
            </a:lvl9pPr>
          </a:lstStyle>
          <a:p/>
        </p:txBody>
      </p:sp>
      <p:sp>
        <p:nvSpPr>
          <p:cNvPr id="77" name="Google Shape;77;p1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uces et photo">
  <p:cSld name="Titre, puces et photo">
    <p:spTree>
      <p:nvGrpSpPr>
        <p:cNvPr id="78" name="Shape 78"/>
        <p:cNvGrpSpPr/>
        <p:nvPr/>
      </p:nvGrpSpPr>
      <p:grpSpPr>
        <a:xfrm>
          <a:off x="0" y="0"/>
          <a:ext cx="0" cy="0"/>
          <a:chOff x="0" y="0"/>
          <a:chExt cx="0" cy="0"/>
        </a:xfrm>
      </p:grpSpPr>
      <p:sp>
        <p:nvSpPr>
          <p:cNvPr id="79" name="Google Shape;79;p20"/>
          <p:cNvSpPr/>
          <p:nvPr>
            <p:ph idx="2" type="pic"/>
          </p:nvPr>
        </p:nvSpPr>
        <p:spPr>
          <a:xfrm>
            <a:off x="4938713" y="1181100"/>
            <a:ext cx="3571800" cy="3486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80" name="Google Shape;80;p20"/>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rtl="0" algn="ctr">
              <a:lnSpc>
                <a:spcPct val="100000"/>
              </a:lnSpc>
              <a:spcBef>
                <a:spcPts val="0"/>
              </a:spcBef>
              <a:spcAft>
                <a:spcPts val="0"/>
              </a:spcAft>
              <a:buClr>
                <a:srgbClr val="000000"/>
              </a:buClr>
              <a:buSzPts val="700"/>
              <a:buNone/>
              <a:defRPr/>
            </a:lvl1pPr>
            <a:lvl2pPr lvl="1" rtl="0" algn="ctr">
              <a:lnSpc>
                <a:spcPct val="100000"/>
              </a:lnSpc>
              <a:spcBef>
                <a:spcPts val="0"/>
              </a:spcBef>
              <a:spcAft>
                <a:spcPts val="0"/>
              </a:spcAft>
              <a:buClr>
                <a:srgbClr val="000000"/>
              </a:buClr>
              <a:buSzPts val="700"/>
              <a:buNone/>
              <a:defRPr/>
            </a:lvl2pPr>
            <a:lvl3pPr lvl="2" rtl="0" algn="ctr">
              <a:lnSpc>
                <a:spcPct val="100000"/>
              </a:lnSpc>
              <a:spcBef>
                <a:spcPts val="0"/>
              </a:spcBef>
              <a:spcAft>
                <a:spcPts val="0"/>
              </a:spcAft>
              <a:buClr>
                <a:srgbClr val="000000"/>
              </a:buClr>
              <a:buSzPts val="700"/>
              <a:buNone/>
              <a:defRPr/>
            </a:lvl3pPr>
            <a:lvl4pPr lvl="3" rtl="0" algn="ctr">
              <a:lnSpc>
                <a:spcPct val="100000"/>
              </a:lnSpc>
              <a:spcBef>
                <a:spcPts val="0"/>
              </a:spcBef>
              <a:spcAft>
                <a:spcPts val="0"/>
              </a:spcAft>
              <a:buClr>
                <a:srgbClr val="000000"/>
              </a:buClr>
              <a:buSzPts val="700"/>
              <a:buNone/>
              <a:defRPr/>
            </a:lvl4pPr>
            <a:lvl5pPr lvl="4" rtl="0" algn="ctr">
              <a:lnSpc>
                <a:spcPct val="100000"/>
              </a:lnSpc>
              <a:spcBef>
                <a:spcPts val="0"/>
              </a:spcBef>
              <a:spcAft>
                <a:spcPts val="0"/>
              </a:spcAft>
              <a:buClr>
                <a:srgbClr val="000000"/>
              </a:buClr>
              <a:buSzPts val="700"/>
              <a:buNone/>
              <a:defRPr/>
            </a:lvl5pPr>
            <a:lvl6pPr lvl="5" rtl="0" algn="ctr">
              <a:lnSpc>
                <a:spcPct val="100000"/>
              </a:lnSpc>
              <a:spcBef>
                <a:spcPts val="0"/>
              </a:spcBef>
              <a:spcAft>
                <a:spcPts val="0"/>
              </a:spcAft>
              <a:buClr>
                <a:srgbClr val="000000"/>
              </a:buClr>
              <a:buSzPts val="700"/>
              <a:buNone/>
              <a:defRPr/>
            </a:lvl6pPr>
            <a:lvl7pPr lvl="6" rtl="0" algn="ctr">
              <a:lnSpc>
                <a:spcPct val="100000"/>
              </a:lnSpc>
              <a:spcBef>
                <a:spcPts val="0"/>
              </a:spcBef>
              <a:spcAft>
                <a:spcPts val="0"/>
              </a:spcAft>
              <a:buClr>
                <a:srgbClr val="000000"/>
              </a:buClr>
              <a:buSzPts val="700"/>
              <a:buNone/>
              <a:defRPr/>
            </a:lvl7pPr>
            <a:lvl8pPr lvl="7" rtl="0" algn="ctr">
              <a:lnSpc>
                <a:spcPct val="100000"/>
              </a:lnSpc>
              <a:spcBef>
                <a:spcPts val="0"/>
              </a:spcBef>
              <a:spcAft>
                <a:spcPts val="0"/>
              </a:spcAft>
              <a:buClr>
                <a:srgbClr val="000000"/>
              </a:buClr>
              <a:buSzPts val="700"/>
              <a:buNone/>
              <a:defRPr/>
            </a:lvl8pPr>
            <a:lvl9pPr lvl="8" rtl="0" algn="ctr">
              <a:lnSpc>
                <a:spcPct val="100000"/>
              </a:lnSpc>
              <a:spcBef>
                <a:spcPts val="0"/>
              </a:spcBef>
              <a:spcAft>
                <a:spcPts val="0"/>
              </a:spcAft>
              <a:buClr>
                <a:srgbClr val="000000"/>
              </a:buClr>
              <a:buSzPts val="700"/>
              <a:buNone/>
              <a:defRPr/>
            </a:lvl9pPr>
          </a:lstStyle>
          <a:p/>
        </p:txBody>
      </p:sp>
      <p:sp>
        <p:nvSpPr>
          <p:cNvPr id="81" name="Google Shape;81;p20"/>
          <p:cNvSpPr txBox="1"/>
          <p:nvPr>
            <p:ph idx="1" type="body"/>
          </p:nvPr>
        </p:nvSpPr>
        <p:spPr>
          <a:xfrm>
            <a:off x="633413" y="1181100"/>
            <a:ext cx="3833700" cy="3486300"/>
          </a:xfrm>
          <a:prstGeom prst="rect">
            <a:avLst/>
          </a:prstGeom>
          <a:noFill/>
          <a:ln>
            <a:noFill/>
          </a:ln>
        </p:spPr>
        <p:txBody>
          <a:bodyPr anchorCtr="0" anchor="ctr" bIns="19050" lIns="19050" spcFirstLastPara="1" rIns="19050" wrap="square" tIns="19050">
            <a:noAutofit/>
          </a:bodyPr>
          <a:lstStyle>
            <a:lvl1pPr indent="-342900" lvl="0" marL="457200" rtl="0" algn="l">
              <a:lnSpc>
                <a:spcPct val="100000"/>
              </a:lnSpc>
              <a:spcBef>
                <a:spcPts val="1700"/>
              </a:spcBef>
              <a:spcAft>
                <a:spcPts val="0"/>
              </a:spcAft>
              <a:buClr>
                <a:srgbClr val="000000"/>
              </a:buClr>
              <a:buSzPts val="1800"/>
              <a:buFont typeface="Helvetica Neue"/>
              <a:buChar char="•"/>
              <a:defRPr sz="1400"/>
            </a:lvl1pPr>
            <a:lvl2pPr indent="-342900" lvl="1" marL="914400" rtl="0" algn="l">
              <a:lnSpc>
                <a:spcPct val="100000"/>
              </a:lnSpc>
              <a:spcBef>
                <a:spcPts val="1700"/>
              </a:spcBef>
              <a:spcAft>
                <a:spcPts val="0"/>
              </a:spcAft>
              <a:buClr>
                <a:srgbClr val="000000"/>
              </a:buClr>
              <a:buSzPts val="1800"/>
              <a:buFont typeface="Helvetica Neue"/>
              <a:buChar char="•"/>
              <a:defRPr sz="1400"/>
            </a:lvl2pPr>
            <a:lvl3pPr indent="-342900" lvl="2" marL="1371600" rtl="0" algn="l">
              <a:lnSpc>
                <a:spcPct val="100000"/>
              </a:lnSpc>
              <a:spcBef>
                <a:spcPts val="1700"/>
              </a:spcBef>
              <a:spcAft>
                <a:spcPts val="0"/>
              </a:spcAft>
              <a:buClr>
                <a:srgbClr val="000000"/>
              </a:buClr>
              <a:buSzPts val="1800"/>
              <a:buFont typeface="Helvetica Neue"/>
              <a:buChar char="•"/>
              <a:defRPr sz="1400"/>
            </a:lvl3pPr>
            <a:lvl4pPr indent="-342900" lvl="3" marL="1828800" rtl="0" algn="l">
              <a:lnSpc>
                <a:spcPct val="100000"/>
              </a:lnSpc>
              <a:spcBef>
                <a:spcPts val="1700"/>
              </a:spcBef>
              <a:spcAft>
                <a:spcPts val="0"/>
              </a:spcAft>
              <a:buClr>
                <a:srgbClr val="000000"/>
              </a:buClr>
              <a:buSzPts val="1800"/>
              <a:buFont typeface="Helvetica Neue"/>
              <a:buChar char="•"/>
              <a:defRPr sz="1400"/>
            </a:lvl4pPr>
            <a:lvl5pPr indent="-342900" lvl="4" marL="2286000" rtl="0" algn="l">
              <a:lnSpc>
                <a:spcPct val="100000"/>
              </a:lnSpc>
              <a:spcBef>
                <a:spcPts val="1700"/>
              </a:spcBef>
              <a:spcAft>
                <a:spcPts val="0"/>
              </a:spcAft>
              <a:buClr>
                <a:srgbClr val="000000"/>
              </a:buClr>
              <a:buSzPts val="1800"/>
              <a:buFont typeface="Helvetica Neue"/>
              <a:buChar char="•"/>
              <a:defRPr sz="1400"/>
            </a:lvl5pPr>
            <a:lvl6pPr indent="-279400" lvl="5" marL="2743200" rtl="0" algn="l">
              <a:lnSpc>
                <a:spcPct val="100000"/>
              </a:lnSpc>
              <a:spcBef>
                <a:spcPts val="2200"/>
              </a:spcBef>
              <a:spcAft>
                <a:spcPts val="0"/>
              </a:spcAft>
              <a:buClr>
                <a:srgbClr val="000000"/>
              </a:buClr>
              <a:buSzPts val="800"/>
              <a:buChar char="•"/>
              <a:defRPr/>
            </a:lvl6pPr>
            <a:lvl7pPr indent="-279400" lvl="6" marL="3200400" rtl="0" algn="l">
              <a:lnSpc>
                <a:spcPct val="100000"/>
              </a:lnSpc>
              <a:spcBef>
                <a:spcPts val="2200"/>
              </a:spcBef>
              <a:spcAft>
                <a:spcPts val="0"/>
              </a:spcAft>
              <a:buClr>
                <a:srgbClr val="000000"/>
              </a:buClr>
              <a:buSzPts val="800"/>
              <a:buChar char="•"/>
              <a:defRPr/>
            </a:lvl7pPr>
            <a:lvl8pPr indent="-279400" lvl="7" marL="3657600" rtl="0" algn="l">
              <a:lnSpc>
                <a:spcPct val="100000"/>
              </a:lnSpc>
              <a:spcBef>
                <a:spcPts val="2200"/>
              </a:spcBef>
              <a:spcAft>
                <a:spcPts val="0"/>
              </a:spcAft>
              <a:buClr>
                <a:srgbClr val="000000"/>
              </a:buClr>
              <a:buSzPts val="800"/>
              <a:buChar char="•"/>
              <a:defRPr/>
            </a:lvl8pPr>
            <a:lvl9pPr indent="-279400" lvl="8" marL="4114800" rtl="0" algn="l">
              <a:lnSpc>
                <a:spcPct val="100000"/>
              </a:lnSpc>
              <a:spcBef>
                <a:spcPts val="2200"/>
              </a:spcBef>
              <a:spcAft>
                <a:spcPts val="0"/>
              </a:spcAft>
              <a:buClr>
                <a:srgbClr val="000000"/>
              </a:buClr>
              <a:buSzPts val="800"/>
              <a:buChar char="•"/>
              <a:defRPr/>
            </a:lvl9pPr>
          </a:lstStyle>
          <a:p/>
        </p:txBody>
      </p:sp>
      <p:sp>
        <p:nvSpPr>
          <p:cNvPr id="82" name="Google Shape;82;p2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ces">
  <p:cSld name="Puces">
    <p:spTree>
      <p:nvGrpSpPr>
        <p:cNvPr id="83" name="Shape 83"/>
        <p:cNvGrpSpPr/>
        <p:nvPr/>
      </p:nvGrpSpPr>
      <p:grpSpPr>
        <a:xfrm>
          <a:off x="0" y="0"/>
          <a:ext cx="0" cy="0"/>
          <a:chOff x="0" y="0"/>
          <a:chExt cx="0" cy="0"/>
        </a:xfrm>
      </p:grpSpPr>
      <p:sp>
        <p:nvSpPr>
          <p:cNvPr id="84" name="Google Shape;84;p21"/>
          <p:cNvSpPr txBox="1"/>
          <p:nvPr>
            <p:ph idx="1" type="body"/>
          </p:nvPr>
        </p:nvSpPr>
        <p:spPr>
          <a:xfrm>
            <a:off x="633413" y="666750"/>
            <a:ext cx="7877100" cy="3810000"/>
          </a:xfrm>
          <a:prstGeom prst="rect">
            <a:avLst/>
          </a:prstGeom>
          <a:noFill/>
          <a:ln>
            <a:noFill/>
          </a:ln>
        </p:spPr>
        <p:txBody>
          <a:bodyPr anchorCtr="0" anchor="ctr" bIns="19050" lIns="19050" spcFirstLastPara="1" rIns="19050" wrap="square" tIns="19050">
            <a:noAutofit/>
          </a:bodyPr>
          <a:lstStyle>
            <a:lvl1pPr indent="-374650" lvl="0" marL="457200" rtl="0" algn="l">
              <a:lnSpc>
                <a:spcPct val="100000"/>
              </a:lnSpc>
              <a:spcBef>
                <a:spcPts val="2200"/>
              </a:spcBef>
              <a:spcAft>
                <a:spcPts val="0"/>
              </a:spcAft>
              <a:buClr>
                <a:srgbClr val="000000"/>
              </a:buClr>
              <a:buSzPts val="2300"/>
              <a:buFont typeface="Helvetica Neue"/>
              <a:buChar char="•"/>
              <a:defRPr sz="1800"/>
            </a:lvl1pPr>
            <a:lvl2pPr indent="-374650" lvl="1" marL="914400" rtl="0" algn="l">
              <a:lnSpc>
                <a:spcPct val="100000"/>
              </a:lnSpc>
              <a:spcBef>
                <a:spcPts val="2200"/>
              </a:spcBef>
              <a:spcAft>
                <a:spcPts val="0"/>
              </a:spcAft>
              <a:buClr>
                <a:srgbClr val="000000"/>
              </a:buClr>
              <a:buSzPts val="2300"/>
              <a:buFont typeface="Helvetica Neue"/>
              <a:buChar char="•"/>
              <a:defRPr sz="1800"/>
            </a:lvl2pPr>
            <a:lvl3pPr indent="-374650" lvl="2" marL="1371600" rtl="0" algn="l">
              <a:lnSpc>
                <a:spcPct val="100000"/>
              </a:lnSpc>
              <a:spcBef>
                <a:spcPts val="2200"/>
              </a:spcBef>
              <a:spcAft>
                <a:spcPts val="0"/>
              </a:spcAft>
              <a:buClr>
                <a:srgbClr val="000000"/>
              </a:buClr>
              <a:buSzPts val="2300"/>
              <a:buFont typeface="Helvetica Neue"/>
              <a:buChar char="•"/>
              <a:defRPr sz="1800"/>
            </a:lvl3pPr>
            <a:lvl4pPr indent="-374650" lvl="3" marL="1828800" rtl="0" algn="l">
              <a:lnSpc>
                <a:spcPct val="100000"/>
              </a:lnSpc>
              <a:spcBef>
                <a:spcPts val="2200"/>
              </a:spcBef>
              <a:spcAft>
                <a:spcPts val="0"/>
              </a:spcAft>
              <a:buClr>
                <a:srgbClr val="000000"/>
              </a:buClr>
              <a:buSzPts val="2300"/>
              <a:buFont typeface="Helvetica Neue"/>
              <a:buChar char="•"/>
              <a:defRPr sz="1800"/>
            </a:lvl4pPr>
            <a:lvl5pPr indent="-374650" lvl="4" marL="2286000" rtl="0" algn="l">
              <a:lnSpc>
                <a:spcPct val="100000"/>
              </a:lnSpc>
              <a:spcBef>
                <a:spcPts val="2200"/>
              </a:spcBef>
              <a:spcAft>
                <a:spcPts val="0"/>
              </a:spcAft>
              <a:buClr>
                <a:srgbClr val="000000"/>
              </a:buClr>
              <a:buSzPts val="2300"/>
              <a:buFont typeface="Helvetica Neue"/>
              <a:buChar char="•"/>
              <a:defRPr sz="1800"/>
            </a:lvl5pPr>
            <a:lvl6pPr indent="-279400" lvl="5" marL="2743200" rtl="0" algn="l">
              <a:lnSpc>
                <a:spcPct val="100000"/>
              </a:lnSpc>
              <a:spcBef>
                <a:spcPts val="2200"/>
              </a:spcBef>
              <a:spcAft>
                <a:spcPts val="0"/>
              </a:spcAft>
              <a:buClr>
                <a:srgbClr val="000000"/>
              </a:buClr>
              <a:buSzPts val="800"/>
              <a:buChar char="•"/>
              <a:defRPr/>
            </a:lvl6pPr>
            <a:lvl7pPr indent="-279400" lvl="6" marL="3200400" rtl="0" algn="l">
              <a:lnSpc>
                <a:spcPct val="100000"/>
              </a:lnSpc>
              <a:spcBef>
                <a:spcPts val="2200"/>
              </a:spcBef>
              <a:spcAft>
                <a:spcPts val="0"/>
              </a:spcAft>
              <a:buClr>
                <a:srgbClr val="000000"/>
              </a:buClr>
              <a:buSzPts val="800"/>
              <a:buChar char="•"/>
              <a:defRPr/>
            </a:lvl7pPr>
            <a:lvl8pPr indent="-279400" lvl="7" marL="3657600" rtl="0" algn="l">
              <a:lnSpc>
                <a:spcPct val="100000"/>
              </a:lnSpc>
              <a:spcBef>
                <a:spcPts val="2200"/>
              </a:spcBef>
              <a:spcAft>
                <a:spcPts val="0"/>
              </a:spcAft>
              <a:buClr>
                <a:srgbClr val="000000"/>
              </a:buClr>
              <a:buSzPts val="800"/>
              <a:buChar char="•"/>
              <a:defRPr/>
            </a:lvl8pPr>
            <a:lvl9pPr indent="-279400" lvl="8" marL="4114800" rtl="0" algn="l">
              <a:lnSpc>
                <a:spcPct val="100000"/>
              </a:lnSpc>
              <a:spcBef>
                <a:spcPts val="2200"/>
              </a:spcBef>
              <a:spcAft>
                <a:spcPts val="0"/>
              </a:spcAft>
              <a:buClr>
                <a:srgbClr val="000000"/>
              </a:buClr>
              <a:buSzPts val="800"/>
              <a:buChar char="•"/>
              <a:defRPr/>
            </a:lvl9pPr>
          </a:lstStyle>
          <a:p/>
        </p:txBody>
      </p:sp>
      <p:sp>
        <p:nvSpPr>
          <p:cNvPr id="85" name="Google Shape;85;p2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hotos">
  <p:cSld name="3 photos">
    <p:spTree>
      <p:nvGrpSpPr>
        <p:cNvPr id="86" name="Shape 86"/>
        <p:cNvGrpSpPr/>
        <p:nvPr/>
      </p:nvGrpSpPr>
      <p:grpSpPr>
        <a:xfrm>
          <a:off x="0" y="0"/>
          <a:ext cx="0" cy="0"/>
          <a:chOff x="0" y="0"/>
          <a:chExt cx="0" cy="0"/>
        </a:xfrm>
      </p:grpSpPr>
      <p:sp>
        <p:nvSpPr>
          <p:cNvPr id="87" name="Google Shape;87;p22"/>
          <p:cNvSpPr/>
          <p:nvPr>
            <p:ph idx="2" type="pic"/>
          </p:nvPr>
        </p:nvSpPr>
        <p:spPr>
          <a:xfrm>
            <a:off x="5910263" y="2643188"/>
            <a:ext cx="2776500" cy="20814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88" name="Google Shape;88;p22"/>
          <p:cNvSpPr/>
          <p:nvPr>
            <p:ph idx="3" type="pic"/>
          </p:nvPr>
        </p:nvSpPr>
        <p:spPr>
          <a:xfrm>
            <a:off x="5910263" y="423863"/>
            <a:ext cx="2776500" cy="20814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89" name="Google Shape;89;p22"/>
          <p:cNvSpPr/>
          <p:nvPr>
            <p:ph idx="4" type="pic"/>
          </p:nvPr>
        </p:nvSpPr>
        <p:spPr>
          <a:xfrm>
            <a:off x="452438" y="423863"/>
            <a:ext cx="5315100" cy="4300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90" name="Google Shape;90;p2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tion">
  <p:cSld name="Citation">
    <p:spTree>
      <p:nvGrpSpPr>
        <p:cNvPr id="91" name="Shape 91"/>
        <p:cNvGrpSpPr/>
        <p:nvPr/>
      </p:nvGrpSpPr>
      <p:grpSpPr>
        <a:xfrm>
          <a:off x="0" y="0"/>
          <a:ext cx="0" cy="0"/>
          <a:chOff x="0" y="0"/>
          <a:chExt cx="0" cy="0"/>
        </a:xfrm>
      </p:grpSpPr>
      <p:sp>
        <p:nvSpPr>
          <p:cNvPr id="92" name="Google Shape;92;p23"/>
          <p:cNvSpPr txBox="1"/>
          <p:nvPr>
            <p:ph idx="1" type="body"/>
          </p:nvPr>
        </p:nvSpPr>
        <p:spPr>
          <a:xfrm>
            <a:off x="895350" y="3357563"/>
            <a:ext cx="7358100" cy="219600"/>
          </a:xfrm>
          <a:prstGeom prst="rect">
            <a:avLst/>
          </a:prstGeom>
          <a:noFill/>
          <a:ln>
            <a:noFill/>
          </a:ln>
        </p:spPr>
        <p:txBody>
          <a:bodyPr anchorCtr="0" anchor="t" bIns="19050" lIns="19050" spcFirstLastPara="1" rIns="19050" wrap="square" tIns="19050">
            <a:noAutofit/>
          </a:bodyPr>
          <a:lstStyle>
            <a:lvl1pPr indent="-228600" lvl="0" marL="457200" rtl="0" algn="ctr">
              <a:lnSpc>
                <a:spcPct val="100000"/>
              </a:lnSpc>
              <a:spcBef>
                <a:spcPts val="0"/>
              </a:spcBef>
              <a:spcAft>
                <a:spcPts val="0"/>
              </a:spcAft>
              <a:buClr>
                <a:srgbClr val="000000"/>
              </a:buClr>
              <a:buSzPts val="1200"/>
              <a:buFont typeface="Helvetica Neue"/>
              <a:buNone/>
              <a:defRPr i="1" sz="1200"/>
            </a:lvl1pPr>
            <a:lvl2pPr indent="-279400" lvl="1" marL="914400" rtl="0" algn="l">
              <a:lnSpc>
                <a:spcPct val="100000"/>
              </a:lnSpc>
              <a:spcBef>
                <a:spcPts val="2200"/>
              </a:spcBef>
              <a:spcAft>
                <a:spcPts val="0"/>
              </a:spcAft>
              <a:buClr>
                <a:srgbClr val="000000"/>
              </a:buClr>
              <a:buSzPts val="800"/>
              <a:buChar char="•"/>
              <a:defRPr/>
            </a:lvl2pPr>
            <a:lvl3pPr indent="-279400" lvl="2" marL="1371600" rtl="0" algn="l">
              <a:lnSpc>
                <a:spcPct val="100000"/>
              </a:lnSpc>
              <a:spcBef>
                <a:spcPts val="2200"/>
              </a:spcBef>
              <a:spcAft>
                <a:spcPts val="0"/>
              </a:spcAft>
              <a:buClr>
                <a:srgbClr val="000000"/>
              </a:buClr>
              <a:buSzPts val="800"/>
              <a:buChar char="•"/>
              <a:defRPr/>
            </a:lvl3pPr>
            <a:lvl4pPr indent="-279400" lvl="3" marL="1828800" rtl="0" algn="l">
              <a:lnSpc>
                <a:spcPct val="100000"/>
              </a:lnSpc>
              <a:spcBef>
                <a:spcPts val="2200"/>
              </a:spcBef>
              <a:spcAft>
                <a:spcPts val="0"/>
              </a:spcAft>
              <a:buClr>
                <a:srgbClr val="000000"/>
              </a:buClr>
              <a:buSzPts val="800"/>
              <a:buChar char="•"/>
              <a:defRPr/>
            </a:lvl4pPr>
            <a:lvl5pPr indent="-279400" lvl="4" marL="2286000" rtl="0" algn="l">
              <a:lnSpc>
                <a:spcPct val="100000"/>
              </a:lnSpc>
              <a:spcBef>
                <a:spcPts val="2200"/>
              </a:spcBef>
              <a:spcAft>
                <a:spcPts val="0"/>
              </a:spcAft>
              <a:buClr>
                <a:srgbClr val="000000"/>
              </a:buClr>
              <a:buSzPts val="800"/>
              <a:buChar char="•"/>
              <a:defRPr/>
            </a:lvl5pPr>
            <a:lvl6pPr indent="-279400" lvl="5" marL="2743200" rtl="0" algn="l">
              <a:lnSpc>
                <a:spcPct val="100000"/>
              </a:lnSpc>
              <a:spcBef>
                <a:spcPts val="2200"/>
              </a:spcBef>
              <a:spcAft>
                <a:spcPts val="0"/>
              </a:spcAft>
              <a:buClr>
                <a:srgbClr val="000000"/>
              </a:buClr>
              <a:buSzPts val="800"/>
              <a:buChar char="•"/>
              <a:defRPr/>
            </a:lvl6pPr>
            <a:lvl7pPr indent="-279400" lvl="6" marL="3200400" rtl="0" algn="l">
              <a:lnSpc>
                <a:spcPct val="100000"/>
              </a:lnSpc>
              <a:spcBef>
                <a:spcPts val="2200"/>
              </a:spcBef>
              <a:spcAft>
                <a:spcPts val="0"/>
              </a:spcAft>
              <a:buClr>
                <a:srgbClr val="000000"/>
              </a:buClr>
              <a:buSzPts val="800"/>
              <a:buChar char="•"/>
              <a:defRPr/>
            </a:lvl7pPr>
            <a:lvl8pPr indent="-279400" lvl="7" marL="3657600" rtl="0" algn="l">
              <a:lnSpc>
                <a:spcPct val="100000"/>
              </a:lnSpc>
              <a:spcBef>
                <a:spcPts val="2200"/>
              </a:spcBef>
              <a:spcAft>
                <a:spcPts val="0"/>
              </a:spcAft>
              <a:buClr>
                <a:srgbClr val="000000"/>
              </a:buClr>
              <a:buSzPts val="800"/>
              <a:buChar char="•"/>
              <a:defRPr/>
            </a:lvl8pPr>
            <a:lvl9pPr indent="-279400" lvl="8" marL="4114800" rtl="0" algn="l">
              <a:lnSpc>
                <a:spcPct val="100000"/>
              </a:lnSpc>
              <a:spcBef>
                <a:spcPts val="2200"/>
              </a:spcBef>
              <a:spcAft>
                <a:spcPts val="0"/>
              </a:spcAft>
              <a:buClr>
                <a:srgbClr val="000000"/>
              </a:buClr>
              <a:buSzPts val="800"/>
              <a:buChar char="•"/>
              <a:defRPr/>
            </a:lvl9pPr>
          </a:lstStyle>
          <a:p/>
        </p:txBody>
      </p:sp>
      <p:sp>
        <p:nvSpPr>
          <p:cNvPr id="93" name="Google Shape;93;p23"/>
          <p:cNvSpPr txBox="1"/>
          <p:nvPr>
            <p:ph idx="2" type="body"/>
          </p:nvPr>
        </p:nvSpPr>
        <p:spPr>
          <a:xfrm>
            <a:off x="895350" y="2278856"/>
            <a:ext cx="7358100" cy="309600"/>
          </a:xfrm>
          <a:prstGeom prst="rect">
            <a:avLst/>
          </a:prstGeom>
          <a:noFill/>
          <a:ln>
            <a:noFill/>
          </a:ln>
        </p:spPr>
        <p:txBody>
          <a:bodyPr anchorCtr="0" anchor="ctr" bIns="19050" lIns="19050" spcFirstLastPara="1" rIns="19050" wrap="square" tIns="19050">
            <a:noAutofit/>
          </a:bodyPr>
          <a:lstStyle>
            <a:lvl1pPr indent="-228600" lvl="0" marL="457200" rtl="0" algn="ctr">
              <a:lnSpc>
                <a:spcPct val="100000"/>
              </a:lnSpc>
              <a:spcBef>
                <a:spcPts val="0"/>
              </a:spcBef>
              <a:spcAft>
                <a:spcPts val="0"/>
              </a:spcAft>
              <a:buClr>
                <a:srgbClr val="000000"/>
              </a:buClr>
              <a:buSzPts val="1800"/>
              <a:buFont typeface="Helvetica Neue"/>
              <a:buNone/>
              <a:defRPr sz="1800">
                <a:latin typeface="Helvetica Neue"/>
                <a:ea typeface="Helvetica Neue"/>
                <a:cs typeface="Helvetica Neue"/>
                <a:sym typeface="Helvetica Neue"/>
              </a:defRPr>
            </a:lvl1pPr>
            <a:lvl2pPr indent="-279400" lvl="1" marL="914400" rtl="0" algn="l">
              <a:lnSpc>
                <a:spcPct val="100000"/>
              </a:lnSpc>
              <a:spcBef>
                <a:spcPts val="2200"/>
              </a:spcBef>
              <a:spcAft>
                <a:spcPts val="0"/>
              </a:spcAft>
              <a:buClr>
                <a:srgbClr val="000000"/>
              </a:buClr>
              <a:buSzPts val="800"/>
              <a:buChar char="•"/>
              <a:defRPr/>
            </a:lvl2pPr>
            <a:lvl3pPr indent="-279400" lvl="2" marL="1371600" rtl="0" algn="l">
              <a:lnSpc>
                <a:spcPct val="100000"/>
              </a:lnSpc>
              <a:spcBef>
                <a:spcPts val="2200"/>
              </a:spcBef>
              <a:spcAft>
                <a:spcPts val="0"/>
              </a:spcAft>
              <a:buClr>
                <a:srgbClr val="000000"/>
              </a:buClr>
              <a:buSzPts val="800"/>
              <a:buChar char="•"/>
              <a:defRPr/>
            </a:lvl3pPr>
            <a:lvl4pPr indent="-279400" lvl="3" marL="1828800" rtl="0" algn="l">
              <a:lnSpc>
                <a:spcPct val="100000"/>
              </a:lnSpc>
              <a:spcBef>
                <a:spcPts val="2200"/>
              </a:spcBef>
              <a:spcAft>
                <a:spcPts val="0"/>
              </a:spcAft>
              <a:buClr>
                <a:srgbClr val="000000"/>
              </a:buClr>
              <a:buSzPts val="800"/>
              <a:buChar char="•"/>
              <a:defRPr/>
            </a:lvl4pPr>
            <a:lvl5pPr indent="-279400" lvl="4" marL="2286000" rtl="0" algn="l">
              <a:lnSpc>
                <a:spcPct val="100000"/>
              </a:lnSpc>
              <a:spcBef>
                <a:spcPts val="2200"/>
              </a:spcBef>
              <a:spcAft>
                <a:spcPts val="0"/>
              </a:spcAft>
              <a:buClr>
                <a:srgbClr val="000000"/>
              </a:buClr>
              <a:buSzPts val="800"/>
              <a:buChar char="•"/>
              <a:defRPr/>
            </a:lvl5pPr>
            <a:lvl6pPr indent="-279400" lvl="5" marL="2743200" rtl="0" algn="l">
              <a:lnSpc>
                <a:spcPct val="100000"/>
              </a:lnSpc>
              <a:spcBef>
                <a:spcPts val="2200"/>
              </a:spcBef>
              <a:spcAft>
                <a:spcPts val="0"/>
              </a:spcAft>
              <a:buClr>
                <a:srgbClr val="000000"/>
              </a:buClr>
              <a:buSzPts val="800"/>
              <a:buChar char="•"/>
              <a:defRPr/>
            </a:lvl6pPr>
            <a:lvl7pPr indent="-279400" lvl="6" marL="3200400" rtl="0" algn="l">
              <a:lnSpc>
                <a:spcPct val="100000"/>
              </a:lnSpc>
              <a:spcBef>
                <a:spcPts val="2200"/>
              </a:spcBef>
              <a:spcAft>
                <a:spcPts val="0"/>
              </a:spcAft>
              <a:buClr>
                <a:srgbClr val="000000"/>
              </a:buClr>
              <a:buSzPts val="800"/>
              <a:buChar char="•"/>
              <a:defRPr/>
            </a:lvl7pPr>
            <a:lvl8pPr indent="-279400" lvl="7" marL="3657600" rtl="0" algn="l">
              <a:lnSpc>
                <a:spcPct val="100000"/>
              </a:lnSpc>
              <a:spcBef>
                <a:spcPts val="2200"/>
              </a:spcBef>
              <a:spcAft>
                <a:spcPts val="0"/>
              </a:spcAft>
              <a:buClr>
                <a:srgbClr val="000000"/>
              </a:buClr>
              <a:buSzPts val="800"/>
              <a:buChar char="•"/>
              <a:defRPr/>
            </a:lvl8pPr>
            <a:lvl9pPr indent="-279400" lvl="8" marL="4114800" rtl="0" algn="l">
              <a:lnSpc>
                <a:spcPct val="100000"/>
              </a:lnSpc>
              <a:spcBef>
                <a:spcPts val="2200"/>
              </a:spcBef>
              <a:spcAft>
                <a:spcPts val="0"/>
              </a:spcAft>
              <a:buClr>
                <a:srgbClr val="000000"/>
              </a:buClr>
              <a:buSzPts val="800"/>
              <a:buChar char="•"/>
              <a:defRPr/>
            </a:lvl9pPr>
          </a:lstStyle>
          <a:p/>
        </p:txBody>
      </p:sp>
      <p:sp>
        <p:nvSpPr>
          <p:cNvPr id="94" name="Google Shape;94;p2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95" name="Shape 95"/>
        <p:cNvGrpSpPr/>
        <p:nvPr/>
      </p:nvGrpSpPr>
      <p:grpSpPr>
        <a:xfrm>
          <a:off x="0" y="0"/>
          <a:ext cx="0" cy="0"/>
          <a:chOff x="0" y="0"/>
          <a:chExt cx="0" cy="0"/>
        </a:xfrm>
      </p:grpSpPr>
      <p:sp>
        <p:nvSpPr>
          <p:cNvPr id="96" name="Google Shape;96;p24"/>
          <p:cNvSpPr/>
          <p:nvPr>
            <p:ph idx="2" type="pic"/>
          </p:nvPr>
        </p:nvSpPr>
        <p:spPr>
          <a:xfrm>
            <a:off x="0" y="0"/>
            <a:ext cx="9144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97" name="Google Shape;97;p2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erge">
  <p:cSld name="Vierge">
    <p:spTree>
      <p:nvGrpSpPr>
        <p:cNvPr id="98" name="Shape 98"/>
        <p:cNvGrpSpPr/>
        <p:nvPr/>
      </p:nvGrpSpPr>
      <p:grpSpPr>
        <a:xfrm>
          <a:off x="0" y="0"/>
          <a:ext cx="0" cy="0"/>
          <a:chOff x="0" y="0"/>
          <a:chExt cx="0" cy="0"/>
        </a:xfrm>
      </p:grpSpPr>
      <p:sp>
        <p:nvSpPr>
          <p:cNvPr id="99" name="Google Shape;99;p2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52" name="Google Shape;52;p13"/>
          <p:cNvSpPr txBox="1"/>
          <p:nvPr>
            <p:ph idx="1" type="body"/>
          </p:nvPr>
        </p:nvSpPr>
        <p:spPr>
          <a:xfrm>
            <a:off x="633413" y="1181100"/>
            <a:ext cx="7877100" cy="3486300"/>
          </a:xfrm>
          <a:prstGeom prst="rect">
            <a:avLst/>
          </a:prstGeom>
          <a:noFill/>
          <a:ln>
            <a:noFill/>
          </a:ln>
        </p:spPr>
        <p:txBody>
          <a:bodyPr anchorCtr="0" anchor="ctr" bIns="19050" lIns="19050" spcFirstLastPara="1" rIns="19050" wrap="square" tIns="19050">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2000" u="none" cap="none" strike="noStrike">
                <a:solidFill>
                  <a:srgbClr val="000000"/>
                </a:solidFill>
                <a:latin typeface="Helvetica Neue"/>
                <a:ea typeface="Helvetica Neue"/>
                <a:cs typeface="Helvetica Neue"/>
                <a:sym typeface="Helvetica Neue"/>
              </a:defRPr>
            </a:lvl9pPr>
          </a:lstStyle>
          <a:p/>
        </p:txBody>
      </p:sp>
      <p:sp>
        <p:nvSpPr>
          <p:cNvPr id="53" name="Google Shape;53;p1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hyperlink" Target="https://matplotlib.org/" TargetMode="External"/><Relationship Id="rId7" Type="http://schemas.openxmlformats.org/officeDocument/2006/relationships/hyperlink" Target="https://seaborn.pydata.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IH_BLUE-LOGO_1200x1200.png" id="104" name="Google Shape;104;p26"/>
          <p:cNvPicPr preferRelativeResize="0"/>
          <p:nvPr/>
        </p:nvPicPr>
        <p:blipFill rotWithShape="1">
          <a:blip r:embed="rId3">
            <a:alphaModFix/>
          </a:blip>
          <a:srcRect b="0" l="0" r="0" t="0"/>
          <a:stretch/>
        </p:blipFill>
        <p:spPr>
          <a:xfrm>
            <a:off x="3831226" y="1515225"/>
            <a:ext cx="1481547" cy="1481547"/>
          </a:xfrm>
          <a:prstGeom prst="rect">
            <a:avLst/>
          </a:prstGeom>
          <a:noFill/>
          <a:ln>
            <a:noFill/>
          </a:ln>
        </p:spPr>
      </p:pic>
      <p:sp>
        <p:nvSpPr>
          <p:cNvPr id="105" name="Google Shape;105;p26"/>
          <p:cNvSpPr txBox="1"/>
          <p:nvPr/>
        </p:nvSpPr>
        <p:spPr>
          <a:xfrm>
            <a:off x="2774351" y="3017064"/>
            <a:ext cx="3481200" cy="8169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2F354A"/>
              </a:buClr>
              <a:buSzPts val="1500"/>
              <a:buFont typeface="Arial"/>
              <a:buNone/>
            </a:pPr>
            <a:r>
              <a:rPr b="1" lang="en" sz="1500">
                <a:solidFill>
                  <a:srgbClr val="64C3F5"/>
                </a:solidFill>
              </a:rPr>
              <a:t>EXPLORATORY DATA ANALYSIS USING MATPLOTLIB AND SEABORN</a:t>
            </a:r>
            <a:endParaRPr sz="500">
              <a:solidFill>
                <a:srgbClr val="64C3F5"/>
              </a:solidFill>
            </a:endParaRPr>
          </a:p>
        </p:txBody>
      </p:sp>
      <p:pic>
        <p:nvPicPr>
          <p:cNvPr id="106" name="Google Shape;106;p26"/>
          <p:cNvPicPr preferRelativeResize="0"/>
          <p:nvPr/>
        </p:nvPicPr>
        <p:blipFill>
          <a:blip r:embed="rId4">
            <a:alphaModFix/>
          </a:blip>
          <a:stretch>
            <a:fillRect/>
          </a:stretch>
        </p:blipFill>
        <p:spPr>
          <a:xfrm>
            <a:off x="804850" y="3980000"/>
            <a:ext cx="3195650" cy="765850"/>
          </a:xfrm>
          <a:prstGeom prst="rect">
            <a:avLst/>
          </a:prstGeom>
          <a:noFill/>
          <a:ln>
            <a:noFill/>
          </a:ln>
        </p:spPr>
      </p:pic>
      <p:pic>
        <p:nvPicPr>
          <p:cNvPr id="107" name="Google Shape;107;p26"/>
          <p:cNvPicPr preferRelativeResize="0"/>
          <p:nvPr/>
        </p:nvPicPr>
        <p:blipFill>
          <a:blip r:embed="rId5">
            <a:alphaModFix/>
          </a:blip>
          <a:stretch>
            <a:fillRect/>
          </a:stretch>
        </p:blipFill>
        <p:spPr>
          <a:xfrm>
            <a:off x="5879300" y="3769163"/>
            <a:ext cx="2420851" cy="1210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descr="Image" id="219" name="Google Shape;219;p35"/>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20" name="Google Shape;220;p35"/>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21" name="Google Shape;221;p35"/>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22" name="Google Shape;222;p35"/>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lang="en" sz="2000">
                <a:solidFill>
                  <a:srgbClr val="FFFFFF"/>
                </a:solidFill>
              </a:rPr>
              <a:t>Exploratory analysis</a:t>
            </a:r>
            <a:endParaRPr sz="500"/>
          </a:p>
        </p:txBody>
      </p:sp>
      <p:cxnSp>
        <p:nvCxnSpPr>
          <p:cNvPr id="223" name="Google Shape;223;p35"/>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24" name="Google Shape;224;p35"/>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25" name="Google Shape;225;p35"/>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lang="en" sz="3000"/>
              <a:t>Seaborn</a:t>
            </a:r>
            <a:endParaRPr sz="500"/>
          </a:p>
        </p:txBody>
      </p:sp>
      <p:sp>
        <p:nvSpPr>
          <p:cNvPr id="226" name="Google Shape;226;p35"/>
          <p:cNvSpPr txBox="1"/>
          <p:nvPr/>
        </p:nvSpPr>
        <p:spPr>
          <a:xfrm>
            <a:off x="4223725" y="1693075"/>
            <a:ext cx="4073400" cy="2154600"/>
          </a:xfrm>
          <a:prstGeom prst="rect">
            <a:avLst/>
          </a:prstGeom>
          <a:noFill/>
          <a:ln>
            <a:noFill/>
          </a:ln>
        </p:spPr>
        <p:txBody>
          <a:bodyPr anchorCtr="0" anchor="t" bIns="19050" lIns="19050" spcFirstLastPara="1" rIns="19050" wrap="square" tIns="19050">
            <a:noAutofit/>
          </a:bodyPr>
          <a:lstStyle/>
          <a:p>
            <a:pPr indent="-317500" lvl="0" marL="457200" marR="0" rtl="0" algn="l">
              <a:lnSpc>
                <a:spcPct val="100000"/>
              </a:lnSpc>
              <a:spcBef>
                <a:spcPts val="0"/>
              </a:spcBef>
              <a:spcAft>
                <a:spcPts val="0"/>
              </a:spcAft>
              <a:buSzPts val="1400"/>
              <a:buFont typeface="Roboto"/>
              <a:buChar char="●"/>
            </a:pPr>
            <a:r>
              <a:rPr lang="en">
                <a:latin typeface="Roboto"/>
                <a:ea typeface="Roboto"/>
                <a:cs typeface="Roboto"/>
                <a:sym typeface="Roboto"/>
              </a:rPr>
              <a:t>Seaborn is library built in top of matplotlib. Therefore, in order to use seaborn, matplotlib must be imported before.</a:t>
            </a:r>
            <a:endParaRPr>
              <a:latin typeface="Roboto"/>
              <a:ea typeface="Roboto"/>
              <a:cs typeface="Roboto"/>
              <a:sym typeface="Roboto"/>
            </a:endParaRPr>
          </a:p>
          <a:p>
            <a:pPr indent="0" lvl="0" marL="457200" marR="0" rtl="0" algn="l">
              <a:lnSpc>
                <a:spcPct val="100000"/>
              </a:lnSpc>
              <a:spcBef>
                <a:spcPts val="0"/>
              </a:spcBef>
              <a:spcAft>
                <a:spcPts val="0"/>
              </a:spcAft>
              <a:buNone/>
            </a:pPr>
            <a:r>
              <a:t/>
            </a:r>
            <a:endParaRPr>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
                <a:latin typeface="Roboto"/>
                <a:ea typeface="Roboto"/>
                <a:cs typeface="Roboto"/>
                <a:sym typeface="Roboto"/>
              </a:rPr>
              <a:t>To use the library:</a:t>
            </a:r>
            <a:endParaRPr>
              <a:latin typeface="Roboto"/>
              <a:ea typeface="Roboto"/>
              <a:cs typeface="Roboto"/>
              <a:sym typeface="Roboto"/>
            </a:endParaRPr>
          </a:p>
          <a:p>
            <a:pPr indent="0" lvl="0" marL="457200" marR="0" rtl="0" algn="l">
              <a:lnSpc>
                <a:spcPct val="100000"/>
              </a:lnSpc>
              <a:spcBef>
                <a:spcPts val="0"/>
              </a:spcBef>
              <a:spcAft>
                <a:spcPts val="0"/>
              </a:spcAft>
              <a:buNone/>
            </a:pPr>
            <a:r>
              <a:t/>
            </a:r>
            <a:endParaRPr>
              <a:latin typeface="Roboto"/>
              <a:ea typeface="Roboto"/>
              <a:cs typeface="Roboto"/>
              <a:sym typeface="Roboto"/>
            </a:endParaRPr>
          </a:p>
          <a:p>
            <a:pPr indent="457200" lvl="0" marL="0" rtl="0" algn="l">
              <a:spcBef>
                <a:spcPts val="0"/>
              </a:spcBef>
              <a:spcAft>
                <a:spcPts val="0"/>
              </a:spcAft>
              <a:buNone/>
            </a:pPr>
            <a:r>
              <a:rPr b="1" lang="en">
                <a:solidFill>
                  <a:srgbClr val="6AA84F"/>
                </a:solidFill>
                <a:latin typeface="Roboto"/>
                <a:ea typeface="Roboto"/>
                <a:cs typeface="Roboto"/>
                <a:sym typeface="Roboto"/>
              </a:rPr>
              <a:t>import</a:t>
            </a:r>
            <a:r>
              <a:rPr lang="en">
                <a:solidFill>
                  <a:schemeClr val="dk1"/>
                </a:solidFill>
                <a:latin typeface="Roboto"/>
                <a:ea typeface="Roboto"/>
                <a:cs typeface="Roboto"/>
                <a:sym typeface="Roboto"/>
              </a:rPr>
              <a:t> matplotlib.pyplot </a:t>
            </a:r>
            <a:r>
              <a:rPr b="1" lang="en">
                <a:solidFill>
                  <a:srgbClr val="6AA84F"/>
                </a:solidFill>
                <a:latin typeface="Roboto"/>
                <a:ea typeface="Roboto"/>
                <a:cs typeface="Roboto"/>
                <a:sym typeface="Roboto"/>
              </a:rPr>
              <a:t>as</a:t>
            </a:r>
            <a:r>
              <a:rPr lang="en">
                <a:solidFill>
                  <a:schemeClr val="dk1"/>
                </a:solidFill>
                <a:latin typeface="Roboto"/>
                <a:ea typeface="Roboto"/>
                <a:cs typeface="Roboto"/>
                <a:sym typeface="Roboto"/>
              </a:rPr>
              <a:t> plt</a:t>
            </a:r>
            <a:endParaRPr>
              <a:solidFill>
                <a:schemeClr val="dk1"/>
              </a:solidFill>
              <a:latin typeface="Roboto"/>
              <a:ea typeface="Roboto"/>
              <a:cs typeface="Roboto"/>
              <a:sym typeface="Roboto"/>
            </a:endParaRPr>
          </a:p>
          <a:p>
            <a:pPr indent="457200" lvl="0" marL="0" rtl="0" algn="l">
              <a:spcBef>
                <a:spcPts val="0"/>
              </a:spcBef>
              <a:spcAft>
                <a:spcPts val="0"/>
              </a:spcAft>
              <a:buNone/>
            </a:pPr>
            <a:r>
              <a:rPr b="1" lang="en">
                <a:solidFill>
                  <a:srgbClr val="6AA84F"/>
                </a:solidFill>
                <a:latin typeface="Roboto"/>
                <a:ea typeface="Roboto"/>
                <a:cs typeface="Roboto"/>
                <a:sym typeface="Roboto"/>
              </a:rPr>
              <a:t>import </a:t>
            </a:r>
            <a:r>
              <a:rPr lang="en">
                <a:solidFill>
                  <a:schemeClr val="dk1"/>
                </a:solidFill>
                <a:latin typeface="Roboto"/>
                <a:ea typeface="Roboto"/>
                <a:cs typeface="Roboto"/>
                <a:sym typeface="Roboto"/>
              </a:rPr>
              <a:t>seaborn </a:t>
            </a:r>
            <a:r>
              <a:rPr b="1" lang="en">
                <a:solidFill>
                  <a:srgbClr val="6AA84F"/>
                </a:solidFill>
                <a:latin typeface="Roboto"/>
                <a:ea typeface="Roboto"/>
                <a:cs typeface="Roboto"/>
                <a:sym typeface="Roboto"/>
              </a:rPr>
              <a:t>as</a:t>
            </a:r>
            <a:r>
              <a:rPr lang="en">
                <a:solidFill>
                  <a:schemeClr val="dk1"/>
                </a:solidFill>
                <a:latin typeface="Roboto"/>
                <a:ea typeface="Roboto"/>
                <a:cs typeface="Roboto"/>
                <a:sym typeface="Roboto"/>
              </a:rPr>
              <a:t> sns</a:t>
            </a:r>
            <a:endParaRPr>
              <a:solidFill>
                <a:schemeClr val="dk1"/>
              </a:solidFill>
              <a:latin typeface="Roboto"/>
              <a:ea typeface="Roboto"/>
              <a:cs typeface="Roboto"/>
              <a:sym typeface="Roboto"/>
            </a:endParaRPr>
          </a:p>
          <a:p>
            <a:pPr indent="457200" lvl="0" marL="0" rtl="0" algn="l">
              <a:spcBef>
                <a:spcPts val="0"/>
              </a:spcBef>
              <a:spcAft>
                <a:spcPts val="0"/>
              </a:spcAft>
              <a:buNone/>
            </a:pPr>
            <a:r>
              <a:rPr lang="en">
                <a:solidFill>
                  <a:srgbClr val="0000FF"/>
                </a:solidFill>
                <a:latin typeface="Roboto"/>
                <a:ea typeface="Roboto"/>
                <a:cs typeface="Roboto"/>
                <a:sym typeface="Roboto"/>
              </a:rPr>
              <a:t>#%matplotlib inline</a:t>
            </a:r>
            <a:endParaRPr>
              <a:solidFill>
                <a:srgbClr val="0000FF"/>
              </a:solidFill>
              <a:latin typeface="Roboto"/>
              <a:ea typeface="Roboto"/>
              <a:cs typeface="Roboto"/>
              <a:sym typeface="Roboto"/>
            </a:endParaRPr>
          </a:p>
          <a:p>
            <a:pPr indent="0" lvl="0" marL="0" rtl="0" algn="l">
              <a:spcBef>
                <a:spcPts val="0"/>
              </a:spcBef>
              <a:spcAft>
                <a:spcPts val="0"/>
              </a:spcAft>
              <a:buNone/>
            </a:pPr>
            <a:r>
              <a:t/>
            </a:r>
            <a:endParaRPr>
              <a:solidFill>
                <a:srgbClr val="0000FF"/>
              </a:solidFill>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descr="Image" id="231" name="Google Shape;231;p36"/>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32" name="Google Shape;232;p36"/>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33" name="Google Shape;233;p36"/>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34" name="Google Shape;234;p36"/>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lang="en" sz="2000">
                <a:solidFill>
                  <a:srgbClr val="FFFFFF"/>
                </a:solidFill>
              </a:rPr>
              <a:t>Exploratory analysis</a:t>
            </a:r>
            <a:endParaRPr sz="500"/>
          </a:p>
        </p:txBody>
      </p:sp>
      <p:cxnSp>
        <p:nvCxnSpPr>
          <p:cNvPr id="235" name="Google Shape;235;p36"/>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36" name="Google Shape;236;p36"/>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37" name="Google Shape;237;p36"/>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lang="en" sz="3000"/>
              <a:t>Main types of plots in Seaborn</a:t>
            </a:r>
            <a:endParaRPr sz="500"/>
          </a:p>
        </p:txBody>
      </p:sp>
      <p:sp>
        <p:nvSpPr>
          <p:cNvPr id="238" name="Google Shape;238;p36"/>
          <p:cNvSpPr txBox="1"/>
          <p:nvPr/>
        </p:nvSpPr>
        <p:spPr>
          <a:xfrm>
            <a:off x="4223725" y="169075"/>
            <a:ext cx="4073400" cy="45219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rPr lang="en" sz="1500"/>
              <a:t>Barplot -&gt; </a:t>
            </a:r>
            <a:r>
              <a:rPr b="1" lang="en" sz="1500">
                <a:solidFill>
                  <a:srgbClr val="6AA84F"/>
                </a:solidFill>
              </a:rPr>
              <a:t>barplot() </a:t>
            </a:r>
            <a:r>
              <a:rPr lang="en" sz="1900">
                <a:latin typeface="Roboto"/>
                <a:ea typeface="Roboto"/>
                <a:cs typeface="Roboto"/>
                <a:sym typeface="Roboto"/>
              </a:rPr>
              <a:t>(</a:t>
            </a:r>
            <a:r>
              <a:rPr lang="en" sz="1600">
                <a:highlight>
                  <a:srgbClr val="FFFFFF"/>
                </a:highlight>
                <a:latin typeface="Roboto"/>
                <a:ea typeface="Roboto"/>
                <a:cs typeface="Roboto"/>
                <a:sym typeface="Roboto"/>
              </a:rPr>
              <a:t>shows the relation between a categorical variable and a continuous variable)</a:t>
            </a:r>
            <a:endParaRPr sz="1600">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sz="1600">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rPr lang="en" sz="1600">
                <a:highlight>
                  <a:srgbClr val="FFFFFF"/>
                </a:highlight>
                <a:latin typeface="Roboto"/>
                <a:ea typeface="Roboto"/>
                <a:cs typeface="Roboto"/>
                <a:sym typeface="Roboto"/>
              </a:rPr>
              <a:t>Countplot -&gt;</a:t>
            </a:r>
            <a:r>
              <a:rPr b="1" lang="en" sz="1600">
                <a:highlight>
                  <a:srgbClr val="FFFFFF"/>
                </a:highlight>
                <a:latin typeface="Roboto"/>
                <a:ea typeface="Roboto"/>
                <a:cs typeface="Roboto"/>
                <a:sym typeface="Roboto"/>
              </a:rPr>
              <a:t> </a:t>
            </a:r>
            <a:r>
              <a:rPr b="1" lang="en" sz="1600">
                <a:solidFill>
                  <a:srgbClr val="6AA84F"/>
                </a:solidFill>
                <a:highlight>
                  <a:srgbClr val="FFFFFF"/>
                </a:highlight>
                <a:latin typeface="Roboto"/>
                <a:ea typeface="Roboto"/>
                <a:cs typeface="Roboto"/>
                <a:sym typeface="Roboto"/>
              </a:rPr>
              <a:t>countplot()</a:t>
            </a:r>
            <a:endParaRPr b="1" sz="1600">
              <a:solidFill>
                <a:srgbClr val="6AA84F"/>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rPr lang="en" sz="1500"/>
              <a:t>Distribution plot -&gt; </a:t>
            </a:r>
            <a:r>
              <a:rPr b="1" lang="en" sz="1500">
                <a:solidFill>
                  <a:srgbClr val="6AA84F"/>
                </a:solidFill>
              </a:rPr>
              <a:t>displot()</a:t>
            </a:r>
            <a:endParaRPr b="1" sz="1500">
              <a:solidFill>
                <a:srgbClr val="6AA84F"/>
              </a:solidFill>
            </a:endParaRPr>
          </a:p>
          <a:p>
            <a:pPr indent="0" lvl="0" marL="0" marR="0" rtl="0" algn="l">
              <a:lnSpc>
                <a:spcPct val="100000"/>
              </a:lnSpc>
              <a:spcBef>
                <a:spcPts val="0"/>
              </a:spcBef>
              <a:spcAft>
                <a:spcPts val="0"/>
              </a:spcAft>
              <a:buNone/>
            </a:pPr>
            <a:r>
              <a:t/>
            </a:r>
            <a:endParaRPr b="1" sz="1500"/>
          </a:p>
          <a:p>
            <a:pPr indent="0" lvl="0" marL="0" marR="0" rtl="0" algn="l">
              <a:lnSpc>
                <a:spcPct val="100000"/>
              </a:lnSpc>
              <a:spcBef>
                <a:spcPts val="0"/>
              </a:spcBef>
              <a:spcAft>
                <a:spcPts val="0"/>
              </a:spcAft>
              <a:buNone/>
            </a:pPr>
            <a:r>
              <a:rPr lang="en" sz="1500"/>
              <a:t>Scatter plot -&gt;</a:t>
            </a:r>
            <a:r>
              <a:rPr b="1" lang="en" sz="1500"/>
              <a:t> </a:t>
            </a:r>
            <a:r>
              <a:rPr b="1" lang="en" sz="1500">
                <a:solidFill>
                  <a:srgbClr val="6AA84F"/>
                </a:solidFill>
              </a:rPr>
              <a:t>jointplot()</a:t>
            </a:r>
            <a:endParaRPr b="1" sz="1500">
              <a:solidFill>
                <a:srgbClr val="6AA84F"/>
              </a:solidFill>
            </a:endParaRPr>
          </a:p>
          <a:p>
            <a:pPr indent="0" lvl="0" marL="0" marR="0" rtl="0" algn="l">
              <a:lnSpc>
                <a:spcPct val="100000"/>
              </a:lnSpc>
              <a:spcBef>
                <a:spcPts val="0"/>
              </a:spcBef>
              <a:spcAft>
                <a:spcPts val="0"/>
              </a:spcAft>
              <a:buNone/>
            </a:pPr>
            <a:r>
              <a:t/>
            </a:r>
            <a:endParaRPr b="1" sz="1500"/>
          </a:p>
          <a:p>
            <a:pPr indent="0" lvl="0" marL="0" marR="0" rtl="0" algn="l">
              <a:lnSpc>
                <a:spcPct val="100000"/>
              </a:lnSpc>
              <a:spcBef>
                <a:spcPts val="0"/>
              </a:spcBef>
              <a:spcAft>
                <a:spcPts val="0"/>
              </a:spcAft>
              <a:buNone/>
            </a:pPr>
            <a:r>
              <a:rPr lang="en" sz="1500"/>
              <a:t>Grid of plots for each pair of variables- &gt; </a:t>
            </a:r>
            <a:r>
              <a:rPr b="1" lang="en" sz="1500">
                <a:solidFill>
                  <a:srgbClr val="6AA84F"/>
                </a:solidFill>
              </a:rPr>
              <a:t>pairplot()</a:t>
            </a:r>
            <a:endParaRPr b="1" sz="1500">
              <a:solidFill>
                <a:srgbClr val="6AA84F"/>
              </a:solidFill>
            </a:endParaRPr>
          </a:p>
          <a:p>
            <a:pPr indent="0" lvl="0" marL="0" marR="0" rtl="0" algn="l">
              <a:lnSpc>
                <a:spcPct val="100000"/>
              </a:lnSpc>
              <a:spcBef>
                <a:spcPts val="0"/>
              </a:spcBef>
              <a:spcAft>
                <a:spcPts val="0"/>
              </a:spcAft>
              <a:buNone/>
            </a:pPr>
            <a:r>
              <a:t/>
            </a:r>
            <a:endParaRPr b="1" sz="1500"/>
          </a:p>
          <a:p>
            <a:pPr indent="0" lvl="0" marL="0" marR="0" rtl="0" algn="l">
              <a:lnSpc>
                <a:spcPct val="100000"/>
              </a:lnSpc>
              <a:spcBef>
                <a:spcPts val="0"/>
              </a:spcBef>
              <a:spcAft>
                <a:spcPts val="0"/>
              </a:spcAft>
              <a:buNone/>
            </a:pPr>
            <a:r>
              <a:t/>
            </a:r>
            <a:endParaRPr b="1" sz="1500"/>
          </a:p>
          <a:p>
            <a:pPr indent="0" lvl="0" marL="0" marR="0" rtl="0" algn="l">
              <a:lnSpc>
                <a:spcPct val="100000"/>
              </a:lnSpc>
              <a:spcBef>
                <a:spcPts val="0"/>
              </a:spcBef>
              <a:spcAft>
                <a:spcPts val="0"/>
              </a:spcAft>
              <a:buNone/>
            </a:pPr>
            <a:r>
              <a:rPr lang="en" sz="1500"/>
              <a:t>Boxplot for different categorical values: -&gt; </a:t>
            </a:r>
            <a:r>
              <a:rPr b="1" lang="en" sz="1500">
                <a:solidFill>
                  <a:srgbClr val="6AA84F"/>
                </a:solidFill>
              </a:rPr>
              <a:t>boxplot()</a:t>
            </a:r>
            <a:endParaRPr b="1" sz="1500">
              <a:solidFill>
                <a:srgbClr val="6AA84F"/>
              </a:solidFill>
            </a:endParaRPr>
          </a:p>
          <a:p>
            <a:pPr indent="0" lvl="0" marL="0" marR="0" rtl="0" algn="l">
              <a:lnSpc>
                <a:spcPct val="100000"/>
              </a:lnSpc>
              <a:spcBef>
                <a:spcPts val="0"/>
              </a:spcBef>
              <a:spcAft>
                <a:spcPts val="0"/>
              </a:spcAft>
              <a:buNone/>
            </a:pPr>
            <a:r>
              <a:t/>
            </a:r>
            <a:endParaRPr b="1" sz="1500">
              <a:solidFill>
                <a:srgbClr val="6AA84F"/>
              </a:solidFill>
            </a:endParaRPr>
          </a:p>
          <a:p>
            <a:pPr indent="0" lvl="0" marL="0" marR="0" rtl="0" algn="l">
              <a:lnSpc>
                <a:spcPct val="100000"/>
              </a:lnSpc>
              <a:spcBef>
                <a:spcPts val="0"/>
              </a:spcBef>
              <a:spcAft>
                <a:spcPts val="0"/>
              </a:spcAft>
              <a:buNone/>
            </a:pPr>
            <a:r>
              <a:rPr lang="en" sz="1500"/>
              <a:t>Violinplots -&gt; </a:t>
            </a:r>
            <a:r>
              <a:rPr b="1" lang="en" sz="1500">
                <a:solidFill>
                  <a:srgbClr val="6AA84F"/>
                </a:solidFill>
              </a:rPr>
              <a:t>violinplot()</a:t>
            </a:r>
            <a:endParaRPr b="1" sz="1500">
              <a:solidFill>
                <a:srgbClr val="6AA84F"/>
              </a:solidFill>
            </a:endParaRPr>
          </a:p>
          <a:p>
            <a:pPr indent="0" lvl="0" marL="0" marR="0" rtl="0" algn="l">
              <a:lnSpc>
                <a:spcPct val="100000"/>
              </a:lnSpc>
              <a:spcBef>
                <a:spcPts val="0"/>
              </a:spcBef>
              <a:spcAft>
                <a:spcPts val="0"/>
              </a:spcAft>
              <a:buNone/>
            </a:pPr>
            <a:r>
              <a:t/>
            </a:r>
            <a:endParaRPr b="1" sz="1500">
              <a:solidFill>
                <a:srgbClr val="6AA84F"/>
              </a:solidFill>
            </a:endParaRPr>
          </a:p>
          <a:p>
            <a:pPr indent="0" lvl="0" marL="0" marR="0" rtl="0" algn="l">
              <a:lnSpc>
                <a:spcPct val="100000"/>
              </a:lnSpc>
              <a:spcBef>
                <a:spcPts val="0"/>
              </a:spcBef>
              <a:spcAft>
                <a:spcPts val="0"/>
              </a:spcAft>
              <a:buNone/>
            </a:pPr>
            <a:r>
              <a:rPr lang="en" sz="1500"/>
              <a:t>Pointplot</a:t>
            </a:r>
            <a:r>
              <a:rPr b="1" lang="en" sz="1500"/>
              <a:t> </a:t>
            </a:r>
            <a:r>
              <a:rPr lang="en" sz="1500"/>
              <a:t>-&gt;</a:t>
            </a:r>
            <a:r>
              <a:rPr b="1" lang="en" sz="1500"/>
              <a:t> </a:t>
            </a:r>
            <a:r>
              <a:rPr b="1" lang="en" sz="1500">
                <a:solidFill>
                  <a:srgbClr val="6AA84F"/>
                </a:solidFill>
              </a:rPr>
              <a:t>pointplot()</a:t>
            </a:r>
            <a:endParaRPr b="1" sz="1500">
              <a:solidFill>
                <a:srgbClr val="6AA84F"/>
              </a:solidFill>
            </a:endParaRPr>
          </a:p>
          <a:p>
            <a:pPr indent="0" lvl="0" marL="0" marR="0" rtl="0" algn="l">
              <a:lnSpc>
                <a:spcPct val="100000"/>
              </a:lnSpc>
              <a:spcBef>
                <a:spcPts val="0"/>
              </a:spcBef>
              <a:spcAft>
                <a:spcPts val="0"/>
              </a:spcAft>
              <a:buNone/>
            </a:pPr>
            <a:r>
              <a:t/>
            </a:r>
            <a:endParaRPr b="1"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descr="Image" id="243" name="Google Shape;243;p37"/>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44" name="Google Shape;244;p37"/>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45" name="Google Shape;245;p37"/>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lang="en" sz="2000">
                <a:solidFill>
                  <a:srgbClr val="FFFFFF"/>
                </a:solidFill>
              </a:rPr>
              <a:t>Exploratory analysis</a:t>
            </a:r>
            <a:endParaRPr sz="500"/>
          </a:p>
        </p:txBody>
      </p:sp>
      <p:cxnSp>
        <p:nvCxnSpPr>
          <p:cNvPr id="246" name="Google Shape;246;p37"/>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47" name="Google Shape;247;p37"/>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48" name="Google Shape;248;p37"/>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lang="en" sz="3000"/>
              <a:t>Subplots in Seaborn</a:t>
            </a:r>
            <a:endParaRPr sz="500"/>
          </a:p>
        </p:txBody>
      </p:sp>
      <p:sp>
        <p:nvSpPr>
          <p:cNvPr id="249" name="Google Shape;249;p37"/>
          <p:cNvSpPr txBox="1"/>
          <p:nvPr/>
        </p:nvSpPr>
        <p:spPr>
          <a:xfrm>
            <a:off x="4257450" y="1003525"/>
            <a:ext cx="4424400" cy="2871000"/>
          </a:xfrm>
          <a:prstGeom prst="rect">
            <a:avLst/>
          </a:prstGeom>
          <a:noFill/>
          <a:ln>
            <a:noFill/>
          </a:ln>
        </p:spPr>
        <p:txBody>
          <a:bodyPr anchorCtr="0" anchor="t" bIns="19050" lIns="19050" spcFirstLastPara="1" rIns="19050" wrap="square" tIns="19050">
            <a:noAutofit/>
          </a:bodyPr>
          <a:lstStyle/>
          <a:p>
            <a:pPr indent="-323850" lvl="0" marL="457200" marR="0" rtl="0" algn="l">
              <a:lnSpc>
                <a:spcPct val="100000"/>
              </a:lnSpc>
              <a:spcBef>
                <a:spcPts val="0"/>
              </a:spcBef>
              <a:spcAft>
                <a:spcPts val="0"/>
              </a:spcAft>
              <a:buSzPts val="1500"/>
              <a:buChar char="●"/>
            </a:pPr>
            <a:r>
              <a:rPr lang="en" sz="1500"/>
              <a:t>Multiple plots in matplotlib are generated using the following functions:</a:t>
            </a:r>
            <a:endParaRPr sz="1500"/>
          </a:p>
          <a:p>
            <a:pPr indent="-323850" lvl="1" marL="914400" marR="0" rtl="0" algn="l">
              <a:lnSpc>
                <a:spcPct val="100000"/>
              </a:lnSpc>
              <a:spcBef>
                <a:spcPts val="0"/>
              </a:spcBef>
              <a:spcAft>
                <a:spcPts val="0"/>
              </a:spcAft>
              <a:buClr>
                <a:srgbClr val="6AA84F"/>
              </a:buClr>
              <a:buSzPts val="1500"/>
              <a:buChar char="○"/>
            </a:pPr>
            <a:r>
              <a:rPr b="1" lang="en" sz="1500">
                <a:solidFill>
                  <a:srgbClr val="6AA84F"/>
                </a:solidFill>
              </a:rPr>
              <a:t>FacetGrid()</a:t>
            </a:r>
            <a:endParaRPr b="1" sz="1500">
              <a:solidFill>
                <a:srgbClr val="6AA84F"/>
              </a:solidFill>
            </a:endParaRPr>
          </a:p>
          <a:p>
            <a:pPr indent="-323850" lvl="1" marL="914400" marR="0" rtl="0" algn="l">
              <a:lnSpc>
                <a:spcPct val="100000"/>
              </a:lnSpc>
              <a:spcBef>
                <a:spcPts val="0"/>
              </a:spcBef>
              <a:spcAft>
                <a:spcPts val="0"/>
              </a:spcAft>
              <a:buClr>
                <a:srgbClr val="6AA84F"/>
              </a:buClr>
              <a:buSzPts val="1500"/>
              <a:buChar char="○"/>
            </a:pPr>
            <a:r>
              <a:rPr b="1" lang="en" sz="1500">
                <a:solidFill>
                  <a:srgbClr val="6AA84F"/>
                </a:solidFill>
              </a:rPr>
              <a:t>PairGrid()</a:t>
            </a:r>
            <a:endParaRPr b="1" sz="1500">
              <a:solidFill>
                <a:srgbClr val="6AA84F"/>
              </a:solidFill>
            </a:endParaRPr>
          </a:p>
          <a:p>
            <a:pPr indent="0" lvl="0" marL="914400" marR="0" rtl="0" algn="l">
              <a:lnSpc>
                <a:spcPct val="100000"/>
              </a:lnSpc>
              <a:spcBef>
                <a:spcPts val="0"/>
              </a:spcBef>
              <a:spcAft>
                <a:spcPts val="0"/>
              </a:spcAft>
              <a:buNone/>
            </a:pPr>
            <a:r>
              <a:t/>
            </a:r>
            <a:endParaRPr b="1" sz="1500">
              <a:solidFill>
                <a:srgbClr val="6AA84F"/>
              </a:solidFill>
            </a:endParaRPr>
          </a:p>
          <a:p>
            <a:pPr indent="-323850" lvl="0" marL="457200" marR="0" rtl="0" algn="l">
              <a:lnSpc>
                <a:spcPct val="100000"/>
              </a:lnSpc>
              <a:spcBef>
                <a:spcPts val="0"/>
              </a:spcBef>
              <a:spcAft>
                <a:spcPts val="0"/>
              </a:spcAft>
              <a:buSzPts val="1500"/>
              <a:buChar char="●"/>
            </a:pPr>
            <a:r>
              <a:rPr lang="en" sz="1500"/>
              <a:t>However, in order to plot something we need to use the function: </a:t>
            </a:r>
            <a:r>
              <a:rPr b="1" lang="en" sz="1500">
                <a:solidFill>
                  <a:srgbClr val="6AA84F"/>
                </a:solidFill>
              </a:rPr>
              <a:t>map()</a:t>
            </a:r>
            <a:endParaRPr b="1" sz="1500">
              <a:solidFill>
                <a:srgbClr val="6AA84F"/>
              </a:solidFill>
            </a:endParaRPr>
          </a:p>
          <a:p>
            <a:pPr indent="-323850" lvl="0" marL="457200" marR="0" rtl="0" algn="l">
              <a:lnSpc>
                <a:spcPct val="100000"/>
              </a:lnSpc>
              <a:spcBef>
                <a:spcPts val="0"/>
              </a:spcBef>
              <a:spcAft>
                <a:spcPts val="0"/>
              </a:spcAft>
              <a:buSzPts val="1500"/>
              <a:buChar char="●"/>
            </a:pPr>
            <a:r>
              <a:rPr lang="en" sz="1500"/>
              <a:t>PairGrid accepts the functions:</a:t>
            </a:r>
            <a:endParaRPr sz="1500"/>
          </a:p>
          <a:p>
            <a:pPr indent="-323850" lvl="1" marL="914400" marR="0" rtl="0" algn="l">
              <a:lnSpc>
                <a:spcPct val="100000"/>
              </a:lnSpc>
              <a:spcBef>
                <a:spcPts val="0"/>
              </a:spcBef>
              <a:spcAft>
                <a:spcPts val="0"/>
              </a:spcAft>
              <a:buClr>
                <a:srgbClr val="6AA84F"/>
              </a:buClr>
              <a:buSzPts val="1500"/>
              <a:buChar char="○"/>
            </a:pPr>
            <a:r>
              <a:rPr b="1" lang="en" sz="1500">
                <a:solidFill>
                  <a:srgbClr val="6AA84F"/>
                </a:solidFill>
              </a:rPr>
              <a:t>map_diag()</a:t>
            </a:r>
            <a:endParaRPr b="1" sz="1500">
              <a:solidFill>
                <a:srgbClr val="6AA84F"/>
              </a:solidFill>
            </a:endParaRPr>
          </a:p>
          <a:p>
            <a:pPr indent="-323850" lvl="1" marL="914400" marR="0" rtl="0" algn="l">
              <a:lnSpc>
                <a:spcPct val="100000"/>
              </a:lnSpc>
              <a:spcBef>
                <a:spcPts val="0"/>
              </a:spcBef>
              <a:spcAft>
                <a:spcPts val="0"/>
              </a:spcAft>
              <a:buClr>
                <a:srgbClr val="6AA84F"/>
              </a:buClr>
              <a:buSzPts val="1500"/>
              <a:buChar char="○"/>
            </a:pPr>
            <a:r>
              <a:rPr b="1" lang="en" sz="1500">
                <a:solidFill>
                  <a:srgbClr val="6AA84F"/>
                </a:solidFill>
              </a:rPr>
              <a:t>map_offdiag()</a:t>
            </a:r>
            <a:endParaRPr b="1" sz="1500">
              <a:solidFill>
                <a:srgbClr val="6AA84F"/>
              </a:solidFill>
            </a:endParaRPr>
          </a:p>
          <a:p>
            <a:pPr indent="-323850" lvl="1" marL="914400" marR="0" rtl="0" algn="l">
              <a:lnSpc>
                <a:spcPct val="100000"/>
              </a:lnSpc>
              <a:spcBef>
                <a:spcPts val="0"/>
              </a:spcBef>
              <a:spcAft>
                <a:spcPts val="0"/>
              </a:spcAft>
              <a:buClr>
                <a:srgbClr val="6AA84F"/>
              </a:buClr>
              <a:buSzPts val="1500"/>
              <a:buChar char="○"/>
            </a:pPr>
            <a:r>
              <a:rPr b="1" lang="en" sz="1500">
                <a:solidFill>
                  <a:srgbClr val="6AA84F"/>
                </a:solidFill>
              </a:rPr>
              <a:t>map_upper()</a:t>
            </a:r>
            <a:endParaRPr b="1" sz="1500">
              <a:solidFill>
                <a:srgbClr val="6AA84F"/>
              </a:solidFill>
            </a:endParaRPr>
          </a:p>
          <a:p>
            <a:pPr indent="-323850" lvl="1" marL="914400" marR="0" rtl="0" algn="l">
              <a:lnSpc>
                <a:spcPct val="100000"/>
              </a:lnSpc>
              <a:spcBef>
                <a:spcPts val="0"/>
              </a:spcBef>
              <a:spcAft>
                <a:spcPts val="0"/>
              </a:spcAft>
              <a:buClr>
                <a:srgbClr val="6AA84F"/>
              </a:buClr>
              <a:buSzPts val="1500"/>
              <a:buChar char="○"/>
            </a:pPr>
            <a:r>
              <a:rPr b="1" lang="en" sz="1500">
                <a:solidFill>
                  <a:srgbClr val="6AA84F"/>
                </a:solidFill>
              </a:rPr>
              <a:t>map_lower()</a:t>
            </a:r>
            <a:endParaRPr b="1" sz="1500">
              <a:solidFill>
                <a:srgbClr val="6AA84F"/>
              </a:solidFill>
            </a:endParaRPr>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rtl="0" algn="l">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descr="Image" id="254" name="Google Shape;254;p38"/>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55" name="Google Shape;255;p38"/>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56" name="Google Shape;256;p38"/>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lang="en" sz="2000">
                <a:solidFill>
                  <a:srgbClr val="FFFFFF"/>
                </a:solidFill>
              </a:rPr>
              <a:t>Exploratory analysis</a:t>
            </a:r>
            <a:endParaRPr sz="500"/>
          </a:p>
        </p:txBody>
      </p:sp>
      <p:cxnSp>
        <p:nvCxnSpPr>
          <p:cNvPr id="257" name="Google Shape;257;p38"/>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58" name="Google Shape;258;p38"/>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59" name="Google Shape;259;p38"/>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lang="en" sz="3000"/>
              <a:t>Combining Matplotlib and </a:t>
            </a:r>
            <a:r>
              <a:rPr b="1" lang="en" sz="3000"/>
              <a:t>Seaborn</a:t>
            </a:r>
            <a:endParaRPr sz="500"/>
          </a:p>
        </p:txBody>
      </p:sp>
      <p:sp>
        <p:nvSpPr>
          <p:cNvPr id="260" name="Google Shape;260;p38"/>
          <p:cNvSpPr txBox="1"/>
          <p:nvPr/>
        </p:nvSpPr>
        <p:spPr>
          <a:xfrm>
            <a:off x="4257450" y="1003525"/>
            <a:ext cx="4424400" cy="2871000"/>
          </a:xfrm>
          <a:prstGeom prst="rect">
            <a:avLst/>
          </a:prstGeom>
          <a:noFill/>
          <a:ln>
            <a:noFill/>
          </a:ln>
        </p:spPr>
        <p:txBody>
          <a:bodyPr anchorCtr="0" anchor="t" bIns="19050" lIns="19050" spcFirstLastPara="1" rIns="19050" wrap="square" tIns="19050">
            <a:noAutofit/>
          </a:bodyPr>
          <a:lstStyle/>
          <a:p>
            <a:pPr indent="-323850" lvl="0" marL="457200" marR="0" rtl="0" algn="just">
              <a:lnSpc>
                <a:spcPct val="100000"/>
              </a:lnSpc>
              <a:spcBef>
                <a:spcPts val="0"/>
              </a:spcBef>
              <a:spcAft>
                <a:spcPts val="0"/>
              </a:spcAft>
              <a:buSzPts val="1500"/>
              <a:buChar char="●"/>
            </a:pPr>
            <a:r>
              <a:rPr lang="en" sz="1500"/>
              <a:t>Seaborn plots can be created using a matplotlib canvas.</a:t>
            </a:r>
            <a:endParaRPr sz="1500"/>
          </a:p>
          <a:p>
            <a:pPr indent="0" lvl="0" marL="457200" marR="0" rtl="0" algn="l">
              <a:lnSpc>
                <a:spcPct val="100000"/>
              </a:lnSpc>
              <a:spcBef>
                <a:spcPts val="0"/>
              </a:spcBef>
              <a:spcAft>
                <a:spcPts val="0"/>
              </a:spcAft>
              <a:buNone/>
            </a:pPr>
            <a:r>
              <a:t/>
            </a:r>
            <a:endParaRPr sz="1500"/>
          </a:p>
          <a:p>
            <a:pPr indent="-323850" lvl="0" marL="457200" marR="0" rtl="0" algn="just">
              <a:lnSpc>
                <a:spcPct val="100000"/>
              </a:lnSpc>
              <a:spcBef>
                <a:spcPts val="0"/>
              </a:spcBef>
              <a:spcAft>
                <a:spcPts val="0"/>
              </a:spcAft>
              <a:buSzPts val="1500"/>
              <a:buChar char="●"/>
            </a:pPr>
            <a:r>
              <a:rPr lang="en" sz="1500"/>
              <a:t>In order to do so, just call the corresponding seaborn plot and use the function optional argument “ax” to provide tthe matplotlib axis array element in which the plot has to be placed.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rtl="0" algn="l">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descr="IH_BLUE-LOGO_1200x1200.png" id="265" name="Google Shape;265;p39"/>
          <p:cNvPicPr preferRelativeResize="0"/>
          <p:nvPr/>
        </p:nvPicPr>
        <p:blipFill rotWithShape="1">
          <a:blip r:embed="rId3">
            <a:alphaModFix/>
          </a:blip>
          <a:srcRect b="0" l="0" r="0" t="0"/>
          <a:stretch/>
        </p:blipFill>
        <p:spPr>
          <a:xfrm>
            <a:off x="3822756" y="1822506"/>
            <a:ext cx="1498488" cy="14984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Image" id="112" name="Google Shape;112;p27"/>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13" name="Google Shape;113;p27"/>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14" name="Google Shape;114;p27"/>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lang="en" sz="2000">
                <a:solidFill>
                  <a:srgbClr val="FFFFFF"/>
                </a:solidFill>
              </a:rPr>
              <a:t>Exploratory analysis</a:t>
            </a:r>
            <a:endParaRPr sz="500"/>
          </a:p>
        </p:txBody>
      </p:sp>
      <p:cxnSp>
        <p:nvCxnSpPr>
          <p:cNvPr id="115" name="Google Shape;115;p27"/>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116" name="Google Shape;116;p27"/>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117" name="Google Shape;117;p27"/>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lang="en" sz="3000"/>
              <a:t>What is the purpose of those libraries? </a:t>
            </a:r>
            <a:endParaRPr sz="500"/>
          </a:p>
        </p:txBody>
      </p:sp>
      <p:sp>
        <p:nvSpPr>
          <p:cNvPr id="118" name="Google Shape;118;p27"/>
          <p:cNvSpPr txBox="1"/>
          <p:nvPr/>
        </p:nvSpPr>
        <p:spPr>
          <a:xfrm>
            <a:off x="4223725" y="771625"/>
            <a:ext cx="4073400" cy="3800400"/>
          </a:xfrm>
          <a:prstGeom prst="rect">
            <a:avLst/>
          </a:prstGeom>
          <a:noFill/>
          <a:ln>
            <a:noFill/>
          </a:ln>
        </p:spPr>
        <p:txBody>
          <a:bodyPr anchorCtr="0" anchor="t" bIns="19050" lIns="19050" spcFirstLastPara="1" rIns="19050" wrap="square" tIns="19050">
            <a:noAutofit/>
          </a:bodyPr>
          <a:lstStyle/>
          <a:p>
            <a:pPr indent="-298450" lvl="0" marL="457200" marR="0" rtl="0" algn="just">
              <a:lnSpc>
                <a:spcPct val="100000"/>
              </a:lnSpc>
              <a:spcBef>
                <a:spcPts val="0"/>
              </a:spcBef>
              <a:spcAft>
                <a:spcPts val="0"/>
              </a:spcAft>
              <a:buSzPts val="1100"/>
              <a:buChar char="●"/>
            </a:pPr>
            <a:r>
              <a:rPr lang="en" sz="1500"/>
              <a:t>Visualize data</a:t>
            </a:r>
            <a:endParaRPr sz="1500"/>
          </a:p>
          <a:p>
            <a:pPr indent="-298450" lvl="0" marL="457200" marR="0" rtl="0" algn="just">
              <a:lnSpc>
                <a:spcPct val="100000"/>
              </a:lnSpc>
              <a:spcBef>
                <a:spcPts val="0"/>
              </a:spcBef>
              <a:spcAft>
                <a:spcPts val="0"/>
              </a:spcAft>
              <a:buSzPts val="1100"/>
              <a:buChar char="●"/>
            </a:pPr>
            <a:r>
              <a:rPr lang="en" sz="1500"/>
              <a:t>Creation of almost any kind of plot:</a:t>
            </a:r>
            <a:endParaRPr sz="1500"/>
          </a:p>
          <a:p>
            <a:pPr indent="-323850" lvl="1" marL="914400" marR="0" rtl="0" algn="just">
              <a:lnSpc>
                <a:spcPct val="100000"/>
              </a:lnSpc>
              <a:spcBef>
                <a:spcPts val="0"/>
              </a:spcBef>
              <a:spcAft>
                <a:spcPts val="0"/>
              </a:spcAft>
              <a:buSzPts val="1500"/>
              <a:buChar char="○"/>
            </a:pPr>
            <a:r>
              <a:rPr lang="en" sz="1500"/>
              <a:t>Histograms</a:t>
            </a:r>
            <a:endParaRPr sz="1500"/>
          </a:p>
          <a:p>
            <a:pPr indent="-323850" lvl="1" marL="914400" marR="0" rtl="0" algn="just">
              <a:lnSpc>
                <a:spcPct val="100000"/>
              </a:lnSpc>
              <a:spcBef>
                <a:spcPts val="0"/>
              </a:spcBef>
              <a:spcAft>
                <a:spcPts val="0"/>
              </a:spcAft>
              <a:buSzPts val="1500"/>
              <a:buChar char="○"/>
            </a:pPr>
            <a:r>
              <a:rPr lang="en" sz="1500"/>
              <a:t>Bar charts</a:t>
            </a:r>
            <a:endParaRPr sz="1500"/>
          </a:p>
          <a:p>
            <a:pPr indent="-323850" lvl="1" marL="914400" marR="0" rtl="0" algn="just">
              <a:lnSpc>
                <a:spcPct val="100000"/>
              </a:lnSpc>
              <a:spcBef>
                <a:spcPts val="0"/>
              </a:spcBef>
              <a:spcAft>
                <a:spcPts val="0"/>
              </a:spcAft>
              <a:buSzPts val="1500"/>
              <a:buChar char="○"/>
            </a:pPr>
            <a:r>
              <a:rPr lang="en" sz="1500"/>
              <a:t>Scatter plots</a:t>
            </a:r>
            <a:endParaRPr sz="1500"/>
          </a:p>
          <a:p>
            <a:pPr indent="-323850" lvl="1" marL="914400" marR="0" rtl="0" algn="just">
              <a:lnSpc>
                <a:spcPct val="100000"/>
              </a:lnSpc>
              <a:spcBef>
                <a:spcPts val="0"/>
              </a:spcBef>
              <a:spcAft>
                <a:spcPts val="0"/>
              </a:spcAft>
              <a:buSzPts val="1500"/>
              <a:buChar char="○"/>
            </a:pPr>
            <a:r>
              <a:rPr lang="en" sz="1500"/>
              <a:t>Lines plots</a:t>
            </a:r>
            <a:endParaRPr sz="1500"/>
          </a:p>
          <a:p>
            <a:pPr indent="-323850" lvl="1" marL="914400" marR="0" rtl="0" algn="just">
              <a:lnSpc>
                <a:spcPct val="100000"/>
              </a:lnSpc>
              <a:spcBef>
                <a:spcPts val="0"/>
              </a:spcBef>
              <a:spcAft>
                <a:spcPts val="0"/>
              </a:spcAft>
              <a:buSzPts val="1500"/>
              <a:buChar char="○"/>
            </a:pPr>
            <a:r>
              <a:rPr lang="en" sz="1500"/>
              <a:t>Pies</a:t>
            </a:r>
            <a:endParaRPr sz="1500"/>
          </a:p>
          <a:p>
            <a:pPr indent="-323850" lvl="1" marL="914400" marR="0" rtl="0" algn="just">
              <a:lnSpc>
                <a:spcPct val="100000"/>
              </a:lnSpc>
              <a:spcBef>
                <a:spcPts val="0"/>
              </a:spcBef>
              <a:spcAft>
                <a:spcPts val="0"/>
              </a:spcAft>
              <a:buSzPts val="1500"/>
              <a:buChar char="○"/>
            </a:pPr>
            <a:r>
              <a:rPr lang="en" sz="1500"/>
              <a:t>Surface plots</a:t>
            </a:r>
            <a:endParaRPr sz="1500"/>
          </a:p>
          <a:p>
            <a:pPr indent="-323850" lvl="0" marL="457200" marR="0" rtl="0" algn="just">
              <a:lnSpc>
                <a:spcPct val="100000"/>
              </a:lnSpc>
              <a:spcBef>
                <a:spcPts val="0"/>
              </a:spcBef>
              <a:spcAft>
                <a:spcPts val="0"/>
              </a:spcAft>
              <a:buSzPts val="1500"/>
              <a:buChar char="●"/>
            </a:pPr>
            <a:r>
              <a:rPr lang="en" sz="1500"/>
              <a:t>Seaborn library needs matplotlib.</a:t>
            </a:r>
            <a:endParaRPr sz="1500"/>
          </a:p>
          <a:p>
            <a:pPr indent="-323850" lvl="0" marL="457200" marR="0" rtl="0" algn="just">
              <a:lnSpc>
                <a:spcPct val="100000"/>
              </a:lnSpc>
              <a:spcBef>
                <a:spcPts val="0"/>
              </a:spcBef>
              <a:spcAft>
                <a:spcPts val="0"/>
              </a:spcAft>
              <a:buSzPts val="1500"/>
              <a:buChar char="●"/>
            </a:pPr>
            <a:r>
              <a:rPr lang="en" sz="1500"/>
              <a:t>Load them as:</a:t>
            </a:r>
            <a:endParaRPr sz="1500"/>
          </a:p>
          <a:p>
            <a:pPr indent="0" lvl="0" marL="0" marR="0" rtl="0" algn="just">
              <a:lnSpc>
                <a:spcPct val="100000"/>
              </a:lnSpc>
              <a:spcBef>
                <a:spcPts val="0"/>
              </a:spcBef>
              <a:spcAft>
                <a:spcPts val="0"/>
              </a:spcAft>
              <a:buNone/>
            </a:pPr>
            <a:r>
              <a:t/>
            </a:r>
            <a:endParaRPr sz="1500"/>
          </a:p>
          <a:p>
            <a:pPr indent="0" lvl="0" marL="0" marR="0" rtl="0" algn="ctr">
              <a:lnSpc>
                <a:spcPct val="100000"/>
              </a:lnSpc>
              <a:spcBef>
                <a:spcPts val="0"/>
              </a:spcBef>
              <a:spcAft>
                <a:spcPts val="0"/>
              </a:spcAft>
              <a:buNone/>
            </a:pPr>
            <a:r>
              <a:rPr lang="en" sz="1500"/>
              <a:t>	</a:t>
            </a:r>
            <a:r>
              <a:rPr b="1" lang="en" sz="1500">
                <a:solidFill>
                  <a:srgbClr val="6AA84F"/>
                </a:solidFill>
              </a:rPr>
              <a:t>import</a:t>
            </a:r>
            <a:r>
              <a:rPr lang="en" sz="1500"/>
              <a:t> matplotlib.pyplot </a:t>
            </a:r>
            <a:r>
              <a:rPr b="1" lang="en" sz="1500">
                <a:solidFill>
                  <a:srgbClr val="6AA84F"/>
                </a:solidFill>
              </a:rPr>
              <a:t>as</a:t>
            </a:r>
            <a:r>
              <a:rPr lang="en" sz="1500"/>
              <a:t> plt</a:t>
            </a:r>
            <a:endParaRPr sz="1500"/>
          </a:p>
          <a:p>
            <a:pPr indent="457200" lvl="0" marL="457200" marR="0" rtl="0" algn="l">
              <a:lnSpc>
                <a:spcPct val="100000"/>
              </a:lnSpc>
              <a:spcBef>
                <a:spcPts val="0"/>
              </a:spcBef>
              <a:spcAft>
                <a:spcPts val="0"/>
              </a:spcAft>
              <a:buNone/>
            </a:pPr>
            <a:r>
              <a:rPr b="1" lang="en" sz="1500">
                <a:solidFill>
                  <a:srgbClr val="6AA84F"/>
                </a:solidFill>
              </a:rPr>
              <a:t> import</a:t>
            </a:r>
            <a:r>
              <a:rPr lang="en" sz="1500"/>
              <a:t> seaborn </a:t>
            </a:r>
            <a:r>
              <a:rPr b="1" lang="en" sz="1500">
                <a:solidFill>
                  <a:srgbClr val="6AA84F"/>
                </a:solidFill>
              </a:rPr>
              <a:t>as</a:t>
            </a:r>
            <a:r>
              <a:rPr lang="en" sz="1500"/>
              <a:t> sns</a:t>
            </a:r>
            <a:endParaRPr sz="1500"/>
          </a:p>
          <a:p>
            <a:pPr indent="457200" lvl="0" marL="457200" marR="0" rtl="0" algn="l">
              <a:lnSpc>
                <a:spcPct val="100000"/>
              </a:lnSpc>
              <a:spcBef>
                <a:spcPts val="0"/>
              </a:spcBef>
              <a:spcAft>
                <a:spcPts val="0"/>
              </a:spcAft>
              <a:buNone/>
            </a:pPr>
            <a:r>
              <a:rPr lang="en" sz="1500"/>
              <a:t> %matplotlib inline</a:t>
            </a:r>
            <a:endParaRPr sz="1500"/>
          </a:p>
          <a:p>
            <a:pPr indent="0" lvl="0" marL="0" marR="0" rtl="0" algn="ctr">
              <a:lnSpc>
                <a:spcPct val="100000"/>
              </a:lnSpc>
              <a:spcBef>
                <a:spcPts val="0"/>
              </a:spcBef>
              <a:spcAft>
                <a:spcPts val="0"/>
              </a:spcAft>
              <a:buNone/>
            </a:pPr>
            <a:r>
              <a:t/>
            </a:r>
            <a:endParaRPr sz="1500"/>
          </a:p>
          <a:p>
            <a:pPr indent="0" lvl="0" marL="457200" marR="0" rtl="0" algn="l">
              <a:lnSpc>
                <a:spcPct val="100000"/>
              </a:lnSpc>
              <a:spcBef>
                <a:spcPts val="0"/>
              </a:spcBef>
              <a:spcAft>
                <a:spcPts val="0"/>
              </a:spcAft>
              <a:buNone/>
            </a:pPr>
            <a:r>
              <a:rPr lang="en" sz="1500"/>
              <a:t>	</a:t>
            </a:r>
            <a:r>
              <a:rPr lang="en" sz="1500" u="sng">
                <a:solidFill>
                  <a:schemeClr val="hlink"/>
                </a:solidFill>
                <a:hlinkClick r:id="rId6"/>
              </a:rPr>
              <a:t>https://matplotlib.org/</a:t>
            </a:r>
            <a:endParaRPr sz="1500"/>
          </a:p>
          <a:p>
            <a:pPr indent="0" lvl="0" marL="457200" marR="0" rtl="0" algn="l">
              <a:lnSpc>
                <a:spcPct val="100000"/>
              </a:lnSpc>
              <a:spcBef>
                <a:spcPts val="0"/>
              </a:spcBef>
              <a:spcAft>
                <a:spcPts val="0"/>
              </a:spcAft>
              <a:buNone/>
            </a:pPr>
            <a:r>
              <a:rPr lang="en" sz="1500"/>
              <a:t>	</a:t>
            </a:r>
            <a:r>
              <a:rPr lang="en" sz="1500" u="sng">
                <a:solidFill>
                  <a:schemeClr val="hlink"/>
                </a:solidFill>
                <a:hlinkClick r:id="rId7"/>
              </a:rPr>
              <a:t>https://seaborn.pydata.org/</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descr="Image" id="123" name="Google Shape;123;p28"/>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24" name="Google Shape;124;p28"/>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25" name="Google Shape;125;p28"/>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26" name="Google Shape;126;p28"/>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lang="en" sz="2000">
                <a:solidFill>
                  <a:srgbClr val="FFFFFF"/>
                </a:solidFill>
              </a:rPr>
              <a:t>Exploratory analysis</a:t>
            </a:r>
            <a:endParaRPr sz="500"/>
          </a:p>
        </p:txBody>
      </p:sp>
      <p:cxnSp>
        <p:nvCxnSpPr>
          <p:cNvPr id="127" name="Google Shape;127;p28"/>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128" name="Google Shape;128;p28"/>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129" name="Google Shape;129;p28"/>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lang="en" sz="3000"/>
              <a:t>Matplotlib</a:t>
            </a:r>
            <a:endParaRPr sz="500"/>
          </a:p>
        </p:txBody>
      </p:sp>
      <p:sp>
        <p:nvSpPr>
          <p:cNvPr id="130" name="Google Shape;130;p28"/>
          <p:cNvSpPr txBox="1"/>
          <p:nvPr/>
        </p:nvSpPr>
        <p:spPr>
          <a:xfrm>
            <a:off x="4223725" y="702475"/>
            <a:ext cx="4073400" cy="3474900"/>
          </a:xfrm>
          <a:prstGeom prst="rect">
            <a:avLst/>
          </a:prstGeom>
          <a:noFill/>
          <a:ln>
            <a:noFill/>
          </a:ln>
        </p:spPr>
        <p:txBody>
          <a:bodyPr anchorCtr="0" anchor="t" bIns="19050" lIns="19050" spcFirstLastPara="1" rIns="19050" wrap="square" tIns="19050">
            <a:noAutofit/>
          </a:bodyPr>
          <a:lstStyle/>
          <a:p>
            <a:pPr indent="-317500" lvl="0" marL="457200" marR="0" rtl="0" algn="l">
              <a:lnSpc>
                <a:spcPct val="100000"/>
              </a:lnSpc>
              <a:spcBef>
                <a:spcPts val="0"/>
              </a:spcBef>
              <a:spcAft>
                <a:spcPts val="0"/>
              </a:spcAft>
              <a:buSzPts val="1400"/>
              <a:buFont typeface="Roboto"/>
              <a:buChar char="●"/>
            </a:pPr>
            <a:r>
              <a:rPr lang="en">
                <a:latin typeface="Roboto"/>
                <a:ea typeface="Roboto"/>
                <a:cs typeface="Roboto"/>
                <a:sym typeface="Roboto"/>
              </a:rPr>
              <a:t>Plots in Matplotlib are a combination of:</a:t>
            </a:r>
            <a:endParaRPr>
              <a:latin typeface="Roboto"/>
              <a:ea typeface="Roboto"/>
              <a:cs typeface="Roboto"/>
              <a:sym typeface="Roboto"/>
            </a:endParaRPr>
          </a:p>
          <a:p>
            <a:pPr indent="-317500" lvl="1" marL="914400" marR="0" rtl="0" algn="l">
              <a:lnSpc>
                <a:spcPct val="100000"/>
              </a:lnSpc>
              <a:spcBef>
                <a:spcPts val="0"/>
              </a:spcBef>
              <a:spcAft>
                <a:spcPts val="0"/>
              </a:spcAft>
              <a:buSzPts val="1400"/>
              <a:buFont typeface="Roboto"/>
              <a:buChar char="○"/>
            </a:pPr>
            <a:r>
              <a:rPr lang="en">
                <a:latin typeface="Roboto"/>
                <a:ea typeface="Roboto"/>
                <a:cs typeface="Roboto"/>
                <a:sym typeface="Roboto"/>
              </a:rPr>
              <a:t>Figure ( layout )</a:t>
            </a:r>
            <a:endParaRPr>
              <a:latin typeface="Roboto"/>
              <a:ea typeface="Roboto"/>
              <a:cs typeface="Roboto"/>
              <a:sym typeface="Roboto"/>
            </a:endParaRPr>
          </a:p>
          <a:p>
            <a:pPr indent="-317500" lvl="1" marL="914400" marR="0" rtl="0" algn="l">
              <a:lnSpc>
                <a:spcPct val="100000"/>
              </a:lnSpc>
              <a:spcBef>
                <a:spcPts val="0"/>
              </a:spcBef>
              <a:spcAft>
                <a:spcPts val="0"/>
              </a:spcAft>
              <a:buSzPts val="1400"/>
              <a:buFont typeface="Roboto"/>
              <a:buChar char="○"/>
            </a:pPr>
            <a:r>
              <a:rPr lang="en">
                <a:latin typeface="Roboto"/>
                <a:ea typeface="Roboto"/>
                <a:cs typeface="Roboto"/>
                <a:sym typeface="Roboto"/>
              </a:rPr>
              <a:t>Axis ( data )</a:t>
            </a:r>
            <a:endParaRPr>
              <a:latin typeface="Roboto"/>
              <a:ea typeface="Roboto"/>
              <a:cs typeface="Roboto"/>
              <a:sym typeface="Roboto"/>
            </a:endParaRPr>
          </a:p>
          <a:p>
            <a:pPr indent="0" lvl="0" marL="914400" marR="0" rtl="0" algn="l">
              <a:lnSpc>
                <a:spcPct val="100000"/>
              </a:lnSpc>
              <a:spcBef>
                <a:spcPts val="0"/>
              </a:spcBef>
              <a:spcAft>
                <a:spcPts val="0"/>
              </a:spcAft>
              <a:buNone/>
            </a:pPr>
            <a:r>
              <a:t/>
            </a:r>
            <a:endParaRPr>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
                <a:latin typeface="Roboto"/>
                <a:ea typeface="Roboto"/>
                <a:cs typeface="Roboto"/>
                <a:sym typeface="Roboto"/>
              </a:rPr>
              <a:t>Plots can have of several subplots </a:t>
            </a:r>
            <a:endParaRPr>
              <a:latin typeface="Roboto"/>
              <a:ea typeface="Roboto"/>
              <a:cs typeface="Roboto"/>
              <a:sym typeface="Roboto"/>
            </a:endParaRPr>
          </a:p>
          <a:p>
            <a:pPr indent="0" lvl="0" marL="0" marR="0" rtl="0" algn="l">
              <a:lnSpc>
                <a:spcPct val="100000"/>
              </a:lnSpc>
              <a:spcBef>
                <a:spcPts val="0"/>
              </a:spcBef>
              <a:spcAft>
                <a:spcPts val="0"/>
              </a:spcAft>
              <a:buNone/>
            </a:pPr>
            <a:r>
              <a:t/>
            </a:r>
            <a:endParaRPr>
              <a:latin typeface="Roboto"/>
              <a:ea typeface="Roboto"/>
              <a:cs typeface="Roboto"/>
              <a:sym typeface="Roboto"/>
            </a:endParaRPr>
          </a:p>
          <a:p>
            <a:pPr indent="0" lvl="0" marL="0" marR="0" rtl="0" algn="l">
              <a:lnSpc>
                <a:spcPct val="100000"/>
              </a:lnSpc>
              <a:spcBef>
                <a:spcPts val="0"/>
              </a:spcBef>
              <a:spcAft>
                <a:spcPts val="0"/>
              </a:spcAft>
              <a:buNone/>
            </a:pPr>
            <a:r>
              <a:t/>
            </a:r>
            <a:endParaRPr>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
                <a:latin typeface="Roboto"/>
                <a:ea typeface="Roboto"/>
                <a:cs typeface="Roboto"/>
                <a:sym typeface="Roboto"/>
              </a:rPr>
              <a:t>Canvas default size can be modified</a:t>
            </a:r>
            <a:endParaRPr>
              <a:latin typeface="Roboto"/>
              <a:ea typeface="Roboto"/>
              <a:cs typeface="Roboto"/>
              <a:sym typeface="Roboto"/>
            </a:endParaRPr>
          </a:p>
          <a:p>
            <a:pPr indent="0" lvl="0" marL="457200" marR="0" rtl="0" algn="l">
              <a:lnSpc>
                <a:spcPct val="100000"/>
              </a:lnSpc>
              <a:spcBef>
                <a:spcPts val="0"/>
              </a:spcBef>
              <a:spcAft>
                <a:spcPts val="0"/>
              </a:spcAft>
              <a:buNone/>
            </a:pPr>
            <a:r>
              <a:t/>
            </a:r>
            <a:endParaRPr>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Char char="●"/>
            </a:pPr>
            <a:r>
              <a:rPr lang="en">
                <a:latin typeface="Roboto"/>
                <a:ea typeface="Roboto"/>
                <a:cs typeface="Roboto"/>
                <a:sym typeface="Roboto"/>
              </a:rPr>
              <a:t>To use the library:</a:t>
            </a:r>
            <a:endParaRPr>
              <a:latin typeface="Roboto"/>
              <a:ea typeface="Roboto"/>
              <a:cs typeface="Roboto"/>
              <a:sym typeface="Roboto"/>
            </a:endParaRPr>
          </a:p>
          <a:p>
            <a:pPr indent="0" lvl="0" marL="457200" marR="0" rtl="0" algn="l">
              <a:lnSpc>
                <a:spcPct val="100000"/>
              </a:lnSpc>
              <a:spcBef>
                <a:spcPts val="0"/>
              </a:spcBef>
              <a:spcAft>
                <a:spcPts val="0"/>
              </a:spcAft>
              <a:buNone/>
            </a:pPr>
            <a:r>
              <a:t/>
            </a:r>
            <a:endParaRPr>
              <a:latin typeface="Roboto"/>
              <a:ea typeface="Roboto"/>
              <a:cs typeface="Roboto"/>
              <a:sym typeface="Roboto"/>
            </a:endParaRPr>
          </a:p>
          <a:p>
            <a:pPr indent="457200" lvl="0" marL="0" rtl="0" algn="l">
              <a:spcBef>
                <a:spcPts val="0"/>
              </a:spcBef>
              <a:spcAft>
                <a:spcPts val="0"/>
              </a:spcAft>
              <a:buNone/>
            </a:pPr>
            <a:r>
              <a:rPr b="1" lang="en">
                <a:solidFill>
                  <a:srgbClr val="6AA84F"/>
                </a:solidFill>
                <a:latin typeface="Roboto"/>
                <a:ea typeface="Roboto"/>
                <a:cs typeface="Roboto"/>
                <a:sym typeface="Roboto"/>
              </a:rPr>
              <a:t>import</a:t>
            </a:r>
            <a:r>
              <a:rPr lang="en">
                <a:solidFill>
                  <a:schemeClr val="dk1"/>
                </a:solidFill>
                <a:latin typeface="Roboto"/>
                <a:ea typeface="Roboto"/>
                <a:cs typeface="Roboto"/>
                <a:sym typeface="Roboto"/>
              </a:rPr>
              <a:t> matplotlib.pyplot </a:t>
            </a:r>
            <a:r>
              <a:rPr b="1" lang="en">
                <a:solidFill>
                  <a:srgbClr val="6AA84F"/>
                </a:solidFill>
                <a:latin typeface="Roboto"/>
                <a:ea typeface="Roboto"/>
                <a:cs typeface="Roboto"/>
                <a:sym typeface="Roboto"/>
              </a:rPr>
              <a:t>as</a:t>
            </a:r>
            <a:r>
              <a:rPr lang="en">
                <a:solidFill>
                  <a:schemeClr val="dk1"/>
                </a:solidFill>
                <a:latin typeface="Roboto"/>
                <a:ea typeface="Roboto"/>
                <a:cs typeface="Roboto"/>
                <a:sym typeface="Roboto"/>
              </a:rPr>
              <a:t> plt</a:t>
            </a:r>
            <a:endParaRPr>
              <a:solidFill>
                <a:schemeClr val="dk1"/>
              </a:solidFill>
              <a:latin typeface="Roboto"/>
              <a:ea typeface="Roboto"/>
              <a:cs typeface="Roboto"/>
              <a:sym typeface="Roboto"/>
            </a:endParaRPr>
          </a:p>
          <a:p>
            <a:pPr indent="457200" lvl="0" marL="0" rtl="0" algn="l">
              <a:spcBef>
                <a:spcPts val="0"/>
              </a:spcBef>
              <a:spcAft>
                <a:spcPts val="0"/>
              </a:spcAft>
              <a:buNone/>
            </a:pPr>
            <a:r>
              <a:rPr lang="en">
                <a:solidFill>
                  <a:srgbClr val="0000FF"/>
                </a:solidFill>
                <a:latin typeface="Roboto"/>
                <a:ea typeface="Roboto"/>
                <a:cs typeface="Roboto"/>
                <a:sym typeface="Roboto"/>
              </a:rPr>
              <a:t>#%matplotlib inline</a:t>
            </a:r>
            <a:endParaRPr>
              <a:solidFill>
                <a:srgbClr val="0000FF"/>
              </a:solidFill>
              <a:latin typeface="Roboto"/>
              <a:ea typeface="Roboto"/>
              <a:cs typeface="Roboto"/>
              <a:sym typeface="Roboto"/>
            </a:endParaRPr>
          </a:p>
          <a:p>
            <a:pPr indent="0" lvl="0" marL="0" rtl="0" algn="l">
              <a:spcBef>
                <a:spcPts val="0"/>
              </a:spcBef>
              <a:spcAft>
                <a:spcPts val="0"/>
              </a:spcAft>
              <a:buNone/>
            </a:pPr>
            <a:r>
              <a:t/>
            </a:r>
            <a:endParaRPr>
              <a:solidFill>
                <a:srgbClr val="0000FF"/>
              </a:solidFill>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Every plot is added to the canvas unless the canvas is cleared first</a:t>
            </a:r>
            <a:endParaRPr>
              <a:latin typeface="Roboto"/>
              <a:ea typeface="Roboto"/>
              <a:cs typeface="Roboto"/>
              <a:sym typeface="Roboto"/>
            </a:endParaRPr>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Image" id="135" name="Google Shape;135;p29"/>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36" name="Google Shape;136;p29"/>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37" name="Google Shape;137;p29"/>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38" name="Google Shape;138;p29"/>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lang="en" sz="2000">
                <a:solidFill>
                  <a:srgbClr val="FFFFFF"/>
                </a:solidFill>
              </a:rPr>
              <a:t>Exploratory analysis</a:t>
            </a:r>
            <a:endParaRPr sz="500"/>
          </a:p>
        </p:txBody>
      </p:sp>
      <p:cxnSp>
        <p:nvCxnSpPr>
          <p:cNvPr id="139" name="Google Shape;139;p29"/>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140" name="Google Shape;140;p29"/>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141" name="Google Shape;141;p29"/>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lang="en" sz="3000"/>
              <a:t>Main types of plots in Matplotlib</a:t>
            </a:r>
            <a:endParaRPr sz="500"/>
          </a:p>
        </p:txBody>
      </p:sp>
      <p:sp>
        <p:nvSpPr>
          <p:cNvPr id="142" name="Google Shape;142;p29"/>
          <p:cNvSpPr txBox="1"/>
          <p:nvPr/>
        </p:nvSpPr>
        <p:spPr>
          <a:xfrm>
            <a:off x="4223725" y="169075"/>
            <a:ext cx="4073400" cy="45219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rPr lang="en" sz="1500"/>
              <a:t>Barplot -&gt; </a:t>
            </a:r>
            <a:r>
              <a:rPr b="1" lang="en" sz="1500">
                <a:solidFill>
                  <a:srgbClr val="6AA84F"/>
                </a:solidFill>
              </a:rPr>
              <a:t>Bar </a:t>
            </a:r>
            <a:r>
              <a:rPr lang="en" sz="1500"/>
              <a:t>( to plot amount for each </a:t>
            </a:r>
            <a:r>
              <a:rPr b="1" lang="en" sz="1500">
                <a:solidFill>
                  <a:schemeClr val="accent1"/>
                </a:solidFill>
              </a:rPr>
              <a:t>categorical</a:t>
            </a:r>
            <a:r>
              <a:rPr b="1" lang="en" sz="1500">
                <a:solidFill>
                  <a:schemeClr val="accent1"/>
                </a:solidFill>
              </a:rPr>
              <a:t> variable</a:t>
            </a:r>
            <a:r>
              <a:rPr lang="en" sz="1500"/>
              <a:t>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rPr lang="en" sz="1500"/>
              <a:t>Barplot </a:t>
            </a:r>
            <a:r>
              <a:rPr lang="en" sz="1500"/>
              <a:t>horizontal -&gt; </a:t>
            </a:r>
            <a:r>
              <a:rPr b="1" lang="en" sz="1500">
                <a:solidFill>
                  <a:srgbClr val="6AA84F"/>
                </a:solidFill>
              </a:rPr>
              <a:t>Barh</a:t>
            </a:r>
            <a:r>
              <a:rPr lang="en" sz="1500"/>
              <a:t> ( the same but exchanging the axis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rPr lang="en" sz="1500"/>
              <a:t>Boxplot -&gt; </a:t>
            </a:r>
            <a:r>
              <a:rPr b="1" lang="en" sz="1500">
                <a:solidFill>
                  <a:srgbClr val="6AA84F"/>
                </a:solidFill>
              </a:rPr>
              <a:t>Boxplot </a:t>
            </a:r>
            <a:r>
              <a:rPr lang="en" sz="1500"/>
              <a:t>( to plot a boxplot of a </a:t>
            </a:r>
            <a:r>
              <a:rPr b="1" lang="en" sz="1500">
                <a:solidFill>
                  <a:schemeClr val="accent1"/>
                </a:solidFill>
              </a:rPr>
              <a:t>numerical variable </a:t>
            </a:r>
            <a:r>
              <a:rPr lang="en" sz="1500"/>
              <a:t>)</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rPr lang="en" sz="1500"/>
              <a:t>Histogram -&gt; </a:t>
            </a:r>
            <a:r>
              <a:rPr b="1" lang="en" sz="1500">
                <a:solidFill>
                  <a:srgbClr val="6AA84F"/>
                </a:solidFill>
              </a:rPr>
              <a:t>Hist </a:t>
            </a:r>
            <a:endParaRPr b="1"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rPr lang="en" sz="1500"/>
              <a:t>Pie chart -&gt; </a:t>
            </a:r>
            <a:r>
              <a:rPr b="1" lang="en" sz="1500">
                <a:solidFill>
                  <a:srgbClr val="6AA84F"/>
                </a:solidFill>
              </a:rPr>
              <a:t>Pie</a:t>
            </a:r>
            <a:endParaRPr b="1" sz="1500">
              <a:solidFill>
                <a:srgbClr val="6AA84F"/>
              </a:solidFill>
            </a:endParaRPr>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rPr lang="en" sz="1500"/>
              <a:t>Scatter plot -&gt; </a:t>
            </a:r>
            <a:r>
              <a:rPr b="1" lang="en" sz="1500">
                <a:solidFill>
                  <a:srgbClr val="6AA84F"/>
                </a:solidFill>
              </a:rPr>
              <a:t>scatter</a:t>
            </a:r>
            <a:r>
              <a:rPr lang="en" sz="1500">
                <a:solidFill>
                  <a:srgbClr val="6AA84F"/>
                </a:solidFill>
              </a:rPr>
              <a:t> </a:t>
            </a:r>
            <a:r>
              <a:rPr lang="en" sz="1500"/>
              <a:t>( to plot one symbol of a pair of numerical values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rPr lang="en" sz="1500"/>
              <a:t>Line plot -&gt; </a:t>
            </a:r>
            <a:r>
              <a:rPr b="1" lang="en" sz="1500">
                <a:solidFill>
                  <a:srgbClr val="6AA84F"/>
                </a:solidFill>
              </a:rPr>
              <a:t>Plot </a:t>
            </a:r>
            <a:r>
              <a:rPr lang="en" sz="1500"/>
              <a:t>( to plot a line connecting observations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descr="Image" id="147" name="Google Shape;147;p30"/>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48" name="Google Shape;148;p30"/>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49" name="Google Shape;149;p30"/>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50" name="Google Shape;150;p30"/>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lang="en" sz="2000">
                <a:solidFill>
                  <a:srgbClr val="FFFFFF"/>
                </a:solidFill>
              </a:rPr>
              <a:t>Exploratory analysis</a:t>
            </a:r>
            <a:endParaRPr sz="500"/>
          </a:p>
        </p:txBody>
      </p:sp>
      <p:cxnSp>
        <p:nvCxnSpPr>
          <p:cNvPr id="151" name="Google Shape;151;p30"/>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152" name="Google Shape;152;p30"/>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153" name="Google Shape;153;p30"/>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lang="en" sz="3000"/>
              <a:t>Axis functions </a:t>
            </a:r>
            <a:r>
              <a:rPr b="1" lang="en" sz="3000"/>
              <a:t>in Matplotlib</a:t>
            </a:r>
            <a:endParaRPr sz="500"/>
          </a:p>
        </p:txBody>
      </p:sp>
      <p:sp>
        <p:nvSpPr>
          <p:cNvPr id="154" name="Google Shape;154;p30"/>
          <p:cNvSpPr txBox="1"/>
          <p:nvPr/>
        </p:nvSpPr>
        <p:spPr>
          <a:xfrm>
            <a:off x="4223725" y="169075"/>
            <a:ext cx="4073400" cy="45219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rPr b="1" lang="en" sz="1500">
                <a:solidFill>
                  <a:srgbClr val="6AA84F"/>
                </a:solidFill>
              </a:rPr>
              <a:t>Axes</a:t>
            </a:r>
            <a:endParaRPr b="1" sz="1500">
              <a:solidFill>
                <a:srgbClr val="6AA84F"/>
              </a:solidFill>
            </a:endParaRPr>
          </a:p>
          <a:p>
            <a:pPr indent="0" lvl="0" marL="0" marR="0" rtl="0" algn="l">
              <a:lnSpc>
                <a:spcPct val="100000"/>
              </a:lnSpc>
              <a:spcBef>
                <a:spcPts val="0"/>
              </a:spcBef>
              <a:spcAft>
                <a:spcPts val="0"/>
              </a:spcAft>
              <a:buNone/>
            </a:pPr>
            <a:r>
              <a:t/>
            </a:r>
            <a:endParaRPr b="1" sz="1500">
              <a:solidFill>
                <a:srgbClr val="6AA84F"/>
              </a:solidFill>
            </a:endParaRPr>
          </a:p>
          <a:p>
            <a:pPr indent="0" lvl="0" marL="0" marR="0" rtl="0" algn="l">
              <a:lnSpc>
                <a:spcPct val="100000"/>
              </a:lnSpc>
              <a:spcBef>
                <a:spcPts val="0"/>
              </a:spcBef>
              <a:spcAft>
                <a:spcPts val="0"/>
              </a:spcAft>
              <a:buNone/>
            </a:pPr>
            <a:r>
              <a:rPr b="1" lang="en" sz="1500">
                <a:solidFill>
                  <a:srgbClr val="6AA84F"/>
                </a:solidFill>
              </a:rPr>
              <a:t>Text</a:t>
            </a:r>
            <a:endParaRPr b="1" sz="1500">
              <a:solidFill>
                <a:srgbClr val="6AA84F"/>
              </a:solidFill>
            </a:endParaRPr>
          </a:p>
          <a:p>
            <a:pPr indent="0" lvl="0" marL="0" marR="0" rtl="0" algn="l">
              <a:lnSpc>
                <a:spcPct val="100000"/>
              </a:lnSpc>
              <a:spcBef>
                <a:spcPts val="0"/>
              </a:spcBef>
              <a:spcAft>
                <a:spcPts val="0"/>
              </a:spcAft>
              <a:buNone/>
            </a:pPr>
            <a:r>
              <a:t/>
            </a:r>
            <a:endParaRPr b="1" sz="1500">
              <a:solidFill>
                <a:srgbClr val="6AA84F"/>
              </a:solidFill>
            </a:endParaRPr>
          </a:p>
          <a:p>
            <a:pPr indent="0" lvl="0" marL="0" marR="0" rtl="0" algn="l">
              <a:lnSpc>
                <a:spcPct val="100000"/>
              </a:lnSpc>
              <a:spcBef>
                <a:spcPts val="0"/>
              </a:spcBef>
              <a:spcAft>
                <a:spcPts val="0"/>
              </a:spcAft>
              <a:buNone/>
            </a:pPr>
            <a:r>
              <a:rPr b="1" lang="en" sz="1500">
                <a:solidFill>
                  <a:srgbClr val="6AA84F"/>
                </a:solidFill>
              </a:rPr>
              <a:t>Title</a:t>
            </a:r>
            <a:endParaRPr b="1" sz="1500">
              <a:solidFill>
                <a:srgbClr val="6AA84F"/>
              </a:solidFill>
            </a:endParaRPr>
          </a:p>
          <a:p>
            <a:pPr indent="0" lvl="0" marL="0" marR="0" rtl="0" algn="l">
              <a:lnSpc>
                <a:spcPct val="100000"/>
              </a:lnSpc>
              <a:spcBef>
                <a:spcPts val="0"/>
              </a:spcBef>
              <a:spcAft>
                <a:spcPts val="0"/>
              </a:spcAft>
              <a:buNone/>
            </a:pPr>
            <a:r>
              <a:t/>
            </a:r>
            <a:endParaRPr b="1" sz="1500">
              <a:solidFill>
                <a:srgbClr val="6AA84F"/>
              </a:solidFill>
            </a:endParaRPr>
          </a:p>
          <a:p>
            <a:pPr indent="0" lvl="0" marL="0" marR="0" rtl="0" algn="l">
              <a:lnSpc>
                <a:spcPct val="100000"/>
              </a:lnSpc>
              <a:spcBef>
                <a:spcPts val="0"/>
              </a:spcBef>
              <a:spcAft>
                <a:spcPts val="0"/>
              </a:spcAft>
              <a:buNone/>
            </a:pPr>
            <a:r>
              <a:rPr b="1" lang="en" sz="1500">
                <a:solidFill>
                  <a:srgbClr val="6AA84F"/>
                </a:solidFill>
              </a:rPr>
              <a:t>(X/Y)label</a:t>
            </a:r>
            <a:endParaRPr b="1" sz="1500">
              <a:solidFill>
                <a:srgbClr val="6AA84F"/>
              </a:solidFill>
            </a:endParaRPr>
          </a:p>
          <a:p>
            <a:pPr indent="0" lvl="0" marL="0" marR="0" rtl="0" algn="l">
              <a:lnSpc>
                <a:spcPct val="100000"/>
              </a:lnSpc>
              <a:spcBef>
                <a:spcPts val="0"/>
              </a:spcBef>
              <a:spcAft>
                <a:spcPts val="0"/>
              </a:spcAft>
              <a:buNone/>
            </a:pPr>
            <a:r>
              <a:t/>
            </a:r>
            <a:endParaRPr b="1" sz="1500">
              <a:solidFill>
                <a:srgbClr val="6AA84F"/>
              </a:solidFill>
            </a:endParaRPr>
          </a:p>
          <a:p>
            <a:pPr indent="0" lvl="0" marL="0" marR="0" rtl="0" algn="l">
              <a:lnSpc>
                <a:spcPct val="100000"/>
              </a:lnSpc>
              <a:spcBef>
                <a:spcPts val="0"/>
              </a:spcBef>
              <a:spcAft>
                <a:spcPts val="0"/>
              </a:spcAft>
              <a:buNone/>
            </a:pPr>
            <a:r>
              <a:rPr b="1" lang="en" sz="1500">
                <a:solidFill>
                  <a:srgbClr val="6AA84F"/>
                </a:solidFill>
              </a:rPr>
              <a:t>(X/Y)lim</a:t>
            </a:r>
            <a:endParaRPr b="1" sz="1500">
              <a:solidFill>
                <a:srgbClr val="6AA84F"/>
              </a:solidFill>
            </a:endParaRPr>
          </a:p>
          <a:p>
            <a:pPr indent="0" lvl="0" marL="0" marR="0" rtl="0" algn="l">
              <a:lnSpc>
                <a:spcPct val="100000"/>
              </a:lnSpc>
              <a:spcBef>
                <a:spcPts val="0"/>
              </a:spcBef>
              <a:spcAft>
                <a:spcPts val="0"/>
              </a:spcAft>
              <a:buNone/>
            </a:pPr>
            <a:r>
              <a:t/>
            </a:r>
            <a:endParaRPr b="1" sz="1500">
              <a:solidFill>
                <a:srgbClr val="6AA84F"/>
              </a:solidFill>
            </a:endParaRPr>
          </a:p>
          <a:p>
            <a:pPr indent="0" lvl="0" marL="0" marR="0" rtl="0" algn="l">
              <a:lnSpc>
                <a:spcPct val="100000"/>
              </a:lnSpc>
              <a:spcBef>
                <a:spcPts val="0"/>
              </a:spcBef>
              <a:spcAft>
                <a:spcPts val="0"/>
              </a:spcAft>
              <a:buNone/>
            </a:pPr>
            <a:r>
              <a:rPr b="1" lang="en" sz="1500">
                <a:solidFill>
                  <a:srgbClr val="6AA84F"/>
                </a:solidFill>
              </a:rPr>
              <a:t>(X/Y)ticks</a:t>
            </a:r>
            <a:endParaRPr b="1" sz="1500">
              <a:solidFill>
                <a:srgbClr val="6AA84F"/>
              </a:solidFill>
            </a:endParaRPr>
          </a:p>
          <a:p>
            <a:pPr indent="0" lvl="0" marL="0" marR="0" rtl="0" algn="l">
              <a:lnSpc>
                <a:spcPct val="100000"/>
              </a:lnSpc>
              <a:spcBef>
                <a:spcPts val="0"/>
              </a:spcBef>
              <a:spcAft>
                <a:spcPts val="0"/>
              </a:spcAft>
              <a:buNone/>
            </a:pPr>
            <a:r>
              <a:t/>
            </a:r>
            <a:endParaRPr b="1" sz="1500">
              <a:solidFill>
                <a:srgbClr val="6AA84F"/>
              </a:solidFill>
            </a:endParaRPr>
          </a:p>
          <a:p>
            <a:pPr indent="0" lvl="0" marL="0" marR="0" rtl="0" algn="l">
              <a:lnSpc>
                <a:spcPct val="100000"/>
              </a:lnSpc>
              <a:spcBef>
                <a:spcPts val="0"/>
              </a:spcBef>
              <a:spcAft>
                <a:spcPts val="0"/>
              </a:spcAft>
              <a:buNone/>
            </a:pPr>
            <a:r>
              <a:rPr b="1" lang="en" sz="1500">
                <a:solidFill>
                  <a:srgbClr val="6AA84F"/>
                </a:solidFill>
              </a:rPr>
              <a:t>(X/Y)scale</a:t>
            </a:r>
            <a:endParaRPr b="1" sz="1500">
              <a:solidFill>
                <a:srgbClr val="6AA84F"/>
              </a:solidFill>
            </a:endParaRPr>
          </a:p>
          <a:p>
            <a:pPr indent="0" lvl="0" marL="0" marR="0" rtl="0" algn="l">
              <a:lnSpc>
                <a:spcPct val="100000"/>
              </a:lnSpc>
              <a:spcBef>
                <a:spcPts val="0"/>
              </a:spcBef>
              <a:spcAft>
                <a:spcPts val="0"/>
              </a:spcAft>
              <a:buNone/>
            </a:pPr>
            <a:r>
              <a:t/>
            </a:r>
            <a:endParaRPr b="1" sz="1500">
              <a:solidFill>
                <a:srgbClr val="6AA84F"/>
              </a:solidFill>
            </a:endParaRPr>
          </a:p>
          <a:p>
            <a:pPr indent="0" lvl="0" marL="0" marR="0" rtl="0" algn="l">
              <a:lnSpc>
                <a:spcPct val="100000"/>
              </a:lnSpc>
              <a:spcBef>
                <a:spcPts val="0"/>
              </a:spcBef>
              <a:spcAft>
                <a:spcPts val="0"/>
              </a:spcAft>
              <a:buNone/>
            </a:pPr>
            <a:r>
              <a:rPr b="1" lang="en" sz="1500">
                <a:solidFill>
                  <a:srgbClr val="6AA84F"/>
                </a:solidFill>
              </a:rPr>
              <a:t>legend</a:t>
            </a:r>
            <a:endParaRPr b="1" sz="1500">
              <a:solidFill>
                <a:srgbClr val="6AA84F"/>
              </a:solidFill>
            </a:endParaRPr>
          </a:p>
          <a:p>
            <a:pPr indent="0" lvl="0" marL="0" marR="0" rtl="0" algn="l">
              <a:lnSpc>
                <a:spcPct val="100000"/>
              </a:lnSpc>
              <a:spcBef>
                <a:spcPts val="0"/>
              </a:spcBef>
              <a:spcAft>
                <a:spcPts val="0"/>
              </a:spcAft>
              <a:buNone/>
            </a:pPr>
            <a:r>
              <a:t/>
            </a:r>
            <a:endParaRPr b="1" sz="1500">
              <a:solidFill>
                <a:srgbClr val="6AA84F"/>
              </a:solidFill>
            </a:endParaRPr>
          </a:p>
          <a:p>
            <a:pPr indent="0" lvl="0" marL="0" marR="0" rtl="0" algn="l">
              <a:lnSpc>
                <a:spcPct val="100000"/>
              </a:lnSpc>
              <a:spcBef>
                <a:spcPts val="0"/>
              </a:spcBef>
              <a:spcAft>
                <a:spcPts val="0"/>
              </a:spcAft>
              <a:buNone/>
            </a:pPr>
            <a:r>
              <a:rPr b="1" lang="en" sz="1500">
                <a:solidFill>
                  <a:srgbClr val="6AA84F"/>
                </a:solidFill>
              </a:rPr>
              <a:t>grid</a:t>
            </a:r>
            <a:endParaRPr b="1" sz="1500">
              <a:solidFill>
                <a:srgbClr val="6AA84F"/>
              </a:solidFill>
            </a:endParaRPr>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descr="Image" id="159" name="Google Shape;159;p31"/>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60" name="Google Shape;160;p31"/>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61" name="Google Shape;161;p31"/>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62" name="Google Shape;162;p31"/>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lang="en" sz="2000">
                <a:solidFill>
                  <a:srgbClr val="FFFFFF"/>
                </a:solidFill>
              </a:rPr>
              <a:t>Exploratory analysis</a:t>
            </a:r>
            <a:endParaRPr sz="500"/>
          </a:p>
        </p:txBody>
      </p:sp>
      <p:cxnSp>
        <p:nvCxnSpPr>
          <p:cNvPr id="163" name="Google Shape;163;p31"/>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164" name="Google Shape;164;p31"/>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165" name="Google Shape;165;p31"/>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lang="en" sz="3000"/>
              <a:t>Figure </a:t>
            </a:r>
            <a:r>
              <a:rPr b="1" lang="en" sz="3000"/>
              <a:t>functions in Matplotlib</a:t>
            </a:r>
            <a:endParaRPr sz="500"/>
          </a:p>
        </p:txBody>
      </p:sp>
      <p:sp>
        <p:nvSpPr>
          <p:cNvPr id="166" name="Google Shape;166;p31"/>
          <p:cNvSpPr txBox="1"/>
          <p:nvPr/>
        </p:nvSpPr>
        <p:spPr>
          <a:xfrm>
            <a:off x="4223725" y="1007275"/>
            <a:ext cx="4073400" cy="31575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None/>
            </a:pPr>
            <a:r>
              <a:rPr lang="en" sz="1500">
                <a:solidFill>
                  <a:schemeClr val="dk1"/>
                </a:solidFill>
              </a:rPr>
              <a:t>Creates a new figure -&gt; </a:t>
            </a:r>
            <a:r>
              <a:rPr b="1" lang="en" sz="1500">
                <a:solidFill>
                  <a:srgbClr val="6AA84F"/>
                </a:solidFill>
              </a:rPr>
              <a:t>Figure</a:t>
            </a:r>
            <a:r>
              <a:rPr lang="en" sz="1500">
                <a:solidFill>
                  <a:schemeClr val="dk1"/>
                </a:solidFill>
              </a:rPr>
              <a:t> </a:t>
            </a:r>
            <a:endParaRPr sz="1500">
              <a:solidFill>
                <a:schemeClr val="dk1"/>
              </a:solidFill>
            </a:endParaRPr>
          </a:p>
          <a:p>
            <a:pPr indent="0" lvl="0" marL="0" rtl="0" algn="l">
              <a:spcBef>
                <a:spcPts val="0"/>
              </a:spcBef>
              <a:spcAft>
                <a:spcPts val="0"/>
              </a:spcAft>
              <a:buNone/>
            </a:pPr>
            <a:r>
              <a:rPr lang="en" sz="1500">
                <a:solidFill>
                  <a:schemeClr val="dk1"/>
                </a:solidFill>
              </a:rPr>
              <a:t>it can control: </a:t>
            </a:r>
            <a:endParaRPr sz="1500">
              <a:solidFill>
                <a:schemeClr val="dk1"/>
              </a:solidFill>
            </a:endParaRPr>
          </a:p>
          <a:p>
            <a:pPr indent="457200" lvl="0" marL="0" rtl="0" algn="l">
              <a:spcBef>
                <a:spcPts val="0"/>
              </a:spcBef>
              <a:spcAft>
                <a:spcPts val="0"/>
              </a:spcAft>
              <a:buNone/>
            </a:pPr>
            <a:r>
              <a:rPr lang="en" sz="1500">
                <a:solidFill>
                  <a:schemeClr val="dk1"/>
                </a:solidFill>
              </a:rPr>
              <a:t>Image size</a:t>
            </a:r>
            <a:endParaRPr sz="1500">
              <a:solidFill>
                <a:schemeClr val="dk1"/>
              </a:solidFill>
            </a:endParaRPr>
          </a:p>
          <a:p>
            <a:pPr indent="457200" lvl="0" marL="0" rtl="0" algn="l">
              <a:spcBef>
                <a:spcPts val="0"/>
              </a:spcBef>
              <a:spcAft>
                <a:spcPts val="0"/>
              </a:spcAft>
              <a:buClr>
                <a:schemeClr val="dk1"/>
              </a:buClr>
              <a:buSzPts val="1100"/>
              <a:buFont typeface="Arial"/>
              <a:buNone/>
            </a:pPr>
            <a:r>
              <a:rPr lang="en" sz="1500">
                <a:solidFill>
                  <a:schemeClr val="dk1"/>
                </a:solidFill>
              </a:rPr>
              <a:t>Image resolution ( dpi )</a:t>
            </a:r>
            <a:endParaRPr sz="1500">
              <a:solidFill>
                <a:schemeClr val="dk1"/>
              </a:solidFill>
            </a:endParaRPr>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rPr lang="en" sz="1500"/>
              <a:t>To add text to the figure -&gt; </a:t>
            </a:r>
            <a:r>
              <a:rPr b="1" lang="en" sz="1500">
                <a:solidFill>
                  <a:srgbClr val="6AA84F"/>
                </a:solidFill>
              </a:rPr>
              <a:t>FigText</a:t>
            </a:r>
            <a:endParaRPr b="1" sz="1500">
              <a:solidFill>
                <a:srgbClr val="6AA84F"/>
              </a:solidFill>
            </a:endParaRPr>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rPr lang="en" sz="1500"/>
              <a:t>Display the figure -&gt; </a:t>
            </a:r>
            <a:r>
              <a:rPr b="1" lang="en" sz="1500">
                <a:solidFill>
                  <a:srgbClr val="6AA84F"/>
                </a:solidFill>
              </a:rPr>
              <a:t>Show</a:t>
            </a:r>
            <a:endParaRPr b="1" sz="1500">
              <a:solidFill>
                <a:srgbClr val="6AA84F"/>
              </a:solidFill>
            </a:endParaRPr>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rPr lang="en" sz="1500"/>
              <a:t>To save the figure -&gt; </a:t>
            </a:r>
            <a:r>
              <a:rPr b="1" lang="en" sz="1500">
                <a:solidFill>
                  <a:srgbClr val="6AA84F"/>
                </a:solidFill>
              </a:rPr>
              <a:t>Savefig</a:t>
            </a:r>
            <a:endParaRPr b="1" sz="1500">
              <a:solidFill>
                <a:srgbClr val="6AA84F"/>
              </a:solidFill>
            </a:endParaRPr>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rPr lang="en" sz="1500"/>
              <a:t>To close the figure -&gt; </a:t>
            </a:r>
            <a:r>
              <a:rPr b="1" lang="en" sz="1500">
                <a:solidFill>
                  <a:srgbClr val="6AA84F"/>
                </a:solidFill>
              </a:rPr>
              <a:t>Close</a:t>
            </a:r>
            <a:endParaRPr b="1" sz="1500">
              <a:solidFill>
                <a:srgbClr val="6AA84F"/>
              </a:solidFill>
            </a:endParaRPr>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descr="Image" id="171" name="Google Shape;171;p32"/>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72" name="Google Shape;172;p32"/>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73" name="Google Shape;173;p32"/>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lang="en" sz="2000">
                <a:solidFill>
                  <a:srgbClr val="FFFFFF"/>
                </a:solidFill>
              </a:rPr>
              <a:t>Exploratory analysis</a:t>
            </a:r>
            <a:endParaRPr sz="500"/>
          </a:p>
        </p:txBody>
      </p:sp>
      <p:cxnSp>
        <p:nvCxnSpPr>
          <p:cNvPr id="174" name="Google Shape;174;p32"/>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175" name="Google Shape;175;p32"/>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176" name="Google Shape;176;p32"/>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lang="en" sz="3000"/>
              <a:t>Subplots </a:t>
            </a:r>
            <a:r>
              <a:rPr b="1" lang="en" sz="3000"/>
              <a:t>in Matplotlib</a:t>
            </a:r>
            <a:endParaRPr sz="500"/>
          </a:p>
        </p:txBody>
      </p:sp>
      <p:sp>
        <p:nvSpPr>
          <p:cNvPr id="177" name="Google Shape;177;p32"/>
          <p:cNvSpPr txBox="1"/>
          <p:nvPr/>
        </p:nvSpPr>
        <p:spPr>
          <a:xfrm>
            <a:off x="4223725" y="92875"/>
            <a:ext cx="4424400" cy="2871000"/>
          </a:xfrm>
          <a:prstGeom prst="rect">
            <a:avLst/>
          </a:prstGeom>
          <a:noFill/>
          <a:ln>
            <a:noFill/>
          </a:ln>
        </p:spPr>
        <p:txBody>
          <a:bodyPr anchorCtr="0" anchor="t" bIns="19050" lIns="19050" spcFirstLastPara="1" rIns="19050" wrap="square" tIns="19050">
            <a:noAutofit/>
          </a:bodyPr>
          <a:lstStyle/>
          <a:p>
            <a:pPr indent="-323850" lvl="0" marL="457200" marR="0" rtl="0" algn="l">
              <a:lnSpc>
                <a:spcPct val="100000"/>
              </a:lnSpc>
              <a:spcBef>
                <a:spcPts val="0"/>
              </a:spcBef>
              <a:spcAft>
                <a:spcPts val="0"/>
              </a:spcAft>
              <a:buSzPts val="1500"/>
              <a:buChar char="●"/>
            </a:pPr>
            <a:r>
              <a:rPr lang="en" sz="1500"/>
              <a:t>Multiple plots in matplotlib are generated using the following functions:</a:t>
            </a:r>
            <a:endParaRPr sz="1500"/>
          </a:p>
          <a:p>
            <a:pPr indent="-323850" lvl="1" marL="914400" marR="0" rtl="0" algn="l">
              <a:lnSpc>
                <a:spcPct val="100000"/>
              </a:lnSpc>
              <a:spcBef>
                <a:spcPts val="0"/>
              </a:spcBef>
              <a:spcAft>
                <a:spcPts val="0"/>
              </a:spcAft>
              <a:buClr>
                <a:srgbClr val="6AA84F"/>
              </a:buClr>
              <a:buSzPts val="1500"/>
              <a:buChar char="○"/>
            </a:pPr>
            <a:r>
              <a:rPr b="1" lang="en" sz="1500">
                <a:solidFill>
                  <a:srgbClr val="6AA84F"/>
                </a:solidFill>
              </a:rPr>
              <a:t>subplot( nrows, ncols, index) </a:t>
            </a:r>
            <a:r>
              <a:rPr lang="en" sz="1500">
                <a:solidFill>
                  <a:schemeClr val="dk1"/>
                </a:solidFill>
              </a:rPr>
              <a:t>(used to change the canvas layout )</a:t>
            </a:r>
            <a:endParaRPr sz="1500">
              <a:solidFill>
                <a:schemeClr val="dk1"/>
              </a:solidFill>
            </a:endParaRPr>
          </a:p>
          <a:p>
            <a:pPr indent="-323850" lvl="1" marL="914400" marR="0" rtl="0" algn="l">
              <a:lnSpc>
                <a:spcPct val="100000"/>
              </a:lnSpc>
              <a:spcBef>
                <a:spcPts val="0"/>
              </a:spcBef>
              <a:spcAft>
                <a:spcPts val="0"/>
              </a:spcAft>
              <a:buClr>
                <a:srgbClr val="6AA84F"/>
              </a:buClr>
              <a:buSzPts val="1500"/>
              <a:buChar char="○"/>
            </a:pPr>
            <a:r>
              <a:rPr b="1" lang="en" sz="1500">
                <a:solidFill>
                  <a:srgbClr val="6AA84F"/>
                </a:solidFill>
              </a:rPr>
              <a:t>subplots( nrows, ncols ) </a:t>
            </a:r>
            <a:r>
              <a:rPr lang="en" sz="1500"/>
              <a:t>( </a:t>
            </a:r>
            <a:r>
              <a:rPr lang="en" sz="1500"/>
              <a:t>returns a figure and a list of axes )</a:t>
            </a:r>
            <a:endParaRPr sz="1500"/>
          </a:p>
          <a:p>
            <a:pPr indent="0" lvl="0" marL="914400" marR="0" rtl="0" algn="l">
              <a:lnSpc>
                <a:spcPct val="100000"/>
              </a:lnSpc>
              <a:spcBef>
                <a:spcPts val="0"/>
              </a:spcBef>
              <a:spcAft>
                <a:spcPts val="0"/>
              </a:spcAft>
              <a:buNone/>
            </a:pPr>
            <a:r>
              <a:t/>
            </a:r>
            <a:endParaRPr sz="1500"/>
          </a:p>
          <a:p>
            <a:pPr indent="-323850" lvl="0" marL="457200" marR="0" rtl="0" algn="l">
              <a:lnSpc>
                <a:spcPct val="100000"/>
              </a:lnSpc>
              <a:spcBef>
                <a:spcPts val="0"/>
              </a:spcBef>
              <a:spcAft>
                <a:spcPts val="0"/>
              </a:spcAft>
              <a:buSzPts val="1500"/>
              <a:buChar char="●"/>
            </a:pPr>
            <a:r>
              <a:rPr lang="en" sz="1500"/>
              <a:t>This generate a </a:t>
            </a:r>
            <a:r>
              <a:rPr b="1" lang="en" sz="1500"/>
              <a:t>new canvas</a:t>
            </a:r>
            <a:r>
              <a:rPr lang="en" sz="1500"/>
              <a:t> containing </a:t>
            </a:r>
            <a:r>
              <a:rPr b="1" lang="en" sz="1500"/>
              <a:t>nrows * ncols</a:t>
            </a:r>
            <a:r>
              <a:rPr lang="en" sz="1500"/>
              <a:t> plots arranged in nrows and </a:t>
            </a:r>
            <a:r>
              <a:rPr lang="en" sz="1500"/>
              <a:t>ncolums, unless: </a:t>
            </a:r>
            <a:r>
              <a:rPr b="1" lang="en" sz="1500">
                <a:solidFill>
                  <a:srgbClr val="6AA84F"/>
                </a:solidFill>
              </a:rPr>
              <a:t>add_subplot() </a:t>
            </a:r>
            <a:r>
              <a:rPr lang="en" sz="1500"/>
              <a:t>is called</a:t>
            </a:r>
            <a:endParaRPr sz="1500"/>
          </a:p>
          <a:p>
            <a:pPr indent="0" lvl="0" marL="457200" marR="0" rtl="0" algn="l">
              <a:lnSpc>
                <a:spcPct val="100000"/>
              </a:lnSpc>
              <a:spcBef>
                <a:spcPts val="0"/>
              </a:spcBef>
              <a:spcAft>
                <a:spcPts val="0"/>
              </a:spcAft>
              <a:buNone/>
            </a:pPr>
            <a:r>
              <a:t/>
            </a:r>
            <a:endParaRPr sz="1500"/>
          </a:p>
          <a:p>
            <a:pPr indent="-323850" lvl="0" marL="457200" marR="0" rtl="0" algn="l">
              <a:lnSpc>
                <a:spcPct val="100000"/>
              </a:lnSpc>
              <a:spcBef>
                <a:spcPts val="0"/>
              </a:spcBef>
              <a:spcAft>
                <a:spcPts val="0"/>
              </a:spcAft>
              <a:buSzPts val="1500"/>
              <a:buChar char="●"/>
            </a:pPr>
            <a:r>
              <a:rPr lang="en" sz="1500"/>
              <a:t>The axis of the plot given by  </a:t>
            </a:r>
            <a:r>
              <a:rPr b="1" lang="en" sz="1500"/>
              <a:t>index</a:t>
            </a:r>
            <a:r>
              <a:rPr lang="en" sz="1500"/>
              <a:t> is returned. (The index starts counting from top left and increases to the right and to the bottom ): plt.subplot(2,3,5)</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a:p>
            <a:pPr indent="0" lvl="0" marL="0" rtl="0" algn="l">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p:txBody>
      </p:sp>
      <p:sp>
        <p:nvSpPr>
          <p:cNvPr id="178" name="Google Shape;178;p32"/>
          <p:cNvSpPr/>
          <p:nvPr/>
        </p:nvSpPr>
        <p:spPr>
          <a:xfrm>
            <a:off x="5986816" y="3604425"/>
            <a:ext cx="1010400" cy="67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2"/>
          <p:cNvSpPr/>
          <p:nvPr/>
        </p:nvSpPr>
        <p:spPr>
          <a:xfrm>
            <a:off x="7205656" y="3604425"/>
            <a:ext cx="1010400" cy="67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2"/>
          <p:cNvSpPr/>
          <p:nvPr/>
        </p:nvSpPr>
        <p:spPr>
          <a:xfrm>
            <a:off x="5986816" y="4421390"/>
            <a:ext cx="1010400" cy="67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32"/>
          <p:cNvGrpSpPr/>
          <p:nvPr/>
        </p:nvGrpSpPr>
        <p:grpSpPr>
          <a:xfrm>
            <a:off x="4767847" y="3604369"/>
            <a:ext cx="3447946" cy="1493119"/>
            <a:chOff x="4767975" y="3287075"/>
            <a:chExt cx="3880200" cy="1810500"/>
          </a:xfrm>
        </p:grpSpPr>
        <p:sp>
          <p:nvSpPr>
            <p:cNvPr id="182" name="Google Shape;182;p32"/>
            <p:cNvSpPr/>
            <p:nvPr/>
          </p:nvSpPr>
          <p:spPr>
            <a:xfrm>
              <a:off x="4767975" y="3287075"/>
              <a:ext cx="1137000" cy="81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2"/>
            <p:cNvSpPr/>
            <p:nvPr/>
          </p:nvSpPr>
          <p:spPr>
            <a:xfrm>
              <a:off x="4767975" y="4277675"/>
              <a:ext cx="1137000" cy="81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2"/>
            <p:cNvSpPr/>
            <p:nvPr/>
          </p:nvSpPr>
          <p:spPr>
            <a:xfrm>
              <a:off x="7511175" y="4277675"/>
              <a:ext cx="1137000" cy="81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2"/>
            <p:cNvSpPr txBox="1"/>
            <p:nvPr/>
          </p:nvSpPr>
          <p:spPr>
            <a:xfrm>
              <a:off x="5135025" y="3420725"/>
              <a:ext cx="307200" cy="65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Helvetica Neue"/>
                  <a:ea typeface="Helvetica Neue"/>
                  <a:cs typeface="Helvetica Neue"/>
                  <a:sym typeface="Helvetica Neue"/>
                </a:rPr>
                <a:t>1</a:t>
              </a:r>
              <a:endParaRPr b="1" sz="2300">
                <a:latin typeface="Helvetica Neue"/>
                <a:ea typeface="Helvetica Neue"/>
                <a:cs typeface="Helvetica Neue"/>
                <a:sym typeface="Helvetica Neue"/>
              </a:endParaRPr>
            </a:p>
          </p:txBody>
        </p:sp>
        <p:sp>
          <p:nvSpPr>
            <p:cNvPr id="186" name="Google Shape;186;p32"/>
            <p:cNvSpPr txBox="1"/>
            <p:nvPr/>
          </p:nvSpPr>
          <p:spPr>
            <a:xfrm>
              <a:off x="6506625" y="3420725"/>
              <a:ext cx="307200" cy="65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Helvetica Neue"/>
                  <a:ea typeface="Helvetica Neue"/>
                  <a:cs typeface="Helvetica Neue"/>
                  <a:sym typeface="Helvetica Neue"/>
                </a:rPr>
                <a:t>2</a:t>
              </a:r>
              <a:endParaRPr b="1" sz="2300">
                <a:latin typeface="Helvetica Neue"/>
                <a:ea typeface="Helvetica Neue"/>
                <a:cs typeface="Helvetica Neue"/>
                <a:sym typeface="Helvetica Neue"/>
              </a:endParaRPr>
            </a:p>
          </p:txBody>
        </p:sp>
        <p:sp>
          <p:nvSpPr>
            <p:cNvPr id="187" name="Google Shape;187;p32"/>
            <p:cNvSpPr txBox="1"/>
            <p:nvPr/>
          </p:nvSpPr>
          <p:spPr>
            <a:xfrm>
              <a:off x="7878225" y="3420725"/>
              <a:ext cx="307200" cy="65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Helvetica Neue"/>
                  <a:ea typeface="Helvetica Neue"/>
                  <a:cs typeface="Helvetica Neue"/>
                  <a:sym typeface="Helvetica Neue"/>
                </a:rPr>
                <a:t>3</a:t>
              </a:r>
              <a:endParaRPr b="1" sz="2300">
                <a:latin typeface="Helvetica Neue"/>
                <a:ea typeface="Helvetica Neue"/>
                <a:cs typeface="Helvetica Neue"/>
                <a:sym typeface="Helvetica Neue"/>
              </a:endParaRPr>
            </a:p>
          </p:txBody>
        </p:sp>
        <p:sp>
          <p:nvSpPr>
            <p:cNvPr id="188" name="Google Shape;188;p32"/>
            <p:cNvSpPr txBox="1"/>
            <p:nvPr/>
          </p:nvSpPr>
          <p:spPr>
            <a:xfrm>
              <a:off x="5135025" y="4411325"/>
              <a:ext cx="307200" cy="65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Helvetica Neue"/>
                  <a:ea typeface="Helvetica Neue"/>
                  <a:cs typeface="Helvetica Neue"/>
                  <a:sym typeface="Helvetica Neue"/>
                </a:rPr>
                <a:t>4</a:t>
              </a:r>
              <a:endParaRPr b="1" sz="2300">
                <a:latin typeface="Helvetica Neue"/>
                <a:ea typeface="Helvetica Neue"/>
                <a:cs typeface="Helvetica Neue"/>
                <a:sym typeface="Helvetica Neue"/>
              </a:endParaRPr>
            </a:p>
          </p:txBody>
        </p:sp>
        <p:sp>
          <p:nvSpPr>
            <p:cNvPr id="189" name="Google Shape;189;p32"/>
            <p:cNvSpPr txBox="1"/>
            <p:nvPr/>
          </p:nvSpPr>
          <p:spPr>
            <a:xfrm>
              <a:off x="7878225" y="4411325"/>
              <a:ext cx="307200" cy="65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Helvetica Neue"/>
                  <a:ea typeface="Helvetica Neue"/>
                  <a:cs typeface="Helvetica Neue"/>
                  <a:sym typeface="Helvetica Neue"/>
                </a:rPr>
                <a:t>6</a:t>
              </a:r>
              <a:endParaRPr b="1" sz="2300">
                <a:latin typeface="Helvetica Neue"/>
                <a:ea typeface="Helvetica Neue"/>
                <a:cs typeface="Helvetica Neue"/>
                <a:sym typeface="Helvetica Neue"/>
              </a:endParaRPr>
            </a:p>
          </p:txBody>
        </p:sp>
        <p:sp>
          <p:nvSpPr>
            <p:cNvPr id="190" name="Google Shape;190;p32"/>
            <p:cNvSpPr txBox="1"/>
            <p:nvPr/>
          </p:nvSpPr>
          <p:spPr>
            <a:xfrm>
              <a:off x="6506625" y="4411325"/>
              <a:ext cx="307200" cy="65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Helvetica Neue"/>
                  <a:ea typeface="Helvetica Neue"/>
                  <a:cs typeface="Helvetica Neue"/>
                  <a:sym typeface="Helvetica Neue"/>
                </a:rPr>
                <a:t>5</a:t>
              </a:r>
              <a:endParaRPr b="1" sz="2300">
                <a:latin typeface="Helvetica Neue"/>
                <a:ea typeface="Helvetica Neue"/>
                <a:cs typeface="Helvetica Neue"/>
                <a:sym typeface="Helvetica Neue"/>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Image" id="195" name="Google Shape;195;p33"/>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196" name="Google Shape;196;p33"/>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197" name="Google Shape;197;p33"/>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198" name="Google Shape;198;p33"/>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lang="en" sz="2000">
                <a:solidFill>
                  <a:srgbClr val="FFFFFF"/>
                </a:solidFill>
              </a:rPr>
              <a:t>Exploratory analysis</a:t>
            </a:r>
            <a:endParaRPr sz="500"/>
          </a:p>
        </p:txBody>
      </p:sp>
      <p:cxnSp>
        <p:nvCxnSpPr>
          <p:cNvPr id="199" name="Google Shape;199;p33"/>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00" name="Google Shape;200;p33"/>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01" name="Google Shape;201;p33"/>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lang="en" sz="3000">
                <a:solidFill>
                  <a:srgbClr val="6AA84F"/>
                </a:solidFill>
              </a:rPr>
              <a:t>Subplot</a:t>
            </a:r>
            <a:r>
              <a:rPr b="1" lang="en" sz="3000"/>
              <a:t> in Matplotlib</a:t>
            </a:r>
            <a:endParaRPr sz="500"/>
          </a:p>
        </p:txBody>
      </p:sp>
      <p:sp>
        <p:nvSpPr>
          <p:cNvPr id="202" name="Google Shape;202;p33"/>
          <p:cNvSpPr txBox="1"/>
          <p:nvPr/>
        </p:nvSpPr>
        <p:spPr>
          <a:xfrm>
            <a:off x="4181250" y="342175"/>
            <a:ext cx="4424400" cy="4659300"/>
          </a:xfrm>
          <a:prstGeom prst="rect">
            <a:avLst/>
          </a:prstGeom>
          <a:noFill/>
          <a:ln>
            <a:noFill/>
          </a:ln>
        </p:spPr>
        <p:txBody>
          <a:bodyPr anchorCtr="0" anchor="t" bIns="19050" lIns="19050" spcFirstLastPara="1" rIns="19050" wrap="square" tIns="19050">
            <a:noAutofit/>
          </a:bodyPr>
          <a:lstStyle/>
          <a:p>
            <a:pPr indent="-323850" lvl="0" marL="457200" marR="0" rtl="0" algn="l">
              <a:lnSpc>
                <a:spcPct val="100000"/>
              </a:lnSpc>
              <a:spcBef>
                <a:spcPts val="0"/>
              </a:spcBef>
              <a:spcAft>
                <a:spcPts val="0"/>
              </a:spcAft>
              <a:buSzPts val="1500"/>
              <a:buChar char="●"/>
            </a:pPr>
            <a:r>
              <a:rPr lang="en" sz="1500"/>
              <a:t>Multiple plots in matplotlib are generated using the following functions:</a:t>
            </a:r>
            <a:endParaRPr sz="1500"/>
          </a:p>
          <a:p>
            <a:pPr indent="-323850" lvl="1" marL="914400" marR="0" rtl="0" algn="l">
              <a:lnSpc>
                <a:spcPct val="100000"/>
              </a:lnSpc>
              <a:spcBef>
                <a:spcPts val="0"/>
              </a:spcBef>
              <a:spcAft>
                <a:spcPts val="0"/>
              </a:spcAft>
              <a:buClr>
                <a:srgbClr val="6AA84F"/>
              </a:buClr>
              <a:buSzPts val="1500"/>
              <a:buChar char="○"/>
            </a:pPr>
            <a:r>
              <a:rPr b="1" lang="en" sz="1500">
                <a:solidFill>
                  <a:srgbClr val="6AA84F"/>
                </a:solidFill>
              </a:rPr>
              <a:t>subplot( nrows, ncols, index) </a:t>
            </a:r>
            <a:r>
              <a:rPr lang="en" sz="1500">
                <a:solidFill>
                  <a:schemeClr val="dk1"/>
                </a:solidFill>
              </a:rPr>
              <a:t>(used to change the canvas layout )</a:t>
            </a:r>
            <a:endParaRPr sz="1500">
              <a:solidFill>
                <a:schemeClr val="dk1"/>
              </a:solidFill>
            </a:endParaRPr>
          </a:p>
          <a:p>
            <a:pPr indent="-323850" lvl="1" marL="914400" marR="0" rtl="0" algn="l">
              <a:lnSpc>
                <a:spcPct val="100000"/>
              </a:lnSpc>
              <a:spcBef>
                <a:spcPts val="0"/>
              </a:spcBef>
              <a:spcAft>
                <a:spcPts val="0"/>
              </a:spcAft>
              <a:buClr>
                <a:srgbClr val="6AA84F"/>
              </a:buClr>
              <a:buSzPts val="1500"/>
              <a:buChar char="○"/>
            </a:pPr>
            <a:r>
              <a:rPr b="1" lang="en" sz="1500">
                <a:solidFill>
                  <a:srgbClr val="6AA84F"/>
                </a:solidFill>
              </a:rPr>
              <a:t>subplots( nrows, ncols ) </a:t>
            </a:r>
            <a:r>
              <a:rPr lang="en" sz="1500"/>
              <a:t>( returns a figure and a list of axes )</a:t>
            </a:r>
            <a:endParaRPr sz="1500"/>
          </a:p>
          <a:p>
            <a:pPr indent="0" lvl="0" marL="914400" marR="0" rtl="0" algn="l">
              <a:lnSpc>
                <a:spcPct val="100000"/>
              </a:lnSpc>
              <a:spcBef>
                <a:spcPts val="0"/>
              </a:spcBef>
              <a:spcAft>
                <a:spcPts val="0"/>
              </a:spcAft>
              <a:buNone/>
            </a:pPr>
            <a:r>
              <a:t/>
            </a:r>
            <a:endParaRPr sz="1500"/>
          </a:p>
          <a:p>
            <a:pPr indent="-323850" lvl="0" marL="457200" marR="0" rtl="0" algn="l">
              <a:lnSpc>
                <a:spcPct val="100000"/>
              </a:lnSpc>
              <a:spcBef>
                <a:spcPts val="0"/>
              </a:spcBef>
              <a:spcAft>
                <a:spcPts val="0"/>
              </a:spcAft>
              <a:buSzPts val="1500"/>
              <a:buChar char="●"/>
            </a:pPr>
            <a:r>
              <a:rPr lang="en" sz="1500"/>
              <a:t>plt.subplot(nrows,ncols,index) changes the types of plot from a single plot to an array of plots with nrows and ncols and switches to the plot corresponding to index (starting at 1)</a:t>
            </a:r>
            <a:endParaRPr sz="1500"/>
          </a:p>
          <a:p>
            <a:pPr indent="0" lvl="0" marL="0" marR="0" rtl="0" algn="l">
              <a:lnSpc>
                <a:spcPct val="100000"/>
              </a:lnSpc>
              <a:spcBef>
                <a:spcPts val="0"/>
              </a:spcBef>
              <a:spcAft>
                <a:spcPts val="0"/>
              </a:spcAft>
              <a:buNone/>
            </a:pPr>
            <a:r>
              <a:t/>
            </a:r>
            <a:endParaRPr sz="1500"/>
          </a:p>
          <a:p>
            <a:pPr indent="0" lvl="0" marL="0" rtl="0" algn="l">
              <a:spcBef>
                <a:spcPts val="0"/>
              </a:spcBef>
              <a:spcAft>
                <a:spcPts val="0"/>
              </a:spcAft>
              <a:buNone/>
            </a:pPr>
            <a:r>
              <a:rPr lang="en" sz="1500">
                <a:latin typeface="Courier Prime"/>
                <a:ea typeface="Courier Prime"/>
                <a:cs typeface="Courier Prime"/>
                <a:sym typeface="Courier Prime"/>
              </a:rPr>
              <a:t>plt.figure()</a:t>
            </a:r>
            <a:endParaRPr sz="1500">
              <a:latin typeface="Courier Prime"/>
              <a:ea typeface="Courier Prime"/>
              <a:cs typeface="Courier Prime"/>
              <a:sym typeface="Courier Prime"/>
            </a:endParaRPr>
          </a:p>
          <a:p>
            <a:pPr indent="0" lvl="0" marL="0" rtl="0" algn="l">
              <a:spcBef>
                <a:spcPts val="0"/>
              </a:spcBef>
              <a:spcAft>
                <a:spcPts val="0"/>
              </a:spcAft>
              <a:buNone/>
            </a:pPr>
            <a:r>
              <a:rPr lang="en" sz="1500">
                <a:latin typeface="Courier Prime"/>
                <a:ea typeface="Courier Prime"/>
                <a:cs typeface="Courier Prime"/>
                <a:sym typeface="Courier Prime"/>
              </a:rPr>
              <a:t>plt.subplot(2,2,1) </a:t>
            </a:r>
            <a:r>
              <a:rPr lang="en" sz="1500">
                <a:solidFill>
                  <a:srgbClr val="6AA84F"/>
                </a:solidFill>
                <a:latin typeface="Courier Prime"/>
                <a:ea typeface="Courier Prime"/>
                <a:cs typeface="Courier Prime"/>
                <a:sym typeface="Courier Prime"/>
              </a:rPr>
              <a:t># making a grid of 2x2 plot and </a:t>
            </a:r>
            <a:r>
              <a:rPr lang="en" sz="1500">
                <a:solidFill>
                  <a:srgbClr val="6AA84F"/>
                </a:solidFill>
                <a:latin typeface="Courier Prime"/>
                <a:ea typeface="Courier Prime"/>
                <a:cs typeface="Courier Prime"/>
                <a:sym typeface="Courier Prime"/>
              </a:rPr>
              <a:t>switch</a:t>
            </a:r>
            <a:r>
              <a:rPr lang="en" sz="1500">
                <a:solidFill>
                  <a:srgbClr val="6AA84F"/>
                </a:solidFill>
                <a:latin typeface="Courier Prime"/>
                <a:ea typeface="Courier Prime"/>
                <a:cs typeface="Courier Prime"/>
                <a:sym typeface="Courier Prime"/>
              </a:rPr>
              <a:t> to the first plot</a:t>
            </a:r>
            <a:endParaRPr sz="1500">
              <a:solidFill>
                <a:srgbClr val="6AA84F"/>
              </a:solidFill>
              <a:latin typeface="Courier Prime"/>
              <a:ea typeface="Courier Prime"/>
              <a:cs typeface="Courier Prime"/>
              <a:sym typeface="Courier Prime"/>
            </a:endParaRPr>
          </a:p>
          <a:p>
            <a:pPr indent="0" lvl="0" marL="0" rtl="0" algn="l">
              <a:spcBef>
                <a:spcPts val="0"/>
              </a:spcBef>
              <a:spcAft>
                <a:spcPts val="0"/>
              </a:spcAft>
              <a:buNone/>
            </a:pPr>
            <a:r>
              <a:rPr lang="en" sz="1500">
                <a:latin typeface="Courier Prime"/>
                <a:ea typeface="Courier Prime"/>
                <a:cs typeface="Courier Prime"/>
                <a:sym typeface="Courier Prime"/>
              </a:rPr>
              <a:t>plt.plot()</a:t>
            </a:r>
            <a:endParaRPr sz="1500">
              <a:latin typeface="Courier Prime"/>
              <a:ea typeface="Courier Prime"/>
              <a:cs typeface="Courier Prime"/>
              <a:sym typeface="Courier Prime"/>
            </a:endParaRPr>
          </a:p>
          <a:p>
            <a:pPr indent="0" lvl="0" marL="0" rtl="0" algn="l">
              <a:spcBef>
                <a:spcPts val="0"/>
              </a:spcBef>
              <a:spcAft>
                <a:spcPts val="0"/>
              </a:spcAft>
              <a:buNone/>
            </a:pPr>
            <a:r>
              <a:rPr lang="en" sz="1500">
                <a:latin typeface="Courier Prime"/>
                <a:ea typeface="Courier Prime"/>
                <a:cs typeface="Courier Prime"/>
                <a:sym typeface="Courier Prime"/>
              </a:rPr>
              <a:t>plt.subplot(2,2,2) </a:t>
            </a:r>
            <a:r>
              <a:rPr lang="en" sz="1500">
                <a:solidFill>
                  <a:srgbClr val="6AA84F"/>
                </a:solidFill>
                <a:latin typeface="Courier Prime"/>
                <a:ea typeface="Courier Prime"/>
                <a:cs typeface="Courier Prime"/>
                <a:sym typeface="Courier Prime"/>
              </a:rPr>
              <a:t># making a grid of 2x2 plot and switch to the second plot </a:t>
            </a:r>
            <a:r>
              <a:rPr lang="en" sz="1500">
                <a:solidFill>
                  <a:srgbClr val="6AA84F"/>
                </a:solidFill>
              </a:rPr>
              <a:t> </a:t>
            </a:r>
            <a:endParaRPr sz="1500">
              <a:solidFill>
                <a:srgbClr val="6AA84F"/>
              </a:solidFill>
            </a:endParaRPr>
          </a:p>
          <a:p>
            <a:pPr indent="0" lvl="0" marL="0" rtl="0" algn="l">
              <a:spcBef>
                <a:spcPts val="0"/>
              </a:spcBef>
              <a:spcAft>
                <a:spcPts val="0"/>
              </a:spcAft>
              <a:buNone/>
            </a:pPr>
            <a:r>
              <a:t/>
            </a:r>
            <a:endParaRPr sz="1500"/>
          </a:p>
          <a:p>
            <a:pPr indent="0" lvl="0" marL="0" marR="0" rtl="0" algn="l">
              <a:lnSpc>
                <a:spcPct val="100000"/>
              </a:lnSpc>
              <a:spcBef>
                <a:spcPts val="0"/>
              </a:spcBef>
              <a:spcAft>
                <a:spcPts val="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descr="Image" id="207" name="Google Shape;207;p34"/>
          <p:cNvPicPr preferRelativeResize="0"/>
          <p:nvPr/>
        </p:nvPicPr>
        <p:blipFill rotWithShape="1">
          <a:blip r:embed="rId3">
            <a:alphaModFix/>
          </a:blip>
          <a:srcRect b="0" l="0" r="0" t="0"/>
          <a:stretch/>
        </p:blipFill>
        <p:spPr>
          <a:xfrm>
            <a:off x="-1243012" y="3481388"/>
            <a:ext cx="3448050" cy="3714750"/>
          </a:xfrm>
          <a:prstGeom prst="rect">
            <a:avLst/>
          </a:prstGeom>
          <a:noFill/>
          <a:ln>
            <a:noFill/>
          </a:ln>
        </p:spPr>
      </p:pic>
      <p:pic>
        <p:nvPicPr>
          <p:cNvPr descr="Image" id="208" name="Google Shape;208;p34"/>
          <p:cNvPicPr preferRelativeResize="0"/>
          <p:nvPr/>
        </p:nvPicPr>
        <p:blipFill rotWithShape="1">
          <a:blip r:embed="rId3">
            <a:alphaModFix/>
          </a:blip>
          <a:srcRect b="0" l="0" r="0" t="0"/>
          <a:stretch/>
        </p:blipFill>
        <p:spPr>
          <a:xfrm>
            <a:off x="6948488" y="-2257425"/>
            <a:ext cx="3448050" cy="3714750"/>
          </a:xfrm>
          <a:prstGeom prst="rect">
            <a:avLst/>
          </a:prstGeom>
          <a:noFill/>
          <a:ln>
            <a:noFill/>
          </a:ln>
        </p:spPr>
      </p:pic>
      <p:pic>
        <p:nvPicPr>
          <p:cNvPr descr="Image" id="209" name="Google Shape;209;p34"/>
          <p:cNvPicPr preferRelativeResize="0"/>
          <p:nvPr/>
        </p:nvPicPr>
        <p:blipFill rotWithShape="1">
          <a:blip r:embed="rId4">
            <a:alphaModFix/>
          </a:blip>
          <a:srcRect b="0" l="0" r="0" t="0"/>
          <a:stretch/>
        </p:blipFill>
        <p:spPr>
          <a:xfrm>
            <a:off x="402431" y="488547"/>
            <a:ext cx="2555049" cy="284968"/>
          </a:xfrm>
          <a:prstGeom prst="rect">
            <a:avLst/>
          </a:prstGeom>
          <a:noFill/>
          <a:ln>
            <a:noFill/>
          </a:ln>
        </p:spPr>
      </p:pic>
      <p:sp>
        <p:nvSpPr>
          <p:cNvPr id="210" name="Google Shape;210;p34"/>
          <p:cNvSpPr txBox="1"/>
          <p:nvPr/>
        </p:nvSpPr>
        <p:spPr>
          <a:xfrm>
            <a:off x="444294" y="473869"/>
            <a:ext cx="2471400" cy="3144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lang="en" sz="2000">
                <a:solidFill>
                  <a:srgbClr val="FFFFFF"/>
                </a:solidFill>
              </a:rPr>
              <a:t>Exploratory analysis</a:t>
            </a:r>
            <a:endParaRPr sz="500"/>
          </a:p>
        </p:txBody>
      </p:sp>
      <p:cxnSp>
        <p:nvCxnSpPr>
          <p:cNvPr id="211" name="Google Shape;211;p34"/>
          <p:cNvCxnSpPr/>
          <p:nvPr/>
        </p:nvCxnSpPr>
        <p:spPr>
          <a:xfrm rot="10800000">
            <a:off x="3871913" y="-29520"/>
            <a:ext cx="0" cy="5202600"/>
          </a:xfrm>
          <a:prstGeom prst="straightConnector1">
            <a:avLst/>
          </a:prstGeom>
          <a:noFill/>
          <a:ln cap="flat" cmpd="sng" w="38100">
            <a:solidFill>
              <a:srgbClr val="D0D0D0"/>
            </a:solidFill>
            <a:prstDash val="solid"/>
            <a:miter lim="400000"/>
            <a:headEnd len="sm" w="sm" type="none"/>
            <a:tailEnd len="sm" w="sm" type="none"/>
          </a:ln>
        </p:spPr>
      </p:cxnSp>
      <p:pic>
        <p:nvPicPr>
          <p:cNvPr descr="Image" id="212" name="Google Shape;212;p34"/>
          <p:cNvPicPr preferRelativeResize="0"/>
          <p:nvPr/>
        </p:nvPicPr>
        <p:blipFill rotWithShape="1">
          <a:blip r:embed="rId5">
            <a:alphaModFix/>
          </a:blip>
          <a:srcRect b="0" l="0" r="0" t="0"/>
          <a:stretch/>
        </p:blipFill>
        <p:spPr>
          <a:xfrm>
            <a:off x="3807619" y="2300288"/>
            <a:ext cx="128588" cy="542925"/>
          </a:xfrm>
          <a:prstGeom prst="rect">
            <a:avLst/>
          </a:prstGeom>
          <a:noFill/>
          <a:ln>
            <a:noFill/>
          </a:ln>
        </p:spPr>
      </p:pic>
      <p:sp>
        <p:nvSpPr>
          <p:cNvPr id="213" name="Google Shape;213;p34"/>
          <p:cNvSpPr txBox="1"/>
          <p:nvPr/>
        </p:nvSpPr>
        <p:spPr>
          <a:xfrm>
            <a:off x="866370" y="2016919"/>
            <a:ext cx="2484600" cy="1309800"/>
          </a:xfrm>
          <a:prstGeom prst="rect">
            <a:avLst/>
          </a:prstGeom>
          <a:noFill/>
          <a:ln>
            <a:noFill/>
          </a:ln>
        </p:spPr>
        <p:txBody>
          <a:bodyPr anchorCtr="0" anchor="ctr" bIns="19050" lIns="19050" spcFirstLastPara="1" rIns="19050" wrap="square" tIns="19050">
            <a:noAutofit/>
          </a:bodyPr>
          <a:lstStyle/>
          <a:p>
            <a:pPr indent="0" lvl="0" marL="0" marR="0" rtl="0" algn="r">
              <a:lnSpc>
                <a:spcPct val="100000"/>
              </a:lnSpc>
              <a:spcBef>
                <a:spcPts val="0"/>
              </a:spcBef>
              <a:spcAft>
                <a:spcPts val="0"/>
              </a:spcAft>
              <a:buClr>
                <a:srgbClr val="64C3F5"/>
              </a:buClr>
              <a:buSzPts val="3000"/>
              <a:buFont typeface="Arial"/>
              <a:buNone/>
            </a:pPr>
            <a:r>
              <a:rPr b="1" lang="en" sz="3000">
                <a:solidFill>
                  <a:srgbClr val="6AA84F"/>
                </a:solidFill>
              </a:rPr>
              <a:t>Subplots</a:t>
            </a:r>
            <a:r>
              <a:rPr b="1" lang="en" sz="3000"/>
              <a:t> in Matplotlib</a:t>
            </a:r>
            <a:endParaRPr sz="500"/>
          </a:p>
        </p:txBody>
      </p:sp>
      <p:sp>
        <p:nvSpPr>
          <p:cNvPr id="214" name="Google Shape;214;p34"/>
          <p:cNvSpPr txBox="1"/>
          <p:nvPr/>
        </p:nvSpPr>
        <p:spPr>
          <a:xfrm>
            <a:off x="4181250" y="342175"/>
            <a:ext cx="4424400" cy="4659300"/>
          </a:xfrm>
          <a:prstGeom prst="rect">
            <a:avLst/>
          </a:prstGeom>
          <a:solidFill>
            <a:schemeClr val="lt1"/>
          </a:solidFill>
          <a:ln>
            <a:noFill/>
          </a:ln>
        </p:spPr>
        <p:txBody>
          <a:bodyPr anchorCtr="0" anchor="t" bIns="19050" lIns="19050" spcFirstLastPara="1" rIns="19050" wrap="square" tIns="19050">
            <a:noAutofit/>
          </a:bodyPr>
          <a:lstStyle/>
          <a:p>
            <a:pPr indent="-323850" lvl="0" marL="457200" marR="0" rtl="0" algn="l">
              <a:lnSpc>
                <a:spcPct val="100000"/>
              </a:lnSpc>
              <a:spcBef>
                <a:spcPts val="0"/>
              </a:spcBef>
              <a:spcAft>
                <a:spcPts val="0"/>
              </a:spcAft>
              <a:buSzPts val="1500"/>
              <a:buChar char="●"/>
            </a:pPr>
            <a:r>
              <a:rPr lang="en" sz="1500"/>
              <a:t>Multiple plots in matplotlib are generated using the following functions:</a:t>
            </a:r>
            <a:endParaRPr sz="1500"/>
          </a:p>
          <a:p>
            <a:pPr indent="-323850" lvl="1" marL="914400" marR="0" rtl="0" algn="l">
              <a:lnSpc>
                <a:spcPct val="100000"/>
              </a:lnSpc>
              <a:spcBef>
                <a:spcPts val="0"/>
              </a:spcBef>
              <a:spcAft>
                <a:spcPts val="0"/>
              </a:spcAft>
              <a:buClr>
                <a:srgbClr val="6AA84F"/>
              </a:buClr>
              <a:buSzPts val="1500"/>
              <a:buChar char="○"/>
            </a:pPr>
            <a:r>
              <a:rPr b="1" lang="en" sz="1500">
                <a:solidFill>
                  <a:srgbClr val="6AA84F"/>
                </a:solidFill>
              </a:rPr>
              <a:t>subplot( nrows, ncols, index) </a:t>
            </a:r>
            <a:r>
              <a:rPr lang="en" sz="1500">
                <a:solidFill>
                  <a:schemeClr val="dk1"/>
                </a:solidFill>
              </a:rPr>
              <a:t>(used to change the canvas layout )</a:t>
            </a:r>
            <a:endParaRPr sz="1500">
              <a:solidFill>
                <a:schemeClr val="dk1"/>
              </a:solidFill>
            </a:endParaRPr>
          </a:p>
          <a:p>
            <a:pPr indent="-323850" lvl="1" marL="914400" marR="0" rtl="0" algn="l">
              <a:lnSpc>
                <a:spcPct val="100000"/>
              </a:lnSpc>
              <a:spcBef>
                <a:spcPts val="0"/>
              </a:spcBef>
              <a:spcAft>
                <a:spcPts val="0"/>
              </a:spcAft>
              <a:buClr>
                <a:srgbClr val="6AA84F"/>
              </a:buClr>
              <a:buSzPts val="1500"/>
              <a:buChar char="○"/>
            </a:pPr>
            <a:r>
              <a:rPr b="1" lang="en" sz="1500">
                <a:solidFill>
                  <a:srgbClr val="6AA84F"/>
                </a:solidFill>
              </a:rPr>
              <a:t>subplots( nrows, ncols ) </a:t>
            </a:r>
            <a:r>
              <a:rPr lang="en" sz="1500"/>
              <a:t>( returns a figure and a list of axes )</a:t>
            </a:r>
            <a:endParaRPr sz="1500"/>
          </a:p>
          <a:p>
            <a:pPr indent="0" lvl="0" marL="914400" marR="0" rtl="0" algn="l">
              <a:lnSpc>
                <a:spcPct val="100000"/>
              </a:lnSpc>
              <a:spcBef>
                <a:spcPts val="0"/>
              </a:spcBef>
              <a:spcAft>
                <a:spcPts val="0"/>
              </a:spcAft>
              <a:buNone/>
            </a:pPr>
            <a:r>
              <a:t/>
            </a:r>
            <a:endParaRPr sz="1500"/>
          </a:p>
          <a:p>
            <a:pPr indent="-323850" lvl="0" marL="457200" marR="0" rtl="0" algn="l">
              <a:lnSpc>
                <a:spcPct val="100000"/>
              </a:lnSpc>
              <a:spcBef>
                <a:spcPts val="0"/>
              </a:spcBef>
              <a:spcAft>
                <a:spcPts val="0"/>
              </a:spcAft>
              <a:buSzPts val="1500"/>
              <a:buChar char="●"/>
            </a:pPr>
            <a:r>
              <a:rPr lang="en" sz="1500"/>
              <a:t>fig, axis = plt.subplots(nrows,ncols) creates a canvas of nrows by ncols and returns the canvas and an axis np. array</a:t>
            </a:r>
            <a:endParaRPr sz="1500"/>
          </a:p>
          <a:p>
            <a:pPr indent="0" lvl="0" marL="0" rtl="0" algn="l">
              <a:spcBef>
                <a:spcPts val="0"/>
              </a:spcBef>
              <a:spcAft>
                <a:spcPts val="0"/>
              </a:spcAft>
              <a:buNone/>
            </a:pPr>
            <a:r>
              <a:t/>
            </a:r>
            <a:endParaRPr sz="1500">
              <a:latin typeface="Courier Prime"/>
              <a:ea typeface="Courier Prime"/>
              <a:cs typeface="Courier Prime"/>
              <a:sym typeface="Courier Prime"/>
            </a:endParaRPr>
          </a:p>
          <a:p>
            <a:pPr indent="0" lvl="0" marL="0" rtl="0" algn="l">
              <a:spcBef>
                <a:spcPts val="0"/>
              </a:spcBef>
              <a:spcAft>
                <a:spcPts val="0"/>
              </a:spcAft>
              <a:buClr>
                <a:schemeClr val="dk1"/>
              </a:buClr>
              <a:buSzPts val="1100"/>
              <a:buFont typeface="Arial"/>
              <a:buNone/>
            </a:pPr>
            <a:r>
              <a:rPr lang="en" sz="1600">
                <a:solidFill>
                  <a:srgbClr val="292929"/>
                </a:solidFill>
                <a:highlight>
                  <a:srgbClr val="F2F2F2"/>
                </a:highlight>
                <a:latin typeface="Courier New"/>
                <a:ea typeface="Courier New"/>
                <a:cs typeface="Courier New"/>
                <a:sym typeface="Courier New"/>
              </a:rPr>
              <a:t>fig, ax = plt.subplots(2,2)</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600">
                <a:solidFill>
                  <a:srgbClr val="292929"/>
                </a:solidFill>
                <a:highlight>
                  <a:srgbClr val="F2F2F2"/>
                </a:highlight>
                <a:latin typeface="Courier New"/>
                <a:ea typeface="Courier New"/>
                <a:cs typeface="Courier New"/>
                <a:sym typeface="Courier New"/>
              </a:rPr>
              <a:t>ax[0,0].plot()</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600">
                <a:solidFill>
                  <a:srgbClr val="292929"/>
                </a:solidFill>
                <a:highlight>
                  <a:srgbClr val="F2F2F2"/>
                </a:highlight>
                <a:latin typeface="Courier New"/>
                <a:ea typeface="Courier New"/>
                <a:cs typeface="Courier New"/>
                <a:sym typeface="Courier New"/>
              </a:rPr>
              <a:t>ax[0,1].plot()</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292929"/>
                </a:solidFill>
                <a:highlight>
                  <a:srgbClr val="F2F2F2"/>
                </a:highlight>
                <a:latin typeface="Courier New"/>
                <a:ea typeface="Courier New"/>
                <a:cs typeface="Courier New"/>
                <a:sym typeface="Courier New"/>
              </a:rPr>
              <a:t>ax[1,1].plot()</a:t>
            </a:r>
            <a:endParaRPr sz="1900">
              <a:latin typeface="Courier Prime"/>
              <a:ea typeface="Courier Prime"/>
              <a:cs typeface="Courier Prime"/>
              <a:sym typeface="Courier Prime"/>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