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b4gI5lyn9DGTTOlpkdrR0szd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15aa3c0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ef15aa3c0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7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UNDERSTANDING DATA TYPES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Independent vs dependent features/variables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91050" y="2216927"/>
            <a:ext cx="8562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always two types of features/variables/columns: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/ predictive ( those that we will use to make predictions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/ Target (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we want 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USING the INDEPENDENT FEATURES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85702" y="1013625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6791" y="3481399"/>
            <a:ext cx="1535578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3350" y="3517300"/>
            <a:ext cx="1050899" cy="10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07975" y="3453388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444305" y="473875"/>
            <a:ext cx="4306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Types of features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always two types of features or variables: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(numbers: 1, 2, 3…,3.15, 38.4)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 ( they display some kind of order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 (they don’t have any order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we use date differences.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distinguish between them?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 an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(they can be added, subtracted, multiplied, divided..)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doesn’t express an amount, express a tag.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0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5779" y="2571762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Value Types found on datasets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find different type of features in a dataset: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numbers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(“a”, “b”, “W”,....)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(“My car is red”, “Yahoo!”, “englishhh”,...)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Booleans ( True / False, Yes / Not)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92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2479" y="2571775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4" name="Google Shape;104;gef15aa3c0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5" name="Google Shape;105;gef15aa3c0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6" name="Google Shape;106;gef15aa3c0f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ef15aa3c0f_1_0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Types of Machine Learning tasks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f15aa3c0f_1_0"/>
          <p:cNvSpPr txBox="1"/>
          <p:nvPr/>
        </p:nvSpPr>
        <p:spPr>
          <a:xfrm>
            <a:off x="402427" y="1678213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type of machine learning task is determined by the type of the dependent feature.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-&gt; Regression task ( predicting amounts 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-&gt; Classification ( predicting categories/labels 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type of task determines the what error metrics you will use to evaluate your model.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Garbage in / Garbage  out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●"/>
            </a:pPr>
            <a:r>
              <a:rPr b="0" i="0" lang="en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model prediction will never be better than your input data!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7800" y="3073642"/>
            <a:ext cx="2088547" cy="183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5"/>
          <p:cNvCxnSpPr/>
          <p:nvPr/>
        </p:nvCxnSpPr>
        <p:spPr>
          <a:xfrm flipH="1" rot="10800000">
            <a:off x="3519348" y="3977784"/>
            <a:ext cx="21300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9458" y="3005147"/>
            <a:ext cx="2244391" cy="1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