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udue393lQ+zFK9nEb7ttt6dN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19fffc2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ef19fffc2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f19fffc2f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ef19fffc2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s://www.edupristine.com/blog/text-functions-excel" TargetMode="External"/><Relationship Id="rId6" Type="http://schemas.openxmlformats.org/officeDocument/2006/relationships/hyperlink" Target="https://www.edupristine.com/blog/text-functions-exc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www.excel-easy.com/functions/lookup-reference-functions.html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www.excel-easy.com/functions/lookup-reference-functions.html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752474" y="3017075"/>
            <a:ext cx="7584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75B7F2"/>
                </a:solidFill>
                <a:latin typeface="Arial"/>
                <a:ea typeface="Arial"/>
                <a:cs typeface="Arial"/>
                <a:sym typeface="Arial"/>
              </a:rPr>
              <a:t>DATA WRANGLING/CLEANING USING EXCEL</a:t>
            </a:r>
            <a:endParaRPr b="1" i="0" sz="2800" u="none" cap="none" strike="noStrike">
              <a:solidFill>
                <a:srgbClr val="75B7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5925" y="3755225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Excel limitations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 files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Roboto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number of rows and columns on a worksheet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Font typeface="Roboto"/>
              <a:buChar char="○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1,048,576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rows by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16,384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columns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Bigger files can’t be read from Excel and they are quite common nowadays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Primitive data types: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five main types of data types in Excel: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Booleans: (True/False, Male/Female, Default/Not Default,....) 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Characters: (‘A’, ’c’, ‘D’,...)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Strings: (sets of characters: “Home”, “I like my dog”,...)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Integers: (-1, 2, 5, 400,...)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Floating point: (-13.5,  26.8,  13E6,...)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cleaning process 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cleaning is mandatory as in data analytics the main rule is: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“Garbage in/ Garbage out”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need to clean our data, but this is a needed condition but not sufficient  to guarantee a good model. 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model may need a different preprocessing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gef19fffc2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gef19fffc2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f19fffc2f_0_0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Excel formulas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f19fffc2f_0_0"/>
          <p:cNvSpPr txBox="1"/>
          <p:nvPr/>
        </p:nvSpPr>
        <p:spPr>
          <a:xfrm>
            <a:off x="391000" y="139545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Excel cells can return values from any other cell in the workbook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Those values can be transformed using formulas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order to add a formula to an Excel cell, you need to add the “=” sign and then the name of the formula alongside it’s arguments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Excel comes with many built-in formulas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9" name="Google Shape;139;gef19fffc2f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0" name="Google Shape;140;gef19fffc2f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ef19fffc2f_0_8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Excel formulas to import data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f19fffc2f_0_8"/>
          <p:cNvSpPr txBox="1"/>
          <p:nvPr/>
        </p:nvSpPr>
        <p:spPr>
          <a:xfrm>
            <a:off x="391050" y="1038303"/>
            <a:ext cx="83619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contained in another cell can be obtained using the syntax: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Range_fo_cells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from other worksheets of the same workbook can be included in an Excel formula using the syntax: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1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‘Sheet_name’!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Range_of_cells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a similar way, if the data that we want to import is stored in a different workbook, we can use the syntax: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1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‘[Another_file.xlsx]Worksheet_name’!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Range_of_cells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Roboto"/>
              <a:buChar char="○"/>
            </a:pPr>
            <a:r>
              <a:rPr b="1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‘[full_path_to_excel_file]Worksheet_name’!</a:t>
            </a:r>
            <a:r>
              <a:rPr b="0" i="0" lang="en" sz="16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of_cells  (if the file is closed)</a:t>
            </a:r>
            <a:endParaRPr b="0" i="0" sz="16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String functions in Excel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>
            <a:hlinkClick r:id="rId5"/>
          </p:cNvPr>
          <p:cNvSpPr txBox="1"/>
          <p:nvPr/>
        </p:nvSpPr>
        <p:spPr>
          <a:xfrm>
            <a:off x="391000" y="1395451"/>
            <a:ext cx="8361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 cell_name 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provides the length of the characters found in “cell_name”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LEFT( cell_name, number_of_characters 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returns “number_of_characters” of “cell_name starting from the left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RIGHT(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cell_name, number_of_characters ):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“number_of_characters” of “cell_name starting from the right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MID( cell_name, start, number_of_characters):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“number_of_characters” from “cell_name” starting from “start” position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 cell_name, “string”)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“string” exists in “cell_name”, returns the starting position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 condition, value_if_true, value_if_false 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can be nested with another “IF” inside the function.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536025" y="3938600"/>
            <a:ext cx="5703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https://www.edupristine.com/blog/text-functions-excel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standarization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391000" y="1395451"/>
            <a:ext cx="8361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it?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values need to follow the same format, units, code...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needed?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allow any model to extract meaningful patterns.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ranges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values in each column 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the column with the biggest range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predicting the dependent variable. (the remaining columns are barely used in the prediction)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Vlookup 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311700" y="1152475"/>
            <a:ext cx="40836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079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VLOOKUP (Vertical lookup)  is a function which given a value in one table, finds the corresponding value in another table with a common column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VLOOKUP(value_to_search , range_for search, column_to_import, na_values 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https://www.excel-easy.com/functions/lookup-reference-functions.html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example on the right image we would like fill out the “Product” column “G” according to the product “ID” with the values on column “B”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VLOOKUP(E4,$A$1:$B$11,2,0)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case of duplicates, vlookup returns the first match.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2751" y="1148925"/>
            <a:ext cx="4215576" cy="22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444307" y="473875"/>
            <a:ext cx="5247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1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Hlookup </a:t>
            </a:r>
            <a:endParaRPr b="1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311700" y="1152475"/>
            <a:ext cx="40590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06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HLOOKUP (Horizontal  lookup)  is a function which given a value in one table, finds the corresponding value in another table horizontally.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HLOOKUP(value_to_search , range_to_search, column_to_import, na_values)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https://www.excel-easy.com/functions/lookup-reference-functions.html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example on the right, we want to fill the second table with the product name.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HLOOKUP(E4;$A1:$B11;2;0)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88" y="1256275"/>
            <a:ext cx="4417226" cy="2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