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oasVn9f8BRoEtwZnwIcR6dzBe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9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9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hyperlink" Target="https://seaborn.pydata.org/generated/seaborn.heatmap.html" TargetMode="External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079150" y="3017066"/>
            <a:ext cx="2985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5" name="Google Shape;11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552950" y="10572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 is a quantitative measurement of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directional relationship between two continuous variables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covariance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that when one variable increases, the other also increases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covariance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that when one variable increases, the other decreases.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5900" y="3652950"/>
            <a:ext cx="3234600" cy="52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(Pearson)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324350" y="2952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is a quantitative measurement of how strong is the </a:t>
            </a: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numerical variables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0438" y="1928825"/>
            <a:ext cx="4751149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5363" y="1242050"/>
            <a:ext cx="27813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relationships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92850" y="11596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measures </a:t>
            </a:r>
            <a:r>
              <a:rPr b="1" i="0" lang="en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numerical variables.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correlation doesn’t mean lack of relationship. It can be relationship, but not </a:t>
            </a: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(Kendall)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324350" y="981075"/>
            <a:ext cx="43530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Spearman correlation is a quantitative measurement of number of  rank ordering agreements and disagreements between two variables. Range = [-1,1]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079" y="3693427"/>
            <a:ext cx="3234600" cy="50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7" name="Google Shape;1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(Spearman)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4324350" y="66675"/>
            <a:ext cx="43530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Spearman correlation is a quantitative measurement of how strong is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 relationship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two variables. Range = [-1,1]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compute it take the following steps: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the values of both variables from lowest to highest.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variable, replace every value by the rank (order, 1 for the highest value, 2 for the second highest, and so on) of the 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the difference in rankings for each pair of both variables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 the precious differences: D2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formula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962" y="3767156"/>
            <a:ext cx="22474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 all those things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392850" y="1864525"/>
            <a:ext cx="43530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Panda’s method: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corr(method=)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the keyword “method” can be: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‘pearson’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‘spearman’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‘kedall’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444302" y="473875"/>
            <a:ext cx="32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Covariance and correlation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90" name="Google Shape;19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926311" y="1578796"/>
            <a:ext cx="1966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4324350" y="981075"/>
            <a:ext cx="43530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heatmap is a plot which display a matrix of floats with a color scale.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plot a heatmap use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approach: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fig, ax 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plt.</a:t>
            </a:r>
            <a:r>
              <a:rPr b="0" i="0" lang="en" sz="14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subplots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(figsize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corr_matrix = df.corr()</a:t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ax 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sns.</a:t>
            </a:r>
            <a:r>
              <a:rPr b="0" i="0" lang="en" sz="14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(corr_matrix, mask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mask, annot</a:t>
            </a:r>
            <a:r>
              <a:rPr b="0" i="0" lang="en" sz="1400" u="none" cap="none" strike="noStrike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=True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plt.</a:t>
            </a:r>
            <a:r>
              <a:rPr b="0" i="0" lang="en" sz="1400" u="none" cap="none" strike="noStrike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0" i="0" lang="en" sz="1400" u="none" cap="none" strike="noStrike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https://seaborn.pydata.org/generated/seaborn.heatmap.html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4982" y="2300300"/>
            <a:ext cx="2273229" cy="1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