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5947-2CC0-1549-BED1-CFAFD6C62DED}" type="datetimeFigureOut">
              <a:rPr lang="en-US" smtClean="0"/>
              <a:t>22/08/2016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1BA4-EC19-E14A-B08F-4FBE06F6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2208" y="235694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48957" y="235694"/>
            <a:ext cx="1898521" cy="153200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 Description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0983" y="1034430"/>
            <a:ext cx="1654468" cy="55831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0422" y="235694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</a:t>
            </a:r>
            <a:r>
              <a:rPr lang="en-US" dirty="0"/>
              <a:t>n</a:t>
            </a:r>
          </a:p>
        </p:txBody>
      </p:sp>
      <p:sp>
        <p:nvSpPr>
          <p:cNvPr id="8" name="Bent Arrow 7"/>
          <p:cNvSpPr/>
          <p:nvPr/>
        </p:nvSpPr>
        <p:spPr>
          <a:xfrm rot="10800000">
            <a:off x="5025449" y="1047523"/>
            <a:ext cx="780875" cy="445198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72336" y="1047524"/>
            <a:ext cx="471357" cy="117846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52208" y="2265270"/>
            <a:ext cx="1898521" cy="81183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</a:p>
          <a:p>
            <a:pPr algn="ctr"/>
            <a:r>
              <a:rPr lang="en-US" dirty="0" smtClean="0"/>
              <a:t>(set of transects)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48957" y="2252175"/>
            <a:ext cx="1898521" cy="81183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923256" y="1767697"/>
            <a:ext cx="471357" cy="45829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747947" y="3312792"/>
            <a:ext cx="2788863" cy="99514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 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50422" y="3391357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Detectability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759872">
            <a:off x="3748327" y="3050913"/>
            <a:ext cx="471357" cy="549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822365">
            <a:off x="2081828" y="3037817"/>
            <a:ext cx="471357" cy="549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>
            <a:off x="4712768" y="3410025"/>
            <a:ext cx="471357" cy="803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192588" y="4748406"/>
            <a:ext cx="1898521" cy="81183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Data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899627" y="4307939"/>
            <a:ext cx="471357" cy="4404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1757609" y="5814466"/>
            <a:ext cx="2788863" cy="99514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2900957" y="5560236"/>
            <a:ext cx="471357" cy="4404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</dc:creator>
  <cp:lastModifiedBy>laura</cp:lastModifiedBy>
  <cp:revision>4</cp:revision>
  <dcterms:created xsi:type="dcterms:W3CDTF">2016-08-22T09:48:16Z</dcterms:created>
  <dcterms:modified xsi:type="dcterms:W3CDTF">2016-08-22T22:28:54Z</dcterms:modified>
</cp:coreProperties>
</file>