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2392" y="-8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2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2456D-E9C1-9642-967A-D7291FD0DB65}" type="datetimeFigureOut">
              <a:rPr lang="en-US" smtClean="0"/>
              <a:t>25/08/2016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7937-F6F4-A449-BC1B-C35193B8C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8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8333" y="203944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 Design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25082" y="203944"/>
            <a:ext cx="1898521" cy="153200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 Description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47108" y="1002680"/>
            <a:ext cx="1654468" cy="558315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Density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26547" y="203944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</a:t>
            </a:r>
            <a:r>
              <a:rPr lang="en-US" dirty="0"/>
              <a:t>n</a:t>
            </a:r>
          </a:p>
        </p:txBody>
      </p:sp>
      <p:sp>
        <p:nvSpPr>
          <p:cNvPr id="8" name="Bent Arrow 7"/>
          <p:cNvSpPr/>
          <p:nvPr/>
        </p:nvSpPr>
        <p:spPr>
          <a:xfrm rot="10800000">
            <a:off x="4501574" y="1015773"/>
            <a:ext cx="780875" cy="445198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348461" y="1015774"/>
            <a:ext cx="471357" cy="117846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8333" y="2233520"/>
            <a:ext cx="1898521" cy="81183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</a:p>
          <a:p>
            <a:pPr algn="ctr"/>
            <a:r>
              <a:rPr lang="en-US" dirty="0" smtClean="0"/>
              <a:t>(set of transects)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25082" y="2220425"/>
            <a:ext cx="1898521" cy="811830"/>
          </a:xfrm>
          <a:prstGeom prst="roundRect">
            <a:avLst/>
          </a:prstGeom>
          <a:solidFill>
            <a:srgbClr val="77933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399381" y="1735947"/>
            <a:ext cx="471357" cy="45829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1224072" y="3281042"/>
            <a:ext cx="2788863" cy="995146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Observation </a:t>
            </a:r>
          </a:p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826547" y="3359607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Detectability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 rot="1759872">
            <a:off x="3224452" y="3019163"/>
            <a:ext cx="471357" cy="549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9822365">
            <a:off x="1557953" y="3006067"/>
            <a:ext cx="471357" cy="549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5400000">
            <a:off x="4188893" y="3378275"/>
            <a:ext cx="471357" cy="803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68713" y="4716656"/>
            <a:ext cx="1898521" cy="811830"/>
          </a:xfrm>
          <a:prstGeom prst="roundRect">
            <a:avLst/>
          </a:prstGeom>
          <a:solidFill>
            <a:srgbClr val="77933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Distance Data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2375752" y="4276189"/>
            <a:ext cx="471357" cy="4404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amond 19"/>
          <p:cNvSpPr/>
          <p:nvPr/>
        </p:nvSpPr>
        <p:spPr>
          <a:xfrm>
            <a:off x="1233734" y="5957341"/>
            <a:ext cx="2788863" cy="995146"/>
          </a:xfrm>
          <a:prstGeom prst="diamond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Analyse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2377082" y="5528486"/>
            <a:ext cx="471357" cy="44046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842421" y="6054143"/>
            <a:ext cx="1898521" cy="81183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Definition(s)</a:t>
            </a:r>
          </a:p>
        </p:txBody>
      </p:sp>
      <p:sp>
        <p:nvSpPr>
          <p:cNvPr id="23" name="Down Arrow 22"/>
          <p:cNvSpPr/>
          <p:nvPr/>
        </p:nvSpPr>
        <p:spPr>
          <a:xfrm rot="5400000">
            <a:off x="4204767" y="6056936"/>
            <a:ext cx="471357" cy="803949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rved Right Arrow 23"/>
          <p:cNvSpPr/>
          <p:nvPr/>
        </p:nvSpPr>
        <p:spPr>
          <a:xfrm rot="10189673" flipH="1">
            <a:off x="250746" y="2762120"/>
            <a:ext cx="627330" cy="386333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25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St Andrews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</dc:creator>
  <cp:lastModifiedBy>laura</cp:lastModifiedBy>
  <cp:revision>4</cp:revision>
  <dcterms:created xsi:type="dcterms:W3CDTF">2016-08-22T13:28:19Z</dcterms:created>
  <dcterms:modified xsi:type="dcterms:W3CDTF">2016-08-25T14:51:57Z</dcterms:modified>
</cp:coreProperties>
</file>