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95" r:id="rId5"/>
    <p:sldId id="8512" r:id="rId6"/>
    <p:sldId id="2076137322" r:id="rId7"/>
    <p:sldId id="2076137323" r:id="rId8"/>
    <p:sldId id="2076137324" r:id="rId9"/>
    <p:sldId id="2076137325" r:id="rId10"/>
    <p:sldId id="2076137326" r:id="rId11"/>
    <p:sldId id="2076137327" r:id="rId12"/>
    <p:sldId id="2076137328" r:id="rId13"/>
    <p:sldId id="2076137329" r:id="rId14"/>
    <p:sldId id="2076137330" r:id="rId15"/>
    <p:sldId id="207613733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25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B211-6FF7-48BB-9AC3-00BCAF7CBD69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641B5-0A4F-43BB-8882-9ACD2557E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9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1,0 : Helene S </a:t>
            </a:r>
            <a:r>
              <a:rPr lang="en-US">
                <a:sym typeface="Wingdings" panose="05000000000000000000" pitchFamily="2" charset="2"/>
              </a:rPr>
              <a:t>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Audience =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“Guys, if you are wondering”, “…” les sales </a:t>
            </a:r>
            <a:r>
              <a:rPr lang="en-US" err="1">
                <a:sym typeface="Wingdings" panose="05000000000000000000" pitchFamily="2" charset="2"/>
              </a:rPr>
              <a:t>soient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challengés</a:t>
            </a:r>
            <a:r>
              <a:rPr lang="en-US">
                <a:sym typeface="Wingdings" panose="05000000000000000000" pitchFamily="2" charset="2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564B1-032D-42E9-A17C-D2583B0CA6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8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64B1-032D-42E9-A17C-D2583B0CA6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65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0FF35-8943-4DFD-8610-EBA01D79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1611EF-4C8F-4040-9C75-180B39E9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42B612-AA73-44B3-9CC8-293F5D45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67A91-1742-4D18-8620-205C9F04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A7E668-C05A-4681-A682-9BD31720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68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DE99A-696A-470D-B271-D4D2DB8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0A361A-048E-4042-A06B-C58DEE29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14BDD-5A48-4A68-9DDC-4A94CFE6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08C60-DA49-4DC2-AAE8-8DFF8AEF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4E5AF-1D10-4403-99B9-9ACBB585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71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FAD490-5D3F-4D9E-AF3E-080721D37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ED5887-A933-46D1-8568-004BB617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CF2FD-FC10-4F35-9DD3-808BDB5D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AEE2-4326-4346-AEBE-B4315418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0781A-D8EA-46E4-89B1-BED3E66E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504747-26DD-4465-A3B9-64471813FB99}"/>
              </a:ext>
            </a:extLst>
          </p:cNvPr>
          <p:cNvSpPr/>
          <p:nvPr userDrawn="1"/>
        </p:nvSpPr>
        <p:spPr>
          <a:xfrm>
            <a:off x="0" y="1"/>
            <a:ext cx="12192000" cy="3434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4213"/>
            <a:endParaRPr lang="fr-FR" sz="215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62D4F1-5A69-4572-8794-6A06DF827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BE792E1-B904-4F62-9A44-47A691A4F2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1731" y="4979345"/>
            <a:ext cx="4139900" cy="1186757"/>
          </a:xfrm>
          <a:prstGeom prst="rect">
            <a:avLst/>
          </a:prstGeom>
        </p:spPr>
        <p:txBody>
          <a:bodyPr tIns="0"/>
          <a:lstStyle>
            <a:lvl1pPr marL="0" indent="0">
              <a:buNone/>
              <a:defRPr lang="fr-FR" sz="1800" kern="1200" dirty="0">
                <a:solidFill>
                  <a:schemeClr val="tx1"/>
                </a:solidFill>
                <a:latin typeface="+mj-lt"/>
                <a:ea typeface="Montserrat Light" charset="0"/>
                <a:cs typeface="Montserrat Light" charset="0"/>
              </a:defRPr>
            </a:lvl1pPr>
            <a:lvl2pPr marL="290291" indent="0">
              <a:buNone/>
              <a:defRPr lang="fr-FR" sz="1867" kern="12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>
              <a:defRPr lang="fr-FR" sz="1867" kern="12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>
              <a:defRPr lang="fr-FR" sz="1867" kern="12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>
              <a:defRPr lang="fr-FR" sz="1867" kern="12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7" y="3473267"/>
            <a:ext cx="3630724" cy="14522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4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e en ava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0C9CF7-11FC-4E26-8813-986B89F070E1}"/>
              </a:ext>
            </a:extLst>
          </p:cNvPr>
          <p:cNvSpPr/>
          <p:nvPr userDrawn="1"/>
        </p:nvSpPr>
        <p:spPr>
          <a:xfrm>
            <a:off x="0" y="539985"/>
            <a:ext cx="12192000" cy="5776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4213"/>
            <a:endParaRPr lang="fr-FR" sz="215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53916DA-8152-4ED3-B42C-92EE63397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4657" y="2446065"/>
            <a:ext cx="4771092" cy="70788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29029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fr-FR" sz="2000" b="1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>
            <a:extLst>
              <a:ext uri="{FF2B5EF4-FFF2-40B4-BE49-F238E27FC236}">
                <a16:creationId xmlns:a16="http://schemas.microsoft.com/office/drawing/2014/main" id="{A5DE0D69-F056-43BA-AA6B-46B0F363C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657" y="3222977"/>
            <a:ext cx="4771092" cy="140881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lang="fr-FR" sz="160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3941428E-B3CC-48FA-898F-935928A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5901" y="6544340"/>
            <a:ext cx="745612" cy="198458"/>
          </a:xfrm>
          <a:prstGeom prst="rect">
            <a:avLst/>
          </a:prstGeom>
        </p:spPr>
        <p:txBody>
          <a:bodyPr/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AFCA8D8-8241-BE4B-9165-0EE2A5D02B3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4C2006F-6D2B-4B89-88DF-50B318367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4" y="6544341"/>
            <a:ext cx="708016" cy="1984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0" y="539985"/>
            <a:ext cx="3795524" cy="57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E87190B-47B2-490B-BD21-171D0E041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15" y="97303"/>
            <a:ext cx="10935584" cy="418376"/>
          </a:xfrm>
          <a:prstGeom prst="rect">
            <a:avLst/>
          </a:prstGeom>
        </p:spPr>
        <p:txBody>
          <a:bodyPr bIns="0" anchor="b" anchorCtr="0">
            <a:noAutofit/>
          </a:bodyPr>
          <a:lstStyle>
            <a:lvl1pPr algn="l" defTabSz="29029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fr-FR" sz="1800" b="1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205901" y="6544340"/>
            <a:ext cx="745612" cy="198458"/>
          </a:xfrm>
          <a:prstGeom prst="rect">
            <a:avLst/>
          </a:prstGeom>
        </p:spPr>
        <p:txBody>
          <a:bodyPr/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AFCA8D8-8241-BE4B-9165-0EE2A5D02B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1">
            <a:extLst>
              <a:ext uri="{FF2B5EF4-FFF2-40B4-BE49-F238E27FC236}">
                <a16:creationId xmlns:a16="http://schemas.microsoft.com/office/drawing/2014/main" id="{CF8D0965-4A62-444C-AC16-99860F832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4415" y="515679"/>
            <a:ext cx="10935584" cy="434883"/>
          </a:xfrm>
          <a:prstGeom prst="rect">
            <a:avLst/>
          </a:prstGeom>
        </p:spPr>
        <p:txBody>
          <a:bodyPr tIns="72000" anchor="t" anchorCtr="0">
            <a:noAutofit/>
          </a:bodyPr>
          <a:lstStyle>
            <a:lvl1pPr marL="0" indent="0">
              <a:buNone/>
              <a:defRPr lang="fr-FR" sz="1400" dirty="0">
                <a:solidFill>
                  <a:srgbClr val="0099FF"/>
                </a:solidFill>
                <a:ea typeface="Montserrat" charset="0"/>
                <a:cs typeface="Montserrat" charset="0"/>
              </a:defRPr>
            </a:lvl1pPr>
          </a:lstStyle>
          <a:p>
            <a:pPr marL="217717" lvl="0" indent="-217717">
              <a:lnSpc>
                <a:spcPct val="10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B11AB-E766-448B-AB3D-6111471C57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4415" y="1014265"/>
            <a:ext cx="11233297" cy="5278586"/>
          </a:xfrm>
          <a:prstGeom prst="rect">
            <a:avLst/>
          </a:prstGeom>
        </p:spPr>
        <p:txBody>
          <a:bodyPr/>
          <a:lstStyle>
            <a:lvl1pPr marL="217717" indent="-217717">
              <a:spcAft>
                <a:spcPts val="600"/>
              </a:spcAft>
              <a:buFontTx/>
              <a:buBlip>
                <a:blip r:embed="rId2"/>
              </a:buBlip>
              <a:defRPr lang="fr-FR" sz="16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71722" indent="-181431">
              <a:spcAft>
                <a:spcPts val="600"/>
              </a:spcAft>
              <a:buFont typeface="Arial" panose="020B0604020202020204" pitchFamily="34" charset="0"/>
              <a:buChar char="•"/>
              <a:defRPr lang="fr-FR" sz="1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Montserrat Light" charset="0"/>
                <a:cs typeface="Montserrat Light" charset="0"/>
              </a:defRPr>
            </a:lvl2pPr>
            <a:lvl3pPr marL="725726" indent="-145144">
              <a:spcAft>
                <a:spcPts val="600"/>
              </a:spcAft>
              <a:buFont typeface="Wingdings" panose="05000000000000000000" pitchFamily="2" charset="2"/>
              <a:buChar char="ü"/>
              <a:defRPr lang="fr-FR" sz="12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Montserrat Light" charset="0"/>
                <a:cs typeface="Montserrat Light" charset="0"/>
              </a:defRPr>
            </a:lvl3pPr>
            <a:lvl4pPr>
              <a:spcAft>
                <a:spcPts val="600"/>
              </a:spcAft>
              <a:defRPr lang="fr-FR" sz="11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Montserrat Light" charset="0"/>
                <a:cs typeface="Montserrat Light" charset="0"/>
              </a:defRPr>
            </a:lvl4pPr>
            <a:lvl5pPr>
              <a:spcAft>
                <a:spcPts val="600"/>
              </a:spcAft>
              <a:defRPr lang="fr-FR" sz="105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Montserrat Light" charset="0"/>
                <a:cs typeface="Montserrat Light" charset="0"/>
              </a:defRPr>
            </a:lvl5pPr>
            <a:lvl6pPr>
              <a:spcAft>
                <a:spcPts val="600"/>
              </a:spcAft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8557CB-1C44-421F-9C4B-2844C4501B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4" y="6544341"/>
            <a:ext cx="708016" cy="1984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E0B643B-2A74-4F71-86E5-729E963B5D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06341" y="-480"/>
            <a:ext cx="671999" cy="10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90A4D-ECBA-4414-99D2-1EE5658D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89A7F-B8D5-49CC-B0DD-FEC3724D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2C407-3302-4C4C-B098-99B2532E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1ED19-FE73-4D0E-9D37-33B24FDC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DA6E0-3092-4C74-B725-E729A0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38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7265D-8457-4A5D-AA35-C62A6859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852A2-B3B4-4BD6-85A5-CFBF4E72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8CA22-F4E1-4F39-8F04-D0C49B6A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AA668-C3A3-4C07-A26B-38BF75D6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A2922-B037-42C3-A738-44A306CB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FCD84-82D6-46B9-ACE1-69E99DCA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7B5FF-2997-4812-8C34-3CC6029D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A98656-AB33-4F17-98A1-304C7217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122DE-0D2C-4638-8459-F00B5D4D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1C0C5-8C43-4735-8EEB-C1A14EB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EA4E9D-7772-4110-A1F4-2B6CCCE9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5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915DD-4B80-4376-945E-8229A75F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9BA75B-687B-48CE-8CEC-5706EE49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84DFCF-36C5-44C8-943D-35A1D143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EC6355-A203-4969-871A-478FCC5BC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9C9428-4078-49CA-9FCB-9A6B4A295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3D6071-8857-4E78-B44D-3564DCA6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C269B4-E659-4093-8DC5-2823A5E2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1029D8-D8DC-4AB3-BC6A-19A5DDD9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3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057B9-79ED-4F33-A1C8-4620974F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5D4D8E-D9AE-49FA-B254-3CE3F8FB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6688AC-02F2-440B-A7CE-2C603738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3F60CE-D91D-47C4-981A-867BB807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5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5ABA92-C0E4-4E4E-B00E-55F16692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8D475E-19F2-4C42-9A20-884E030F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78C06-86D5-42FA-A142-950894D9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325EF-1AD0-43AC-9A89-E219FD1B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43775-F65B-4A65-A304-AD82E00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1A605C-6794-40DD-8C06-C59E686A8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A5347-5DF2-4B67-9819-07B3931C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D6204-095E-4BC8-A123-BDD5A32F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1F2FDB-039F-429D-B8F0-537396B2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3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56F70-CC03-48E9-AA31-2B122FE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AD1987-F606-461F-9F24-11F9487F9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F2D5E4-C0AF-46A5-9A22-32938C32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35231-9AA3-4E0A-A2B2-6ABD371A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76014F-AF3F-4191-BF88-B3D1585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15E610-9EA5-4A6F-9900-BB5A99B9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EEDA67-4703-4373-912D-04ADB554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4B8AC-8578-4C4C-A81C-2912F523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3667B-1748-4888-9A02-D38B62A28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EBB9-6168-49D0-B404-3CA31784E663}" type="datetimeFigureOut">
              <a:rPr lang="fr-FR" smtClean="0"/>
              <a:t>24/06/2021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C9BD9-4931-4D66-9472-BBE08E4D5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E6B591-9342-4CE4-87D9-8AC97F31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6355-C817-401A-927E-AF4E2E8C1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7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0" Type="http://schemas.openxmlformats.org/officeDocument/2006/relationships/image" Target="../media/image13.jpe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BE2AF3-D6B5-40B4-BD91-E7446C5A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4796116" cy="34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871A2E-F61D-4BC4-9FB8-D69E5D39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944" y="-87463"/>
            <a:ext cx="7012694" cy="35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09DCFF81-7B28-413F-8EB5-8A44E7FED0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1730" y="4979345"/>
            <a:ext cx="7012693" cy="523221"/>
          </a:xfrm>
        </p:spPr>
        <p:txBody>
          <a:bodyPr/>
          <a:lstStyle/>
          <a:p>
            <a:r>
              <a:rPr lang="en-US" sz="3200" b="1" dirty="0" err="1">
                <a:latin typeface="+mn-lt"/>
              </a:rPr>
              <a:t>Présentation</a:t>
            </a:r>
            <a:r>
              <a:rPr lang="en-US" sz="3200" b="1" dirty="0">
                <a:latin typeface="+mn-lt"/>
              </a:rPr>
              <a:t> Docker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81200" y="465832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err="1"/>
          </a:p>
        </p:txBody>
      </p:sp>
      <p:sp>
        <p:nvSpPr>
          <p:cNvPr id="4" name="ZoneTexte 3"/>
          <p:cNvSpPr txBox="1"/>
          <p:nvPr/>
        </p:nvSpPr>
        <p:spPr>
          <a:xfrm>
            <a:off x="822960" y="643128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Blip>
                <a:blip r:embed="rId5"/>
              </a:buBlip>
            </a:pPr>
            <a:endParaRPr lang="fr-FR" sz="1400" err="1"/>
          </a:p>
        </p:txBody>
      </p:sp>
      <p:sp>
        <p:nvSpPr>
          <p:cNvPr id="5" name="ZoneTexte 4"/>
          <p:cNvSpPr txBox="1"/>
          <p:nvPr/>
        </p:nvSpPr>
        <p:spPr>
          <a:xfrm>
            <a:off x="899160" y="57150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l">
              <a:buBlip>
                <a:blip r:embed="rId5"/>
              </a:buBlip>
            </a:pPr>
            <a:endParaRPr lang="fr-FR" sz="1400" err="1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494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AAD819-20FB-4120-99AA-2AC24092D262}"/>
              </a:ext>
            </a:extLst>
          </p:cNvPr>
          <p:cNvSpPr/>
          <p:nvPr/>
        </p:nvSpPr>
        <p:spPr>
          <a:xfrm>
            <a:off x="5044411" y="6008622"/>
            <a:ext cx="6696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>
                <a:solidFill>
                  <a:schemeClr val="bg1">
                    <a:lumMod val="50000"/>
                  </a:schemeClr>
                </a:solidFill>
              </a:rPr>
              <a:t>Auteur :</a:t>
            </a:r>
          </a:p>
          <a:p>
            <a:r>
              <a:rPr lang="fr-FR" sz="1400" i="1">
                <a:solidFill>
                  <a:schemeClr val="bg1">
                    <a:lumMod val="50000"/>
                  </a:schemeClr>
                </a:solidFill>
              </a:rPr>
              <a:t>Louis Charavner, </a:t>
            </a:r>
            <a:r>
              <a:rPr lang="fr-FR" sz="1400" i="1" err="1">
                <a:solidFill>
                  <a:schemeClr val="bg1">
                    <a:lumMod val="50000"/>
                  </a:schemeClr>
                </a:solidFill>
              </a:rPr>
              <a:t>Viseo</a:t>
            </a:r>
            <a:r>
              <a:rPr lang="fr-FR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err="1">
                <a:solidFill>
                  <a:schemeClr val="bg1">
                    <a:lumMod val="50000"/>
                  </a:schemeClr>
                </a:solidFill>
              </a:rPr>
              <a:t>Devops</a:t>
            </a:r>
            <a:r>
              <a:rPr lang="fr-FR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err="1">
                <a:solidFill>
                  <a:schemeClr val="bg1">
                    <a:lumMod val="50000"/>
                  </a:schemeClr>
                </a:solidFill>
              </a:rPr>
              <a:t>developper</a:t>
            </a:r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BE8F19CA-06C9-4612-BD4A-6D424471E5E1}"/>
              </a:ext>
            </a:extLst>
          </p:cNvPr>
          <p:cNvSpPr/>
          <p:nvPr/>
        </p:nvSpPr>
        <p:spPr>
          <a:xfrm rot="5400000" flipV="1">
            <a:off x="1857892" y="781946"/>
            <a:ext cx="3516464" cy="1777647"/>
          </a:xfrm>
          <a:prstGeom prst="rtTriangle">
            <a:avLst/>
          </a:prstGeom>
          <a:solidFill>
            <a:srgbClr val="2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5C497-BA6F-406F-9C41-9C5B4D81D09E}"/>
              </a:ext>
            </a:extLst>
          </p:cNvPr>
          <p:cNvSpPr/>
          <p:nvPr/>
        </p:nvSpPr>
        <p:spPr>
          <a:xfrm>
            <a:off x="11172211" y="-87464"/>
            <a:ext cx="1039370" cy="3516464"/>
          </a:xfrm>
          <a:prstGeom prst="rect">
            <a:avLst/>
          </a:prstGeom>
          <a:solidFill>
            <a:srgbClr val="2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20D21-6F3F-495B-BB4A-318C8D60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 </a:t>
            </a:r>
            <a:r>
              <a:rPr lang="en-US" err="1"/>
              <a:t>d’utilisation</a:t>
            </a:r>
            <a:r>
              <a:rPr lang="en-US"/>
              <a:t> docker	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BC397-90A9-4A8D-94FB-8E313D5CD1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4415" y="789707"/>
            <a:ext cx="11233297" cy="5278586"/>
          </a:xfrm>
        </p:spPr>
        <p:txBody>
          <a:bodyPr>
            <a:normAutofit/>
          </a:bodyPr>
          <a:lstStyle/>
          <a:p>
            <a:r>
              <a:rPr lang="en-US" sz="2800" dirty="0"/>
              <a:t>It’s work on my machine !</a:t>
            </a:r>
          </a:p>
          <a:p>
            <a:pPr lvl="1"/>
            <a:r>
              <a:rPr lang="en-US" sz="2000" dirty="0"/>
              <a:t>La replication </a:t>
            </a:r>
            <a:r>
              <a:rPr lang="en-US" sz="2000" dirty="0" err="1"/>
              <a:t>d’environnement</a:t>
            </a:r>
            <a:r>
              <a:rPr lang="en-US" sz="2000" dirty="0"/>
              <a:t> </a:t>
            </a:r>
            <a:r>
              <a:rPr lang="en-US" sz="2000" dirty="0" err="1"/>
              <a:t>n’est</a:t>
            </a:r>
            <a:r>
              <a:rPr lang="en-US" sz="2000" dirty="0"/>
              <a:t> plus un </a:t>
            </a:r>
            <a:r>
              <a:rPr lang="en-US" sz="2000" dirty="0" err="1"/>
              <a:t>problème</a:t>
            </a:r>
            <a:r>
              <a:rPr lang="en-US" sz="2000" dirty="0"/>
              <a:t> avec Docker.</a:t>
            </a:r>
          </a:p>
          <a:p>
            <a:r>
              <a:rPr lang="en-US" sz="2800" dirty="0"/>
              <a:t>I have new developers to onboard.</a:t>
            </a:r>
          </a:p>
          <a:p>
            <a:pPr lvl="1"/>
            <a:r>
              <a:rPr lang="en-US" sz="2000" dirty="0" err="1"/>
              <a:t>L’environnement</a:t>
            </a:r>
            <a:r>
              <a:rPr lang="en-US" sz="2000" dirty="0"/>
              <a:t> de </a:t>
            </a:r>
            <a:r>
              <a:rPr lang="en-US" sz="2000" dirty="0" err="1"/>
              <a:t>développement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contenue</a:t>
            </a:r>
            <a:r>
              <a:rPr lang="en-US" sz="2000" dirty="0"/>
              <a:t> dans docker et </a:t>
            </a:r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deployer sur les machines des nouveaux </a:t>
            </a:r>
            <a:r>
              <a:rPr lang="en-US" sz="2000" dirty="0" err="1"/>
              <a:t>développeurs</a:t>
            </a:r>
            <a:r>
              <a:rPr lang="en-US" sz="2000" dirty="0"/>
              <a:t> </a:t>
            </a:r>
            <a:r>
              <a:rPr lang="en-US" sz="2000" dirty="0" err="1"/>
              <a:t>facilement</a:t>
            </a:r>
            <a:r>
              <a:rPr lang="en-US" sz="2000" dirty="0"/>
              <a:t>.</a:t>
            </a:r>
          </a:p>
          <a:p>
            <a:r>
              <a:rPr lang="en-US" sz="2800" dirty="0"/>
              <a:t>We are adopting a microservices architecture.</a:t>
            </a:r>
          </a:p>
          <a:p>
            <a:pPr lvl="1"/>
            <a:r>
              <a:rPr lang="en-US" sz="2000" dirty="0"/>
              <a:t>La creation de reseaux </a:t>
            </a:r>
            <a:r>
              <a:rPr lang="en-US" sz="2000" dirty="0" err="1"/>
              <a:t>isolé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facilité</a:t>
            </a:r>
            <a:r>
              <a:rPr lang="en-US" sz="2000" dirty="0"/>
              <a:t> avec docker. Ce qui </a:t>
            </a:r>
            <a:r>
              <a:rPr lang="en-US" sz="2000" dirty="0" err="1"/>
              <a:t>permet</a:t>
            </a:r>
            <a:r>
              <a:rPr lang="en-US" sz="2000" dirty="0"/>
              <a:t> à </a:t>
            </a:r>
            <a:r>
              <a:rPr lang="en-US" sz="2000" dirty="0" err="1"/>
              <a:t>plusieurs</a:t>
            </a:r>
            <a:r>
              <a:rPr lang="en-US" sz="2000" dirty="0"/>
              <a:t> microservices de </a:t>
            </a:r>
            <a:r>
              <a:rPr lang="en-US" sz="2000" dirty="0" err="1"/>
              <a:t>communiquer</a:t>
            </a:r>
            <a:r>
              <a:rPr lang="en-US" sz="2000" dirty="0"/>
              <a:t> </a:t>
            </a:r>
            <a:r>
              <a:rPr lang="en-US" sz="2000" dirty="0" err="1"/>
              <a:t>facilement</a:t>
            </a:r>
            <a:r>
              <a:rPr lang="en-US" sz="20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163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06565-3BDB-4E5C-93C7-C72A0C07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</a:t>
            </a:r>
            <a:r>
              <a:rPr lang="en-US" err="1"/>
              <a:t>Réponse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62E212-D652-4A77-AE6C-65634BA634EE}"/>
              </a:ext>
            </a:extLst>
          </p:cNvPr>
          <p:cNvSpPr txBox="1"/>
          <p:nvPr/>
        </p:nvSpPr>
        <p:spPr>
          <a:xfrm>
            <a:off x="494415" y="995680"/>
            <a:ext cx="11372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/>
          </a:p>
          <a:p>
            <a:pPr algn="ctr"/>
            <a:endParaRPr lang="en-US" sz="6000"/>
          </a:p>
          <a:p>
            <a:pPr algn="ctr"/>
            <a:r>
              <a:rPr lang="en-US" sz="6000"/>
              <a:t>Questions / </a:t>
            </a:r>
            <a:r>
              <a:rPr lang="en-US" sz="6000" err="1"/>
              <a:t>Réponses</a:t>
            </a:r>
            <a:endParaRPr lang="fr-FR" sz="6000"/>
          </a:p>
          <a:p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41410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D0DB-637D-4A40-96F3-0EBE2708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PRATIQUE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317F57-40AB-4B22-8DEA-0EEF7C469E1D}"/>
              </a:ext>
            </a:extLst>
          </p:cNvPr>
          <p:cNvSpPr txBox="1"/>
          <p:nvPr/>
        </p:nvSpPr>
        <p:spPr>
          <a:xfrm>
            <a:off x="494415" y="995680"/>
            <a:ext cx="113724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/>
          </a:p>
          <a:p>
            <a:pPr algn="ctr"/>
            <a:endParaRPr lang="en-US" sz="6000"/>
          </a:p>
          <a:p>
            <a:pPr algn="ctr"/>
            <a:r>
              <a:rPr lang="fr-FR" sz="6000"/>
              <a:t>PASSONS À LA</a:t>
            </a:r>
          </a:p>
          <a:p>
            <a:pPr algn="ctr"/>
            <a:r>
              <a:rPr lang="fr-FR" sz="6000"/>
              <a:t>PRATIQUE</a:t>
            </a:r>
          </a:p>
          <a:p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55275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6F11A7-5490-4B27-9DFE-343FF2C39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59" y="1688375"/>
            <a:ext cx="6629663" cy="442513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Introduction au containers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Définitions</a:t>
            </a:r>
            <a:r>
              <a:rPr lang="en-US" sz="1600" dirty="0"/>
              <a:t> de docker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Architecture d’un </a:t>
            </a:r>
            <a:r>
              <a:rPr lang="en-US" dirty="0" err="1"/>
              <a:t>projet</a:t>
            </a:r>
            <a:r>
              <a:rPr lang="en-US" dirty="0"/>
              <a:t> docker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Cas </a:t>
            </a:r>
            <a:r>
              <a:rPr lang="en-US" sz="1600" dirty="0" err="1"/>
              <a:t>d’usages</a:t>
            </a:r>
            <a:endParaRPr lang="fr-FR" sz="160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DD90B36-A710-4433-8B9D-5F5292A0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8D8-8241-BE4B-9165-0EE2A5D02B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61FC3FB-311B-40E0-9AFE-F6067314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59" y="744486"/>
            <a:ext cx="4771092" cy="707886"/>
          </a:xfrm>
        </p:spPr>
        <p:txBody>
          <a:bodyPr/>
          <a:lstStyle/>
          <a:p>
            <a:r>
              <a:rPr lang="en-US" err="1"/>
              <a:t>Sommaire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796BC-8A9B-4FF7-9580-9A4C8E91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once, run everywhere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0536F4-8092-4B65-9826-F52488D3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8D8-8241-BE4B-9165-0EE2A5D02B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234DFB-6352-4045-B9BD-1971D1C8C3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err="1"/>
              <a:t>Écrivez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fois</a:t>
            </a:r>
            <a:r>
              <a:rPr lang="en-US"/>
              <a:t> et </a:t>
            </a:r>
            <a:r>
              <a:rPr lang="en-US" err="1"/>
              <a:t>faites</a:t>
            </a:r>
            <a:r>
              <a:rPr lang="en-US"/>
              <a:t> </a:t>
            </a:r>
            <a:r>
              <a:rPr lang="en-US" err="1"/>
              <a:t>fonctionner</a:t>
            </a:r>
            <a:r>
              <a:rPr lang="en-US"/>
              <a:t> </a:t>
            </a:r>
            <a:r>
              <a:rPr lang="en-US" err="1"/>
              <a:t>votre</a:t>
            </a:r>
            <a:r>
              <a:rPr lang="en-US"/>
              <a:t> application </a:t>
            </a:r>
            <a:r>
              <a:rPr lang="en-US" err="1"/>
              <a:t>n’importe</a:t>
            </a:r>
            <a:r>
              <a:rPr lang="en-US"/>
              <a:t> </a:t>
            </a:r>
            <a:r>
              <a:rPr lang="en-US" err="1"/>
              <a:t>où</a:t>
            </a:r>
            <a:r>
              <a:rPr lang="en-US"/>
              <a:t>.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53AAA-22E6-476A-9F3F-CC1786C794A5}"/>
              </a:ext>
            </a:extLst>
          </p:cNvPr>
          <p:cNvSpPr/>
          <p:nvPr/>
        </p:nvSpPr>
        <p:spPr>
          <a:xfrm>
            <a:off x="4272363" y="1280067"/>
            <a:ext cx="3466769" cy="938254"/>
          </a:xfrm>
          <a:prstGeom prst="rect">
            <a:avLst/>
          </a:prstGeom>
          <a:noFill/>
          <a:ln w="3810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526F66-F17C-46CB-8FD3-E9710BD2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46" y="1299534"/>
            <a:ext cx="3048001" cy="89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A76EC92-B2E6-4866-8D09-3AF7E573A2C4}"/>
              </a:ext>
            </a:extLst>
          </p:cNvPr>
          <p:cNvSpPr/>
          <p:nvPr/>
        </p:nvSpPr>
        <p:spPr>
          <a:xfrm>
            <a:off x="3657600" y="1633852"/>
            <a:ext cx="230681" cy="2306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D9ADE8-3A1C-4D1F-B842-1E4198E9FB7F}"/>
              </a:ext>
            </a:extLst>
          </p:cNvPr>
          <p:cNvSpPr/>
          <p:nvPr/>
        </p:nvSpPr>
        <p:spPr>
          <a:xfrm>
            <a:off x="5983263" y="2405547"/>
            <a:ext cx="230681" cy="2306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CE1267C-0CE8-4F31-9EC7-C7B6B0E091D5}"/>
              </a:ext>
            </a:extLst>
          </p:cNvPr>
          <p:cNvSpPr/>
          <p:nvPr/>
        </p:nvSpPr>
        <p:spPr>
          <a:xfrm>
            <a:off x="8013450" y="1630723"/>
            <a:ext cx="230681" cy="23068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ECDDDF4-2D7C-4E8D-A721-6D5AFC71F383}"/>
              </a:ext>
            </a:extLst>
          </p:cNvPr>
          <p:cNvGrpSpPr/>
          <p:nvPr/>
        </p:nvGrpSpPr>
        <p:grpSpPr>
          <a:xfrm>
            <a:off x="496810" y="5089339"/>
            <a:ext cx="3466769" cy="938254"/>
            <a:chOff x="496810" y="5089339"/>
            <a:chExt cx="3466769" cy="9382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6A29FC-3B47-4A37-9461-3B40C539623A}"/>
                </a:ext>
              </a:extLst>
            </p:cNvPr>
            <p:cNvSpPr/>
            <p:nvPr/>
          </p:nvSpPr>
          <p:spPr>
            <a:xfrm>
              <a:off x="496810" y="5089339"/>
              <a:ext cx="3466769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5E808D7-4C8D-4F51-964D-DD70F8051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697" y="5289009"/>
              <a:ext cx="487891" cy="53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58EDCD-A288-42FB-9405-EB604FC6519C}"/>
                </a:ext>
              </a:extLst>
            </p:cNvPr>
            <p:cNvSpPr txBox="1"/>
            <p:nvPr/>
          </p:nvSpPr>
          <p:spPr>
            <a:xfrm>
              <a:off x="1729262" y="5266077"/>
              <a:ext cx="2234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Linux</a:t>
              </a:r>
              <a:endParaRPr lang="fr-FR"/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ED37D496-503E-4DDC-8740-1107EC564668}"/>
              </a:ext>
            </a:extLst>
          </p:cNvPr>
          <p:cNvSpPr/>
          <p:nvPr/>
        </p:nvSpPr>
        <p:spPr>
          <a:xfrm>
            <a:off x="3542259" y="5173668"/>
            <a:ext cx="230681" cy="2306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8591EB7-A758-4CC8-868B-AAD9EC8A145F}"/>
              </a:ext>
            </a:extLst>
          </p:cNvPr>
          <p:cNvGrpSpPr/>
          <p:nvPr/>
        </p:nvGrpSpPr>
        <p:grpSpPr>
          <a:xfrm>
            <a:off x="4255130" y="5089339"/>
            <a:ext cx="3466769" cy="938254"/>
            <a:chOff x="4255130" y="5089339"/>
            <a:chExt cx="3466769" cy="9382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D51895-9DC4-49B2-8CBF-72E98C27F2C4}"/>
                </a:ext>
              </a:extLst>
            </p:cNvPr>
            <p:cNvSpPr/>
            <p:nvPr/>
          </p:nvSpPr>
          <p:spPr>
            <a:xfrm>
              <a:off x="4255130" y="5089339"/>
              <a:ext cx="3466769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8" name="Picture 10" descr="Windows logo | Logok">
              <a:extLst>
                <a:ext uri="{FF2B5EF4-FFF2-40B4-BE49-F238E27FC236}">
                  <a16:creationId xmlns:a16="http://schemas.microsoft.com/office/drawing/2014/main" id="{59F92080-0C00-408C-8611-DF31107F3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42" b="33325"/>
            <a:stretch/>
          </p:blipFill>
          <p:spPr bwMode="auto">
            <a:xfrm>
              <a:off x="4561635" y="5266077"/>
              <a:ext cx="2819475" cy="64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6FA200A8-2C0F-4B32-928E-168F7B3B1576}"/>
              </a:ext>
            </a:extLst>
          </p:cNvPr>
          <p:cNvSpPr/>
          <p:nvPr/>
        </p:nvSpPr>
        <p:spPr>
          <a:xfrm>
            <a:off x="7361231" y="5173668"/>
            <a:ext cx="230681" cy="2306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EFE676-AC8D-4C09-B04A-13D17A8F1593}"/>
              </a:ext>
            </a:extLst>
          </p:cNvPr>
          <p:cNvGrpSpPr/>
          <p:nvPr/>
        </p:nvGrpSpPr>
        <p:grpSpPr>
          <a:xfrm>
            <a:off x="8013450" y="5089339"/>
            <a:ext cx="3606290" cy="938254"/>
            <a:chOff x="8013450" y="5089339"/>
            <a:chExt cx="3606290" cy="9382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6A3044-2A72-405C-AF43-7004949721DC}"/>
                </a:ext>
              </a:extLst>
            </p:cNvPr>
            <p:cNvSpPr/>
            <p:nvPr/>
          </p:nvSpPr>
          <p:spPr>
            <a:xfrm>
              <a:off x="8013450" y="5089339"/>
              <a:ext cx="3466769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60" name="Picture 12" descr="How to type the Apple logo symbol on iPhone, Mac, Apple TV ...">
              <a:extLst>
                <a:ext uri="{FF2B5EF4-FFF2-40B4-BE49-F238E27FC236}">
                  <a16:creationId xmlns:a16="http://schemas.microsoft.com/office/drawing/2014/main" id="{F2AF72A0-DF85-42E4-B3A2-73D7E2B7E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260" y="5219859"/>
              <a:ext cx="553144" cy="64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4511AFD-8FE3-426A-AB47-234F44F0A8F8}"/>
                </a:ext>
              </a:extLst>
            </p:cNvPr>
            <p:cNvSpPr txBox="1"/>
            <p:nvPr/>
          </p:nvSpPr>
          <p:spPr>
            <a:xfrm>
              <a:off x="9385423" y="5289009"/>
              <a:ext cx="2234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Mac</a:t>
              </a:r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CA5F285C-8CD1-4F83-AA55-62089412E625}"/>
              </a:ext>
            </a:extLst>
          </p:cNvPr>
          <p:cNvSpPr/>
          <p:nvPr/>
        </p:nvSpPr>
        <p:spPr>
          <a:xfrm>
            <a:off x="11152207" y="5176296"/>
            <a:ext cx="230681" cy="23068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698 -2.59259E-6 C -0.10105 -2.59259E-6 -0.13946 0.13403 -0.13946 0.24329 L -0.13946 0.48704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243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0013 0.3833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1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7382 3.7037E-7 C 0.10677 3.7037E-7 0.14765 0.13333 0.14765 0.2419 L 0.14765 0.48403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7705D-0EE6-4407-A62B-E97D7398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Isolé</a:t>
            </a:r>
            <a:r>
              <a:rPr lang="en-US"/>
              <a:t> de la machine </a:t>
            </a:r>
            <a:r>
              <a:rPr lang="en-US" err="1"/>
              <a:t>hôte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417C-010E-4248-A8DE-B282419C7090}"/>
              </a:ext>
            </a:extLst>
          </p:cNvPr>
          <p:cNvSpPr/>
          <p:nvPr/>
        </p:nvSpPr>
        <p:spPr>
          <a:xfrm>
            <a:off x="494415" y="1073025"/>
            <a:ext cx="7361961" cy="55703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82E26E6-9E81-44CB-AE4E-2E81398790E9}"/>
              </a:ext>
            </a:extLst>
          </p:cNvPr>
          <p:cNvGrpSpPr/>
          <p:nvPr/>
        </p:nvGrpSpPr>
        <p:grpSpPr>
          <a:xfrm>
            <a:off x="803275" y="1385156"/>
            <a:ext cx="3145474" cy="938254"/>
            <a:chOff x="661417" y="1368938"/>
            <a:chExt cx="3145474" cy="9382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88E749-8E18-4B53-8B70-A3BE85EE8B51}"/>
                </a:ext>
              </a:extLst>
            </p:cNvPr>
            <p:cNvSpPr/>
            <p:nvPr/>
          </p:nvSpPr>
          <p:spPr>
            <a:xfrm>
              <a:off x="661417" y="1368938"/>
              <a:ext cx="3145474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6EEE945-4DAF-4FBF-A57D-D707C170E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49" y="1368938"/>
              <a:ext cx="2273617" cy="67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A6C847D-3E75-4565-B7ED-80FC8B361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49" t="23673" r="27053" b="23401"/>
            <a:stretch/>
          </p:blipFill>
          <p:spPr bwMode="auto">
            <a:xfrm>
              <a:off x="3115367" y="1607662"/>
              <a:ext cx="523465" cy="617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8CB2319-975A-4AA1-BD02-8E58280A12D1}"/>
              </a:ext>
            </a:extLst>
          </p:cNvPr>
          <p:cNvGrpSpPr/>
          <p:nvPr/>
        </p:nvGrpSpPr>
        <p:grpSpPr>
          <a:xfrm>
            <a:off x="816607" y="3264691"/>
            <a:ext cx="3172669" cy="975556"/>
            <a:chOff x="1457215" y="4550808"/>
            <a:chExt cx="3172669" cy="975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DFB698-6CC7-4360-B16C-0A52677EAC41}"/>
                </a:ext>
              </a:extLst>
            </p:cNvPr>
            <p:cNvSpPr/>
            <p:nvPr/>
          </p:nvSpPr>
          <p:spPr>
            <a:xfrm>
              <a:off x="1457215" y="4550808"/>
              <a:ext cx="3145474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1CAB7A3-5AB4-404E-BF14-D0EC0F1BE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547" y="4550808"/>
              <a:ext cx="2273617" cy="67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2C63DFC-2DEC-42FD-AC1B-7F9940832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750" y="4790533"/>
              <a:ext cx="804134" cy="73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B689DF0-986F-428C-964E-85DB4EDF841D}"/>
              </a:ext>
            </a:extLst>
          </p:cNvPr>
          <p:cNvGrpSpPr/>
          <p:nvPr/>
        </p:nvGrpSpPr>
        <p:grpSpPr>
          <a:xfrm>
            <a:off x="803275" y="5181528"/>
            <a:ext cx="3145474" cy="938254"/>
            <a:chOff x="1457215" y="2743077"/>
            <a:chExt cx="3145474" cy="938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0CC764-0ADE-429B-B515-9D721F0D9E18}"/>
                </a:ext>
              </a:extLst>
            </p:cNvPr>
            <p:cNvSpPr/>
            <p:nvPr/>
          </p:nvSpPr>
          <p:spPr>
            <a:xfrm>
              <a:off x="1457215" y="2743077"/>
              <a:ext cx="3145474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7A1B36E-8A00-40A6-A39A-3CE49F224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547" y="2743077"/>
              <a:ext cx="2273617" cy="67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D90C5130-B093-4C71-BD99-4510C1D27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456" y="3303834"/>
              <a:ext cx="1810752" cy="284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F937A2B-CE33-4C99-80D0-62076BC687C6}"/>
              </a:ext>
            </a:extLst>
          </p:cNvPr>
          <p:cNvGrpSpPr/>
          <p:nvPr/>
        </p:nvGrpSpPr>
        <p:grpSpPr>
          <a:xfrm>
            <a:off x="3613292" y="1190157"/>
            <a:ext cx="9097101" cy="721164"/>
            <a:chOff x="3613292" y="1190157"/>
            <a:chExt cx="9097101" cy="72116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A79331C-46B6-4BE4-A669-EFC2F6FA6B28}"/>
                </a:ext>
              </a:extLst>
            </p:cNvPr>
            <p:cNvSpPr txBox="1"/>
            <p:nvPr/>
          </p:nvSpPr>
          <p:spPr>
            <a:xfrm>
              <a:off x="9036659" y="1190157"/>
              <a:ext cx="367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Injoingnable</a:t>
              </a:r>
              <a:r>
                <a:rPr lang="en-US"/>
                <a:t> de </a:t>
              </a:r>
              <a:r>
                <a:rPr lang="en-US" err="1"/>
                <a:t>l’extérieur</a:t>
              </a:r>
              <a:endParaRPr lang="fr-FR"/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48E42BB-7431-4C6D-AE1C-4567537EE17B}"/>
                </a:ext>
              </a:extLst>
            </p:cNvPr>
            <p:cNvGrpSpPr/>
            <p:nvPr/>
          </p:nvGrpSpPr>
          <p:grpSpPr>
            <a:xfrm>
              <a:off x="3613292" y="1221055"/>
              <a:ext cx="7252885" cy="690266"/>
              <a:chOff x="3613292" y="1221055"/>
              <a:chExt cx="7252885" cy="690266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93F13BEA-B445-48A1-962E-872281061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574" y="1566188"/>
                <a:ext cx="6789603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Signe Plus 26">
                <a:extLst>
                  <a:ext uri="{FF2B5EF4-FFF2-40B4-BE49-F238E27FC236}">
                    <a16:creationId xmlns:a16="http://schemas.microsoft.com/office/drawing/2014/main" id="{385D55A9-3D27-48FD-BF6D-2F21B21A7892}"/>
                  </a:ext>
                </a:extLst>
              </p:cNvPr>
              <p:cNvSpPr/>
              <p:nvPr/>
            </p:nvSpPr>
            <p:spPr>
              <a:xfrm rot="18634466">
                <a:off x="3632419" y="1201928"/>
                <a:ext cx="690266" cy="728520"/>
              </a:xfrm>
              <a:prstGeom prst="mathPl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8CA4ED86-B757-4108-920C-23781D2998CF}"/>
              </a:ext>
            </a:extLst>
          </p:cNvPr>
          <p:cNvSpPr txBox="1"/>
          <p:nvPr/>
        </p:nvSpPr>
        <p:spPr>
          <a:xfrm>
            <a:off x="7101071" y="1140588"/>
            <a:ext cx="7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Host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40362CB-47FD-4123-84F3-B7341E922895}"/>
              </a:ext>
            </a:extLst>
          </p:cNvPr>
          <p:cNvSpPr txBox="1"/>
          <p:nvPr/>
        </p:nvSpPr>
        <p:spPr>
          <a:xfrm>
            <a:off x="2652395" y="4189291"/>
            <a:ext cx="17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RAM – V CPU</a:t>
            </a:r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6F22C0B-CB9E-49CA-986F-43C11C867805}"/>
              </a:ext>
            </a:extLst>
          </p:cNvPr>
          <p:cNvSpPr txBox="1"/>
          <p:nvPr/>
        </p:nvSpPr>
        <p:spPr>
          <a:xfrm>
            <a:off x="2594645" y="6119782"/>
            <a:ext cx="17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RAM – V CPU</a:t>
            </a:r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00F4CD0-21A9-4CDB-A091-295E713604AF}"/>
              </a:ext>
            </a:extLst>
          </p:cNvPr>
          <p:cNvSpPr txBox="1"/>
          <p:nvPr/>
        </p:nvSpPr>
        <p:spPr>
          <a:xfrm>
            <a:off x="2594645" y="2324542"/>
            <a:ext cx="17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RAM – V CPU</a:t>
            </a:r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CE6CEA-D85C-4BF8-8F7C-6A75070BF40F}"/>
              </a:ext>
            </a:extLst>
          </p:cNvPr>
          <p:cNvSpPr/>
          <p:nvPr/>
        </p:nvSpPr>
        <p:spPr>
          <a:xfrm>
            <a:off x="671804" y="1190424"/>
            <a:ext cx="3663108" cy="52986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FC861D2-A445-4678-9AEB-3F2FCAF25C93}"/>
              </a:ext>
            </a:extLst>
          </p:cNvPr>
          <p:cNvGrpSpPr/>
          <p:nvPr/>
        </p:nvGrpSpPr>
        <p:grpSpPr>
          <a:xfrm>
            <a:off x="3576734" y="1737165"/>
            <a:ext cx="4517886" cy="989662"/>
            <a:chOff x="3576734" y="1737165"/>
            <a:chExt cx="4517886" cy="989662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35CF5A6-F1C6-4CB8-8A98-F1CACF4C9E81}"/>
                </a:ext>
              </a:extLst>
            </p:cNvPr>
            <p:cNvSpPr txBox="1"/>
            <p:nvPr/>
          </p:nvSpPr>
          <p:spPr>
            <a:xfrm>
              <a:off x="4420886" y="2080496"/>
              <a:ext cx="3673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Injoingnable</a:t>
              </a:r>
              <a:r>
                <a:rPr lang="en-US"/>
                <a:t> </a:t>
              </a:r>
              <a:r>
                <a:rPr lang="en-US" err="1"/>
                <a:t>directement</a:t>
              </a:r>
              <a:r>
                <a:rPr lang="en-US"/>
                <a:t> </a:t>
              </a:r>
              <a:r>
                <a:rPr lang="en-US" err="1"/>
                <a:t>depuis</a:t>
              </a:r>
              <a:r>
                <a:rPr lang="en-US"/>
                <a:t> la machine </a:t>
              </a:r>
              <a:r>
                <a:rPr lang="en-US" err="1"/>
                <a:t>hôte</a:t>
              </a:r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F2CDA8F-80E2-4457-9C86-EF1E2428C543}"/>
                </a:ext>
              </a:extLst>
            </p:cNvPr>
            <p:cNvGrpSpPr/>
            <p:nvPr/>
          </p:nvGrpSpPr>
          <p:grpSpPr>
            <a:xfrm>
              <a:off x="3576734" y="1737165"/>
              <a:ext cx="3231808" cy="690266"/>
              <a:chOff x="3576734" y="1737165"/>
              <a:chExt cx="3231808" cy="690266"/>
            </a:xfrm>
          </p:grpSpPr>
          <p:cxnSp>
            <p:nvCxnSpPr>
              <p:cNvPr id="45" name="Connecteur droit avec flèche 44">
                <a:extLst>
                  <a:ext uri="{FF2B5EF4-FFF2-40B4-BE49-F238E27FC236}">
                    <a16:creationId xmlns:a16="http://schemas.microsoft.com/office/drawing/2014/main" id="{9E88B843-0809-4F31-A41D-AE2E0A0E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574" y="2055991"/>
                <a:ext cx="273196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Signe Plus 47">
                <a:extLst>
                  <a:ext uri="{FF2B5EF4-FFF2-40B4-BE49-F238E27FC236}">
                    <a16:creationId xmlns:a16="http://schemas.microsoft.com/office/drawing/2014/main" id="{E72ABACB-FC8D-4740-BF53-B76300EAC11D}"/>
                  </a:ext>
                </a:extLst>
              </p:cNvPr>
              <p:cNvSpPr/>
              <p:nvPr/>
            </p:nvSpPr>
            <p:spPr>
              <a:xfrm rot="18634466">
                <a:off x="3595861" y="1718038"/>
                <a:ext cx="690266" cy="728520"/>
              </a:xfrm>
              <a:prstGeom prst="mathPl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824B215-3873-40D5-B9AC-B741AAC21392}"/>
              </a:ext>
            </a:extLst>
          </p:cNvPr>
          <p:cNvCxnSpPr>
            <a:cxnSpLocks/>
          </p:cNvCxnSpPr>
          <p:nvPr/>
        </p:nvCxnSpPr>
        <p:spPr>
          <a:xfrm flipV="1">
            <a:off x="2294427" y="2323410"/>
            <a:ext cx="0" cy="941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06C78C5-FED0-43E3-A7A5-7E2A75242DD5}"/>
              </a:ext>
            </a:extLst>
          </p:cNvPr>
          <p:cNvCxnSpPr>
            <a:cxnSpLocks/>
          </p:cNvCxnSpPr>
          <p:nvPr/>
        </p:nvCxnSpPr>
        <p:spPr>
          <a:xfrm flipV="1">
            <a:off x="2294427" y="4240247"/>
            <a:ext cx="0" cy="941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34F64547-8C06-498D-93DC-85F60340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78" y="4202953"/>
            <a:ext cx="468538" cy="4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See the source image">
            <a:extLst>
              <a:ext uri="{FF2B5EF4-FFF2-40B4-BE49-F238E27FC236}">
                <a16:creationId xmlns:a16="http://schemas.microsoft.com/office/drawing/2014/main" id="{74430108-E7F8-42BE-9E15-7C6B8BE1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15" y="2345074"/>
            <a:ext cx="468538" cy="4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347079E-DBD7-474E-9772-A95F5D3890FA}"/>
              </a:ext>
            </a:extLst>
          </p:cNvPr>
          <p:cNvGrpSpPr/>
          <p:nvPr/>
        </p:nvGrpSpPr>
        <p:grpSpPr>
          <a:xfrm>
            <a:off x="3962081" y="5070389"/>
            <a:ext cx="7270591" cy="625984"/>
            <a:chOff x="3962081" y="5070389"/>
            <a:chExt cx="7270591" cy="62598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68B66CA-3697-4F05-A957-C267ACF9923A}"/>
                </a:ext>
              </a:extLst>
            </p:cNvPr>
            <p:cNvGrpSpPr/>
            <p:nvPr/>
          </p:nvGrpSpPr>
          <p:grpSpPr>
            <a:xfrm>
              <a:off x="3962082" y="5650654"/>
              <a:ext cx="6497534" cy="45719"/>
              <a:chOff x="3962081" y="5650655"/>
              <a:chExt cx="4028661" cy="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0E62220E-65BD-4118-B940-9092FF3EE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2081" y="5650655"/>
                <a:ext cx="3567723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166AD18B-981B-461A-A156-F2DE7C8D9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2554" y="5650655"/>
                <a:ext cx="122818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D3B50287-34FB-4891-9F0A-FDFAEFA7AA05}"/>
                </a:ext>
              </a:extLst>
            </p:cNvPr>
            <p:cNvSpPr txBox="1"/>
            <p:nvPr/>
          </p:nvSpPr>
          <p:spPr>
            <a:xfrm>
              <a:off x="9469188" y="5181527"/>
              <a:ext cx="176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En</a:t>
              </a:r>
              <a:r>
                <a:rPr lang="en-US"/>
                <a:t> dehors</a:t>
              </a:r>
              <a:endParaRPr lang="fr-FR"/>
            </a:p>
          </p:txBody>
        </p:sp>
        <p:pic>
          <p:nvPicPr>
            <p:cNvPr id="44" name="Picture 10" descr="See the source image">
              <a:extLst>
                <a:ext uri="{FF2B5EF4-FFF2-40B4-BE49-F238E27FC236}">
                  <a16:creationId xmlns:a16="http://schemas.microsoft.com/office/drawing/2014/main" id="{0B5369BD-8A4D-46F4-8E6C-692FC4EB3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081" y="5070389"/>
              <a:ext cx="468538" cy="46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23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DCB3F-3493-4939-A025-4C39F266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</a:t>
            </a:r>
            <a:r>
              <a:rPr lang="en-US" err="1"/>
              <a:t>d’une</a:t>
            </a:r>
            <a:r>
              <a:rPr lang="en-US"/>
              <a:t> application sur </a:t>
            </a:r>
            <a:r>
              <a:rPr lang="en-US" err="1"/>
              <a:t>une</a:t>
            </a:r>
            <a:r>
              <a:rPr lang="en-US"/>
              <a:t> machine </a:t>
            </a:r>
            <a:r>
              <a:rPr lang="en-US" err="1"/>
              <a:t>virtuelle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811C7-D6CD-4014-90D6-C312D7C3433F}"/>
              </a:ext>
            </a:extLst>
          </p:cNvPr>
          <p:cNvSpPr/>
          <p:nvPr/>
        </p:nvSpPr>
        <p:spPr>
          <a:xfrm>
            <a:off x="2415019" y="1045998"/>
            <a:ext cx="7361961" cy="55768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706911-6E70-4EE5-8636-343EC75D7759}"/>
              </a:ext>
            </a:extLst>
          </p:cNvPr>
          <p:cNvSpPr txBox="1"/>
          <p:nvPr/>
        </p:nvSpPr>
        <p:spPr>
          <a:xfrm>
            <a:off x="5784289" y="1045998"/>
            <a:ext cx="7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Hote</a:t>
            </a:r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D66CE21-910C-4B39-A637-0C48CF0BE5A8}"/>
              </a:ext>
            </a:extLst>
          </p:cNvPr>
          <p:cNvGrpSpPr/>
          <p:nvPr/>
        </p:nvGrpSpPr>
        <p:grpSpPr>
          <a:xfrm>
            <a:off x="2567419" y="5906278"/>
            <a:ext cx="7069601" cy="663694"/>
            <a:chOff x="2567419" y="5906278"/>
            <a:chExt cx="7069601" cy="6636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D6677C-C846-42AD-92B1-E03C254C2CCA}"/>
                </a:ext>
              </a:extLst>
            </p:cNvPr>
            <p:cNvSpPr/>
            <p:nvPr/>
          </p:nvSpPr>
          <p:spPr>
            <a:xfrm>
              <a:off x="2567419" y="5906278"/>
              <a:ext cx="7069601" cy="6636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0824FED-E864-4FDD-BE5A-7D148FDBCF89}"/>
                </a:ext>
              </a:extLst>
            </p:cNvPr>
            <p:cNvGrpSpPr/>
            <p:nvPr/>
          </p:nvGrpSpPr>
          <p:grpSpPr>
            <a:xfrm>
              <a:off x="5129342" y="6009322"/>
              <a:ext cx="2201219" cy="432762"/>
              <a:chOff x="3524477" y="6021744"/>
              <a:chExt cx="2201219" cy="432762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D011FD11-6F41-4159-A162-11C0894F3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4477" y="6021744"/>
                <a:ext cx="453646" cy="432762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AA81780-2A0D-46BA-8C23-B1F76367526A}"/>
                  </a:ext>
                </a:extLst>
              </p:cNvPr>
              <p:cNvSpPr txBox="1"/>
              <p:nvPr/>
            </p:nvSpPr>
            <p:spPr>
              <a:xfrm>
                <a:off x="4190194" y="6053459"/>
                <a:ext cx="1535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Hardware</a:t>
                </a:r>
                <a:endParaRPr lang="fr-FR"/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B7BD6061-BFF1-4A50-95C5-31FB8DE598EE}"/>
              </a:ext>
            </a:extLst>
          </p:cNvPr>
          <p:cNvGrpSpPr/>
          <p:nvPr/>
        </p:nvGrpSpPr>
        <p:grpSpPr>
          <a:xfrm>
            <a:off x="2567419" y="5141827"/>
            <a:ext cx="7069601" cy="663694"/>
            <a:chOff x="2567419" y="5141827"/>
            <a:chExt cx="7069601" cy="6636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3AB8F9-45C4-4A90-9799-1F09B43923FB}"/>
                </a:ext>
              </a:extLst>
            </p:cNvPr>
            <p:cNvSpPr/>
            <p:nvPr/>
          </p:nvSpPr>
          <p:spPr>
            <a:xfrm>
              <a:off x="2567419" y="5141827"/>
              <a:ext cx="7069601" cy="6636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EB4B5DF-9EA1-4EE6-B27A-27D3C01B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9342" y="5206577"/>
              <a:ext cx="504903" cy="534193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E1457E9-5C85-4A75-BBFB-92BACCA73BF5}"/>
                </a:ext>
              </a:extLst>
            </p:cNvPr>
            <p:cNvSpPr txBox="1"/>
            <p:nvPr/>
          </p:nvSpPr>
          <p:spPr>
            <a:xfrm>
              <a:off x="5725695" y="5268546"/>
              <a:ext cx="193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Operative system</a:t>
              </a:r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C37E4-6035-4F93-889C-E15435863064}"/>
              </a:ext>
            </a:extLst>
          </p:cNvPr>
          <p:cNvGrpSpPr/>
          <p:nvPr/>
        </p:nvGrpSpPr>
        <p:grpSpPr>
          <a:xfrm>
            <a:off x="2567419" y="4381981"/>
            <a:ext cx="7069601" cy="663694"/>
            <a:chOff x="2567419" y="4381981"/>
            <a:chExt cx="7069601" cy="6636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908B79-972C-4642-9CCB-A5143EE589CC}"/>
                </a:ext>
              </a:extLst>
            </p:cNvPr>
            <p:cNvSpPr/>
            <p:nvPr/>
          </p:nvSpPr>
          <p:spPr>
            <a:xfrm>
              <a:off x="2567419" y="4381981"/>
              <a:ext cx="7069601" cy="6636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AC8E6EF-B226-4AE3-9036-733016E543B6}"/>
                </a:ext>
              </a:extLst>
            </p:cNvPr>
            <p:cNvSpPr txBox="1"/>
            <p:nvPr/>
          </p:nvSpPr>
          <p:spPr>
            <a:xfrm>
              <a:off x="5565706" y="4518114"/>
              <a:ext cx="151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Hypervisor</a:t>
              </a:r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69616866-284C-4D39-9A0C-A077CD2D2F49}"/>
              </a:ext>
            </a:extLst>
          </p:cNvPr>
          <p:cNvGrpSpPr/>
          <p:nvPr/>
        </p:nvGrpSpPr>
        <p:grpSpPr>
          <a:xfrm>
            <a:off x="2567419" y="1204879"/>
            <a:ext cx="3394788" cy="3051154"/>
            <a:chOff x="2567419" y="1204879"/>
            <a:chExt cx="3394788" cy="30511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DAB684-B955-4848-9EB6-9262BFAA8BAC}"/>
                </a:ext>
              </a:extLst>
            </p:cNvPr>
            <p:cNvSpPr/>
            <p:nvPr/>
          </p:nvSpPr>
          <p:spPr>
            <a:xfrm>
              <a:off x="2663687" y="3490198"/>
              <a:ext cx="3062009" cy="6636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74D1D8-350F-4290-A88F-884B99E8F542}"/>
                </a:ext>
              </a:extLst>
            </p:cNvPr>
            <p:cNvGrpSpPr/>
            <p:nvPr/>
          </p:nvGrpSpPr>
          <p:grpSpPr>
            <a:xfrm>
              <a:off x="2759955" y="3577987"/>
              <a:ext cx="3062009" cy="678046"/>
              <a:chOff x="3524477" y="6021744"/>
              <a:chExt cx="2628717" cy="678046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24362910-7DB6-4207-8E0F-70342BE01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4477" y="6021744"/>
                <a:ext cx="453646" cy="432762"/>
              </a:xfrm>
              <a:prstGeom prst="rect">
                <a:avLst/>
              </a:prstGeom>
            </p:spPr>
          </p:pic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00F28EC-7498-4D1B-8B83-AEB7861B60D3}"/>
                  </a:ext>
                </a:extLst>
              </p:cNvPr>
              <p:cNvSpPr txBox="1"/>
              <p:nvPr/>
            </p:nvSpPr>
            <p:spPr>
              <a:xfrm>
                <a:off x="4190194" y="6053459"/>
                <a:ext cx="196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Simulated Hardware</a:t>
                </a:r>
                <a:endParaRPr lang="fr-FR"/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C765E64-3FAA-4BBB-81E6-C30596CB44E8}"/>
                </a:ext>
              </a:extLst>
            </p:cNvPr>
            <p:cNvGrpSpPr/>
            <p:nvPr/>
          </p:nvGrpSpPr>
          <p:grpSpPr>
            <a:xfrm>
              <a:off x="2567419" y="1204879"/>
              <a:ext cx="3394788" cy="3031219"/>
              <a:chOff x="2567419" y="1204879"/>
              <a:chExt cx="3394788" cy="3031219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B970165-A547-4CA2-A5B2-68A22BAC6938}"/>
                  </a:ext>
                </a:extLst>
              </p:cNvPr>
              <p:cNvSpPr txBox="1"/>
              <p:nvPr/>
            </p:nvSpPr>
            <p:spPr>
              <a:xfrm>
                <a:off x="5221599" y="1220122"/>
                <a:ext cx="740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VM</a:t>
                </a:r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BD59F2-518B-439D-BB07-22982271C960}"/>
                  </a:ext>
                </a:extLst>
              </p:cNvPr>
              <p:cNvSpPr/>
              <p:nvPr/>
            </p:nvSpPr>
            <p:spPr>
              <a:xfrm>
                <a:off x="2567419" y="1204879"/>
                <a:ext cx="3245551" cy="303121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96FAE3-776B-467F-A50F-EAA8910B08EA}"/>
                  </a:ext>
                </a:extLst>
              </p:cNvPr>
              <p:cNvSpPr/>
              <p:nvPr/>
            </p:nvSpPr>
            <p:spPr>
              <a:xfrm>
                <a:off x="2663687" y="2725747"/>
                <a:ext cx="3062009" cy="66369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4657D2A6-2094-4DFC-A010-91B1AB274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0205" y="2828117"/>
                <a:ext cx="504903" cy="534193"/>
              </a:xfrm>
              <a:prstGeom prst="rect">
                <a:avLst/>
              </a:prstGeom>
            </p:spPr>
          </p:pic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BB34D4C-740C-4BDC-93F7-CD6247103412}"/>
                  </a:ext>
                </a:extLst>
              </p:cNvPr>
              <p:cNvSpPr txBox="1"/>
              <p:nvPr/>
            </p:nvSpPr>
            <p:spPr>
              <a:xfrm>
                <a:off x="3516558" y="2890086"/>
                <a:ext cx="1939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Operative system</a:t>
                </a:r>
                <a:endParaRPr lang="fr-FR"/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416B4E8-FDF5-4897-A406-1BB8BA916714}"/>
                  </a:ext>
                </a:extLst>
              </p:cNvPr>
              <p:cNvSpPr txBox="1"/>
              <p:nvPr/>
            </p:nvSpPr>
            <p:spPr>
              <a:xfrm>
                <a:off x="3611142" y="1733789"/>
                <a:ext cx="131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Application</a:t>
                </a:r>
                <a:endParaRPr lang="fr-FR"/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0F1F8CC-8FDA-4A90-BC21-7964DBDDF224}"/>
              </a:ext>
            </a:extLst>
          </p:cNvPr>
          <p:cNvGrpSpPr/>
          <p:nvPr/>
        </p:nvGrpSpPr>
        <p:grpSpPr>
          <a:xfrm>
            <a:off x="6391469" y="1204879"/>
            <a:ext cx="3455491" cy="3048138"/>
            <a:chOff x="6391469" y="1204879"/>
            <a:chExt cx="3455491" cy="3048138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D71217EA-8720-4A06-96D5-4D50632B14BC}"/>
                </a:ext>
              </a:extLst>
            </p:cNvPr>
            <p:cNvGrpSpPr/>
            <p:nvPr/>
          </p:nvGrpSpPr>
          <p:grpSpPr>
            <a:xfrm>
              <a:off x="6391469" y="1204879"/>
              <a:ext cx="3267397" cy="3048138"/>
              <a:chOff x="6391469" y="1204879"/>
              <a:chExt cx="3267397" cy="304813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C9F0FB-8A4D-4EA4-8229-56823AEB96A6}"/>
                  </a:ext>
                </a:extLst>
              </p:cNvPr>
              <p:cNvSpPr/>
              <p:nvPr/>
            </p:nvSpPr>
            <p:spPr>
              <a:xfrm>
                <a:off x="6391469" y="1204879"/>
                <a:ext cx="3245551" cy="303121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625FE5-5DD1-462E-AB40-0FB3870B1464}"/>
                  </a:ext>
                </a:extLst>
              </p:cNvPr>
              <p:cNvSpPr txBox="1"/>
              <p:nvPr/>
            </p:nvSpPr>
            <p:spPr>
              <a:xfrm>
                <a:off x="7378269" y="1733789"/>
                <a:ext cx="1318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Application</a:t>
                </a:r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15D419B-7147-488E-A0EB-4C9FD74B9586}"/>
                  </a:ext>
                </a:extLst>
              </p:cNvPr>
              <p:cNvSpPr/>
              <p:nvPr/>
            </p:nvSpPr>
            <p:spPr>
              <a:xfrm>
                <a:off x="6500589" y="3487182"/>
                <a:ext cx="3062009" cy="66369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238479-2BF2-40F4-AB00-4BC4822F5C24}"/>
                  </a:ext>
                </a:extLst>
              </p:cNvPr>
              <p:cNvSpPr/>
              <p:nvPr/>
            </p:nvSpPr>
            <p:spPr>
              <a:xfrm>
                <a:off x="6500589" y="2722731"/>
                <a:ext cx="3062009" cy="66369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834168E6-112A-46A3-B6EB-932F7D5360BE}"/>
                  </a:ext>
                </a:extLst>
              </p:cNvPr>
              <p:cNvGrpSpPr/>
              <p:nvPr/>
            </p:nvGrpSpPr>
            <p:grpSpPr>
              <a:xfrm>
                <a:off x="6596857" y="3574971"/>
                <a:ext cx="3062009" cy="678046"/>
                <a:chOff x="3524477" y="6021744"/>
                <a:chExt cx="2628717" cy="678046"/>
              </a:xfrm>
            </p:grpSpPr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5CA7024B-73F5-4A2E-9C3C-7E257CD86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24477" y="6021744"/>
                  <a:ext cx="453646" cy="432762"/>
                </a:xfrm>
                <a:prstGeom prst="rect">
                  <a:avLst/>
                </a:prstGeom>
              </p:spPr>
            </p:pic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C63AABB0-4C6B-4812-959B-4EA0A725C98E}"/>
                    </a:ext>
                  </a:extLst>
                </p:cNvPr>
                <p:cNvSpPr txBox="1"/>
                <p:nvPr/>
              </p:nvSpPr>
              <p:spPr>
                <a:xfrm>
                  <a:off x="4190194" y="6053459"/>
                  <a:ext cx="1963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Simulated Hardware</a:t>
                  </a:r>
                  <a:endParaRPr lang="fr-FR"/>
                </a:p>
              </p:txBody>
            </p:sp>
          </p:grpSp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3D8FE784-B8DF-4968-BBBF-8C8F2D980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7107" y="2825101"/>
                <a:ext cx="504903" cy="534193"/>
              </a:xfrm>
              <a:prstGeom prst="rect">
                <a:avLst/>
              </a:prstGeom>
            </p:spPr>
          </p:pic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3378B9B-C028-4804-B427-252A0548AD98}"/>
                  </a:ext>
                </a:extLst>
              </p:cNvPr>
              <p:cNvSpPr txBox="1"/>
              <p:nvPr/>
            </p:nvSpPr>
            <p:spPr>
              <a:xfrm>
                <a:off x="7353460" y="2887070"/>
                <a:ext cx="1939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Operative system</a:t>
                </a:r>
                <a:endParaRPr lang="fr-FR"/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9D88596-A7EC-4186-84BE-82175CB0F5C9}"/>
                </a:ext>
              </a:extLst>
            </p:cNvPr>
            <p:cNvSpPr txBox="1"/>
            <p:nvPr/>
          </p:nvSpPr>
          <p:spPr>
            <a:xfrm>
              <a:off x="9106352" y="1204879"/>
              <a:ext cx="74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VM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9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DCB3F-3493-4939-A025-4C39F266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</a:t>
            </a:r>
            <a:r>
              <a:rPr lang="en-US" err="1"/>
              <a:t>d’une</a:t>
            </a:r>
            <a:r>
              <a:rPr lang="en-US"/>
              <a:t> application sur </a:t>
            </a:r>
            <a:r>
              <a:rPr lang="en-US" err="1"/>
              <a:t>une</a:t>
            </a:r>
            <a:r>
              <a:rPr lang="en-US"/>
              <a:t> machine </a:t>
            </a:r>
            <a:r>
              <a:rPr lang="en-US" err="1"/>
              <a:t>virtuelle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811C7-D6CD-4014-90D6-C312D7C3433F}"/>
              </a:ext>
            </a:extLst>
          </p:cNvPr>
          <p:cNvSpPr/>
          <p:nvPr/>
        </p:nvSpPr>
        <p:spPr>
          <a:xfrm>
            <a:off x="2415019" y="1045998"/>
            <a:ext cx="7361961" cy="55768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706911-6E70-4EE5-8636-343EC75D7759}"/>
              </a:ext>
            </a:extLst>
          </p:cNvPr>
          <p:cNvSpPr txBox="1"/>
          <p:nvPr/>
        </p:nvSpPr>
        <p:spPr>
          <a:xfrm>
            <a:off x="5784289" y="1045998"/>
            <a:ext cx="7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Hote</a:t>
            </a:r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D66CE21-910C-4B39-A637-0C48CF0BE5A8}"/>
              </a:ext>
            </a:extLst>
          </p:cNvPr>
          <p:cNvGrpSpPr/>
          <p:nvPr/>
        </p:nvGrpSpPr>
        <p:grpSpPr>
          <a:xfrm>
            <a:off x="2567419" y="5906278"/>
            <a:ext cx="7069601" cy="663694"/>
            <a:chOff x="2567419" y="5906278"/>
            <a:chExt cx="7069601" cy="6636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D6677C-C846-42AD-92B1-E03C254C2CCA}"/>
                </a:ext>
              </a:extLst>
            </p:cNvPr>
            <p:cNvSpPr/>
            <p:nvPr/>
          </p:nvSpPr>
          <p:spPr>
            <a:xfrm>
              <a:off x="2567419" y="5906278"/>
              <a:ext cx="7069601" cy="6636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0824FED-E864-4FDD-BE5A-7D148FDBCF89}"/>
                </a:ext>
              </a:extLst>
            </p:cNvPr>
            <p:cNvGrpSpPr/>
            <p:nvPr/>
          </p:nvGrpSpPr>
          <p:grpSpPr>
            <a:xfrm>
              <a:off x="5129342" y="6009322"/>
              <a:ext cx="2201219" cy="432762"/>
              <a:chOff x="3524477" y="6021744"/>
              <a:chExt cx="2201219" cy="432762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D011FD11-6F41-4159-A162-11C0894F3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4477" y="6021744"/>
                <a:ext cx="453646" cy="432762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AA81780-2A0D-46BA-8C23-B1F76367526A}"/>
                  </a:ext>
                </a:extLst>
              </p:cNvPr>
              <p:cNvSpPr txBox="1"/>
              <p:nvPr/>
            </p:nvSpPr>
            <p:spPr>
              <a:xfrm>
                <a:off x="4190194" y="6053459"/>
                <a:ext cx="1535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Hardware</a:t>
                </a:r>
                <a:endParaRPr lang="fr-FR"/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B7BD6061-BFF1-4A50-95C5-31FB8DE598EE}"/>
              </a:ext>
            </a:extLst>
          </p:cNvPr>
          <p:cNvGrpSpPr/>
          <p:nvPr/>
        </p:nvGrpSpPr>
        <p:grpSpPr>
          <a:xfrm>
            <a:off x="2567419" y="5141827"/>
            <a:ext cx="7069601" cy="663694"/>
            <a:chOff x="2567419" y="5141827"/>
            <a:chExt cx="7069601" cy="6636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3AB8F9-45C4-4A90-9799-1F09B43923FB}"/>
                </a:ext>
              </a:extLst>
            </p:cNvPr>
            <p:cNvSpPr/>
            <p:nvPr/>
          </p:nvSpPr>
          <p:spPr>
            <a:xfrm>
              <a:off x="2567419" y="5141827"/>
              <a:ext cx="7069601" cy="66369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EB4B5DF-9EA1-4EE6-B27A-27D3C01B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9342" y="5206577"/>
              <a:ext cx="504903" cy="534193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E1457E9-5C85-4A75-BBFB-92BACCA73BF5}"/>
                </a:ext>
              </a:extLst>
            </p:cNvPr>
            <p:cNvSpPr txBox="1"/>
            <p:nvPr/>
          </p:nvSpPr>
          <p:spPr>
            <a:xfrm>
              <a:off x="5725695" y="5268546"/>
              <a:ext cx="193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Operative system</a:t>
              </a:r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9836FD0-04C9-421E-A9D2-46F8C5BAB304}"/>
              </a:ext>
            </a:extLst>
          </p:cNvPr>
          <p:cNvGrpSpPr/>
          <p:nvPr/>
        </p:nvGrpSpPr>
        <p:grpSpPr>
          <a:xfrm>
            <a:off x="4399915" y="1675743"/>
            <a:ext cx="3145474" cy="938254"/>
            <a:chOff x="661417" y="1368938"/>
            <a:chExt cx="3145474" cy="9382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16473E-F5DB-4A07-BE30-2D24C127A848}"/>
                </a:ext>
              </a:extLst>
            </p:cNvPr>
            <p:cNvSpPr/>
            <p:nvPr/>
          </p:nvSpPr>
          <p:spPr>
            <a:xfrm>
              <a:off x="661417" y="1368938"/>
              <a:ext cx="3145474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D28B6B3-ABDD-4DEE-88CF-9AB44B29A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49" y="1368938"/>
              <a:ext cx="2273617" cy="67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43F2B2D1-AA6F-4963-8100-60366A1500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49" t="23673" r="27053" b="23401"/>
            <a:stretch/>
          </p:blipFill>
          <p:spPr bwMode="auto">
            <a:xfrm>
              <a:off x="3115367" y="1607662"/>
              <a:ext cx="523465" cy="617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0CE2F4-D83B-4913-9484-0F05CB6D46F6}"/>
              </a:ext>
            </a:extLst>
          </p:cNvPr>
          <p:cNvGrpSpPr/>
          <p:nvPr/>
        </p:nvGrpSpPr>
        <p:grpSpPr>
          <a:xfrm>
            <a:off x="4386317" y="2735090"/>
            <a:ext cx="3172669" cy="975556"/>
            <a:chOff x="1457215" y="4550808"/>
            <a:chExt cx="3172669" cy="97555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F597A6A-9B87-4DE8-A220-3F88F43251B5}"/>
                </a:ext>
              </a:extLst>
            </p:cNvPr>
            <p:cNvSpPr/>
            <p:nvPr/>
          </p:nvSpPr>
          <p:spPr>
            <a:xfrm>
              <a:off x="1457215" y="4550808"/>
              <a:ext cx="3145474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D8E6E3F9-65B9-4AF6-89B7-1C2DD49E6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547" y="4550808"/>
              <a:ext cx="2273617" cy="67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65F343C1-AC06-458F-970A-0D78FEAE0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750" y="4790533"/>
              <a:ext cx="804134" cy="73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1F5525D-F65F-4357-96CB-4017524190EC}"/>
              </a:ext>
            </a:extLst>
          </p:cNvPr>
          <p:cNvGrpSpPr/>
          <p:nvPr/>
        </p:nvGrpSpPr>
        <p:grpSpPr>
          <a:xfrm>
            <a:off x="4386317" y="3845405"/>
            <a:ext cx="3145474" cy="938254"/>
            <a:chOff x="1457215" y="2743077"/>
            <a:chExt cx="3145474" cy="9382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2B091E-7A9B-4333-9045-FB8B66D502D2}"/>
                </a:ext>
              </a:extLst>
            </p:cNvPr>
            <p:cNvSpPr/>
            <p:nvPr/>
          </p:nvSpPr>
          <p:spPr>
            <a:xfrm>
              <a:off x="1457215" y="2743077"/>
              <a:ext cx="3145474" cy="938254"/>
            </a:xfrm>
            <a:prstGeom prst="rect">
              <a:avLst/>
            </a:prstGeom>
            <a:noFill/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D78BAEB9-B0B5-4E8A-8381-CA19DC9E8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547" y="2743077"/>
              <a:ext cx="2273617" cy="67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26C9781D-F5C4-47AA-A835-D46810AB1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456" y="3303834"/>
              <a:ext cx="1810752" cy="284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05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BF7A6-EEC6-44D6-9484-381E9629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Dockerfile</a:t>
            </a:r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F669C6AF-8F1C-4E09-947A-C348C5E354CF}"/>
              </a:ext>
            </a:extLst>
          </p:cNvPr>
          <p:cNvGrpSpPr/>
          <p:nvPr/>
        </p:nvGrpSpPr>
        <p:grpSpPr>
          <a:xfrm>
            <a:off x="815584" y="2683798"/>
            <a:ext cx="1215084" cy="1490404"/>
            <a:chOff x="988304" y="1587643"/>
            <a:chExt cx="1215084" cy="149040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16D4A62-6E89-47C4-8E44-BFBC1D13D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1698" y="1587643"/>
              <a:ext cx="849800" cy="112107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56EA424-8604-421A-9788-9B510D4EE7FD}"/>
                </a:ext>
              </a:extLst>
            </p:cNvPr>
            <p:cNvSpPr txBox="1"/>
            <p:nvPr/>
          </p:nvSpPr>
          <p:spPr>
            <a:xfrm>
              <a:off x="988304" y="2708715"/>
              <a:ext cx="1215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Dockerfile</a:t>
              </a:r>
              <a:endParaRPr lang="fr-FR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62CA081-7A2A-47A5-B1EF-782EF146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51" y="729413"/>
            <a:ext cx="9297698" cy="6001588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EA4DFED9-5DFF-45E0-8818-2B1257DD33A7}"/>
              </a:ext>
            </a:extLst>
          </p:cNvPr>
          <p:cNvGrpSpPr/>
          <p:nvPr/>
        </p:nvGrpSpPr>
        <p:grpSpPr>
          <a:xfrm>
            <a:off x="3208846" y="5823649"/>
            <a:ext cx="7585296" cy="461665"/>
            <a:chOff x="3208846" y="5823649"/>
            <a:chExt cx="7585296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456209-0CBC-47B1-8CA3-814A95FF7518}"/>
                </a:ext>
              </a:extLst>
            </p:cNvPr>
            <p:cNvSpPr/>
            <p:nvPr/>
          </p:nvSpPr>
          <p:spPr>
            <a:xfrm>
              <a:off x="3208846" y="5845324"/>
              <a:ext cx="3769360" cy="418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C25D5DB-C2E0-4B84-9ECE-551D646D2688}"/>
                </a:ext>
              </a:extLst>
            </p:cNvPr>
            <p:cNvSpPr txBox="1"/>
            <p:nvPr/>
          </p:nvSpPr>
          <p:spPr>
            <a:xfrm>
              <a:off x="7095902" y="5823649"/>
              <a:ext cx="3698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Instructions de </a:t>
              </a:r>
              <a:r>
                <a:rPr lang="en-US" sz="2400" b="1" err="1">
                  <a:solidFill>
                    <a:srgbClr val="FF0000"/>
                  </a:solidFill>
                </a:rPr>
                <a:t>lancement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7762FE1-6900-41EC-AFD7-27A376C0C7E8}"/>
              </a:ext>
            </a:extLst>
          </p:cNvPr>
          <p:cNvGrpSpPr/>
          <p:nvPr/>
        </p:nvGrpSpPr>
        <p:grpSpPr>
          <a:xfrm>
            <a:off x="3208846" y="2055644"/>
            <a:ext cx="7920576" cy="3654276"/>
            <a:chOff x="3208846" y="2055644"/>
            <a:chExt cx="7920576" cy="36542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8A3BFB-8573-4487-B951-AE19F920C555}"/>
                </a:ext>
              </a:extLst>
            </p:cNvPr>
            <p:cNvSpPr/>
            <p:nvPr/>
          </p:nvSpPr>
          <p:spPr>
            <a:xfrm>
              <a:off x="3208846" y="2055644"/>
              <a:ext cx="7774113" cy="36542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5AF01C0-4149-4162-8FA6-2574714D176D}"/>
                </a:ext>
              </a:extLst>
            </p:cNvPr>
            <p:cNvSpPr txBox="1"/>
            <p:nvPr/>
          </p:nvSpPr>
          <p:spPr>
            <a:xfrm>
              <a:off x="7431182" y="2222133"/>
              <a:ext cx="3698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Setup de </a:t>
              </a:r>
              <a:r>
                <a:rPr lang="en-US" sz="2400" b="1" err="1">
                  <a:solidFill>
                    <a:srgbClr val="FF0000"/>
                  </a:solidFill>
                </a:rPr>
                <a:t>l’environnement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03EE57E-5F7A-488C-BB79-63E355192DFF}"/>
              </a:ext>
            </a:extLst>
          </p:cNvPr>
          <p:cNvGrpSpPr/>
          <p:nvPr/>
        </p:nvGrpSpPr>
        <p:grpSpPr>
          <a:xfrm>
            <a:off x="3190240" y="1391920"/>
            <a:ext cx="6470207" cy="528320"/>
            <a:chOff x="3190240" y="1391920"/>
            <a:chExt cx="6470207" cy="5283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66A9EC-E7DA-4EB7-8A29-45795541E90B}"/>
                </a:ext>
              </a:extLst>
            </p:cNvPr>
            <p:cNvSpPr/>
            <p:nvPr/>
          </p:nvSpPr>
          <p:spPr>
            <a:xfrm>
              <a:off x="3190240" y="1391920"/>
              <a:ext cx="2672080" cy="528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8EFE0F1-0BB6-47A3-ADAE-E0E763AEFA5C}"/>
                </a:ext>
              </a:extLst>
            </p:cNvPr>
            <p:cNvSpPr txBox="1"/>
            <p:nvPr/>
          </p:nvSpPr>
          <p:spPr>
            <a:xfrm>
              <a:off x="5962207" y="1422769"/>
              <a:ext cx="3698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Image de </a:t>
              </a:r>
              <a:r>
                <a:rPr lang="en-US" sz="2400" b="1" err="1">
                  <a:solidFill>
                    <a:srgbClr val="FF0000"/>
                  </a:solidFill>
                </a:rPr>
                <a:t>départ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2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BF1AE-DE69-4A5F-B267-6909C47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B866B06-9E75-47D2-ACB7-24D8F602B6F3}"/>
              </a:ext>
            </a:extLst>
          </p:cNvPr>
          <p:cNvGrpSpPr/>
          <p:nvPr/>
        </p:nvGrpSpPr>
        <p:grpSpPr>
          <a:xfrm>
            <a:off x="284480" y="2683798"/>
            <a:ext cx="2479040" cy="1490404"/>
            <a:chOff x="457200" y="1587643"/>
            <a:chExt cx="2479040" cy="149040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10106C3-E562-4948-81A0-E74427C7B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820" y="1587643"/>
              <a:ext cx="849800" cy="1121072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C2D06F5-8BEB-4FF0-922B-C6B9942825C8}"/>
                </a:ext>
              </a:extLst>
            </p:cNvPr>
            <p:cNvSpPr txBox="1"/>
            <p:nvPr/>
          </p:nvSpPr>
          <p:spPr>
            <a:xfrm>
              <a:off x="457200" y="2708715"/>
              <a:ext cx="247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Docker-</a:t>
              </a:r>
              <a:r>
                <a:rPr lang="en-US" err="1"/>
                <a:t>compose.yml</a:t>
              </a:r>
              <a:endParaRPr lang="fr-FR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A3BE71DD-F80F-4402-A93C-F673BC99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616" y="0"/>
            <a:ext cx="8456543" cy="685800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EAC3D3D-C7A7-4158-A226-51C180A23DD2}"/>
              </a:ext>
            </a:extLst>
          </p:cNvPr>
          <p:cNvGrpSpPr/>
          <p:nvPr/>
        </p:nvGrpSpPr>
        <p:grpSpPr>
          <a:xfrm>
            <a:off x="4500880" y="515679"/>
            <a:ext cx="5637087" cy="461665"/>
            <a:chOff x="3190240" y="1391920"/>
            <a:chExt cx="5637087" cy="4616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13CF1D-413A-4A6C-A357-5B7A7DFE7255}"/>
                </a:ext>
              </a:extLst>
            </p:cNvPr>
            <p:cNvSpPr/>
            <p:nvPr/>
          </p:nvSpPr>
          <p:spPr>
            <a:xfrm>
              <a:off x="3190240" y="1571185"/>
              <a:ext cx="1849120" cy="2194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5429AED5-137D-4D28-8414-9BCB95809EE1}"/>
                </a:ext>
              </a:extLst>
            </p:cNvPr>
            <p:cNvSpPr txBox="1"/>
            <p:nvPr/>
          </p:nvSpPr>
          <p:spPr>
            <a:xfrm>
              <a:off x="5129087" y="1391920"/>
              <a:ext cx="3698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Docker compose version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49B3CC-4354-45D7-A657-29A6E4CF0207}"/>
              </a:ext>
            </a:extLst>
          </p:cNvPr>
          <p:cNvGrpSpPr/>
          <p:nvPr/>
        </p:nvGrpSpPr>
        <p:grpSpPr>
          <a:xfrm>
            <a:off x="4500879" y="960134"/>
            <a:ext cx="7171249" cy="3214067"/>
            <a:chOff x="3190239" y="1489222"/>
            <a:chExt cx="7171249" cy="32140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B44C7F-C208-46A7-80F6-8A2B9EEC9C9E}"/>
                </a:ext>
              </a:extLst>
            </p:cNvPr>
            <p:cNvSpPr/>
            <p:nvPr/>
          </p:nvSpPr>
          <p:spPr>
            <a:xfrm>
              <a:off x="3190239" y="1489222"/>
              <a:ext cx="6929119" cy="3214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975EA28-52FC-4C9D-811A-E71F1F23E21A}"/>
                </a:ext>
              </a:extLst>
            </p:cNvPr>
            <p:cNvSpPr txBox="1"/>
            <p:nvPr/>
          </p:nvSpPr>
          <p:spPr>
            <a:xfrm>
              <a:off x="6663248" y="1517640"/>
              <a:ext cx="3698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Docker image instructions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9FA5C36-2323-4847-A3E8-C71A923BF53C}"/>
              </a:ext>
            </a:extLst>
          </p:cNvPr>
          <p:cNvGrpSpPr/>
          <p:nvPr/>
        </p:nvGrpSpPr>
        <p:grpSpPr>
          <a:xfrm>
            <a:off x="4500879" y="4231469"/>
            <a:ext cx="4348481" cy="1285412"/>
            <a:chOff x="3190239" y="1489222"/>
            <a:chExt cx="7171249" cy="32140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9CE6AA-8F6E-4606-9517-72A0F9A1FDCB}"/>
                </a:ext>
              </a:extLst>
            </p:cNvPr>
            <p:cNvSpPr/>
            <p:nvPr/>
          </p:nvSpPr>
          <p:spPr>
            <a:xfrm>
              <a:off x="3190239" y="1489222"/>
              <a:ext cx="6929119" cy="3214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72B7ADA-2F97-49B4-B461-8091E752CC83}"/>
                </a:ext>
              </a:extLst>
            </p:cNvPr>
            <p:cNvSpPr txBox="1"/>
            <p:nvPr/>
          </p:nvSpPr>
          <p:spPr>
            <a:xfrm>
              <a:off x="5619752" y="1517639"/>
              <a:ext cx="4741736" cy="2077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err="1">
                  <a:solidFill>
                    <a:srgbClr val="FF0000"/>
                  </a:solidFill>
                </a:rPr>
                <a:t>Autres</a:t>
              </a:r>
              <a:r>
                <a:rPr lang="en-US" sz="2400" b="1">
                  <a:solidFill>
                    <a:srgbClr val="FF0000"/>
                  </a:solidFill>
                </a:rPr>
                <a:t> images docker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3D74B66-D375-40C9-B7AE-6CF7E44584A0}"/>
              </a:ext>
            </a:extLst>
          </p:cNvPr>
          <p:cNvGrpSpPr/>
          <p:nvPr/>
        </p:nvGrpSpPr>
        <p:grpSpPr>
          <a:xfrm>
            <a:off x="4511039" y="5652534"/>
            <a:ext cx="5811521" cy="1200329"/>
            <a:chOff x="3190239" y="1029518"/>
            <a:chExt cx="16674609" cy="39793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E1FC8F-3AC5-4486-A2EB-45C2080C1F61}"/>
                </a:ext>
              </a:extLst>
            </p:cNvPr>
            <p:cNvSpPr/>
            <p:nvPr/>
          </p:nvSpPr>
          <p:spPr>
            <a:xfrm>
              <a:off x="3190239" y="1489222"/>
              <a:ext cx="6929119" cy="3214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024426D-B938-425E-93A9-5EB4F28F2F19}"/>
                </a:ext>
              </a:extLst>
            </p:cNvPr>
            <p:cNvSpPr txBox="1"/>
            <p:nvPr/>
          </p:nvSpPr>
          <p:spPr>
            <a:xfrm>
              <a:off x="10474892" y="1029518"/>
              <a:ext cx="9389956" cy="397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Instructions pour la </a:t>
              </a:r>
              <a:r>
                <a:rPr lang="en-US" sz="2400" b="1" err="1">
                  <a:solidFill>
                    <a:srgbClr val="FF0000"/>
                  </a:solidFill>
                </a:rPr>
                <a:t>création</a:t>
              </a:r>
              <a:r>
                <a:rPr lang="en-US" sz="2400" b="1">
                  <a:solidFill>
                    <a:srgbClr val="FF0000"/>
                  </a:solidFill>
                </a:rPr>
                <a:t> de </a:t>
              </a:r>
              <a:r>
                <a:rPr lang="en-US" sz="2400" b="1" err="1">
                  <a:solidFill>
                    <a:srgbClr val="FF0000"/>
                  </a:solidFill>
                </a:rPr>
                <a:t>réseaux</a:t>
              </a:r>
              <a:r>
                <a:rPr lang="en-US" sz="2400" b="1">
                  <a:solidFill>
                    <a:srgbClr val="FF0000"/>
                  </a:solidFill>
                </a:rPr>
                <a:t> </a:t>
              </a:r>
              <a:r>
                <a:rPr lang="en-US" sz="2400" b="1" err="1">
                  <a:solidFill>
                    <a:srgbClr val="FF0000"/>
                  </a:solidFill>
                </a:rPr>
                <a:t>virtuels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76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BF1AE-DE69-4A5F-B267-6909C474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Déploiement</a:t>
            </a:r>
            <a:r>
              <a:rPr lang="en-US"/>
              <a:t> architecture Docker</a:t>
            </a: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EEE449-4EB6-4208-94B0-41E048272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59" y="4102217"/>
            <a:ext cx="1254561" cy="1240385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724B2442-5B3E-4C9D-AB76-73A3099D9D2D}"/>
              </a:ext>
            </a:extLst>
          </p:cNvPr>
          <p:cNvGrpSpPr/>
          <p:nvPr/>
        </p:nvGrpSpPr>
        <p:grpSpPr>
          <a:xfrm>
            <a:off x="520799" y="905855"/>
            <a:ext cx="2047041" cy="1504059"/>
            <a:chOff x="520799" y="905855"/>
            <a:chExt cx="2047041" cy="150405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4BB959-B5AE-4B49-8B91-97A93C898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80" y="905855"/>
              <a:ext cx="995680" cy="99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D5E2B4D-D564-41C5-A31B-53E3CFF87B85}"/>
                </a:ext>
              </a:extLst>
            </p:cNvPr>
            <p:cNvSpPr txBox="1"/>
            <p:nvPr/>
          </p:nvSpPr>
          <p:spPr>
            <a:xfrm>
              <a:off x="520799" y="2040582"/>
              <a:ext cx="2047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Azure </a:t>
              </a:r>
              <a:r>
                <a:rPr lang="en-US" err="1"/>
                <a:t>Devops</a:t>
              </a:r>
              <a:r>
                <a:rPr lang="en-US"/>
                <a:t> repo</a:t>
              </a:r>
              <a:endParaRPr lang="fr-FR"/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481DA67-75BA-4E68-9529-E9D02E17F256}"/>
              </a:ext>
            </a:extLst>
          </p:cNvPr>
          <p:cNvSpPr txBox="1"/>
          <p:nvPr/>
        </p:nvSpPr>
        <p:spPr>
          <a:xfrm>
            <a:off x="511959" y="5425188"/>
            <a:ext cx="20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Développeur</a:t>
            </a:r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CE9C2887-8370-4FE9-A3CA-BFFAB449E4CA}"/>
              </a:ext>
            </a:extLst>
          </p:cNvPr>
          <p:cNvGrpSpPr/>
          <p:nvPr/>
        </p:nvGrpSpPr>
        <p:grpSpPr>
          <a:xfrm>
            <a:off x="393338" y="2541148"/>
            <a:ext cx="1150982" cy="1561069"/>
            <a:chOff x="393338" y="2541148"/>
            <a:chExt cx="1150982" cy="1561069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4D92572-D1B2-4C78-9CE5-33771665094D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1526640" y="2541148"/>
              <a:ext cx="17680" cy="15610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100E302-FB27-4D8A-8897-D4540A74B84C}"/>
                </a:ext>
              </a:extLst>
            </p:cNvPr>
            <p:cNvSpPr txBox="1"/>
            <p:nvPr/>
          </p:nvSpPr>
          <p:spPr>
            <a:xfrm>
              <a:off x="393338" y="2978103"/>
              <a:ext cx="101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Git push</a:t>
              </a:r>
              <a:endParaRPr lang="fr-FR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9C5B891-4F31-491A-ABF4-A1589A357CE5}"/>
              </a:ext>
            </a:extLst>
          </p:cNvPr>
          <p:cNvGrpSpPr/>
          <p:nvPr/>
        </p:nvGrpSpPr>
        <p:grpSpPr>
          <a:xfrm>
            <a:off x="3483167" y="4358962"/>
            <a:ext cx="2479040" cy="1967280"/>
            <a:chOff x="3002742" y="4381238"/>
            <a:chExt cx="2479040" cy="196728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C2D06F5-8BEB-4FF0-922B-C6B9942825C8}"/>
                </a:ext>
              </a:extLst>
            </p:cNvPr>
            <p:cNvSpPr txBox="1"/>
            <p:nvPr/>
          </p:nvSpPr>
          <p:spPr>
            <a:xfrm>
              <a:off x="3002742" y="5425188"/>
              <a:ext cx="24790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Docker-</a:t>
              </a:r>
              <a:r>
                <a:rPr lang="en-US" err="1"/>
                <a:t>compose.yml</a:t>
              </a:r>
              <a:endParaRPr lang="en-US"/>
            </a:p>
            <a:p>
              <a:pPr algn="ctr"/>
              <a:r>
                <a:rPr lang="en-US" err="1"/>
                <a:t>DockerFile</a:t>
              </a:r>
              <a:endParaRPr lang="en-US"/>
            </a:p>
            <a:p>
              <a:pPr algn="ctr"/>
              <a:r>
                <a:rPr lang="en-US"/>
                <a:t>Application</a:t>
              </a:r>
              <a:endParaRPr lang="fr-FR"/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6A7B3FA-2440-4B6D-A83B-58A084631B6D}"/>
                </a:ext>
              </a:extLst>
            </p:cNvPr>
            <p:cNvGrpSpPr/>
            <p:nvPr/>
          </p:nvGrpSpPr>
          <p:grpSpPr>
            <a:xfrm>
              <a:off x="3747018" y="4381238"/>
              <a:ext cx="990487" cy="1043950"/>
              <a:chOff x="2589480" y="4318618"/>
              <a:chExt cx="990487" cy="1043950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110106C3-E562-4948-81A0-E74427C7B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480" y="4318618"/>
                <a:ext cx="521725" cy="688269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A9AD1E00-6E6C-4A54-9A8A-FB0DC8793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1880" y="4514092"/>
                <a:ext cx="521725" cy="688269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CF64E07F-5E9E-4070-882A-D6EB0E4BC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243" y="4716237"/>
                <a:ext cx="632724" cy="646331"/>
              </a:xfrm>
              <a:prstGeom prst="rect">
                <a:avLst/>
              </a:prstGeom>
            </p:spPr>
          </p:pic>
        </p:grp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9D1FD29-8FE8-46C6-84B5-18BC153052B5}"/>
              </a:ext>
            </a:extLst>
          </p:cNvPr>
          <p:cNvCxnSpPr>
            <a:cxnSpLocks/>
          </p:cNvCxnSpPr>
          <p:nvPr/>
        </p:nvCxnSpPr>
        <p:spPr>
          <a:xfrm flipH="1" flipV="1">
            <a:off x="2454370" y="5079746"/>
            <a:ext cx="160317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C35AFE-833B-4A80-AFF1-468B7A26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87433" y="940199"/>
            <a:ext cx="2203740" cy="115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e 67">
            <a:extLst>
              <a:ext uri="{FF2B5EF4-FFF2-40B4-BE49-F238E27FC236}">
                <a16:creationId xmlns:a16="http://schemas.microsoft.com/office/drawing/2014/main" id="{F046D875-24AE-4A4F-BFDA-4D798304A073}"/>
              </a:ext>
            </a:extLst>
          </p:cNvPr>
          <p:cNvGrpSpPr/>
          <p:nvPr/>
        </p:nvGrpSpPr>
        <p:grpSpPr>
          <a:xfrm>
            <a:off x="1757411" y="2367334"/>
            <a:ext cx="1808749" cy="1875807"/>
            <a:chOff x="1757411" y="2367334"/>
            <a:chExt cx="1808749" cy="1875807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DFBA85A-4A48-4ADE-9BEE-7805731E7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160" y="2367334"/>
              <a:ext cx="1524000" cy="18758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DC2C61-1952-42D8-B223-F1D1FBBD5043}"/>
                </a:ext>
              </a:extLst>
            </p:cNvPr>
            <p:cNvSpPr txBox="1"/>
            <p:nvPr/>
          </p:nvSpPr>
          <p:spPr>
            <a:xfrm>
              <a:off x="1757411" y="2478436"/>
              <a:ext cx="1603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Docker publish</a:t>
              </a:r>
              <a:endParaRPr lang="fr-FR" dirty="0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248B140-D84E-420B-BF91-C4CFA812B7AC}"/>
              </a:ext>
            </a:extLst>
          </p:cNvPr>
          <p:cNvGrpSpPr/>
          <p:nvPr/>
        </p:nvGrpSpPr>
        <p:grpSpPr>
          <a:xfrm>
            <a:off x="8809357" y="905855"/>
            <a:ext cx="1603177" cy="1781058"/>
            <a:chOff x="8809357" y="905855"/>
            <a:chExt cx="1603177" cy="1781058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BBA6195-1DED-4CC1-9D00-C4CA5EDA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09006" y="905855"/>
              <a:ext cx="1003881" cy="1031696"/>
            </a:xfrm>
            <a:prstGeom prst="rect">
              <a:avLst/>
            </a:prstGeom>
          </p:spPr>
        </p:pic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A4B1191A-39A2-4149-9238-C335B3C8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0946" y="1440953"/>
              <a:ext cx="632725" cy="599629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58D6DB7-5455-412B-AAB9-98BE1B5AD3DC}"/>
                </a:ext>
              </a:extLst>
            </p:cNvPr>
            <p:cNvSpPr txBox="1"/>
            <p:nvPr/>
          </p:nvSpPr>
          <p:spPr>
            <a:xfrm>
              <a:off x="8809357" y="2040582"/>
              <a:ext cx="1603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/>
                <a:t>Serveurs</a:t>
              </a:r>
              <a:r>
                <a:rPr lang="en-US"/>
                <a:t> du client</a:t>
              </a:r>
              <a:endParaRPr lang="fr-FR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C3B5512-16E5-4109-ACDE-CC7A0C8DFAEB}"/>
              </a:ext>
            </a:extLst>
          </p:cNvPr>
          <p:cNvGrpSpPr/>
          <p:nvPr/>
        </p:nvGrpSpPr>
        <p:grpSpPr>
          <a:xfrm>
            <a:off x="5069840" y="1052371"/>
            <a:ext cx="3739517" cy="466311"/>
            <a:chOff x="5069840" y="1052371"/>
            <a:chExt cx="3739517" cy="466311"/>
          </a:xfrm>
        </p:grpSpPr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DE610421-4E5C-481C-BAB9-220E6536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9840" y="1518681"/>
              <a:ext cx="373951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CC1AC749-F45A-4C32-BE4F-776799D6ACBB}"/>
                </a:ext>
              </a:extLst>
            </p:cNvPr>
            <p:cNvSpPr txBox="1"/>
            <p:nvPr/>
          </p:nvSpPr>
          <p:spPr>
            <a:xfrm>
              <a:off x="5599142" y="1052371"/>
              <a:ext cx="321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Git pull &amp; docker-compose pull</a:t>
              </a:r>
              <a:endParaRPr lang="fr-FR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D8F7D-F738-40DC-B626-370E6ECE1883}"/>
              </a:ext>
            </a:extLst>
          </p:cNvPr>
          <p:cNvGrpSpPr/>
          <p:nvPr/>
        </p:nvGrpSpPr>
        <p:grpSpPr>
          <a:xfrm>
            <a:off x="9551204" y="2686913"/>
            <a:ext cx="2286632" cy="1102767"/>
            <a:chOff x="9551204" y="2686913"/>
            <a:chExt cx="2286632" cy="1102767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0FAF810-1309-4986-A01A-EAF8C4345C03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9610946" y="2686913"/>
              <a:ext cx="0" cy="11027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AD121C7-BF06-4784-8C3B-D1B5EED9019C}"/>
                </a:ext>
              </a:extLst>
            </p:cNvPr>
            <p:cNvSpPr txBox="1"/>
            <p:nvPr/>
          </p:nvSpPr>
          <p:spPr>
            <a:xfrm>
              <a:off x="9551204" y="2946601"/>
              <a:ext cx="2286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docker-compose start</a:t>
              </a:r>
              <a:endParaRPr lang="fr-FR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896634E-FCB8-4196-8EC8-CC42F23722F9}"/>
              </a:ext>
            </a:extLst>
          </p:cNvPr>
          <p:cNvGrpSpPr/>
          <p:nvPr/>
        </p:nvGrpSpPr>
        <p:grpSpPr>
          <a:xfrm>
            <a:off x="8481795" y="3661978"/>
            <a:ext cx="2579229" cy="2441784"/>
            <a:chOff x="8481795" y="3661978"/>
            <a:chExt cx="2579229" cy="2441784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DEAB5FF-598B-440D-AB21-ADA59FA8968F}"/>
                </a:ext>
              </a:extLst>
            </p:cNvPr>
            <p:cNvGrpSpPr/>
            <p:nvPr/>
          </p:nvGrpSpPr>
          <p:grpSpPr>
            <a:xfrm>
              <a:off x="8481795" y="3949604"/>
              <a:ext cx="2258299" cy="2154158"/>
              <a:chOff x="6177472" y="2817415"/>
              <a:chExt cx="2258299" cy="2154158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EF4D16A2-E6D1-4D4F-85BC-A91FDBD12E2F}"/>
                  </a:ext>
                </a:extLst>
              </p:cNvPr>
              <p:cNvGrpSpPr/>
              <p:nvPr/>
            </p:nvGrpSpPr>
            <p:grpSpPr>
              <a:xfrm>
                <a:off x="6181168" y="2817415"/>
                <a:ext cx="2225923" cy="646300"/>
                <a:chOff x="661417" y="1368938"/>
                <a:chExt cx="3145474" cy="93825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30A06B-F73B-46E4-A805-84FF036F28BC}"/>
                    </a:ext>
                  </a:extLst>
                </p:cNvPr>
                <p:cNvSpPr/>
                <p:nvPr/>
              </p:nvSpPr>
              <p:spPr>
                <a:xfrm>
                  <a:off x="661417" y="1368938"/>
                  <a:ext cx="3145474" cy="938254"/>
                </a:xfrm>
                <a:prstGeom prst="rect">
                  <a:avLst/>
                </a:prstGeom>
                <a:noFill/>
                <a:ln w="38100">
                  <a:solidFill>
                    <a:srgbClr val="00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7" name="Picture 2">
                  <a:extLst>
                    <a:ext uri="{FF2B5EF4-FFF2-40B4-BE49-F238E27FC236}">
                      <a16:creationId xmlns:a16="http://schemas.microsoft.com/office/drawing/2014/main" id="{F55597D7-F503-4896-A105-0DF79982D3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4749" y="1368938"/>
                  <a:ext cx="2273617" cy="6708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2">
                  <a:extLst>
                    <a:ext uri="{FF2B5EF4-FFF2-40B4-BE49-F238E27FC236}">
                      <a16:creationId xmlns:a16="http://schemas.microsoft.com/office/drawing/2014/main" id="{AFBC17E9-D200-4BAB-A819-E50F98D7C2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049" t="23673" r="27053" b="23401"/>
                <a:stretch/>
              </p:blipFill>
              <p:spPr bwMode="auto">
                <a:xfrm>
                  <a:off x="3115367" y="1607662"/>
                  <a:ext cx="523465" cy="6170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EC05A04C-BF1A-4CC2-A45C-EF5E84E330FA}"/>
                  </a:ext>
                </a:extLst>
              </p:cNvPr>
              <p:cNvGrpSpPr/>
              <p:nvPr/>
            </p:nvGrpSpPr>
            <p:grpSpPr>
              <a:xfrm>
                <a:off x="6190603" y="3571344"/>
                <a:ext cx="2245168" cy="671995"/>
                <a:chOff x="1457215" y="4550808"/>
                <a:chExt cx="3172669" cy="975556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C4C65EA-92D1-415F-98E7-AFE19CFCE40B}"/>
                    </a:ext>
                  </a:extLst>
                </p:cNvPr>
                <p:cNvSpPr/>
                <p:nvPr/>
              </p:nvSpPr>
              <p:spPr>
                <a:xfrm>
                  <a:off x="1457215" y="4550808"/>
                  <a:ext cx="3145474" cy="938254"/>
                </a:xfrm>
                <a:prstGeom prst="rect">
                  <a:avLst/>
                </a:prstGeom>
                <a:noFill/>
                <a:ln w="38100">
                  <a:solidFill>
                    <a:srgbClr val="00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1" name="Picture 2">
                  <a:extLst>
                    <a:ext uri="{FF2B5EF4-FFF2-40B4-BE49-F238E27FC236}">
                      <a16:creationId xmlns:a16="http://schemas.microsoft.com/office/drawing/2014/main" id="{56722029-22B3-47EA-93CB-44881BB07A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0547" y="4550808"/>
                  <a:ext cx="2273617" cy="6708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>
                  <a:extLst>
                    <a:ext uri="{FF2B5EF4-FFF2-40B4-BE49-F238E27FC236}">
                      <a16:creationId xmlns:a16="http://schemas.microsoft.com/office/drawing/2014/main" id="{16FADB16-B86A-479F-A5C0-6E3098E140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5750" y="4790533"/>
                  <a:ext cx="804134" cy="7358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851A310F-0973-4E55-8857-7F3FE4A2F2D1}"/>
                  </a:ext>
                </a:extLst>
              </p:cNvPr>
              <p:cNvGrpSpPr/>
              <p:nvPr/>
            </p:nvGrpSpPr>
            <p:grpSpPr>
              <a:xfrm>
                <a:off x="6177472" y="4325273"/>
                <a:ext cx="2225923" cy="646300"/>
                <a:chOff x="1457215" y="2743077"/>
                <a:chExt cx="3145474" cy="93825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6786A95-39CC-42AD-A0E3-7D78654AA647}"/>
                    </a:ext>
                  </a:extLst>
                </p:cNvPr>
                <p:cNvSpPr/>
                <p:nvPr/>
              </p:nvSpPr>
              <p:spPr>
                <a:xfrm>
                  <a:off x="1457215" y="2743077"/>
                  <a:ext cx="3145474" cy="938254"/>
                </a:xfrm>
                <a:prstGeom prst="rect">
                  <a:avLst/>
                </a:prstGeom>
                <a:noFill/>
                <a:ln w="38100">
                  <a:solidFill>
                    <a:srgbClr val="00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65" name="Picture 2">
                  <a:extLst>
                    <a:ext uri="{FF2B5EF4-FFF2-40B4-BE49-F238E27FC236}">
                      <a16:creationId xmlns:a16="http://schemas.microsoft.com/office/drawing/2014/main" id="{03065DE4-CBF8-4187-A6B8-F5C7D7D4DA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0547" y="2743077"/>
                  <a:ext cx="2273617" cy="6708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6">
                  <a:extLst>
                    <a:ext uri="{FF2B5EF4-FFF2-40B4-BE49-F238E27FC236}">
                      <a16:creationId xmlns:a16="http://schemas.microsoft.com/office/drawing/2014/main" id="{C8823273-3E18-4E82-B4AC-F5F7A05D37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3456" y="3303834"/>
                  <a:ext cx="1810752" cy="2846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73" name="Picture 10" descr="See the source image">
              <a:extLst>
                <a:ext uri="{FF2B5EF4-FFF2-40B4-BE49-F238E27FC236}">
                  <a16:creationId xmlns:a16="http://schemas.microsoft.com/office/drawing/2014/main" id="{EFBC98D5-53DD-4045-85C5-D16743BEF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2486" y="3661978"/>
              <a:ext cx="468538" cy="46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0" descr="See the source image">
              <a:extLst>
                <a:ext uri="{FF2B5EF4-FFF2-40B4-BE49-F238E27FC236}">
                  <a16:creationId xmlns:a16="http://schemas.microsoft.com/office/drawing/2014/main" id="{B4F06750-8533-48B6-86E1-26E8D3ACD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2486" y="4461242"/>
              <a:ext cx="468538" cy="46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0" descr="See the source image">
              <a:extLst>
                <a:ext uri="{FF2B5EF4-FFF2-40B4-BE49-F238E27FC236}">
                  <a16:creationId xmlns:a16="http://schemas.microsoft.com/office/drawing/2014/main" id="{CA7B353E-7DD9-437D-BF2A-D4E034A14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2486" y="5220885"/>
              <a:ext cx="468538" cy="46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81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EB0286E66B6E4F9A0EA21A69CCAFD4" ma:contentTypeVersion="13" ma:contentTypeDescription="Crée un document." ma:contentTypeScope="" ma:versionID="a8b75deb838fcad89e0ea824fcfb3278">
  <xsd:schema xmlns:xsd="http://www.w3.org/2001/XMLSchema" xmlns:xs="http://www.w3.org/2001/XMLSchema" xmlns:p="http://schemas.microsoft.com/office/2006/metadata/properties" xmlns:ns3="ad638ee3-ce8c-47ab-a019-2fd0a0e9f390" xmlns:ns4="84bb3ad6-094f-40bc-9762-25480f626756" targetNamespace="http://schemas.microsoft.com/office/2006/metadata/properties" ma:root="true" ma:fieldsID="b4f711ec3bd3e37616301b1a180d37d5" ns3:_="" ns4:_="">
    <xsd:import namespace="ad638ee3-ce8c-47ab-a019-2fd0a0e9f390"/>
    <xsd:import namespace="84bb3ad6-094f-40bc-9762-25480f626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38ee3-ce8c-47ab-a019-2fd0a0e9f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b3ad6-094f-40bc-9762-25480f6267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80E45A-2D0A-4101-9937-520C1D4C7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38ee3-ce8c-47ab-a019-2fd0a0e9f390"/>
    <ds:schemaRef ds:uri="84bb3ad6-094f-40bc-9762-25480f626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113E77-5D90-4C23-8B3F-4BBF530A5BB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84bb3ad6-094f-40bc-9762-25480f626756"/>
    <ds:schemaRef ds:uri="ad638ee3-ce8c-47ab-a019-2fd0a0e9f390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C67B5E9-8272-4C37-A8FF-1C97A83042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272</Words>
  <Application>Microsoft Office PowerPoint</Application>
  <PresentationFormat>Grand écran</PresentationFormat>
  <Paragraphs>82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Light</vt:lpstr>
      <vt:lpstr>Wingdings</vt:lpstr>
      <vt:lpstr>Thème Office</vt:lpstr>
      <vt:lpstr>Présentation PowerPoint</vt:lpstr>
      <vt:lpstr>Sommaire</vt:lpstr>
      <vt:lpstr>Write once, run everywhere</vt:lpstr>
      <vt:lpstr>Isolé de la machine hôte</vt:lpstr>
      <vt:lpstr>Isolation d’une application sur une machine virtuelle</vt:lpstr>
      <vt:lpstr>Isolation d’une application sur une machine virtuelle</vt:lpstr>
      <vt:lpstr>Dockerfile</vt:lpstr>
      <vt:lpstr>Docker compose</vt:lpstr>
      <vt:lpstr>Déploiement architecture Docker</vt:lpstr>
      <vt:lpstr>Cas d’utilisation docker </vt:lpstr>
      <vt:lpstr>Questions Réponse</vt:lpstr>
      <vt:lpstr>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Charavner</dc:creator>
  <cp:lastModifiedBy>Louis Charavner</cp:lastModifiedBy>
  <cp:revision>9</cp:revision>
  <dcterms:created xsi:type="dcterms:W3CDTF">2020-12-01T09:07:19Z</dcterms:created>
  <dcterms:modified xsi:type="dcterms:W3CDTF">2021-06-24T15:15:05Z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0x0101006FEB0286E66B6E4F9A0EA21A69CCAFD4</vt:lpwstr>
  </property>
</Properties>
</file>