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258B-7760-184B-9BF2-9874EF32462D}" type="datetimeFigureOut">
              <a:rPr lang="da-DK" smtClean="0"/>
              <a:t>11/10/2017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955F-BA0F-B546-8824-F86A697EAD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35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Eksamensquiz FML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14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Rollefordeling</a:t>
            </a:r>
          </a:p>
          <a:p>
            <a:r>
              <a:rPr lang="da-DK" dirty="0" smtClean="0"/>
              <a:t>Kravspecs. </a:t>
            </a:r>
          </a:p>
          <a:p>
            <a:r>
              <a:rPr lang="da-DK" dirty="0" smtClean="0"/>
              <a:t>ER-diagram</a:t>
            </a:r>
          </a:p>
          <a:p>
            <a:r>
              <a:rPr lang="da-DK" dirty="0" smtClean="0"/>
              <a:t>Klassediagram</a:t>
            </a:r>
          </a:p>
          <a:p>
            <a:r>
              <a:rPr lang="da-DK" dirty="0" smtClean="0"/>
              <a:t>Oprettelse af klasser </a:t>
            </a:r>
          </a:p>
          <a:p>
            <a:r>
              <a:rPr lang="da-DK" dirty="0" smtClean="0"/>
              <a:t>Database opsætning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58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Rollefordeling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Projektleder: Cecilie </a:t>
            </a:r>
          </a:p>
          <a:p>
            <a:r>
              <a:rPr lang="da-DK" dirty="0" smtClean="0"/>
              <a:t>Database opsætning (forberedelse til Hackathon): Daniel, Imran </a:t>
            </a:r>
          </a:p>
          <a:p>
            <a:r>
              <a:rPr lang="da-DK" dirty="0" smtClean="0"/>
              <a:t>Oprettelse af klasser og get- og set metoder: Mads-Emil, Mads H, Ronnie G, Jonathan </a:t>
            </a:r>
          </a:p>
          <a:p>
            <a:r>
              <a:rPr lang="da-DK" dirty="0" smtClean="0"/>
              <a:t>ER-diagram: Cecilie, Kristian</a:t>
            </a:r>
          </a:p>
          <a:p>
            <a:r>
              <a:rPr lang="da-DK" dirty="0" smtClean="0"/>
              <a:t>Klassediagram: Olivia, Rasmus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82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9516" y="0"/>
            <a:ext cx="9692640" cy="1325562"/>
          </a:xfrm>
        </p:spPr>
        <p:txBody>
          <a:bodyPr/>
          <a:lstStyle/>
          <a:p>
            <a:r>
              <a:rPr lang="da-DK" dirty="0" smtClean="0"/>
              <a:t>Kravspecifikationer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280737" y="1607101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da-DK" sz="1600" b="1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Server: </a:t>
            </a:r>
          </a:p>
          <a:p>
            <a:pPr fontAlgn="base">
              <a:buFont typeface="+mj-lt"/>
              <a:buAutoNum type="arabicPeriod"/>
            </a:pP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Server </a:t>
            </a:r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validere login på et hashet </a:t>
            </a: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password</a:t>
            </a:r>
          </a:p>
          <a:p>
            <a:pPr fontAlgn="base">
              <a:buFont typeface="+mj-lt"/>
              <a:buAutoNum type="arabicPeriod"/>
            </a:pPr>
            <a:endParaRPr lang="da-DK" sz="16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+mj-lt"/>
              <a:buAutoNum type="arabicPeriod"/>
            </a:pP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Server </a:t>
            </a:r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kunne oprette en bruger (User”student”/admin”teacher”) </a:t>
            </a:r>
            <a:endParaRPr lang="da-DK" sz="1600" dirty="0" smtClean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+mj-lt"/>
              <a:buAutoNum type="arabicPeriod"/>
            </a:pPr>
            <a:endParaRPr lang="da-DK" sz="16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+mj-lt"/>
              <a:buAutoNum type="arabicPeriod"/>
            </a:pP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Server </a:t>
            </a:r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kunne oprette en </a:t>
            </a: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quiz</a:t>
            </a:r>
          </a:p>
          <a:p>
            <a:pPr fontAlgn="base">
              <a:buFont typeface="+mj-lt"/>
              <a:buAutoNum type="arabicPeriod"/>
            </a:pPr>
            <a:endParaRPr lang="da-DK" sz="16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+mj-lt"/>
              <a:buAutoNum type="arabicPeriod"/>
            </a:pP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2 </a:t>
            </a:r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typer af brugere; user og </a:t>
            </a: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admin</a:t>
            </a:r>
          </a:p>
          <a:p>
            <a:pPr fontAlgn="base">
              <a:buFont typeface="+mj-lt"/>
              <a:buAutoNum type="arabicPeriod"/>
            </a:pPr>
            <a:endParaRPr lang="da-DK" sz="16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+mj-lt"/>
              <a:buAutoNum type="arabicPeriod"/>
            </a:pP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Server </a:t>
            </a:r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udskille et API som gør det let at udarbejde klienter, som trækker på serverens funktionalitet. API’et skal have følgende funktionalitet:</a:t>
            </a:r>
          </a:p>
          <a:p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En gæst uden en konto skal kunne oprette en ny konto.</a:t>
            </a:r>
            <a:endParaRPr lang="da-DK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457200"/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En bruger kan logge ind og ud.</a:t>
            </a:r>
            <a:endParaRPr lang="da-DK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914400"/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En bruger skal kunne tilgå samt besvare en quiz.</a:t>
            </a:r>
            <a:endParaRPr lang="da-DK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457200"/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En bruger skal kunne slette sin konto.</a:t>
            </a:r>
            <a:endParaRPr lang="da-DK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457200"/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En admin skal kunne oprette og slette quiz</a:t>
            </a:r>
            <a:endParaRPr lang="da-DK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457200"/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En admin skal kunne oprette en ny admin. </a:t>
            </a:r>
            <a:endParaRPr lang="da-DK" sz="1600" dirty="0" smtClean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457200"/>
            <a:endParaRPr lang="da-DK" sz="1600" dirty="0"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+mj-lt"/>
              <a:buAutoNum type="arabicPeriod" startAt="6"/>
            </a:pPr>
            <a:r>
              <a:rPr lang="da-DK" sz="1600" dirty="0" smtClean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Server </a:t>
            </a:r>
            <a:r>
              <a:rPr lang="da-DK" sz="16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kunne udskille et interface som gør det muligt for admin at oprette og slette quizzer</a:t>
            </a:r>
          </a:p>
          <a:p>
            <a:r>
              <a:rPr lang="da-DK" dirty="0"/>
              <a:t/>
            </a:r>
            <a:br>
              <a:rPr lang="da-DK" dirty="0"/>
            </a:br>
            <a:endParaRPr lang="da-DK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6906925" y="1691322"/>
            <a:ext cx="43305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Klient:</a:t>
            </a:r>
            <a:endParaRPr lang="da-DK" b="1" dirty="0"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Arial" charset="0"/>
              <a:buChar char="•"/>
            </a:pP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Klienten </a:t>
            </a:r>
            <a:r>
              <a:rPr lang="da-DK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kunne oprette en bruger (user) og herefter tilgå programmet med denne</a:t>
            </a: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pPr fontAlgn="base">
              <a:buFont typeface="Arial" charset="0"/>
              <a:buChar char="•"/>
            </a:pPr>
            <a:endParaRPr lang="da-DK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Arial" charset="0"/>
              <a:buChar char="•"/>
            </a:pP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Klienten </a:t>
            </a:r>
            <a:r>
              <a:rPr lang="da-DK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udstille et login vindue for brugeren og give brugeren mulighed for at logge ud igen</a:t>
            </a: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</a:p>
          <a:p>
            <a:pPr fontAlgn="base">
              <a:buFont typeface="Arial" charset="0"/>
              <a:buChar char="•"/>
            </a:pPr>
            <a:endParaRPr lang="da-DK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Arial" charset="0"/>
              <a:buChar char="•"/>
            </a:pP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Klienten </a:t>
            </a:r>
            <a:r>
              <a:rPr lang="da-DK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kunne oprette og slette quizzer (admin</a:t>
            </a: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</a:t>
            </a:r>
          </a:p>
          <a:p>
            <a:pPr fontAlgn="base">
              <a:buFont typeface="Arial" charset="0"/>
              <a:buChar char="•"/>
            </a:pPr>
            <a:endParaRPr lang="da-DK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Arial" charset="0"/>
              <a:buChar char="•"/>
            </a:pP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Klienten </a:t>
            </a:r>
            <a:r>
              <a:rPr lang="da-DK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kunne tilgå quizzer og besvare dem. (user</a:t>
            </a: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)</a:t>
            </a:r>
          </a:p>
          <a:p>
            <a:pPr fontAlgn="base">
              <a:buFont typeface="Arial" charset="0"/>
              <a:buChar char="•"/>
            </a:pPr>
            <a:endParaRPr lang="da-DK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fontAlgn="base">
              <a:buFont typeface="Arial" charset="0"/>
              <a:buChar char="•"/>
            </a:pPr>
            <a:r>
              <a:rPr lang="da-DK" dirty="0" smtClean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 Klienten </a:t>
            </a:r>
            <a:r>
              <a:rPr lang="da-DK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skal ud fra brugertype kunne vise forskellige menuer for admin og bruger. </a:t>
            </a:r>
            <a:endParaRPr lang="da-DK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ER-diagram</a:t>
            </a:r>
            <a:endParaRPr lang="da-DK" dirty="0"/>
          </a:p>
        </p:txBody>
      </p:sp>
      <p:pic>
        <p:nvPicPr>
          <p:cNvPr id="2050" name="Picture 2" descr="kærmbillede 2017-10-10 kl. 15.54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1" y="1691322"/>
            <a:ext cx="10276412" cy="48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6231" y="-223788"/>
            <a:ext cx="9692640" cy="1325562"/>
          </a:xfrm>
        </p:spPr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2" y="1330375"/>
            <a:ext cx="5696141" cy="50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8997" y="303213"/>
            <a:ext cx="9692640" cy="1325562"/>
          </a:xfrm>
        </p:spPr>
        <p:txBody>
          <a:bodyPr/>
          <a:lstStyle/>
          <a:p>
            <a:r>
              <a:rPr lang="da-DK" dirty="0" smtClean="0"/>
              <a:t>Oprette af klasser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Opsætning af database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Visning</Template>
  <TotalTime>60</TotalTime>
  <Words>279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Century Schoolbook</vt:lpstr>
      <vt:lpstr>Wingdings 2</vt:lpstr>
      <vt:lpstr>Arial</vt:lpstr>
      <vt:lpstr>Vis</vt:lpstr>
      <vt:lpstr>Eksamensquiz FML</vt:lpstr>
      <vt:lpstr>Agenda</vt:lpstr>
      <vt:lpstr>Rollefordeling</vt:lpstr>
      <vt:lpstr>Kravspecifikationer</vt:lpstr>
      <vt:lpstr>ER-diagram</vt:lpstr>
      <vt:lpstr>Klassediagram</vt:lpstr>
      <vt:lpstr>Oprette af klasser</vt:lpstr>
      <vt:lpstr>Opsætning af database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Eksamensquiz FML</dc:title>
  <dc:creator>Rasmus Jessen</dc:creator>
  <cp:lastModifiedBy>Rasmus Jessen</cp:lastModifiedBy>
  <cp:revision>6</cp:revision>
  <dcterms:created xsi:type="dcterms:W3CDTF">2017-10-11T06:24:04Z</dcterms:created>
  <dcterms:modified xsi:type="dcterms:W3CDTF">2017-10-11T07:24:47Z</dcterms:modified>
</cp:coreProperties>
</file>