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39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44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12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84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37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582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28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48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6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11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8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6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2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2F54-E510-4845-B97B-9079E617CE61}" type="datetimeFigureOut">
              <a:rPr lang="da-DK" smtClean="0"/>
              <a:t>11-10-2017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CF725-FBF5-434F-AF98-6382C85714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34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9320-3344-4086-9873-69EEA3076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Kantineapp – Team LOL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09C7A-263B-495A-9852-223998FD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81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AE217-33F0-44C3-924A-D4DFDF28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Kantineapp – Team LOL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03F623F-6BD1-42AB-8E64-5CCB9577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64" y="1527959"/>
            <a:ext cx="5631593" cy="5058111"/>
          </a:xfrm>
        </p:spPr>
      </p:pic>
    </p:spTree>
    <p:extLst>
      <p:ext uri="{BB962C8B-B14F-4D97-AF65-F5344CB8AC3E}">
        <p14:creationId xmlns:p14="http://schemas.microsoft.com/office/powerpoint/2010/main" val="22729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BC99F-7593-4BE0-A07E-AB54677A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Kantineapp – Team LOL</a:t>
            </a:r>
          </a:p>
        </p:txBody>
      </p:sp>
      <p:pic>
        <p:nvPicPr>
          <p:cNvPr id="5" name="Pladsholder til indhold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4FC697B3-1BD8-48AA-A53B-EA76CF59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0330"/>
            <a:ext cx="8457914" cy="4524001"/>
          </a:xfrm>
        </p:spPr>
      </p:pic>
    </p:spTree>
    <p:extLst>
      <p:ext uri="{BB962C8B-B14F-4D97-AF65-F5344CB8AC3E}">
        <p14:creationId xmlns:p14="http://schemas.microsoft.com/office/powerpoint/2010/main" val="27007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tekst&#10;&#10;Beskrivelse, der er oprettet med høj sikkerhed">
            <a:extLst>
              <a:ext uri="{FF2B5EF4-FFF2-40B4-BE49-F238E27FC236}">
                <a16:creationId xmlns:a16="http://schemas.microsoft.com/office/drawing/2014/main" id="{522E163B-6647-46D9-9A67-5634AC61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33" y="0"/>
            <a:ext cx="4382908" cy="6756736"/>
          </a:xfrm>
        </p:spPr>
      </p:pic>
    </p:spTree>
    <p:extLst>
      <p:ext uri="{BB962C8B-B14F-4D97-AF65-F5344CB8AC3E}">
        <p14:creationId xmlns:p14="http://schemas.microsoft.com/office/powerpoint/2010/main" val="3797681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Kantineapp – Team LOL</vt:lpstr>
      <vt:lpstr>Kantineapp – Team LOL</vt:lpstr>
      <vt:lpstr>Kantineapp – Team LOL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Kantineapp – Team LOL</dc:title>
  <dc:creator>Mikkel Jarner</dc:creator>
  <cp:lastModifiedBy>Mikkel Jarner</cp:lastModifiedBy>
  <cp:revision>5</cp:revision>
  <dcterms:created xsi:type="dcterms:W3CDTF">2017-10-11T07:00:32Z</dcterms:created>
  <dcterms:modified xsi:type="dcterms:W3CDTF">2017-10-11T09:53:44Z</dcterms:modified>
</cp:coreProperties>
</file>