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434AB-8803-4016-B82D-4F7369C558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STFU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474306B-8721-4820-B15E-5276AE8E59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DØK Social</a:t>
            </a:r>
          </a:p>
        </p:txBody>
      </p:sp>
    </p:spTree>
    <p:extLst>
      <p:ext uri="{BB962C8B-B14F-4D97-AF65-F5344CB8AC3E}">
        <p14:creationId xmlns:p14="http://schemas.microsoft.com/office/powerpoint/2010/main" val="402631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F1F61-2A9B-48D2-958E-1E422B33A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8926" y="685800"/>
            <a:ext cx="4333874" cy="5734050"/>
          </a:xfrm>
        </p:spPr>
        <p:txBody>
          <a:bodyPr/>
          <a:lstStyle/>
          <a:p>
            <a:r>
              <a:rPr lang="da-DK" dirty="0"/>
              <a:t>ER-Diagram</a:t>
            </a:r>
          </a:p>
        </p:txBody>
      </p:sp>
      <p:pic>
        <p:nvPicPr>
          <p:cNvPr id="5" name="Pladsholder til indhold 4" descr="Et billede, der indeholder skærmbillede&#10;&#10;Beskrivelse, der er oprettet med høj sikkerhed">
            <a:extLst>
              <a:ext uri="{FF2B5EF4-FFF2-40B4-BE49-F238E27FC236}">
                <a16:creationId xmlns:a16="http://schemas.microsoft.com/office/drawing/2014/main" id="{56EE78F8-A82B-4F8B-9A5F-FFA341A1D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873" y="325753"/>
            <a:ext cx="4329802" cy="6094097"/>
          </a:xfrm>
          <a:noFill/>
        </p:spPr>
      </p:pic>
    </p:spTree>
    <p:extLst>
      <p:ext uri="{BB962C8B-B14F-4D97-AF65-F5344CB8AC3E}">
        <p14:creationId xmlns:p14="http://schemas.microsoft.com/office/powerpoint/2010/main" val="365959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BE5902-E01D-467B-AB16-0EB6D3650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798"/>
            <a:ext cx="9601200" cy="669820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a-DK" b="1" dirty="0"/>
              <a:t>Server:</a:t>
            </a:r>
          </a:p>
          <a:p>
            <a:r>
              <a:rPr lang="da-DK" dirty="0"/>
              <a:t>S1: Server skal kunne validere login på et </a:t>
            </a:r>
            <a:r>
              <a:rPr lang="da-DK" dirty="0" err="1"/>
              <a:t>hashet</a:t>
            </a:r>
            <a:r>
              <a:rPr lang="da-DK" dirty="0"/>
              <a:t> password.</a:t>
            </a:r>
          </a:p>
          <a:p>
            <a:r>
              <a:rPr lang="da-DK" dirty="0"/>
              <a:t>S2: Serveren skal udstille et API (Softwaregrænseflade), som gør det nemt at udarbejde klienter, der kan trække på serverens funktionalitet. </a:t>
            </a:r>
            <a:r>
              <a:rPr lang="da-DK" dirty="0" err="1"/>
              <a:t>API’et</a:t>
            </a:r>
            <a:r>
              <a:rPr lang="da-DK" dirty="0"/>
              <a:t> skal dække over følgende </a:t>
            </a:r>
            <a:r>
              <a:rPr lang="da-DK" dirty="0" err="1"/>
              <a:t>funktionaliteter</a:t>
            </a:r>
            <a:r>
              <a:rPr lang="da-DK" dirty="0"/>
              <a:t>:</a:t>
            </a:r>
          </a:p>
          <a:p>
            <a:pPr lvl="1"/>
            <a:r>
              <a:rPr lang="da-DK" i="0" dirty="0"/>
              <a:t>En gæst skal kunne oprette sig som bruger.</a:t>
            </a:r>
          </a:p>
          <a:p>
            <a:pPr lvl="1"/>
            <a:r>
              <a:rPr lang="da-DK" i="0" dirty="0"/>
              <a:t>En bruger skal kunne logge ind/ud.</a:t>
            </a:r>
          </a:p>
          <a:p>
            <a:pPr lvl="1"/>
            <a:r>
              <a:rPr lang="da-DK" i="0" dirty="0"/>
              <a:t>En bruger skal kunne oprette events.</a:t>
            </a:r>
          </a:p>
          <a:p>
            <a:pPr lvl="1"/>
            <a:r>
              <a:rPr lang="da-DK" i="0" dirty="0"/>
              <a:t>En bruger skal kunne opdatere egne events, og deres beskrivelser.</a:t>
            </a:r>
          </a:p>
          <a:p>
            <a:pPr lvl="1"/>
            <a:r>
              <a:rPr lang="da-DK" i="0" dirty="0"/>
              <a:t>En bruger skal kunne slette egne events.</a:t>
            </a:r>
          </a:p>
          <a:p>
            <a:pPr lvl="1"/>
            <a:r>
              <a:rPr lang="da-DK" i="0" dirty="0"/>
              <a:t>En bruger skal kunne se en oversigt over alle events.</a:t>
            </a:r>
          </a:p>
          <a:p>
            <a:pPr lvl="1"/>
            <a:r>
              <a:rPr lang="da-DK" i="0" dirty="0"/>
              <a:t>En bruger skal kunne se en deltagerliste på det valgte event.</a:t>
            </a:r>
          </a:p>
          <a:p>
            <a:pPr lvl="1"/>
            <a:r>
              <a:rPr lang="da-DK" i="0" dirty="0"/>
              <a:t>En bruger skal kunne se en liste over alle events.</a:t>
            </a:r>
          </a:p>
          <a:p>
            <a:pPr lvl="1"/>
            <a:r>
              <a:rPr lang="da-DK" i="0" dirty="0"/>
              <a:t>En bruger skal kunne tilmelde sig et valgfrit event.</a:t>
            </a:r>
          </a:p>
          <a:p>
            <a:pPr lvl="1"/>
            <a:r>
              <a:rPr lang="da-DK" i="0" dirty="0"/>
              <a:t>En bruger skal kunne se en liste over de events, som brugeren deltager i.</a:t>
            </a:r>
          </a:p>
          <a:p>
            <a:pPr marL="0" indent="0">
              <a:buNone/>
            </a:pPr>
            <a:r>
              <a:rPr lang="da-DK" b="1" dirty="0"/>
              <a:t>Klient:</a:t>
            </a:r>
          </a:p>
          <a:p>
            <a:r>
              <a:rPr lang="da-DK" dirty="0"/>
              <a:t>K1: Klienten skal kunne oprette en bruger.</a:t>
            </a:r>
          </a:p>
          <a:p>
            <a:r>
              <a:rPr lang="da-DK" dirty="0"/>
              <a:t>K2: Klienten skal udstille et login for brugeren, samt give brugeren mulighed for at logge ud igen.</a:t>
            </a:r>
          </a:p>
          <a:p>
            <a:r>
              <a:rPr lang="da-DK" dirty="0"/>
              <a:t>K3: Klienten skal kunne oprette events for den bruger, som er logget ind.</a:t>
            </a:r>
          </a:p>
          <a:p>
            <a:r>
              <a:rPr lang="da-DK" dirty="0"/>
              <a:t>K4: Klienten skal kunne opdatere events for den bruger, som er logget ind.</a:t>
            </a:r>
          </a:p>
          <a:p>
            <a:r>
              <a:rPr lang="da-DK" dirty="0"/>
              <a:t>K5: Klienten skal kunne hente en oversigt over alle events.</a:t>
            </a:r>
          </a:p>
          <a:p>
            <a:r>
              <a:rPr lang="da-DK" dirty="0"/>
              <a:t>K6: Klienten skal kunne hente en deltagerliste på alle events.</a:t>
            </a:r>
          </a:p>
          <a:p>
            <a:r>
              <a:rPr lang="da-DK" dirty="0"/>
              <a:t>K7: Klienten skal kunne tilmelde sig et event.</a:t>
            </a:r>
          </a:p>
          <a:p>
            <a:r>
              <a:rPr lang="da-DK" dirty="0"/>
              <a:t>K8: Klienten skal kunne hente en oversigt over alle events, som brugeren deltager i.</a:t>
            </a:r>
          </a:p>
          <a:p>
            <a:r>
              <a:rPr lang="da-DK" dirty="0"/>
              <a:t>K9: Klienten skal kunne slette en brugers egne events.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3617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DD23D-693B-4DA2-AE78-1CE36CB3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56B52F9-9C0B-4806-A241-80529B447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028EAFAC-B616-4B88-9929-D1600B0FC4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681"/>
          <a:stretch/>
        </p:blipFill>
        <p:spPr>
          <a:xfrm>
            <a:off x="0" y="-1"/>
            <a:ext cx="12192000" cy="679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6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117E4-03C1-4E2D-AF4D-013887FC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272295C-9837-47F5-9161-9E0A99484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DEE320E2-000F-4121-90CB-5C1275351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455" y="0"/>
            <a:ext cx="104556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8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1024B-8555-472A-9B9E-40AE1189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55F6EDC-597D-4DF7-B502-8A643F1C0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79810268-CD02-4EA3-85E7-60C4EBEEE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228600"/>
            <a:ext cx="104394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1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D908D-BB0F-4185-9609-A4CDD8B25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22DB4F8-7F52-4827-B273-DBC69857F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D763629C-16FC-4C46-9ACD-0B4230E26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"/>
          <a:stretch/>
        </p:blipFill>
        <p:spPr>
          <a:xfrm>
            <a:off x="1136938" y="0"/>
            <a:ext cx="90564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4826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TM10001105[[fn=Beskære]]</Template>
  <TotalTime>14</TotalTime>
  <Words>280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1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STFU</vt:lpstr>
      <vt:lpstr>ER-Diagram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STFU</dc:title>
  <dc:creator>Jonas Louw-Reimer</dc:creator>
  <cp:lastModifiedBy>Jonas Louw-Reimer</cp:lastModifiedBy>
  <cp:revision>2</cp:revision>
  <dcterms:created xsi:type="dcterms:W3CDTF">2017-10-11T07:05:26Z</dcterms:created>
  <dcterms:modified xsi:type="dcterms:W3CDTF">2017-10-11T07:19:58Z</dcterms:modified>
</cp:coreProperties>
</file>