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9" r:id="rId3"/>
    <p:sldId id="315" r:id="rId4"/>
    <p:sldId id="288" r:id="rId5"/>
    <p:sldId id="311" r:id="rId6"/>
    <p:sldId id="316" r:id="rId7"/>
    <p:sldId id="281" r:id="rId8"/>
    <p:sldId id="317" r:id="rId9"/>
    <p:sldId id="276" r:id="rId10"/>
    <p:sldId id="320" r:id="rId11"/>
    <p:sldId id="307" r:id="rId12"/>
    <p:sldId id="314" r:id="rId13"/>
  </p:sldIdLst>
  <p:sldSz cx="9144000" cy="5145088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8" autoAdjust="0"/>
  </p:normalViewPr>
  <p:slideViewPr>
    <p:cSldViewPr>
      <p:cViewPr varScale="1">
        <p:scale>
          <a:sx n="117" d="100"/>
          <a:sy n="117" d="100"/>
        </p:scale>
        <p:origin x="1434" y="9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59E2-444A-4A64-B093-689375096B8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8ECD-C09A-4456-A370-F0B780C2D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9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可交互的界面可以进行最基础的配置，并且在出错（比如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挂掉）进行提醒</a:t>
            </a:r>
            <a:endParaRPr lang="en-US" altLang="zh-CN" dirty="0" smtClean="0"/>
          </a:p>
          <a:p>
            <a:r>
              <a:rPr lang="zh-CN" altLang="en-US" dirty="0" smtClean="0"/>
              <a:t>尽量少的操作是让这些工作尽力用一些定时任务去触发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基础功能：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开启时定时发送心跳</a:t>
            </a:r>
            <a:endParaRPr lang="en-US" altLang="zh-CN" i="1" dirty="0" smtClean="0"/>
          </a:p>
          <a:p>
            <a:r>
              <a:rPr lang="zh-CN" altLang="en-US" i="1" dirty="0" smtClean="0"/>
              <a:t>本地检测文件修改</a:t>
            </a:r>
            <a:endParaRPr lang="en-US" altLang="zh-CN" i="1" dirty="0" smtClean="0"/>
          </a:p>
          <a:p>
            <a:r>
              <a:rPr lang="zh-CN" altLang="en-US" dirty="0" smtClean="0"/>
              <a:t>文件同步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Server</a:t>
            </a:r>
          </a:p>
          <a:p>
            <a:r>
              <a:rPr lang="zh-CN" altLang="en-US" dirty="0" smtClean="0"/>
              <a:t>文件同步</a:t>
            </a:r>
            <a:endParaRPr lang="en-US" altLang="zh-CN" dirty="0" smtClean="0"/>
          </a:p>
          <a:p>
            <a:r>
              <a:rPr lang="zh-CN" altLang="en-US" dirty="0" smtClean="0"/>
              <a:t>文件备份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容错机制比如准备缓冲区，直接删除的文件并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开启应用程序后自动同步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1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0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2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信息传输包括文件传输，心跳检测等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0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12260" y="47687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istrator\Desktop\图片3副本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0" name="PA_组合 16"/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21" name="矩形 20"/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464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自动同步器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36162" y="3464005"/>
            <a:ext cx="173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186" y="2648642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可扩展项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8"/>
          <p:cNvSpPr>
            <a:spLocks noEditPoints="1"/>
          </p:cNvSpPr>
          <p:nvPr/>
        </p:nvSpPr>
        <p:spPr bwMode="auto">
          <a:xfrm>
            <a:off x="2294922" y="1636440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108"/>
          <p:cNvSpPr>
            <a:spLocks noEditPoints="1"/>
          </p:cNvSpPr>
          <p:nvPr/>
        </p:nvSpPr>
        <p:spPr bwMode="auto">
          <a:xfrm>
            <a:off x="4752020" y="1636440"/>
            <a:ext cx="2056622" cy="2189572"/>
          </a:xfrm>
          <a:custGeom>
            <a:avLst/>
            <a:gdLst>
              <a:gd name="T0" fmla="*/ 656 w 983"/>
              <a:gd name="T1" fmla="*/ 80 h 1046"/>
              <a:gd name="T2" fmla="*/ 729 w 983"/>
              <a:gd name="T3" fmla="*/ 67 h 1046"/>
              <a:gd name="T4" fmla="*/ 798 w 983"/>
              <a:gd name="T5" fmla="*/ 260 h 1046"/>
              <a:gd name="T6" fmla="*/ 895 w 983"/>
              <a:gd name="T7" fmla="*/ 601 h 1046"/>
              <a:gd name="T8" fmla="*/ 965 w 983"/>
              <a:gd name="T9" fmla="*/ 773 h 1046"/>
              <a:gd name="T10" fmla="*/ 831 w 983"/>
              <a:gd name="T11" fmla="*/ 833 h 1046"/>
              <a:gd name="T12" fmla="*/ 633 w 983"/>
              <a:gd name="T13" fmla="*/ 882 h 1046"/>
              <a:gd name="T14" fmla="*/ 206 w 983"/>
              <a:gd name="T15" fmla="*/ 1046 h 1046"/>
              <a:gd name="T16" fmla="*/ 164 w 983"/>
              <a:gd name="T17" fmla="*/ 951 h 1046"/>
              <a:gd name="T18" fmla="*/ 102 w 983"/>
              <a:gd name="T19" fmla="*/ 790 h 1046"/>
              <a:gd name="T20" fmla="*/ 49 w 983"/>
              <a:gd name="T21" fmla="*/ 623 h 1046"/>
              <a:gd name="T22" fmla="*/ 16 w 983"/>
              <a:gd name="T23" fmla="*/ 435 h 1046"/>
              <a:gd name="T24" fmla="*/ 131 w 983"/>
              <a:gd name="T25" fmla="*/ 234 h 1046"/>
              <a:gd name="T26" fmla="*/ 363 w 983"/>
              <a:gd name="T27" fmla="*/ 159 h 1046"/>
              <a:gd name="T28" fmla="*/ 394 w 983"/>
              <a:gd name="T29" fmla="*/ 17 h 1046"/>
              <a:gd name="T30" fmla="*/ 519 w 983"/>
              <a:gd name="T31" fmla="*/ 44 h 1046"/>
              <a:gd name="T32" fmla="*/ 463 w 983"/>
              <a:gd name="T33" fmla="*/ 209 h 1046"/>
              <a:gd name="T34" fmla="*/ 547 w 983"/>
              <a:gd name="T35" fmla="*/ 252 h 1046"/>
              <a:gd name="T36" fmla="*/ 509 w 983"/>
              <a:gd name="T37" fmla="*/ 366 h 1046"/>
              <a:gd name="T38" fmla="*/ 435 w 983"/>
              <a:gd name="T39" fmla="*/ 33 h 1046"/>
              <a:gd name="T40" fmla="*/ 529 w 983"/>
              <a:gd name="T41" fmla="*/ 114 h 1046"/>
              <a:gd name="T42" fmla="*/ 485 w 983"/>
              <a:gd name="T43" fmla="*/ 24 h 1046"/>
              <a:gd name="T44" fmla="*/ 382 w 983"/>
              <a:gd name="T45" fmla="*/ 82 h 1046"/>
              <a:gd name="T46" fmla="*/ 455 w 983"/>
              <a:gd name="T47" fmla="*/ 307 h 1046"/>
              <a:gd name="T48" fmla="*/ 561 w 983"/>
              <a:gd name="T49" fmla="*/ 383 h 1046"/>
              <a:gd name="T50" fmla="*/ 572 w 983"/>
              <a:gd name="T51" fmla="*/ 271 h 1046"/>
              <a:gd name="T52" fmla="*/ 501 w 983"/>
              <a:gd name="T53" fmla="*/ 114 h 1046"/>
              <a:gd name="T54" fmla="*/ 470 w 983"/>
              <a:gd name="T55" fmla="*/ 256 h 1046"/>
              <a:gd name="T56" fmla="*/ 501 w 983"/>
              <a:gd name="T57" fmla="*/ 83 h 1046"/>
              <a:gd name="T58" fmla="*/ 423 w 983"/>
              <a:gd name="T59" fmla="*/ 56 h 1046"/>
              <a:gd name="T60" fmla="*/ 424 w 983"/>
              <a:gd name="T61" fmla="*/ 143 h 1046"/>
              <a:gd name="T62" fmla="*/ 501 w 983"/>
              <a:gd name="T63" fmla="*/ 83 h 1046"/>
              <a:gd name="T64" fmla="*/ 637 w 983"/>
              <a:gd name="T65" fmla="*/ 98 h 1046"/>
              <a:gd name="T66" fmla="*/ 566 w 983"/>
              <a:gd name="T67" fmla="*/ 225 h 1046"/>
              <a:gd name="T68" fmla="*/ 520 w 983"/>
              <a:gd name="T69" fmla="*/ 396 h 1046"/>
              <a:gd name="T70" fmla="*/ 362 w 983"/>
              <a:gd name="T71" fmla="*/ 169 h 1046"/>
              <a:gd name="T72" fmla="*/ 219 w 983"/>
              <a:gd name="T73" fmla="*/ 210 h 1046"/>
              <a:gd name="T74" fmla="*/ 16 w 983"/>
              <a:gd name="T75" fmla="*/ 293 h 1046"/>
              <a:gd name="T76" fmla="*/ 72 w 983"/>
              <a:gd name="T77" fmla="*/ 657 h 1046"/>
              <a:gd name="T78" fmla="*/ 161 w 983"/>
              <a:gd name="T79" fmla="*/ 920 h 1046"/>
              <a:gd name="T80" fmla="*/ 642 w 983"/>
              <a:gd name="T81" fmla="*/ 870 h 1046"/>
              <a:gd name="T82" fmla="*/ 916 w 983"/>
              <a:gd name="T83" fmla="*/ 780 h 1046"/>
              <a:gd name="T84" fmla="*/ 897 w 983"/>
              <a:gd name="T85" fmla="*/ 635 h 1046"/>
              <a:gd name="T86" fmla="*/ 799 w 983"/>
              <a:gd name="T87" fmla="*/ 327 h 1046"/>
              <a:gd name="T88" fmla="*/ 759 w 983"/>
              <a:gd name="T89" fmla="*/ 79 h 1046"/>
              <a:gd name="T90" fmla="*/ 546 w 983"/>
              <a:gd name="T91" fmla="*/ 354 h 1046"/>
              <a:gd name="T92" fmla="*/ 458 w 983"/>
              <a:gd name="T93" fmla="*/ 140 h 1046"/>
              <a:gd name="T94" fmla="*/ 488 w 983"/>
              <a:gd name="T95" fmla="*/ 240 h 1046"/>
              <a:gd name="T96" fmla="*/ 484 w 983"/>
              <a:gd name="T97" fmla="*/ 29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3" h="1046">
                <a:moveTo>
                  <a:pt x="546" y="104"/>
                </a:moveTo>
                <a:cubicBezTo>
                  <a:pt x="572" y="99"/>
                  <a:pt x="602" y="89"/>
                  <a:pt x="631" y="82"/>
                </a:cubicBezTo>
                <a:cubicBezTo>
                  <a:pt x="639" y="80"/>
                  <a:pt x="648" y="81"/>
                  <a:pt x="656" y="80"/>
                </a:cubicBezTo>
                <a:cubicBezTo>
                  <a:pt x="659" y="80"/>
                  <a:pt x="662" y="77"/>
                  <a:pt x="666" y="77"/>
                </a:cubicBezTo>
                <a:cubicBezTo>
                  <a:pt x="674" y="75"/>
                  <a:pt x="683" y="78"/>
                  <a:pt x="691" y="77"/>
                </a:cubicBezTo>
                <a:cubicBezTo>
                  <a:pt x="702" y="75"/>
                  <a:pt x="717" y="69"/>
                  <a:pt x="729" y="67"/>
                </a:cubicBezTo>
                <a:cubicBezTo>
                  <a:pt x="744" y="64"/>
                  <a:pt x="759" y="66"/>
                  <a:pt x="774" y="69"/>
                </a:cubicBezTo>
                <a:cubicBezTo>
                  <a:pt x="779" y="98"/>
                  <a:pt x="790" y="145"/>
                  <a:pt x="785" y="168"/>
                </a:cubicBezTo>
                <a:cubicBezTo>
                  <a:pt x="790" y="202"/>
                  <a:pt x="788" y="235"/>
                  <a:pt x="798" y="260"/>
                </a:cubicBezTo>
                <a:cubicBezTo>
                  <a:pt x="803" y="297"/>
                  <a:pt x="810" y="337"/>
                  <a:pt x="816" y="374"/>
                </a:cubicBezTo>
                <a:cubicBezTo>
                  <a:pt x="823" y="413"/>
                  <a:pt x="837" y="447"/>
                  <a:pt x="849" y="480"/>
                </a:cubicBezTo>
                <a:cubicBezTo>
                  <a:pt x="864" y="522"/>
                  <a:pt x="877" y="563"/>
                  <a:pt x="895" y="601"/>
                </a:cubicBezTo>
                <a:cubicBezTo>
                  <a:pt x="919" y="650"/>
                  <a:pt x="952" y="695"/>
                  <a:pt x="973" y="747"/>
                </a:cubicBezTo>
                <a:cubicBezTo>
                  <a:pt x="979" y="752"/>
                  <a:pt x="983" y="759"/>
                  <a:pt x="980" y="765"/>
                </a:cubicBezTo>
                <a:cubicBezTo>
                  <a:pt x="978" y="770"/>
                  <a:pt x="971" y="770"/>
                  <a:pt x="965" y="773"/>
                </a:cubicBezTo>
                <a:cubicBezTo>
                  <a:pt x="956" y="777"/>
                  <a:pt x="945" y="785"/>
                  <a:pt x="932" y="789"/>
                </a:cubicBezTo>
                <a:cubicBezTo>
                  <a:pt x="908" y="797"/>
                  <a:pt x="883" y="808"/>
                  <a:pt x="865" y="818"/>
                </a:cubicBezTo>
                <a:cubicBezTo>
                  <a:pt x="856" y="823"/>
                  <a:pt x="839" y="825"/>
                  <a:pt x="831" y="833"/>
                </a:cubicBezTo>
                <a:cubicBezTo>
                  <a:pt x="789" y="838"/>
                  <a:pt x="729" y="860"/>
                  <a:pt x="681" y="871"/>
                </a:cubicBezTo>
                <a:cubicBezTo>
                  <a:pt x="677" y="871"/>
                  <a:pt x="678" y="875"/>
                  <a:pt x="676" y="876"/>
                </a:cubicBezTo>
                <a:cubicBezTo>
                  <a:pt x="662" y="874"/>
                  <a:pt x="648" y="880"/>
                  <a:pt x="633" y="882"/>
                </a:cubicBezTo>
                <a:cubicBezTo>
                  <a:pt x="566" y="894"/>
                  <a:pt x="496" y="902"/>
                  <a:pt x="433" y="930"/>
                </a:cubicBezTo>
                <a:cubicBezTo>
                  <a:pt x="390" y="949"/>
                  <a:pt x="345" y="963"/>
                  <a:pt x="307" y="982"/>
                </a:cubicBezTo>
                <a:cubicBezTo>
                  <a:pt x="269" y="1001"/>
                  <a:pt x="238" y="1027"/>
                  <a:pt x="206" y="1046"/>
                </a:cubicBezTo>
                <a:cubicBezTo>
                  <a:pt x="199" y="1037"/>
                  <a:pt x="196" y="1025"/>
                  <a:pt x="191" y="1014"/>
                </a:cubicBezTo>
                <a:cubicBezTo>
                  <a:pt x="185" y="1001"/>
                  <a:pt x="177" y="986"/>
                  <a:pt x="170" y="971"/>
                </a:cubicBezTo>
                <a:cubicBezTo>
                  <a:pt x="167" y="965"/>
                  <a:pt x="166" y="957"/>
                  <a:pt x="164" y="951"/>
                </a:cubicBezTo>
                <a:cubicBezTo>
                  <a:pt x="147" y="910"/>
                  <a:pt x="130" y="866"/>
                  <a:pt x="112" y="821"/>
                </a:cubicBezTo>
                <a:cubicBezTo>
                  <a:pt x="109" y="815"/>
                  <a:pt x="105" y="809"/>
                  <a:pt x="103" y="804"/>
                </a:cubicBezTo>
                <a:cubicBezTo>
                  <a:pt x="102" y="800"/>
                  <a:pt x="103" y="794"/>
                  <a:pt x="102" y="790"/>
                </a:cubicBezTo>
                <a:cubicBezTo>
                  <a:pt x="93" y="762"/>
                  <a:pt x="82" y="730"/>
                  <a:pt x="73" y="699"/>
                </a:cubicBezTo>
                <a:cubicBezTo>
                  <a:pt x="68" y="683"/>
                  <a:pt x="63" y="666"/>
                  <a:pt x="58" y="650"/>
                </a:cubicBezTo>
                <a:cubicBezTo>
                  <a:pt x="55" y="641"/>
                  <a:pt x="51" y="632"/>
                  <a:pt x="49" y="623"/>
                </a:cubicBezTo>
                <a:cubicBezTo>
                  <a:pt x="47" y="613"/>
                  <a:pt x="48" y="603"/>
                  <a:pt x="46" y="592"/>
                </a:cubicBezTo>
                <a:cubicBezTo>
                  <a:pt x="40" y="559"/>
                  <a:pt x="29" y="526"/>
                  <a:pt x="23" y="491"/>
                </a:cubicBezTo>
                <a:cubicBezTo>
                  <a:pt x="20" y="473"/>
                  <a:pt x="18" y="455"/>
                  <a:pt x="16" y="435"/>
                </a:cubicBezTo>
                <a:cubicBezTo>
                  <a:pt x="11" y="404"/>
                  <a:pt x="8" y="374"/>
                  <a:pt x="7" y="343"/>
                </a:cubicBezTo>
                <a:cubicBezTo>
                  <a:pt x="6" y="324"/>
                  <a:pt x="0" y="305"/>
                  <a:pt x="4" y="288"/>
                </a:cubicBezTo>
                <a:cubicBezTo>
                  <a:pt x="42" y="272"/>
                  <a:pt x="83" y="247"/>
                  <a:pt x="131" y="234"/>
                </a:cubicBezTo>
                <a:cubicBezTo>
                  <a:pt x="140" y="228"/>
                  <a:pt x="154" y="222"/>
                  <a:pt x="164" y="221"/>
                </a:cubicBezTo>
                <a:cubicBezTo>
                  <a:pt x="194" y="205"/>
                  <a:pt x="231" y="196"/>
                  <a:pt x="267" y="186"/>
                </a:cubicBezTo>
                <a:cubicBezTo>
                  <a:pt x="300" y="178"/>
                  <a:pt x="334" y="161"/>
                  <a:pt x="363" y="159"/>
                </a:cubicBezTo>
                <a:cubicBezTo>
                  <a:pt x="371" y="154"/>
                  <a:pt x="382" y="151"/>
                  <a:pt x="393" y="149"/>
                </a:cubicBezTo>
                <a:cubicBezTo>
                  <a:pt x="388" y="129"/>
                  <a:pt x="371" y="101"/>
                  <a:pt x="369" y="79"/>
                </a:cubicBezTo>
                <a:cubicBezTo>
                  <a:pt x="367" y="54"/>
                  <a:pt x="382" y="37"/>
                  <a:pt x="394" y="17"/>
                </a:cubicBezTo>
                <a:cubicBezTo>
                  <a:pt x="408" y="16"/>
                  <a:pt x="422" y="4"/>
                  <a:pt x="439" y="2"/>
                </a:cubicBezTo>
                <a:cubicBezTo>
                  <a:pt x="460" y="0"/>
                  <a:pt x="474" y="7"/>
                  <a:pt x="493" y="14"/>
                </a:cubicBezTo>
                <a:cubicBezTo>
                  <a:pt x="499" y="26"/>
                  <a:pt x="511" y="33"/>
                  <a:pt x="519" y="44"/>
                </a:cubicBezTo>
                <a:cubicBezTo>
                  <a:pt x="530" y="62"/>
                  <a:pt x="533" y="86"/>
                  <a:pt x="546" y="104"/>
                </a:cubicBezTo>
                <a:close/>
                <a:moveTo>
                  <a:pt x="483" y="254"/>
                </a:moveTo>
                <a:cubicBezTo>
                  <a:pt x="476" y="241"/>
                  <a:pt x="469" y="224"/>
                  <a:pt x="463" y="209"/>
                </a:cubicBezTo>
                <a:cubicBezTo>
                  <a:pt x="453" y="186"/>
                  <a:pt x="445" y="162"/>
                  <a:pt x="447" y="137"/>
                </a:cubicBezTo>
                <a:cubicBezTo>
                  <a:pt x="455" y="124"/>
                  <a:pt x="469" y="121"/>
                  <a:pt x="488" y="125"/>
                </a:cubicBezTo>
                <a:cubicBezTo>
                  <a:pt x="509" y="154"/>
                  <a:pt x="533" y="211"/>
                  <a:pt x="547" y="252"/>
                </a:cubicBezTo>
                <a:cubicBezTo>
                  <a:pt x="558" y="282"/>
                  <a:pt x="583" y="334"/>
                  <a:pt x="562" y="357"/>
                </a:cubicBezTo>
                <a:cubicBezTo>
                  <a:pt x="560" y="359"/>
                  <a:pt x="547" y="371"/>
                  <a:pt x="540" y="372"/>
                </a:cubicBezTo>
                <a:cubicBezTo>
                  <a:pt x="532" y="373"/>
                  <a:pt x="514" y="370"/>
                  <a:pt x="509" y="366"/>
                </a:cubicBezTo>
                <a:cubicBezTo>
                  <a:pt x="503" y="362"/>
                  <a:pt x="503" y="353"/>
                  <a:pt x="498" y="349"/>
                </a:cubicBezTo>
                <a:cubicBezTo>
                  <a:pt x="457" y="259"/>
                  <a:pt x="412" y="180"/>
                  <a:pt x="397" y="64"/>
                </a:cubicBezTo>
                <a:cubicBezTo>
                  <a:pt x="405" y="49"/>
                  <a:pt x="420" y="41"/>
                  <a:pt x="435" y="33"/>
                </a:cubicBezTo>
                <a:cubicBezTo>
                  <a:pt x="454" y="31"/>
                  <a:pt x="470" y="39"/>
                  <a:pt x="485" y="44"/>
                </a:cubicBezTo>
                <a:cubicBezTo>
                  <a:pt x="494" y="58"/>
                  <a:pt x="506" y="69"/>
                  <a:pt x="514" y="84"/>
                </a:cubicBezTo>
                <a:cubicBezTo>
                  <a:pt x="519" y="94"/>
                  <a:pt x="520" y="107"/>
                  <a:pt x="529" y="114"/>
                </a:cubicBezTo>
                <a:cubicBezTo>
                  <a:pt x="530" y="110"/>
                  <a:pt x="532" y="114"/>
                  <a:pt x="534" y="112"/>
                </a:cubicBezTo>
                <a:cubicBezTo>
                  <a:pt x="529" y="83"/>
                  <a:pt x="515" y="64"/>
                  <a:pt x="501" y="39"/>
                </a:cubicBezTo>
                <a:cubicBezTo>
                  <a:pt x="495" y="36"/>
                  <a:pt x="489" y="31"/>
                  <a:pt x="485" y="24"/>
                </a:cubicBezTo>
                <a:cubicBezTo>
                  <a:pt x="475" y="20"/>
                  <a:pt x="460" y="12"/>
                  <a:pt x="443" y="14"/>
                </a:cubicBezTo>
                <a:cubicBezTo>
                  <a:pt x="430" y="16"/>
                  <a:pt x="415" y="23"/>
                  <a:pt x="400" y="28"/>
                </a:cubicBezTo>
                <a:cubicBezTo>
                  <a:pt x="387" y="40"/>
                  <a:pt x="377" y="59"/>
                  <a:pt x="382" y="82"/>
                </a:cubicBezTo>
                <a:cubicBezTo>
                  <a:pt x="391" y="102"/>
                  <a:pt x="395" y="127"/>
                  <a:pt x="404" y="148"/>
                </a:cubicBezTo>
                <a:cubicBezTo>
                  <a:pt x="407" y="170"/>
                  <a:pt x="416" y="183"/>
                  <a:pt x="417" y="201"/>
                </a:cubicBezTo>
                <a:cubicBezTo>
                  <a:pt x="432" y="236"/>
                  <a:pt x="440" y="274"/>
                  <a:pt x="455" y="307"/>
                </a:cubicBezTo>
                <a:cubicBezTo>
                  <a:pt x="467" y="334"/>
                  <a:pt x="485" y="365"/>
                  <a:pt x="505" y="382"/>
                </a:cubicBezTo>
                <a:cubicBezTo>
                  <a:pt x="514" y="382"/>
                  <a:pt x="520" y="387"/>
                  <a:pt x="530" y="388"/>
                </a:cubicBezTo>
                <a:cubicBezTo>
                  <a:pt x="538" y="384"/>
                  <a:pt x="554" y="385"/>
                  <a:pt x="561" y="383"/>
                </a:cubicBezTo>
                <a:cubicBezTo>
                  <a:pt x="562" y="378"/>
                  <a:pt x="569" y="376"/>
                  <a:pt x="575" y="373"/>
                </a:cubicBezTo>
                <a:cubicBezTo>
                  <a:pt x="592" y="351"/>
                  <a:pt x="583" y="321"/>
                  <a:pt x="576" y="293"/>
                </a:cubicBezTo>
                <a:cubicBezTo>
                  <a:pt x="574" y="285"/>
                  <a:pt x="575" y="278"/>
                  <a:pt x="572" y="271"/>
                </a:cubicBezTo>
                <a:cubicBezTo>
                  <a:pt x="562" y="240"/>
                  <a:pt x="546" y="205"/>
                  <a:pt x="536" y="181"/>
                </a:cubicBezTo>
                <a:cubicBezTo>
                  <a:pt x="529" y="163"/>
                  <a:pt x="520" y="146"/>
                  <a:pt x="511" y="132"/>
                </a:cubicBezTo>
                <a:cubicBezTo>
                  <a:pt x="508" y="125"/>
                  <a:pt x="504" y="117"/>
                  <a:pt x="501" y="114"/>
                </a:cubicBezTo>
                <a:cubicBezTo>
                  <a:pt x="482" y="93"/>
                  <a:pt x="450" y="108"/>
                  <a:pt x="434" y="125"/>
                </a:cubicBezTo>
                <a:cubicBezTo>
                  <a:pt x="425" y="160"/>
                  <a:pt x="440" y="190"/>
                  <a:pt x="452" y="220"/>
                </a:cubicBezTo>
                <a:cubicBezTo>
                  <a:pt x="456" y="232"/>
                  <a:pt x="463" y="245"/>
                  <a:pt x="470" y="256"/>
                </a:cubicBezTo>
                <a:cubicBezTo>
                  <a:pt x="477" y="267"/>
                  <a:pt x="482" y="285"/>
                  <a:pt x="494" y="283"/>
                </a:cubicBezTo>
                <a:cubicBezTo>
                  <a:pt x="498" y="274"/>
                  <a:pt x="488" y="264"/>
                  <a:pt x="483" y="254"/>
                </a:cubicBezTo>
                <a:close/>
                <a:moveTo>
                  <a:pt x="501" y="83"/>
                </a:moveTo>
                <a:cubicBezTo>
                  <a:pt x="496" y="73"/>
                  <a:pt x="485" y="58"/>
                  <a:pt x="478" y="53"/>
                </a:cubicBezTo>
                <a:cubicBezTo>
                  <a:pt x="468" y="47"/>
                  <a:pt x="448" y="41"/>
                  <a:pt x="438" y="44"/>
                </a:cubicBezTo>
                <a:cubicBezTo>
                  <a:pt x="432" y="46"/>
                  <a:pt x="428" y="53"/>
                  <a:pt x="423" y="56"/>
                </a:cubicBezTo>
                <a:cubicBezTo>
                  <a:pt x="417" y="59"/>
                  <a:pt x="409" y="60"/>
                  <a:pt x="407" y="68"/>
                </a:cubicBezTo>
                <a:cubicBezTo>
                  <a:pt x="405" y="75"/>
                  <a:pt x="407" y="88"/>
                  <a:pt x="408" y="94"/>
                </a:cubicBezTo>
                <a:cubicBezTo>
                  <a:pt x="411" y="111"/>
                  <a:pt x="419" y="129"/>
                  <a:pt x="424" y="143"/>
                </a:cubicBezTo>
                <a:cubicBezTo>
                  <a:pt x="422" y="113"/>
                  <a:pt x="451" y="96"/>
                  <a:pt x="475" y="95"/>
                </a:cubicBezTo>
                <a:cubicBezTo>
                  <a:pt x="492" y="95"/>
                  <a:pt x="502" y="107"/>
                  <a:pt x="513" y="114"/>
                </a:cubicBezTo>
                <a:cubicBezTo>
                  <a:pt x="508" y="101"/>
                  <a:pt x="509" y="95"/>
                  <a:pt x="501" y="83"/>
                </a:cubicBezTo>
                <a:close/>
                <a:moveTo>
                  <a:pt x="724" y="83"/>
                </a:moveTo>
                <a:cubicBezTo>
                  <a:pt x="712" y="89"/>
                  <a:pt x="695" y="86"/>
                  <a:pt x="679" y="88"/>
                </a:cubicBezTo>
                <a:cubicBezTo>
                  <a:pt x="664" y="90"/>
                  <a:pt x="649" y="97"/>
                  <a:pt x="637" y="98"/>
                </a:cubicBezTo>
                <a:cubicBezTo>
                  <a:pt x="630" y="99"/>
                  <a:pt x="624" y="97"/>
                  <a:pt x="617" y="98"/>
                </a:cubicBezTo>
                <a:cubicBezTo>
                  <a:pt x="583" y="104"/>
                  <a:pt x="554" y="118"/>
                  <a:pt x="520" y="127"/>
                </a:cubicBezTo>
                <a:cubicBezTo>
                  <a:pt x="537" y="150"/>
                  <a:pt x="551" y="192"/>
                  <a:pt x="566" y="225"/>
                </a:cubicBezTo>
                <a:cubicBezTo>
                  <a:pt x="578" y="275"/>
                  <a:pt x="609" y="334"/>
                  <a:pt x="590" y="381"/>
                </a:cubicBezTo>
                <a:cubicBezTo>
                  <a:pt x="575" y="393"/>
                  <a:pt x="552" y="393"/>
                  <a:pt x="531" y="401"/>
                </a:cubicBezTo>
                <a:cubicBezTo>
                  <a:pt x="528" y="399"/>
                  <a:pt x="523" y="398"/>
                  <a:pt x="520" y="396"/>
                </a:cubicBezTo>
                <a:cubicBezTo>
                  <a:pt x="493" y="395"/>
                  <a:pt x="479" y="372"/>
                  <a:pt x="469" y="353"/>
                </a:cubicBezTo>
                <a:cubicBezTo>
                  <a:pt x="438" y="297"/>
                  <a:pt x="413" y="219"/>
                  <a:pt x="397" y="159"/>
                </a:cubicBezTo>
                <a:cubicBezTo>
                  <a:pt x="384" y="161"/>
                  <a:pt x="372" y="166"/>
                  <a:pt x="362" y="169"/>
                </a:cubicBezTo>
                <a:cubicBezTo>
                  <a:pt x="344" y="174"/>
                  <a:pt x="333" y="178"/>
                  <a:pt x="320" y="181"/>
                </a:cubicBezTo>
                <a:cubicBezTo>
                  <a:pt x="308" y="184"/>
                  <a:pt x="297" y="189"/>
                  <a:pt x="286" y="193"/>
                </a:cubicBezTo>
                <a:cubicBezTo>
                  <a:pt x="264" y="200"/>
                  <a:pt x="241" y="203"/>
                  <a:pt x="219" y="210"/>
                </a:cubicBezTo>
                <a:cubicBezTo>
                  <a:pt x="205" y="214"/>
                  <a:pt x="192" y="222"/>
                  <a:pt x="179" y="227"/>
                </a:cubicBezTo>
                <a:cubicBezTo>
                  <a:pt x="143" y="241"/>
                  <a:pt x="107" y="251"/>
                  <a:pt x="72" y="270"/>
                </a:cubicBezTo>
                <a:cubicBezTo>
                  <a:pt x="52" y="271"/>
                  <a:pt x="37" y="289"/>
                  <a:pt x="16" y="293"/>
                </a:cubicBezTo>
                <a:cubicBezTo>
                  <a:pt x="15" y="350"/>
                  <a:pt x="20" y="408"/>
                  <a:pt x="31" y="472"/>
                </a:cubicBezTo>
                <a:cubicBezTo>
                  <a:pt x="35" y="496"/>
                  <a:pt x="46" y="519"/>
                  <a:pt x="49" y="545"/>
                </a:cubicBezTo>
                <a:cubicBezTo>
                  <a:pt x="54" y="583"/>
                  <a:pt x="61" y="620"/>
                  <a:pt x="72" y="657"/>
                </a:cubicBezTo>
                <a:cubicBezTo>
                  <a:pt x="83" y="695"/>
                  <a:pt x="90" y="734"/>
                  <a:pt x="102" y="769"/>
                </a:cubicBezTo>
                <a:cubicBezTo>
                  <a:pt x="111" y="798"/>
                  <a:pt x="123" y="827"/>
                  <a:pt x="134" y="853"/>
                </a:cubicBezTo>
                <a:cubicBezTo>
                  <a:pt x="144" y="877"/>
                  <a:pt x="153" y="898"/>
                  <a:pt x="161" y="920"/>
                </a:cubicBezTo>
                <a:cubicBezTo>
                  <a:pt x="176" y="960"/>
                  <a:pt x="192" y="1000"/>
                  <a:pt x="212" y="1033"/>
                </a:cubicBezTo>
                <a:cubicBezTo>
                  <a:pt x="268" y="984"/>
                  <a:pt x="343" y="959"/>
                  <a:pt x="409" y="930"/>
                </a:cubicBezTo>
                <a:cubicBezTo>
                  <a:pt x="480" y="899"/>
                  <a:pt x="564" y="889"/>
                  <a:pt x="642" y="870"/>
                </a:cubicBezTo>
                <a:cubicBezTo>
                  <a:pt x="678" y="861"/>
                  <a:pt x="705" y="852"/>
                  <a:pt x="735" y="843"/>
                </a:cubicBezTo>
                <a:cubicBezTo>
                  <a:pt x="767" y="833"/>
                  <a:pt x="800" y="826"/>
                  <a:pt x="830" y="814"/>
                </a:cubicBezTo>
                <a:cubicBezTo>
                  <a:pt x="860" y="803"/>
                  <a:pt x="887" y="788"/>
                  <a:pt x="916" y="780"/>
                </a:cubicBezTo>
                <a:cubicBezTo>
                  <a:pt x="927" y="768"/>
                  <a:pt x="951" y="764"/>
                  <a:pt x="965" y="757"/>
                </a:cubicBezTo>
                <a:cubicBezTo>
                  <a:pt x="960" y="735"/>
                  <a:pt x="944" y="721"/>
                  <a:pt x="933" y="702"/>
                </a:cubicBezTo>
                <a:cubicBezTo>
                  <a:pt x="921" y="678"/>
                  <a:pt x="907" y="657"/>
                  <a:pt x="897" y="635"/>
                </a:cubicBezTo>
                <a:cubicBezTo>
                  <a:pt x="875" y="584"/>
                  <a:pt x="854" y="535"/>
                  <a:pt x="838" y="483"/>
                </a:cubicBezTo>
                <a:cubicBezTo>
                  <a:pt x="830" y="459"/>
                  <a:pt x="820" y="436"/>
                  <a:pt x="814" y="412"/>
                </a:cubicBezTo>
                <a:cubicBezTo>
                  <a:pt x="807" y="385"/>
                  <a:pt x="804" y="356"/>
                  <a:pt x="799" y="327"/>
                </a:cubicBezTo>
                <a:cubicBezTo>
                  <a:pt x="795" y="301"/>
                  <a:pt x="788" y="274"/>
                  <a:pt x="783" y="246"/>
                </a:cubicBezTo>
                <a:cubicBezTo>
                  <a:pt x="772" y="189"/>
                  <a:pt x="780" y="133"/>
                  <a:pt x="762" y="79"/>
                </a:cubicBezTo>
                <a:cubicBezTo>
                  <a:pt x="761" y="79"/>
                  <a:pt x="760" y="79"/>
                  <a:pt x="759" y="79"/>
                </a:cubicBezTo>
                <a:cubicBezTo>
                  <a:pt x="741" y="81"/>
                  <a:pt x="738" y="86"/>
                  <a:pt x="724" y="83"/>
                </a:cubicBezTo>
                <a:close/>
                <a:moveTo>
                  <a:pt x="527" y="362"/>
                </a:moveTo>
                <a:cubicBezTo>
                  <a:pt x="534" y="363"/>
                  <a:pt x="547" y="357"/>
                  <a:pt x="546" y="354"/>
                </a:cubicBezTo>
                <a:cubicBezTo>
                  <a:pt x="558" y="347"/>
                  <a:pt x="560" y="329"/>
                  <a:pt x="559" y="315"/>
                </a:cubicBezTo>
                <a:cubicBezTo>
                  <a:pt x="533" y="254"/>
                  <a:pt x="517" y="185"/>
                  <a:pt x="481" y="137"/>
                </a:cubicBezTo>
                <a:cubicBezTo>
                  <a:pt x="469" y="135"/>
                  <a:pt x="462" y="133"/>
                  <a:pt x="458" y="140"/>
                </a:cubicBezTo>
                <a:cubicBezTo>
                  <a:pt x="462" y="140"/>
                  <a:pt x="458" y="141"/>
                  <a:pt x="458" y="141"/>
                </a:cubicBezTo>
                <a:cubicBezTo>
                  <a:pt x="453" y="175"/>
                  <a:pt x="471" y="193"/>
                  <a:pt x="479" y="219"/>
                </a:cubicBezTo>
                <a:cubicBezTo>
                  <a:pt x="482" y="229"/>
                  <a:pt x="485" y="232"/>
                  <a:pt x="488" y="240"/>
                </a:cubicBezTo>
                <a:cubicBezTo>
                  <a:pt x="489" y="243"/>
                  <a:pt x="489" y="247"/>
                  <a:pt x="490" y="250"/>
                </a:cubicBezTo>
                <a:cubicBezTo>
                  <a:pt x="498" y="266"/>
                  <a:pt x="521" y="279"/>
                  <a:pt x="503" y="295"/>
                </a:cubicBezTo>
                <a:cubicBezTo>
                  <a:pt x="498" y="293"/>
                  <a:pt x="490" y="297"/>
                  <a:pt x="484" y="298"/>
                </a:cubicBezTo>
                <a:cubicBezTo>
                  <a:pt x="496" y="315"/>
                  <a:pt x="505" y="359"/>
                  <a:pt x="527" y="3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08336" y="2714907"/>
            <a:ext cx="147885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对小的、可以比较的文件，判断其更新内容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565208" y="2713412"/>
            <a:ext cx="430246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1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4" name="文本框 13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可扩展项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19543" y="2413116"/>
            <a:ext cx="1478859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文件对比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0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/>
      <p:bldP spid="1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51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您的耐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心聆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36162" y="3240938"/>
            <a:ext cx="1612533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64186" y="3400636"/>
            <a:ext cx="18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肖迅东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8369" y="3400636"/>
            <a:ext cx="230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3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2845927" y="300650"/>
            <a:ext cx="2959780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3729" y="526747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4889104" y="3148460"/>
            <a:ext cx="469040" cy="693678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2418521" y="1807372"/>
            <a:ext cx="356626" cy="561300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2422333" y="2513719"/>
            <a:ext cx="498182" cy="623570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896035" y="4045163"/>
            <a:ext cx="445786" cy="566694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954711" y="1922170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期望产出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005370" y="2640255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预计工作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5473647" y="3292624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分工合作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473647" y="4117479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itchFamily="2" charset="-122"/>
              </a:rPr>
              <a:t>可扩展项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45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4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6" name="文本框 5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期望产出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0434167">
            <a:off x="2934233" y="2215011"/>
            <a:ext cx="1386548" cy="1517457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19144893">
            <a:off x="926502" y="1665818"/>
            <a:ext cx="1638002" cy="1792652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 rot="18803393">
            <a:off x="4665528" y="1818106"/>
            <a:ext cx="1386976" cy="1516988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20820775">
            <a:off x="6515320" y="1975017"/>
            <a:ext cx="1313409" cy="1437413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  <a:gd name="connsiteX0-1" fmla="*/ 1517526 w 1954966"/>
              <a:gd name="connsiteY0-2" fmla="*/ 523716 h 2116969"/>
              <a:gd name="connsiteX1-3" fmla="*/ 1837300 w 1954966"/>
              <a:gd name="connsiteY1-4" fmla="*/ 427342 h 2116969"/>
              <a:gd name="connsiteX2-5" fmla="*/ 1954966 w 1954966"/>
              <a:gd name="connsiteY2-6" fmla="*/ 631144 h 2116969"/>
              <a:gd name="connsiteX3-7" fmla="*/ 1711616 w 1954966"/>
              <a:gd name="connsiteY3-8" fmla="*/ 859890 h 2116969"/>
              <a:gd name="connsiteX4-9" fmla="*/ 1711616 w 1954966"/>
              <a:gd name="connsiteY4-10" fmla="*/ 1257080 h 2116969"/>
              <a:gd name="connsiteX5-11" fmla="*/ 1954966 w 1954966"/>
              <a:gd name="connsiteY5-12" fmla="*/ 1485826 h 2116969"/>
              <a:gd name="connsiteX6-13" fmla="*/ 1837300 w 1954966"/>
              <a:gd name="connsiteY6-14" fmla="*/ 1689628 h 2116969"/>
              <a:gd name="connsiteX7-15" fmla="*/ 1517526 w 1954966"/>
              <a:gd name="connsiteY7-16" fmla="*/ 1593254 h 2116969"/>
              <a:gd name="connsiteX8-17" fmla="*/ 1173549 w 1954966"/>
              <a:gd name="connsiteY8-18" fmla="*/ 1791849 h 2116969"/>
              <a:gd name="connsiteX9-19" fmla="*/ 1097124 w 1954966"/>
              <a:gd name="connsiteY9-20" fmla="*/ 2116969 h 2116969"/>
              <a:gd name="connsiteX10-21" fmla="*/ 861794 w 1954966"/>
              <a:gd name="connsiteY10-22" fmla="*/ 2116969 h 2116969"/>
              <a:gd name="connsiteX11-23" fmla="*/ 785369 w 1954966"/>
              <a:gd name="connsiteY11-24" fmla="*/ 1791849 h 2116969"/>
              <a:gd name="connsiteX12-25" fmla="*/ 441392 w 1954966"/>
              <a:gd name="connsiteY12-26" fmla="*/ 1593254 h 2116969"/>
              <a:gd name="connsiteX13-27" fmla="*/ 121618 w 1954966"/>
              <a:gd name="connsiteY13-28" fmla="*/ 1689628 h 2116969"/>
              <a:gd name="connsiteX14-29" fmla="*/ 3952 w 1954966"/>
              <a:gd name="connsiteY14-30" fmla="*/ 1485826 h 2116969"/>
              <a:gd name="connsiteX15-31" fmla="*/ 247302 w 1954966"/>
              <a:gd name="connsiteY15-32" fmla="*/ 1257080 h 2116969"/>
              <a:gd name="connsiteX16-33" fmla="*/ 247302 w 1954966"/>
              <a:gd name="connsiteY16-34" fmla="*/ 859890 h 2116969"/>
              <a:gd name="connsiteX17-35" fmla="*/ 3952 w 1954966"/>
              <a:gd name="connsiteY17-36" fmla="*/ 631144 h 2116969"/>
              <a:gd name="connsiteX18-37" fmla="*/ 121618 w 1954966"/>
              <a:gd name="connsiteY18-38" fmla="*/ 427342 h 2116969"/>
              <a:gd name="connsiteX19-39" fmla="*/ 441392 w 1954966"/>
              <a:gd name="connsiteY19-40" fmla="*/ 523716 h 2116969"/>
              <a:gd name="connsiteX20-41" fmla="*/ 785369 w 1954966"/>
              <a:gd name="connsiteY20-42" fmla="*/ 325121 h 2116969"/>
              <a:gd name="connsiteX21-43" fmla="*/ 861794 w 1954966"/>
              <a:gd name="connsiteY21-44" fmla="*/ 1 h 2116969"/>
              <a:gd name="connsiteX22-45" fmla="*/ 1097124 w 1954966"/>
              <a:gd name="connsiteY22-46" fmla="*/ 1 h 2116969"/>
              <a:gd name="connsiteX23-47" fmla="*/ 1173549 w 1954966"/>
              <a:gd name="connsiteY23-48" fmla="*/ 325121 h 2116969"/>
              <a:gd name="connsiteX24-49" fmla="*/ 1517526 w 1954966"/>
              <a:gd name="connsiteY24-50" fmla="*/ 523716 h 2116969"/>
              <a:gd name="connsiteX0-51" fmla="*/ 1539857 w 1977297"/>
              <a:gd name="connsiteY0-52" fmla="*/ 523714 h 2116967"/>
              <a:gd name="connsiteX1-53" fmla="*/ 1859631 w 1977297"/>
              <a:gd name="connsiteY1-54" fmla="*/ 427340 h 2116967"/>
              <a:gd name="connsiteX2-55" fmla="*/ 1977297 w 1977297"/>
              <a:gd name="connsiteY2-56" fmla="*/ 631142 h 2116967"/>
              <a:gd name="connsiteX3-57" fmla="*/ 1733947 w 1977297"/>
              <a:gd name="connsiteY3-58" fmla="*/ 859888 h 2116967"/>
              <a:gd name="connsiteX4-59" fmla="*/ 1733947 w 1977297"/>
              <a:gd name="connsiteY4-60" fmla="*/ 1257078 h 2116967"/>
              <a:gd name="connsiteX5-61" fmla="*/ 1977297 w 1977297"/>
              <a:gd name="connsiteY5-62" fmla="*/ 1485824 h 2116967"/>
              <a:gd name="connsiteX6-63" fmla="*/ 1859631 w 1977297"/>
              <a:gd name="connsiteY6-64" fmla="*/ 1689626 h 2116967"/>
              <a:gd name="connsiteX7-65" fmla="*/ 1539857 w 1977297"/>
              <a:gd name="connsiteY7-66" fmla="*/ 1593252 h 2116967"/>
              <a:gd name="connsiteX8-67" fmla="*/ 1195880 w 1977297"/>
              <a:gd name="connsiteY8-68" fmla="*/ 1791847 h 2116967"/>
              <a:gd name="connsiteX9-69" fmla="*/ 1119455 w 1977297"/>
              <a:gd name="connsiteY9-70" fmla="*/ 2116967 h 2116967"/>
              <a:gd name="connsiteX10-71" fmla="*/ 884125 w 1977297"/>
              <a:gd name="connsiteY10-72" fmla="*/ 2116967 h 2116967"/>
              <a:gd name="connsiteX11-73" fmla="*/ 807700 w 1977297"/>
              <a:gd name="connsiteY11-74" fmla="*/ 1791847 h 2116967"/>
              <a:gd name="connsiteX12-75" fmla="*/ 463723 w 1977297"/>
              <a:gd name="connsiteY12-76" fmla="*/ 1593252 h 2116967"/>
              <a:gd name="connsiteX13-77" fmla="*/ 143949 w 1977297"/>
              <a:gd name="connsiteY13-78" fmla="*/ 1689626 h 2116967"/>
              <a:gd name="connsiteX14-79" fmla="*/ 26283 w 1977297"/>
              <a:gd name="connsiteY14-80" fmla="*/ 1485824 h 2116967"/>
              <a:gd name="connsiteX15-81" fmla="*/ 269633 w 1977297"/>
              <a:gd name="connsiteY15-82" fmla="*/ 1257078 h 2116967"/>
              <a:gd name="connsiteX16-83" fmla="*/ 269633 w 1977297"/>
              <a:gd name="connsiteY16-84" fmla="*/ 859888 h 2116967"/>
              <a:gd name="connsiteX17-85" fmla="*/ 26283 w 1977297"/>
              <a:gd name="connsiteY17-86" fmla="*/ 631142 h 2116967"/>
              <a:gd name="connsiteX18-87" fmla="*/ 143949 w 1977297"/>
              <a:gd name="connsiteY18-88" fmla="*/ 427340 h 2116967"/>
              <a:gd name="connsiteX19-89" fmla="*/ 463723 w 1977297"/>
              <a:gd name="connsiteY19-90" fmla="*/ 523714 h 2116967"/>
              <a:gd name="connsiteX20-91" fmla="*/ 807700 w 1977297"/>
              <a:gd name="connsiteY20-92" fmla="*/ 325119 h 2116967"/>
              <a:gd name="connsiteX21-93" fmla="*/ 884125 w 1977297"/>
              <a:gd name="connsiteY21-94" fmla="*/ -1 h 2116967"/>
              <a:gd name="connsiteX22-95" fmla="*/ 1119455 w 1977297"/>
              <a:gd name="connsiteY22-96" fmla="*/ -1 h 2116967"/>
              <a:gd name="connsiteX23-97" fmla="*/ 1195880 w 1977297"/>
              <a:gd name="connsiteY23-98" fmla="*/ 325119 h 2116967"/>
              <a:gd name="connsiteX24-99" fmla="*/ 1539857 w 1977297"/>
              <a:gd name="connsiteY24-100" fmla="*/ 523714 h 2116967"/>
              <a:gd name="connsiteX0-101" fmla="*/ 1539859 w 1977299"/>
              <a:gd name="connsiteY0-102" fmla="*/ 523716 h 2116969"/>
              <a:gd name="connsiteX1-103" fmla="*/ 1859633 w 1977299"/>
              <a:gd name="connsiteY1-104" fmla="*/ 427342 h 2116969"/>
              <a:gd name="connsiteX2-105" fmla="*/ 1977299 w 1977299"/>
              <a:gd name="connsiteY2-106" fmla="*/ 631144 h 2116969"/>
              <a:gd name="connsiteX3-107" fmla="*/ 1733949 w 1977299"/>
              <a:gd name="connsiteY3-108" fmla="*/ 859890 h 2116969"/>
              <a:gd name="connsiteX4-109" fmla="*/ 1733949 w 1977299"/>
              <a:gd name="connsiteY4-110" fmla="*/ 1257080 h 2116969"/>
              <a:gd name="connsiteX5-111" fmla="*/ 1977299 w 1977299"/>
              <a:gd name="connsiteY5-112" fmla="*/ 1485826 h 2116969"/>
              <a:gd name="connsiteX6-113" fmla="*/ 1859633 w 1977299"/>
              <a:gd name="connsiteY6-114" fmla="*/ 1689628 h 2116969"/>
              <a:gd name="connsiteX7-115" fmla="*/ 1539859 w 1977299"/>
              <a:gd name="connsiteY7-116" fmla="*/ 1593254 h 2116969"/>
              <a:gd name="connsiteX8-117" fmla="*/ 1195882 w 1977299"/>
              <a:gd name="connsiteY8-118" fmla="*/ 1791849 h 2116969"/>
              <a:gd name="connsiteX9-119" fmla="*/ 1119457 w 1977299"/>
              <a:gd name="connsiteY9-120" fmla="*/ 2116969 h 2116969"/>
              <a:gd name="connsiteX10-121" fmla="*/ 884127 w 1977299"/>
              <a:gd name="connsiteY10-122" fmla="*/ 2116969 h 2116969"/>
              <a:gd name="connsiteX11-123" fmla="*/ 807702 w 1977299"/>
              <a:gd name="connsiteY11-124" fmla="*/ 1791849 h 2116969"/>
              <a:gd name="connsiteX12-125" fmla="*/ 463725 w 1977299"/>
              <a:gd name="connsiteY12-126" fmla="*/ 1593254 h 2116969"/>
              <a:gd name="connsiteX13-127" fmla="*/ 143951 w 1977299"/>
              <a:gd name="connsiteY13-128" fmla="*/ 1689628 h 2116969"/>
              <a:gd name="connsiteX14-129" fmla="*/ 26285 w 1977299"/>
              <a:gd name="connsiteY14-130" fmla="*/ 1485826 h 2116969"/>
              <a:gd name="connsiteX15-131" fmla="*/ 269635 w 1977299"/>
              <a:gd name="connsiteY15-132" fmla="*/ 1257080 h 2116969"/>
              <a:gd name="connsiteX16-133" fmla="*/ 269635 w 1977299"/>
              <a:gd name="connsiteY16-134" fmla="*/ 859890 h 2116969"/>
              <a:gd name="connsiteX17-135" fmla="*/ 26285 w 1977299"/>
              <a:gd name="connsiteY17-136" fmla="*/ 631144 h 2116969"/>
              <a:gd name="connsiteX18-137" fmla="*/ 143951 w 1977299"/>
              <a:gd name="connsiteY18-138" fmla="*/ 427342 h 2116969"/>
              <a:gd name="connsiteX19-139" fmla="*/ 463725 w 1977299"/>
              <a:gd name="connsiteY19-140" fmla="*/ 523716 h 2116969"/>
              <a:gd name="connsiteX20-141" fmla="*/ 807702 w 1977299"/>
              <a:gd name="connsiteY20-142" fmla="*/ 325121 h 2116969"/>
              <a:gd name="connsiteX21-143" fmla="*/ 884127 w 1977299"/>
              <a:gd name="connsiteY21-144" fmla="*/ 1 h 2116969"/>
              <a:gd name="connsiteX22-145" fmla="*/ 1119457 w 1977299"/>
              <a:gd name="connsiteY22-146" fmla="*/ 1 h 2116969"/>
              <a:gd name="connsiteX23-147" fmla="*/ 1195882 w 1977299"/>
              <a:gd name="connsiteY23-148" fmla="*/ 325121 h 2116969"/>
              <a:gd name="connsiteX24-149" fmla="*/ 1539859 w 1977299"/>
              <a:gd name="connsiteY24-150" fmla="*/ 523716 h 2116969"/>
              <a:gd name="connsiteX0-151" fmla="*/ 1539859 w 1977299"/>
              <a:gd name="connsiteY0-152" fmla="*/ 523714 h 2116967"/>
              <a:gd name="connsiteX1-153" fmla="*/ 1859633 w 1977299"/>
              <a:gd name="connsiteY1-154" fmla="*/ 427340 h 2116967"/>
              <a:gd name="connsiteX2-155" fmla="*/ 1977299 w 1977299"/>
              <a:gd name="connsiteY2-156" fmla="*/ 631142 h 2116967"/>
              <a:gd name="connsiteX3-157" fmla="*/ 1733949 w 1977299"/>
              <a:gd name="connsiteY3-158" fmla="*/ 859888 h 2116967"/>
              <a:gd name="connsiteX4-159" fmla="*/ 1733949 w 1977299"/>
              <a:gd name="connsiteY4-160" fmla="*/ 1257078 h 2116967"/>
              <a:gd name="connsiteX5-161" fmla="*/ 1977299 w 1977299"/>
              <a:gd name="connsiteY5-162" fmla="*/ 1485824 h 2116967"/>
              <a:gd name="connsiteX6-163" fmla="*/ 1859633 w 1977299"/>
              <a:gd name="connsiteY6-164" fmla="*/ 1689626 h 2116967"/>
              <a:gd name="connsiteX7-165" fmla="*/ 1539859 w 1977299"/>
              <a:gd name="connsiteY7-166" fmla="*/ 1593252 h 2116967"/>
              <a:gd name="connsiteX8-167" fmla="*/ 1195882 w 1977299"/>
              <a:gd name="connsiteY8-168" fmla="*/ 1791847 h 2116967"/>
              <a:gd name="connsiteX9-169" fmla="*/ 1119457 w 1977299"/>
              <a:gd name="connsiteY9-170" fmla="*/ 2116967 h 2116967"/>
              <a:gd name="connsiteX10-171" fmla="*/ 884127 w 1977299"/>
              <a:gd name="connsiteY10-172" fmla="*/ 2116967 h 2116967"/>
              <a:gd name="connsiteX11-173" fmla="*/ 807702 w 1977299"/>
              <a:gd name="connsiteY11-174" fmla="*/ 1791847 h 2116967"/>
              <a:gd name="connsiteX12-175" fmla="*/ 463725 w 1977299"/>
              <a:gd name="connsiteY12-176" fmla="*/ 1593252 h 2116967"/>
              <a:gd name="connsiteX13-177" fmla="*/ 143951 w 1977299"/>
              <a:gd name="connsiteY13-178" fmla="*/ 1689626 h 2116967"/>
              <a:gd name="connsiteX14-179" fmla="*/ 26285 w 1977299"/>
              <a:gd name="connsiteY14-180" fmla="*/ 1485824 h 2116967"/>
              <a:gd name="connsiteX15-181" fmla="*/ 269635 w 1977299"/>
              <a:gd name="connsiteY15-182" fmla="*/ 1257078 h 2116967"/>
              <a:gd name="connsiteX16-183" fmla="*/ 269635 w 1977299"/>
              <a:gd name="connsiteY16-184" fmla="*/ 859888 h 2116967"/>
              <a:gd name="connsiteX17-185" fmla="*/ 26285 w 1977299"/>
              <a:gd name="connsiteY17-186" fmla="*/ 631142 h 2116967"/>
              <a:gd name="connsiteX18-187" fmla="*/ 143951 w 1977299"/>
              <a:gd name="connsiteY18-188" fmla="*/ 427340 h 2116967"/>
              <a:gd name="connsiteX19-189" fmla="*/ 463725 w 1977299"/>
              <a:gd name="connsiteY19-190" fmla="*/ 523714 h 2116967"/>
              <a:gd name="connsiteX20-191" fmla="*/ 807702 w 1977299"/>
              <a:gd name="connsiteY20-192" fmla="*/ 325119 h 2116967"/>
              <a:gd name="connsiteX21-193" fmla="*/ 884127 w 1977299"/>
              <a:gd name="connsiteY21-194" fmla="*/ -1 h 2116967"/>
              <a:gd name="connsiteX22-195" fmla="*/ 1119457 w 1977299"/>
              <a:gd name="connsiteY22-196" fmla="*/ -1 h 2116967"/>
              <a:gd name="connsiteX23-197" fmla="*/ 1195882 w 1977299"/>
              <a:gd name="connsiteY23-198" fmla="*/ 325119 h 2116967"/>
              <a:gd name="connsiteX24-199" fmla="*/ 1539859 w 1977299"/>
              <a:gd name="connsiteY24-200" fmla="*/ 523714 h 2116967"/>
              <a:gd name="connsiteX0-201" fmla="*/ 1539859 w 1977299"/>
              <a:gd name="connsiteY0-202" fmla="*/ 523716 h 2157608"/>
              <a:gd name="connsiteX1-203" fmla="*/ 1859633 w 1977299"/>
              <a:gd name="connsiteY1-204" fmla="*/ 427342 h 2157608"/>
              <a:gd name="connsiteX2-205" fmla="*/ 1977299 w 1977299"/>
              <a:gd name="connsiteY2-206" fmla="*/ 631144 h 2157608"/>
              <a:gd name="connsiteX3-207" fmla="*/ 1733949 w 1977299"/>
              <a:gd name="connsiteY3-208" fmla="*/ 859890 h 2157608"/>
              <a:gd name="connsiteX4-209" fmla="*/ 1733949 w 1977299"/>
              <a:gd name="connsiteY4-210" fmla="*/ 1257080 h 2157608"/>
              <a:gd name="connsiteX5-211" fmla="*/ 1977299 w 1977299"/>
              <a:gd name="connsiteY5-212" fmla="*/ 1485826 h 2157608"/>
              <a:gd name="connsiteX6-213" fmla="*/ 1859633 w 1977299"/>
              <a:gd name="connsiteY6-214" fmla="*/ 1689628 h 2157608"/>
              <a:gd name="connsiteX7-215" fmla="*/ 1539859 w 1977299"/>
              <a:gd name="connsiteY7-216" fmla="*/ 1593254 h 2157608"/>
              <a:gd name="connsiteX8-217" fmla="*/ 1195882 w 1977299"/>
              <a:gd name="connsiteY8-218" fmla="*/ 1791849 h 2157608"/>
              <a:gd name="connsiteX9-219" fmla="*/ 1119457 w 1977299"/>
              <a:gd name="connsiteY9-220" fmla="*/ 2116969 h 2157608"/>
              <a:gd name="connsiteX10-221" fmla="*/ 884127 w 1977299"/>
              <a:gd name="connsiteY10-222" fmla="*/ 2116969 h 2157608"/>
              <a:gd name="connsiteX11-223" fmla="*/ 807702 w 1977299"/>
              <a:gd name="connsiteY11-224" fmla="*/ 1791849 h 2157608"/>
              <a:gd name="connsiteX12-225" fmla="*/ 463725 w 1977299"/>
              <a:gd name="connsiteY12-226" fmla="*/ 1593254 h 2157608"/>
              <a:gd name="connsiteX13-227" fmla="*/ 143951 w 1977299"/>
              <a:gd name="connsiteY13-228" fmla="*/ 1689628 h 2157608"/>
              <a:gd name="connsiteX14-229" fmla="*/ 26285 w 1977299"/>
              <a:gd name="connsiteY14-230" fmla="*/ 1485826 h 2157608"/>
              <a:gd name="connsiteX15-231" fmla="*/ 269635 w 1977299"/>
              <a:gd name="connsiteY15-232" fmla="*/ 1257080 h 2157608"/>
              <a:gd name="connsiteX16-233" fmla="*/ 269635 w 1977299"/>
              <a:gd name="connsiteY16-234" fmla="*/ 859890 h 2157608"/>
              <a:gd name="connsiteX17-235" fmla="*/ 26285 w 1977299"/>
              <a:gd name="connsiteY17-236" fmla="*/ 631144 h 2157608"/>
              <a:gd name="connsiteX18-237" fmla="*/ 143951 w 1977299"/>
              <a:gd name="connsiteY18-238" fmla="*/ 427342 h 2157608"/>
              <a:gd name="connsiteX19-239" fmla="*/ 463725 w 1977299"/>
              <a:gd name="connsiteY19-240" fmla="*/ 523716 h 2157608"/>
              <a:gd name="connsiteX20-241" fmla="*/ 807702 w 1977299"/>
              <a:gd name="connsiteY20-242" fmla="*/ 325121 h 2157608"/>
              <a:gd name="connsiteX21-243" fmla="*/ 884127 w 1977299"/>
              <a:gd name="connsiteY21-244" fmla="*/ 1 h 2157608"/>
              <a:gd name="connsiteX22-245" fmla="*/ 1119457 w 1977299"/>
              <a:gd name="connsiteY22-246" fmla="*/ 1 h 2157608"/>
              <a:gd name="connsiteX23-247" fmla="*/ 1195882 w 1977299"/>
              <a:gd name="connsiteY23-248" fmla="*/ 325121 h 2157608"/>
              <a:gd name="connsiteX24-249" fmla="*/ 1539859 w 1977299"/>
              <a:gd name="connsiteY24-250" fmla="*/ 523716 h 2157608"/>
              <a:gd name="connsiteX0-251" fmla="*/ 1539859 w 1977299"/>
              <a:gd name="connsiteY0-252" fmla="*/ 523714 h 2179536"/>
              <a:gd name="connsiteX1-253" fmla="*/ 1859633 w 1977299"/>
              <a:gd name="connsiteY1-254" fmla="*/ 427340 h 2179536"/>
              <a:gd name="connsiteX2-255" fmla="*/ 1977299 w 1977299"/>
              <a:gd name="connsiteY2-256" fmla="*/ 631142 h 2179536"/>
              <a:gd name="connsiteX3-257" fmla="*/ 1733949 w 1977299"/>
              <a:gd name="connsiteY3-258" fmla="*/ 859888 h 2179536"/>
              <a:gd name="connsiteX4-259" fmla="*/ 1733949 w 1977299"/>
              <a:gd name="connsiteY4-260" fmla="*/ 1257078 h 2179536"/>
              <a:gd name="connsiteX5-261" fmla="*/ 1977299 w 1977299"/>
              <a:gd name="connsiteY5-262" fmla="*/ 1485824 h 2179536"/>
              <a:gd name="connsiteX6-263" fmla="*/ 1859633 w 1977299"/>
              <a:gd name="connsiteY6-264" fmla="*/ 1689626 h 2179536"/>
              <a:gd name="connsiteX7-265" fmla="*/ 1539859 w 1977299"/>
              <a:gd name="connsiteY7-266" fmla="*/ 1593252 h 2179536"/>
              <a:gd name="connsiteX8-267" fmla="*/ 1195882 w 1977299"/>
              <a:gd name="connsiteY8-268" fmla="*/ 1791847 h 2179536"/>
              <a:gd name="connsiteX9-269" fmla="*/ 1119457 w 1977299"/>
              <a:gd name="connsiteY9-270" fmla="*/ 2116967 h 2179536"/>
              <a:gd name="connsiteX10-271" fmla="*/ 884127 w 1977299"/>
              <a:gd name="connsiteY10-272" fmla="*/ 2116967 h 2179536"/>
              <a:gd name="connsiteX11-273" fmla="*/ 807702 w 1977299"/>
              <a:gd name="connsiteY11-274" fmla="*/ 1791847 h 2179536"/>
              <a:gd name="connsiteX12-275" fmla="*/ 463725 w 1977299"/>
              <a:gd name="connsiteY12-276" fmla="*/ 1593252 h 2179536"/>
              <a:gd name="connsiteX13-277" fmla="*/ 143951 w 1977299"/>
              <a:gd name="connsiteY13-278" fmla="*/ 1689626 h 2179536"/>
              <a:gd name="connsiteX14-279" fmla="*/ 26285 w 1977299"/>
              <a:gd name="connsiteY14-280" fmla="*/ 1485824 h 2179536"/>
              <a:gd name="connsiteX15-281" fmla="*/ 269635 w 1977299"/>
              <a:gd name="connsiteY15-282" fmla="*/ 1257078 h 2179536"/>
              <a:gd name="connsiteX16-283" fmla="*/ 269635 w 1977299"/>
              <a:gd name="connsiteY16-284" fmla="*/ 859888 h 2179536"/>
              <a:gd name="connsiteX17-285" fmla="*/ 26285 w 1977299"/>
              <a:gd name="connsiteY17-286" fmla="*/ 631142 h 2179536"/>
              <a:gd name="connsiteX18-287" fmla="*/ 143951 w 1977299"/>
              <a:gd name="connsiteY18-288" fmla="*/ 427340 h 2179536"/>
              <a:gd name="connsiteX19-289" fmla="*/ 463725 w 1977299"/>
              <a:gd name="connsiteY19-290" fmla="*/ 523714 h 2179536"/>
              <a:gd name="connsiteX20-291" fmla="*/ 807702 w 1977299"/>
              <a:gd name="connsiteY20-292" fmla="*/ 325119 h 2179536"/>
              <a:gd name="connsiteX21-293" fmla="*/ 884127 w 1977299"/>
              <a:gd name="connsiteY21-294" fmla="*/ -1 h 2179536"/>
              <a:gd name="connsiteX22-295" fmla="*/ 1119457 w 1977299"/>
              <a:gd name="connsiteY22-296" fmla="*/ -1 h 2179536"/>
              <a:gd name="connsiteX23-297" fmla="*/ 1195882 w 1977299"/>
              <a:gd name="connsiteY23-298" fmla="*/ 325119 h 2179536"/>
              <a:gd name="connsiteX24-299" fmla="*/ 1539859 w 1977299"/>
              <a:gd name="connsiteY24-300" fmla="*/ 523714 h 2179536"/>
              <a:gd name="connsiteX0-301" fmla="*/ 1539859 w 1981249"/>
              <a:gd name="connsiteY0-302" fmla="*/ 523716 h 2179538"/>
              <a:gd name="connsiteX1-303" fmla="*/ 1859633 w 1981249"/>
              <a:gd name="connsiteY1-304" fmla="*/ 427342 h 2179538"/>
              <a:gd name="connsiteX2-305" fmla="*/ 1977299 w 1981249"/>
              <a:gd name="connsiteY2-306" fmla="*/ 631144 h 2179538"/>
              <a:gd name="connsiteX3-307" fmla="*/ 1733949 w 1981249"/>
              <a:gd name="connsiteY3-308" fmla="*/ 859890 h 2179538"/>
              <a:gd name="connsiteX4-309" fmla="*/ 1733949 w 1981249"/>
              <a:gd name="connsiteY4-310" fmla="*/ 1257080 h 2179538"/>
              <a:gd name="connsiteX5-311" fmla="*/ 1977299 w 1981249"/>
              <a:gd name="connsiteY5-312" fmla="*/ 1485826 h 2179538"/>
              <a:gd name="connsiteX6-313" fmla="*/ 1859633 w 1981249"/>
              <a:gd name="connsiteY6-314" fmla="*/ 1689628 h 2179538"/>
              <a:gd name="connsiteX7-315" fmla="*/ 1539859 w 1981249"/>
              <a:gd name="connsiteY7-316" fmla="*/ 1593254 h 2179538"/>
              <a:gd name="connsiteX8-317" fmla="*/ 1195882 w 1981249"/>
              <a:gd name="connsiteY8-318" fmla="*/ 1791849 h 2179538"/>
              <a:gd name="connsiteX9-319" fmla="*/ 1119457 w 1981249"/>
              <a:gd name="connsiteY9-320" fmla="*/ 2116969 h 2179538"/>
              <a:gd name="connsiteX10-321" fmla="*/ 884127 w 1981249"/>
              <a:gd name="connsiteY10-322" fmla="*/ 2116969 h 2179538"/>
              <a:gd name="connsiteX11-323" fmla="*/ 807702 w 1981249"/>
              <a:gd name="connsiteY11-324" fmla="*/ 1791849 h 2179538"/>
              <a:gd name="connsiteX12-325" fmla="*/ 463725 w 1981249"/>
              <a:gd name="connsiteY12-326" fmla="*/ 1593254 h 2179538"/>
              <a:gd name="connsiteX13-327" fmla="*/ 143951 w 1981249"/>
              <a:gd name="connsiteY13-328" fmla="*/ 1689628 h 2179538"/>
              <a:gd name="connsiteX14-329" fmla="*/ 26285 w 1981249"/>
              <a:gd name="connsiteY14-330" fmla="*/ 1485826 h 2179538"/>
              <a:gd name="connsiteX15-331" fmla="*/ 269635 w 1981249"/>
              <a:gd name="connsiteY15-332" fmla="*/ 1257080 h 2179538"/>
              <a:gd name="connsiteX16-333" fmla="*/ 269635 w 1981249"/>
              <a:gd name="connsiteY16-334" fmla="*/ 859890 h 2179538"/>
              <a:gd name="connsiteX17-335" fmla="*/ 26285 w 1981249"/>
              <a:gd name="connsiteY17-336" fmla="*/ 631144 h 2179538"/>
              <a:gd name="connsiteX18-337" fmla="*/ 143951 w 1981249"/>
              <a:gd name="connsiteY18-338" fmla="*/ 427342 h 2179538"/>
              <a:gd name="connsiteX19-339" fmla="*/ 463725 w 1981249"/>
              <a:gd name="connsiteY19-340" fmla="*/ 523716 h 2179538"/>
              <a:gd name="connsiteX20-341" fmla="*/ 807702 w 1981249"/>
              <a:gd name="connsiteY20-342" fmla="*/ 325121 h 2179538"/>
              <a:gd name="connsiteX21-343" fmla="*/ 884127 w 1981249"/>
              <a:gd name="connsiteY21-344" fmla="*/ 1 h 2179538"/>
              <a:gd name="connsiteX22-345" fmla="*/ 1119457 w 1981249"/>
              <a:gd name="connsiteY22-346" fmla="*/ 1 h 2179538"/>
              <a:gd name="connsiteX23-347" fmla="*/ 1195882 w 1981249"/>
              <a:gd name="connsiteY23-348" fmla="*/ 325121 h 2179538"/>
              <a:gd name="connsiteX24-349" fmla="*/ 1539859 w 1981249"/>
              <a:gd name="connsiteY24-350" fmla="*/ 523716 h 2179538"/>
              <a:gd name="connsiteX0-351" fmla="*/ 1539859 w 2003583"/>
              <a:gd name="connsiteY0-352" fmla="*/ 523714 h 2179536"/>
              <a:gd name="connsiteX1-353" fmla="*/ 1859633 w 2003583"/>
              <a:gd name="connsiteY1-354" fmla="*/ 427340 h 2179536"/>
              <a:gd name="connsiteX2-355" fmla="*/ 1977299 w 2003583"/>
              <a:gd name="connsiteY2-356" fmla="*/ 631142 h 2179536"/>
              <a:gd name="connsiteX3-357" fmla="*/ 1733949 w 2003583"/>
              <a:gd name="connsiteY3-358" fmla="*/ 859888 h 2179536"/>
              <a:gd name="connsiteX4-359" fmla="*/ 1733949 w 2003583"/>
              <a:gd name="connsiteY4-360" fmla="*/ 1257078 h 2179536"/>
              <a:gd name="connsiteX5-361" fmla="*/ 1977299 w 2003583"/>
              <a:gd name="connsiteY5-362" fmla="*/ 1485824 h 2179536"/>
              <a:gd name="connsiteX6-363" fmla="*/ 1859633 w 2003583"/>
              <a:gd name="connsiteY6-364" fmla="*/ 1689626 h 2179536"/>
              <a:gd name="connsiteX7-365" fmla="*/ 1539859 w 2003583"/>
              <a:gd name="connsiteY7-366" fmla="*/ 1593252 h 2179536"/>
              <a:gd name="connsiteX8-367" fmla="*/ 1195882 w 2003583"/>
              <a:gd name="connsiteY8-368" fmla="*/ 1791847 h 2179536"/>
              <a:gd name="connsiteX9-369" fmla="*/ 1119457 w 2003583"/>
              <a:gd name="connsiteY9-370" fmla="*/ 2116967 h 2179536"/>
              <a:gd name="connsiteX10-371" fmla="*/ 884127 w 2003583"/>
              <a:gd name="connsiteY10-372" fmla="*/ 2116967 h 2179536"/>
              <a:gd name="connsiteX11-373" fmla="*/ 807702 w 2003583"/>
              <a:gd name="connsiteY11-374" fmla="*/ 1791847 h 2179536"/>
              <a:gd name="connsiteX12-375" fmla="*/ 463725 w 2003583"/>
              <a:gd name="connsiteY12-376" fmla="*/ 1593252 h 2179536"/>
              <a:gd name="connsiteX13-377" fmla="*/ 143951 w 2003583"/>
              <a:gd name="connsiteY13-378" fmla="*/ 1689626 h 2179536"/>
              <a:gd name="connsiteX14-379" fmla="*/ 26285 w 2003583"/>
              <a:gd name="connsiteY14-380" fmla="*/ 1485824 h 2179536"/>
              <a:gd name="connsiteX15-381" fmla="*/ 269635 w 2003583"/>
              <a:gd name="connsiteY15-382" fmla="*/ 1257078 h 2179536"/>
              <a:gd name="connsiteX16-383" fmla="*/ 269635 w 2003583"/>
              <a:gd name="connsiteY16-384" fmla="*/ 859888 h 2179536"/>
              <a:gd name="connsiteX17-385" fmla="*/ 26285 w 2003583"/>
              <a:gd name="connsiteY17-386" fmla="*/ 631142 h 2179536"/>
              <a:gd name="connsiteX18-387" fmla="*/ 143951 w 2003583"/>
              <a:gd name="connsiteY18-388" fmla="*/ 427340 h 2179536"/>
              <a:gd name="connsiteX19-389" fmla="*/ 463725 w 2003583"/>
              <a:gd name="connsiteY19-390" fmla="*/ 523714 h 2179536"/>
              <a:gd name="connsiteX20-391" fmla="*/ 807702 w 2003583"/>
              <a:gd name="connsiteY20-392" fmla="*/ 325119 h 2179536"/>
              <a:gd name="connsiteX21-393" fmla="*/ 884127 w 2003583"/>
              <a:gd name="connsiteY21-394" fmla="*/ -1 h 2179536"/>
              <a:gd name="connsiteX22-395" fmla="*/ 1119457 w 2003583"/>
              <a:gd name="connsiteY22-396" fmla="*/ -1 h 2179536"/>
              <a:gd name="connsiteX23-397" fmla="*/ 1195882 w 2003583"/>
              <a:gd name="connsiteY23-398" fmla="*/ 325119 h 2179536"/>
              <a:gd name="connsiteX24-399" fmla="*/ 1539859 w 2003583"/>
              <a:gd name="connsiteY24-400" fmla="*/ 523714 h 2179536"/>
              <a:gd name="connsiteX0-401" fmla="*/ 1539859 w 2003583"/>
              <a:gd name="connsiteY0-402" fmla="*/ 523716 h 2179538"/>
              <a:gd name="connsiteX1-403" fmla="*/ 1859633 w 2003583"/>
              <a:gd name="connsiteY1-404" fmla="*/ 427342 h 2179538"/>
              <a:gd name="connsiteX2-405" fmla="*/ 1977299 w 2003583"/>
              <a:gd name="connsiteY2-406" fmla="*/ 631144 h 2179538"/>
              <a:gd name="connsiteX3-407" fmla="*/ 1733949 w 2003583"/>
              <a:gd name="connsiteY3-408" fmla="*/ 859890 h 2179538"/>
              <a:gd name="connsiteX4-409" fmla="*/ 1733949 w 2003583"/>
              <a:gd name="connsiteY4-410" fmla="*/ 1257080 h 2179538"/>
              <a:gd name="connsiteX5-411" fmla="*/ 1977299 w 2003583"/>
              <a:gd name="connsiteY5-412" fmla="*/ 1485826 h 2179538"/>
              <a:gd name="connsiteX6-413" fmla="*/ 1859633 w 2003583"/>
              <a:gd name="connsiteY6-414" fmla="*/ 1689628 h 2179538"/>
              <a:gd name="connsiteX7-415" fmla="*/ 1539859 w 2003583"/>
              <a:gd name="connsiteY7-416" fmla="*/ 1593254 h 2179538"/>
              <a:gd name="connsiteX8-417" fmla="*/ 1195882 w 2003583"/>
              <a:gd name="connsiteY8-418" fmla="*/ 1791849 h 2179538"/>
              <a:gd name="connsiteX9-419" fmla="*/ 1119457 w 2003583"/>
              <a:gd name="connsiteY9-420" fmla="*/ 2116969 h 2179538"/>
              <a:gd name="connsiteX10-421" fmla="*/ 884127 w 2003583"/>
              <a:gd name="connsiteY10-422" fmla="*/ 2116969 h 2179538"/>
              <a:gd name="connsiteX11-423" fmla="*/ 807702 w 2003583"/>
              <a:gd name="connsiteY11-424" fmla="*/ 1791849 h 2179538"/>
              <a:gd name="connsiteX12-425" fmla="*/ 463725 w 2003583"/>
              <a:gd name="connsiteY12-426" fmla="*/ 1593254 h 2179538"/>
              <a:gd name="connsiteX13-427" fmla="*/ 143951 w 2003583"/>
              <a:gd name="connsiteY13-428" fmla="*/ 1689628 h 2179538"/>
              <a:gd name="connsiteX14-429" fmla="*/ 26285 w 2003583"/>
              <a:gd name="connsiteY14-430" fmla="*/ 1485826 h 2179538"/>
              <a:gd name="connsiteX15-431" fmla="*/ 269635 w 2003583"/>
              <a:gd name="connsiteY15-432" fmla="*/ 1257080 h 2179538"/>
              <a:gd name="connsiteX16-433" fmla="*/ 269635 w 2003583"/>
              <a:gd name="connsiteY16-434" fmla="*/ 859890 h 2179538"/>
              <a:gd name="connsiteX17-435" fmla="*/ 26285 w 2003583"/>
              <a:gd name="connsiteY17-436" fmla="*/ 631144 h 2179538"/>
              <a:gd name="connsiteX18-437" fmla="*/ 143951 w 2003583"/>
              <a:gd name="connsiteY18-438" fmla="*/ 427342 h 2179538"/>
              <a:gd name="connsiteX19-439" fmla="*/ 463725 w 2003583"/>
              <a:gd name="connsiteY19-440" fmla="*/ 523716 h 2179538"/>
              <a:gd name="connsiteX20-441" fmla="*/ 807702 w 2003583"/>
              <a:gd name="connsiteY20-442" fmla="*/ 325121 h 2179538"/>
              <a:gd name="connsiteX21-443" fmla="*/ 884127 w 2003583"/>
              <a:gd name="connsiteY21-444" fmla="*/ 1 h 2179538"/>
              <a:gd name="connsiteX22-445" fmla="*/ 1119457 w 2003583"/>
              <a:gd name="connsiteY22-446" fmla="*/ 1 h 2179538"/>
              <a:gd name="connsiteX23-447" fmla="*/ 1195882 w 2003583"/>
              <a:gd name="connsiteY23-448" fmla="*/ 325121 h 2179538"/>
              <a:gd name="connsiteX24-449" fmla="*/ 1539859 w 2003583"/>
              <a:gd name="connsiteY24-450" fmla="*/ 523716 h 2179538"/>
              <a:gd name="connsiteX0-451" fmla="*/ 1539859 w 2003583"/>
              <a:gd name="connsiteY0-452" fmla="*/ 523714 h 2179536"/>
              <a:gd name="connsiteX1-453" fmla="*/ 1859633 w 2003583"/>
              <a:gd name="connsiteY1-454" fmla="*/ 427340 h 2179536"/>
              <a:gd name="connsiteX2-455" fmla="*/ 1977299 w 2003583"/>
              <a:gd name="connsiteY2-456" fmla="*/ 631142 h 2179536"/>
              <a:gd name="connsiteX3-457" fmla="*/ 1733949 w 2003583"/>
              <a:gd name="connsiteY3-458" fmla="*/ 859888 h 2179536"/>
              <a:gd name="connsiteX4-459" fmla="*/ 1733949 w 2003583"/>
              <a:gd name="connsiteY4-460" fmla="*/ 1257078 h 2179536"/>
              <a:gd name="connsiteX5-461" fmla="*/ 1977299 w 2003583"/>
              <a:gd name="connsiteY5-462" fmla="*/ 1485824 h 2179536"/>
              <a:gd name="connsiteX6-463" fmla="*/ 1859633 w 2003583"/>
              <a:gd name="connsiteY6-464" fmla="*/ 1689626 h 2179536"/>
              <a:gd name="connsiteX7-465" fmla="*/ 1539859 w 2003583"/>
              <a:gd name="connsiteY7-466" fmla="*/ 1593252 h 2179536"/>
              <a:gd name="connsiteX8-467" fmla="*/ 1195882 w 2003583"/>
              <a:gd name="connsiteY8-468" fmla="*/ 1791847 h 2179536"/>
              <a:gd name="connsiteX9-469" fmla="*/ 1119457 w 2003583"/>
              <a:gd name="connsiteY9-470" fmla="*/ 2116967 h 2179536"/>
              <a:gd name="connsiteX10-471" fmla="*/ 884127 w 2003583"/>
              <a:gd name="connsiteY10-472" fmla="*/ 2116967 h 2179536"/>
              <a:gd name="connsiteX11-473" fmla="*/ 807702 w 2003583"/>
              <a:gd name="connsiteY11-474" fmla="*/ 1791847 h 2179536"/>
              <a:gd name="connsiteX12-475" fmla="*/ 463725 w 2003583"/>
              <a:gd name="connsiteY12-476" fmla="*/ 1593252 h 2179536"/>
              <a:gd name="connsiteX13-477" fmla="*/ 143951 w 2003583"/>
              <a:gd name="connsiteY13-478" fmla="*/ 1689626 h 2179536"/>
              <a:gd name="connsiteX14-479" fmla="*/ 26285 w 2003583"/>
              <a:gd name="connsiteY14-480" fmla="*/ 1485824 h 2179536"/>
              <a:gd name="connsiteX15-481" fmla="*/ 269635 w 2003583"/>
              <a:gd name="connsiteY15-482" fmla="*/ 1257078 h 2179536"/>
              <a:gd name="connsiteX16-483" fmla="*/ 269635 w 2003583"/>
              <a:gd name="connsiteY16-484" fmla="*/ 859888 h 2179536"/>
              <a:gd name="connsiteX17-485" fmla="*/ 26285 w 2003583"/>
              <a:gd name="connsiteY17-486" fmla="*/ 631142 h 2179536"/>
              <a:gd name="connsiteX18-487" fmla="*/ 143951 w 2003583"/>
              <a:gd name="connsiteY18-488" fmla="*/ 427340 h 2179536"/>
              <a:gd name="connsiteX19-489" fmla="*/ 463725 w 2003583"/>
              <a:gd name="connsiteY19-490" fmla="*/ 523714 h 2179536"/>
              <a:gd name="connsiteX20-491" fmla="*/ 807702 w 2003583"/>
              <a:gd name="connsiteY20-492" fmla="*/ 325119 h 2179536"/>
              <a:gd name="connsiteX21-493" fmla="*/ 884127 w 2003583"/>
              <a:gd name="connsiteY21-494" fmla="*/ -1 h 2179536"/>
              <a:gd name="connsiteX22-495" fmla="*/ 1119457 w 2003583"/>
              <a:gd name="connsiteY22-496" fmla="*/ -1 h 2179536"/>
              <a:gd name="connsiteX23-497" fmla="*/ 1195882 w 2003583"/>
              <a:gd name="connsiteY23-498" fmla="*/ 325119 h 2179536"/>
              <a:gd name="connsiteX24-499" fmla="*/ 1539859 w 2003583"/>
              <a:gd name="connsiteY24-500" fmla="*/ 523714 h 2179536"/>
              <a:gd name="connsiteX0-501" fmla="*/ 1539859 w 2003583"/>
              <a:gd name="connsiteY0-502" fmla="*/ 564355 h 2220177"/>
              <a:gd name="connsiteX1-503" fmla="*/ 1859633 w 2003583"/>
              <a:gd name="connsiteY1-504" fmla="*/ 467981 h 2220177"/>
              <a:gd name="connsiteX2-505" fmla="*/ 1977299 w 2003583"/>
              <a:gd name="connsiteY2-506" fmla="*/ 671783 h 2220177"/>
              <a:gd name="connsiteX3-507" fmla="*/ 1733949 w 2003583"/>
              <a:gd name="connsiteY3-508" fmla="*/ 900529 h 2220177"/>
              <a:gd name="connsiteX4-509" fmla="*/ 1733949 w 2003583"/>
              <a:gd name="connsiteY4-510" fmla="*/ 1297719 h 2220177"/>
              <a:gd name="connsiteX5-511" fmla="*/ 1977299 w 2003583"/>
              <a:gd name="connsiteY5-512" fmla="*/ 1526465 h 2220177"/>
              <a:gd name="connsiteX6-513" fmla="*/ 1859633 w 2003583"/>
              <a:gd name="connsiteY6-514" fmla="*/ 1730267 h 2220177"/>
              <a:gd name="connsiteX7-515" fmla="*/ 1539859 w 2003583"/>
              <a:gd name="connsiteY7-516" fmla="*/ 1633893 h 2220177"/>
              <a:gd name="connsiteX8-517" fmla="*/ 1195882 w 2003583"/>
              <a:gd name="connsiteY8-518" fmla="*/ 1832488 h 2220177"/>
              <a:gd name="connsiteX9-519" fmla="*/ 1119457 w 2003583"/>
              <a:gd name="connsiteY9-520" fmla="*/ 2157608 h 2220177"/>
              <a:gd name="connsiteX10-521" fmla="*/ 884127 w 2003583"/>
              <a:gd name="connsiteY10-522" fmla="*/ 2157608 h 2220177"/>
              <a:gd name="connsiteX11-523" fmla="*/ 807702 w 2003583"/>
              <a:gd name="connsiteY11-524" fmla="*/ 1832488 h 2220177"/>
              <a:gd name="connsiteX12-525" fmla="*/ 463725 w 2003583"/>
              <a:gd name="connsiteY12-526" fmla="*/ 1633893 h 2220177"/>
              <a:gd name="connsiteX13-527" fmla="*/ 143951 w 2003583"/>
              <a:gd name="connsiteY13-528" fmla="*/ 1730267 h 2220177"/>
              <a:gd name="connsiteX14-529" fmla="*/ 26285 w 2003583"/>
              <a:gd name="connsiteY14-530" fmla="*/ 1526465 h 2220177"/>
              <a:gd name="connsiteX15-531" fmla="*/ 269635 w 2003583"/>
              <a:gd name="connsiteY15-532" fmla="*/ 1297719 h 2220177"/>
              <a:gd name="connsiteX16-533" fmla="*/ 269635 w 2003583"/>
              <a:gd name="connsiteY16-534" fmla="*/ 900529 h 2220177"/>
              <a:gd name="connsiteX17-535" fmla="*/ 26285 w 2003583"/>
              <a:gd name="connsiteY17-536" fmla="*/ 671783 h 2220177"/>
              <a:gd name="connsiteX18-537" fmla="*/ 143951 w 2003583"/>
              <a:gd name="connsiteY18-538" fmla="*/ 467981 h 2220177"/>
              <a:gd name="connsiteX19-539" fmla="*/ 463725 w 2003583"/>
              <a:gd name="connsiteY19-540" fmla="*/ 564355 h 2220177"/>
              <a:gd name="connsiteX20-541" fmla="*/ 807702 w 2003583"/>
              <a:gd name="connsiteY20-542" fmla="*/ 365760 h 2220177"/>
              <a:gd name="connsiteX21-543" fmla="*/ 884127 w 2003583"/>
              <a:gd name="connsiteY21-544" fmla="*/ 40640 h 2220177"/>
              <a:gd name="connsiteX22-545" fmla="*/ 1119457 w 2003583"/>
              <a:gd name="connsiteY22-546" fmla="*/ 40640 h 2220177"/>
              <a:gd name="connsiteX23-547" fmla="*/ 1195882 w 2003583"/>
              <a:gd name="connsiteY23-548" fmla="*/ 365760 h 2220177"/>
              <a:gd name="connsiteX24-549" fmla="*/ 1539859 w 2003583"/>
              <a:gd name="connsiteY24-550" fmla="*/ 564355 h 2220177"/>
              <a:gd name="connsiteX0-551" fmla="*/ 1539859 w 2003583"/>
              <a:gd name="connsiteY0-552" fmla="*/ 586285 h 2242107"/>
              <a:gd name="connsiteX1-553" fmla="*/ 1859633 w 2003583"/>
              <a:gd name="connsiteY1-554" fmla="*/ 489911 h 2242107"/>
              <a:gd name="connsiteX2-555" fmla="*/ 1977299 w 2003583"/>
              <a:gd name="connsiteY2-556" fmla="*/ 693713 h 2242107"/>
              <a:gd name="connsiteX3-557" fmla="*/ 1733949 w 2003583"/>
              <a:gd name="connsiteY3-558" fmla="*/ 922459 h 2242107"/>
              <a:gd name="connsiteX4-559" fmla="*/ 1733949 w 2003583"/>
              <a:gd name="connsiteY4-560" fmla="*/ 1319649 h 2242107"/>
              <a:gd name="connsiteX5-561" fmla="*/ 1977299 w 2003583"/>
              <a:gd name="connsiteY5-562" fmla="*/ 1548395 h 2242107"/>
              <a:gd name="connsiteX6-563" fmla="*/ 1859633 w 2003583"/>
              <a:gd name="connsiteY6-564" fmla="*/ 1752197 h 2242107"/>
              <a:gd name="connsiteX7-565" fmla="*/ 1539859 w 2003583"/>
              <a:gd name="connsiteY7-566" fmla="*/ 1655823 h 2242107"/>
              <a:gd name="connsiteX8-567" fmla="*/ 1195882 w 2003583"/>
              <a:gd name="connsiteY8-568" fmla="*/ 1854418 h 2242107"/>
              <a:gd name="connsiteX9-569" fmla="*/ 1119457 w 2003583"/>
              <a:gd name="connsiteY9-570" fmla="*/ 2179538 h 2242107"/>
              <a:gd name="connsiteX10-571" fmla="*/ 884127 w 2003583"/>
              <a:gd name="connsiteY10-572" fmla="*/ 2179538 h 2242107"/>
              <a:gd name="connsiteX11-573" fmla="*/ 807702 w 2003583"/>
              <a:gd name="connsiteY11-574" fmla="*/ 1854418 h 2242107"/>
              <a:gd name="connsiteX12-575" fmla="*/ 463725 w 2003583"/>
              <a:gd name="connsiteY12-576" fmla="*/ 1655823 h 2242107"/>
              <a:gd name="connsiteX13-577" fmla="*/ 143951 w 2003583"/>
              <a:gd name="connsiteY13-578" fmla="*/ 1752197 h 2242107"/>
              <a:gd name="connsiteX14-579" fmla="*/ 26285 w 2003583"/>
              <a:gd name="connsiteY14-580" fmla="*/ 1548395 h 2242107"/>
              <a:gd name="connsiteX15-581" fmla="*/ 269635 w 2003583"/>
              <a:gd name="connsiteY15-582" fmla="*/ 1319649 h 2242107"/>
              <a:gd name="connsiteX16-583" fmla="*/ 269635 w 2003583"/>
              <a:gd name="connsiteY16-584" fmla="*/ 922459 h 2242107"/>
              <a:gd name="connsiteX17-585" fmla="*/ 26285 w 2003583"/>
              <a:gd name="connsiteY17-586" fmla="*/ 693713 h 2242107"/>
              <a:gd name="connsiteX18-587" fmla="*/ 143951 w 2003583"/>
              <a:gd name="connsiteY18-588" fmla="*/ 489911 h 2242107"/>
              <a:gd name="connsiteX19-589" fmla="*/ 463725 w 2003583"/>
              <a:gd name="connsiteY19-590" fmla="*/ 586285 h 2242107"/>
              <a:gd name="connsiteX20-591" fmla="*/ 807702 w 2003583"/>
              <a:gd name="connsiteY20-592" fmla="*/ 387690 h 2242107"/>
              <a:gd name="connsiteX21-593" fmla="*/ 884127 w 2003583"/>
              <a:gd name="connsiteY21-594" fmla="*/ 62570 h 2242107"/>
              <a:gd name="connsiteX22-595" fmla="*/ 1119457 w 2003583"/>
              <a:gd name="connsiteY22-596" fmla="*/ 62570 h 2242107"/>
              <a:gd name="connsiteX23-597" fmla="*/ 1195882 w 2003583"/>
              <a:gd name="connsiteY23-598" fmla="*/ 387690 h 2242107"/>
              <a:gd name="connsiteX24-599" fmla="*/ 1539859 w 2003583"/>
              <a:gd name="connsiteY24-600" fmla="*/ 586285 h 2242107"/>
              <a:gd name="connsiteX0-601" fmla="*/ 1539859 w 2003583"/>
              <a:gd name="connsiteY0-602" fmla="*/ 586285 h 2242107"/>
              <a:gd name="connsiteX1-603" fmla="*/ 1859633 w 2003583"/>
              <a:gd name="connsiteY1-604" fmla="*/ 489911 h 2242107"/>
              <a:gd name="connsiteX2-605" fmla="*/ 1977299 w 2003583"/>
              <a:gd name="connsiteY2-606" fmla="*/ 693713 h 2242107"/>
              <a:gd name="connsiteX3-607" fmla="*/ 1733949 w 2003583"/>
              <a:gd name="connsiteY3-608" fmla="*/ 922459 h 2242107"/>
              <a:gd name="connsiteX4-609" fmla="*/ 1733949 w 2003583"/>
              <a:gd name="connsiteY4-610" fmla="*/ 1319649 h 2242107"/>
              <a:gd name="connsiteX5-611" fmla="*/ 1977299 w 2003583"/>
              <a:gd name="connsiteY5-612" fmla="*/ 1548395 h 2242107"/>
              <a:gd name="connsiteX6-613" fmla="*/ 1859633 w 2003583"/>
              <a:gd name="connsiteY6-614" fmla="*/ 1752197 h 2242107"/>
              <a:gd name="connsiteX7-615" fmla="*/ 1539859 w 2003583"/>
              <a:gd name="connsiteY7-616" fmla="*/ 1655823 h 2242107"/>
              <a:gd name="connsiteX8-617" fmla="*/ 1195882 w 2003583"/>
              <a:gd name="connsiteY8-618" fmla="*/ 1854418 h 2242107"/>
              <a:gd name="connsiteX9-619" fmla="*/ 1119457 w 2003583"/>
              <a:gd name="connsiteY9-620" fmla="*/ 2179538 h 2242107"/>
              <a:gd name="connsiteX10-621" fmla="*/ 884127 w 2003583"/>
              <a:gd name="connsiteY10-622" fmla="*/ 2179538 h 2242107"/>
              <a:gd name="connsiteX11-623" fmla="*/ 807702 w 2003583"/>
              <a:gd name="connsiteY11-624" fmla="*/ 1854418 h 2242107"/>
              <a:gd name="connsiteX12-625" fmla="*/ 463725 w 2003583"/>
              <a:gd name="connsiteY12-626" fmla="*/ 1655823 h 2242107"/>
              <a:gd name="connsiteX13-627" fmla="*/ 143951 w 2003583"/>
              <a:gd name="connsiteY13-628" fmla="*/ 1752197 h 2242107"/>
              <a:gd name="connsiteX14-629" fmla="*/ 26285 w 2003583"/>
              <a:gd name="connsiteY14-630" fmla="*/ 1548395 h 2242107"/>
              <a:gd name="connsiteX15-631" fmla="*/ 269635 w 2003583"/>
              <a:gd name="connsiteY15-632" fmla="*/ 1319649 h 2242107"/>
              <a:gd name="connsiteX16-633" fmla="*/ 269635 w 2003583"/>
              <a:gd name="connsiteY16-634" fmla="*/ 922459 h 2242107"/>
              <a:gd name="connsiteX17-635" fmla="*/ 26285 w 2003583"/>
              <a:gd name="connsiteY17-636" fmla="*/ 693713 h 2242107"/>
              <a:gd name="connsiteX18-637" fmla="*/ 143951 w 2003583"/>
              <a:gd name="connsiteY18-638" fmla="*/ 489911 h 2242107"/>
              <a:gd name="connsiteX19-639" fmla="*/ 463725 w 2003583"/>
              <a:gd name="connsiteY19-640" fmla="*/ 586285 h 2242107"/>
              <a:gd name="connsiteX20-641" fmla="*/ 807702 w 2003583"/>
              <a:gd name="connsiteY20-642" fmla="*/ 387690 h 2242107"/>
              <a:gd name="connsiteX21-643" fmla="*/ 884127 w 2003583"/>
              <a:gd name="connsiteY21-644" fmla="*/ 62570 h 2242107"/>
              <a:gd name="connsiteX22-645" fmla="*/ 1119457 w 2003583"/>
              <a:gd name="connsiteY22-646" fmla="*/ 62570 h 2242107"/>
              <a:gd name="connsiteX23-647" fmla="*/ 1195882 w 2003583"/>
              <a:gd name="connsiteY23-648" fmla="*/ 387690 h 2242107"/>
              <a:gd name="connsiteX24-649" fmla="*/ 1539859 w 2003583"/>
              <a:gd name="connsiteY24-650" fmla="*/ 586285 h 2242107"/>
              <a:gd name="connsiteX0-651" fmla="*/ 1539859 w 2003583"/>
              <a:gd name="connsiteY0-652" fmla="*/ 586285 h 2242107"/>
              <a:gd name="connsiteX1-653" fmla="*/ 1859633 w 2003583"/>
              <a:gd name="connsiteY1-654" fmla="*/ 489911 h 2242107"/>
              <a:gd name="connsiteX2-655" fmla="*/ 1977299 w 2003583"/>
              <a:gd name="connsiteY2-656" fmla="*/ 693713 h 2242107"/>
              <a:gd name="connsiteX3-657" fmla="*/ 1733949 w 2003583"/>
              <a:gd name="connsiteY3-658" fmla="*/ 922459 h 2242107"/>
              <a:gd name="connsiteX4-659" fmla="*/ 1733949 w 2003583"/>
              <a:gd name="connsiteY4-660" fmla="*/ 1319649 h 2242107"/>
              <a:gd name="connsiteX5-661" fmla="*/ 1977299 w 2003583"/>
              <a:gd name="connsiteY5-662" fmla="*/ 1548395 h 2242107"/>
              <a:gd name="connsiteX6-663" fmla="*/ 1859633 w 2003583"/>
              <a:gd name="connsiteY6-664" fmla="*/ 1752197 h 2242107"/>
              <a:gd name="connsiteX7-665" fmla="*/ 1539859 w 2003583"/>
              <a:gd name="connsiteY7-666" fmla="*/ 1655823 h 2242107"/>
              <a:gd name="connsiteX8-667" fmla="*/ 1195882 w 2003583"/>
              <a:gd name="connsiteY8-668" fmla="*/ 1854418 h 2242107"/>
              <a:gd name="connsiteX9-669" fmla="*/ 1119457 w 2003583"/>
              <a:gd name="connsiteY9-670" fmla="*/ 2179538 h 2242107"/>
              <a:gd name="connsiteX10-671" fmla="*/ 884127 w 2003583"/>
              <a:gd name="connsiteY10-672" fmla="*/ 2179538 h 2242107"/>
              <a:gd name="connsiteX11-673" fmla="*/ 807702 w 2003583"/>
              <a:gd name="connsiteY11-674" fmla="*/ 1854418 h 2242107"/>
              <a:gd name="connsiteX12-675" fmla="*/ 463725 w 2003583"/>
              <a:gd name="connsiteY12-676" fmla="*/ 1655823 h 2242107"/>
              <a:gd name="connsiteX13-677" fmla="*/ 143951 w 2003583"/>
              <a:gd name="connsiteY13-678" fmla="*/ 1752197 h 2242107"/>
              <a:gd name="connsiteX14-679" fmla="*/ 26285 w 2003583"/>
              <a:gd name="connsiteY14-680" fmla="*/ 1548395 h 2242107"/>
              <a:gd name="connsiteX15-681" fmla="*/ 269635 w 2003583"/>
              <a:gd name="connsiteY15-682" fmla="*/ 1319649 h 2242107"/>
              <a:gd name="connsiteX16-683" fmla="*/ 269635 w 2003583"/>
              <a:gd name="connsiteY16-684" fmla="*/ 922459 h 2242107"/>
              <a:gd name="connsiteX17-685" fmla="*/ 26285 w 2003583"/>
              <a:gd name="connsiteY17-686" fmla="*/ 693713 h 2242107"/>
              <a:gd name="connsiteX18-687" fmla="*/ 143951 w 2003583"/>
              <a:gd name="connsiteY18-688" fmla="*/ 489911 h 2242107"/>
              <a:gd name="connsiteX19-689" fmla="*/ 463725 w 2003583"/>
              <a:gd name="connsiteY19-690" fmla="*/ 586285 h 2242107"/>
              <a:gd name="connsiteX20-691" fmla="*/ 807702 w 2003583"/>
              <a:gd name="connsiteY20-692" fmla="*/ 387690 h 2242107"/>
              <a:gd name="connsiteX21-693" fmla="*/ 884127 w 2003583"/>
              <a:gd name="connsiteY21-694" fmla="*/ 62570 h 2242107"/>
              <a:gd name="connsiteX22-695" fmla="*/ 1119457 w 2003583"/>
              <a:gd name="connsiteY22-696" fmla="*/ 62570 h 2242107"/>
              <a:gd name="connsiteX23-697" fmla="*/ 1195882 w 2003583"/>
              <a:gd name="connsiteY23-698" fmla="*/ 387690 h 2242107"/>
              <a:gd name="connsiteX24-699" fmla="*/ 1539859 w 2003583"/>
              <a:gd name="connsiteY24-700" fmla="*/ 586285 h 2242107"/>
              <a:gd name="connsiteX0-701" fmla="*/ 1539859 w 2003583"/>
              <a:gd name="connsiteY0-702" fmla="*/ 586285 h 2242107"/>
              <a:gd name="connsiteX1-703" fmla="*/ 1859633 w 2003583"/>
              <a:gd name="connsiteY1-704" fmla="*/ 489911 h 2242107"/>
              <a:gd name="connsiteX2-705" fmla="*/ 1977299 w 2003583"/>
              <a:gd name="connsiteY2-706" fmla="*/ 693713 h 2242107"/>
              <a:gd name="connsiteX3-707" fmla="*/ 1733949 w 2003583"/>
              <a:gd name="connsiteY3-708" fmla="*/ 922459 h 2242107"/>
              <a:gd name="connsiteX4-709" fmla="*/ 1733949 w 2003583"/>
              <a:gd name="connsiteY4-710" fmla="*/ 1319649 h 2242107"/>
              <a:gd name="connsiteX5-711" fmla="*/ 1977299 w 2003583"/>
              <a:gd name="connsiteY5-712" fmla="*/ 1548395 h 2242107"/>
              <a:gd name="connsiteX6-713" fmla="*/ 1859633 w 2003583"/>
              <a:gd name="connsiteY6-714" fmla="*/ 1752197 h 2242107"/>
              <a:gd name="connsiteX7-715" fmla="*/ 1539859 w 2003583"/>
              <a:gd name="connsiteY7-716" fmla="*/ 1655823 h 2242107"/>
              <a:gd name="connsiteX8-717" fmla="*/ 1195882 w 2003583"/>
              <a:gd name="connsiteY8-718" fmla="*/ 1854418 h 2242107"/>
              <a:gd name="connsiteX9-719" fmla="*/ 1119457 w 2003583"/>
              <a:gd name="connsiteY9-720" fmla="*/ 2179538 h 2242107"/>
              <a:gd name="connsiteX10-721" fmla="*/ 884127 w 2003583"/>
              <a:gd name="connsiteY10-722" fmla="*/ 2179538 h 2242107"/>
              <a:gd name="connsiteX11-723" fmla="*/ 807702 w 2003583"/>
              <a:gd name="connsiteY11-724" fmla="*/ 1854418 h 2242107"/>
              <a:gd name="connsiteX12-725" fmla="*/ 463725 w 2003583"/>
              <a:gd name="connsiteY12-726" fmla="*/ 1655823 h 2242107"/>
              <a:gd name="connsiteX13-727" fmla="*/ 143951 w 2003583"/>
              <a:gd name="connsiteY13-728" fmla="*/ 1752197 h 2242107"/>
              <a:gd name="connsiteX14-729" fmla="*/ 26285 w 2003583"/>
              <a:gd name="connsiteY14-730" fmla="*/ 1548395 h 2242107"/>
              <a:gd name="connsiteX15-731" fmla="*/ 269635 w 2003583"/>
              <a:gd name="connsiteY15-732" fmla="*/ 1319649 h 2242107"/>
              <a:gd name="connsiteX16-733" fmla="*/ 269635 w 2003583"/>
              <a:gd name="connsiteY16-734" fmla="*/ 922459 h 2242107"/>
              <a:gd name="connsiteX17-735" fmla="*/ 26285 w 2003583"/>
              <a:gd name="connsiteY17-736" fmla="*/ 693713 h 2242107"/>
              <a:gd name="connsiteX18-737" fmla="*/ 143951 w 2003583"/>
              <a:gd name="connsiteY18-738" fmla="*/ 489911 h 2242107"/>
              <a:gd name="connsiteX19-739" fmla="*/ 463725 w 2003583"/>
              <a:gd name="connsiteY19-740" fmla="*/ 586285 h 2242107"/>
              <a:gd name="connsiteX20-741" fmla="*/ 807702 w 2003583"/>
              <a:gd name="connsiteY20-742" fmla="*/ 387690 h 2242107"/>
              <a:gd name="connsiteX21-743" fmla="*/ 884127 w 2003583"/>
              <a:gd name="connsiteY21-744" fmla="*/ 62570 h 2242107"/>
              <a:gd name="connsiteX22-745" fmla="*/ 1119457 w 2003583"/>
              <a:gd name="connsiteY22-746" fmla="*/ 62570 h 2242107"/>
              <a:gd name="connsiteX23-747" fmla="*/ 1195882 w 2003583"/>
              <a:gd name="connsiteY23-748" fmla="*/ 387690 h 2242107"/>
              <a:gd name="connsiteX24-749" fmla="*/ 1539859 w 2003583"/>
              <a:gd name="connsiteY24-750" fmla="*/ 586285 h 2242107"/>
              <a:gd name="connsiteX0-751" fmla="*/ 1539859 w 2003583"/>
              <a:gd name="connsiteY0-752" fmla="*/ 586285 h 2242107"/>
              <a:gd name="connsiteX1-753" fmla="*/ 1859633 w 2003583"/>
              <a:gd name="connsiteY1-754" fmla="*/ 489911 h 2242107"/>
              <a:gd name="connsiteX2-755" fmla="*/ 1977299 w 2003583"/>
              <a:gd name="connsiteY2-756" fmla="*/ 693713 h 2242107"/>
              <a:gd name="connsiteX3-757" fmla="*/ 1733949 w 2003583"/>
              <a:gd name="connsiteY3-758" fmla="*/ 922459 h 2242107"/>
              <a:gd name="connsiteX4-759" fmla="*/ 1733949 w 2003583"/>
              <a:gd name="connsiteY4-760" fmla="*/ 1319649 h 2242107"/>
              <a:gd name="connsiteX5-761" fmla="*/ 1977299 w 2003583"/>
              <a:gd name="connsiteY5-762" fmla="*/ 1548395 h 2242107"/>
              <a:gd name="connsiteX6-763" fmla="*/ 1859633 w 2003583"/>
              <a:gd name="connsiteY6-764" fmla="*/ 1752197 h 2242107"/>
              <a:gd name="connsiteX7-765" fmla="*/ 1539859 w 2003583"/>
              <a:gd name="connsiteY7-766" fmla="*/ 1655823 h 2242107"/>
              <a:gd name="connsiteX8-767" fmla="*/ 1195882 w 2003583"/>
              <a:gd name="connsiteY8-768" fmla="*/ 1854418 h 2242107"/>
              <a:gd name="connsiteX9-769" fmla="*/ 1119457 w 2003583"/>
              <a:gd name="connsiteY9-770" fmla="*/ 2179538 h 2242107"/>
              <a:gd name="connsiteX10-771" fmla="*/ 884127 w 2003583"/>
              <a:gd name="connsiteY10-772" fmla="*/ 2179538 h 2242107"/>
              <a:gd name="connsiteX11-773" fmla="*/ 807702 w 2003583"/>
              <a:gd name="connsiteY11-774" fmla="*/ 1854418 h 2242107"/>
              <a:gd name="connsiteX12-775" fmla="*/ 463725 w 2003583"/>
              <a:gd name="connsiteY12-776" fmla="*/ 1655823 h 2242107"/>
              <a:gd name="connsiteX13-777" fmla="*/ 143951 w 2003583"/>
              <a:gd name="connsiteY13-778" fmla="*/ 1752197 h 2242107"/>
              <a:gd name="connsiteX14-779" fmla="*/ 26285 w 2003583"/>
              <a:gd name="connsiteY14-780" fmla="*/ 1548395 h 2242107"/>
              <a:gd name="connsiteX15-781" fmla="*/ 269635 w 2003583"/>
              <a:gd name="connsiteY15-782" fmla="*/ 1319649 h 2242107"/>
              <a:gd name="connsiteX16-783" fmla="*/ 269635 w 2003583"/>
              <a:gd name="connsiteY16-784" fmla="*/ 922459 h 2242107"/>
              <a:gd name="connsiteX17-785" fmla="*/ 26285 w 2003583"/>
              <a:gd name="connsiteY17-786" fmla="*/ 693713 h 2242107"/>
              <a:gd name="connsiteX18-787" fmla="*/ 143951 w 2003583"/>
              <a:gd name="connsiteY18-788" fmla="*/ 489911 h 2242107"/>
              <a:gd name="connsiteX19-789" fmla="*/ 463725 w 2003583"/>
              <a:gd name="connsiteY19-790" fmla="*/ 586285 h 2242107"/>
              <a:gd name="connsiteX20-791" fmla="*/ 807702 w 2003583"/>
              <a:gd name="connsiteY20-792" fmla="*/ 387690 h 2242107"/>
              <a:gd name="connsiteX21-793" fmla="*/ 884127 w 2003583"/>
              <a:gd name="connsiteY21-794" fmla="*/ 62570 h 2242107"/>
              <a:gd name="connsiteX22-795" fmla="*/ 1119457 w 2003583"/>
              <a:gd name="connsiteY22-796" fmla="*/ 62570 h 2242107"/>
              <a:gd name="connsiteX23-797" fmla="*/ 1195882 w 2003583"/>
              <a:gd name="connsiteY23-798" fmla="*/ 387690 h 2242107"/>
              <a:gd name="connsiteX24-799" fmla="*/ 1539859 w 2003583"/>
              <a:gd name="connsiteY24-800" fmla="*/ 586285 h 2242107"/>
              <a:gd name="connsiteX0-801" fmla="*/ 1539859 w 2003583"/>
              <a:gd name="connsiteY0-802" fmla="*/ 586285 h 2242107"/>
              <a:gd name="connsiteX1-803" fmla="*/ 1859633 w 2003583"/>
              <a:gd name="connsiteY1-804" fmla="*/ 489911 h 2242107"/>
              <a:gd name="connsiteX2-805" fmla="*/ 1977299 w 2003583"/>
              <a:gd name="connsiteY2-806" fmla="*/ 693713 h 2242107"/>
              <a:gd name="connsiteX3-807" fmla="*/ 1733949 w 2003583"/>
              <a:gd name="connsiteY3-808" fmla="*/ 922459 h 2242107"/>
              <a:gd name="connsiteX4-809" fmla="*/ 1733949 w 2003583"/>
              <a:gd name="connsiteY4-810" fmla="*/ 1319649 h 2242107"/>
              <a:gd name="connsiteX5-811" fmla="*/ 1977299 w 2003583"/>
              <a:gd name="connsiteY5-812" fmla="*/ 1548395 h 2242107"/>
              <a:gd name="connsiteX6-813" fmla="*/ 1859633 w 2003583"/>
              <a:gd name="connsiteY6-814" fmla="*/ 1752197 h 2242107"/>
              <a:gd name="connsiteX7-815" fmla="*/ 1539859 w 2003583"/>
              <a:gd name="connsiteY7-816" fmla="*/ 1655823 h 2242107"/>
              <a:gd name="connsiteX8-817" fmla="*/ 1195882 w 2003583"/>
              <a:gd name="connsiteY8-818" fmla="*/ 1854418 h 2242107"/>
              <a:gd name="connsiteX9-819" fmla="*/ 1119457 w 2003583"/>
              <a:gd name="connsiteY9-820" fmla="*/ 2179538 h 2242107"/>
              <a:gd name="connsiteX10-821" fmla="*/ 884127 w 2003583"/>
              <a:gd name="connsiteY10-822" fmla="*/ 2179538 h 2242107"/>
              <a:gd name="connsiteX11-823" fmla="*/ 807702 w 2003583"/>
              <a:gd name="connsiteY11-824" fmla="*/ 1854418 h 2242107"/>
              <a:gd name="connsiteX12-825" fmla="*/ 463725 w 2003583"/>
              <a:gd name="connsiteY12-826" fmla="*/ 1655823 h 2242107"/>
              <a:gd name="connsiteX13-827" fmla="*/ 143951 w 2003583"/>
              <a:gd name="connsiteY13-828" fmla="*/ 1752197 h 2242107"/>
              <a:gd name="connsiteX14-829" fmla="*/ 26285 w 2003583"/>
              <a:gd name="connsiteY14-830" fmla="*/ 1548395 h 2242107"/>
              <a:gd name="connsiteX15-831" fmla="*/ 269635 w 2003583"/>
              <a:gd name="connsiteY15-832" fmla="*/ 1319649 h 2242107"/>
              <a:gd name="connsiteX16-833" fmla="*/ 269635 w 2003583"/>
              <a:gd name="connsiteY16-834" fmla="*/ 922459 h 2242107"/>
              <a:gd name="connsiteX17-835" fmla="*/ 26285 w 2003583"/>
              <a:gd name="connsiteY17-836" fmla="*/ 693713 h 2242107"/>
              <a:gd name="connsiteX18-837" fmla="*/ 143951 w 2003583"/>
              <a:gd name="connsiteY18-838" fmla="*/ 489911 h 2242107"/>
              <a:gd name="connsiteX19-839" fmla="*/ 463725 w 2003583"/>
              <a:gd name="connsiteY19-840" fmla="*/ 586285 h 2242107"/>
              <a:gd name="connsiteX20-841" fmla="*/ 807702 w 2003583"/>
              <a:gd name="connsiteY20-842" fmla="*/ 387690 h 2242107"/>
              <a:gd name="connsiteX21-843" fmla="*/ 884127 w 2003583"/>
              <a:gd name="connsiteY21-844" fmla="*/ 62570 h 2242107"/>
              <a:gd name="connsiteX22-845" fmla="*/ 1119457 w 2003583"/>
              <a:gd name="connsiteY22-846" fmla="*/ 62570 h 2242107"/>
              <a:gd name="connsiteX23-847" fmla="*/ 1195882 w 2003583"/>
              <a:gd name="connsiteY23-848" fmla="*/ 387690 h 2242107"/>
              <a:gd name="connsiteX24-849" fmla="*/ 1539859 w 2003583"/>
              <a:gd name="connsiteY24-850" fmla="*/ 586285 h 2242107"/>
              <a:gd name="connsiteX0-851" fmla="*/ 1539859 w 2003583"/>
              <a:gd name="connsiteY0-852" fmla="*/ 586285 h 2242107"/>
              <a:gd name="connsiteX1-853" fmla="*/ 1859633 w 2003583"/>
              <a:gd name="connsiteY1-854" fmla="*/ 489911 h 2242107"/>
              <a:gd name="connsiteX2-855" fmla="*/ 1977299 w 2003583"/>
              <a:gd name="connsiteY2-856" fmla="*/ 693713 h 2242107"/>
              <a:gd name="connsiteX3-857" fmla="*/ 1733949 w 2003583"/>
              <a:gd name="connsiteY3-858" fmla="*/ 922459 h 2242107"/>
              <a:gd name="connsiteX4-859" fmla="*/ 1733949 w 2003583"/>
              <a:gd name="connsiteY4-860" fmla="*/ 1319649 h 2242107"/>
              <a:gd name="connsiteX5-861" fmla="*/ 1977299 w 2003583"/>
              <a:gd name="connsiteY5-862" fmla="*/ 1548395 h 2242107"/>
              <a:gd name="connsiteX6-863" fmla="*/ 1859633 w 2003583"/>
              <a:gd name="connsiteY6-864" fmla="*/ 1752197 h 2242107"/>
              <a:gd name="connsiteX7-865" fmla="*/ 1539859 w 2003583"/>
              <a:gd name="connsiteY7-866" fmla="*/ 1655823 h 2242107"/>
              <a:gd name="connsiteX8-867" fmla="*/ 1195882 w 2003583"/>
              <a:gd name="connsiteY8-868" fmla="*/ 1854418 h 2242107"/>
              <a:gd name="connsiteX9-869" fmla="*/ 1119457 w 2003583"/>
              <a:gd name="connsiteY9-870" fmla="*/ 2179538 h 2242107"/>
              <a:gd name="connsiteX10-871" fmla="*/ 884127 w 2003583"/>
              <a:gd name="connsiteY10-872" fmla="*/ 2179538 h 2242107"/>
              <a:gd name="connsiteX11-873" fmla="*/ 807702 w 2003583"/>
              <a:gd name="connsiteY11-874" fmla="*/ 1854418 h 2242107"/>
              <a:gd name="connsiteX12-875" fmla="*/ 463725 w 2003583"/>
              <a:gd name="connsiteY12-876" fmla="*/ 1655823 h 2242107"/>
              <a:gd name="connsiteX13-877" fmla="*/ 143951 w 2003583"/>
              <a:gd name="connsiteY13-878" fmla="*/ 1752197 h 2242107"/>
              <a:gd name="connsiteX14-879" fmla="*/ 26285 w 2003583"/>
              <a:gd name="connsiteY14-880" fmla="*/ 1548395 h 2242107"/>
              <a:gd name="connsiteX15-881" fmla="*/ 269635 w 2003583"/>
              <a:gd name="connsiteY15-882" fmla="*/ 1319649 h 2242107"/>
              <a:gd name="connsiteX16-883" fmla="*/ 269635 w 2003583"/>
              <a:gd name="connsiteY16-884" fmla="*/ 922459 h 2242107"/>
              <a:gd name="connsiteX17-885" fmla="*/ 26285 w 2003583"/>
              <a:gd name="connsiteY17-886" fmla="*/ 693713 h 2242107"/>
              <a:gd name="connsiteX18-887" fmla="*/ 143951 w 2003583"/>
              <a:gd name="connsiteY18-888" fmla="*/ 489911 h 2242107"/>
              <a:gd name="connsiteX19-889" fmla="*/ 463725 w 2003583"/>
              <a:gd name="connsiteY19-890" fmla="*/ 586285 h 2242107"/>
              <a:gd name="connsiteX20-891" fmla="*/ 807702 w 2003583"/>
              <a:gd name="connsiteY20-892" fmla="*/ 387690 h 2242107"/>
              <a:gd name="connsiteX21-893" fmla="*/ 884127 w 2003583"/>
              <a:gd name="connsiteY21-894" fmla="*/ 62570 h 2242107"/>
              <a:gd name="connsiteX22-895" fmla="*/ 1119457 w 2003583"/>
              <a:gd name="connsiteY22-896" fmla="*/ 62570 h 2242107"/>
              <a:gd name="connsiteX23-897" fmla="*/ 1195882 w 2003583"/>
              <a:gd name="connsiteY23-898" fmla="*/ 387690 h 2242107"/>
              <a:gd name="connsiteX24-899" fmla="*/ 1539859 w 2003583"/>
              <a:gd name="connsiteY24-900" fmla="*/ 586285 h 2242107"/>
              <a:gd name="connsiteX0-901" fmla="*/ 1539859 w 2003583"/>
              <a:gd name="connsiteY0-902" fmla="*/ 586285 h 2242107"/>
              <a:gd name="connsiteX1-903" fmla="*/ 1859633 w 2003583"/>
              <a:gd name="connsiteY1-904" fmla="*/ 489911 h 2242107"/>
              <a:gd name="connsiteX2-905" fmla="*/ 1977299 w 2003583"/>
              <a:gd name="connsiteY2-906" fmla="*/ 693713 h 2242107"/>
              <a:gd name="connsiteX3-907" fmla="*/ 1733949 w 2003583"/>
              <a:gd name="connsiteY3-908" fmla="*/ 922459 h 2242107"/>
              <a:gd name="connsiteX4-909" fmla="*/ 1733949 w 2003583"/>
              <a:gd name="connsiteY4-910" fmla="*/ 1319649 h 2242107"/>
              <a:gd name="connsiteX5-911" fmla="*/ 1977299 w 2003583"/>
              <a:gd name="connsiteY5-912" fmla="*/ 1548395 h 2242107"/>
              <a:gd name="connsiteX6-913" fmla="*/ 1859633 w 2003583"/>
              <a:gd name="connsiteY6-914" fmla="*/ 1752197 h 2242107"/>
              <a:gd name="connsiteX7-915" fmla="*/ 1539859 w 2003583"/>
              <a:gd name="connsiteY7-916" fmla="*/ 1655823 h 2242107"/>
              <a:gd name="connsiteX8-917" fmla="*/ 1195882 w 2003583"/>
              <a:gd name="connsiteY8-918" fmla="*/ 1854418 h 2242107"/>
              <a:gd name="connsiteX9-919" fmla="*/ 1119457 w 2003583"/>
              <a:gd name="connsiteY9-920" fmla="*/ 2179538 h 2242107"/>
              <a:gd name="connsiteX10-921" fmla="*/ 884127 w 2003583"/>
              <a:gd name="connsiteY10-922" fmla="*/ 2179538 h 2242107"/>
              <a:gd name="connsiteX11-923" fmla="*/ 807702 w 2003583"/>
              <a:gd name="connsiteY11-924" fmla="*/ 1854418 h 2242107"/>
              <a:gd name="connsiteX12-925" fmla="*/ 463725 w 2003583"/>
              <a:gd name="connsiteY12-926" fmla="*/ 1655823 h 2242107"/>
              <a:gd name="connsiteX13-927" fmla="*/ 143951 w 2003583"/>
              <a:gd name="connsiteY13-928" fmla="*/ 1752197 h 2242107"/>
              <a:gd name="connsiteX14-929" fmla="*/ 26285 w 2003583"/>
              <a:gd name="connsiteY14-930" fmla="*/ 1548395 h 2242107"/>
              <a:gd name="connsiteX15-931" fmla="*/ 269635 w 2003583"/>
              <a:gd name="connsiteY15-932" fmla="*/ 1319649 h 2242107"/>
              <a:gd name="connsiteX16-933" fmla="*/ 269635 w 2003583"/>
              <a:gd name="connsiteY16-934" fmla="*/ 922459 h 2242107"/>
              <a:gd name="connsiteX17-935" fmla="*/ 26285 w 2003583"/>
              <a:gd name="connsiteY17-936" fmla="*/ 693713 h 2242107"/>
              <a:gd name="connsiteX18-937" fmla="*/ 143951 w 2003583"/>
              <a:gd name="connsiteY18-938" fmla="*/ 489911 h 2242107"/>
              <a:gd name="connsiteX19-939" fmla="*/ 463725 w 2003583"/>
              <a:gd name="connsiteY19-940" fmla="*/ 586285 h 2242107"/>
              <a:gd name="connsiteX20-941" fmla="*/ 807702 w 2003583"/>
              <a:gd name="connsiteY20-942" fmla="*/ 387690 h 2242107"/>
              <a:gd name="connsiteX21-943" fmla="*/ 884127 w 2003583"/>
              <a:gd name="connsiteY21-944" fmla="*/ 62570 h 2242107"/>
              <a:gd name="connsiteX22-945" fmla="*/ 1119457 w 2003583"/>
              <a:gd name="connsiteY22-946" fmla="*/ 62570 h 2242107"/>
              <a:gd name="connsiteX23-947" fmla="*/ 1195882 w 2003583"/>
              <a:gd name="connsiteY23-948" fmla="*/ 387690 h 2242107"/>
              <a:gd name="connsiteX24-949" fmla="*/ 1539859 w 2003583"/>
              <a:gd name="connsiteY24-950" fmla="*/ 586285 h 2242107"/>
              <a:gd name="connsiteX0-951" fmla="*/ 1539859 w 2003583"/>
              <a:gd name="connsiteY0-952" fmla="*/ 586285 h 2242107"/>
              <a:gd name="connsiteX1-953" fmla="*/ 1859633 w 2003583"/>
              <a:gd name="connsiteY1-954" fmla="*/ 489911 h 2242107"/>
              <a:gd name="connsiteX2-955" fmla="*/ 1977299 w 2003583"/>
              <a:gd name="connsiteY2-956" fmla="*/ 693713 h 2242107"/>
              <a:gd name="connsiteX3-957" fmla="*/ 1733949 w 2003583"/>
              <a:gd name="connsiteY3-958" fmla="*/ 922459 h 2242107"/>
              <a:gd name="connsiteX4-959" fmla="*/ 1733949 w 2003583"/>
              <a:gd name="connsiteY4-960" fmla="*/ 1319649 h 2242107"/>
              <a:gd name="connsiteX5-961" fmla="*/ 1977299 w 2003583"/>
              <a:gd name="connsiteY5-962" fmla="*/ 1548395 h 2242107"/>
              <a:gd name="connsiteX6-963" fmla="*/ 1859633 w 2003583"/>
              <a:gd name="connsiteY6-964" fmla="*/ 1752197 h 2242107"/>
              <a:gd name="connsiteX7-965" fmla="*/ 1539859 w 2003583"/>
              <a:gd name="connsiteY7-966" fmla="*/ 1655823 h 2242107"/>
              <a:gd name="connsiteX8-967" fmla="*/ 1195882 w 2003583"/>
              <a:gd name="connsiteY8-968" fmla="*/ 1854418 h 2242107"/>
              <a:gd name="connsiteX9-969" fmla="*/ 1119457 w 2003583"/>
              <a:gd name="connsiteY9-970" fmla="*/ 2179538 h 2242107"/>
              <a:gd name="connsiteX10-971" fmla="*/ 884127 w 2003583"/>
              <a:gd name="connsiteY10-972" fmla="*/ 2179538 h 2242107"/>
              <a:gd name="connsiteX11-973" fmla="*/ 807702 w 2003583"/>
              <a:gd name="connsiteY11-974" fmla="*/ 1854418 h 2242107"/>
              <a:gd name="connsiteX12-975" fmla="*/ 463725 w 2003583"/>
              <a:gd name="connsiteY12-976" fmla="*/ 1655823 h 2242107"/>
              <a:gd name="connsiteX13-977" fmla="*/ 143951 w 2003583"/>
              <a:gd name="connsiteY13-978" fmla="*/ 1752197 h 2242107"/>
              <a:gd name="connsiteX14-979" fmla="*/ 26285 w 2003583"/>
              <a:gd name="connsiteY14-980" fmla="*/ 1548395 h 2242107"/>
              <a:gd name="connsiteX15-981" fmla="*/ 269635 w 2003583"/>
              <a:gd name="connsiteY15-982" fmla="*/ 1319649 h 2242107"/>
              <a:gd name="connsiteX16-983" fmla="*/ 269635 w 2003583"/>
              <a:gd name="connsiteY16-984" fmla="*/ 922459 h 2242107"/>
              <a:gd name="connsiteX17-985" fmla="*/ 26285 w 2003583"/>
              <a:gd name="connsiteY17-986" fmla="*/ 693713 h 2242107"/>
              <a:gd name="connsiteX18-987" fmla="*/ 143951 w 2003583"/>
              <a:gd name="connsiteY18-988" fmla="*/ 489911 h 2242107"/>
              <a:gd name="connsiteX19-989" fmla="*/ 463725 w 2003583"/>
              <a:gd name="connsiteY19-990" fmla="*/ 586285 h 2242107"/>
              <a:gd name="connsiteX20-991" fmla="*/ 807702 w 2003583"/>
              <a:gd name="connsiteY20-992" fmla="*/ 387690 h 2242107"/>
              <a:gd name="connsiteX21-993" fmla="*/ 884127 w 2003583"/>
              <a:gd name="connsiteY21-994" fmla="*/ 62570 h 2242107"/>
              <a:gd name="connsiteX22-995" fmla="*/ 1119457 w 2003583"/>
              <a:gd name="connsiteY22-996" fmla="*/ 62570 h 2242107"/>
              <a:gd name="connsiteX23-997" fmla="*/ 1195882 w 2003583"/>
              <a:gd name="connsiteY23-998" fmla="*/ 387690 h 2242107"/>
              <a:gd name="connsiteX24-999" fmla="*/ 1539859 w 2003583"/>
              <a:gd name="connsiteY24-1000" fmla="*/ 586285 h 2242107"/>
              <a:gd name="connsiteX0-1001" fmla="*/ 1539859 w 2003583"/>
              <a:gd name="connsiteY0-1002" fmla="*/ 586285 h 2242107"/>
              <a:gd name="connsiteX1-1003" fmla="*/ 1859633 w 2003583"/>
              <a:gd name="connsiteY1-1004" fmla="*/ 489911 h 2242107"/>
              <a:gd name="connsiteX2-1005" fmla="*/ 1977299 w 2003583"/>
              <a:gd name="connsiteY2-1006" fmla="*/ 693713 h 2242107"/>
              <a:gd name="connsiteX3-1007" fmla="*/ 1733949 w 2003583"/>
              <a:gd name="connsiteY3-1008" fmla="*/ 922459 h 2242107"/>
              <a:gd name="connsiteX4-1009" fmla="*/ 1733949 w 2003583"/>
              <a:gd name="connsiteY4-1010" fmla="*/ 1319649 h 2242107"/>
              <a:gd name="connsiteX5-1011" fmla="*/ 1977299 w 2003583"/>
              <a:gd name="connsiteY5-1012" fmla="*/ 1548395 h 2242107"/>
              <a:gd name="connsiteX6-1013" fmla="*/ 1859633 w 2003583"/>
              <a:gd name="connsiteY6-1014" fmla="*/ 1752197 h 2242107"/>
              <a:gd name="connsiteX7-1015" fmla="*/ 1539859 w 2003583"/>
              <a:gd name="connsiteY7-1016" fmla="*/ 1655823 h 2242107"/>
              <a:gd name="connsiteX8-1017" fmla="*/ 1195882 w 2003583"/>
              <a:gd name="connsiteY8-1018" fmla="*/ 1854418 h 2242107"/>
              <a:gd name="connsiteX9-1019" fmla="*/ 1119457 w 2003583"/>
              <a:gd name="connsiteY9-1020" fmla="*/ 2179538 h 2242107"/>
              <a:gd name="connsiteX10-1021" fmla="*/ 884127 w 2003583"/>
              <a:gd name="connsiteY10-1022" fmla="*/ 2179538 h 2242107"/>
              <a:gd name="connsiteX11-1023" fmla="*/ 807702 w 2003583"/>
              <a:gd name="connsiteY11-1024" fmla="*/ 1854418 h 2242107"/>
              <a:gd name="connsiteX12-1025" fmla="*/ 463725 w 2003583"/>
              <a:gd name="connsiteY12-1026" fmla="*/ 1655823 h 2242107"/>
              <a:gd name="connsiteX13-1027" fmla="*/ 143951 w 2003583"/>
              <a:gd name="connsiteY13-1028" fmla="*/ 1752197 h 2242107"/>
              <a:gd name="connsiteX14-1029" fmla="*/ 26285 w 2003583"/>
              <a:gd name="connsiteY14-1030" fmla="*/ 1548395 h 2242107"/>
              <a:gd name="connsiteX15-1031" fmla="*/ 269635 w 2003583"/>
              <a:gd name="connsiteY15-1032" fmla="*/ 1319649 h 2242107"/>
              <a:gd name="connsiteX16-1033" fmla="*/ 269635 w 2003583"/>
              <a:gd name="connsiteY16-1034" fmla="*/ 922459 h 2242107"/>
              <a:gd name="connsiteX17-1035" fmla="*/ 26285 w 2003583"/>
              <a:gd name="connsiteY17-1036" fmla="*/ 693713 h 2242107"/>
              <a:gd name="connsiteX18-1037" fmla="*/ 143951 w 2003583"/>
              <a:gd name="connsiteY18-1038" fmla="*/ 489911 h 2242107"/>
              <a:gd name="connsiteX19-1039" fmla="*/ 463725 w 2003583"/>
              <a:gd name="connsiteY19-1040" fmla="*/ 586285 h 2242107"/>
              <a:gd name="connsiteX20-1041" fmla="*/ 807702 w 2003583"/>
              <a:gd name="connsiteY20-1042" fmla="*/ 387690 h 2242107"/>
              <a:gd name="connsiteX21-1043" fmla="*/ 884127 w 2003583"/>
              <a:gd name="connsiteY21-1044" fmla="*/ 62570 h 2242107"/>
              <a:gd name="connsiteX22-1045" fmla="*/ 1119457 w 2003583"/>
              <a:gd name="connsiteY22-1046" fmla="*/ 62570 h 2242107"/>
              <a:gd name="connsiteX23-1047" fmla="*/ 1195882 w 2003583"/>
              <a:gd name="connsiteY23-1048" fmla="*/ 387690 h 2242107"/>
              <a:gd name="connsiteX24-1049" fmla="*/ 1539859 w 2003583"/>
              <a:gd name="connsiteY24-1050" fmla="*/ 586285 h 2242107"/>
              <a:gd name="connsiteX0-1051" fmla="*/ 1539859 w 2003583"/>
              <a:gd name="connsiteY0-1052" fmla="*/ 586285 h 2242107"/>
              <a:gd name="connsiteX1-1053" fmla="*/ 1815989 w 2003583"/>
              <a:gd name="connsiteY1-1054" fmla="*/ 481182 h 2242107"/>
              <a:gd name="connsiteX2-1055" fmla="*/ 1977299 w 2003583"/>
              <a:gd name="connsiteY2-1056" fmla="*/ 693713 h 2242107"/>
              <a:gd name="connsiteX3-1057" fmla="*/ 1733949 w 2003583"/>
              <a:gd name="connsiteY3-1058" fmla="*/ 922459 h 2242107"/>
              <a:gd name="connsiteX4-1059" fmla="*/ 1733949 w 2003583"/>
              <a:gd name="connsiteY4-1060" fmla="*/ 1319649 h 2242107"/>
              <a:gd name="connsiteX5-1061" fmla="*/ 1977299 w 2003583"/>
              <a:gd name="connsiteY5-1062" fmla="*/ 1548395 h 2242107"/>
              <a:gd name="connsiteX6-1063" fmla="*/ 1859633 w 2003583"/>
              <a:gd name="connsiteY6-1064" fmla="*/ 1752197 h 2242107"/>
              <a:gd name="connsiteX7-1065" fmla="*/ 1539859 w 2003583"/>
              <a:gd name="connsiteY7-1066" fmla="*/ 1655823 h 2242107"/>
              <a:gd name="connsiteX8-1067" fmla="*/ 1195882 w 2003583"/>
              <a:gd name="connsiteY8-1068" fmla="*/ 1854418 h 2242107"/>
              <a:gd name="connsiteX9-1069" fmla="*/ 1119457 w 2003583"/>
              <a:gd name="connsiteY9-1070" fmla="*/ 2179538 h 2242107"/>
              <a:gd name="connsiteX10-1071" fmla="*/ 884127 w 2003583"/>
              <a:gd name="connsiteY10-1072" fmla="*/ 2179538 h 2242107"/>
              <a:gd name="connsiteX11-1073" fmla="*/ 807702 w 2003583"/>
              <a:gd name="connsiteY11-1074" fmla="*/ 1854418 h 2242107"/>
              <a:gd name="connsiteX12-1075" fmla="*/ 463725 w 2003583"/>
              <a:gd name="connsiteY12-1076" fmla="*/ 1655823 h 2242107"/>
              <a:gd name="connsiteX13-1077" fmla="*/ 143951 w 2003583"/>
              <a:gd name="connsiteY13-1078" fmla="*/ 1752197 h 2242107"/>
              <a:gd name="connsiteX14-1079" fmla="*/ 26285 w 2003583"/>
              <a:gd name="connsiteY14-1080" fmla="*/ 1548395 h 2242107"/>
              <a:gd name="connsiteX15-1081" fmla="*/ 269635 w 2003583"/>
              <a:gd name="connsiteY15-1082" fmla="*/ 1319649 h 2242107"/>
              <a:gd name="connsiteX16-1083" fmla="*/ 269635 w 2003583"/>
              <a:gd name="connsiteY16-1084" fmla="*/ 922459 h 2242107"/>
              <a:gd name="connsiteX17-1085" fmla="*/ 26285 w 2003583"/>
              <a:gd name="connsiteY17-1086" fmla="*/ 693713 h 2242107"/>
              <a:gd name="connsiteX18-1087" fmla="*/ 143951 w 2003583"/>
              <a:gd name="connsiteY18-1088" fmla="*/ 489911 h 2242107"/>
              <a:gd name="connsiteX19-1089" fmla="*/ 463725 w 2003583"/>
              <a:gd name="connsiteY19-1090" fmla="*/ 586285 h 2242107"/>
              <a:gd name="connsiteX20-1091" fmla="*/ 807702 w 2003583"/>
              <a:gd name="connsiteY20-1092" fmla="*/ 387690 h 2242107"/>
              <a:gd name="connsiteX21-1093" fmla="*/ 884127 w 2003583"/>
              <a:gd name="connsiteY21-1094" fmla="*/ 62570 h 2242107"/>
              <a:gd name="connsiteX22-1095" fmla="*/ 1119457 w 2003583"/>
              <a:gd name="connsiteY22-1096" fmla="*/ 62570 h 2242107"/>
              <a:gd name="connsiteX23-1097" fmla="*/ 1195882 w 2003583"/>
              <a:gd name="connsiteY23-1098" fmla="*/ 387690 h 2242107"/>
              <a:gd name="connsiteX24-1099" fmla="*/ 1539859 w 2003583"/>
              <a:gd name="connsiteY24-1100" fmla="*/ 586285 h 2242107"/>
              <a:gd name="connsiteX0-1101" fmla="*/ 1539859 w 2003583"/>
              <a:gd name="connsiteY0-1102" fmla="*/ 586285 h 2225306"/>
              <a:gd name="connsiteX1-1103" fmla="*/ 1815989 w 2003583"/>
              <a:gd name="connsiteY1-1104" fmla="*/ 481182 h 2225306"/>
              <a:gd name="connsiteX2-1105" fmla="*/ 1977299 w 2003583"/>
              <a:gd name="connsiteY2-1106" fmla="*/ 693713 h 2225306"/>
              <a:gd name="connsiteX3-1107" fmla="*/ 1733949 w 2003583"/>
              <a:gd name="connsiteY3-1108" fmla="*/ 922459 h 2225306"/>
              <a:gd name="connsiteX4-1109" fmla="*/ 1733949 w 2003583"/>
              <a:gd name="connsiteY4-1110" fmla="*/ 1319649 h 2225306"/>
              <a:gd name="connsiteX5-1111" fmla="*/ 1977299 w 2003583"/>
              <a:gd name="connsiteY5-1112" fmla="*/ 1548395 h 2225306"/>
              <a:gd name="connsiteX6-1113" fmla="*/ 1859633 w 2003583"/>
              <a:gd name="connsiteY6-1114" fmla="*/ 1752197 h 2225306"/>
              <a:gd name="connsiteX7-1115" fmla="*/ 1539859 w 2003583"/>
              <a:gd name="connsiteY7-1116" fmla="*/ 1655823 h 2225306"/>
              <a:gd name="connsiteX8-1117" fmla="*/ 1195882 w 2003583"/>
              <a:gd name="connsiteY8-1118" fmla="*/ 1854418 h 2225306"/>
              <a:gd name="connsiteX9-1119" fmla="*/ 1119457 w 2003583"/>
              <a:gd name="connsiteY9-1120" fmla="*/ 2179538 h 2225306"/>
              <a:gd name="connsiteX10-1121" fmla="*/ 849212 w 2003583"/>
              <a:gd name="connsiteY10-1122" fmla="*/ 2188266 h 2225306"/>
              <a:gd name="connsiteX11-1123" fmla="*/ 807702 w 2003583"/>
              <a:gd name="connsiteY11-1124" fmla="*/ 1854418 h 2225306"/>
              <a:gd name="connsiteX12-1125" fmla="*/ 463725 w 2003583"/>
              <a:gd name="connsiteY12-1126" fmla="*/ 1655823 h 2225306"/>
              <a:gd name="connsiteX13-1127" fmla="*/ 143951 w 2003583"/>
              <a:gd name="connsiteY13-1128" fmla="*/ 1752197 h 2225306"/>
              <a:gd name="connsiteX14-1129" fmla="*/ 26285 w 2003583"/>
              <a:gd name="connsiteY14-1130" fmla="*/ 1548395 h 2225306"/>
              <a:gd name="connsiteX15-1131" fmla="*/ 269635 w 2003583"/>
              <a:gd name="connsiteY15-1132" fmla="*/ 1319649 h 2225306"/>
              <a:gd name="connsiteX16-1133" fmla="*/ 269635 w 2003583"/>
              <a:gd name="connsiteY16-1134" fmla="*/ 922459 h 2225306"/>
              <a:gd name="connsiteX17-1135" fmla="*/ 26285 w 2003583"/>
              <a:gd name="connsiteY17-1136" fmla="*/ 693713 h 2225306"/>
              <a:gd name="connsiteX18-1137" fmla="*/ 143951 w 2003583"/>
              <a:gd name="connsiteY18-1138" fmla="*/ 489911 h 2225306"/>
              <a:gd name="connsiteX19-1139" fmla="*/ 463725 w 2003583"/>
              <a:gd name="connsiteY19-1140" fmla="*/ 586285 h 2225306"/>
              <a:gd name="connsiteX20-1141" fmla="*/ 807702 w 2003583"/>
              <a:gd name="connsiteY20-1142" fmla="*/ 387690 h 2225306"/>
              <a:gd name="connsiteX21-1143" fmla="*/ 884127 w 2003583"/>
              <a:gd name="connsiteY21-1144" fmla="*/ 62570 h 2225306"/>
              <a:gd name="connsiteX22-1145" fmla="*/ 1119457 w 2003583"/>
              <a:gd name="connsiteY22-1146" fmla="*/ 62570 h 2225306"/>
              <a:gd name="connsiteX23-1147" fmla="*/ 1195882 w 2003583"/>
              <a:gd name="connsiteY23-1148" fmla="*/ 387690 h 2225306"/>
              <a:gd name="connsiteX24-1149" fmla="*/ 1539859 w 2003583"/>
              <a:gd name="connsiteY24-1150" fmla="*/ 586285 h 2225306"/>
              <a:gd name="connsiteX0-1151" fmla="*/ 1551437 w 2015161"/>
              <a:gd name="connsiteY0-1152" fmla="*/ 586285 h 2225304"/>
              <a:gd name="connsiteX1-1153" fmla="*/ 1827567 w 2015161"/>
              <a:gd name="connsiteY1-1154" fmla="*/ 481182 h 2225304"/>
              <a:gd name="connsiteX2-1155" fmla="*/ 1988877 w 2015161"/>
              <a:gd name="connsiteY2-1156" fmla="*/ 693713 h 2225304"/>
              <a:gd name="connsiteX3-1157" fmla="*/ 1745527 w 2015161"/>
              <a:gd name="connsiteY3-1158" fmla="*/ 922459 h 2225304"/>
              <a:gd name="connsiteX4-1159" fmla="*/ 1745527 w 2015161"/>
              <a:gd name="connsiteY4-1160" fmla="*/ 1319649 h 2225304"/>
              <a:gd name="connsiteX5-1161" fmla="*/ 1988877 w 2015161"/>
              <a:gd name="connsiteY5-1162" fmla="*/ 1548395 h 2225304"/>
              <a:gd name="connsiteX6-1163" fmla="*/ 1871211 w 2015161"/>
              <a:gd name="connsiteY6-1164" fmla="*/ 1752197 h 2225304"/>
              <a:gd name="connsiteX7-1165" fmla="*/ 1551437 w 2015161"/>
              <a:gd name="connsiteY7-1166" fmla="*/ 1655823 h 2225304"/>
              <a:gd name="connsiteX8-1167" fmla="*/ 1207460 w 2015161"/>
              <a:gd name="connsiteY8-1168" fmla="*/ 1854418 h 2225304"/>
              <a:gd name="connsiteX9-1169" fmla="*/ 1131035 w 2015161"/>
              <a:gd name="connsiteY9-1170" fmla="*/ 2179538 h 2225304"/>
              <a:gd name="connsiteX10-1171" fmla="*/ 860790 w 2015161"/>
              <a:gd name="connsiteY10-1172" fmla="*/ 2188266 h 2225304"/>
              <a:gd name="connsiteX11-1173" fmla="*/ 819280 w 2015161"/>
              <a:gd name="connsiteY11-1174" fmla="*/ 1854418 h 2225304"/>
              <a:gd name="connsiteX12-1175" fmla="*/ 475303 w 2015161"/>
              <a:gd name="connsiteY12-1176" fmla="*/ 1655823 h 2225304"/>
              <a:gd name="connsiteX13-1177" fmla="*/ 155529 w 2015161"/>
              <a:gd name="connsiteY13-1178" fmla="*/ 1752197 h 2225304"/>
              <a:gd name="connsiteX14-1179" fmla="*/ 2948 w 2015161"/>
              <a:gd name="connsiteY14-1180" fmla="*/ 1522210 h 2225304"/>
              <a:gd name="connsiteX15-1181" fmla="*/ 281213 w 2015161"/>
              <a:gd name="connsiteY15-1182" fmla="*/ 1319649 h 2225304"/>
              <a:gd name="connsiteX16-1183" fmla="*/ 281213 w 2015161"/>
              <a:gd name="connsiteY16-1184" fmla="*/ 922459 h 2225304"/>
              <a:gd name="connsiteX17-1185" fmla="*/ 37863 w 2015161"/>
              <a:gd name="connsiteY17-1186" fmla="*/ 693713 h 2225304"/>
              <a:gd name="connsiteX18-1187" fmla="*/ 155529 w 2015161"/>
              <a:gd name="connsiteY18-1188" fmla="*/ 489911 h 2225304"/>
              <a:gd name="connsiteX19-1189" fmla="*/ 475303 w 2015161"/>
              <a:gd name="connsiteY19-1190" fmla="*/ 586285 h 2225304"/>
              <a:gd name="connsiteX20-1191" fmla="*/ 819280 w 2015161"/>
              <a:gd name="connsiteY20-1192" fmla="*/ 387690 h 2225304"/>
              <a:gd name="connsiteX21-1193" fmla="*/ 895705 w 2015161"/>
              <a:gd name="connsiteY21-1194" fmla="*/ 62570 h 2225304"/>
              <a:gd name="connsiteX22-1195" fmla="*/ 1131035 w 2015161"/>
              <a:gd name="connsiteY22-1196" fmla="*/ 62570 h 2225304"/>
              <a:gd name="connsiteX23-1197" fmla="*/ 1207460 w 2015161"/>
              <a:gd name="connsiteY23-1198" fmla="*/ 387690 h 2225304"/>
              <a:gd name="connsiteX24-1199" fmla="*/ 1551437 w 2015161"/>
              <a:gd name="connsiteY24-1200" fmla="*/ 586285 h 2225304"/>
              <a:gd name="connsiteX0-1201" fmla="*/ 1551439 w 2015163"/>
              <a:gd name="connsiteY0-1202" fmla="*/ 586285 h 2225306"/>
              <a:gd name="connsiteX1-1203" fmla="*/ 1827569 w 2015163"/>
              <a:gd name="connsiteY1-1204" fmla="*/ 481182 h 2225306"/>
              <a:gd name="connsiteX2-1205" fmla="*/ 1988879 w 2015163"/>
              <a:gd name="connsiteY2-1206" fmla="*/ 693713 h 2225306"/>
              <a:gd name="connsiteX3-1207" fmla="*/ 1745529 w 2015163"/>
              <a:gd name="connsiteY3-1208" fmla="*/ 922459 h 2225306"/>
              <a:gd name="connsiteX4-1209" fmla="*/ 1745529 w 2015163"/>
              <a:gd name="connsiteY4-1210" fmla="*/ 1319649 h 2225306"/>
              <a:gd name="connsiteX5-1211" fmla="*/ 1988879 w 2015163"/>
              <a:gd name="connsiteY5-1212" fmla="*/ 1548395 h 2225306"/>
              <a:gd name="connsiteX6-1213" fmla="*/ 1871213 w 2015163"/>
              <a:gd name="connsiteY6-1214" fmla="*/ 1752197 h 2225306"/>
              <a:gd name="connsiteX7-1215" fmla="*/ 1551439 w 2015163"/>
              <a:gd name="connsiteY7-1216" fmla="*/ 1655823 h 2225306"/>
              <a:gd name="connsiteX8-1217" fmla="*/ 1207462 w 2015163"/>
              <a:gd name="connsiteY8-1218" fmla="*/ 1854418 h 2225306"/>
              <a:gd name="connsiteX9-1219" fmla="*/ 1131037 w 2015163"/>
              <a:gd name="connsiteY9-1220" fmla="*/ 2179538 h 2225306"/>
              <a:gd name="connsiteX10-1221" fmla="*/ 860792 w 2015163"/>
              <a:gd name="connsiteY10-1222" fmla="*/ 2188266 h 2225306"/>
              <a:gd name="connsiteX11-1223" fmla="*/ 819282 w 2015163"/>
              <a:gd name="connsiteY11-1224" fmla="*/ 1854418 h 2225306"/>
              <a:gd name="connsiteX12-1225" fmla="*/ 475305 w 2015163"/>
              <a:gd name="connsiteY12-1226" fmla="*/ 1655823 h 2225306"/>
              <a:gd name="connsiteX13-1227" fmla="*/ 155531 w 2015163"/>
              <a:gd name="connsiteY13-1228" fmla="*/ 1752197 h 2225306"/>
              <a:gd name="connsiteX14-1229" fmla="*/ 2950 w 2015163"/>
              <a:gd name="connsiteY14-1230" fmla="*/ 1522210 h 2225306"/>
              <a:gd name="connsiteX15-1231" fmla="*/ 281215 w 2015163"/>
              <a:gd name="connsiteY15-1232" fmla="*/ 1319649 h 2225306"/>
              <a:gd name="connsiteX16-1233" fmla="*/ 281215 w 2015163"/>
              <a:gd name="connsiteY16-1234" fmla="*/ 922459 h 2225306"/>
              <a:gd name="connsiteX17-1235" fmla="*/ 37865 w 2015163"/>
              <a:gd name="connsiteY17-1236" fmla="*/ 693713 h 2225306"/>
              <a:gd name="connsiteX18-1237" fmla="*/ 155531 w 2015163"/>
              <a:gd name="connsiteY18-1238" fmla="*/ 463725 h 2225306"/>
              <a:gd name="connsiteX19-1239" fmla="*/ 475305 w 2015163"/>
              <a:gd name="connsiteY19-1240" fmla="*/ 586285 h 2225306"/>
              <a:gd name="connsiteX20-1241" fmla="*/ 819282 w 2015163"/>
              <a:gd name="connsiteY20-1242" fmla="*/ 387690 h 2225306"/>
              <a:gd name="connsiteX21-1243" fmla="*/ 895707 w 2015163"/>
              <a:gd name="connsiteY21-1244" fmla="*/ 62570 h 2225306"/>
              <a:gd name="connsiteX22-1245" fmla="*/ 1131037 w 2015163"/>
              <a:gd name="connsiteY22-1246" fmla="*/ 62570 h 2225306"/>
              <a:gd name="connsiteX23-1247" fmla="*/ 1207462 w 2015163"/>
              <a:gd name="connsiteY23-1248" fmla="*/ 387690 h 2225306"/>
              <a:gd name="connsiteX24-1249" fmla="*/ 1551439 w 2015163"/>
              <a:gd name="connsiteY24-1250" fmla="*/ 586285 h 2225306"/>
              <a:gd name="connsiteX0-1251" fmla="*/ 1551439 w 2015163"/>
              <a:gd name="connsiteY0-1252" fmla="*/ 575030 h 2214049"/>
              <a:gd name="connsiteX1-1253" fmla="*/ 1827569 w 2015163"/>
              <a:gd name="connsiteY1-1254" fmla="*/ 469927 h 2214049"/>
              <a:gd name="connsiteX2-1255" fmla="*/ 1988879 w 2015163"/>
              <a:gd name="connsiteY2-1256" fmla="*/ 682458 h 2214049"/>
              <a:gd name="connsiteX3-1257" fmla="*/ 1745529 w 2015163"/>
              <a:gd name="connsiteY3-1258" fmla="*/ 911204 h 2214049"/>
              <a:gd name="connsiteX4-1259" fmla="*/ 1745529 w 2015163"/>
              <a:gd name="connsiteY4-1260" fmla="*/ 1308394 h 2214049"/>
              <a:gd name="connsiteX5-1261" fmla="*/ 1988879 w 2015163"/>
              <a:gd name="connsiteY5-1262" fmla="*/ 1537140 h 2214049"/>
              <a:gd name="connsiteX6-1263" fmla="*/ 1871213 w 2015163"/>
              <a:gd name="connsiteY6-1264" fmla="*/ 1740942 h 2214049"/>
              <a:gd name="connsiteX7-1265" fmla="*/ 1551439 w 2015163"/>
              <a:gd name="connsiteY7-1266" fmla="*/ 1644568 h 2214049"/>
              <a:gd name="connsiteX8-1267" fmla="*/ 1207462 w 2015163"/>
              <a:gd name="connsiteY8-1268" fmla="*/ 1843163 h 2214049"/>
              <a:gd name="connsiteX9-1269" fmla="*/ 1131037 w 2015163"/>
              <a:gd name="connsiteY9-1270" fmla="*/ 2168283 h 2214049"/>
              <a:gd name="connsiteX10-1271" fmla="*/ 860792 w 2015163"/>
              <a:gd name="connsiteY10-1272" fmla="*/ 2177011 h 2214049"/>
              <a:gd name="connsiteX11-1273" fmla="*/ 819282 w 2015163"/>
              <a:gd name="connsiteY11-1274" fmla="*/ 1843163 h 2214049"/>
              <a:gd name="connsiteX12-1275" fmla="*/ 475305 w 2015163"/>
              <a:gd name="connsiteY12-1276" fmla="*/ 1644568 h 2214049"/>
              <a:gd name="connsiteX13-1277" fmla="*/ 155531 w 2015163"/>
              <a:gd name="connsiteY13-1278" fmla="*/ 1740942 h 2214049"/>
              <a:gd name="connsiteX14-1279" fmla="*/ 2950 w 2015163"/>
              <a:gd name="connsiteY14-1280" fmla="*/ 1510955 h 2214049"/>
              <a:gd name="connsiteX15-1281" fmla="*/ 281215 w 2015163"/>
              <a:gd name="connsiteY15-1282" fmla="*/ 1308394 h 2214049"/>
              <a:gd name="connsiteX16-1283" fmla="*/ 281215 w 2015163"/>
              <a:gd name="connsiteY16-1284" fmla="*/ 911204 h 2214049"/>
              <a:gd name="connsiteX17-1285" fmla="*/ 37865 w 2015163"/>
              <a:gd name="connsiteY17-1286" fmla="*/ 682458 h 2214049"/>
              <a:gd name="connsiteX18-1287" fmla="*/ 155531 w 2015163"/>
              <a:gd name="connsiteY18-1288" fmla="*/ 452470 h 2214049"/>
              <a:gd name="connsiteX19-1289" fmla="*/ 475305 w 2015163"/>
              <a:gd name="connsiteY19-1290" fmla="*/ 575030 h 2214049"/>
              <a:gd name="connsiteX20-1291" fmla="*/ 819282 w 2015163"/>
              <a:gd name="connsiteY20-1292" fmla="*/ 376435 h 2214049"/>
              <a:gd name="connsiteX21-1293" fmla="*/ 895707 w 2015163"/>
              <a:gd name="connsiteY21-1294" fmla="*/ 51315 h 2214049"/>
              <a:gd name="connsiteX22-1295" fmla="*/ 1165952 w 2015163"/>
              <a:gd name="connsiteY22-1296" fmla="*/ 33857 h 2214049"/>
              <a:gd name="connsiteX23-1297" fmla="*/ 1207462 w 2015163"/>
              <a:gd name="connsiteY23-1298" fmla="*/ 376435 h 2214049"/>
              <a:gd name="connsiteX24-1299" fmla="*/ 1551439 w 2015163"/>
              <a:gd name="connsiteY24-1300" fmla="*/ 575030 h 2214049"/>
              <a:gd name="connsiteX0-1301" fmla="*/ 1551439 w 2015163"/>
              <a:gd name="connsiteY0-1302" fmla="*/ 575028 h 2214049"/>
              <a:gd name="connsiteX1-1303" fmla="*/ 1810111 w 2015163"/>
              <a:gd name="connsiteY1-1304" fmla="*/ 443740 h 2214049"/>
              <a:gd name="connsiteX2-1305" fmla="*/ 1988879 w 2015163"/>
              <a:gd name="connsiteY2-1306" fmla="*/ 682456 h 2214049"/>
              <a:gd name="connsiteX3-1307" fmla="*/ 1745529 w 2015163"/>
              <a:gd name="connsiteY3-1308" fmla="*/ 911202 h 2214049"/>
              <a:gd name="connsiteX4-1309" fmla="*/ 1745529 w 2015163"/>
              <a:gd name="connsiteY4-1310" fmla="*/ 1308392 h 2214049"/>
              <a:gd name="connsiteX5-1311" fmla="*/ 1988879 w 2015163"/>
              <a:gd name="connsiteY5-1312" fmla="*/ 1537138 h 2214049"/>
              <a:gd name="connsiteX6-1313" fmla="*/ 1871213 w 2015163"/>
              <a:gd name="connsiteY6-1314" fmla="*/ 1740940 h 2214049"/>
              <a:gd name="connsiteX7-1315" fmla="*/ 1551439 w 2015163"/>
              <a:gd name="connsiteY7-1316" fmla="*/ 1644566 h 2214049"/>
              <a:gd name="connsiteX8-1317" fmla="*/ 1207462 w 2015163"/>
              <a:gd name="connsiteY8-1318" fmla="*/ 1843161 h 2214049"/>
              <a:gd name="connsiteX9-1319" fmla="*/ 1131037 w 2015163"/>
              <a:gd name="connsiteY9-1320" fmla="*/ 2168281 h 2214049"/>
              <a:gd name="connsiteX10-1321" fmla="*/ 860792 w 2015163"/>
              <a:gd name="connsiteY10-1322" fmla="*/ 2177009 h 2214049"/>
              <a:gd name="connsiteX11-1323" fmla="*/ 819282 w 2015163"/>
              <a:gd name="connsiteY11-1324" fmla="*/ 1843161 h 2214049"/>
              <a:gd name="connsiteX12-1325" fmla="*/ 475305 w 2015163"/>
              <a:gd name="connsiteY12-1326" fmla="*/ 1644566 h 2214049"/>
              <a:gd name="connsiteX13-1327" fmla="*/ 155531 w 2015163"/>
              <a:gd name="connsiteY13-1328" fmla="*/ 1740940 h 2214049"/>
              <a:gd name="connsiteX14-1329" fmla="*/ 2950 w 2015163"/>
              <a:gd name="connsiteY14-1330" fmla="*/ 1510953 h 2214049"/>
              <a:gd name="connsiteX15-1331" fmla="*/ 281215 w 2015163"/>
              <a:gd name="connsiteY15-1332" fmla="*/ 1308392 h 2214049"/>
              <a:gd name="connsiteX16-1333" fmla="*/ 281215 w 2015163"/>
              <a:gd name="connsiteY16-1334" fmla="*/ 911202 h 2214049"/>
              <a:gd name="connsiteX17-1335" fmla="*/ 37865 w 2015163"/>
              <a:gd name="connsiteY17-1336" fmla="*/ 682456 h 2214049"/>
              <a:gd name="connsiteX18-1337" fmla="*/ 155531 w 2015163"/>
              <a:gd name="connsiteY18-1338" fmla="*/ 452468 h 2214049"/>
              <a:gd name="connsiteX19-1339" fmla="*/ 475305 w 2015163"/>
              <a:gd name="connsiteY19-1340" fmla="*/ 575028 h 2214049"/>
              <a:gd name="connsiteX20-1341" fmla="*/ 819282 w 2015163"/>
              <a:gd name="connsiteY20-1342" fmla="*/ 376433 h 2214049"/>
              <a:gd name="connsiteX21-1343" fmla="*/ 895707 w 2015163"/>
              <a:gd name="connsiteY21-1344" fmla="*/ 51313 h 2214049"/>
              <a:gd name="connsiteX22-1345" fmla="*/ 1165952 w 2015163"/>
              <a:gd name="connsiteY22-1346" fmla="*/ 33855 h 2214049"/>
              <a:gd name="connsiteX23-1347" fmla="*/ 1207462 w 2015163"/>
              <a:gd name="connsiteY23-1348" fmla="*/ 376433 h 2214049"/>
              <a:gd name="connsiteX24-1349" fmla="*/ 1551439 w 2015163"/>
              <a:gd name="connsiteY24-1350" fmla="*/ 575028 h 2214049"/>
              <a:gd name="connsiteX0-1351" fmla="*/ 1551439 w 1990924"/>
              <a:gd name="connsiteY0-1352" fmla="*/ 575028 h 2214047"/>
              <a:gd name="connsiteX1-1353" fmla="*/ 1810111 w 1990924"/>
              <a:gd name="connsiteY1-1354" fmla="*/ 443740 h 2214047"/>
              <a:gd name="connsiteX2-1355" fmla="*/ 1988879 w 1990924"/>
              <a:gd name="connsiteY2-1356" fmla="*/ 682456 h 2214047"/>
              <a:gd name="connsiteX3-1357" fmla="*/ 1745529 w 1990924"/>
              <a:gd name="connsiteY3-1358" fmla="*/ 911202 h 2214047"/>
              <a:gd name="connsiteX4-1359" fmla="*/ 1745529 w 1990924"/>
              <a:gd name="connsiteY4-1360" fmla="*/ 1308392 h 2214047"/>
              <a:gd name="connsiteX5-1361" fmla="*/ 1988879 w 1990924"/>
              <a:gd name="connsiteY5-1362" fmla="*/ 1537138 h 2214047"/>
              <a:gd name="connsiteX6-1363" fmla="*/ 1845026 w 1990924"/>
              <a:gd name="connsiteY6-1364" fmla="*/ 1775854 h 2214047"/>
              <a:gd name="connsiteX7-1365" fmla="*/ 1551439 w 1990924"/>
              <a:gd name="connsiteY7-1366" fmla="*/ 1644566 h 2214047"/>
              <a:gd name="connsiteX8-1367" fmla="*/ 1207462 w 1990924"/>
              <a:gd name="connsiteY8-1368" fmla="*/ 1843161 h 2214047"/>
              <a:gd name="connsiteX9-1369" fmla="*/ 1131037 w 1990924"/>
              <a:gd name="connsiteY9-1370" fmla="*/ 2168281 h 2214047"/>
              <a:gd name="connsiteX10-1371" fmla="*/ 860792 w 1990924"/>
              <a:gd name="connsiteY10-1372" fmla="*/ 2177009 h 2214047"/>
              <a:gd name="connsiteX11-1373" fmla="*/ 819282 w 1990924"/>
              <a:gd name="connsiteY11-1374" fmla="*/ 1843161 h 2214047"/>
              <a:gd name="connsiteX12-1375" fmla="*/ 475305 w 1990924"/>
              <a:gd name="connsiteY12-1376" fmla="*/ 1644566 h 2214047"/>
              <a:gd name="connsiteX13-1377" fmla="*/ 155531 w 1990924"/>
              <a:gd name="connsiteY13-1378" fmla="*/ 1740940 h 2214047"/>
              <a:gd name="connsiteX14-1379" fmla="*/ 2950 w 1990924"/>
              <a:gd name="connsiteY14-1380" fmla="*/ 1510953 h 2214047"/>
              <a:gd name="connsiteX15-1381" fmla="*/ 281215 w 1990924"/>
              <a:gd name="connsiteY15-1382" fmla="*/ 1308392 h 2214047"/>
              <a:gd name="connsiteX16-1383" fmla="*/ 281215 w 1990924"/>
              <a:gd name="connsiteY16-1384" fmla="*/ 911202 h 2214047"/>
              <a:gd name="connsiteX17-1385" fmla="*/ 37865 w 1990924"/>
              <a:gd name="connsiteY17-1386" fmla="*/ 682456 h 2214047"/>
              <a:gd name="connsiteX18-1387" fmla="*/ 155531 w 1990924"/>
              <a:gd name="connsiteY18-1388" fmla="*/ 452468 h 2214047"/>
              <a:gd name="connsiteX19-1389" fmla="*/ 475305 w 1990924"/>
              <a:gd name="connsiteY19-1390" fmla="*/ 575028 h 2214047"/>
              <a:gd name="connsiteX20-1391" fmla="*/ 819282 w 1990924"/>
              <a:gd name="connsiteY20-1392" fmla="*/ 376433 h 2214047"/>
              <a:gd name="connsiteX21-1393" fmla="*/ 895707 w 1990924"/>
              <a:gd name="connsiteY21-1394" fmla="*/ 51313 h 2214047"/>
              <a:gd name="connsiteX22-1395" fmla="*/ 1165952 w 1990924"/>
              <a:gd name="connsiteY22-1396" fmla="*/ 33855 h 2214047"/>
              <a:gd name="connsiteX23-1397" fmla="*/ 1207462 w 1990924"/>
              <a:gd name="connsiteY23-1398" fmla="*/ 376433 h 2214047"/>
              <a:gd name="connsiteX24-1399" fmla="*/ 1551439 w 1990924"/>
              <a:gd name="connsiteY24-1400" fmla="*/ 575028 h 2214047"/>
            </a:gdLst>
            <a:ahLst/>
            <a:cxnLst>
              <a:cxn ang="0">
                <a:pos x="connsiteX0-1351" y="connsiteY0-1352"/>
              </a:cxn>
              <a:cxn ang="0">
                <a:pos x="connsiteX1-1353" y="connsiteY1-1354"/>
              </a:cxn>
              <a:cxn ang="0">
                <a:pos x="connsiteX2-1355" y="connsiteY2-1356"/>
              </a:cxn>
              <a:cxn ang="0">
                <a:pos x="connsiteX3-1357" y="connsiteY3-1358"/>
              </a:cxn>
              <a:cxn ang="0">
                <a:pos x="connsiteX4-1359" y="connsiteY4-1360"/>
              </a:cxn>
              <a:cxn ang="0">
                <a:pos x="connsiteX5-1361" y="connsiteY5-1362"/>
              </a:cxn>
              <a:cxn ang="0">
                <a:pos x="connsiteX6-1363" y="connsiteY6-1364"/>
              </a:cxn>
              <a:cxn ang="0">
                <a:pos x="connsiteX7-1365" y="connsiteY7-1366"/>
              </a:cxn>
              <a:cxn ang="0">
                <a:pos x="connsiteX8-1367" y="connsiteY8-1368"/>
              </a:cxn>
              <a:cxn ang="0">
                <a:pos x="connsiteX9-1369" y="connsiteY9-1370"/>
              </a:cxn>
              <a:cxn ang="0">
                <a:pos x="connsiteX10-1371" y="connsiteY10-1372"/>
              </a:cxn>
              <a:cxn ang="0">
                <a:pos x="connsiteX11-1373" y="connsiteY11-1374"/>
              </a:cxn>
              <a:cxn ang="0">
                <a:pos x="connsiteX12-1375" y="connsiteY12-1376"/>
              </a:cxn>
              <a:cxn ang="0">
                <a:pos x="connsiteX13-1377" y="connsiteY13-1378"/>
              </a:cxn>
              <a:cxn ang="0">
                <a:pos x="connsiteX14-1379" y="connsiteY14-1380"/>
              </a:cxn>
              <a:cxn ang="0">
                <a:pos x="connsiteX15-1381" y="connsiteY15-1382"/>
              </a:cxn>
              <a:cxn ang="0">
                <a:pos x="connsiteX16-1383" y="connsiteY16-1384"/>
              </a:cxn>
              <a:cxn ang="0">
                <a:pos x="connsiteX17-1385" y="connsiteY17-1386"/>
              </a:cxn>
              <a:cxn ang="0">
                <a:pos x="connsiteX18-1387" y="connsiteY18-1388"/>
              </a:cxn>
              <a:cxn ang="0">
                <a:pos x="connsiteX19-1389" y="connsiteY19-1390"/>
              </a:cxn>
              <a:cxn ang="0">
                <a:pos x="connsiteX20-1391" y="connsiteY20-1392"/>
              </a:cxn>
              <a:cxn ang="0">
                <a:pos x="connsiteX21-1393" y="connsiteY21-1394"/>
              </a:cxn>
              <a:cxn ang="0">
                <a:pos x="connsiteX22-1395" y="connsiteY22-1396"/>
              </a:cxn>
              <a:cxn ang="0">
                <a:pos x="connsiteX23-1397" y="connsiteY23-1398"/>
              </a:cxn>
              <a:cxn ang="0">
                <a:pos x="connsiteX24-1399" y="connsiteY24-1400"/>
              </a:cxn>
            </a:cxnLst>
            <a:rect l="l" t="t" r="r" b="b"/>
            <a:pathLst>
              <a:path w="1990924" h="2214047">
                <a:moveTo>
                  <a:pt x="1551439" y="575028"/>
                </a:moveTo>
                <a:lnTo>
                  <a:pt x="1810111" y="443740"/>
                </a:lnTo>
                <a:cubicBezTo>
                  <a:pt x="1916702" y="411615"/>
                  <a:pt x="1999643" y="604546"/>
                  <a:pt x="1988879" y="682456"/>
                </a:cubicBezTo>
                <a:cubicBezTo>
                  <a:pt x="1978115" y="760366"/>
                  <a:pt x="1855917" y="833066"/>
                  <a:pt x="1745529" y="911202"/>
                </a:cubicBezTo>
                <a:cubicBezTo>
                  <a:pt x="1780804" y="1041249"/>
                  <a:pt x="1780804" y="1178345"/>
                  <a:pt x="1745529" y="1308392"/>
                </a:cubicBezTo>
                <a:cubicBezTo>
                  <a:pt x="1826646" y="1384641"/>
                  <a:pt x="1972296" y="1459228"/>
                  <a:pt x="1988879" y="1537138"/>
                </a:cubicBezTo>
                <a:cubicBezTo>
                  <a:pt x="2005462" y="1615048"/>
                  <a:pt x="1917933" y="1757949"/>
                  <a:pt x="1845026" y="1775854"/>
                </a:cubicBezTo>
                <a:cubicBezTo>
                  <a:pt x="1772119" y="1793759"/>
                  <a:pt x="1679522" y="1697359"/>
                  <a:pt x="1551439" y="1644566"/>
                </a:cubicBezTo>
                <a:cubicBezTo>
                  <a:pt x="1456452" y="1740139"/>
                  <a:pt x="1337724" y="1808687"/>
                  <a:pt x="1207462" y="1843161"/>
                </a:cubicBezTo>
                <a:cubicBezTo>
                  <a:pt x="1181987" y="1951534"/>
                  <a:pt x="1188815" y="2112640"/>
                  <a:pt x="1131037" y="2168281"/>
                </a:cubicBezTo>
                <a:cubicBezTo>
                  <a:pt x="1073259" y="2223922"/>
                  <a:pt x="912751" y="2231196"/>
                  <a:pt x="860792" y="2177009"/>
                </a:cubicBezTo>
                <a:cubicBezTo>
                  <a:pt x="808833" y="2122822"/>
                  <a:pt x="810792" y="1947903"/>
                  <a:pt x="819282" y="1843161"/>
                </a:cubicBezTo>
                <a:cubicBezTo>
                  <a:pt x="689020" y="1808686"/>
                  <a:pt x="570292" y="1740138"/>
                  <a:pt x="475305" y="1644566"/>
                </a:cubicBezTo>
                <a:cubicBezTo>
                  <a:pt x="368714" y="1676691"/>
                  <a:pt x="234257" y="1763209"/>
                  <a:pt x="155531" y="1740940"/>
                </a:cubicBezTo>
                <a:cubicBezTo>
                  <a:pt x="76805" y="1718671"/>
                  <a:pt x="-17997" y="1583044"/>
                  <a:pt x="2950" y="1510953"/>
                </a:cubicBezTo>
                <a:cubicBezTo>
                  <a:pt x="23897" y="1438862"/>
                  <a:pt x="223198" y="1360342"/>
                  <a:pt x="281215" y="1308392"/>
                </a:cubicBezTo>
                <a:cubicBezTo>
                  <a:pt x="245940" y="1178345"/>
                  <a:pt x="245940" y="1041249"/>
                  <a:pt x="281215" y="911202"/>
                </a:cubicBezTo>
                <a:cubicBezTo>
                  <a:pt x="200098" y="834953"/>
                  <a:pt x="58812" y="758912"/>
                  <a:pt x="37865" y="682456"/>
                </a:cubicBezTo>
                <a:cubicBezTo>
                  <a:pt x="16918" y="606000"/>
                  <a:pt x="82624" y="470373"/>
                  <a:pt x="155531" y="452468"/>
                </a:cubicBezTo>
                <a:cubicBezTo>
                  <a:pt x="228438" y="434563"/>
                  <a:pt x="364680" y="530965"/>
                  <a:pt x="475305" y="575028"/>
                </a:cubicBezTo>
                <a:cubicBezTo>
                  <a:pt x="570292" y="479455"/>
                  <a:pt x="689020" y="410907"/>
                  <a:pt x="819282" y="376433"/>
                </a:cubicBezTo>
                <a:cubicBezTo>
                  <a:pt x="844757" y="268060"/>
                  <a:pt x="837929" y="108409"/>
                  <a:pt x="895707" y="51313"/>
                </a:cubicBezTo>
                <a:cubicBezTo>
                  <a:pt x="953485" y="-5783"/>
                  <a:pt x="1113993" y="-20332"/>
                  <a:pt x="1165952" y="33855"/>
                </a:cubicBezTo>
                <a:cubicBezTo>
                  <a:pt x="1217911" y="88042"/>
                  <a:pt x="1198495" y="254233"/>
                  <a:pt x="1207462" y="376433"/>
                </a:cubicBezTo>
                <a:cubicBezTo>
                  <a:pt x="1337724" y="410908"/>
                  <a:pt x="1456452" y="479456"/>
                  <a:pt x="1551439" y="575028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825" tIns="440298" rIns="437825" bIns="440298" numCol="1" spcCol="953" anchor="ctr" anchorCtr="0">
            <a:noAutofit/>
          </a:bodyPr>
          <a:lstStyle/>
          <a:p>
            <a:pPr algn="ctr" defTabSz="10001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6963174" y="2291787"/>
            <a:ext cx="384863" cy="406091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组合 54"/>
          <p:cNvGrpSpPr/>
          <p:nvPr/>
        </p:nvGrpSpPr>
        <p:grpSpPr>
          <a:xfrm>
            <a:off x="1607607" y="2110635"/>
            <a:ext cx="413000" cy="422174"/>
            <a:chOff x="5268913" y="4124325"/>
            <a:chExt cx="652463" cy="666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Freeform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Freeform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5"/>
          <p:cNvGrpSpPr/>
          <p:nvPr/>
        </p:nvGrpSpPr>
        <p:grpSpPr>
          <a:xfrm>
            <a:off x="3556164" y="2565062"/>
            <a:ext cx="424054" cy="429210"/>
            <a:chOff x="4194175" y="1193800"/>
            <a:chExt cx="669926" cy="677863"/>
          </a:xfrm>
          <a:noFill/>
        </p:grpSpPr>
        <p:sp>
          <p:nvSpPr>
            <p:cNvPr id="77" name="Freeform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组合 114"/>
          <p:cNvGrpSpPr/>
          <p:nvPr/>
        </p:nvGrpSpPr>
        <p:grpSpPr>
          <a:xfrm>
            <a:off x="5129141" y="2161277"/>
            <a:ext cx="442142" cy="453334"/>
            <a:chOff x="3282950" y="1154113"/>
            <a:chExt cx="698501" cy="715963"/>
          </a:xfrm>
          <a:solidFill>
            <a:schemeClr val="bg1"/>
          </a:solidFill>
        </p:grpSpPr>
        <p:sp>
          <p:nvSpPr>
            <p:cNvPr id="116" name="Freeform 905"/>
            <p:cNvSpPr/>
            <p:nvPr/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906"/>
            <p:cNvSpPr/>
            <p:nvPr/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907"/>
            <p:cNvSpPr/>
            <p:nvPr/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908"/>
            <p:cNvSpPr/>
            <p:nvPr/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909"/>
            <p:cNvSpPr/>
            <p:nvPr/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910"/>
            <p:cNvSpPr/>
            <p:nvPr/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911"/>
            <p:cNvSpPr/>
            <p:nvPr/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912"/>
            <p:cNvSpPr/>
            <p:nvPr/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913"/>
            <p:cNvSpPr/>
            <p:nvPr/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914"/>
            <p:cNvSpPr/>
            <p:nvPr/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915"/>
            <p:cNvSpPr/>
            <p:nvPr/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916"/>
            <p:cNvSpPr/>
            <p:nvPr/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917"/>
            <p:cNvSpPr/>
            <p:nvPr/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918"/>
            <p:cNvSpPr/>
            <p:nvPr/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919"/>
            <p:cNvSpPr/>
            <p:nvPr/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920"/>
            <p:cNvSpPr/>
            <p:nvPr/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921"/>
            <p:cNvSpPr/>
            <p:nvPr/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922"/>
            <p:cNvSpPr/>
            <p:nvPr/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923"/>
            <p:cNvSpPr/>
            <p:nvPr/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924"/>
            <p:cNvSpPr/>
            <p:nvPr/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925"/>
            <p:cNvSpPr>
              <a:spLocks noEditPoints="1"/>
            </p:cNvSpPr>
            <p:nvPr/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926"/>
            <p:cNvSpPr>
              <a:spLocks noEditPoints="1"/>
            </p:cNvSpPr>
            <p:nvPr/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927"/>
            <p:cNvSpPr>
              <a:spLocks noEditPoints="1"/>
            </p:cNvSpPr>
            <p:nvPr/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0" name="Freeform 5"/>
          <p:cNvSpPr/>
          <p:nvPr/>
        </p:nvSpPr>
        <p:spPr bwMode="auto">
          <a:xfrm>
            <a:off x="1388999" y="2573709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11754" y="2629041"/>
            <a:ext cx="687136" cy="392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交互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2" name="Freeform 5"/>
          <p:cNvSpPr/>
          <p:nvPr/>
        </p:nvSpPr>
        <p:spPr bwMode="auto">
          <a:xfrm>
            <a:off x="3267051" y="3029566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289805" y="3084898"/>
            <a:ext cx="687136" cy="392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4" name="Freeform 5"/>
          <p:cNvSpPr/>
          <p:nvPr/>
        </p:nvSpPr>
        <p:spPr bwMode="auto">
          <a:xfrm>
            <a:off x="5027351" y="2621074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050106" y="2676406"/>
            <a:ext cx="687136" cy="392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恢复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6" name="Freeform 5"/>
          <p:cNvSpPr/>
          <p:nvPr/>
        </p:nvSpPr>
        <p:spPr bwMode="auto">
          <a:xfrm>
            <a:off x="6802867" y="2690269"/>
            <a:ext cx="708938" cy="43093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25622" y="2745602"/>
            <a:ext cx="687136" cy="3925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容错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194208" y="3688767"/>
            <a:ext cx="149174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一个可交互的界面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尽量少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的交互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018675" y="3874601"/>
            <a:ext cx="1631917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基础功能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758604" y="3504000"/>
            <a:ext cx="14761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良好的错误处理机制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日志功能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6675226" y="3508427"/>
            <a:ext cx="14761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容错机制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15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54" name="文本框 153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期望产出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 decel="100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 decel="100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 decel="100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 decel="100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46" grpId="0" animBg="1"/>
      <p:bldP spid="147" grpId="0"/>
      <p:bldP spid="148" grpId="0"/>
      <p:bldP spid="149" grpId="0"/>
      <p:bldP spid="150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3"/>
          <p:cNvGrpSpPr/>
          <p:nvPr/>
        </p:nvGrpSpPr>
        <p:grpSpPr>
          <a:xfrm>
            <a:off x="1258128" y="1453226"/>
            <a:ext cx="1441664" cy="2215852"/>
            <a:chOff x="1677504" y="1937037"/>
            <a:chExt cx="1922218" cy="2953557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组合 4"/>
            <p:cNvGrpSpPr/>
            <p:nvPr/>
          </p:nvGrpSpPr>
          <p:grpSpPr>
            <a:xfrm>
              <a:off x="1677504" y="1937037"/>
              <a:ext cx="1806678" cy="2953557"/>
              <a:chOff x="2620963" y="2576513"/>
              <a:chExt cx="830263" cy="1357313"/>
            </a:xfrm>
            <a:grpFill/>
          </p:grpSpPr>
          <p:sp>
            <p:nvSpPr>
              <p:cNvPr id="6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008580" y="2567871"/>
              <a:ext cx="1591142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 置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74"/>
          <p:cNvGrpSpPr/>
          <p:nvPr/>
        </p:nvGrpSpPr>
        <p:grpSpPr>
          <a:xfrm>
            <a:off x="3832575" y="1510243"/>
            <a:ext cx="1355009" cy="2215852"/>
            <a:chOff x="5110099" y="2013035"/>
            <a:chExt cx="1806678" cy="2953557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7" name="组合 7"/>
            <p:cNvGrpSpPr/>
            <p:nvPr/>
          </p:nvGrpSpPr>
          <p:grpSpPr>
            <a:xfrm>
              <a:off x="5110099" y="2013035"/>
              <a:ext cx="1806678" cy="2953557"/>
              <a:chOff x="2620963" y="2576513"/>
              <a:chExt cx="830263" cy="1357313"/>
            </a:xfrm>
            <a:grpFill/>
          </p:grpSpPr>
          <p:sp>
            <p:nvSpPr>
              <p:cNvPr id="9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448438" y="2567872"/>
              <a:ext cx="1463651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 转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75"/>
          <p:cNvGrpSpPr/>
          <p:nvPr/>
        </p:nvGrpSpPr>
        <p:grpSpPr>
          <a:xfrm>
            <a:off x="6472089" y="1453226"/>
            <a:ext cx="1448284" cy="2215852"/>
            <a:chOff x="8629451" y="1937037"/>
            <a:chExt cx="1931045" cy="2953557"/>
          </a:xfrm>
        </p:grpSpPr>
        <p:grpSp>
          <p:nvGrpSpPr>
            <p:cNvPr id="28" name="组合 10"/>
            <p:cNvGrpSpPr/>
            <p:nvPr/>
          </p:nvGrpSpPr>
          <p:grpSpPr>
            <a:xfrm>
              <a:off x="8629451" y="1937037"/>
              <a:ext cx="1806678" cy="2953557"/>
              <a:chOff x="2620963" y="2576513"/>
              <a:chExt cx="830263" cy="1357313"/>
            </a:xfrm>
            <a:solidFill>
              <a:srgbClr val="0057A6"/>
            </a:solidFill>
          </p:grpSpPr>
          <p:sp>
            <p:nvSpPr>
              <p:cNvPr id="12" name="Freeform 212"/>
              <p:cNvSpPr>
                <a:spLocks noEditPoints="1"/>
              </p:cNvSpPr>
              <p:nvPr/>
            </p:nvSpPr>
            <p:spPr bwMode="auto">
              <a:xfrm>
                <a:off x="2620963" y="2576513"/>
                <a:ext cx="830263" cy="1357313"/>
              </a:xfrm>
              <a:custGeom>
                <a:avLst/>
                <a:gdLst>
                  <a:gd name="T0" fmla="*/ 394 w 403"/>
                  <a:gd name="T1" fmla="*/ 179 h 659"/>
                  <a:gd name="T2" fmla="*/ 173 w 403"/>
                  <a:gd name="T3" fmla="*/ 4 h 659"/>
                  <a:gd name="T4" fmla="*/ 20 w 403"/>
                  <a:gd name="T5" fmla="*/ 161 h 659"/>
                  <a:gd name="T6" fmla="*/ 112 w 403"/>
                  <a:gd name="T7" fmla="*/ 362 h 659"/>
                  <a:gd name="T8" fmla="*/ 93 w 403"/>
                  <a:gd name="T9" fmla="*/ 644 h 659"/>
                  <a:gd name="T10" fmla="*/ 104 w 403"/>
                  <a:gd name="T11" fmla="*/ 653 h 659"/>
                  <a:gd name="T12" fmla="*/ 207 w 403"/>
                  <a:gd name="T13" fmla="*/ 598 h 659"/>
                  <a:gd name="T14" fmla="*/ 315 w 403"/>
                  <a:gd name="T15" fmla="*/ 650 h 659"/>
                  <a:gd name="T16" fmla="*/ 317 w 403"/>
                  <a:gd name="T17" fmla="*/ 580 h 659"/>
                  <a:gd name="T18" fmla="*/ 303 w 403"/>
                  <a:gd name="T19" fmla="*/ 362 h 659"/>
                  <a:gd name="T20" fmla="*/ 303 w 403"/>
                  <a:gd name="T21" fmla="*/ 638 h 659"/>
                  <a:gd name="T22" fmla="*/ 200 w 403"/>
                  <a:gd name="T23" fmla="*/ 582 h 659"/>
                  <a:gd name="T24" fmla="*/ 160 w 403"/>
                  <a:gd name="T25" fmla="*/ 612 h 659"/>
                  <a:gd name="T26" fmla="*/ 117 w 403"/>
                  <a:gd name="T27" fmla="*/ 486 h 659"/>
                  <a:gd name="T28" fmla="*/ 134 w 403"/>
                  <a:gd name="T29" fmla="*/ 371 h 659"/>
                  <a:gd name="T30" fmla="*/ 122 w 403"/>
                  <a:gd name="T31" fmla="*/ 601 h 659"/>
                  <a:gd name="T32" fmla="*/ 131 w 403"/>
                  <a:gd name="T33" fmla="*/ 605 h 659"/>
                  <a:gd name="T34" fmla="*/ 207 w 403"/>
                  <a:gd name="T35" fmla="*/ 551 h 659"/>
                  <a:gd name="T36" fmla="*/ 262 w 403"/>
                  <a:gd name="T37" fmla="*/ 597 h 659"/>
                  <a:gd name="T38" fmla="*/ 286 w 403"/>
                  <a:gd name="T39" fmla="*/ 601 h 659"/>
                  <a:gd name="T40" fmla="*/ 287 w 403"/>
                  <a:gd name="T41" fmla="*/ 369 h 659"/>
                  <a:gd name="T42" fmla="*/ 299 w 403"/>
                  <a:gd name="T43" fmla="*/ 573 h 659"/>
                  <a:gd name="T44" fmla="*/ 138 w 403"/>
                  <a:gd name="T45" fmla="*/ 373 h 659"/>
                  <a:gd name="T46" fmla="*/ 276 w 403"/>
                  <a:gd name="T47" fmla="*/ 594 h 659"/>
                  <a:gd name="T48" fmla="*/ 245 w 403"/>
                  <a:gd name="T49" fmla="*/ 573 h 659"/>
                  <a:gd name="T50" fmla="*/ 208 w 403"/>
                  <a:gd name="T51" fmla="*/ 546 h 659"/>
                  <a:gd name="T52" fmla="*/ 165 w 403"/>
                  <a:gd name="T53" fmla="*/ 573 h 659"/>
                  <a:gd name="T54" fmla="*/ 141 w 403"/>
                  <a:gd name="T55" fmla="*/ 481 h 659"/>
                  <a:gd name="T56" fmla="*/ 72 w 403"/>
                  <a:gd name="T57" fmla="*/ 313 h 659"/>
                  <a:gd name="T58" fmla="*/ 181 w 403"/>
                  <a:gd name="T59" fmla="*/ 17 h 659"/>
                  <a:gd name="T60" fmla="*/ 292 w 403"/>
                  <a:gd name="T61" fmla="*/ 39 h 659"/>
                  <a:gd name="T62" fmla="*/ 302 w 403"/>
                  <a:gd name="T63" fmla="*/ 34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3" h="659">
                    <a:moveTo>
                      <a:pt x="314" y="355"/>
                    </a:moveTo>
                    <a:cubicBezTo>
                      <a:pt x="373" y="319"/>
                      <a:pt x="403" y="247"/>
                      <a:pt x="394" y="179"/>
                    </a:cubicBezTo>
                    <a:cubicBezTo>
                      <a:pt x="387" y="126"/>
                      <a:pt x="360" y="75"/>
                      <a:pt x="319" y="41"/>
                    </a:cubicBezTo>
                    <a:cubicBezTo>
                      <a:pt x="278" y="6"/>
                      <a:pt x="225" y="0"/>
                      <a:pt x="173" y="4"/>
                    </a:cubicBezTo>
                    <a:cubicBezTo>
                      <a:pt x="172" y="4"/>
                      <a:pt x="172" y="4"/>
                      <a:pt x="171" y="4"/>
                    </a:cubicBezTo>
                    <a:cubicBezTo>
                      <a:pt x="93" y="8"/>
                      <a:pt x="39" y="92"/>
                      <a:pt x="20" y="161"/>
                    </a:cubicBezTo>
                    <a:cubicBezTo>
                      <a:pt x="0" y="236"/>
                      <a:pt x="33" y="312"/>
                      <a:pt x="98" y="353"/>
                    </a:cubicBezTo>
                    <a:cubicBezTo>
                      <a:pt x="102" y="356"/>
                      <a:pt x="107" y="359"/>
                      <a:pt x="112" y="362"/>
                    </a:cubicBezTo>
                    <a:cubicBezTo>
                      <a:pt x="95" y="396"/>
                      <a:pt x="102" y="440"/>
                      <a:pt x="101" y="476"/>
                    </a:cubicBezTo>
                    <a:cubicBezTo>
                      <a:pt x="101" y="532"/>
                      <a:pt x="96" y="589"/>
                      <a:pt x="93" y="644"/>
                    </a:cubicBezTo>
                    <a:cubicBezTo>
                      <a:pt x="93" y="649"/>
                      <a:pt x="96" y="652"/>
                      <a:pt x="100" y="652"/>
                    </a:cubicBezTo>
                    <a:cubicBezTo>
                      <a:pt x="101" y="653"/>
                      <a:pt x="102" y="653"/>
                      <a:pt x="104" y="653"/>
                    </a:cubicBezTo>
                    <a:cubicBezTo>
                      <a:pt x="126" y="651"/>
                      <a:pt x="146" y="640"/>
                      <a:pt x="164" y="629"/>
                    </a:cubicBezTo>
                    <a:cubicBezTo>
                      <a:pt x="175" y="622"/>
                      <a:pt x="198" y="611"/>
                      <a:pt x="207" y="598"/>
                    </a:cubicBezTo>
                    <a:cubicBezTo>
                      <a:pt x="231" y="627"/>
                      <a:pt x="270" y="640"/>
                      <a:pt x="303" y="657"/>
                    </a:cubicBezTo>
                    <a:cubicBezTo>
                      <a:pt x="308" y="659"/>
                      <a:pt x="314" y="655"/>
                      <a:pt x="315" y="650"/>
                    </a:cubicBezTo>
                    <a:cubicBezTo>
                      <a:pt x="317" y="650"/>
                      <a:pt x="318" y="648"/>
                      <a:pt x="318" y="646"/>
                    </a:cubicBezTo>
                    <a:cubicBezTo>
                      <a:pt x="324" y="626"/>
                      <a:pt x="318" y="600"/>
                      <a:pt x="317" y="580"/>
                    </a:cubicBezTo>
                    <a:cubicBezTo>
                      <a:pt x="314" y="553"/>
                      <a:pt x="312" y="525"/>
                      <a:pt x="310" y="498"/>
                    </a:cubicBezTo>
                    <a:cubicBezTo>
                      <a:pt x="308" y="452"/>
                      <a:pt x="300" y="408"/>
                      <a:pt x="303" y="362"/>
                    </a:cubicBezTo>
                    <a:cubicBezTo>
                      <a:pt x="307" y="360"/>
                      <a:pt x="310" y="357"/>
                      <a:pt x="314" y="355"/>
                    </a:cubicBezTo>
                    <a:moveTo>
                      <a:pt x="303" y="638"/>
                    </a:moveTo>
                    <a:cubicBezTo>
                      <a:pt x="270" y="622"/>
                      <a:pt x="237" y="607"/>
                      <a:pt x="209" y="581"/>
                    </a:cubicBezTo>
                    <a:cubicBezTo>
                      <a:pt x="206" y="578"/>
                      <a:pt x="202" y="579"/>
                      <a:pt x="200" y="582"/>
                    </a:cubicBezTo>
                    <a:cubicBezTo>
                      <a:pt x="196" y="584"/>
                      <a:pt x="193" y="588"/>
                      <a:pt x="189" y="591"/>
                    </a:cubicBezTo>
                    <a:cubicBezTo>
                      <a:pt x="180" y="599"/>
                      <a:pt x="170" y="605"/>
                      <a:pt x="160" y="612"/>
                    </a:cubicBezTo>
                    <a:cubicBezTo>
                      <a:pt x="145" y="622"/>
                      <a:pt x="128" y="632"/>
                      <a:pt x="110" y="638"/>
                    </a:cubicBezTo>
                    <a:cubicBezTo>
                      <a:pt x="112" y="588"/>
                      <a:pt x="114" y="537"/>
                      <a:pt x="117" y="486"/>
                    </a:cubicBezTo>
                    <a:cubicBezTo>
                      <a:pt x="119" y="446"/>
                      <a:pt x="114" y="406"/>
                      <a:pt x="123" y="367"/>
                    </a:cubicBezTo>
                    <a:cubicBezTo>
                      <a:pt x="126" y="368"/>
                      <a:pt x="130" y="370"/>
                      <a:pt x="134" y="371"/>
                    </a:cubicBezTo>
                    <a:cubicBezTo>
                      <a:pt x="126" y="404"/>
                      <a:pt x="132" y="443"/>
                      <a:pt x="132" y="476"/>
                    </a:cubicBezTo>
                    <a:cubicBezTo>
                      <a:pt x="132" y="518"/>
                      <a:pt x="130" y="560"/>
                      <a:pt x="122" y="601"/>
                    </a:cubicBezTo>
                    <a:cubicBezTo>
                      <a:pt x="121" y="606"/>
                      <a:pt x="128" y="609"/>
                      <a:pt x="130" y="605"/>
                    </a:cubicBezTo>
                    <a:cubicBezTo>
                      <a:pt x="130" y="605"/>
                      <a:pt x="131" y="605"/>
                      <a:pt x="131" y="605"/>
                    </a:cubicBezTo>
                    <a:cubicBezTo>
                      <a:pt x="143" y="604"/>
                      <a:pt x="153" y="594"/>
                      <a:pt x="163" y="587"/>
                    </a:cubicBezTo>
                    <a:cubicBezTo>
                      <a:pt x="178" y="575"/>
                      <a:pt x="193" y="564"/>
                      <a:pt x="207" y="551"/>
                    </a:cubicBezTo>
                    <a:cubicBezTo>
                      <a:pt x="211" y="562"/>
                      <a:pt x="229" y="573"/>
                      <a:pt x="237" y="579"/>
                    </a:cubicBezTo>
                    <a:cubicBezTo>
                      <a:pt x="245" y="585"/>
                      <a:pt x="254" y="591"/>
                      <a:pt x="262" y="597"/>
                    </a:cubicBezTo>
                    <a:cubicBezTo>
                      <a:pt x="267" y="601"/>
                      <a:pt x="273" y="606"/>
                      <a:pt x="279" y="606"/>
                    </a:cubicBezTo>
                    <a:cubicBezTo>
                      <a:pt x="282" y="608"/>
                      <a:pt x="287" y="605"/>
                      <a:pt x="286" y="601"/>
                    </a:cubicBezTo>
                    <a:cubicBezTo>
                      <a:pt x="272" y="526"/>
                      <a:pt x="274" y="451"/>
                      <a:pt x="268" y="375"/>
                    </a:cubicBezTo>
                    <a:cubicBezTo>
                      <a:pt x="274" y="373"/>
                      <a:pt x="281" y="371"/>
                      <a:pt x="287" y="369"/>
                    </a:cubicBezTo>
                    <a:cubicBezTo>
                      <a:pt x="278" y="408"/>
                      <a:pt x="290" y="455"/>
                      <a:pt x="293" y="493"/>
                    </a:cubicBezTo>
                    <a:cubicBezTo>
                      <a:pt x="295" y="520"/>
                      <a:pt x="297" y="547"/>
                      <a:pt x="299" y="573"/>
                    </a:cubicBezTo>
                    <a:cubicBezTo>
                      <a:pt x="301" y="594"/>
                      <a:pt x="299" y="618"/>
                      <a:pt x="303" y="638"/>
                    </a:cubicBezTo>
                    <a:moveTo>
                      <a:pt x="138" y="373"/>
                    </a:moveTo>
                    <a:cubicBezTo>
                      <a:pt x="178" y="386"/>
                      <a:pt x="222" y="388"/>
                      <a:pt x="262" y="377"/>
                    </a:cubicBezTo>
                    <a:cubicBezTo>
                      <a:pt x="260" y="449"/>
                      <a:pt x="263" y="523"/>
                      <a:pt x="276" y="594"/>
                    </a:cubicBezTo>
                    <a:cubicBezTo>
                      <a:pt x="274" y="593"/>
                      <a:pt x="272" y="592"/>
                      <a:pt x="270" y="590"/>
                    </a:cubicBezTo>
                    <a:cubicBezTo>
                      <a:pt x="261" y="585"/>
                      <a:pt x="253" y="579"/>
                      <a:pt x="245" y="573"/>
                    </a:cubicBezTo>
                    <a:cubicBezTo>
                      <a:pt x="237" y="567"/>
                      <a:pt x="230" y="561"/>
                      <a:pt x="222" y="555"/>
                    </a:cubicBezTo>
                    <a:cubicBezTo>
                      <a:pt x="218" y="552"/>
                      <a:pt x="214" y="547"/>
                      <a:pt x="208" y="546"/>
                    </a:cubicBezTo>
                    <a:cubicBezTo>
                      <a:pt x="208" y="545"/>
                      <a:pt x="206" y="544"/>
                      <a:pt x="204" y="544"/>
                    </a:cubicBezTo>
                    <a:cubicBezTo>
                      <a:pt x="190" y="550"/>
                      <a:pt x="177" y="563"/>
                      <a:pt x="165" y="573"/>
                    </a:cubicBezTo>
                    <a:cubicBezTo>
                      <a:pt x="155" y="581"/>
                      <a:pt x="143" y="594"/>
                      <a:pt x="131" y="600"/>
                    </a:cubicBezTo>
                    <a:cubicBezTo>
                      <a:pt x="139" y="561"/>
                      <a:pt x="140" y="521"/>
                      <a:pt x="141" y="481"/>
                    </a:cubicBezTo>
                    <a:cubicBezTo>
                      <a:pt x="142" y="447"/>
                      <a:pt x="146" y="407"/>
                      <a:pt x="138" y="373"/>
                    </a:cubicBezTo>
                    <a:moveTo>
                      <a:pt x="72" y="313"/>
                    </a:moveTo>
                    <a:cubicBezTo>
                      <a:pt x="6" y="245"/>
                      <a:pt x="26" y="140"/>
                      <a:pt x="81" y="72"/>
                    </a:cubicBezTo>
                    <a:cubicBezTo>
                      <a:pt x="106" y="42"/>
                      <a:pt x="141" y="19"/>
                      <a:pt x="181" y="17"/>
                    </a:cubicBezTo>
                    <a:cubicBezTo>
                      <a:pt x="184" y="17"/>
                      <a:pt x="186" y="16"/>
                      <a:pt x="186" y="13"/>
                    </a:cubicBezTo>
                    <a:cubicBezTo>
                      <a:pt x="223" y="15"/>
                      <a:pt x="260" y="21"/>
                      <a:pt x="292" y="39"/>
                    </a:cubicBezTo>
                    <a:cubicBezTo>
                      <a:pt x="329" y="61"/>
                      <a:pt x="356" y="102"/>
                      <a:pt x="370" y="142"/>
                    </a:cubicBezTo>
                    <a:cubicBezTo>
                      <a:pt x="397" y="217"/>
                      <a:pt x="371" y="303"/>
                      <a:pt x="302" y="344"/>
                    </a:cubicBezTo>
                    <a:cubicBezTo>
                      <a:pt x="231" y="387"/>
                      <a:pt x="130" y="371"/>
                      <a:pt x="72" y="31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213"/>
              <p:cNvSpPr>
                <a:spLocks noEditPoints="1"/>
              </p:cNvSpPr>
              <p:nvPr/>
            </p:nvSpPr>
            <p:spPr bwMode="auto">
              <a:xfrm>
                <a:off x="2676525" y="2611438"/>
                <a:ext cx="728663" cy="725488"/>
              </a:xfrm>
              <a:custGeom>
                <a:avLst/>
                <a:gdLst>
                  <a:gd name="T0" fmla="*/ 289 w 354"/>
                  <a:gd name="T1" fmla="*/ 71 h 352"/>
                  <a:gd name="T2" fmla="*/ 103 w 354"/>
                  <a:gd name="T3" fmla="*/ 38 h 352"/>
                  <a:gd name="T4" fmla="*/ 29 w 354"/>
                  <a:gd name="T5" fmla="*/ 243 h 352"/>
                  <a:gd name="T6" fmla="*/ 115 w 354"/>
                  <a:gd name="T7" fmla="*/ 320 h 352"/>
                  <a:gd name="T8" fmla="*/ 117 w 354"/>
                  <a:gd name="T9" fmla="*/ 322 h 352"/>
                  <a:gd name="T10" fmla="*/ 313 w 354"/>
                  <a:gd name="T11" fmla="*/ 262 h 352"/>
                  <a:gd name="T12" fmla="*/ 289 w 354"/>
                  <a:gd name="T13" fmla="*/ 71 h 352"/>
                  <a:gd name="T14" fmla="*/ 120 w 354"/>
                  <a:gd name="T15" fmla="*/ 314 h 352"/>
                  <a:gd name="T16" fmla="*/ 116 w 354"/>
                  <a:gd name="T17" fmla="*/ 315 h 352"/>
                  <a:gd name="T18" fmla="*/ 34 w 354"/>
                  <a:gd name="T19" fmla="*/ 236 h 352"/>
                  <a:gd name="T20" fmla="*/ 46 w 354"/>
                  <a:gd name="T21" fmla="*/ 113 h 352"/>
                  <a:gd name="T22" fmla="*/ 243 w 354"/>
                  <a:gd name="T23" fmla="*/ 44 h 352"/>
                  <a:gd name="T24" fmla="*/ 320 w 354"/>
                  <a:gd name="T25" fmla="*/ 227 h 352"/>
                  <a:gd name="T26" fmla="*/ 120 w 354"/>
                  <a:gd name="T27" fmla="*/ 314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4" h="352">
                    <a:moveTo>
                      <a:pt x="289" y="71"/>
                    </a:moveTo>
                    <a:cubicBezTo>
                      <a:pt x="242" y="19"/>
                      <a:pt x="165" y="0"/>
                      <a:pt x="103" y="38"/>
                    </a:cubicBezTo>
                    <a:cubicBezTo>
                      <a:pt x="36" y="78"/>
                      <a:pt x="0" y="170"/>
                      <a:pt x="29" y="243"/>
                    </a:cubicBezTo>
                    <a:cubicBezTo>
                      <a:pt x="43" y="278"/>
                      <a:pt x="74" y="319"/>
                      <a:pt x="115" y="320"/>
                    </a:cubicBezTo>
                    <a:cubicBezTo>
                      <a:pt x="116" y="321"/>
                      <a:pt x="116" y="321"/>
                      <a:pt x="117" y="322"/>
                    </a:cubicBezTo>
                    <a:cubicBezTo>
                      <a:pt x="188" y="352"/>
                      <a:pt x="271" y="326"/>
                      <a:pt x="313" y="262"/>
                    </a:cubicBezTo>
                    <a:cubicBezTo>
                      <a:pt x="354" y="200"/>
                      <a:pt x="337" y="123"/>
                      <a:pt x="289" y="71"/>
                    </a:cubicBezTo>
                    <a:moveTo>
                      <a:pt x="120" y="314"/>
                    </a:moveTo>
                    <a:cubicBezTo>
                      <a:pt x="118" y="313"/>
                      <a:pt x="117" y="314"/>
                      <a:pt x="116" y="315"/>
                    </a:cubicBezTo>
                    <a:cubicBezTo>
                      <a:pt x="77" y="310"/>
                      <a:pt x="48" y="271"/>
                      <a:pt x="34" y="236"/>
                    </a:cubicBezTo>
                    <a:cubicBezTo>
                      <a:pt x="18" y="196"/>
                      <a:pt x="27" y="150"/>
                      <a:pt x="46" y="113"/>
                    </a:cubicBezTo>
                    <a:cubicBezTo>
                      <a:pt x="83" y="37"/>
                      <a:pt x="168" y="2"/>
                      <a:pt x="243" y="44"/>
                    </a:cubicBezTo>
                    <a:cubicBezTo>
                      <a:pt x="306" y="79"/>
                      <a:pt x="344" y="158"/>
                      <a:pt x="320" y="227"/>
                    </a:cubicBezTo>
                    <a:cubicBezTo>
                      <a:pt x="292" y="311"/>
                      <a:pt x="199" y="343"/>
                      <a:pt x="120" y="314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012228" y="2567873"/>
              <a:ext cx="1548268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诊 断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16"/>
          <p:cNvGrpSpPr/>
          <p:nvPr/>
        </p:nvGrpSpPr>
        <p:grpSpPr>
          <a:xfrm>
            <a:off x="2928058" y="2378773"/>
            <a:ext cx="595929" cy="508620"/>
            <a:chOff x="4349506" y="3098800"/>
            <a:chExt cx="565617" cy="482600"/>
          </a:xfrm>
        </p:grpSpPr>
        <p:sp>
          <p:nvSpPr>
            <p:cNvPr id="18" name="任意多边形 17"/>
            <p:cNvSpPr/>
            <p:nvPr/>
          </p:nvSpPr>
          <p:spPr>
            <a:xfrm>
              <a:off x="4349506" y="3223928"/>
              <a:ext cx="459084" cy="72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349506" y="3396132"/>
              <a:ext cx="459084" cy="108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622800" y="3098800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0"/>
          <p:cNvGrpSpPr/>
          <p:nvPr/>
        </p:nvGrpSpPr>
        <p:grpSpPr>
          <a:xfrm>
            <a:off x="5623535" y="2330129"/>
            <a:ext cx="595929" cy="508620"/>
            <a:chOff x="4349506" y="3098800"/>
            <a:chExt cx="565617" cy="482600"/>
          </a:xfrm>
        </p:grpSpPr>
        <p:sp>
          <p:nvSpPr>
            <p:cNvPr id="22" name="任意多边形 21"/>
            <p:cNvSpPr/>
            <p:nvPr/>
          </p:nvSpPr>
          <p:spPr>
            <a:xfrm>
              <a:off x="4349506" y="3223928"/>
              <a:ext cx="459084" cy="72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349506" y="3396132"/>
              <a:ext cx="459084" cy="1080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622800" y="3098800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204591" y="3891292"/>
            <a:ext cx="1541859" cy="58862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配置服务器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配置客户端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仓库初始化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73550" y="3894243"/>
            <a:ext cx="1541859" cy="5727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常规运转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32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33" name="文本框 32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期望功能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386435" y="3894243"/>
            <a:ext cx="1541859" cy="4154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保存日志文件，方便查看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预计工作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719573" y="1954175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7238" y="2284476"/>
            <a:ext cx="2200700" cy="4122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ignore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配置文件生成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文件修改的检测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7239" y="2004779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文件检测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774664" y="200477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2329" y="2335081"/>
            <a:ext cx="2200700" cy="4293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节点间文件传输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心跳检测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32330" y="2055384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2961216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664" y="3616660"/>
            <a:ext cx="1372608" cy="4293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加入缓冲区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一些删除的文件可恢复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2681" y="3367681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数据备份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6985600" y="3265289"/>
            <a:ext cx="1486014" cy="88055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76156" y="3616660"/>
            <a:ext cx="968499" cy="6093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数据传输中断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Master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异常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itchFamily="34" charset="-122"/>
              </a:rPr>
              <a:t>节点连接中断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47065" y="3367681"/>
            <a:ext cx="11668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26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27" name="文本框 26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预计工作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7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 animBg="1"/>
      <p:bldP spid="11" grpId="0"/>
      <p:bldP spid="12" grpId="0"/>
      <p:bldP spid="13" grpId="0" animBg="1"/>
      <p:bldP spid="14" grpId="0"/>
      <p:bldP spid="15" grpId="0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64588" y="1507697"/>
            <a:ext cx="5335884" cy="2092308"/>
            <a:chOff x="1364588" y="1507697"/>
            <a:chExt cx="5335884" cy="2092308"/>
          </a:xfrm>
        </p:grpSpPr>
        <p:pic>
          <p:nvPicPr>
            <p:cNvPr id="9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10" name="文本框 9"/>
            <p:cNvSpPr txBox="1"/>
            <p:nvPr/>
          </p:nvSpPr>
          <p:spPr>
            <a:xfrm>
              <a:off x="2360307" y="2127341"/>
              <a:ext cx="3564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分工合作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6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8"/>
          <p:cNvGrpSpPr>
            <a:grpSpLocks/>
          </p:cNvGrpSpPr>
          <p:nvPr/>
        </p:nvGrpSpPr>
        <p:grpSpPr bwMode="auto">
          <a:xfrm>
            <a:off x="3510017" y="1341630"/>
            <a:ext cx="1957897" cy="3502864"/>
            <a:chOff x="4974047" y="1777893"/>
            <a:chExt cx="2243907" cy="401488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组合 84"/>
            <p:cNvGrpSpPr/>
            <p:nvPr/>
          </p:nvGrpSpPr>
          <p:grpSpPr>
            <a:xfrm rot="20700000">
              <a:off x="5380965" y="4734197"/>
              <a:ext cx="1251133" cy="1058576"/>
              <a:chOff x="5307614" y="4252313"/>
              <a:chExt cx="2011362" cy="1701801"/>
            </a:xfrm>
            <a:grpFill/>
          </p:grpSpPr>
          <p:sp>
            <p:nvSpPr>
              <p:cNvPr id="3" name="Freeform 81"/>
              <p:cNvSpPr>
                <a:spLocks noEditPoints="1"/>
              </p:cNvSpPr>
              <p:nvPr/>
            </p:nvSpPr>
            <p:spPr bwMode="auto">
              <a:xfrm>
                <a:off x="5463189" y="4252313"/>
                <a:ext cx="541337" cy="1128713"/>
              </a:xfrm>
              <a:custGeom>
                <a:avLst/>
                <a:gdLst>
                  <a:gd name="T0" fmla="*/ 41 w 166"/>
                  <a:gd name="T1" fmla="*/ 287 h 346"/>
                  <a:gd name="T2" fmla="*/ 64 w 166"/>
                  <a:gd name="T3" fmla="*/ 242 h 346"/>
                  <a:gd name="T4" fmla="*/ 68 w 166"/>
                  <a:gd name="T5" fmla="*/ 231 h 346"/>
                  <a:gd name="T6" fmla="*/ 60 w 166"/>
                  <a:gd name="T7" fmla="*/ 254 h 346"/>
                  <a:gd name="T8" fmla="*/ 99 w 166"/>
                  <a:gd name="T9" fmla="*/ 167 h 346"/>
                  <a:gd name="T10" fmla="*/ 114 w 166"/>
                  <a:gd name="T11" fmla="*/ 110 h 346"/>
                  <a:gd name="T12" fmla="*/ 122 w 166"/>
                  <a:gd name="T13" fmla="*/ 67 h 346"/>
                  <a:gd name="T14" fmla="*/ 124 w 166"/>
                  <a:gd name="T15" fmla="*/ 51 h 346"/>
                  <a:gd name="T16" fmla="*/ 117 w 166"/>
                  <a:gd name="T17" fmla="*/ 50 h 346"/>
                  <a:gd name="T18" fmla="*/ 113 w 166"/>
                  <a:gd name="T19" fmla="*/ 48 h 346"/>
                  <a:gd name="T20" fmla="*/ 151 w 166"/>
                  <a:gd name="T21" fmla="*/ 38 h 346"/>
                  <a:gd name="T22" fmla="*/ 162 w 166"/>
                  <a:gd name="T23" fmla="*/ 34 h 346"/>
                  <a:gd name="T24" fmla="*/ 154 w 166"/>
                  <a:gd name="T25" fmla="*/ 24 h 346"/>
                  <a:gd name="T26" fmla="*/ 147 w 166"/>
                  <a:gd name="T27" fmla="*/ 29 h 346"/>
                  <a:gd name="T28" fmla="*/ 145 w 166"/>
                  <a:gd name="T29" fmla="*/ 26 h 346"/>
                  <a:gd name="T30" fmla="*/ 138 w 166"/>
                  <a:gd name="T31" fmla="*/ 25 h 346"/>
                  <a:gd name="T32" fmla="*/ 129 w 166"/>
                  <a:gd name="T33" fmla="*/ 24 h 346"/>
                  <a:gd name="T34" fmla="*/ 149 w 166"/>
                  <a:gd name="T35" fmla="*/ 14 h 346"/>
                  <a:gd name="T36" fmla="*/ 140 w 166"/>
                  <a:gd name="T37" fmla="*/ 14 h 346"/>
                  <a:gd name="T38" fmla="*/ 109 w 166"/>
                  <a:gd name="T39" fmla="*/ 16 h 346"/>
                  <a:gd name="T40" fmla="*/ 97 w 166"/>
                  <a:gd name="T41" fmla="*/ 4 h 346"/>
                  <a:gd name="T42" fmla="*/ 93 w 166"/>
                  <a:gd name="T43" fmla="*/ 9 h 346"/>
                  <a:gd name="T44" fmla="*/ 100 w 166"/>
                  <a:gd name="T45" fmla="*/ 21 h 346"/>
                  <a:gd name="T46" fmla="*/ 102 w 166"/>
                  <a:gd name="T47" fmla="*/ 28 h 346"/>
                  <a:gd name="T48" fmla="*/ 91 w 166"/>
                  <a:gd name="T49" fmla="*/ 31 h 346"/>
                  <a:gd name="T50" fmla="*/ 106 w 166"/>
                  <a:gd name="T51" fmla="*/ 47 h 346"/>
                  <a:gd name="T52" fmla="*/ 87 w 166"/>
                  <a:gd name="T53" fmla="*/ 109 h 346"/>
                  <a:gd name="T54" fmla="*/ 50 w 166"/>
                  <a:gd name="T55" fmla="*/ 223 h 346"/>
                  <a:gd name="T56" fmla="*/ 23 w 166"/>
                  <a:gd name="T57" fmla="*/ 284 h 346"/>
                  <a:gd name="T58" fmla="*/ 9 w 166"/>
                  <a:gd name="T59" fmla="*/ 317 h 346"/>
                  <a:gd name="T60" fmla="*/ 8 w 166"/>
                  <a:gd name="T61" fmla="*/ 320 h 346"/>
                  <a:gd name="T62" fmla="*/ 1 w 166"/>
                  <a:gd name="T63" fmla="*/ 338 h 346"/>
                  <a:gd name="T64" fmla="*/ 10 w 166"/>
                  <a:gd name="T65" fmla="*/ 343 h 346"/>
                  <a:gd name="T66" fmla="*/ 109 w 166"/>
                  <a:gd name="T67" fmla="*/ 88 h 346"/>
                  <a:gd name="T68" fmla="*/ 104 w 166"/>
                  <a:gd name="T69" fmla="*/ 106 h 346"/>
                  <a:gd name="T70" fmla="*/ 110 w 166"/>
                  <a:gd name="T71" fmla="*/ 75 h 346"/>
                  <a:gd name="T72" fmla="*/ 91 w 166"/>
                  <a:gd name="T73" fmla="*/ 120 h 346"/>
                  <a:gd name="T74" fmla="*/ 79 w 166"/>
                  <a:gd name="T75" fmla="*/ 153 h 346"/>
                  <a:gd name="T76" fmla="*/ 99 w 166"/>
                  <a:gd name="T77" fmla="*/ 139 h 346"/>
                  <a:gd name="T78" fmla="*/ 103 w 166"/>
                  <a:gd name="T79" fmla="*/ 121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" h="346">
                    <a:moveTo>
                      <a:pt x="10" y="343"/>
                    </a:moveTo>
                    <a:cubicBezTo>
                      <a:pt x="22" y="325"/>
                      <a:pt x="32" y="306"/>
                      <a:pt x="41" y="287"/>
                    </a:cubicBezTo>
                    <a:cubicBezTo>
                      <a:pt x="42" y="287"/>
                      <a:pt x="43" y="286"/>
                      <a:pt x="43" y="285"/>
                    </a:cubicBezTo>
                    <a:cubicBezTo>
                      <a:pt x="52" y="272"/>
                      <a:pt x="58" y="257"/>
                      <a:pt x="64" y="242"/>
                    </a:cubicBezTo>
                    <a:cubicBezTo>
                      <a:pt x="65" y="239"/>
                      <a:pt x="66" y="236"/>
                      <a:pt x="67" y="233"/>
                    </a:cubicBezTo>
                    <a:cubicBezTo>
                      <a:pt x="67" y="232"/>
                      <a:pt x="67" y="231"/>
                      <a:pt x="68" y="231"/>
                    </a:cubicBezTo>
                    <a:cubicBezTo>
                      <a:pt x="68" y="231"/>
                      <a:pt x="69" y="231"/>
                      <a:pt x="70" y="231"/>
                    </a:cubicBezTo>
                    <a:cubicBezTo>
                      <a:pt x="67" y="239"/>
                      <a:pt x="63" y="247"/>
                      <a:pt x="60" y="254"/>
                    </a:cubicBezTo>
                    <a:cubicBezTo>
                      <a:pt x="58" y="259"/>
                      <a:pt x="64" y="262"/>
                      <a:pt x="66" y="258"/>
                    </a:cubicBezTo>
                    <a:cubicBezTo>
                      <a:pt x="79" y="228"/>
                      <a:pt x="90" y="198"/>
                      <a:pt x="99" y="167"/>
                    </a:cubicBezTo>
                    <a:cubicBezTo>
                      <a:pt x="103" y="155"/>
                      <a:pt x="106" y="144"/>
                      <a:pt x="109" y="132"/>
                    </a:cubicBezTo>
                    <a:cubicBezTo>
                      <a:pt x="111" y="125"/>
                      <a:pt x="113" y="117"/>
                      <a:pt x="114" y="110"/>
                    </a:cubicBezTo>
                    <a:cubicBezTo>
                      <a:pt x="114" y="105"/>
                      <a:pt x="115" y="100"/>
                      <a:pt x="115" y="95"/>
                    </a:cubicBezTo>
                    <a:cubicBezTo>
                      <a:pt x="117" y="85"/>
                      <a:pt x="119" y="76"/>
                      <a:pt x="122" y="67"/>
                    </a:cubicBezTo>
                    <a:cubicBezTo>
                      <a:pt x="122" y="65"/>
                      <a:pt x="121" y="64"/>
                      <a:pt x="120" y="63"/>
                    </a:cubicBezTo>
                    <a:cubicBezTo>
                      <a:pt x="121" y="59"/>
                      <a:pt x="122" y="55"/>
                      <a:pt x="124" y="51"/>
                    </a:cubicBezTo>
                    <a:cubicBezTo>
                      <a:pt x="126" y="47"/>
                      <a:pt x="120" y="44"/>
                      <a:pt x="118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6" y="48"/>
                      <a:pt x="114" y="48"/>
                      <a:pt x="113" y="48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4" y="45"/>
                      <a:pt x="115" y="43"/>
                      <a:pt x="117" y="41"/>
                    </a:cubicBezTo>
                    <a:cubicBezTo>
                      <a:pt x="131" y="44"/>
                      <a:pt x="145" y="45"/>
                      <a:pt x="151" y="38"/>
                    </a:cubicBezTo>
                    <a:cubicBezTo>
                      <a:pt x="154" y="39"/>
                      <a:pt x="156" y="40"/>
                      <a:pt x="158" y="41"/>
                    </a:cubicBezTo>
                    <a:cubicBezTo>
                      <a:pt x="162" y="43"/>
                      <a:pt x="166" y="36"/>
                      <a:pt x="162" y="34"/>
                    </a:cubicBezTo>
                    <a:cubicBezTo>
                      <a:pt x="159" y="33"/>
                      <a:pt x="157" y="32"/>
                      <a:pt x="154" y="31"/>
                    </a:cubicBezTo>
                    <a:cubicBezTo>
                      <a:pt x="154" y="29"/>
                      <a:pt x="154" y="27"/>
                      <a:pt x="154" y="24"/>
                    </a:cubicBezTo>
                    <a:cubicBezTo>
                      <a:pt x="153" y="20"/>
                      <a:pt x="146" y="22"/>
                      <a:pt x="147" y="26"/>
                    </a:cubicBezTo>
                    <a:cubicBezTo>
                      <a:pt x="147" y="27"/>
                      <a:pt x="147" y="28"/>
                      <a:pt x="147" y="29"/>
                    </a:cubicBezTo>
                    <a:cubicBezTo>
                      <a:pt x="146" y="29"/>
                      <a:pt x="145" y="28"/>
                      <a:pt x="145" y="28"/>
                    </a:cubicBezTo>
                    <a:cubicBezTo>
                      <a:pt x="145" y="28"/>
                      <a:pt x="145" y="27"/>
                      <a:pt x="145" y="26"/>
                    </a:cubicBezTo>
                    <a:cubicBezTo>
                      <a:pt x="145" y="23"/>
                      <a:pt x="140" y="22"/>
                      <a:pt x="139" y="24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7" y="25"/>
                      <a:pt x="137" y="25"/>
                      <a:pt x="136" y="26"/>
                    </a:cubicBezTo>
                    <a:cubicBezTo>
                      <a:pt x="134" y="25"/>
                      <a:pt x="131" y="25"/>
                      <a:pt x="129" y="24"/>
                    </a:cubicBezTo>
                    <a:cubicBezTo>
                      <a:pt x="136" y="23"/>
                      <a:pt x="142" y="22"/>
                      <a:pt x="148" y="19"/>
                    </a:cubicBezTo>
                    <a:cubicBezTo>
                      <a:pt x="149" y="18"/>
                      <a:pt x="150" y="16"/>
                      <a:pt x="149" y="14"/>
                    </a:cubicBezTo>
                    <a:cubicBezTo>
                      <a:pt x="147" y="11"/>
                      <a:pt x="147" y="11"/>
                      <a:pt x="145" y="9"/>
                    </a:cubicBezTo>
                    <a:cubicBezTo>
                      <a:pt x="142" y="6"/>
                      <a:pt x="137" y="11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31" y="18"/>
                      <a:pt x="120" y="18"/>
                      <a:pt x="109" y="16"/>
                    </a:cubicBezTo>
                    <a:cubicBezTo>
                      <a:pt x="106" y="12"/>
                      <a:pt x="104" y="8"/>
                      <a:pt x="104" y="4"/>
                    </a:cubicBezTo>
                    <a:cubicBezTo>
                      <a:pt x="104" y="0"/>
                      <a:pt x="97" y="0"/>
                      <a:pt x="97" y="4"/>
                    </a:cubicBezTo>
                    <a:cubicBezTo>
                      <a:pt x="97" y="7"/>
                      <a:pt x="98" y="10"/>
                      <a:pt x="99" y="12"/>
                    </a:cubicBezTo>
                    <a:cubicBezTo>
                      <a:pt x="97" y="11"/>
                      <a:pt x="95" y="10"/>
                      <a:pt x="93" y="9"/>
                    </a:cubicBezTo>
                    <a:cubicBezTo>
                      <a:pt x="90" y="6"/>
                      <a:pt x="85" y="11"/>
                      <a:pt x="88" y="14"/>
                    </a:cubicBezTo>
                    <a:cubicBezTo>
                      <a:pt x="92" y="17"/>
                      <a:pt x="96" y="19"/>
                      <a:pt x="100" y="21"/>
                    </a:cubicBezTo>
                    <a:cubicBezTo>
                      <a:pt x="98" y="22"/>
                      <a:pt x="98" y="24"/>
                      <a:pt x="99" y="26"/>
                    </a:cubicBezTo>
                    <a:cubicBezTo>
                      <a:pt x="100" y="27"/>
                      <a:pt x="101" y="27"/>
                      <a:pt x="102" y="28"/>
                    </a:cubicBezTo>
                    <a:cubicBezTo>
                      <a:pt x="99" y="27"/>
                      <a:pt x="96" y="26"/>
                      <a:pt x="94" y="25"/>
                    </a:cubicBezTo>
                    <a:cubicBezTo>
                      <a:pt x="90" y="23"/>
                      <a:pt x="87" y="29"/>
                      <a:pt x="91" y="31"/>
                    </a:cubicBezTo>
                    <a:cubicBezTo>
                      <a:pt x="94" y="33"/>
                      <a:pt x="100" y="35"/>
                      <a:pt x="107" y="38"/>
                    </a:cubicBezTo>
                    <a:cubicBezTo>
                      <a:pt x="106" y="41"/>
                      <a:pt x="106" y="44"/>
                      <a:pt x="106" y="47"/>
                    </a:cubicBezTo>
                    <a:cubicBezTo>
                      <a:pt x="105" y="51"/>
                      <a:pt x="104" y="55"/>
                      <a:pt x="103" y="58"/>
                    </a:cubicBezTo>
                    <a:cubicBezTo>
                      <a:pt x="98" y="76"/>
                      <a:pt x="94" y="92"/>
                      <a:pt x="87" y="109"/>
                    </a:cubicBezTo>
                    <a:cubicBezTo>
                      <a:pt x="74" y="144"/>
                      <a:pt x="62" y="178"/>
                      <a:pt x="54" y="213"/>
                    </a:cubicBezTo>
                    <a:cubicBezTo>
                      <a:pt x="53" y="216"/>
                      <a:pt x="52" y="220"/>
                      <a:pt x="50" y="223"/>
                    </a:cubicBezTo>
                    <a:cubicBezTo>
                      <a:pt x="41" y="242"/>
                      <a:pt x="31" y="261"/>
                      <a:pt x="22" y="281"/>
                    </a:cubicBezTo>
                    <a:cubicBezTo>
                      <a:pt x="22" y="282"/>
                      <a:pt x="22" y="283"/>
                      <a:pt x="23" y="284"/>
                    </a:cubicBezTo>
                    <a:cubicBezTo>
                      <a:pt x="19" y="290"/>
                      <a:pt x="16" y="296"/>
                      <a:pt x="14" y="303"/>
                    </a:cubicBezTo>
                    <a:cubicBezTo>
                      <a:pt x="11" y="308"/>
                      <a:pt x="10" y="313"/>
                      <a:pt x="9" y="317"/>
                    </a:cubicBezTo>
                    <a:cubicBezTo>
                      <a:pt x="9" y="318"/>
                      <a:pt x="8" y="318"/>
                      <a:pt x="8" y="319"/>
                    </a:cubicBezTo>
                    <a:cubicBezTo>
                      <a:pt x="8" y="319"/>
                      <a:pt x="8" y="320"/>
                      <a:pt x="8" y="320"/>
                    </a:cubicBezTo>
                    <a:cubicBezTo>
                      <a:pt x="8" y="321"/>
                      <a:pt x="8" y="321"/>
                      <a:pt x="8" y="322"/>
                    </a:cubicBezTo>
                    <a:cubicBezTo>
                      <a:pt x="5" y="326"/>
                      <a:pt x="0" y="333"/>
                      <a:pt x="1" y="338"/>
                    </a:cubicBezTo>
                    <a:cubicBezTo>
                      <a:pt x="2" y="340"/>
                      <a:pt x="3" y="341"/>
                      <a:pt x="4" y="341"/>
                    </a:cubicBezTo>
                    <a:cubicBezTo>
                      <a:pt x="3" y="344"/>
                      <a:pt x="8" y="346"/>
                      <a:pt x="10" y="343"/>
                    </a:cubicBezTo>
                    <a:close/>
                    <a:moveTo>
                      <a:pt x="110" y="75"/>
                    </a:moveTo>
                    <a:cubicBezTo>
                      <a:pt x="110" y="79"/>
                      <a:pt x="109" y="84"/>
                      <a:pt x="109" y="88"/>
                    </a:cubicBezTo>
                    <a:cubicBezTo>
                      <a:pt x="107" y="94"/>
                      <a:pt x="106" y="99"/>
                      <a:pt x="105" y="105"/>
                    </a:cubicBezTo>
                    <a:cubicBezTo>
                      <a:pt x="105" y="105"/>
                      <a:pt x="104" y="105"/>
                      <a:pt x="104" y="106"/>
                    </a:cubicBezTo>
                    <a:cubicBezTo>
                      <a:pt x="103" y="107"/>
                      <a:pt x="102" y="108"/>
                      <a:pt x="102" y="109"/>
                    </a:cubicBezTo>
                    <a:cubicBezTo>
                      <a:pt x="105" y="97"/>
                      <a:pt x="107" y="86"/>
                      <a:pt x="110" y="75"/>
                    </a:cubicBezTo>
                    <a:close/>
                    <a:moveTo>
                      <a:pt x="79" y="153"/>
                    </a:moveTo>
                    <a:cubicBezTo>
                      <a:pt x="83" y="142"/>
                      <a:pt x="87" y="131"/>
                      <a:pt x="91" y="120"/>
                    </a:cubicBezTo>
                    <a:cubicBezTo>
                      <a:pt x="87" y="131"/>
                      <a:pt x="84" y="142"/>
                      <a:pt x="80" y="153"/>
                    </a:cubicBezTo>
                    <a:cubicBezTo>
                      <a:pt x="80" y="153"/>
                      <a:pt x="79" y="153"/>
                      <a:pt x="79" y="153"/>
                    </a:cubicBezTo>
                    <a:close/>
                    <a:moveTo>
                      <a:pt x="103" y="121"/>
                    </a:moveTo>
                    <a:cubicBezTo>
                      <a:pt x="102" y="127"/>
                      <a:pt x="101" y="133"/>
                      <a:pt x="99" y="139"/>
                    </a:cubicBezTo>
                    <a:cubicBezTo>
                      <a:pt x="98" y="142"/>
                      <a:pt x="97" y="147"/>
                      <a:pt x="95" y="152"/>
                    </a:cubicBezTo>
                    <a:cubicBezTo>
                      <a:pt x="96" y="141"/>
                      <a:pt x="99" y="130"/>
                      <a:pt x="103" y="12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Freeform 82"/>
              <p:cNvSpPr>
                <a:spLocks/>
              </p:cNvSpPr>
              <p:nvPr/>
            </p:nvSpPr>
            <p:spPr bwMode="auto">
              <a:xfrm>
                <a:off x="5307614" y="5308001"/>
                <a:ext cx="303212" cy="244475"/>
              </a:xfrm>
              <a:custGeom>
                <a:avLst/>
                <a:gdLst>
                  <a:gd name="T0" fmla="*/ 89 w 93"/>
                  <a:gd name="T1" fmla="*/ 67 h 75"/>
                  <a:gd name="T2" fmla="*/ 79 w 93"/>
                  <a:gd name="T3" fmla="*/ 64 h 75"/>
                  <a:gd name="T4" fmla="*/ 76 w 93"/>
                  <a:gd name="T5" fmla="*/ 63 h 75"/>
                  <a:gd name="T6" fmla="*/ 44 w 93"/>
                  <a:gd name="T7" fmla="*/ 45 h 75"/>
                  <a:gd name="T8" fmla="*/ 43 w 93"/>
                  <a:gd name="T9" fmla="*/ 44 h 75"/>
                  <a:gd name="T10" fmla="*/ 49 w 93"/>
                  <a:gd name="T11" fmla="*/ 45 h 75"/>
                  <a:gd name="T12" fmla="*/ 50 w 93"/>
                  <a:gd name="T13" fmla="*/ 45 h 75"/>
                  <a:gd name="T14" fmla="*/ 51 w 93"/>
                  <a:gd name="T15" fmla="*/ 46 h 75"/>
                  <a:gd name="T16" fmla="*/ 56 w 93"/>
                  <a:gd name="T17" fmla="*/ 41 h 75"/>
                  <a:gd name="T18" fmla="*/ 65 w 93"/>
                  <a:gd name="T19" fmla="*/ 44 h 75"/>
                  <a:gd name="T20" fmla="*/ 67 w 93"/>
                  <a:gd name="T21" fmla="*/ 38 h 75"/>
                  <a:gd name="T22" fmla="*/ 64 w 93"/>
                  <a:gd name="T23" fmla="*/ 36 h 75"/>
                  <a:gd name="T24" fmla="*/ 61 w 93"/>
                  <a:gd name="T25" fmla="*/ 36 h 75"/>
                  <a:gd name="T26" fmla="*/ 48 w 93"/>
                  <a:gd name="T27" fmla="*/ 30 h 75"/>
                  <a:gd name="T28" fmla="*/ 47 w 93"/>
                  <a:gd name="T29" fmla="*/ 29 h 75"/>
                  <a:gd name="T30" fmla="*/ 44 w 93"/>
                  <a:gd name="T31" fmla="*/ 28 h 75"/>
                  <a:gd name="T32" fmla="*/ 21 w 93"/>
                  <a:gd name="T33" fmla="*/ 12 h 75"/>
                  <a:gd name="T34" fmla="*/ 17 w 93"/>
                  <a:gd name="T35" fmla="*/ 4 h 75"/>
                  <a:gd name="T36" fmla="*/ 10 w 93"/>
                  <a:gd name="T37" fmla="*/ 6 h 75"/>
                  <a:gd name="T38" fmla="*/ 12 w 93"/>
                  <a:gd name="T39" fmla="*/ 11 h 75"/>
                  <a:gd name="T40" fmla="*/ 13 w 93"/>
                  <a:gd name="T41" fmla="*/ 14 h 75"/>
                  <a:gd name="T42" fmla="*/ 16 w 93"/>
                  <a:gd name="T43" fmla="*/ 17 h 75"/>
                  <a:gd name="T44" fmla="*/ 21 w 93"/>
                  <a:gd name="T45" fmla="*/ 24 h 75"/>
                  <a:gd name="T46" fmla="*/ 20 w 93"/>
                  <a:gd name="T47" fmla="*/ 26 h 75"/>
                  <a:gd name="T48" fmla="*/ 9 w 93"/>
                  <a:gd name="T49" fmla="*/ 17 h 75"/>
                  <a:gd name="T50" fmla="*/ 4 w 93"/>
                  <a:gd name="T51" fmla="*/ 22 h 75"/>
                  <a:gd name="T52" fmla="*/ 31 w 93"/>
                  <a:gd name="T53" fmla="*/ 44 h 75"/>
                  <a:gd name="T54" fmla="*/ 33 w 93"/>
                  <a:gd name="T55" fmla="*/ 48 h 75"/>
                  <a:gd name="T56" fmla="*/ 46 w 93"/>
                  <a:gd name="T57" fmla="*/ 57 h 75"/>
                  <a:gd name="T58" fmla="*/ 57 w 93"/>
                  <a:gd name="T59" fmla="*/ 64 h 75"/>
                  <a:gd name="T60" fmla="*/ 77 w 93"/>
                  <a:gd name="T61" fmla="*/ 71 h 75"/>
                  <a:gd name="T62" fmla="*/ 87 w 93"/>
                  <a:gd name="T63" fmla="*/ 74 h 75"/>
                  <a:gd name="T64" fmla="*/ 89 w 93"/>
                  <a:gd name="T65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75">
                    <a:moveTo>
                      <a:pt x="89" y="67"/>
                    </a:moveTo>
                    <a:cubicBezTo>
                      <a:pt x="86" y="66"/>
                      <a:pt x="82" y="65"/>
                      <a:pt x="79" y="64"/>
                    </a:cubicBezTo>
                    <a:cubicBezTo>
                      <a:pt x="79" y="63"/>
                      <a:pt x="77" y="63"/>
                      <a:pt x="76" y="63"/>
                    </a:cubicBezTo>
                    <a:cubicBezTo>
                      <a:pt x="64" y="59"/>
                      <a:pt x="54" y="52"/>
                      <a:pt x="44" y="45"/>
                    </a:cubicBezTo>
                    <a:cubicBezTo>
                      <a:pt x="43" y="45"/>
                      <a:pt x="43" y="44"/>
                      <a:pt x="43" y="44"/>
                    </a:cubicBezTo>
                    <a:cubicBezTo>
                      <a:pt x="45" y="44"/>
                      <a:pt x="47" y="45"/>
                      <a:pt x="49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4" y="47"/>
                      <a:pt x="57" y="44"/>
                      <a:pt x="56" y="41"/>
                    </a:cubicBezTo>
                    <a:cubicBezTo>
                      <a:pt x="59" y="42"/>
                      <a:pt x="62" y="43"/>
                      <a:pt x="65" y="44"/>
                    </a:cubicBezTo>
                    <a:cubicBezTo>
                      <a:pt x="69" y="45"/>
                      <a:pt x="71" y="40"/>
                      <a:pt x="67" y="38"/>
                    </a:cubicBezTo>
                    <a:cubicBezTo>
                      <a:pt x="66" y="37"/>
                      <a:pt x="65" y="36"/>
                      <a:pt x="64" y="36"/>
                    </a:cubicBezTo>
                    <a:cubicBezTo>
                      <a:pt x="63" y="35"/>
                      <a:pt x="62" y="35"/>
                      <a:pt x="61" y="36"/>
                    </a:cubicBezTo>
                    <a:cubicBezTo>
                      <a:pt x="57" y="34"/>
                      <a:pt x="52" y="32"/>
                      <a:pt x="48" y="30"/>
                    </a:cubicBezTo>
                    <a:cubicBezTo>
                      <a:pt x="48" y="30"/>
                      <a:pt x="48" y="30"/>
                      <a:pt x="47" y="29"/>
                    </a:cubicBezTo>
                    <a:cubicBezTo>
                      <a:pt x="46" y="28"/>
                      <a:pt x="45" y="28"/>
                      <a:pt x="44" y="28"/>
                    </a:cubicBezTo>
                    <a:cubicBezTo>
                      <a:pt x="36" y="24"/>
                      <a:pt x="28" y="19"/>
                      <a:pt x="21" y="12"/>
                    </a:cubicBezTo>
                    <a:cubicBezTo>
                      <a:pt x="19" y="10"/>
                      <a:pt x="18" y="7"/>
                      <a:pt x="17" y="4"/>
                    </a:cubicBezTo>
                    <a:cubicBezTo>
                      <a:pt x="15" y="0"/>
                      <a:pt x="8" y="2"/>
                      <a:pt x="10" y="6"/>
                    </a:cubicBezTo>
                    <a:cubicBezTo>
                      <a:pt x="10" y="8"/>
                      <a:pt x="11" y="9"/>
                      <a:pt x="12" y="11"/>
                    </a:cubicBezTo>
                    <a:cubicBezTo>
                      <a:pt x="11" y="12"/>
                      <a:pt x="11" y="13"/>
                      <a:pt x="13" y="14"/>
                    </a:cubicBezTo>
                    <a:cubicBezTo>
                      <a:pt x="14" y="15"/>
                      <a:pt x="15" y="16"/>
                      <a:pt x="16" y="17"/>
                    </a:cubicBezTo>
                    <a:cubicBezTo>
                      <a:pt x="17" y="20"/>
                      <a:pt x="19" y="22"/>
                      <a:pt x="21" y="24"/>
                    </a:cubicBezTo>
                    <a:cubicBezTo>
                      <a:pt x="20" y="24"/>
                      <a:pt x="20" y="25"/>
                      <a:pt x="20" y="26"/>
                    </a:cubicBezTo>
                    <a:cubicBezTo>
                      <a:pt x="16" y="23"/>
                      <a:pt x="12" y="20"/>
                      <a:pt x="9" y="17"/>
                    </a:cubicBezTo>
                    <a:cubicBezTo>
                      <a:pt x="5" y="14"/>
                      <a:pt x="0" y="19"/>
                      <a:pt x="4" y="22"/>
                    </a:cubicBezTo>
                    <a:cubicBezTo>
                      <a:pt x="13" y="30"/>
                      <a:pt x="22" y="37"/>
                      <a:pt x="31" y="44"/>
                    </a:cubicBezTo>
                    <a:cubicBezTo>
                      <a:pt x="31" y="46"/>
                      <a:pt x="32" y="47"/>
                      <a:pt x="33" y="48"/>
                    </a:cubicBezTo>
                    <a:cubicBezTo>
                      <a:pt x="37" y="51"/>
                      <a:pt x="42" y="54"/>
                      <a:pt x="46" y="57"/>
                    </a:cubicBezTo>
                    <a:cubicBezTo>
                      <a:pt x="50" y="60"/>
                      <a:pt x="53" y="63"/>
                      <a:pt x="57" y="64"/>
                    </a:cubicBezTo>
                    <a:cubicBezTo>
                      <a:pt x="62" y="67"/>
                      <a:pt x="71" y="73"/>
                      <a:pt x="77" y="71"/>
                    </a:cubicBezTo>
                    <a:cubicBezTo>
                      <a:pt x="80" y="72"/>
                      <a:pt x="83" y="73"/>
                      <a:pt x="87" y="74"/>
                    </a:cubicBezTo>
                    <a:cubicBezTo>
                      <a:pt x="92" y="75"/>
                      <a:pt x="93" y="68"/>
                      <a:pt x="89" y="6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Freeform 83"/>
              <p:cNvSpPr>
                <a:spLocks noEditPoints="1"/>
              </p:cNvSpPr>
              <p:nvPr/>
            </p:nvSpPr>
            <p:spPr bwMode="auto">
              <a:xfrm>
                <a:off x="5710839" y="4398363"/>
                <a:ext cx="628650" cy="1168400"/>
              </a:xfrm>
              <a:custGeom>
                <a:avLst/>
                <a:gdLst>
                  <a:gd name="T0" fmla="*/ 160 w 193"/>
                  <a:gd name="T1" fmla="*/ 228 h 358"/>
                  <a:gd name="T2" fmla="*/ 193 w 193"/>
                  <a:gd name="T3" fmla="*/ 89 h 358"/>
                  <a:gd name="T4" fmla="*/ 185 w 193"/>
                  <a:gd name="T5" fmla="*/ 39 h 358"/>
                  <a:gd name="T6" fmla="*/ 163 w 193"/>
                  <a:gd name="T7" fmla="*/ 17 h 358"/>
                  <a:gd name="T8" fmla="*/ 124 w 193"/>
                  <a:gd name="T9" fmla="*/ 7 h 358"/>
                  <a:gd name="T10" fmla="*/ 96 w 193"/>
                  <a:gd name="T11" fmla="*/ 58 h 358"/>
                  <a:gd name="T12" fmla="*/ 23 w 193"/>
                  <a:gd name="T13" fmla="*/ 238 h 358"/>
                  <a:gd name="T14" fmla="*/ 7 w 193"/>
                  <a:gd name="T15" fmla="*/ 298 h 358"/>
                  <a:gd name="T16" fmla="*/ 7 w 193"/>
                  <a:gd name="T17" fmla="*/ 320 h 358"/>
                  <a:gd name="T18" fmla="*/ 55 w 193"/>
                  <a:gd name="T19" fmla="*/ 308 h 358"/>
                  <a:gd name="T20" fmla="*/ 37 w 193"/>
                  <a:gd name="T21" fmla="*/ 329 h 358"/>
                  <a:gd name="T22" fmla="*/ 37 w 193"/>
                  <a:gd name="T23" fmla="*/ 341 h 358"/>
                  <a:gd name="T24" fmla="*/ 10 w 193"/>
                  <a:gd name="T25" fmla="*/ 340 h 358"/>
                  <a:gd name="T26" fmla="*/ 2 w 193"/>
                  <a:gd name="T27" fmla="*/ 344 h 358"/>
                  <a:gd name="T28" fmla="*/ 112 w 193"/>
                  <a:gd name="T29" fmla="*/ 306 h 358"/>
                  <a:gd name="T30" fmla="*/ 145 w 193"/>
                  <a:gd name="T31" fmla="*/ 174 h 358"/>
                  <a:gd name="T32" fmla="*/ 165 w 193"/>
                  <a:gd name="T33" fmla="*/ 131 h 358"/>
                  <a:gd name="T34" fmla="*/ 148 w 193"/>
                  <a:gd name="T35" fmla="*/ 196 h 358"/>
                  <a:gd name="T36" fmla="*/ 62 w 193"/>
                  <a:gd name="T37" fmla="*/ 159 h 358"/>
                  <a:gd name="T38" fmla="*/ 23 w 193"/>
                  <a:gd name="T39" fmla="*/ 283 h 358"/>
                  <a:gd name="T40" fmla="*/ 17 w 193"/>
                  <a:gd name="T41" fmla="*/ 313 h 358"/>
                  <a:gd name="T42" fmla="*/ 26 w 193"/>
                  <a:gd name="T43" fmla="*/ 295 h 358"/>
                  <a:gd name="T44" fmla="*/ 38 w 193"/>
                  <a:gd name="T45" fmla="*/ 269 h 358"/>
                  <a:gd name="T46" fmla="*/ 41 w 193"/>
                  <a:gd name="T47" fmla="*/ 258 h 358"/>
                  <a:gd name="T48" fmla="*/ 26 w 193"/>
                  <a:gd name="T49" fmla="*/ 308 h 358"/>
                  <a:gd name="T50" fmla="*/ 33 w 193"/>
                  <a:gd name="T51" fmla="*/ 310 h 358"/>
                  <a:gd name="T52" fmla="*/ 90 w 193"/>
                  <a:gd name="T53" fmla="*/ 126 h 358"/>
                  <a:gd name="T54" fmla="*/ 96 w 193"/>
                  <a:gd name="T55" fmla="*/ 103 h 358"/>
                  <a:gd name="T56" fmla="*/ 107 w 193"/>
                  <a:gd name="T57" fmla="*/ 77 h 358"/>
                  <a:gd name="T58" fmla="*/ 113 w 193"/>
                  <a:gd name="T59" fmla="*/ 33 h 358"/>
                  <a:gd name="T60" fmla="*/ 121 w 193"/>
                  <a:gd name="T61" fmla="*/ 12 h 358"/>
                  <a:gd name="T62" fmla="*/ 172 w 193"/>
                  <a:gd name="T63" fmla="*/ 50 h 358"/>
                  <a:gd name="T64" fmla="*/ 175 w 193"/>
                  <a:gd name="T65" fmla="*/ 58 h 358"/>
                  <a:gd name="T66" fmla="*/ 174 w 193"/>
                  <a:gd name="T67" fmla="*/ 67 h 358"/>
                  <a:gd name="T68" fmla="*/ 167 w 193"/>
                  <a:gd name="T69" fmla="*/ 114 h 358"/>
                  <a:gd name="T70" fmla="*/ 120 w 193"/>
                  <a:gd name="T71" fmla="*/ 20 h 358"/>
                  <a:gd name="T72" fmla="*/ 136 w 193"/>
                  <a:gd name="T73" fmla="*/ 27 h 358"/>
                  <a:gd name="T74" fmla="*/ 33 w 193"/>
                  <a:gd name="T75" fmla="*/ 310 h 358"/>
                  <a:gd name="T76" fmla="*/ 156 w 193"/>
                  <a:gd name="T77" fmla="*/ 36 h 358"/>
                  <a:gd name="T78" fmla="*/ 87 w 193"/>
                  <a:gd name="T79" fmla="*/ 279 h 358"/>
                  <a:gd name="T80" fmla="*/ 38 w 193"/>
                  <a:gd name="T81" fmla="*/ 328 h 358"/>
                  <a:gd name="T82" fmla="*/ 79 w 193"/>
                  <a:gd name="T83" fmla="*/ 301 h 358"/>
                  <a:gd name="T84" fmla="*/ 87 w 193"/>
                  <a:gd name="T85" fmla="*/ 298 h 358"/>
                  <a:gd name="T86" fmla="*/ 69 w 193"/>
                  <a:gd name="T87" fmla="*/ 332 h 358"/>
                  <a:gd name="T88" fmla="*/ 99 w 193"/>
                  <a:gd name="T89" fmla="*/ 30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" h="358">
                    <a:moveTo>
                      <a:pt x="112" y="306"/>
                    </a:moveTo>
                    <a:cubicBezTo>
                      <a:pt x="116" y="302"/>
                      <a:pt x="119" y="297"/>
                      <a:pt x="123" y="292"/>
                    </a:cubicBezTo>
                    <a:cubicBezTo>
                      <a:pt x="136" y="271"/>
                      <a:pt x="149" y="251"/>
                      <a:pt x="160" y="228"/>
                    </a:cubicBezTo>
                    <a:cubicBezTo>
                      <a:pt x="175" y="196"/>
                      <a:pt x="186" y="162"/>
                      <a:pt x="188" y="127"/>
                    </a:cubicBezTo>
                    <a:cubicBezTo>
                      <a:pt x="188" y="125"/>
                      <a:pt x="189" y="123"/>
                      <a:pt x="189" y="120"/>
                    </a:cubicBezTo>
                    <a:cubicBezTo>
                      <a:pt x="191" y="110"/>
                      <a:pt x="192" y="99"/>
                      <a:pt x="193" y="89"/>
                    </a:cubicBezTo>
                    <a:cubicBezTo>
                      <a:pt x="193" y="85"/>
                      <a:pt x="193" y="77"/>
                      <a:pt x="191" y="70"/>
                    </a:cubicBezTo>
                    <a:cubicBezTo>
                      <a:pt x="191" y="60"/>
                      <a:pt x="190" y="50"/>
                      <a:pt x="192" y="41"/>
                    </a:cubicBezTo>
                    <a:cubicBezTo>
                      <a:pt x="192" y="37"/>
                      <a:pt x="185" y="35"/>
                      <a:pt x="185" y="39"/>
                    </a:cubicBezTo>
                    <a:cubicBezTo>
                      <a:pt x="184" y="45"/>
                      <a:pt x="184" y="50"/>
                      <a:pt x="184" y="56"/>
                    </a:cubicBezTo>
                    <a:cubicBezTo>
                      <a:pt x="184" y="55"/>
                      <a:pt x="184" y="54"/>
                      <a:pt x="183" y="53"/>
                    </a:cubicBezTo>
                    <a:cubicBezTo>
                      <a:pt x="180" y="40"/>
                      <a:pt x="173" y="26"/>
                      <a:pt x="163" y="17"/>
                    </a:cubicBezTo>
                    <a:cubicBezTo>
                      <a:pt x="160" y="14"/>
                      <a:pt x="157" y="11"/>
                      <a:pt x="154" y="8"/>
                    </a:cubicBezTo>
                    <a:cubicBezTo>
                      <a:pt x="152" y="7"/>
                      <a:pt x="151" y="7"/>
                      <a:pt x="149" y="8"/>
                    </a:cubicBezTo>
                    <a:cubicBezTo>
                      <a:pt x="141" y="4"/>
                      <a:pt x="133" y="3"/>
                      <a:pt x="124" y="7"/>
                    </a:cubicBezTo>
                    <a:cubicBezTo>
                      <a:pt x="124" y="3"/>
                      <a:pt x="119" y="0"/>
                      <a:pt x="117" y="4"/>
                    </a:cubicBezTo>
                    <a:cubicBezTo>
                      <a:pt x="116" y="7"/>
                      <a:pt x="115" y="10"/>
                      <a:pt x="113" y="13"/>
                    </a:cubicBezTo>
                    <a:cubicBezTo>
                      <a:pt x="102" y="23"/>
                      <a:pt x="100" y="43"/>
                      <a:pt x="96" y="58"/>
                    </a:cubicBezTo>
                    <a:cubicBezTo>
                      <a:pt x="93" y="66"/>
                      <a:pt x="90" y="74"/>
                      <a:pt x="87" y="82"/>
                    </a:cubicBezTo>
                    <a:cubicBezTo>
                      <a:pt x="77" y="109"/>
                      <a:pt x="64" y="135"/>
                      <a:pt x="53" y="162"/>
                    </a:cubicBezTo>
                    <a:cubicBezTo>
                      <a:pt x="42" y="187"/>
                      <a:pt x="32" y="212"/>
                      <a:pt x="23" y="238"/>
                    </a:cubicBezTo>
                    <a:cubicBezTo>
                      <a:pt x="17" y="255"/>
                      <a:pt x="14" y="274"/>
                      <a:pt x="9" y="291"/>
                    </a:cubicBezTo>
                    <a:cubicBezTo>
                      <a:pt x="8" y="292"/>
                      <a:pt x="8" y="292"/>
                      <a:pt x="7" y="294"/>
                    </a:cubicBezTo>
                    <a:cubicBezTo>
                      <a:pt x="7" y="295"/>
                      <a:pt x="7" y="296"/>
                      <a:pt x="7" y="298"/>
                    </a:cubicBezTo>
                    <a:cubicBezTo>
                      <a:pt x="5" y="294"/>
                      <a:pt x="0" y="295"/>
                      <a:pt x="0" y="299"/>
                    </a:cubicBezTo>
                    <a:cubicBezTo>
                      <a:pt x="0" y="306"/>
                      <a:pt x="0" y="311"/>
                      <a:pt x="3" y="317"/>
                    </a:cubicBezTo>
                    <a:cubicBezTo>
                      <a:pt x="4" y="320"/>
                      <a:pt x="6" y="320"/>
                      <a:pt x="7" y="320"/>
                    </a:cubicBezTo>
                    <a:cubicBezTo>
                      <a:pt x="8" y="322"/>
                      <a:pt x="11" y="322"/>
                      <a:pt x="13" y="320"/>
                    </a:cubicBezTo>
                    <a:cubicBezTo>
                      <a:pt x="23" y="324"/>
                      <a:pt x="37" y="318"/>
                      <a:pt x="52" y="308"/>
                    </a:cubicBezTo>
                    <a:cubicBezTo>
                      <a:pt x="53" y="308"/>
                      <a:pt x="54" y="309"/>
                      <a:pt x="55" y="308"/>
                    </a:cubicBezTo>
                    <a:cubicBezTo>
                      <a:pt x="56" y="308"/>
                      <a:pt x="57" y="308"/>
                      <a:pt x="57" y="308"/>
                    </a:cubicBezTo>
                    <a:cubicBezTo>
                      <a:pt x="50" y="313"/>
                      <a:pt x="42" y="318"/>
                      <a:pt x="33" y="323"/>
                    </a:cubicBezTo>
                    <a:cubicBezTo>
                      <a:pt x="29" y="325"/>
                      <a:pt x="33" y="331"/>
                      <a:pt x="37" y="329"/>
                    </a:cubicBezTo>
                    <a:cubicBezTo>
                      <a:pt x="35" y="331"/>
                      <a:pt x="37" y="335"/>
                      <a:pt x="40" y="335"/>
                    </a:cubicBezTo>
                    <a:cubicBezTo>
                      <a:pt x="50" y="333"/>
                      <a:pt x="58" y="330"/>
                      <a:pt x="66" y="326"/>
                    </a:cubicBezTo>
                    <a:cubicBezTo>
                      <a:pt x="57" y="337"/>
                      <a:pt x="46" y="346"/>
                      <a:pt x="37" y="341"/>
                    </a:cubicBezTo>
                    <a:cubicBezTo>
                      <a:pt x="33" y="339"/>
                      <a:pt x="30" y="345"/>
                      <a:pt x="34" y="347"/>
                    </a:cubicBezTo>
                    <a:cubicBezTo>
                      <a:pt x="34" y="347"/>
                      <a:pt x="35" y="347"/>
                      <a:pt x="35" y="348"/>
                    </a:cubicBezTo>
                    <a:cubicBezTo>
                      <a:pt x="26" y="349"/>
                      <a:pt x="18" y="344"/>
                      <a:pt x="10" y="340"/>
                    </a:cubicBezTo>
                    <a:cubicBezTo>
                      <a:pt x="12" y="336"/>
                      <a:pt x="7" y="332"/>
                      <a:pt x="4" y="335"/>
                    </a:cubicBezTo>
                    <a:cubicBezTo>
                      <a:pt x="1" y="338"/>
                      <a:pt x="1" y="338"/>
                      <a:pt x="1" y="338"/>
                    </a:cubicBezTo>
                    <a:cubicBezTo>
                      <a:pt x="0" y="340"/>
                      <a:pt x="0" y="343"/>
                      <a:pt x="2" y="344"/>
                    </a:cubicBezTo>
                    <a:cubicBezTo>
                      <a:pt x="18" y="352"/>
                      <a:pt x="29" y="358"/>
                      <a:pt x="47" y="351"/>
                    </a:cubicBezTo>
                    <a:cubicBezTo>
                      <a:pt x="55" y="347"/>
                      <a:pt x="62" y="344"/>
                      <a:pt x="69" y="340"/>
                    </a:cubicBezTo>
                    <a:cubicBezTo>
                      <a:pt x="88" y="339"/>
                      <a:pt x="101" y="322"/>
                      <a:pt x="112" y="306"/>
                    </a:cubicBezTo>
                    <a:close/>
                    <a:moveTo>
                      <a:pt x="158" y="141"/>
                    </a:moveTo>
                    <a:cubicBezTo>
                      <a:pt x="154" y="167"/>
                      <a:pt x="144" y="193"/>
                      <a:pt x="130" y="217"/>
                    </a:cubicBezTo>
                    <a:cubicBezTo>
                      <a:pt x="136" y="203"/>
                      <a:pt x="141" y="188"/>
                      <a:pt x="145" y="174"/>
                    </a:cubicBezTo>
                    <a:cubicBezTo>
                      <a:pt x="150" y="158"/>
                      <a:pt x="156" y="140"/>
                      <a:pt x="160" y="121"/>
                    </a:cubicBezTo>
                    <a:cubicBezTo>
                      <a:pt x="159" y="127"/>
                      <a:pt x="159" y="134"/>
                      <a:pt x="158" y="141"/>
                    </a:cubicBezTo>
                    <a:close/>
                    <a:moveTo>
                      <a:pt x="165" y="131"/>
                    </a:moveTo>
                    <a:cubicBezTo>
                      <a:pt x="165" y="142"/>
                      <a:pt x="163" y="153"/>
                      <a:pt x="161" y="164"/>
                    </a:cubicBezTo>
                    <a:cubicBezTo>
                      <a:pt x="157" y="174"/>
                      <a:pt x="153" y="184"/>
                      <a:pt x="149" y="193"/>
                    </a:cubicBezTo>
                    <a:cubicBezTo>
                      <a:pt x="149" y="194"/>
                      <a:pt x="148" y="195"/>
                      <a:pt x="148" y="196"/>
                    </a:cubicBezTo>
                    <a:cubicBezTo>
                      <a:pt x="156" y="175"/>
                      <a:pt x="162" y="153"/>
                      <a:pt x="165" y="131"/>
                    </a:cubicBezTo>
                    <a:close/>
                    <a:moveTo>
                      <a:pt x="28" y="246"/>
                    </a:moveTo>
                    <a:cubicBezTo>
                      <a:pt x="36" y="216"/>
                      <a:pt x="50" y="187"/>
                      <a:pt x="62" y="159"/>
                    </a:cubicBezTo>
                    <a:cubicBezTo>
                      <a:pt x="64" y="155"/>
                      <a:pt x="66" y="150"/>
                      <a:pt x="68" y="146"/>
                    </a:cubicBezTo>
                    <a:cubicBezTo>
                      <a:pt x="55" y="181"/>
                      <a:pt x="39" y="217"/>
                      <a:pt x="33" y="254"/>
                    </a:cubicBezTo>
                    <a:cubicBezTo>
                      <a:pt x="30" y="264"/>
                      <a:pt x="27" y="273"/>
                      <a:pt x="23" y="283"/>
                    </a:cubicBezTo>
                    <a:cubicBezTo>
                      <a:pt x="20" y="289"/>
                      <a:pt x="18" y="298"/>
                      <a:pt x="14" y="303"/>
                    </a:cubicBezTo>
                    <a:cubicBezTo>
                      <a:pt x="19" y="284"/>
                      <a:pt x="22" y="265"/>
                      <a:pt x="28" y="246"/>
                    </a:cubicBezTo>
                    <a:close/>
                    <a:moveTo>
                      <a:pt x="17" y="313"/>
                    </a:moveTo>
                    <a:cubicBezTo>
                      <a:pt x="19" y="309"/>
                      <a:pt x="21" y="305"/>
                      <a:pt x="23" y="301"/>
                    </a:cubicBezTo>
                    <a:cubicBezTo>
                      <a:pt x="24" y="300"/>
                      <a:pt x="25" y="298"/>
                      <a:pt x="26" y="296"/>
                    </a:cubicBezTo>
                    <a:cubicBezTo>
                      <a:pt x="26" y="296"/>
                      <a:pt x="26" y="296"/>
                      <a:pt x="26" y="295"/>
                    </a:cubicBezTo>
                    <a:cubicBezTo>
                      <a:pt x="26" y="295"/>
                      <a:pt x="27" y="294"/>
                      <a:pt x="27" y="294"/>
                    </a:cubicBezTo>
                    <a:cubicBezTo>
                      <a:pt x="30" y="286"/>
                      <a:pt x="33" y="278"/>
                      <a:pt x="36" y="271"/>
                    </a:cubicBezTo>
                    <a:cubicBezTo>
                      <a:pt x="37" y="271"/>
                      <a:pt x="38" y="270"/>
                      <a:pt x="38" y="269"/>
                    </a:cubicBezTo>
                    <a:cubicBezTo>
                      <a:pt x="40" y="266"/>
                      <a:pt x="40" y="266"/>
                      <a:pt x="40" y="262"/>
                    </a:cubicBezTo>
                    <a:cubicBezTo>
                      <a:pt x="40" y="262"/>
                      <a:pt x="40" y="261"/>
                      <a:pt x="40" y="261"/>
                    </a:cubicBezTo>
                    <a:cubicBezTo>
                      <a:pt x="40" y="260"/>
                      <a:pt x="40" y="259"/>
                      <a:pt x="41" y="258"/>
                    </a:cubicBezTo>
                    <a:cubicBezTo>
                      <a:pt x="41" y="258"/>
                      <a:pt x="41" y="258"/>
                      <a:pt x="41" y="258"/>
                    </a:cubicBezTo>
                    <a:cubicBezTo>
                      <a:pt x="41" y="259"/>
                      <a:pt x="42" y="259"/>
                      <a:pt x="43" y="259"/>
                    </a:cubicBezTo>
                    <a:cubicBezTo>
                      <a:pt x="38" y="276"/>
                      <a:pt x="34" y="294"/>
                      <a:pt x="26" y="308"/>
                    </a:cubicBezTo>
                    <a:cubicBezTo>
                      <a:pt x="25" y="310"/>
                      <a:pt x="25" y="312"/>
                      <a:pt x="26" y="312"/>
                    </a:cubicBezTo>
                    <a:cubicBezTo>
                      <a:pt x="23" y="313"/>
                      <a:pt x="20" y="314"/>
                      <a:pt x="17" y="313"/>
                    </a:cubicBezTo>
                    <a:close/>
                    <a:moveTo>
                      <a:pt x="33" y="310"/>
                    </a:moveTo>
                    <a:cubicBezTo>
                      <a:pt x="42" y="294"/>
                      <a:pt x="45" y="273"/>
                      <a:pt x="51" y="255"/>
                    </a:cubicBezTo>
                    <a:cubicBezTo>
                      <a:pt x="59" y="229"/>
                      <a:pt x="68" y="204"/>
                      <a:pt x="75" y="178"/>
                    </a:cubicBezTo>
                    <a:cubicBezTo>
                      <a:pt x="81" y="161"/>
                      <a:pt x="86" y="143"/>
                      <a:pt x="90" y="126"/>
                    </a:cubicBezTo>
                    <a:cubicBezTo>
                      <a:pt x="95" y="117"/>
                      <a:pt x="100" y="109"/>
                      <a:pt x="107" y="101"/>
                    </a:cubicBezTo>
                    <a:cubicBezTo>
                      <a:pt x="109" y="98"/>
                      <a:pt x="104" y="93"/>
                      <a:pt x="101" y="96"/>
                    </a:cubicBezTo>
                    <a:cubicBezTo>
                      <a:pt x="100" y="99"/>
                      <a:pt x="98" y="101"/>
                      <a:pt x="96" y="103"/>
                    </a:cubicBezTo>
                    <a:cubicBezTo>
                      <a:pt x="97" y="103"/>
                      <a:pt x="97" y="102"/>
                      <a:pt x="97" y="102"/>
                    </a:cubicBezTo>
                    <a:cubicBezTo>
                      <a:pt x="98" y="97"/>
                      <a:pt x="99" y="92"/>
                      <a:pt x="100" y="87"/>
                    </a:cubicBezTo>
                    <a:cubicBezTo>
                      <a:pt x="102" y="84"/>
                      <a:pt x="104" y="80"/>
                      <a:pt x="107" y="77"/>
                    </a:cubicBezTo>
                    <a:cubicBezTo>
                      <a:pt x="109" y="74"/>
                      <a:pt x="106" y="70"/>
                      <a:pt x="103" y="71"/>
                    </a:cubicBezTo>
                    <a:cubicBezTo>
                      <a:pt x="106" y="60"/>
                      <a:pt x="110" y="48"/>
                      <a:pt x="115" y="38"/>
                    </a:cubicBezTo>
                    <a:cubicBezTo>
                      <a:pt x="117" y="36"/>
                      <a:pt x="115" y="34"/>
                      <a:pt x="113" y="33"/>
                    </a:cubicBezTo>
                    <a:cubicBezTo>
                      <a:pt x="115" y="28"/>
                      <a:pt x="117" y="22"/>
                      <a:pt x="119" y="17"/>
                    </a:cubicBezTo>
                    <a:cubicBezTo>
                      <a:pt x="120" y="16"/>
                      <a:pt x="120" y="16"/>
                      <a:pt x="120" y="15"/>
                    </a:cubicBezTo>
                    <a:cubicBezTo>
                      <a:pt x="120" y="14"/>
                      <a:pt x="121" y="13"/>
                      <a:pt x="121" y="12"/>
                    </a:cubicBezTo>
                    <a:cubicBezTo>
                      <a:pt x="122" y="13"/>
                      <a:pt x="123" y="14"/>
                      <a:pt x="125" y="13"/>
                    </a:cubicBezTo>
                    <a:cubicBezTo>
                      <a:pt x="136" y="9"/>
                      <a:pt x="145" y="11"/>
                      <a:pt x="153" y="17"/>
                    </a:cubicBezTo>
                    <a:cubicBezTo>
                      <a:pt x="162" y="25"/>
                      <a:pt x="168" y="37"/>
                      <a:pt x="172" y="50"/>
                    </a:cubicBezTo>
                    <a:cubicBezTo>
                      <a:pt x="172" y="50"/>
                      <a:pt x="172" y="51"/>
                      <a:pt x="173" y="52"/>
                    </a:cubicBezTo>
                    <a:cubicBezTo>
                      <a:pt x="173" y="52"/>
                      <a:pt x="173" y="53"/>
                      <a:pt x="173" y="54"/>
                    </a:cubicBezTo>
                    <a:cubicBezTo>
                      <a:pt x="174" y="55"/>
                      <a:pt x="174" y="57"/>
                      <a:pt x="175" y="58"/>
                    </a:cubicBezTo>
                    <a:cubicBezTo>
                      <a:pt x="174" y="59"/>
                      <a:pt x="174" y="60"/>
                      <a:pt x="174" y="61"/>
                    </a:cubicBezTo>
                    <a:cubicBezTo>
                      <a:pt x="173" y="61"/>
                      <a:pt x="173" y="61"/>
                      <a:pt x="173" y="62"/>
                    </a:cubicBezTo>
                    <a:cubicBezTo>
                      <a:pt x="171" y="64"/>
                      <a:pt x="172" y="66"/>
                      <a:pt x="174" y="67"/>
                    </a:cubicBezTo>
                    <a:cubicBezTo>
                      <a:pt x="177" y="86"/>
                      <a:pt x="176" y="106"/>
                      <a:pt x="172" y="125"/>
                    </a:cubicBezTo>
                    <a:cubicBezTo>
                      <a:pt x="172" y="122"/>
                      <a:pt x="172" y="120"/>
                      <a:pt x="172" y="117"/>
                    </a:cubicBezTo>
                    <a:cubicBezTo>
                      <a:pt x="171" y="114"/>
                      <a:pt x="169" y="113"/>
                      <a:pt x="167" y="114"/>
                    </a:cubicBezTo>
                    <a:cubicBezTo>
                      <a:pt x="168" y="103"/>
                      <a:pt x="169" y="93"/>
                      <a:pt x="169" y="82"/>
                    </a:cubicBezTo>
                    <a:cubicBezTo>
                      <a:pt x="169" y="61"/>
                      <a:pt x="171" y="38"/>
                      <a:pt x="154" y="22"/>
                    </a:cubicBezTo>
                    <a:cubicBezTo>
                      <a:pt x="144" y="14"/>
                      <a:pt x="129" y="9"/>
                      <a:pt x="120" y="20"/>
                    </a:cubicBezTo>
                    <a:cubicBezTo>
                      <a:pt x="117" y="23"/>
                      <a:pt x="122" y="28"/>
                      <a:pt x="125" y="25"/>
                    </a:cubicBezTo>
                    <a:cubicBezTo>
                      <a:pt x="129" y="20"/>
                      <a:pt x="133" y="20"/>
                      <a:pt x="138" y="21"/>
                    </a:cubicBezTo>
                    <a:cubicBezTo>
                      <a:pt x="135" y="22"/>
                      <a:pt x="134" y="25"/>
                      <a:pt x="136" y="27"/>
                    </a:cubicBezTo>
                    <a:cubicBezTo>
                      <a:pt x="177" y="63"/>
                      <a:pt x="151" y="129"/>
                      <a:pt x="138" y="172"/>
                    </a:cubicBezTo>
                    <a:cubicBezTo>
                      <a:pt x="131" y="198"/>
                      <a:pt x="121" y="224"/>
                      <a:pt x="108" y="248"/>
                    </a:cubicBezTo>
                    <a:cubicBezTo>
                      <a:pt x="98" y="259"/>
                      <a:pt x="59" y="298"/>
                      <a:pt x="33" y="310"/>
                    </a:cubicBezTo>
                    <a:close/>
                    <a:moveTo>
                      <a:pt x="162" y="57"/>
                    </a:moveTo>
                    <a:cubicBezTo>
                      <a:pt x="159" y="44"/>
                      <a:pt x="152" y="32"/>
                      <a:pt x="142" y="23"/>
                    </a:cubicBezTo>
                    <a:cubicBezTo>
                      <a:pt x="148" y="26"/>
                      <a:pt x="153" y="32"/>
                      <a:pt x="156" y="36"/>
                    </a:cubicBezTo>
                    <a:cubicBezTo>
                      <a:pt x="160" y="42"/>
                      <a:pt x="162" y="49"/>
                      <a:pt x="162" y="57"/>
                    </a:cubicBezTo>
                    <a:close/>
                    <a:moveTo>
                      <a:pt x="66" y="298"/>
                    </a:moveTo>
                    <a:cubicBezTo>
                      <a:pt x="73" y="292"/>
                      <a:pt x="80" y="285"/>
                      <a:pt x="87" y="279"/>
                    </a:cubicBezTo>
                    <a:cubicBezTo>
                      <a:pt x="83" y="284"/>
                      <a:pt x="79" y="289"/>
                      <a:pt x="74" y="293"/>
                    </a:cubicBezTo>
                    <a:cubicBezTo>
                      <a:pt x="72" y="295"/>
                      <a:pt x="69" y="296"/>
                      <a:pt x="66" y="298"/>
                    </a:cubicBezTo>
                    <a:close/>
                    <a:moveTo>
                      <a:pt x="38" y="328"/>
                    </a:moveTo>
                    <a:cubicBezTo>
                      <a:pt x="38" y="328"/>
                      <a:pt x="38" y="328"/>
                      <a:pt x="38" y="328"/>
                    </a:cubicBezTo>
                    <a:cubicBezTo>
                      <a:pt x="52" y="321"/>
                      <a:pt x="65" y="312"/>
                      <a:pt x="76" y="302"/>
                    </a:cubicBezTo>
                    <a:cubicBezTo>
                      <a:pt x="77" y="302"/>
                      <a:pt x="78" y="302"/>
                      <a:pt x="79" y="301"/>
                    </a:cubicBezTo>
                    <a:cubicBezTo>
                      <a:pt x="81" y="299"/>
                      <a:pt x="82" y="297"/>
                      <a:pt x="83" y="296"/>
                    </a:cubicBezTo>
                    <a:cubicBezTo>
                      <a:pt x="90" y="291"/>
                      <a:pt x="95" y="286"/>
                      <a:pt x="101" y="280"/>
                    </a:cubicBezTo>
                    <a:cubicBezTo>
                      <a:pt x="96" y="286"/>
                      <a:pt x="91" y="292"/>
                      <a:pt x="87" y="298"/>
                    </a:cubicBezTo>
                    <a:cubicBezTo>
                      <a:pt x="85" y="301"/>
                      <a:pt x="82" y="306"/>
                      <a:pt x="78" y="311"/>
                    </a:cubicBezTo>
                    <a:cubicBezTo>
                      <a:pt x="67" y="319"/>
                      <a:pt x="54" y="325"/>
                      <a:pt x="38" y="328"/>
                    </a:cubicBezTo>
                    <a:close/>
                    <a:moveTo>
                      <a:pt x="69" y="332"/>
                    </a:moveTo>
                    <a:cubicBezTo>
                      <a:pt x="72" y="329"/>
                      <a:pt x="74" y="327"/>
                      <a:pt x="76" y="325"/>
                    </a:cubicBezTo>
                    <a:cubicBezTo>
                      <a:pt x="78" y="322"/>
                      <a:pt x="80" y="319"/>
                      <a:pt x="82" y="316"/>
                    </a:cubicBezTo>
                    <a:cubicBezTo>
                      <a:pt x="88" y="312"/>
                      <a:pt x="94" y="307"/>
                      <a:pt x="99" y="301"/>
                    </a:cubicBezTo>
                    <a:cubicBezTo>
                      <a:pt x="91" y="313"/>
                      <a:pt x="81" y="324"/>
                      <a:pt x="69" y="33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Freeform 84"/>
              <p:cNvSpPr>
                <a:spLocks noEditPoints="1"/>
              </p:cNvSpPr>
              <p:nvPr/>
            </p:nvSpPr>
            <p:spPr bwMode="auto">
              <a:xfrm>
                <a:off x="6261701" y="4565051"/>
                <a:ext cx="719137" cy="1184275"/>
              </a:xfrm>
              <a:custGeom>
                <a:avLst/>
                <a:gdLst>
                  <a:gd name="T0" fmla="*/ 71 w 221"/>
                  <a:gd name="T1" fmla="*/ 354 h 363"/>
                  <a:gd name="T2" fmla="*/ 78 w 221"/>
                  <a:gd name="T3" fmla="*/ 349 h 363"/>
                  <a:gd name="T4" fmla="*/ 94 w 221"/>
                  <a:gd name="T5" fmla="*/ 340 h 363"/>
                  <a:gd name="T6" fmla="*/ 74 w 221"/>
                  <a:gd name="T7" fmla="*/ 336 h 363"/>
                  <a:gd name="T8" fmla="*/ 61 w 221"/>
                  <a:gd name="T9" fmla="*/ 336 h 363"/>
                  <a:gd name="T10" fmla="*/ 43 w 221"/>
                  <a:gd name="T11" fmla="*/ 328 h 363"/>
                  <a:gd name="T12" fmla="*/ 28 w 221"/>
                  <a:gd name="T13" fmla="*/ 305 h 363"/>
                  <a:gd name="T14" fmla="*/ 34 w 221"/>
                  <a:gd name="T15" fmla="*/ 274 h 363"/>
                  <a:gd name="T16" fmla="*/ 58 w 221"/>
                  <a:gd name="T17" fmla="*/ 225 h 363"/>
                  <a:gd name="T18" fmla="*/ 86 w 221"/>
                  <a:gd name="T19" fmla="*/ 175 h 363"/>
                  <a:gd name="T20" fmla="*/ 88 w 221"/>
                  <a:gd name="T21" fmla="*/ 190 h 363"/>
                  <a:gd name="T22" fmla="*/ 129 w 221"/>
                  <a:gd name="T23" fmla="*/ 185 h 363"/>
                  <a:gd name="T24" fmla="*/ 125 w 221"/>
                  <a:gd name="T25" fmla="*/ 193 h 363"/>
                  <a:gd name="T26" fmla="*/ 116 w 221"/>
                  <a:gd name="T27" fmla="*/ 229 h 363"/>
                  <a:gd name="T28" fmla="*/ 150 w 221"/>
                  <a:gd name="T29" fmla="*/ 172 h 363"/>
                  <a:gd name="T30" fmla="*/ 161 w 221"/>
                  <a:gd name="T31" fmla="*/ 127 h 363"/>
                  <a:gd name="T32" fmla="*/ 149 w 221"/>
                  <a:gd name="T33" fmla="*/ 141 h 363"/>
                  <a:gd name="T34" fmla="*/ 128 w 221"/>
                  <a:gd name="T35" fmla="*/ 175 h 363"/>
                  <a:gd name="T36" fmla="*/ 109 w 221"/>
                  <a:gd name="T37" fmla="*/ 131 h 363"/>
                  <a:gd name="T38" fmla="*/ 143 w 221"/>
                  <a:gd name="T39" fmla="*/ 24 h 363"/>
                  <a:gd name="T40" fmla="*/ 195 w 221"/>
                  <a:gd name="T41" fmla="*/ 32 h 363"/>
                  <a:gd name="T42" fmla="*/ 191 w 221"/>
                  <a:gd name="T43" fmla="*/ 55 h 363"/>
                  <a:gd name="T44" fmla="*/ 193 w 221"/>
                  <a:gd name="T45" fmla="*/ 62 h 363"/>
                  <a:gd name="T46" fmla="*/ 214 w 221"/>
                  <a:gd name="T47" fmla="*/ 36 h 363"/>
                  <a:gd name="T48" fmla="*/ 215 w 221"/>
                  <a:gd name="T49" fmla="*/ 27 h 363"/>
                  <a:gd name="T50" fmla="*/ 213 w 221"/>
                  <a:gd name="T51" fmla="*/ 18 h 363"/>
                  <a:gd name="T52" fmla="*/ 194 w 221"/>
                  <a:gd name="T53" fmla="*/ 19 h 363"/>
                  <a:gd name="T54" fmla="*/ 142 w 221"/>
                  <a:gd name="T55" fmla="*/ 9 h 363"/>
                  <a:gd name="T56" fmla="*/ 123 w 221"/>
                  <a:gd name="T57" fmla="*/ 3 h 363"/>
                  <a:gd name="T58" fmla="*/ 113 w 221"/>
                  <a:gd name="T59" fmla="*/ 15 h 363"/>
                  <a:gd name="T60" fmla="*/ 109 w 221"/>
                  <a:gd name="T61" fmla="*/ 32 h 363"/>
                  <a:gd name="T62" fmla="*/ 76 w 221"/>
                  <a:gd name="T63" fmla="*/ 116 h 363"/>
                  <a:gd name="T64" fmla="*/ 42 w 221"/>
                  <a:gd name="T65" fmla="*/ 221 h 363"/>
                  <a:gd name="T66" fmla="*/ 22 w 221"/>
                  <a:gd name="T67" fmla="*/ 272 h 363"/>
                  <a:gd name="T68" fmla="*/ 17 w 221"/>
                  <a:gd name="T69" fmla="*/ 283 h 363"/>
                  <a:gd name="T70" fmla="*/ 10 w 221"/>
                  <a:gd name="T71" fmla="*/ 299 h 363"/>
                  <a:gd name="T72" fmla="*/ 5 w 221"/>
                  <a:gd name="T73" fmla="*/ 314 h 363"/>
                  <a:gd name="T74" fmla="*/ 15 w 221"/>
                  <a:gd name="T75" fmla="*/ 318 h 363"/>
                  <a:gd name="T76" fmla="*/ 15 w 221"/>
                  <a:gd name="T77" fmla="*/ 321 h 363"/>
                  <a:gd name="T78" fmla="*/ 11 w 221"/>
                  <a:gd name="T79" fmla="*/ 328 h 363"/>
                  <a:gd name="T80" fmla="*/ 84 w 221"/>
                  <a:gd name="T81" fmla="*/ 355 h 363"/>
                  <a:gd name="T82" fmla="*/ 93 w 221"/>
                  <a:gd name="T83" fmla="*/ 178 h 363"/>
                  <a:gd name="T84" fmla="*/ 112 w 221"/>
                  <a:gd name="T85" fmla="*/ 54 h 363"/>
                  <a:gd name="T86" fmla="*/ 128 w 221"/>
                  <a:gd name="T87" fmla="*/ 20 h 363"/>
                  <a:gd name="T88" fmla="*/ 138 w 221"/>
                  <a:gd name="T89" fmla="*/ 23 h 363"/>
                  <a:gd name="T90" fmla="*/ 132 w 221"/>
                  <a:gd name="T91" fmla="*/ 31 h 363"/>
                  <a:gd name="T92" fmla="*/ 89 w 221"/>
                  <a:gd name="T93" fmla="*/ 136 h 363"/>
                  <a:gd name="T94" fmla="*/ 116 w 221"/>
                  <a:gd name="T95" fmla="*/ 78 h 363"/>
                  <a:gd name="T96" fmla="*/ 84 w 221"/>
                  <a:gd name="T97" fmla="*/ 167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1" h="363">
                    <a:moveTo>
                      <a:pt x="84" y="355"/>
                    </a:moveTo>
                    <a:cubicBezTo>
                      <a:pt x="80" y="355"/>
                      <a:pt x="77" y="354"/>
                      <a:pt x="73" y="353"/>
                    </a:cubicBezTo>
                    <a:cubicBezTo>
                      <a:pt x="72" y="353"/>
                      <a:pt x="72" y="353"/>
                      <a:pt x="71" y="354"/>
                    </a:cubicBezTo>
                    <a:cubicBezTo>
                      <a:pt x="69" y="354"/>
                      <a:pt x="67" y="353"/>
                      <a:pt x="66" y="353"/>
                    </a:cubicBezTo>
                    <a:cubicBezTo>
                      <a:pt x="66" y="352"/>
                      <a:pt x="66" y="351"/>
                      <a:pt x="65" y="350"/>
                    </a:cubicBezTo>
                    <a:cubicBezTo>
                      <a:pt x="69" y="350"/>
                      <a:pt x="74" y="350"/>
                      <a:pt x="78" y="349"/>
                    </a:cubicBezTo>
                    <a:cubicBezTo>
                      <a:pt x="79" y="349"/>
                      <a:pt x="79" y="349"/>
                      <a:pt x="80" y="349"/>
                    </a:cubicBezTo>
                    <a:cubicBezTo>
                      <a:pt x="85" y="349"/>
                      <a:pt x="91" y="349"/>
                      <a:pt x="96" y="347"/>
                    </a:cubicBezTo>
                    <a:cubicBezTo>
                      <a:pt x="100" y="345"/>
                      <a:pt x="98" y="338"/>
                      <a:pt x="94" y="340"/>
                    </a:cubicBezTo>
                    <a:cubicBezTo>
                      <a:pt x="90" y="342"/>
                      <a:pt x="86" y="342"/>
                      <a:pt x="81" y="342"/>
                    </a:cubicBezTo>
                    <a:cubicBezTo>
                      <a:pt x="82" y="340"/>
                      <a:pt x="81" y="337"/>
                      <a:pt x="79" y="337"/>
                    </a:cubicBezTo>
                    <a:cubicBezTo>
                      <a:pt x="77" y="336"/>
                      <a:pt x="76" y="336"/>
                      <a:pt x="74" y="336"/>
                    </a:cubicBezTo>
                    <a:cubicBezTo>
                      <a:pt x="73" y="336"/>
                      <a:pt x="73" y="336"/>
                      <a:pt x="72" y="337"/>
                    </a:cubicBezTo>
                    <a:cubicBezTo>
                      <a:pt x="68" y="336"/>
                      <a:pt x="64" y="336"/>
                      <a:pt x="61" y="336"/>
                    </a:cubicBezTo>
                    <a:cubicBezTo>
                      <a:pt x="61" y="336"/>
                      <a:pt x="61" y="336"/>
                      <a:pt x="61" y="336"/>
                    </a:cubicBezTo>
                    <a:cubicBezTo>
                      <a:pt x="57" y="332"/>
                      <a:pt x="54" y="330"/>
                      <a:pt x="49" y="327"/>
                    </a:cubicBezTo>
                    <a:cubicBezTo>
                      <a:pt x="47" y="326"/>
                      <a:pt x="45" y="327"/>
                      <a:pt x="44" y="329"/>
                    </a:cubicBezTo>
                    <a:cubicBezTo>
                      <a:pt x="44" y="329"/>
                      <a:pt x="43" y="329"/>
                      <a:pt x="43" y="328"/>
                    </a:cubicBezTo>
                    <a:cubicBezTo>
                      <a:pt x="41" y="328"/>
                      <a:pt x="40" y="329"/>
                      <a:pt x="39" y="330"/>
                    </a:cubicBezTo>
                    <a:cubicBezTo>
                      <a:pt x="34" y="328"/>
                      <a:pt x="28" y="326"/>
                      <a:pt x="23" y="324"/>
                    </a:cubicBezTo>
                    <a:cubicBezTo>
                      <a:pt x="26" y="317"/>
                      <a:pt x="27" y="309"/>
                      <a:pt x="28" y="305"/>
                    </a:cubicBezTo>
                    <a:cubicBezTo>
                      <a:pt x="30" y="298"/>
                      <a:pt x="31" y="289"/>
                      <a:pt x="33" y="281"/>
                    </a:cubicBezTo>
                    <a:cubicBezTo>
                      <a:pt x="33" y="280"/>
                      <a:pt x="34" y="279"/>
                      <a:pt x="34" y="278"/>
                    </a:cubicBezTo>
                    <a:cubicBezTo>
                      <a:pt x="35" y="276"/>
                      <a:pt x="34" y="275"/>
                      <a:pt x="34" y="274"/>
                    </a:cubicBezTo>
                    <a:cubicBezTo>
                      <a:pt x="34" y="273"/>
                      <a:pt x="34" y="271"/>
                      <a:pt x="35" y="270"/>
                    </a:cubicBezTo>
                    <a:cubicBezTo>
                      <a:pt x="37" y="268"/>
                      <a:pt x="39" y="265"/>
                      <a:pt x="40" y="262"/>
                    </a:cubicBezTo>
                    <a:cubicBezTo>
                      <a:pt x="49" y="253"/>
                      <a:pt x="54" y="236"/>
                      <a:pt x="58" y="225"/>
                    </a:cubicBezTo>
                    <a:cubicBezTo>
                      <a:pt x="58" y="225"/>
                      <a:pt x="58" y="225"/>
                      <a:pt x="58" y="225"/>
                    </a:cubicBezTo>
                    <a:cubicBezTo>
                      <a:pt x="66" y="208"/>
                      <a:pt x="73" y="191"/>
                      <a:pt x="81" y="174"/>
                    </a:cubicBezTo>
                    <a:cubicBezTo>
                      <a:pt x="83" y="174"/>
                      <a:pt x="84" y="175"/>
                      <a:pt x="86" y="175"/>
                    </a:cubicBezTo>
                    <a:cubicBezTo>
                      <a:pt x="80" y="194"/>
                      <a:pt x="70" y="213"/>
                      <a:pt x="65" y="233"/>
                    </a:cubicBezTo>
                    <a:cubicBezTo>
                      <a:pt x="64" y="237"/>
                      <a:pt x="71" y="239"/>
                      <a:pt x="72" y="234"/>
                    </a:cubicBezTo>
                    <a:cubicBezTo>
                      <a:pt x="76" y="219"/>
                      <a:pt x="83" y="205"/>
                      <a:pt x="88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101" y="189"/>
                      <a:pt x="112" y="187"/>
                      <a:pt x="122" y="184"/>
                    </a:cubicBezTo>
                    <a:cubicBezTo>
                      <a:pt x="125" y="184"/>
                      <a:pt x="127" y="184"/>
                      <a:pt x="129" y="185"/>
                    </a:cubicBezTo>
                    <a:cubicBezTo>
                      <a:pt x="129" y="185"/>
                      <a:pt x="128" y="186"/>
                      <a:pt x="128" y="187"/>
                    </a:cubicBezTo>
                    <a:cubicBezTo>
                      <a:pt x="128" y="188"/>
                      <a:pt x="127" y="188"/>
                      <a:pt x="127" y="188"/>
                    </a:cubicBezTo>
                    <a:cubicBezTo>
                      <a:pt x="127" y="190"/>
                      <a:pt x="126" y="191"/>
                      <a:pt x="125" y="193"/>
                    </a:cubicBezTo>
                    <a:cubicBezTo>
                      <a:pt x="125" y="194"/>
                      <a:pt x="125" y="194"/>
                      <a:pt x="125" y="195"/>
                    </a:cubicBezTo>
                    <a:cubicBezTo>
                      <a:pt x="120" y="205"/>
                      <a:pt x="115" y="215"/>
                      <a:pt x="110" y="225"/>
                    </a:cubicBezTo>
                    <a:cubicBezTo>
                      <a:pt x="107" y="229"/>
                      <a:pt x="114" y="233"/>
                      <a:pt x="116" y="229"/>
                    </a:cubicBezTo>
                    <a:cubicBezTo>
                      <a:pt x="121" y="219"/>
                      <a:pt x="126" y="209"/>
                      <a:pt x="131" y="200"/>
                    </a:cubicBezTo>
                    <a:cubicBezTo>
                      <a:pt x="132" y="201"/>
                      <a:pt x="134" y="202"/>
                      <a:pt x="136" y="200"/>
                    </a:cubicBezTo>
                    <a:cubicBezTo>
                      <a:pt x="143" y="192"/>
                      <a:pt x="147" y="182"/>
                      <a:pt x="150" y="172"/>
                    </a:cubicBezTo>
                    <a:cubicBezTo>
                      <a:pt x="152" y="168"/>
                      <a:pt x="153" y="165"/>
                      <a:pt x="155" y="161"/>
                    </a:cubicBezTo>
                    <a:cubicBezTo>
                      <a:pt x="155" y="160"/>
                      <a:pt x="155" y="158"/>
                      <a:pt x="154" y="157"/>
                    </a:cubicBezTo>
                    <a:cubicBezTo>
                      <a:pt x="157" y="147"/>
                      <a:pt x="158" y="137"/>
                      <a:pt x="161" y="127"/>
                    </a:cubicBezTo>
                    <a:cubicBezTo>
                      <a:pt x="162" y="122"/>
                      <a:pt x="155" y="121"/>
                      <a:pt x="154" y="125"/>
                    </a:cubicBezTo>
                    <a:cubicBezTo>
                      <a:pt x="153" y="130"/>
                      <a:pt x="152" y="134"/>
                      <a:pt x="151" y="139"/>
                    </a:cubicBezTo>
                    <a:cubicBezTo>
                      <a:pt x="150" y="139"/>
                      <a:pt x="149" y="140"/>
                      <a:pt x="149" y="141"/>
                    </a:cubicBezTo>
                    <a:cubicBezTo>
                      <a:pt x="144" y="154"/>
                      <a:pt x="139" y="165"/>
                      <a:pt x="133" y="177"/>
                    </a:cubicBezTo>
                    <a:cubicBezTo>
                      <a:pt x="133" y="177"/>
                      <a:pt x="133" y="177"/>
                      <a:pt x="133" y="177"/>
                    </a:cubicBezTo>
                    <a:cubicBezTo>
                      <a:pt x="132" y="175"/>
                      <a:pt x="131" y="174"/>
                      <a:pt x="128" y="175"/>
                    </a:cubicBezTo>
                    <a:cubicBezTo>
                      <a:pt x="126" y="175"/>
                      <a:pt x="124" y="176"/>
                      <a:pt x="122" y="177"/>
                    </a:cubicBezTo>
                    <a:cubicBezTo>
                      <a:pt x="113" y="176"/>
                      <a:pt x="104" y="174"/>
                      <a:pt x="95" y="171"/>
                    </a:cubicBezTo>
                    <a:cubicBezTo>
                      <a:pt x="100" y="158"/>
                      <a:pt x="105" y="144"/>
                      <a:pt x="109" y="131"/>
                    </a:cubicBezTo>
                    <a:cubicBezTo>
                      <a:pt x="114" y="114"/>
                      <a:pt x="120" y="97"/>
                      <a:pt x="124" y="80"/>
                    </a:cubicBezTo>
                    <a:cubicBezTo>
                      <a:pt x="128" y="62"/>
                      <a:pt x="130" y="43"/>
                      <a:pt x="142" y="29"/>
                    </a:cubicBezTo>
                    <a:cubicBezTo>
                      <a:pt x="144" y="27"/>
                      <a:pt x="143" y="26"/>
                      <a:pt x="143" y="24"/>
                    </a:cubicBezTo>
                    <a:cubicBezTo>
                      <a:pt x="146" y="25"/>
                      <a:pt x="150" y="26"/>
                      <a:pt x="154" y="27"/>
                    </a:cubicBezTo>
                    <a:cubicBezTo>
                      <a:pt x="165" y="30"/>
                      <a:pt x="177" y="30"/>
                      <a:pt x="189" y="31"/>
                    </a:cubicBezTo>
                    <a:cubicBezTo>
                      <a:pt x="189" y="34"/>
                      <a:pt x="193" y="35"/>
                      <a:pt x="195" y="32"/>
                    </a:cubicBezTo>
                    <a:cubicBezTo>
                      <a:pt x="196" y="33"/>
                      <a:pt x="197" y="33"/>
                      <a:pt x="198" y="33"/>
                    </a:cubicBezTo>
                    <a:cubicBezTo>
                      <a:pt x="196" y="39"/>
                      <a:pt x="195" y="44"/>
                      <a:pt x="193" y="50"/>
                    </a:cubicBezTo>
                    <a:cubicBezTo>
                      <a:pt x="192" y="52"/>
                      <a:pt x="192" y="53"/>
                      <a:pt x="191" y="55"/>
                    </a:cubicBezTo>
                    <a:cubicBezTo>
                      <a:pt x="191" y="56"/>
                      <a:pt x="191" y="57"/>
                      <a:pt x="191" y="58"/>
                    </a:cubicBezTo>
                    <a:cubicBezTo>
                      <a:pt x="191" y="58"/>
                      <a:pt x="191" y="58"/>
                      <a:pt x="191" y="59"/>
                    </a:cubicBezTo>
                    <a:cubicBezTo>
                      <a:pt x="190" y="61"/>
                      <a:pt x="192" y="62"/>
                      <a:pt x="193" y="62"/>
                    </a:cubicBezTo>
                    <a:cubicBezTo>
                      <a:pt x="192" y="67"/>
                      <a:pt x="191" y="72"/>
                      <a:pt x="191" y="76"/>
                    </a:cubicBezTo>
                    <a:cubicBezTo>
                      <a:pt x="191" y="81"/>
                      <a:pt x="198" y="81"/>
                      <a:pt x="198" y="76"/>
                    </a:cubicBezTo>
                    <a:cubicBezTo>
                      <a:pt x="198" y="62"/>
                      <a:pt x="206" y="48"/>
                      <a:pt x="214" y="36"/>
                    </a:cubicBezTo>
                    <a:cubicBezTo>
                      <a:pt x="215" y="36"/>
                      <a:pt x="217" y="35"/>
                      <a:pt x="217" y="33"/>
                    </a:cubicBezTo>
                    <a:cubicBezTo>
                      <a:pt x="217" y="33"/>
                      <a:pt x="217" y="32"/>
                      <a:pt x="217" y="32"/>
                    </a:cubicBezTo>
                    <a:cubicBezTo>
                      <a:pt x="218" y="30"/>
                      <a:pt x="217" y="28"/>
                      <a:pt x="215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5" y="26"/>
                      <a:pt x="216" y="25"/>
                      <a:pt x="217" y="25"/>
                    </a:cubicBezTo>
                    <a:cubicBezTo>
                      <a:pt x="221" y="22"/>
                      <a:pt x="217" y="16"/>
                      <a:pt x="213" y="18"/>
                    </a:cubicBezTo>
                    <a:cubicBezTo>
                      <a:pt x="210" y="21"/>
                      <a:pt x="207" y="24"/>
                      <a:pt x="204" y="28"/>
                    </a:cubicBezTo>
                    <a:cubicBezTo>
                      <a:pt x="202" y="26"/>
                      <a:pt x="199" y="25"/>
                      <a:pt x="196" y="24"/>
                    </a:cubicBezTo>
                    <a:cubicBezTo>
                      <a:pt x="197" y="22"/>
                      <a:pt x="196" y="20"/>
                      <a:pt x="194" y="19"/>
                    </a:cubicBezTo>
                    <a:cubicBezTo>
                      <a:pt x="188" y="17"/>
                      <a:pt x="183" y="16"/>
                      <a:pt x="177" y="14"/>
                    </a:cubicBezTo>
                    <a:cubicBezTo>
                      <a:pt x="167" y="9"/>
                      <a:pt x="157" y="5"/>
                      <a:pt x="145" y="4"/>
                    </a:cubicBezTo>
                    <a:cubicBezTo>
                      <a:pt x="142" y="4"/>
                      <a:pt x="141" y="7"/>
                      <a:pt x="142" y="9"/>
                    </a:cubicBezTo>
                    <a:cubicBezTo>
                      <a:pt x="137" y="8"/>
                      <a:pt x="132" y="9"/>
                      <a:pt x="127" y="9"/>
                    </a:cubicBezTo>
                    <a:cubicBezTo>
                      <a:pt x="127" y="9"/>
                      <a:pt x="127" y="8"/>
                      <a:pt x="128" y="8"/>
                    </a:cubicBezTo>
                    <a:cubicBezTo>
                      <a:pt x="131" y="5"/>
                      <a:pt x="126" y="0"/>
                      <a:pt x="123" y="3"/>
                    </a:cubicBezTo>
                    <a:cubicBezTo>
                      <a:pt x="120" y="5"/>
                      <a:pt x="119" y="8"/>
                      <a:pt x="118" y="11"/>
                    </a:cubicBezTo>
                    <a:cubicBezTo>
                      <a:pt x="117" y="11"/>
                      <a:pt x="116" y="11"/>
                      <a:pt x="116" y="11"/>
                    </a:cubicBezTo>
                    <a:cubicBezTo>
                      <a:pt x="114" y="12"/>
                      <a:pt x="113" y="14"/>
                      <a:pt x="113" y="15"/>
                    </a:cubicBezTo>
                    <a:cubicBezTo>
                      <a:pt x="113" y="16"/>
                      <a:pt x="112" y="16"/>
                      <a:pt x="111" y="17"/>
                    </a:cubicBezTo>
                    <a:cubicBezTo>
                      <a:pt x="109" y="18"/>
                      <a:pt x="110" y="20"/>
                      <a:pt x="111" y="22"/>
                    </a:cubicBezTo>
                    <a:cubicBezTo>
                      <a:pt x="110" y="25"/>
                      <a:pt x="109" y="28"/>
                      <a:pt x="109" y="32"/>
                    </a:cubicBezTo>
                    <a:cubicBezTo>
                      <a:pt x="107" y="32"/>
                      <a:pt x="107" y="33"/>
                      <a:pt x="106" y="34"/>
                    </a:cubicBezTo>
                    <a:cubicBezTo>
                      <a:pt x="102" y="62"/>
                      <a:pt x="92" y="89"/>
                      <a:pt x="82" y="115"/>
                    </a:cubicBezTo>
                    <a:cubicBezTo>
                      <a:pt x="81" y="114"/>
                      <a:pt x="78" y="114"/>
                      <a:pt x="76" y="116"/>
                    </a:cubicBezTo>
                    <a:cubicBezTo>
                      <a:pt x="70" y="127"/>
                      <a:pt x="68" y="140"/>
                      <a:pt x="65" y="152"/>
                    </a:cubicBezTo>
                    <a:cubicBezTo>
                      <a:pt x="60" y="167"/>
                      <a:pt x="55" y="183"/>
                      <a:pt x="51" y="198"/>
                    </a:cubicBezTo>
                    <a:cubicBezTo>
                      <a:pt x="48" y="206"/>
                      <a:pt x="45" y="214"/>
                      <a:pt x="42" y="221"/>
                    </a:cubicBezTo>
                    <a:cubicBezTo>
                      <a:pt x="40" y="227"/>
                      <a:pt x="38" y="234"/>
                      <a:pt x="36" y="241"/>
                    </a:cubicBezTo>
                    <a:cubicBezTo>
                      <a:pt x="34" y="243"/>
                      <a:pt x="33" y="246"/>
                      <a:pt x="32" y="249"/>
                    </a:cubicBezTo>
                    <a:cubicBezTo>
                      <a:pt x="29" y="257"/>
                      <a:pt x="25" y="264"/>
                      <a:pt x="22" y="272"/>
                    </a:cubicBezTo>
                    <a:cubicBezTo>
                      <a:pt x="22" y="272"/>
                      <a:pt x="22" y="272"/>
                      <a:pt x="22" y="272"/>
                    </a:cubicBezTo>
                    <a:cubicBezTo>
                      <a:pt x="21" y="268"/>
                      <a:pt x="14" y="269"/>
                      <a:pt x="15" y="273"/>
                    </a:cubicBezTo>
                    <a:cubicBezTo>
                      <a:pt x="15" y="277"/>
                      <a:pt x="16" y="280"/>
                      <a:pt x="17" y="283"/>
                    </a:cubicBezTo>
                    <a:cubicBezTo>
                      <a:pt x="16" y="285"/>
                      <a:pt x="15" y="288"/>
                      <a:pt x="13" y="290"/>
                    </a:cubicBezTo>
                    <a:cubicBezTo>
                      <a:pt x="12" y="291"/>
                      <a:pt x="11" y="291"/>
                      <a:pt x="11" y="293"/>
                    </a:cubicBezTo>
                    <a:cubicBezTo>
                      <a:pt x="11" y="295"/>
                      <a:pt x="10" y="297"/>
                      <a:pt x="10" y="299"/>
                    </a:cubicBezTo>
                    <a:cubicBezTo>
                      <a:pt x="9" y="300"/>
                      <a:pt x="10" y="302"/>
                      <a:pt x="11" y="302"/>
                    </a:cubicBezTo>
                    <a:cubicBezTo>
                      <a:pt x="9" y="306"/>
                      <a:pt x="7" y="308"/>
                      <a:pt x="6" y="308"/>
                    </a:cubicBezTo>
                    <a:cubicBezTo>
                      <a:pt x="2" y="307"/>
                      <a:pt x="0" y="314"/>
                      <a:pt x="5" y="314"/>
                    </a:cubicBezTo>
                    <a:cubicBezTo>
                      <a:pt x="6" y="315"/>
                      <a:pt x="7" y="315"/>
                      <a:pt x="9" y="314"/>
                    </a:cubicBezTo>
                    <a:cubicBezTo>
                      <a:pt x="9" y="314"/>
                      <a:pt x="8" y="315"/>
                      <a:pt x="8" y="315"/>
                    </a:cubicBezTo>
                    <a:cubicBezTo>
                      <a:pt x="6" y="319"/>
                      <a:pt x="13" y="322"/>
                      <a:pt x="15" y="318"/>
                    </a:cubicBezTo>
                    <a:cubicBezTo>
                      <a:pt x="17" y="312"/>
                      <a:pt x="20" y="306"/>
                      <a:pt x="23" y="300"/>
                    </a:cubicBezTo>
                    <a:cubicBezTo>
                      <a:pt x="22" y="308"/>
                      <a:pt x="19" y="315"/>
                      <a:pt x="17" y="321"/>
                    </a:cubicBezTo>
                    <a:cubicBezTo>
                      <a:pt x="16" y="321"/>
                      <a:pt x="16" y="321"/>
                      <a:pt x="15" y="321"/>
                    </a:cubicBezTo>
                    <a:cubicBezTo>
                      <a:pt x="12" y="319"/>
                      <a:pt x="7" y="324"/>
                      <a:pt x="11" y="327"/>
                    </a:cubicBezTo>
                    <a:cubicBezTo>
                      <a:pt x="11" y="327"/>
                      <a:pt x="12" y="327"/>
                      <a:pt x="12" y="328"/>
                    </a:cubicBezTo>
                    <a:cubicBezTo>
                      <a:pt x="12" y="328"/>
                      <a:pt x="11" y="328"/>
                      <a:pt x="11" y="328"/>
                    </a:cubicBezTo>
                    <a:cubicBezTo>
                      <a:pt x="8" y="325"/>
                      <a:pt x="3" y="328"/>
                      <a:pt x="5" y="332"/>
                    </a:cubicBezTo>
                    <a:cubicBezTo>
                      <a:pt x="20" y="356"/>
                      <a:pt x="57" y="359"/>
                      <a:pt x="82" y="362"/>
                    </a:cubicBezTo>
                    <a:cubicBezTo>
                      <a:pt x="87" y="363"/>
                      <a:pt x="88" y="356"/>
                      <a:pt x="84" y="355"/>
                    </a:cubicBezTo>
                    <a:close/>
                    <a:moveTo>
                      <a:pt x="105" y="181"/>
                    </a:moveTo>
                    <a:cubicBezTo>
                      <a:pt x="101" y="182"/>
                      <a:pt x="96" y="183"/>
                      <a:pt x="91" y="183"/>
                    </a:cubicBezTo>
                    <a:cubicBezTo>
                      <a:pt x="92" y="181"/>
                      <a:pt x="92" y="179"/>
                      <a:pt x="93" y="178"/>
                    </a:cubicBezTo>
                    <a:cubicBezTo>
                      <a:pt x="97" y="179"/>
                      <a:pt x="101" y="180"/>
                      <a:pt x="105" y="181"/>
                    </a:cubicBezTo>
                    <a:close/>
                    <a:moveTo>
                      <a:pt x="101" y="96"/>
                    </a:moveTo>
                    <a:cubicBezTo>
                      <a:pt x="105" y="82"/>
                      <a:pt x="109" y="68"/>
                      <a:pt x="112" y="54"/>
                    </a:cubicBezTo>
                    <a:cubicBezTo>
                      <a:pt x="115" y="45"/>
                      <a:pt x="117" y="31"/>
                      <a:pt x="121" y="20"/>
                    </a:cubicBezTo>
                    <a:cubicBezTo>
                      <a:pt x="123" y="19"/>
                      <a:pt x="125" y="19"/>
                      <a:pt x="127" y="19"/>
                    </a:cubicBezTo>
                    <a:cubicBezTo>
                      <a:pt x="128" y="19"/>
                      <a:pt x="128" y="20"/>
                      <a:pt x="128" y="20"/>
                    </a:cubicBezTo>
                    <a:cubicBezTo>
                      <a:pt x="127" y="23"/>
                      <a:pt x="129" y="26"/>
                      <a:pt x="132" y="25"/>
                    </a:cubicBezTo>
                    <a:cubicBezTo>
                      <a:pt x="133" y="24"/>
                      <a:pt x="135" y="24"/>
                      <a:pt x="137" y="23"/>
                    </a:cubicBezTo>
                    <a:cubicBezTo>
                      <a:pt x="137" y="23"/>
                      <a:pt x="138" y="23"/>
                      <a:pt x="138" y="23"/>
                    </a:cubicBezTo>
                    <a:cubicBezTo>
                      <a:pt x="138" y="24"/>
                      <a:pt x="137" y="24"/>
                      <a:pt x="137" y="24"/>
                    </a:cubicBezTo>
                    <a:cubicBezTo>
                      <a:pt x="135" y="27"/>
                      <a:pt x="133" y="30"/>
                      <a:pt x="131" y="33"/>
                    </a:cubicBezTo>
                    <a:cubicBezTo>
                      <a:pt x="131" y="32"/>
                      <a:pt x="131" y="31"/>
                      <a:pt x="132" y="31"/>
                    </a:cubicBezTo>
                    <a:cubicBezTo>
                      <a:pt x="133" y="27"/>
                      <a:pt x="127" y="23"/>
                      <a:pt x="125" y="28"/>
                    </a:cubicBezTo>
                    <a:cubicBezTo>
                      <a:pt x="113" y="59"/>
                      <a:pt x="105" y="92"/>
                      <a:pt x="93" y="124"/>
                    </a:cubicBezTo>
                    <a:cubicBezTo>
                      <a:pt x="92" y="128"/>
                      <a:pt x="90" y="132"/>
                      <a:pt x="89" y="136"/>
                    </a:cubicBezTo>
                    <a:cubicBezTo>
                      <a:pt x="93" y="123"/>
                      <a:pt x="97" y="109"/>
                      <a:pt x="101" y="96"/>
                    </a:cubicBezTo>
                    <a:close/>
                    <a:moveTo>
                      <a:pt x="100" y="127"/>
                    </a:moveTo>
                    <a:cubicBezTo>
                      <a:pt x="106" y="111"/>
                      <a:pt x="111" y="95"/>
                      <a:pt x="116" y="78"/>
                    </a:cubicBezTo>
                    <a:cubicBezTo>
                      <a:pt x="113" y="89"/>
                      <a:pt x="111" y="100"/>
                      <a:pt x="108" y="110"/>
                    </a:cubicBezTo>
                    <a:cubicBezTo>
                      <a:pt x="102" y="130"/>
                      <a:pt x="96" y="149"/>
                      <a:pt x="89" y="169"/>
                    </a:cubicBezTo>
                    <a:cubicBezTo>
                      <a:pt x="87" y="168"/>
                      <a:pt x="85" y="168"/>
                      <a:pt x="84" y="167"/>
                    </a:cubicBezTo>
                    <a:cubicBezTo>
                      <a:pt x="89" y="154"/>
                      <a:pt x="94" y="141"/>
                      <a:pt x="100" y="12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85"/>
              <p:cNvSpPr>
                <a:spLocks noEditPoints="1"/>
              </p:cNvSpPr>
              <p:nvPr/>
            </p:nvSpPr>
            <p:spPr bwMode="auto">
              <a:xfrm>
                <a:off x="6612539" y="4663476"/>
                <a:ext cx="706437" cy="1290638"/>
              </a:xfrm>
              <a:custGeom>
                <a:avLst/>
                <a:gdLst>
                  <a:gd name="T0" fmla="*/ 128 w 217"/>
                  <a:gd name="T1" fmla="*/ 385 h 396"/>
                  <a:gd name="T2" fmla="*/ 136 w 217"/>
                  <a:gd name="T3" fmla="*/ 376 h 396"/>
                  <a:gd name="T4" fmla="*/ 144 w 217"/>
                  <a:gd name="T5" fmla="*/ 361 h 396"/>
                  <a:gd name="T6" fmla="*/ 166 w 217"/>
                  <a:gd name="T7" fmla="*/ 265 h 396"/>
                  <a:gd name="T8" fmla="*/ 206 w 217"/>
                  <a:gd name="T9" fmla="*/ 107 h 396"/>
                  <a:gd name="T10" fmla="*/ 203 w 217"/>
                  <a:gd name="T11" fmla="*/ 97 h 396"/>
                  <a:gd name="T12" fmla="*/ 214 w 217"/>
                  <a:gd name="T13" fmla="*/ 43 h 396"/>
                  <a:gd name="T14" fmla="*/ 215 w 217"/>
                  <a:gd name="T15" fmla="*/ 29 h 396"/>
                  <a:gd name="T16" fmla="*/ 207 w 217"/>
                  <a:gd name="T17" fmla="*/ 38 h 396"/>
                  <a:gd name="T18" fmla="*/ 194 w 217"/>
                  <a:gd name="T19" fmla="*/ 52 h 396"/>
                  <a:gd name="T20" fmla="*/ 187 w 217"/>
                  <a:gd name="T21" fmla="*/ 105 h 396"/>
                  <a:gd name="T22" fmla="*/ 192 w 217"/>
                  <a:gd name="T23" fmla="*/ 69 h 396"/>
                  <a:gd name="T24" fmla="*/ 205 w 217"/>
                  <a:gd name="T25" fmla="*/ 11 h 396"/>
                  <a:gd name="T26" fmla="*/ 179 w 217"/>
                  <a:gd name="T27" fmla="*/ 35 h 396"/>
                  <a:gd name="T28" fmla="*/ 153 w 217"/>
                  <a:gd name="T29" fmla="*/ 75 h 396"/>
                  <a:gd name="T30" fmla="*/ 99 w 217"/>
                  <a:gd name="T31" fmla="*/ 152 h 396"/>
                  <a:gd name="T32" fmla="*/ 100 w 217"/>
                  <a:gd name="T33" fmla="*/ 171 h 396"/>
                  <a:gd name="T34" fmla="*/ 79 w 217"/>
                  <a:gd name="T35" fmla="*/ 208 h 396"/>
                  <a:gd name="T36" fmla="*/ 2 w 217"/>
                  <a:gd name="T37" fmla="*/ 319 h 396"/>
                  <a:gd name="T38" fmla="*/ 16 w 217"/>
                  <a:gd name="T39" fmla="*/ 307 h 396"/>
                  <a:gd name="T40" fmla="*/ 25 w 217"/>
                  <a:gd name="T41" fmla="*/ 319 h 396"/>
                  <a:gd name="T42" fmla="*/ 23 w 217"/>
                  <a:gd name="T43" fmla="*/ 324 h 396"/>
                  <a:gd name="T44" fmla="*/ 15 w 217"/>
                  <a:gd name="T45" fmla="*/ 352 h 396"/>
                  <a:gd name="T46" fmla="*/ 22 w 217"/>
                  <a:gd name="T47" fmla="*/ 351 h 396"/>
                  <a:gd name="T48" fmla="*/ 31 w 217"/>
                  <a:gd name="T49" fmla="*/ 336 h 396"/>
                  <a:gd name="T50" fmla="*/ 37 w 217"/>
                  <a:gd name="T51" fmla="*/ 340 h 396"/>
                  <a:gd name="T52" fmla="*/ 31 w 217"/>
                  <a:gd name="T53" fmla="*/ 349 h 396"/>
                  <a:gd name="T54" fmla="*/ 72 w 217"/>
                  <a:gd name="T55" fmla="*/ 276 h 396"/>
                  <a:gd name="T56" fmla="*/ 131 w 217"/>
                  <a:gd name="T57" fmla="*/ 245 h 396"/>
                  <a:gd name="T58" fmla="*/ 137 w 217"/>
                  <a:gd name="T59" fmla="*/ 250 h 396"/>
                  <a:gd name="T60" fmla="*/ 142 w 217"/>
                  <a:gd name="T61" fmla="*/ 263 h 396"/>
                  <a:gd name="T62" fmla="*/ 125 w 217"/>
                  <a:gd name="T63" fmla="*/ 320 h 396"/>
                  <a:gd name="T64" fmla="*/ 125 w 217"/>
                  <a:gd name="T65" fmla="*/ 332 h 396"/>
                  <a:gd name="T66" fmla="*/ 117 w 217"/>
                  <a:gd name="T67" fmla="*/ 355 h 396"/>
                  <a:gd name="T68" fmla="*/ 128 w 217"/>
                  <a:gd name="T69" fmla="*/ 347 h 396"/>
                  <a:gd name="T70" fmla="*/ 118 w 217"/>
                  <a:gd name="T71" fmla="*/ 388 h 396"/>
                  <a:gd name="T72" fmla="*/ 123 w 217"/>
                  <a:gd name="T73" fmla="*/ 394 h 396"/>
                  <a:gd name="T74" fmla="*/ 186 w 217"/>
                  <a:gd name="T75" fmla="*/ 53 h 396"/>
                  <a:gd name="T76" fmla="*/ 174 w 217"/>
                  <a:gd name="T77" fmla="*/ 59 h 396"/>
                  <a:gd name="T78" fmla="*/ 174 w 217"/>
                  <a:gd name="T79" fmla="*/ 90 h 396"/>
                  <a:gd name="T80" fmla="*/ 175 w 217"/>
                  <a:gd name="T81" fmla="*/ 71 h 396"/>
                  <a:gd name="T82" fmla="*/ 174 w 217"/>
                  <a:gd name="T83" fmla="*/ 59 h 396"/>
                  <a:gd name="T84" fmla="*/ 151 w 217"/>
                  <a:gd name="T85" fmla="*/ 103 h 396"/>
                  <a:gd name="T86" fmla="*/ 162 w 217"/>
                  <a:gd name="T87" fmla="*/ 99 h 396"/>
                  <a:gd name="T88" fmla="*/ 106 w 217"/>
                  <a:gd name="T89" fmla="*/ 218 h 396"/>
                  <a:gd name="T90" fmla="*/ 119 w 217"/>
                  <a:gd name="T91" fmla="*/ 212 h 396"/>
                  <a:gd name="T92" fmla="*/ 112 w 217"/>
                  <a:gd name="T93" fmla="*/ 220 h 396"/>
                  <a:gd name="T94" fmla="*/ 139 w 217"/>
                  <a:gd name="T95" fmla="*/ 145 h 396"/>
                  <a:gd name="T96" fmla="*/ 140 w 217"/>
                  <a:gd name="T97" fmla="*/ 140 h 396"/>
                  <a:gd name="T98" fmla="*/ 150 w 217"/>
                  <a:gd name="T99" fmla="*/ 114 h 396"/>
                  <a:gd name="T100" fmla="*/ 161 w 217"/>
                  <a:gd name="T101" fmla="*/ 113 h 396"/>
                  <a:gd name="T102" fmla="*/ 135 w 217"/>
                  <a:gd name="T103" fmla="*/ 211 h 396"/>
                  <a:gd name="T104" fmla="*/ 148 w 217"/>
                  <a:gd name="T105" fmla="*/ 214 h 396"/>
                  <a:gd name="T106" fmla="*/ 153 w 217"/>
                  <a:gd name="T107" fmla="*/ 193 h 396"/>
                  <a:gd name="T108" fmla="*/ 141 w 217"/>
                  <a:gd name="T109" fmla="*/ 244 h 396"/>
                  <a:gd name="T110" fmla="*/ 141 w 217"/>
                  <a:gd name="T111" fmla="*/ 239 h 396"/>
                  <a:gd name="T112" fmla="*/ 141 w 217"/>
                  <a:gd name="T113" fmla="*/ 244 h 396"/>
                  <a:gd name="T114" fmla="*/ 149 w 217"/>
                  <a:gd name="T115" fmla="*/ 30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7" h="396">
                    <a:moveTo>
                      <a:pt x="123" y="394"/>
                    </a:moveTo>
                    <a:cubicBezTo>
                      <a:pt x="124" y="392"/>
                      <a:pt x="125" y="389"/>
                      <a:pt x="127" y="387"/>
                    </a:cubicBezTo>
                    <a:cubicBezTo>
                      <a:pt x="127" y="387"/>
                      <a:pt x="128" y="386"/>
                      <a:pt x="128" y="385"/>
                    </a:cubicBezTo>
                    <a:cubicBezTo>
                      <a:pt x="128" y="384"/>
                      <a:pt x="129" y="384"/>
                      <a:pt x="129" y="383"/>
                    </a:cubicBezTo>
                    <a:cubicBezTo>
                      <a:pt x="130" y="381"/>
                      <a:pt x="131" y="379"/>
                      <a:pt x="132" y="377"/>
                    </a:cubicBezTo>
                    <a:cubicBezTo>
                      <a:pt x="133" y="378"/>
                      <a:pt x="135" y="377"/>
                      <a:pt x="136" y="376"/>
                    </a:cubicBezTo>
                    <a:cubicBezTo>
                      <a:pt x="136" y="375"/>
                      <a:pt x="136" y="375"/>
                      <a:pt x="136" y="374"/>
                    </a:cubicBezTo>
                    <a:cubicBezTo>
                      <a:pt x="138" y="375"/>
                      <a:pt x="140" y="374"/>
                      <a:pt x="140" y="373"/>
                    </a:cubicBezTo>
                    <a:cubicBezTo>
                      <a:pt x="142" y="367"/>
                      <a:pt x="142" y="367"/>
                      <a:pt x="144" y="361"/>
                    </a:cubicBezTo>
                    <a:cubicBezTo>
                      <a:pt x="144" y="361"/>
                      <a:pt x="144" y="361"/>
                      <a:pt x="144" y="361"/>
                    </a:cubicBezTo>
                    <a:cubicBezTo>
                      <a:pt x="150" y="338"/>
                      <a:pt x="157" y="315"/>
                      <a:pt x="162" y="291"/>
                    </a:cubicBezTo>
                    <a:cubicBezTo>
                      <a:pt x="164" y="283"/>
                      <a:pt x="165" y="274"/>
                      <a:pt x="166" y="265"/>
                    </a:cubicBezTo>
                    <a:cubicBezTo>
                      <a:pt x="171" y="242"/>
                      <a:pt x="175" y="219"/>
                      <a:pt x="180" y="197"/>
                    </a:cubicBezTo>
                    <a:cubicBezTo>
                      <a:pt x="183" y="184"/>
                      <a:pt x="186" y="172"/>
                      <a:pt x="188" y="160"/>
                    </a:cubicBezTo>
                    <a:cubicBezTo>
                      <a:pt x="193" y="141"/>
                      <a:pt x="198" y="123"/>
                      <a:pt x="206" y="107"/>
                    </a:cubicBezTo>
                    <a:cubicBezTo>
                      <a:pt x="208" y="108"/>
                      <a:pt x="211" y="107"/>
                      <a:pt x="211" y="104"/>
                    </a:cubicBezTo>
                    <a:cubicBezTo>
                      <a:pt x="211" y="100"/>
                      <a:pt x="211" y="100"/>
                      <a:pt x="209" y="97"/>
                    </a:cubicBezTo>
                    <a:cubicBezTo>
                      <a:pt x="208" y="94"/>
                      <a:pt x="204" y="94"/>
                      <a:pt x="203" y="97"/>
                    </a:cubicBezTo>
                    <a:cubicBezTo>
                      <a:pt x="201" y="100"/>
                      <a:pt x="199" y="104"/>
                      <a:pt x="197" y="108"/>
                    </a:cubicBezTo>
                    <a:cubicBezTo>
                      <a:pt x="199" y="102"/>
                      <a:pt x="200" y="96"/>
                      <a:pt x="201" y="91"/>
                    </a:cubicBezTo>
                    <a:cubicBezTo>
                      <a:pt x="206" y="75"/>
                      <a:pt x="211" y="59"/>
                      <a:pt x="214" y="43"/>
                    </a:cubicBezTo>
                    <a:cubicBezTo>
                      <a:pt x="215" y="43"/>
                      <a:pt x="215" y="42"/>
                      <a:pt x="216" y="41"/>
                    </a:cubicBezTo>
                    <a:cubicBezTo>
                      <a:pt x="216" y="37"/>
                      <a:pt x="216" y="36"/>
                      <a:pt x="217" y="32"/>
                    </a:cubicBezTo>
                    <a:cubicBezTo>
                      <a:pt x="217" y="31"/>
                      <a:pt x="216" y="30"/>
                      <a:pt x="215" y="29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6" y="24"/>
                      <a:pt x="209" y="25"/>
                      <a:pt x="208" y="29"/>
                    </a:cubicBezTo>
                    <a:cubicBezTo>
                      <a:pt x="208" y="32"/>
                      <a:pt x="208" y="35"/>
                      <a:pt x="207" y="38"/>
                    </a:cubicBezTo>
                    <a:cubicBezTo>
                      <a:pt x="205" y="46"/>
                      <a:pt x="202" y="55"/>
                      <a:pt x="200" y="63"/>
                    </a:cubicBezTo>
                    <a:cubicBezTo>
                      <a:pt x="200" y="60"/>
                      <a:pt x="201" y="57"/>
                      <a:pt x="201" y="54"/>
                    </a:cubicBezTo>
                    <a:cubicBezTo>
                      <a:pt x="202" y="49"/>
                      <a:pt x="195" y="48"/>
                      <a:pt x="194" y="52"/>
                    </a:cubicBezTo>
                    <a:cubicBezTo>
                      <a:pt x="192" y="72"/>
                      <a:pt x="190" y="93"/>
                      <a:pt x="188" y="113"/>
                    </a:cubicBezTo>
                    <a:cubicBezTo>
                      <a:pt x="186" y="120"/>
                      <a:pt x="185" y="126"/>
                      <a:pt x="183" y="132"/>
                    </a:cubicBezTo>
                    <a:cubicBezTo>
                      <a:pt x="184" y="123"/>
                      <a:pt x="186" y="114"/>
                      <a:pt x="187" y="105"/>
                    </a:cubicBezTo>
                    <a:cubicBezTo>
                      <a:pt x="187" y="103"/>
                      <a:pt x="188" y="100"/>
                      <a:pt x="188" y="98"/>
                    </a:cubicBezTo>
                    <a:cubicBezTo>
                      <a:pt x="189" y="97"/>
                      <a:pt x="188" y="97"/>
                      <a:pt x="188" y="96"/>
                    </a:cubicBezTo>
                    <a:cubicBezTo>
                      <a:pt x="189" y="87"/>
                      <a:pt x="191" y="78"/>
                      <a:pt x="192" y="69"/>
                    </a:cubicBezTo>
                    <a:cubicBezTo>
                      <a:pt x="192" y="67"/>
                      <a:pt x="191" y="66"/>
                      <a:pt x="190" y="65"/>
                    </a:cubicBezTo>
                    <a:cubicBezTo>
                      <a:pt x="195" y="49"/>
                      <a:pt x="200" y="32"/>
                      <a:pt x="206" y="16"/>
                    </a:cubicBezTo>
                    <a:cubicBezTo>
                      <a:pt x="207" y="13"/>
                      <a:pt x="206" y="12"/>
                      <a:pt x="205" y="11"/>
                    </a:cubicBezTo>
                    <a:cubicBezTo>
                      <a:pt x="205" y="10"/>
                      <a:pt x="206" y="9"/>
                      <a:pt x="207" y="9"/>
                    </a:cubicBezTo>
                    <a:cubicBezTo>
                      <a:pt x="210" y="6"/>
                      <a:pt x="207" y="0"/>
                      <a:pt x="203" y="3"/>
                    </a:cubicBezTo>
                    <a:cubicBezTo>
                      <a:pt x="192" y="11"/>
                      <a:pt x="185" y="24"/>
                      <a:pt x="179" y="35"/>
                    </a:cubicBezTo>
                    <a:cubicBezTo>
                      <a:pt x="177" y="35"/>
                      <a:pt x="176" y="36"/>
                      <a:pt x="176" y="37"/>
                    </a:cubicBezTo>
                    <a:cubicBezTo>
                      <a:pt x="173" y="43"/>
                      <a:pt x="170" y="48"/>
                      <a:pt x="167" y="54"/>
                    </a:cubicBezTo>
                    <a:cubicBezTo>
                      <a:pt x="162" y="61"/>
                      <a:pt x="158" y="68"/>
                      <a:pt x="153" y="75"/>
                    </a:cubicBezTo>
                    <a:cubicBezTo>
                      <a:pt x="140" y="95"/>
                      <a:pt x="128" y="116"/>
                      <a:pt x="117" y="137"/>
                    </a:cubicBezTo>
                    <a:cubicBezTo>
                      <a:pt x="113" y="143"/>
                      <a:pt x="110" y="149"/>
                      <a:pt x="105" y="155"/>
                    </a:cubicBezTo>
                    <a:cubicBezTo>
                      <a:pt x="107" y="151"/>
                      <a:pt x="101" y="148"/>
                      <a:pt x="99" y="152"/>
                    </a:cubicBezTo>
                    <a:cubicBezTo>
                      <a:pt x="97" y="157"/>
                      <a:pt x="95" y="162"/>
                      <a:pt x="93" y="168"/>
                    </a:cubicBezTo>
                    <a:cubicBezTo>
                      <a:pt x="92" y="171"/>
                      <a:pt x="96" y="173"/>
                      <a:pt x="99" y="172"/>
                    </a:cubicBezTo>
                    <a:cubicBezTo>
                      <a:pt x="99" y="171"/>
                      <a:pt x="99" y="171"/>
                      <a:pt x="100" y="171"/>
                    </a:cubicBezTo>
                    <a:cubicBezTo>
                      <a:pt x="99" y="172"/>
                      <a:pt x="99" y="173"/>
                      <a:pt x="98" y="174"/>
                    </a:cubicBezTo>
                    <a:cubicBezTo>
                      <a:pt x="94" y="180"/>
                      <a:pt x="86" y="199"/>
                      <a:pt x="77" y="201"/>
                    </a:cubicBezTo>
                    <a:cubicBezTo>
                      <a:pt x="73" y="202"/>
                      <a:pt x="75" y="209"/>
                      <a:pt x="79" y="208"/>
                    </a:cubicBezTo>
                    <a:cubicBezTo>
                      <a:pt x="80" y="208"/>
                      <a:pt x="80" y="207"/>
                      <a:pt x="81" y="207"/>
                    </a:cubicBezTo>
                    <a:cubicBezTo>
                      <a:pt x="75" y="214"/>
                      <a:pt x="69" y="220"/>
                      <a:pt x="63" y="227"/>
                    </a:cubicBezTo>
                    <a:cubicBezTo>
                      <a:pt x="39" y="255"/>
                      <a:pt x="19" y="287"/>
                      <a:pt x="2" y="319"/>
                    </a:cubicBezTo>
                    <a:cubicBezTo>
                      <a:pt x="0" y="323"/>
                      <a:pt x="6" y="326"/>
                      <a:pt x="8" y="322"/>
                    </a:cubicBezTo>
                    <a:cubicBezTo>
                      <a:pt x="10" y="319"/>
                      <a:pt x="12" y="315"/>
                      <a:pt x="14" y="312"/>
                    </a:cubicBezTo>
                    <a:cubicBezTo>
                      <a:pt x="16" y="311"/>
                      <a:pt x="17" y="309"/>
                      <a:pt x="16" y="307"/>
                    </a:cubicBezTo>
                    <a:cubicBezTo>
                      <a:pt x="31" y="282"/>
                      <a:pt x="47" y="258"/>
                      <a:pt x="66" y="235"/>
                    </a:cubicBezTo>
                    <a:cubicBezTo>
                      <a:pt x="51" y="262"/>
                      <a:pt x="38" y="290"/>
                      <a:pt x="19" y="314"/>
                    </a:cubicBezTo>
                    <a:cubicBezTo>
                      <a:pt x="17" y="318"/>
                      <a:pt x="22" y="323"/>
                      <a:pt x="25" y="319"/>
                    </a:cubicBezTo>
                    <a:cubicBezTo>
                      <a:pt x="28" y="315"/>
                      <a:pt x="31" y="310"/>
                      <a:pt x="34" y="305"/>
                    </a:cubicBezTo>
                    <a:cubicBezTo>
                      <a:pt x="31" y="311"/>
                      <a:pt x="28" y="316"/>
                      <a:pt x="25" y="322"/>
                    </a:cubicBezTo>
                    <a:cubicBezTo>
                      <a:pt x="24" y="323"/>
                      <a:pt x="24" y="323"/>
                      <a:pt x="23" y="324"/>
                    </a:cubicBezTo>
                    <a:cubicBezTo>
                      <a:pt x="23" y="325"/>
                      <a:pt x="22" y="326"/>
                      <a:pt x="23" y="327"/>
                    </a:cubicBezTo>
                    <a:cubicBezTo>
                      <a:pt x="20" y="333"/>
                      <a:pt x="17" y="340"/>
                      <a:pt x="16" y="346"/>
                    </a:cubicBezTo>
                    <a:cubicBezTo>
                      <a:pt x="14" y="347"/>
                      <a:pt x="13" y="350"/>
                      <a:pt x="15" y="352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7" y="354"/>
                      <a:pt x="18" y="354"/>
                      <a:pt x="19" y="354"/>
                    </a:cubicBezTo>
                    <a:cubicBezTo>
                      <a:pt x="21" y="354"/>
                      <a:pt x="22" y="353"/>
                      <a:pt x="22" y="351"/>
                    </a:cubicBezTo>
                    <a:cubicBezTo>
                      <a:pt x="23" y="348"/>
                      <a:pt x="23" y="345"/>
                      <a:pt x="24" y="342"/>
                    </a:cubicBezTo>
                    <a:cubicBezTo>
                      <a:pt x="26" y="343"/>
                      <a:pt x="28" y="343"/>
                      <a:pt x="29" y="340"/>
                    </a:cubicBezTo>
                    <a:cubicBezTo>
                      <a:pt x="30" y="339"/>
                      <a:pt x="30" y="338"/>
                      <a:pt x="31" y="336"/>
                    </a:cubicBezTo>
                    <a:cubicBezTo>
                      <a:pt x="31" y="336"/>
                      <a:pt x="31" y="336"/>
                      <a:pt x="32" y="336"/>
                    </a:cubicBezTo>
                    <a:cubicBezTo>
                      <a:pt x="39" y="328"/>
                      <a:pt x="44" y="320"/>
                      <a:pt x="49" y="311"/>
                    </a:cubicBezTo>
                    <a:cubicBezTo>
                      <a:pt x="47" y="317"/>
                      <a:pt x="41" y="333"/>
                      <a:pt x="37" y="340"/>
                    </a:cubicBezTo>
                    <a:cubicBezTo>
                      <a:pt x="37" y="340"/>
                      <a:pt x="37" y="340"/>
                      <a:pt x="37" y="339"/>
                    </a:cubicBezTo>
                    <a:cubicBezTo>
                      <a:pt x="36" y="335"/>
                      <a:pt x="29" y="337"/>
                      <a:pt x="30" y="341"/>
                    </a:cubicBezTo>
                    <a:cubicBezTo>
                      <a:pt x="30" y="344"/>
                      <a:pt x="31" y="346"/>
                      <a:pt x="31" y="349"/>
                    </a:cubicBezTo>
                    <a:cubicBezTo>
                      <a:pt x="31" y="351"/>
                      <a:pt x="34" y="352"/>
                      <a:pt x="36" y="351"/>
                    </a:cubicBezTo>
                    <a:cubicBezTo>
                      <a:pt x="43" y="349"/>
                      <a:pt x="46" y="334"/>
                      <a:pt x="49" y="328"/>
                    </a:cubicBezTo>
                    <a:cubicBezTo>
                      <a:pt x="57" y="311"/>
                      <a:pt x="65" y="293"/>
                      <a:pt x="72" y="276"/>
                    </a:cubicBezTo>
                    <a:cubicBezTo>
                      <a:pt x="79" y="261"/>
                      <a:pt x="85" y="247"/>
                      <a:pt x="92" y="232"/>
                    </a:cubicBezTo>
                    <a:cubicBezTo>
                      <a:pt x="97" y="232"/>
                      <a:pt x="102" y="232"/>
                      <a:pt x="107" y="233"/>
                    </a:cubicBezTo>
                    <a:cubicBezTo>
                      <a:pt x="115" y="236"/>
                      <a:pt x="124" y="240"/>
                      <a:pt x="131" y="245"/>
                    </a:cubicBezTo>
                    <a:cubicBezTo>
                      <a:pt x="129" y="251"/>
                      <a:pt x="127" y="254"/>
                      <a:pt x="126" y="254"/>
                    </a:cubicBezTo>
                    <a:cubicBezTo>
                      <a:pt x="121" y="254"/>
                      <a:pt x="120" y="261"/>
                      <a:pt x="124" y="261"/>
                    </a:cubicBezTo>
                    <a:cubicBezTo>
                      <a:pt x="129" y="262"/>
                      <a:pt x="133" y="257"/>
                      <a:pt x="137" y="250"/>
                    </a:cubicBezTo>
                    <a:cubicBezTo>
                      <a:pt x="138" y="251"/>
                      <a:pt x="140" y="253"/>
                      <a:pt x="142" y="255"/>
                    </a:cubicBezTo>
                    <a:cubicBezTo>
                      <a:pt x="142" y="256"/>
                      <a:pt x="143" y="256"/>
                      <a:pt x="143" y="256"/>
                    </a:cubicBezTo>
                    <a:cubicBezTo>
                      <a:pt x="143" y="258"/>
                      <a:pt x="142" y="261"/>
                      <a:pt x="142" y="263"/>
                    </a:cubicBezTo>
                    <a:cubicBezTo>
                      <a:pt x="140" y="271"/>
                      <a:pt x="138" y="280"/>
                      <a:pt x="136" y="288"/>
                    </a:cubicBezTo>
                    <a:cubicBezTo>
                      <a:pt x="136" y="289"/>
                      <a:pt x="136" y="291"/>
                      <a:pt x="135" y="292"/>
                    </a:cubicBezTo>
                    <a:cubicBezTo>
                      <a:pt x="132" y="302"/>
                      <a:pt x="129" y="311"/>
                      <a:pt x="125" y="320"/>
                    </a:cubicBezTo>
                    <a:cubicBezTo>
                      <a:pt x="123" y="317"/>
                      <a:pt x="117" y="317"/>
                      <a:pt x="118" y="322"/>
                    </a:cubicBezTo>
                    <a:cubicBezTo>
                      <a:pt x="119" y="327"/>
                      <a:pt x="119" y="327"/>
                      <a:pt x="122" y="331"/>
                    </a:cubicBezTo>
                    <a:cubicBezTo>
                      <a:pt x="123" y="332"/>
                      <a:pt x="124" y="332"/>
                      <a:pt x="125" y="332"/>
                    </a:cubicBezTo>
                    <a:cubicBezTo>
                      <a:pt x="123" y="336"/>
                      <a:pt x="122" y="340"/>
                      <a:pt x="120" y="343"/>
                    </a:cubicBezTo>
                    <a:cubicBezTo>
                      <a:pt x="118" y="342"/>
                      <a:pt x="115" y="343"/>
                      <a:pt x="115" y="346"/>
                    </a:cubicBezTo>
                    <a:cubicBezTo>
                      <a:pt x="115" y="351"/>
                      <a:pt x="115" y="351"/>
                      <a:pt x="117" y="355"/>
                    </a:cubicBezTo>
                    <a:cubicBezTo>
                      <a:pt x="118" y="358"/>
                      <a:pt x="122" y="359"/>
                      <a:pt x="123" y="356"/>
                    </a:cubicBezTo>
                    <a:cubicBezTo>
                      <a:pt x="124" y="355"/>
                      <a:pt x="124" y="353"/>
                      <a:pt x="125" y="352"/>
                    </a:cubicBezTo>
                    <a:cubicBezTo>
                      <a:pt x="126" y="350"/>
                      <a:pt x="127" y="349"/>
                      <a:pt x="128" y="347"/>
                    </a:cubicBezTo>
                    <a:cubicBezTo>
                      <a:pt x="128" y="348"/>
                      <a:pt x="129" y="349"/>
                      <a:pt x="130" y="349"/>
                    </a:cubicBezTo>
                    <a:cubicBezTo>
                      <a:pt x="128" y="360"/>
                      <a:pt x="125" y="370"/>
                      <a:pt x="122" y="380"/>
                    </a:cubicBezTo>
                    <a:cubicBezTo>
                      <a:pt x="121" y="383"/>
                      <a:pt x="119" y="385"/>
                      <a:pt x="118" y="388"/>
                    </a:cubicBezTo>
                    <a:cubicBezTo>
                      <a:pt x="114" y="387"/>
                      <a:pt x="111" y="393"/>
                      <a:pt x="115" y="395"/>
                    </a:cubicBezTo>
                    <a:cubicBezTo>
                      <a:pt x="116" y="395"/>
                      <a:pt x="117" y="395"/>
                      <a:pt x="118" y="396"/>
                    </a:cubicBezTo>
                    <a:cubicBezTo>
                      <a:pt x="120" y="396"/>
                      <a:pt x="122" y="396"/>
                      <a:pt x="123" y="394"/>
                    </a:cubicBezTo>
                    <a:close/>
                    <a:moveTo>
                      <a:pt x="184" y="38"/>
                    </a:moveTo>
                    <a:cubicBezTo>
                      <a:pt x="188" y="31"/>
                      <a:pt x="193" y="23"/>
                      <a:pt x="198" y="17"/>
                    </a:cubicBezTo>
                    <a:cubicBezTo>
                      <a:pt x="194" y="29"/>
                      <a:pt x="190" y="41"/>
                      <a:pt x="186" y="53"/>
                    </a:cubicBezTo>
                    <a:cubicBezTo>
                      <a:pt x="187" y="49"/>
                      <a:pt x="187" y="46"/>
                      <a:pt x="188" y="42"/>
                    </a:cubicBezTo>
                    <a:cubicBezTo>
                      <a:pt x="188" y="40"/>
                      <a:pt x="186" y="38"/>
                      <a:pt x="184" y="38"/>
                    </a:cubicBezTo>
                    <a:close/>
                    <a:moveTo>
                      <a:pt x="174" y="59"/>
                    </a:moveTo>
                    <a:cubicBezTo>
                      <a:pt x="175" y="57"/>
                      <a:pt x="176" y="54"/>
                      <a:pt x="177" y="52"/>
                    </a:cubicBezTo>
                    <a:cubicBezTo>
                      <a:pt x="178" y="51"/>
                      <a:pt x="179" y="50"/>
                      <a:pt x="180" y="50"/>
                    </a:cubicBezTo>
                    <a:cubicBezTo>
                      <a:pt x="178" y="63"/>
                      <a:pt x="176" y="77"/>
                      <a:pt x="174" y="90"/>
                    </a:cubicBezTo>
                    <a:cubicBezTo>
                      <a:pt x="174" y="89"/>
                      <a:pt x="174" y="88"/>
                      <a:pt x="173" y="88"/>
                    </a:cubicBezTo>
                    <a:cubicBezTo>
                      <a:pt x="174" y="83"/>
                      <a:pt x="175" y="78"/>
                      <a:pt x="176" y="73"/>
                    </a:cubicBezTo>
                    <a:cubicBezTo>
                      <a:pt x="176" y="72"/>
                      <a:pt x="176" y="71"/>
                      <a:pt x="175" y="71"/>
                    </a:cubicBezTo>
                    <a:cubicBezTo>
                      <a:pt x="176" y="70"/>
                      <a:pt x="176" y="70"/>
                      <a:pt x="176" y="69"/>
                    </a:cubicBezTo>
                    <a:cubicBezTo>
                      <a:pt x="177" y="67"/>
                      <a:pt x="177" y="65"/>
                      <a:pt x="177" y="64"/>
                    </a:cubicBezTo>
                    <a:cubicBezTo>
                      <a:pt x="177" y="61"/>
                      <a:pt x="176" y="59"/>
                      <a:pt x="174" y="59"/>
                    </a:cubicBezTo>
                    <a:close/>
                    <a:moveTo>
                      <a:pt x="162" y="99"/>
                    </a:moveTo>
                    <a:cubicBezTo>
                      <a:pt x="161" y="96"/>
                      <a:pt x="158" y="96"/>
                      <a:pt x="156" y="97"/>
                    </a:cubicBezTo>
                    <a:cubicBezTo>
                      <a:pt x="154" y="99"/>
                      <a:pt x="152" y="101"/>
                      <a:pt x="151" y="103"/>
                    </a:cubicBezTo>
                    <a:cubicBezTo>
                      <a:pt x="156" y="93"/>
                      <a:pt x="162" y="84"/>
                      <a:pt x="168" y="75"/>
                    </a:cubicBezTo>
                    <a:cubicBezTo>
                      <a:pt x="166" y="86"/>
                      <a:pt x="164" y="96"/>
                      <a:pt x="162" y="107"/>
                    </a:cubicBezTo>
                    <a:cubicBezTo>
                      <a:pt x="163" y="104"/>
                      <a:pt x="162" y="102"/>
                      <a:pt x="162" y="99"/>
                    </a:cubicBezTo>
                    <a:close/>
                    <a:moveTo>
                      <a:pt x="112" y="220"/>
                    </a:moveTo>
                    <a:cubicBezTo>
                      <a:pt x="111" y="219"/>
                      <a:pt x="110" y="218"/>
                      <a:pt x="109" y="218"/>
                    </a:cubicBezTo>
                    <a:cubicBezTo>
                      <a:pt x="108" y="217"/>
                      <a:pt x="107" y="217"/>
                      <a:pt x="106" y="218"/>
                    </a:cubicBezTo>
                    <a:cubicBezTo>
                      <a:pt x="104" y="217"/>
                      <a:pt x="102" y="216"/>
                      <a:pt x="100" y="216"/>
                    </a:cubicBezTo>
                    <a:cubicBezTo>
                      <a:pt x="102" y="213"/>
                      <a:pt x="103" y="210"/>
                      <a:pt x="105" y="207"/>
                    </a:cubicBezTo>
                    <a:cubicBezTo>
                      <a:pt x="110" y="209"/>
                      <a:pt x="114" y="210"/>
                      <a:pt x="119" y="212"/>
                    </a:cubicBezTo>
                    <a:cubicBezTo>
                      <a:pt x="119" y="212"/>
                      <a:pt x="118" y="212"/>
                      <a:pt x="118" y="212"/>
                    </a:cubicBezTo>
                    <a:cubicBezTo>
                      <a:pt x="114" y="212"/>
                      <a:pt x="113" y="216"/>
                      <a:pt x="114" y="218"/>
                    </a:cubicBezTo>
                    <a:cubicBezTo>
                      <a:pt x="113" y="218"/>
                      <a:pt x="113" y="219"/>
                      <a:pt x="112" y="220"/>
                    </a:cubicBezTo>
                    <a:close/>
                    <a:moveTo>
                      <a:pt x="108" y="201"/>
                    </a:moveTo>
                    <a:cubicBezTo>
                      <a:pt x="118" y="183"/>
                      <a:pt x="128" y="165"/>
                      <a:pt x="137" y="148"/>
                    </a:cubicBezTo>
                    <a:cubicBezTo>
                      <a:pt x="138" y="147"/>
                      <a:pt x="138" y="146"/>
                      <a:pt x="139" y="145"/>
                    </a:cubicBezTo>
                    <a:cubicBezTo>
                      <a:pt x="139" y="145"/>
                      <a:pt x="139" y="144"/>
                      <a:pt x="139" y="144"/>
                    </a:cubicBezTo>
                    <a:cubicBezTo>
                      <a:pt x="139" y="144"/>
                      <a:pt x="140" y="143"/>
                      <a:pt x="140" y="142"/>
                    </a:cubicBezTo>
                    <a:cubicBezTo>
                      <a:pt x="140" y="142"/>
                      <a:pt x="141" y="141"/>
                      <a:pt x="140" y="140"/>
                    </a:cubicBezTo>
                    <a:cubicBezTo>
                      <a:pt x="145" y="134"/>
                      <a:pt x="148" y="127"/>
                      <a:pt x="149" y="120"/>
                    </a:cubicBezTo>
                    <a:cubicBezTo>
                      <a:pt x="150" y="119"/>
                      <a:pt x="150" y="118"/>
                      <a:pt x="150" y="117"/>
                    </a:cubicBezTo>
                    <a:cubicBezTo>
                      <a:pt x="151" y="116"/>
                      <a:pt x="151" y="115"/>
                      <a:pt x="150" y="114"/>
                    </a:cubicBezTo>
                    <a:cubicBezTo>
                      <a:pt x="152" y="112"/>
                      <a:pt x="153" y="110"/>
                      <a:pt x="155" y="109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5"/>
                      <a:pt x="160" y="117"/>
                      <a:pt x="161" y="113"/>
                    </a:cubicBezTo>
                    <a:cubicBezTo>
                      <a:pt x="158" y="133"/>
                      <a:pt x="155" y="152"/>
                      <a:pt x="150" y="172"/>
                    </a:cubicBezTo>
                    <a:cubicBezTo>
                      <a:pt x="149" y="175"/>
                      <a:pt x="145" y="195"/>
                      <a:pt x="140" y="213"/>
                    </a:cubicBezTo>
                    <a:cubicBezTo>
                      <a:pt x="138" y="212"/>
                      <a:pt x="136" y="212"/>
                      <a:pt x="135" y="211"/>
                    </a:cubicBezTo>
                    <a:cubicBezTo>
                      <a:pt x="126" y="207"/>
                      <a:pt x="117" y="204"/>
                      <a:pt x="108" y="201"/>
                    </a:cubicBezTo>
                    <a:close/>
                    <a:moveTo>
                      <a:pt x="148" y="214"/>
                    </a:moveTo>
                    <a:cubicBezTo>
                      <a:pt x="148" y="214"/>
                      <a:pt x="148" y="214"/>
                      <a:pt x="148" y="214"/>
                    </a:cubicBezTo>
                    <a:cubicBezTo>
                      <a:pt x="150" y="205"/>
                      <a:pt x="151" y="197"/>
                      <a:pt x="152" y="194"/>
                    </a:cubicBezTo>
                    <a:cubicBezTo>
                      <a:pt x="152" y="194"/>
                      <a:pt x="152" y="193"/>
                      <a:pt x="152" y="193"/>
                    </a:cubicBezTo>
                    <a:cubicBezTo>
                      <a:pt x="153" y="193"/>
                      <a:pt x="153" y="193"/>
                      <a:pt x="153" y="193"/>
                    </a:cubicBezTo>
                    <a:cubicBezTo>
                      <a:pt x="152" y="200"/>
                      <a:pt x="151" y="207"/>
                      <a:pt x="150" y="214"/>
                    </a:cubicBezTo>
                    <a:cubicBezTo>
                      <a:pt x="149" y="214"/>
                      <a:pt x="149" y="214"/>
                      <a:pt x="148" y="214"/>
                    </a:cubicBezTo>
                    <a:close/>
                    <a:moveTo>
                      <a:pt x="141" y="244"/>
                    </a:moveTo>
                    <a:cubicBezTo>
                      <a:pt x="143" y="243"/>
                      <a:pt x="143" y="241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2" y="240"/>
                      <a:pt x="144" y="240"/>
                      <a:pt x="145" y="241"/>
                    </a:cubicBezTo>
                    <a:cubicBezTo>
                      <a:pt x="145" y="243"/>
                      <a:pt x="145" y="245"/>
                      <a:pt x="144" y="248"/>
                    </a:cubicBezTo>
                    <a:cubicBezTo>
                      <a:pt x="143" y="246"/>
                      <a:pt x="142" y="245"/>
                      <a:pt x="141" y="244"/>
                    </a:cubicBezTo>
                    <a:close/>
                    <a:moveTo>
                      <a:pt x="146" y="300"/>
                    </a:moveTo>
                    <a:cubicBezTo>
                      <a:pt x="148" y="300"/>
                      <a:pt x="149" y="300"/>
                      <a:pt x="150" y="298"/>
                    </a:cubicBezTo>
                    <a:cubicBezTo>
                      <a:pt x="149" y="299"/>
                      <a:pt x="149" y="301"/>
                      <a:pt x="149" y="303"/>
                    </a:cubicBezTo>
                    <a:cubicBezTo>
                      <a:pt x="146" y="315"/>
                      <a:pt x="143" y="327"/>
                      <a:pt x="140" y="338"/>
                    </a:cubicBezTo>
                    <a:cubicBezTo>
                      <a:pt x="142" y="325"/>
                      <a:pt x="144" y="313"/>
                      <a:pt x="146" y="30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9" name="Group 4"/>
            <p:cNvGrpSpPr>
              <a:grpSpLocks noChangeAspect="1"/>
            </p:cNvGrpSpPr>
            <p:nvPr/>
          </p:nvGrpSpPr>
          <p:grpSpPr bwMode="auto">
            <a:xfrm>
              <a:off x="4974047" y="1777893"/>
              <a:ext cx="2243907" cy="2955540"/>
              <a:chOff x="721" y="397"/>
              <a:chExt cx="2182" cy="2874"/>
            </a:xfrm>
            <a:grpFill/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2416" y="1121"/>
                <a:ext cx="4" cy="8"/>
              </a:xfrm>
              <a:custGeom>
                <a:avLst/>
                <a:gdLst>
                  <a:gd name="T0" fmla="*/ 0 w 2"/>
                  <a:gd name="T1" fmla="*/ 3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079" y="1583"/>
                <a:ext cx="4" cy="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3 h 3"/>
                  <a:gd name="T4" fmla="*/ 2 w 2"/>
                  <a:gd name="T5" fmla="*/ 0 h 3"/>
                  <a:gd name="T6" fmla="*/ 0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083" y="157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1001" y="745"/>
                <a:ext cx="1546" cy="2526"/>
              </a:xfrm>
              <a:custGeom>
                <a:avLst/>
                <a:gdLst>
                  <a:gd name="T0" fmla="*/ 299 w 756"/>
                  <a:gd name="T1" fmla="*/ 1199 h 1235"/>
                  <a:gd name="T2" fmla="*/ 734 w 756"/>
                  <a:gd name="T3" fmla="*/ 276 h 1235"/>
                  <a:gd name="T4" fmla="*/ 655 w 756"/>
                  <a:gd name="T5" fmla="*/ 152 h 1235"/>
                  <a:gd name="T6" fmla="*/ 339 w 756"/>
                  <a:gd name="T7" fmla="*/ 1204 h 1235"/>
                  <a:gd name="T8" fmla="*/ 321 w 756"/>
                  <a:gd name="T9" fmla="*/ 1212 h 1235"/>
                  <a:gd name="T10" fmla="*/ 341 w 756"/>
                  <a:gd name="T11" fmla="*/ 1218 h 1235"/>
                  <a:gd name="T12" fmla="*/ 354 w 756"/>
                  <a:gd name="T13" fmla="*/ 1207 h 1235"/>
                  <a:gd name="T14" fmla="*/ 366 w 756"/>
                  <a:gd name="T15" fmla="*/ 1225 h 1235"/>
                  <a:gd name="T16" fmla="*/ 381 w 756"/>
                  <a:gd name="T17" fmla="*/ 1221 h 1235"/>
                  <a:gd name="T18" fmla="*/ 419 w 756"/>
                  <a:gd name="T19" fmla="*/ 1204 h 1235"/>
                  <a:gd name="T20" fmla="*/ 404 w 756"/>
                  <a:gd name="T21" fmla="*/ 1221 h 1235"/>
                  <a:gd name="T22" fmla="*/ 512 w 756"/>
                  <a:gd name="T23" fmla="*/ 1018 h 1235"/>
                  <a:gd name="T24" fmla="*/ 510 w 756"/>
                  <a:gd name="T25" fmla="*/ 1095 h 1235"/>
                  <a:gd name="T26" fmla="*/ 231 w 756"/>
                  <a:gd name="T27" fmla="*/ 1125 h 1235"/>
                  <a:gd name="T28" fmla="*/ 373 w 756"/>
                  <a:gd name="T29" fmla="*/ 1131 h 1235"/>
                  <a:gd name="T30" fmla="*/ 302 w 756"/>
                  <a:gd name="T31" fmla="*/ 1125 h 1235"/>
                  <a:gd name="T32" fmla="*/ 416 w 756"/>
                  <a:gd name="T33" fmla="*/ 1083 h 1235"/>
                  <a:gd name="T34" fmla="*/ 366 w 756"/>
                  <a:gd name="T35" fmla="*/ 1083 h 1235"/>
                  <a:gd name="T36" fmla="*/ 309 w 756"/>
                  <a:gd name="T37" fmla="*/ 1079 h 1235"/>
                  <a:gd name="T38" fmla="*/ 254 w 756"/>
                  <a:gd name="T39" fmla="*/ 1033 h 1235"/>
                  <a:gd name="T40" fmla="*/ 352 w 756"/>
                  <a:gd name="T41" fmla="*/ 1040 h 1235"/>
                  <a:gd name="T42" fmla="*/ 283 w 756"/>
                  <a:gd name="T43" fmla="*/ 1031 h 1235"/>
                  <a:gd name="T44" fmla="*/ 436 w 756"/>
                  <a:gd name="T45" fmla="*/ 995 h 1235"/>
                  <a:gd name="T46" fmla="*/ 374 w 756"/>
                  <a:gd name="T47" fmla="*/ 1000 h 1235"/>
                  <a:gd name="T48" fmla="*/ 318 w 756"/>
                  <a:gd name="T49" fmla="*/ 990 h 1235"/>
                  <a:gd name="T50" fmla="*/ 260 w 756"/>
                  <a:gd name="T51" fmla="*/ 980 h 1235"/>
                  <a:gd name="T52" fmla="*/ 243 w 756"/>
                  <a:gd name="T53" fmla="*/ 944 h 1235"/>
                  <a:gd name="T54" fmla="*/ 413 w 756"/>
                  <a:gd name="T55" fmla="*/ 962 h 1235"/>
                  <a:gd name="T56" fmla="*/ 236 w 756"/>
                  <a:gd name="T57" fmla="*/ 929 h 1235"/>
                  <a:gd name="T58" fmla="*/ 283 w 756"/>
                  <a:gd name="T59" fmla="*/ 885 h 1235"/>
                  <a:gd name="T60" fmla="*/ 283 w 756"/>
                  <a:gd name="T61" fmla="*/ 925 h 1235"/>
                  <a:gd name="T62" fmla="*/ 272 w 756"/>
                  <a:gd name="T63" fmla="*/ 878 h 1235"/>
                  <a:gd name="T64" fmla="*/ 341 w 756"/>
                  <a:gd name="T65" fmla="*/ 679 h 1235"/>
                  <a:gd name="T66" fmla="*/ 426 w 756"/>
                  <a:gd name="T67" fmla="*/ 404 h 1235"/>
                  <a:gd name="T68" fmla="*/ 473 w 756"/>
                  <a:gd name="T69" fmla="*/ 427 h 1235"/>
                  <a:gd name="T70" fmla="*/ 394 w 756"/>
                  <a:gd name="T71" fmla="*/ 927 h 1235"/>
                  <a:gd name="T72" fmla="*/ 351 w 756"/>
                  <a:gd name="T73" fmla="*/ 932 h 1235"/>
                  <a:gd name="T74" fmla="*/ 361 w 756"/>
                  <a:gd name="T75" fmla="*/ 876 h 1235"/>
                  <a:gd name="T76" fmla="*/ 331 w 756"/>
                  <a:gd name="T77" fmla="*/ 913 h 1235"/>
                  <a:gd name="T78" fmla="*/ 389 w 756"/>
                  <a:gd name="T79" fmla="*/ 949 h 1235"/>
                  <a:gd name="T80" fmla="*/ 389 w 756"/>
                  <a:gd name="T81" fmla="*/ 872 h 1235"/>
                  <a:gd name="T82" fmla="*/ 370 w 756"/>
                  <a:gd name="T83" fmla="*/ 445 h 1235"/>
                  <a:gd name="T84" fmla="*/ 383 w 756"/>
                  <a:gd name="T85" fmla="*/ 603 h 1235"/>
                  <a:gd name="T86" fmla="*/ 416 w 756"/>
                  <a:gd name="T87" fmla="*/ 905 h 1235"/>
                  <a:gd name="T88" fmla="*/ 423 w 756"/>
                  <a:gd name="T89" fmla="*/ 908 h 1235"/>
                  <a:gd name="T90" fmla="*/ 425 w 756"/>
                  <a:gd name="T91" fmla="*/ 953 h 1235"/>
                  <a:gd name="T92" fmla="*/ 417 w 756"/>
                  <a:gd name="T93" fmla="*/ 634 h 1235"/>
                  <a:gd name="T94" fmla="*/ 319 w 756"/>
                  <a:gd name="T95" fmla="*/ 918 h 1235"/>
                  <a:gd name="T96" fmla="*/ 310 w 756"/>
                  <a:gd name="T97" fmla="*/ 951 h 1235"/>
                  <a:gd name="T98" fmla="*/ 452 w 756"/>
                  <a:gd name="T99" fmla="*/ 900 h 1235"/>
                  <a:gd name="T100" fmla="*/ 471 w 756"/>
                  <a:gd name="T101" fmla="*/ 936 h 1235"/>
                  <a:gd name="T102" fmla="*/ 496 w 756"/>
                  <a:gd name="T103" fmla="*/ 913 h 1235"/>
                  <a:gd name="T104" fmla="*/ 475 w 756"/>
                  <a:gd name="T105" fmla="*/ 916 h 1235"/>
                  <a:gd name="T106" fmla="*/ 495 w 756"/>
                  <a:gd name="T107" fmla="*/ 928 h 1235"/>
                  <a:gd name="T108" fmla="*/ 524 w 756"/>
                  <a:gd name="T109" fmla="*/ 907 h 1235"/>
                  <a:gd name="T110" fmla="*/ 463 w 756"/>
                  <a:gd name="T111" fmla="*/ 872 h 1235"/>
                  <a:gd name="T112" fmla="*/ 683 w 756"/>
                  <a:gd name="T113" fmla="*/ 568 h 1235"/>
                  <a:gd name="T114" fmla="*/ 531 w 756"/>
                  <a:gd name="T115" fmla="*/ 363 h 1235"/>
                  <a:gd name="T116" fmla="*/ 292 w 756"/>
                  <a:gd name="T117" fmla="*/ 375 h 1235"/>
                  <a:gd name="T118" fmla="*/ 158 w 756"/>
                  <a:gd name="T119" fmla="*/ 704 h 1235"/>
                  <a:gd name="T120" fmla="*/ 55 w 756"/>
                  <a:gd name="T121" fmla="*/ 512 h 1235"/>
                  <a:gd name="T122" fmla="*/ 16 w 756"/>
                  <a:gd name="T123" fmla="*/ 293 h 1235"/>
                  <a:gd name="T124" fmla="*/ 662 w 756"/>
                  <a:gd name="T125" fmla="*/ 165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6" h="1235">
                    <a:moveTo>
                      <a:pt x="746" y="297"/>
                    </a:moveTo>
                    <a:cubicBezTo>
                      <a:pt x="740" y="261"/>
                      <a:pt x="729" y="227"/>
                      <a:pt x="711" y="195"/>
                    </a:cubicBezTo>
                    <a:cubicBezTo>
                      <a:pt x="702" y="180"/>
                      <a:pt x="691" y="166"/>
                      <a:pt x="680" y="153"/>
                    </a:cubicBezTo>
                    <a:cubicBezTo>
                      <a:pt x="667" y="139"/>
                      <a:pt x="659" y="122"/>
                      <a:pt x="647" y="108"/>
                    </a:cubicBezTo>
                    <a:cubicBezTo>
                      <a:pt x="643" y="102"/>
                      <a:pt x="638" y="97"/>
                      <a:pt x="632" y="92"/>
                    </a:cubicBezTo>
                    <a:cubicBezTo>
                      <a:pt x="632" y="92"/>
                      <a:pt x="632" y="92"/>
                      <a:pt x="632" y="92"/>
                    </a:cubicBezTo>
                    <a:cubicBezTo>
                      <a:pt x="632" y="91"/>
                      <a:pt x="631" y="91"/>
                      <a:pt x="630" y="90"/>
                    </a:cubicBezTo>
                    <a:cubicBezTo>
                      <a:pt x="630" y="90"/>
                      <a:pt x="629" y="89"/>
                      <a:pt x="628" y="88"/>
                    </a:cubicBezTo>
                    <a:cubicBezTo>
                      <a:pt x="627" y="87"/>
                      <a:pt x="626" y="87"/>
                      <a:pt x="625" y="87"/>
                    </a:cubicBezTo>
                    <a:cubicBezTo>
                      <a:pt x="612" y="79"/>
                      <a:pt x="599" y="71"/>
                      <a:pt x="585" y="64"/>
                    </a:cubicBezTo>
                    <a:cubicBezTo>
                      <a:pt x="569" y="55"/>
                      <a:pt x="553" y="47"/>
                      <a:pt x="536" y="40"/>
                    </a:cubicBezTo>
                    <a:cubicBezTo>
                      <a:pt x="519" y="33"/>
                      <a:pt x="501" y="28"/>
                      <a:pt x="483" y="21"/>
                    </a:cubicBezTo>
                    <a:cubicBezTo>
                      <a:pt x="466" y="15"/>
                      <a:pt x="450" y="6"/>
                      <a:pt x="432" y="4"/>
                    </a:cubicBezTo>
                    <a:cubicBezTo>
                      <a:pt x="413" y="1"/>
                      <a:pt x="394" y="0"/>
                      <a:pt x="375" y="0"/>
                    </a:cubicBezTo>
                    <a:cubicBezTo>
                      <a:pt x="338" y="1"/>
                      <a:pt x="302" y="11"/>
                      <a:pt x="267" y="22"/>
                    </a:cubicBezTo>
                    <a:cubicBezTo>
                      <a:pt x="236" y="32"/>
                      <a:pt x="207" y="46"/>
                      <a:pt x="179" y="64"/>
                    </a:cubicBezTo>
                    <a:cubicBezTo>
                      <a:pt x="124" y="99"/>
                      <a:pt x="79" y="148"/>
                      <a:pt x="44" y="203"/>
                    </a:cubicBezTo>
                    <a:cubicBezTo>
                      <a:pt x="15" y="250"/>
                      <a:pt x="1" y="306"/>
                      <a:pt x="1" y="362"/>
                    </a:cubicBezTo>
                    <a:cubicBezTo>
                      <a:pt x="0" y="362"/>
                      <a:pt x="0" y="362"/>
                      <a:pt x="1" y="363"/>
                    </a:cubicBezTo>
                    <a:cubicBezTo>
                      <a:pt x="1" y="373"/>
                      <a:pt x="1" y="383"/>
                      <a:pt x="2" y="392"/>
                    </a:cubicBezTo>
                    <a:cubicBezTo>
                      <a:pt x="4" y="425"/>
                      <a:pt x="12" y="457"/>
                      <a:pt x="24" y="488"/>
                    </a:cubicBezTo>
                    <a:cubicBezTo>
                      <a:pt x="37" y="521"/>
                      <a:pt x="50" y="554"/>
                      <a:pt x="69" y="584"/>
                    </a:cubicBezTo>
                    <a:cubicBezTo>
                      <a:pt x="86" y="613"/>
                      <a:pt x="111" y="635"/>
                      <a:pt x="127" y="665"/>
                    </a:cubicBezTo>
                    <a:cubicBezTo>
                      <a:pt x="135" y="681"/>
                      <a:pt x="142" y="698"/>
                      <a:pt x="150" y="715"/>
                    </a:cubicBezTo>
                    <a:cubicBezTo>
                      <a:pt x="156" y="729"/>
                      <a:pt x="161" y="743"/>
                      <a:pt x="164" y="758"/>
                    </a:cubicBezTo>
                    <a:cubicBezTo>
                      <a:pt x="173" y="808"/>
                      <a:pt x="164" y="866"/>
                      <a:pt x="199" y="907"/>
                    </a:cubicBezTo>
                    <a:cubicBezTo>
                      <a:pt x="203" y="913"/>
                      <a:pt x="208" y="918"/>
                      <a:pt x="214" y="923"/>
                    </a:cubicBezTo>
                    <a:cubicBezTo>
                      <a:pt x="212" y="930"/>
                      <a:pt x="212" y="938"/>
                      <a:pt x="213" y="946"/>
                    </a:cubicBezTo>
                    <a:cubicBezTo>
                      <a:pt x="213" y="951"/>
                      <a:pt x="215" y="956"/>
                      <a:pt x="217" y="960"/>
                    </a:cubicBezTo>
                    <a:cubicBezTo>
                      <a:pt x="218" y="963"/>
                      <a:pt x="220" y="965"/>
                      <a:pt x="221" y="967"/>
                    </a:cubicBezTo>
                    <a:cubicBezTo>
                      <a:pt x="222" y="969"/>
                      <a:pt x="222" y="970"/>
                      <a:pt x="222" y="971"/>
                    </a:cubicBezTo>
                    <a:cubicBezTo>
                      <a:pt x="216" y="975"/>
                      <a:pt x="213" y="983"/>
                      <a:pt x="212" y="990"/>
                    </a:cubicBezTo>
                    <a:cubicBezTo>
                      <a:pt x="212" y="994"/>
                      <a:pt x="213" y="999"/>
                      <a:pt x="216" y="1002"/>
                    </a:cubicBezTo>
                    <a:cubicBezTo>
                      <a:pt x="218" y="1006"/>
                      <a:pt x="226" y="1010"/>
                      <a:pt x="224" y="1015"/>
                    </a:cubicBezTo>
                    <a:cubicBezTo>
                      <a:pt x="218" y="1019"/>
                      <a:pt x="215" y="1027"/>
                      <a:pt x="215" y="1032"/>
                    </a:cubicBezTo>
                    <a:cubicBezTo>
                      <a:pt x="215" y="1037"/>
                      <a:pt x="217" y="1040"/>
                      <a:pt x="220" y="1043"/>
                    </a:cubicBezTo>
                    <a:cubicBezTo>
                      <a:pt x="222" y="1045"/>
                      <a:pt x="224" y="1046"/>
                      <a:pt x="225" y="1048"/>
                    </a:cubicBezTo>
                    <a:cubicBezTo>
                      <a:pt x="227" y="1049"/>
                      <a:pt x="228" y="1052"/>
                      <a:pt x="229" y="1054"/>
                    </a:cubicBezTo>
                    <a:cubicBezTo>
                      <a:pt x="228" y="1054"/>
                      <a:pt x="227" y="1055"/>
                      <a:pt x="227" y="1056"/>
                    </a:cubicBezTo>
                    <a:cubicBezTo>
                      <a:pt x="219" y="1060"/>
                      <a:pt x="215" y="1070"/>
                      <a:pt x="215" y="1079"/>
                    </a:cubicBezTo>
                    <a:cubicBezTo>
                      <a:pt x="215" y="1086"/>
                      <a:pt x="218" y="1092"/>
                      <a:pt x="222" y="1097"/>
                    </a:cubicBezTo>
                    <a:cubicBezTo>
                      <a:pt x="223" y="1098"/>
                      <a:pt x="224" y="1099"/>
                      <a:pt x="225" y="1100"/>
                    </a:cubicBezTo>
                    <a:cubicBezTo>
                      <a:pt x="218" y="1107"/>
                      <a:pt x="222" y="1122"/>
                      <a:pt x="224" y="1129"/>
                    </a:cubicBezTo>
                    <a:cubicBezTo>
                      <a:pt x="228" y="1136"/>
                      <a:pt x="234" y="1142"/>
                      <a:pt x="239" y="1147"/>
                    </a:cubicBezTo>
                    <a:cubicBezTo>
                      <a:pt x="245" y="1154"/>
                      <a:pt x="252" y="1162"/>
                      <a:pt x="258" y="1168"/>
                    </a:cubicBezTo>
                    <a:cubicBezTo>
                      <a:pt x="270" y="1180"/>
                      <a:pt x="283" y="1193"/>
                      <a:pt x="298" y="1198"/>
                    </a:cubicBezTo>
                    <a:cubicBezTo>
                      <a:pt x="298" y="1199"/>
                      <a:pt x="299" y="1199"/>
                      <a:pt x="299" y="1199"/>
                    </a:cubicBezTo>
                    <a:cubicBezTo>
                      <a:pt x="304" y="1206"/>
                      <a:pt x="309" y="1212"/>
                      <a:pt x="312" y="1220"/>
                    </a:cubicBezTo>
                    <a:cubicBezTo>
                      <a:pt x="314" y="1227"/>
                      <a:pt x="317" y="1231"/>
                      <a:pt x="324" y="1233"/>
                    </a:cubicBezTo>
                    <a:cubicBezTo>
                      <a:pt x="330" y="1235"/>
                      <a:pt x="339" y="1234"/>
                      <a:pt x="346" y="1234"/>
                    </a:cubicBezTo>
                    <a:cubicBezTo>
                      <a:pt x="356" y="1234"/>
                      <a:pt x="366" y="1234"/>
                      <a:pt x="375" y="1234"/>
                    </a:cubicBezTo>
                    <a:cubicBezTo>
                      <a:pt x="384" y="1233"/>
                      <a:pt x="392" y="1231"/>
                      <a:pt x="401" y="1230"/>
                    </a:cubicBezTo>
                    <a:cubicBezTo>
                      <a:pt x="409" y="1230"/>
                      <a:pt x="416" y="1229"/>
                      <a:pt x="423" y="1226"/>
                    </a:cubicBezTo>
                    <a:cubicBezTo>
                      <a:pt x="430" y="1223"/>
                      <a:pt x="433" y="1216"/>
                      <a:pt x="437" y="1210"/>
                    </a:cubicBezTo>
                    <a:cubicBezTo>
                      <a:pt x="440" y="1207"/>
                      <a:pt x="443" y="1204"/>
                      <a:pt x="445" y="1201"/>
                    </a:cubicBezTo>
                    <a:cubicBezTo>
                      <a:pt x="448" y="1198"/>
                      <a:pt x="450" y="1195"/>
                      <a:pt x="454" y="1192"/>
                    </a:cubicBezTo>
                    <a:cubicBezTo>
                      <a:pt x="454" y="1192"/>
                      <a:pt x="455" y="1191"/>
                      <a:pt x="455" y="1191"/>
                    </a:cubicBezTo>
                    <a:cubicBezTo>
                      <a:pt x="456" y="1190"/>
                      <a:pt x="457" y="1189"/>
                      <a:pt x="458" y="1188"/>
                    </a:cubicBezTo>
                    <a:cubicBezTo>
                      <a:pt x="473" y="1177"/>
                      <a:pt x="488" y="1167"/>
                      <a:pt x="502" y="1154"/>
                    </a:cubicBezTo>
                    <a:cubicBezTo>
                      <a:pt x="507" y="1150"/>
                      <a:pt x="512" y="1146"/>
                      <a:pt x="514" y="1140"/>
                    </a:cubicBezTo>
                    <a:cubicBezTo>
                      <a:pt x="516" y="1136"/>
                      <a:pt x="516" y="1129"/>
                      <a:pt x="513" y="1125"/>
                    </a:cubicBezTo>
                    <a:cubicBezTo>
                      <a:pt x="514" y="1125"/>
                      <a:pt x="514" y="1124"/>
                      <a:pt x="515" y="1124"/>
                    </a:cubicBezTo>
                    <a:cubicBezTo>
                      <a:pt x="518" y="1121"/>
                      <a:pt x="521" y="1119"/>
                      <a:pt x="524" y="1116"/>
                    </a:cubicBezTo>
                    <a:cubicBezTo>
                      <a:pt x="532" y="1109"/>
                      <a:pt x="531" y="1095"/>
                      <a:pt x="526" y="1087"/>
                    </a:cubicBezTo>
                    <a:cubicBezTo>
                      <a:pt x="527" y="1084"/>
                      <a:pt x="527" y="1082"/>
                      <a:pt x="527" y="1080"/>
                    </a:cubicBezTo>
                    <a:cubicBezTo>
                      <a:pt x="526" y="1074"/>
                      <a:pt x="526" y="1070"/>
                      <a:pt x="530" y="1064"/>
                    </a:cubicBezTo>
                    <a:cubicBezTo>
                      <a:pt x="534" y="1058"/>
                      <a:pt x="537" y="1050"/>
                      <a:pt x="531" y="1045"/>
                    </a:cubicBezTo>
                    <a:cubicBezTo>
                      <a:pt x="530" y="1044"/>
                      <a:pt x="530" y="1044"/>
                      <a:pt x="529" y="1044"/>
                    </a:cubicBezTo>
                    <a:cubicBezTo>
                      <a:pt x="526" y="1037"/>
                      <a:pt x="526" y="1030"/>
                      <a:pt x="529" y="1023"/>
                    </a:cubicBezTo>
                    <a:cubicBezTo>
                      <a:pt x="532" y="1017"/>
                      <a:pt x="535" y="1013"/>
                      <a:pt x="534" y="1007"/>
                    </a:cubicBezTo>
                    <a:cubicBezTo>
                      <a:pt x="534" y="1006"/>
                      <a:pt x="533" y="1004"/>
                      <a:pt x="533" y="1003"/>
                    </a:cubicBezTo>
                    <a:cubicBezTo>
                      <a:pt x="530" y="999"/>
                      <a:pt x="529" y="996"/>
                      <a:pt x="529" y="991"/>
                    </a:cubicBezTo>
                    <a:cubicBezTo>
                      <a:pt x="529" y="987"/>
                      <a:pt x="532" y="984"/>
                      <a:pt x="534" y="981"/>
                    </a:cubicBezTo>
                    <a:cubicBezTo>
                      <a:pt x="537" y="976"/>
                      <a:pt x="538" y="970"/>
                      <a:pt x="536" y="965"/>
                    </a:cubicBezTo>
                    <a:cubicBezTo>
                      <a:pt x="535" y="964"/>
                      <a:pt x="534" y="963"/>
                      <a:pt x="532" y="963"/>
                    </a:cubicBezTo>
                    <a:cubicBezTo>
                      <a:pt x="532" y="961"/>
                      <a:pt x="531" y="959"/>
                      <a:pt x="531" y="958"/>
                    </a:cubicBezTo>
                    <a:cubicBezTo>
                      <a:pt x="530" y="954"/>
                      <a:pt x="530" y="950"/>
                      <a:pt x="530" y="947"/>
                    </a:cubicBezTo>
                    <a:cubicBezTo>
                      <a:pt x="531" y="940"/>
                      <a:pt x="534" y="933"/>
                      <a:pt x="535" y="926"/>
                    </a:cubicBezTo>
                    <a:cubicBezTo>
                      <a:pt x="535" y="925"/>
                      <a:pt x="535" y="925"/>
                      <a:pt x="535" y="925"/>
                    </a:cubicBezTo>
                    <a:cubicBezTo>
                      <a:pt x="537" y="923"/>
                      <a:pt x="538" y="922"/>
                      <a:pt x="539" y="921"/>
                    </a:cubicBezTo>
                    <a:cubicBezTo>
                      <a:pt x="545" y="916"/>
                      <a:pt x="550" y="910"/>
                      <a:pt x="554" y="903"/>
                    </a:cubicBezTo>
                    <a:cubicBezTo>
                      <a:pt x="559" y="895"/>
                      <a:pt x="561" y="886"/>
                      <a:pt x="565" y="877"/>
                    </a:cubicBezTo>
                    <a:cubicBezTo>
                      <a:pt x="568" y="870"/>
                      <a:pt x="573" y="861"/>
                      <a:pt x="574" y="853"/>
                    </a:cubicBezTo>
                    <a:cubicBezTo>
                      <a:pt x="579" y="840"/>
                      <a:pt x="584" y="828"/>
                      <a:pt x="587" y="815"/>
                    </a:cubicBezTo>
                    <a:cubicBezTo>
                      <a:pt x="593" y="796"/>
                      <a:pt x="598" y="777"/>
                      <a:pt x="602" y="758"/>
                    </a:cubicBezTo>
                    <a:cubicBezTo>
                      <a:pt x="605" y="739"/>
                      <a:pt x="607" y="720"/>
                      <a:pt x="615" y="703"/>
                    </a:cubicBezTo>
                    <a:cubicBezTo>
                      <a:pt x="623" y="687"/>
                      <a:pt x="636" y="674"/>
                      <a:pt x="646" y="659"/>
                    </a:cubicBezTo>
                    <a:cubicBezTo>
                      <a:pt x="655" y="644"/>
                      <a:pt x="662" y="628"/>
                      <a:pt x="671" y="613"/>
                    </a:cubicBezTo>
                    <a:cubicBezTo>
                      <a:pt x="680" y="598"/>
                      <a:pt x="693" y="585"/>
                      <a:pt x="702" y="570"/>
                    </a:cubicBezTo>
                    <a:cubicBezTo>
                      <a:pt x="712" y="554"/>
                      <a:pt x="720" y="538"/>
                      <a:pt x="728" y="521"/>
                    </a:cubicBezTo>
                    <a:cubicBezTo>
                      <a:pt x="735" y="504"/>
                      <a:pt x="742" y="487"/>
                      <a:pt x="746" y="469"/>
                    </a:cubicBezTo>
                    <a:cubicBezTo>
                      <a:pt x="751" y="450"/>
                      <a:pt x="753" y="431"/>
                      <a:pt x="754" y="413"/>
                    </a:cubicBezTo>
                    <a:cubicBezTo>
                      <a:pt x="756" y="374"/>
                      <a:pt x="753" y="335"/>
                      <a:pt x="746" y="297"/>
                    </a:cubicBezTo>
                    <a:close/>
                    <a:moveTo>
                      <a:pt x="734" y="276"/>
                    </a:moveTo>
                    <a:cubicBezTo>
                      <a:pt x="739" y="295"/>
                      <a:pt x="742" y="314"/>
                      <a:pt x="744" y="333"/>
                    </a:cubicBezTo>
                    <a:cubicBezTo>
                      <a:pt x="741" y="327"/>
                      <a:pt x="739" y="321"/>
                      <a:pt x="737" y="316"/>
                    </a:cubicBezTo>
                    <a:cubicBezTo>
                      <a:pt x="733" y="307"/>
                      <a:pt x="726" y="299"/>
                      <a:pt x="721" y="290"/>
                    </a:cubicBezTo>
                    <a:cubicBezTo>
                      <a:pt x="718" y="286"/>
                      <a:pt x="715" y="282"/>
                      <a:pt x="711" y="278"/>
                    </a:cubicBezTo>
                    <a:cubicBezTo>
                      <a:pt x="713" y="273"/>
                      <a:pt x="715" y="268"/>
                      <a:pt x="717" y="263"/>
                    </a:cubicBezTo>
                    <a:cubicBezTo>
                      <a:pt x="718" y="259"/>
                      <a:pt x="719" y="255"/>
                      <a:pt x="719" y="251"/>
                    </a:cubicBezTo>
                    <a:cubicBezTo>
                      <a:pt x="723" y="255"/>
                      <a:pt x="727" y="259"/>
                      <a:pt x="731" y="263"/>
                    </a:cubicBezTo>
                    <a:cubicBezTo>
                      <a:pt x="732" y="268"/>
                      <a:pt x="733" y="272"/>
                      <a:pt x="734" y="276"/>
                    </a:cubicBezTo>
                    <a:close/>
                    <a:moveTo>
                      <a:pt x="721" y="233"/>
                    </a:moveTo>
                    <a:cubicBezTo>
                      <a:pt x="725" y="242"/>
                      <a:pt x="728" y="251"/>
                      <a:pt x="730" y="261"/>
                    </a:cubicBezTo>
                    <a:cubicBezTo>
                      <a:pt x="727" y="257"/>
                      <a:pt x="723" y="253"/>
                      <a:pt x="719" y="249"/>
                    </a:cubicBezTo>
                    <a:cubicBezTo>
                      <a:pt x="720" y="246"/>
                      <a:pt x="720" y="244"/>
                      <a:pt x="721" y="241"/>
                    </a:cubicBezTo>
                    <a:cubicBezTo>
                      <a:pt x="721" y="238"/>
                      <a:pt x="721" y="236"/>
                      <a:pt x="721" y="233"/>
                    </a:cubicBezTo>
                    <a:close/>
                    <a:moveTo>
                      <a:pt x="695" y="187"/>
                    </a:moveTo>
                    <a:cubicBezTo>
                      <a:pt x="693" y="186"/>
                      <a:pt x="691" y="185"/>
                      <a:pt x="688" y="183"/>
                    </a:cubicBezTo>
                    <a:cubicBezTo>
                      <a:pt x="686" y="182"/>
                      <a:pt x="684" y="181"/>
                      <a:pt x="683" y="180"/>
                    </a:cubicBezTo>
                    <a:cubicBezTo>
                      <a:pt x="683" y="176"/>
                      <a:pt x="683" y="173"/>
                      <a:pt x="684" y="169"/>
                    </a:cubicBezTo>
                    <a:cubicBezTo>
                      <a:pt x="686" y="172"/>
                      <a:pt x="688" y="175"/>
                      <a:pt x="690" y="177"/>
                    </a:cubicBezTo>
                    <a:cubicBezTo>
                      <a:pt x="702" y="193"/>
                      <a:pt x="712" y="211"/>
                      <a:pt x="719" y="229"/>
                    </a:cubicBezTo>
                    <a:cubicBezTo>
                      <a:pt x="720" y="232"/>
                      <a:pt x="720" y="235"/>
                      <a:pt x="720" y="238"/>
                    </a:cubicBezTo>
                    <a:cubicBezTo>
                      <a:pt x="719" y="242"/>
                      <a:pt x="719" y="245"/>
                      <a:pt x="718" y="248"/>
                    </a:cubicBezTo>
                    <a:cubicBezTo>
                      <a:pt x="715" y="245"/>
                      <a:pt x="712" y="241"/>
                      <a:pt x="709" y="238"/>
                    </a:cubicBezTo>
                    <a:cubicBezTo>
                      <a:pt x="703" y="231"/>
                      <a:pt x="696" y="224"/>
                      <a:pt x="690" y="218"/>
                    </a:cubicBezTo>
                    <a:cubicBezTo>
                      <a:pt x="687" y="215"/>
                      <a:pt x="684" y="213"/>
                      <a:pt x="681" y="210"/>
                    </a:cubicBezTo>
                    <a:cubicBezTo>
                      <a:pt x="682" y="206"/>
                      <a:pt x="682" y="202"/>
                      <a:pt x="682" y="198"/>
                    </a:cubicBezTo>
                    <a:cubicBezTo>
                      <a:pt x="682" y="192"/>
                      <a:pt x="682" y="187"/>
                      <a:pt x="683" y="181"/>
                    </a:cubicBezTo>
                    <a:cubicBezTo>
                      <a:pt x="683" y="181"/>
                      <a:pt x="683" y="181"/>
                      <a:pt x="683" y="181"/>
                    </a:cubicBezTo>
                    <a:cubicBezTo>
                      <a:pt x="686" y="183"/>
                      <a:pt x="688" y="185"/>
                      <a:pt x="691" y="186"/>
                    </a:cubicBezTo>
                    <a:cubicBezTo>
                      <a:pt x="692" y="187"/>
                      <a:pt x="697" y="189"/>
                      <a:pt x="697" y="191"/>
                    </a:cubicBezTo>
                    <a:cubicBezTo>
                      <a:pt x="697" y="191"/>
                      <a:pt x="699" y="191"/>
                      <a:pt x="699" y="191"/>
                    </a:cubicBezTo>
                    <a:cubicBezTo>
                      <a:pt x="698" y="189"/>
                      <a:pt x="697" y="188"/>
                      <a:pt x="695" y="187"/>
                    </a:cubicBezTo>
                    <a:close/>
                    <a:moveTo>
                      <a:pt x="656" y="134"/>
                    </a:moveTo>
                    <a:cubicBezTo>
                      <a:pt x="664" y="146"/>
                      <a:pt x="673" y="157"/>
                      <a:pt x="682" y="168"/>
                    </a:cubicBezTo>
                    <a:cubicBezTo>
                      <a:pt x="682" y="171"/>
                      <a:pt x="682" y="175"/>
                      <a:pt x="682" y="178"/>
                    </a:cubicBezTo>
                    <a:cubicBezTo>
                      <a:pt x="682" y="179"/>
                      <a:pt x="682" y="179"/>
                      <a:pt x="681" y="179"/>
                    </a:cubicBezTo>
                    <a:cubicBezTo>
                      <a:pt x="676" y="175"/>
                      <a:pt x="671" y="170"/>
                      <a:pt x="666" y="167"/>
                    </a:cubicBezTo>
                    <a:cubicBezTo>
                      <a:pt x="663" y="165"/>
                      <a:pt x="660" y="163"/>
                      <a:pt x="657" y="161"/>
                    </a:cubicBezTo>
                    <a:cubicBezTo>
                      <a:pt x="657" y="158"/>
                      <a:pt x="657" y="156"/>
                      <a:pt x="656" y="153"/>
                    </a:cubicBezTo>
                    <a:cubicBezTo>
                      <a:pt x="656" y="148"/>
                      <a:pt x="656" y="142"/>
                      <a:pt x="656" y="137"/>
                    </a:cubicBezTo>
                    <a:cubicBezTo>
                      <a:pt x="656" y="136"/>
                      <a:pt x="655" y="134"/>
                      <a:pt x="655" y="133"/>
                    </a:cubicBezTo>
                    <a:cubicBezTo>
                      <a:pt x="655" y="133"/>
                      <a:pt x="656" y="134"/>
                      <a:pt x="656" y="134"/>
                    </a:cubicBezTo>
                    <a:close/>
                    <a:moveTo>
                      <a:pt x="611" y="87"/>
                    </a:moveTo>
                    <a:cubicBezTo>
                      <a:pt x="616" y="90"/>
                      <a:pt x="621" y="93"/>
                      <a:pt x="626" y="96"/>
                    </a:cubicBezTo>
                    <a:cubicBezTo>
                      <a:pt x="631" y="101"/>
                      <a:pt x="635" y="105"/>
                      <a:pt x="639" y="110"/>
                    </a:cubicBezTo>
                    <a:cubicBezTo>
                      <a:pt x="645" y="116"/>
                      <a:pt x="649" y="123"/>
                      <a:pt x="654" y="130"/>
                    </a:cubicBezTo>
                    <a:cubicBezTo>
                      <a:pt x="654" y="132"/>
                      <a:pt x="654" y="134"/>
                      <a:pt x="654" y="136"/>
                    </a:cubicBezTo>
                    <a:cubicBezTo>
                      <a:pt x="655" y="141"/>
                      <a:pt x="655" y="146"/>
                      <a:pt x="655" y="152"/>
                    </a:cubicBezTo>
                    <a:cubicBezTo>
                      <a:pt x="655" y="154"/>
                      <a:pt x="655" y="157"/>
                      <a:pt x="656" y="160"/>
                    </a:cubicBezTo>
                    <a:cubicBezTo>
                      <a:pt x="651" y="157"/>
                      <a:pt x="646" y="154"/>
                      <a:pt x="641" y="150"/>
                    </a:cubicBezTo>
                    <a:cubicBezTo>
                      <a:pt x="633" y="145"/>
                      <a:pt x="626" y="140"/>
                      <a:pt x="618" y="135"/>
                    </a:cubicBezTo>
                    <a:cubicBezTo>
                      <a:pt x="617" y="131"/>
                      <a:pt x="617" y="127"/>
                      <a:pt x="616" y="123"/>
                    </a:cubicBezTo>
                    <a:cubicBezTo>
                      <a:pt x="616" y="116"/>
                      <a:pt x="614" y="109"/>
                      <a:pt x="613" y="103"/>
                    </a:cubicBezTo>
                    <a:cubicBezTo>
                      <a:pt x="613" y="100"/>
                      <a:pt x="613" y="97"/>
                      <a:pt x="612" y="94"/>
                    </a:cubicBezTo>
                    <a:cubicBezTo>
                      <a:pt x="611" y="91"/>
                      <a:pt x="611" y="89"/>
                      <a:pt x="610" y="87"/>
                    </a:cubicBezTo>
                    <a:cubicBezTo>
                      <a:pt x="610" y="87"/>
                      <a:pt x="611" y="87"/>
                      <a:pt x="611" y="87"/>
                    </a:cubicBezTo>
                    <a:close/>
                    <a:moveTo>
                      <a:pt x="26" y="258"/>
                    </a:moveTo>
                    <a:cubicBezTo>
                      <a:pt x="27" y="259"/>
                      <a:pt x="27" y="261"/>
                      <a:pt x="28" y="262"/>
                    </a:cubicBezTo>
                    <a:cubicBezTo>
                      <a:pt x="29" y="266"/>
                      <a:pt x="30" y="269"/>
                      <a:pt x="32" y="272"/>
                    </a:cubicBezTo>
                    <a:cubicBezTo>
                      <a:pt x="33" y="275"/>
                      <a:pt x="35" y="278"/>
                      <a:pt x="36" y="281"/>
                    </a:cubicBezTo>
                    <a:cubicBezTo>
                      <a:pt x="36" y="281"/>
                      <a:pt x="36" y="281"/>
                      <a:pt x="36" y="282"/>
                    </a:cubicBezTo>
                    <a:cubicBezTo>
                      <a:pt x="33" y="283"/>
                      <a:pt x="31" y="285"/>
                      <a:pt x="28" y="286"/>
                    </a:cubicBezTo>
                    <a:cubicBezTo>
                      <a:pt x="25" y="287"/>
                      <a:pt x="23" y="288"/>
                      <a:pt x="20" y="289"/>
                    </a:cubicBezTo>
                    <a:cubicBezTo>
                      <a:pt x="19" y="290"/>
                      <a:pt x="18" y="291"/>
                      <a:pt x="16" y="292"/>
                    </a:cubicBezTo>
                    <a:cubicBezTo>
                      <a:pt x="19" y="280"/>
                      <a:pt x="22" y="269"/>
                      <a:pt x="26" y="258"/>
                    </a:cubicBezTo>
                    <a:close/>
                    <a:moveTo>
                      <a:pt x="48" y="526"/>
                    </a:moveTo>
                    <a:cubicBezTo>
                      <a:pt x="48" y="525"/>
                      <a:pt x="47" y="525"/>
                      <a:pt x="47" y="524"/>
                    </a:cubicBezTo>
                    <a:cubicBezTo>
                      <a:pt x="47" y="524"/>
                      <a:pt x="48" y="524"/>
                      <a:pt x="48" y="525"/>
                    </a:cubicBezTo>
                    <a:cubicBezTo>
                      <a:pt x="48" y="525"/>
                      <a:pt x="48" y="525"/>
                      <a:pt x="48" y="526"/>
                    </a:cubicBezTo>
                    <a:close/>
                    <a:moveTo>
                      <a:pt x="78" y="585"/>
                    </a:moveTo>
                    <a:cubicBezTo>
                      <a:pt x="71" y="574"/>
                      <a:pt x="65" y="562"/>
                      <a:pt x="59" y="550"/>
                    </a:cubicBezTo>
                    <a:cubicBezTo>
                      <a:pt x="56" y="543"/>
                      <a:pt x="52" y="536"/>
                      <a:pt x="49" y="529"/>
                    </a:cubicBezTo>
                    <a:cubicBezTo>
                      <a:pt x="50" y="528"/>
                      <a:pt x="50" y="527"/>
                      <a:pt x="50" y="526"/>
                    </a:cubicBezTo>
                    <a:cubicBezTo>
                      <a:pt x="54" y="529"/>
                      <a:pt x="57" y="532"/>
                      <a:pt x="60" y="535"/>
                    </a:cubicBezTo>
                    <a:cubicBezTo>
                      <a:pt x="61" y="537"/>
                      <a:pt x="64" y="538"/>
                      <a:pt x="66" y="539"/>
                    </a:cubicBezTo>
                    <a:cubicBezTo>
                      <a:pt x="68" y="541"/>
                      <a:pt x="70" y="543"/>
                      <a:pt x="73" y="544"/>
                    </a:cubicBezTo>
                    <a:cubicBezTo>
                      <a:pt x="75" y="546"/>
                      <a:pt x="76" y="548"/>
                      <a:pt x="79" y="549"/>
                    </a:cubicBezTo>
                    <a:cubicBezTo>
                      <a:pt x="80" y="550"/>
                      <a:pt x="81" y="550"/>
                      <a:pt x="82" y="551"/>
                    </a:cubicBezTo>
                    <a:cubicBezTo>
                      <a:pt x="83" y="551"/>
                      <a:pt x="84" y="552"/>
                      <a:pt x="85" y="553"/>
                    </a:cubicBezTo>
                    <a:cubicBezTo>
                      <a:pt x="84" y="556"/>
                      <a:pt x="84" y="559"/>
                      <a:pt x="83" y="562"/>
                    </a:cubicBezTo>
                    <a:cubicBezTo>
                      <a:pt x="82" y="567"/>
                      <a:pt x="81" y="572"/>
                      <a:pt x="80" y="577"/>
                    </a:cubicBezTo>
                    <a:cubicBezTo>
                      <a:pt x="79" y="579"/>
                      <a:pt x="79" y="582"/>
                      <a:pt x="78" y="584"/>
                    </a:cubicBezTo>
                    <a:cubicBezTo>
                      <a:pt x="78" y="584"/>
                      <a:pt x="78" y="585"/>
                      <a:pt x="78" y="585"/>
                    </a:cubicBezTo>
                    <a:close/>
                    <a:moveTo>
                      <a:pt x="311" y="1201"/>
                    </a:moveTo>
                    <a:cubicBezTo>
                      <a:pt x="313" y="1201"/>
                      <a:pt x="315" y="1201"/>
                      <a:pt x="316" y="1201"/>
                    </a:cubicBezTo>
                    <a:cubicBezTo>
                      <a:pt x="317" y="1204"/>
                      <a:pt x="319" y="1206"/>
                      <a:pt x="319" y="1208"/>
                    </a:cubicBezTo>
                    <a:cubicBezTo>
                      <a:pt x="320" y="1209"/>
                      <a:pt x="320" y="1210"/>
                      <a:pt x="320" y="1211"/>
                    </a:cubicBezTo>
                    <a:cubicBezTo>
                      <a:pt x="320" y="1211"/>
                      <a:pt x="319" y="1211"/>
                      <a:pt x="318" y="1211"/>
                    </a:cubicBezTo>
                    <a:cubicBezTo>
                      <a:pt x="316" y="1207"/>
                      <a:pt x="314" y="1204"/>
                      <a:pt x="311" y="1201"/>
                    </a:cubicBezTo>
                    <a:close/>
                    <a:moveTo>
                      <a:pt x="339" y="1205"/>
                    </a:moveTo>
                    <a:cubicBezTo>
                      <a:pt x="338" y="1205"/>
                      <a:pt x="338" y="1205"/>
                      <a:pt x="338" y="1206"/>
                    </a:cubicBezTo>
                    <a:cubicBezTo>
                      <a:pt x="337" y="1206"/>
                      <a:pt x="337" y="1206"/>
                      <a:pt x="337" y="1206"/>
                    </a:cubicBezTo>
                    <a:cubicBezTo>
                      <a:pt x="337" y="1205"/>
                      <a:pt x="337" y="1205"/>
                      <a:pt x="337" y="1204"/>
                    </a:cubicBezTo>
                    <a:cubicBezTo>
                      <a:pt x="337" y="1204"/>
                      <a:pt x="338" y="1204"/>
                      <a:pt x="339" y="1204"/>
                    </a:cubicBezTo>
                    <a:cubicBezTo>
                      <a:pt x="339" y="1204"/>
                      <a:pt x="339" y="1204"/>
                      <a:pt x="339" y="1204"/>
                    </a:cubicBezTo>
                    <a:cubicBezTo>
                      <a:pt x="339" y="1205"/>
                      <a:pt x="339" y="1205"/>
                      <a:pt x="339" y="1205"/>
                    </a:cubicBezTo>
                    <a:close/>
                    <a:moveTo>
                      <a:pt x="339" y="1206"/>
                    </a:moveTo>
                    <a:cubicBezTo>
                      <a:pt x="339" y="1208"/>
                      <a:pt x="339" y="1209"/>
                      <a:pt x="340" y="1211"/>
                    </a:cubicBezTo>
                    <a:cubicBezTo>
                      <a:pt x="339" y="1211"/>
                      <a:pt x="338" y="1211"/>
                      <a:pt x="338" y="1211"/>
                    </a:cubicBezTo>
                    <a:cubicBezTo>
                      <a:pt x="338" y="1210"/>
                      <a:pt x="337" y="1209"/>
                      <a:pt x="337" y="1207"/>
                    </a:cubicBezTo>
                    <a:cubicBezTo>
                      <a:pt x="338" y="1207"/>
                      <a:pt x="338" y="1207"/>
                      <a:pt x="338" y="1207"/>
                    </a:cubicBezTo>
                    <a:cubicBezTo>
                      <a:pt x="339" y="1207"/>
                      <a:pt x="339" y="1206"/>
                      <a:pt x="339" y="1206"/>
                    </a:cubicBezTo>
                    <a:close/>
                    <a:moveTo>
                      <a:pt x="337" y="1212"/>
                    </a:moveTo>
                    <a:cubicBezTo>
                      <a:pt x="336" y="1212"/>
                      <a:pt x="335" y="1212"/>
                      <a:pt x="334" y="1213"/>
                    </a:cubicBezTo>
                    <a:cubicBezTo>
                      <a:pt x="333" y="1212"/>
                      <a:pt x="333" y="1210"/>
                      <a:pt x="332" y="1209"/>
                    </a:cubicBezTo>
                    <a:cubicBezTo>
                      <a:pt x="334" y="1209"/>
                      <a:pt x="335" y="1208"/>
                      <a:pt x="336" y="1208"/>
                    </a:cubicBezTo>
                    <a:cubicBezTo>
                      <a:pt x="336" y="1209"/>
                      <a:pt x="336" y="1210"/>
                      <a:pt x="337" y="1212"/>
                    </a:cubicBezTo>
                    <a:close/>
                    <a:moveTo>
                      <a:pt x="332" y="1208"/>
                    </a:moveTo>
                    <a:cubicBezTo>
                      <a:pt x="332" y="1208"/>
                      <a:pt x="332" y="1208"/>
                      <a:pt x="332" y="1208"/>
                    </a:cubicBezTo>
                    <a:cubicBezTo>
                      <a:pt x="332" y="1207"/>
                      <a:pt x="331" y="1205"/>
                      <a:pt x="331" y="1203"/>
                    </a:cubicBezTo>
                    <a:cubicBezTo>
                      <a:pt x="332" y="1203"/>
                      <a:pt x="334" y="1204"/>
                      <a:pt x="335" y="1204"/>
                    </a:cubicBezTo>
                    <a:cubicBezTo>
                      <a:pt x="335" y="1205"/>
                      <a:pt x="336" y="1206"/>
                      <a:pt x="336" y="1206"/>
                    </a:cubicBezTo>
                    <a:cubicBezTo>
                      <a:pt x="335" y="1207"/>
                      <a:pt x="333" y="1208"/>
                      <a:pt x="332" y="1208"/>
                    </a:cubicBezTo>
                    <a:close/>
                    <a:moveTo>
                      <a:pt x="328" y="1211"/>
                    </a:moveTo>
                    <a:cubicBezTo>
                      <a:pt x="329" y="1210"/>
                      <a:pt x="330" y="1210"/>
                      <a:pt x="331" y="1210"/>
                    </a:cubicBezTo>
                    <a:cubicBezTo>
                      <a:pt x="332" y="1211"/>
                      <a:pt x="332" y="1212"/>
                      <a:pt x="332" y="1213"/>
                    </a:cubicBezTo>
                    <a:cubicBezTo>
                      <a:pt x="332" y="1213"/>
                      <a:pt x="332" y="1213"/>
                      <a:pt x="332" y="1213"/>
                    </a:cubicBezTo>
                    <a:cubicBezTo>
                      <a:pt x="331" y="1213"/>
                      <a:pt x="330" y="1214"/>
                      <a:pt x="329" y="1214"/>
                    </a:cubicBezTo>
                    <a:cubicBezTo>
                      <a:pt x="329" y="1213"/>
                      <a:pt x="328" y="1212"/>
                      <a:pt x="328" y="1211"/>
                    </a:cubicBezTo>
                    <a:close/>
                    <a:moveTo>
                      <a:pt x="328" y="1214"/>
                    </a:moveTo>
                    <a:cubicBezTo>
                      <a:pt x="327" y="1215"/>
                      <a:pt x="325" y="1215"/>
                      <a:pt x="324" y="1216"/>
                    </a:cubicBezTo>
                    <a:cubicBezTo>
                      <a:pt x="324" y="1215"/>
                      <a:pt x="324" y="1215"/>
                      <a:pt x="324" y="1215"/>
                    </a:cubicBezTo>
                    <a:cubicBezTo>
                      <a:pt x="323" y="1214"/>
                      <a:pt x="323" y="1213"/>
                      <a:pt x="322" y="1212"/>
                    </a:cubicBezTo>
                    <a:cubicBezTo>
                      <a:pt x="324" y="1212"/>
                      <a:pt x="325" y="1211"/>
                      <a:pt x="327" y="1211"/>
                    </a:cubicBezTo>
                    <a:cubicBezTo>
                      <a:pt x="327" y="1212"/>
                      <a:pt x="327" y="1213"/>
                      <a:pt x="328" y="1214"/>
                    </a:cubicBezTo>
                    <a:close/>
                    <a:moveTo>
                      <a:pt x="331" y="1208"/>
                    </a:moveTo>
                    <a:cubicBezTo>
                      <a:pt x="331" y="1208"/>
                      <a:pt x="331" y="1209"/>
                      <a:pt x="331" y="1209"/>
                    </a:cubicBezTo>
                    <a:cubicBezTo>
                      <a:pt x="330" y="1209"/>
                      <a:pt x="329" y="1209"/>
                      <a:pt x="327" y="1210"/>
                    </a:cubicBezTo>
                    <a:cubicBezTo>
                      <a:pt x="327" y="1207"/>
                      <a:pt x="326" y="1205"/>
                      <a:pt x="325" y="1203"/>
                    </a:cubicBezTo>
                    <a:cubicBezTo>
                      <a:pt x="327" y="1203"/>
                      <a:pt x="328" y="1203"/>
                      <a:pt x="329" y="1203"/>
                    </a:cubicBezTo>
                    <a:cubicBezTo>
                      <a:pt x="329" y="1203"/>
                      <a:pt x="330" y="1204"/>
                      <a:pt x="330" y="1204"/>
                    </a:cubicBezTo>
                    <a:cubicBezTo>
                      <a:pt x="330" y="1206"/>
                      <a:pt x="330" y="1207"/>
                      <a:pt x="331" y="1208"/>
                    </a:cubicBezTo>
                    <a:close/>
                    <a:moveTo>
                      <a:pt x="326" y="1210"/>
                    </a:moveTo>
                    <a:cubicBezTo>
                      <a:pt x="325" y="1210"/>
                      <a:pt x="323" y="1210"/>
                      <a:pt x="322" y="1211"/>
                    </a:cubicBezTo>
                    <a:cubicBezTo>
                      <a:pt x="321" y="1210"/>
                      <a:pt x="321" y="1209"/>
                      <a:pt x="321" y="1208"/>
                    </a:cubicBezTo>
                    <a:cubicBezTo>
                      <a:pt x="320" y="1206"/>
                      <a:pt x="319" y="1204"/>
                      <a:pt x="318" y="1202"/>
                    </a:cubicBezTo>
                    <a:cubicBezTo>
                      <a:pt x="319" y="1202"/>
                      <a:pt x="321" y="1202"/>
                      <a:pt x="322" y="1202"/>
                    </a:cubicBezTo>
                    <a:cubicBezTo>
                      <a:pt x="323" y="1202"/>
                      <a:pt x="323" y="1202"/>
                      <a:pt x="324" y="1202"/>
                    </a:cubicBezTo>
                    <a:cubicBezTo>
                      <a:pt x="324" y="1205"/>
                      <a:pt x="325" y="1207"/>
                      <a:pt x="326" y="1210"/>
                    </a:cubicBezTo>
                    <a:close/>
                    <a:moveTo>
                      <a:pt x="318" y="1213"/>
                    </a:moveTo>
                    <a:cubicBezTo>
                      <a:pt x="318" y="1213"/>
                      <a:pt x="318" y="1212"/>
                      <a:pt x="318" y="1212"/>
                    </a:cubicBezTo>
                    <a:cubicBezTo>
                      <a:pt x="319" y="1212"/>
                      <a:pt x="320" y="1212"/>
                      <a:pt x="321" y="1212"/>
                    </a:cubicBezTo>
                    <a:cubicBezTo>
                      <a:pt x="321" y="1213"/>
                      <a:pt x="322" y="1214"/>
                      <a:pt x="322" y="1216"/>
                    </a:cubicBezTo>
                    <a:cubicBezTo>
                      <a:pt x="322" y="1216"/>
                      <a:pt x="323" y="1216"/>
                      <a:pt x="323" y="1216"/>
                    </a:cubicBezTo>
                    <a:cubicBezTo>
                      <a:pt x="322" y="1216"/>
                      <a:pt x="321" y="1216"/>
                      <a:pt x="320" y="1217"/>
                    </a:cubicBezTo>
                    <a:cubicBezTo>
                      <a:pt x="319" y="1215"/>
                      <a:pt x="319" y="1214"/>
                      <a:pt x="318" y="1213"/>
                    </a:cubicBezTo>
                    <a:close/>
                    <a:moveTo>
                      <a:pt x="324" y="1223"/>
                    </a:moveTo>
                    <a:cubicBezTo>
                      <a:pt x="322" y="1222"/>
                      <a:pt x="321" y="1220"/>
                      <a:pt x="320" y="1218"/>
                    </a:cubicBezTo>
                    <a:cubicBezTo>
                      <a:pt x="321" y="1218"/>
                      <a:pt x="322" y="1217"/>
                      <a:pt x="323" y="1217"/>
                    </a:cubicBezTo>
                    <a:cubicBezTo>
                      <a:pt x="324" y="1219"/>
                      <a:pt x="326" y="1222"/>
                      <a:pt x="327" y="1224"/>
                    </a:cubicBezTo>
                    <a:cubicBezTo>
                      <a:pt x="327" y="1224"/>
                      <a:pt x="327" y="1224"/>
                      <a:pt x="327" y="1224"/>
                    </a:cubicBezTo>
                    <a:cubicBezTo>
                      <a:pt x="326" y="1224"/>
                      <a:pt x="325" y="1224"/>
                      <a:pt x="324" y="1223"/>
                    </a:cubicBezTo>
                    <a:close/>
                    <a:moveTo>
                      <a:pt x="328" y="1225"/>
                    </a:moveTo>
                    <a:cubicBezTo>
                      <a:pt x="328" y="1224"/>
                      <a:pt x="327" y="1222"/>
                      <a:pt x="327" y="1222"/>
                    </a:cubicBezTo>
                    <a:cubicBezTo>
                      <a:pt x="326" y="1220"/>
                      <a:pt x="325" y="1218"/>
                      <a:pt x="324" y="1217"/>
                    </a:cubicBezTo>
                    <a:cubicBezTo>
                      <a:pt x="326" y="1216"/>
                      <a:pt x="327" y="1216"/>
                      <a:pt x="328" y="1216"/>
                    </a:cubicBezTo>
                    <a:cubicBezTo>
                      <a:pt x="329" y="1216"/>
                      <a:pt x="329" y="1217"/>
                      <a:pt x="329" y="1218"/>
                    </a:cubicBezTo>
                    <a:cubicBezTo>
                      <a:pt x="330" y="1220"/>
                      <a:pt x="330" y="1221"/>
                      <a:pt x="331" y="1223"/>
                    </a:cubicBezTo>
                    <a:cubicBezTo>
                      <a:pt x="330" y="1224"/>
                      <a:pt x="329" y="1224"/>
                      <a:pt x="328" y="1225"/>
                    </a:cubicBezTo>
                    <a:close/>
                    <a:moveTo>
                      <a:pt x="332" y="1222"/>
                    </a:moveTo>
                    <a:cubicBezTo>
                      <a:pt x="331" y="1220"/>
                      <a:pt x="330" y="1217"/>
                      <a:pt x="330" y="1215"/>
                    </a:cubicBezTo>
                    <a:cubicBezTo>
                      <a:pt x="331" y="1215"/>
                      <a:pt x="332" y="1215"/>
                      <a:pt x="333" y="1214"/>
                    </a:cubicBezTo>
                    <a:cubicBezTo>
                      <a:pt x="334" y="1216"/>
                      <a:pt x="335" y="1219"/>
                      <a:pt x="335" y="1221"/>
                    </a:cubicBezTo>
                    <a:cubicBezTo>
                      <a:pt x="335" y="1221"/>
                      <a:pt x="336" y="1222"/>
                      <a:pt x="336" y="1222"/>
                    </a:cubicBezTo>
                    <a:cubicBezTo>
                      <a:pt x="335" y="1223"/>
                      <a:pt x="333" y="1223"/>
                      <a:pt x="332" y="1223"/>
                    </a:cubicBezTo>
                    <a:cubicBezTo>
                      <a:pt x="332" y="1223"/>
                      <a:pt x="332" y="1222"/>
                      <a:pt x="332" y="1222"/>
                    </a:cubicBezTo>
                    <a:close/>
                    <a:moveTo>
                      <a:pt x="333" y="1225"/>
                    </a:moveTo>
                    <a:cubicBezTo>
                      <a:pt x="333" y="1225"/>
                      <a:pt x="333" y="1225"/>
                      <a:pt x="333" y="1225"/>
                    </a:cubicBezTo>
                    <a:cubicBezTo>
                      <a:pt x="333" y="1225"/>
                      <a:pt x="333" y="1225"/>
                      <a:pt x="333" y="1224"/>
                    </a:cubicBezTo>
                    <a:cubicBezTo>
                      <a:pt x="334" y="1224"/>
                      <a:pt x="335" y="1224"/>
                      <a:pt x="336" y="1223"/>
                    </a:cubicBezTo>
                    <a:cubicBezTo>
                      <a:pt x="336" y="1224"/>
                      <a:pt x="336" y="1225"/>
                      <a:pt x="337" y="1225"/>
                    </a:cubicBezTo>
                    <a:cubicBezTo>
                      <a:pt x="336" y="1225"/>
                      <a:pt x="335" y="1225"/>
                      <a:pt x="333" y="1225"/>
                    </a:cubicBezTo>
                    <a:close/>
                    <a:moveTo>
                      <a:pt x="334" y="1215"/>
                    </a:moveTo>
                    <a:cubicBezTo>
                      <a:pt x="334" y="1214"/>
                      <a:pt x="334" y="1214"/>
                      <a:pt x="334" y="1214"/>
                    </a:cubicBezTo>
                    <a:cubicBezTo>
                      <a:pt x="335" y="1214"/>
                      <a:pt x="336" y="1213"/>
                      <a:pt x="337" y="1213"/>
                    </a:cubicBezTo>
                    <a:cubicBezTo>
                      <a:pt x="337" y="1214"/>
                      <a:pt x="337" y="1215"/>
                      <a:pt x="338" y="1216"/>
                    </a:cubicBezTo>
                    <a:cubicBezTo>
                      <a:pt x="338" y="1218"/>
                      <a:pt x="338" y="1220"/>
                      <a:pt x="338" y="1221"/>
                    </a:cubicBezTo>
                    <a:cubicBezTo>
                      <a:pt x="338" y="1222"/>
                      <a:pt x="338" y="1222"/>
                      <a:pt x="337" y="1222"/>
                    </a:cubicBezTo>
                    <a:cubicBezTo>
                      <a:pt x="337" y="1222"/>
                      <a:pt x="337" y="1222"/>
                      <a:pt x="337" y="1222"/>
                    </a:cubicBezTo>
                    <a:cubicBezTo>
                      <a:pt x="336" y="1219"/>
                      <a:pt x="335" y="1217"/>
                      <a:pt x="334" y="1215"/>
                    </a:cubicBezTo>
                    <a:close/>
                    <a:moveTo>
                      <a:pt x="338" y="1225"/>
                    </a:moveTo>
                    <a:cubicBezTo>
                      <a:pt x="338" y="1225"/>
                      <a:pt x="337" y="1224"/>
                      <a:pt x="337" y="1223"/>
                    </a:cubicBezTo>
                    <a:cubicBezTo>
                      <a:pt x="338" y="1223"/>
                      <a:pt x="338" y="1223"/>
                      <a:pt x="338" y="1223"/>
                    </a:cubicBezTo>
                    <a:cubicBezTo>
                      <a:pt x="339" y="1224"/>
                      <a:pt x="339" y="1224"/>
                      <a:pt x="339" y="1225"/>
                    </a:cubicBezTo>
                    <a:cubicBezTo>
                      <a:pt x="339" y="1225"/>
                      <a:pt x="338" y="1225"/>
                      <a:pt x="338" y="1225"/>
                    </a:cubicBezTo>
                    <a:close/>
                    <a:moveTo>
                      <a:pt x="339" y="1216"/>
                    </a:moveTo>
                    <a:cubicBezTo>
                      <a:pt x="338" y="1215"/>
                      <a:pt x="338" y="1214"/>
                      <a:pt x="338" y="1212"/>
                    </a:cubicBezTo>
                    <a:cubicBezTo>
                      <a:pt x="339" y="1212"/>
                      <a:pt x="339" y="1212"/>
                      <a:pt x="340" y="1212"/>
                    </a:cubicBezTo>
                    <a:cubicBezTo>
                      <a:pt x="340" y="1214"/>
                      <a:pt x="340" y="1216"/>
                      <a:pt x="341" y="1218"/>
                    </a:cubicBezTo>
                    <a:cubicBezTo>
                      <a:pt x="341" y="1219"/>
                      <a:pt x="341" y="1219"/>
                      <a:pt x="341" y="1220"/>
                    </a:cubicBezTo>
                    <a:cubicBezTo>
                      <a:pt x="340" y="1220"/>
                      <a:pt x="340" y="1221"/>
                      <a:pt x="339" y="1221"/>
                    </a:cubicBezTo>
                    <a:cubicBezTo>
                      <a:pt x="339" y="1219"/>
                      <a:pt x="339" y="1218"/>
                      <a:pt x="339" y="1216"/>
                    </a:cubicBezTo>
                    <a:close/>
                    <a:moveTo>
                      <a:pt x="346" y="1208"/>
                    </a:move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5" y="1209"/>
                      <a:pt x="343" y="1209"/>
                      <a:pt x="341" y="1210"/>
                    </a:cubicBezTo>
                    <a:cubicBezTo>
                      <a:pt x="341" y="1209"/>
                      <a:pt x="340" y="1207"/>
                      <a:pt x="340" y="1206"/>
                    </a:cubicBezTo>
                    <a:cubicBezTo>
                      <a:pt x="341" y="1205"/>
                      <a:pt x="342" y="1205"/>
                      <a:pt x="342" y="1204"/>
                    </a:cubicBezTo>
                    <a:cubicBezTo>
                      <a:pt x="344" y="1205"/>
                      <a:pt x="345" y="1205"/>
                      <a:pt x="346" y="1205"/>
                    </a:cubicBezTo>
                    <a:cubicBezTo>
                      <a:pt x="346" y="1206"/>
                      <a:pt x="346" y="1207"/>
                      <a:pt x="346" y="1208"/>
                    </a:cubicBezTo>
                    <a:close/>
                    <a:moveTo>
                      <a:pt x="340" y="1225"/>
                    </a:moveTo>
                    <a:cubicBezTo>
                      <a:pt x="340" y="1224"/>
                      <a:pt x="340" y="1223"/>
                      <a:pt x="340" y="1222"/>
                    </a:cubicBezTo>
                    <a:cubicBezTo>
                      <a:pt x="340" y="1222"/>
                      <a:pt x="340" y="1222"/>
                      <a:pt x="340" y="1222"/>
                    </a:cubicBezTo>
                    <a:cubicBezTo>
                      <a:pt x="340" y="1222"/>
                      <a:pt x="341" y="1222"/>
                      <a:pt x="341" y="1222"/>
                    </a:cubicBezTo>
                    <a:cubicBezTo>
                      <a:pt x="342" y="1223"/>
                      <a:pt x="342" y="1224"/>
                      <a:pt x="342" y="1225"/>
                    </a:cubicBezTo>
                    <a:cubicBezTo>
                      <a:pt x="342" y="1225"/>
                      <a:pt x="342" y="1225"/>
                      <a:pt x="342" y="1225"/>
                    </a:cubicBezTo>
                    <a:cubicBezTo>
                      <a:pt x="341" y="1225"/>
                      <a:pt x="341" y="1225"/>
                      <a:pt x="340" y="1225"/>
                    </a:cubicBezTo>
                    <a:close/>
                    <a:moveTo>
                      <a:pt x="342" y="1219"/>
                    </a:moveTo>
                    <a:cubicBezTo>
                      <a:pt x="342" y="1216"/>
                      <a:pt x="341" y="1214"/>
                      <a:pt x="341" y="1211"/>
                    </a:cubicBezTo>
                    <a:cubicBezTo>
                      <a:pt x="343" y="1211"/>
                      <a:pt x="345" y="1210"/>
                      <a:pt x="347" y="1209"/>
                    </a:cubicBezTo>
                    <a:cubicBezTo>
                      <a:pt x="347" y="1210"/>
                      <a:pt x="347" y="1210"/>
                      <a:pt x="347" y="1210"/>
                    </a:cubicBezTo>
                    <a:cubicBezTo>
                      <a:pt x="347" y="1212"/>
                      <a:pt x="347" y="1214"/>
                      <a:pt x="347" y="1216"/>
                    </a:cubicBezTo>
                    <a:cubicBezTo>
                      <a:pt x="347" y="1217"/>
                      <a:pt x="347" y="1217"/>
                      <a:pt x="347" y="1217"/>
                    </a:cubicBezTo>
                    <a:cubicBezTo>
                      <a:pt x="346" y="1218"/>
                      <a:pt x="344" y="1219"/>
                      <a:pt x="342" y="1220"/>
                    </a:cubicBezTo>
                    <a:cubicBezTo>
                      <a:pt x="342" y="1219"/>
                      <a:pt x="342" y="1219"/>
                      <a:pt x="342" y="1219"/>
                    </a:cubicBezTo>
                    <a:close/>
                    <a:moveTo>
                      <a:pt x="343" y="1225"/>
                    </a:moveTo>
                    <a:cubicBezTo>
                      <a:pt x="343" y="1225"/>
                      <a:pt x="343" y="1225"/>
                      <a:pt x="343" y="1225"/>
                    </a:cubicBezTo>
                    <a:cubicBezTo>
                      <a:pt x="343" y="1224"/>
                      <a:pt x="343" y="1222"/>
                      <a:pt x="342" y="1221"/>
                    </a:cubicBezTo>
                    <a:cubicBezTo>
                      <a:pt x="344" y="1220"/>
                      <a:pt x="346" y="1220"/>
                      <a:pt x="347" y="1219"/>
                    </a:cubicBezTo>
                    <a:cubicBezTo>
                      <a:pt x="347" y="1219"/>
                      <a:pt x="347" y="1220"/>
                      <a:pt x="348" y="1221"/>
                    </a:cubicBezTo>
                    <a:cubicBezTo>
                      <a:pt x="348" y="1221"/>
                      <a:pt x="348" y="1224"/>
                      <a:pt x="348" y="1225"/>
                    </a:cubicBezTo>
                    <a:cubicBezTo>
                      <a:pt x="346" y="1225"/>
                      <a:pt x="345" y="1225"/>
                      <a:pt x="343" y="1225"/>
                    </a:cubicBezTo>
                    <a:close/>
                    <a:moveTo>
                      <a:pt x="347" y="1205"/>
                    </a:move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9" y="1205"/>
                      <a:pt x="350" y="1205"/>
                      <a:pt x="352" y="1205"/>
                    </a:cubicBezTo>
                    <a:cubicBezTo>
                      <a:pt x="353" y="1205"/>
                      <a:pt x="354" y="1205"/>
                      <a:pt x="355" y="1205"/>
                    </a:cubicBezTo>
                    <a:cubicBezTo>
                      <a:pt x="355" y="1205"/>
                      <a:pt x="355" y="1205"/>
                      <a:pt x="355" y="1205"/>
                    </a:cubicBezTo>
                    <a:cubicBezTo>
                      <a:pt x="354" y="1206"/>
                      <a:pt x="353" y="1206"/>
                      <a:pt x="352" y="1206"/>
                    </a:cubicBezTo>
                    <a:cubicBezTo>
                      <a:pt x="351" y="1207"/>
                      <a:pt x="349" y="1207"/>
                      <a:pt x="348" y="1208"/>
                    </a:cubicBezTo>
                    <a:cubicBezTo>
                      <a:pt x="348" y="1207"/>
                      <a:pt x="348" y="1206"/>
                      <a:pt x="348" y="1206"/>
                    </a:cubicBezTo>
                    <a:cubicBezTo>
                      <a:pt x="348" y="1205"/>
                      <a:pt x="347" y="1205"/>
                      <a:pt x="347" y="1205"/>
                    </a:cubicBezTo>
                    <a:close/>
                    <a:moveTo>
                      <a:pt x="348" y="1214"/>
                    </a:moveTo>
                    <a:cubicBezTo>
                      <a:pt x="348" y="1212"/>
                      <a:pt x="348" y="1211"/>
                      <a:pt x="348" y="1209"/>
                    </a:cubicBezTo>
                    <a:cubicBezTo>
                      <a:pt x="349" y="1208"/>
                      <a:pt x="351" y="1208"/>
                      <a:pt x="352" y="1207"/>
                    </a:cubicBezTo>
                    <a:cubicBezTo>
                      <a:pt x="353" y="1207"/>
                      <a:pt x="353" y="1207"/>
                      <a:pt x="354" y="1207"/>
                    </a:cubicBezTo>
                    <a:cubicBezTo>
                      <a:pt x="354" y="1207"/>
                      <a:pt x="354" y="1208"/>
                      <a:pt x="354" y="1208"/>
                    </a:cubicBezTo>
                    <a:cubicBezTo>
                      <a:pt x="354" y="1210"/>
                      <a:pt x="355" y="1212"/>
                      <a:pt x="355" y="1214"/>
                    </a:cubicBezTo>
                    <a:cubicBezTo>
                      <a:pt x="355" y="1214"/>
                      <a:pt x="355" y="1214"/>
                      <a:pt x="354" y="1214"/>
                    </a:cubicBezTo>
                    <a:cubicBezTo>
                      <a:pt x="352" y="1215"/>
                      <a:pt x="350" y="1216"/>
                      <a:pt x="349" y="1217"/>
                    </a:cubicBezTo>
                    <a:cubicBezTo>
                      <a:pt x="348" y="1216"/>
                      <a:pt x="348" y="1215"/>
                      <a:pt x="348" y="1214"/>
                    </a:cubicBezTo>
                    <a:close/>
                    <a:moveTo>
                      <a:pt x="354" y="1225"/>
                    </a:moveTo>
                    <a:cubicBezTo>
                      <a:pt x="352" y="1225"/>
                      <a:pt x="351" y="1225"/>
                      <a:pt x="349" y="1225"/>
                    </a:cubicBezTo>
                    <a:cubicBezTo>
                      <a:pt x="349" y="1223"/>
                      <a:pt x="349" y="1219"/>
                      <a:pt x="349" y="1218"/>
                    </a:cubicBezTo>
                    <a:cubicBezTo>
                      <a:pt x="349" y="1218"/>
                      <a:pt x="349" y="1218"/>
                      <a:pt x="349" y="1218"/>
                    </a:cubicBezTo>
                    <a:cubicBezTo>
                      <a:pt x="351" y="1217"/>
                      <a:pt x="353" y="1216"/>
                      <a:pt x="355" y="1216"/>
                    </a:cubicBezTo>
                    <a:cubicBezTo>
                      <a:pt x="355" y="1218"/>
                      <a:pt x="355" y="1221"/>
                      <a:pt x="356" y="1224"/>
                    </a:cubicBezTo>
                    <a:cubicBezTo>
                      <a:pt x="355" y="1224"/>
                      <a:pt x="354" y="1225"/>
                      <a:pt x="354" y="1225"/>
                    </a:cubicBezTo>
                    <a:close/>
                    <a:moveTo>
                      <a:pt x="356" y="1212"/>
                    </a:moveTo>
                    <a:cubicBezTo>
                      <a:pt x="356" y="1210"/>
                      <a:pt x="355" y="1208"/>
                      <a:pt x="355" y="1207"/>
                    </a:cubicBezTo>
                    <a:cubicBezTo>
                      <a:pt x="357" y="1206"/>
                      <a:pt x="358" y="1206"/>
                      <a:pt x="359" y="1206"/>
                    </a:cubicBezTo>
                    <a:cubicBezTo>
                      <a:pt x="360" y="1206"/>
                      <a:pt x="361" y="1206"/>
                      <a:pt x="363" y="1206"/>
                    </a:cubicBezTo>
                    <a:cubicBezTo>
                      <a:pt x="362" y="1208"/>
                      <a:pt x="363" y="1210"/>
                      <a:pt x="363" y="1212"/>
                    </a:cubicBezTo>
                    <a:cubicBezTo>
                      <a:pt x="361" y="1213"/>
                      <a:pt x="358" y="1213"/>
                      <a:pt x="356" y="1214"/>
                    </a:cubicBezTo>
                    <a:cubicBezTo>
                      <a:pt x="356" y="1213"/>
                      <a:pt x="356" y="1212"/>
                      <a:pt x="356" y="1212"/>
                    </a:cubicBezTo>
                    <a:close/>
                    <a:moveTo>
                      <a:pt x="356" y="1218"/>
                    </a:moveTo>
                    <a:cubicBezTo>
                      <a:pt x="356" y="1217"/>
                      <a:pt x="356" y="1216"/>
                      <a:pt x="356" y="1215"/>
                    </a:cubicBezTo>
                    <a:cubicBezTo>
                      <a:pt x="356" y="1215"/>
                      <a:pt x="357" y="1215"/>
                      <a:pt x="357" y="1215"/>
                    </a:cubicBezTo>
                    <a:cubicBezTo>
                      <a:pt x="359" y="1214"/>
                      <a:pt x="361" y="1214"/>
                      <a:pt x="363" y="1213"/>
                    </a:cubicBezTo>
                    <a:cubicBezTo>
                      <a:pt x="363" y="1213"/>
                      <a:pt x="363" y="1214"/>
                      <a:pt x="363" y="1214"/>
                    </a:cubicBezTo>
                    <a:cubicBezTo>
                      <a:pt x="363" y="1216"/>
                      <a:pt x="363" y="1217"/>
                      <a:pt x="363" y="1219"/>
                    </a:cubicBezTo>
                    <a:cubicBezTo>
                      <a:pt x="361" y="1220"/>
                      <a:pt x="359" y="1222"/>
                      <a:pt x="357" y="1223"/>
                    </a:cubicBezTo>
                    <a:cubicBezTo>
                      <a:pt x="357" y="1221"/>
                      <a:pt x="357" y="1219"/>
                      <a:pt x="356" y="1218"/>
                    </a:cubicBezTo>
                    <a:close/>
                    <a:moveTo>
                      <a:pt x="357" y="1225"/>
                    </a:moveTo>
                    <a:cubicBezTo>
                      <a:pt x="357" y="1225"/>
                      <a:pt x="357" y="1225"/>
                      <a:pt x="357" y="1225"/>
                    </a:cubicBezTo>
                    <a:cubicBezTo>
                      <a:pt x="357" y="1225"/>
                      <a:pt x="357" y="1225"/>
                      <a:pt x="357" y="1224"/>
                    </a:cubicBezTo>
                    <a:cubicBezTo>
                      <a:pt x="359" y="1223"/>
                      <a:pt x="361" y="1222"/>
                      <a:pt x="364" y="1221"/>
                    </a:cubicBezTo>
                    <a:cubicBezTo>
                      <a:pt x="364" y="1222"/>
                      <a:pt x="364" y="1224"/>
                      <a:pt x="365" y="1225"/>
                    </a:cubicBezTo>
                    <a:cubicBezTo>
                      <a:pt x="362" y="1225"/>
                      <a:pt x="360" y="1225"/>
                      <a:pt x="357" y="1225"/>
                    </a:cubicBezTo>
                    <a:close/>
                    <a:moveTo>
                      <a:pt x="371" y="1210"/>
                    </a:moveTo>
                    <a:cubicBezTo>
                      <a:pt x="369" y="1210"/>
                      <a:pt x="366" y="1211"/>
                      <a:pt x="364" y="1212"/>
                    </a:cubicBezTo>
                    <a:cubicBezTo>
                      <a:pt x="364" y="1210"/>
                      <a:pt x="363" y="1208"/>
                      <a:pt x="364" y="1206"/>
                    </a:cubicBezTo>
                    <a:cubicBezTo>
                      <a:pt x="366" y="1206"/>
                      <a:pt x="369" y="1206"/>
                      <a:pt x="371" y="1206"/>
                    </a:cubicBezTo>
                    <a:cubicBezTo>
                      <a:pt x="371" y="1207"/>
                      <a:pt x="371" y="1208"/>
                      <a:pt x="371" y="1210"/>
                    </a:cubicBezTo>
                    <a:close/>
                    <a:moveTo>
                      <a:pt x="371" y="1215"/>
                    </a:moveTo>
                    <a:cubicBezTo>
                      <a:pt x="369" y="1216"/>
                      <a:pt x="367" y="1217"/>
                      <a:pt x="365" y="1219"/>
                    </a:cubicBezTo>
                    <a:cubicBezTo>
                      <a:pt x="365" y="1217"/>
                      <a:pt x="364" y="1216"/>
                      <a:pt x="364" y="1215"/>
                    </a:cubicBezTo>
                    <a:cubicBezTo>
                      <a:pt x="364" y="1214"/>
                      <a:pt x="364" y="1214"/>
                      <a:pt x="364" y="1213"/>
                    </a:cubicBezTo>
                    <a:cubicBezTo>
                      <a:pt x="366" y="1212"/>
                      <a:pt x="369" y="1212"/>
                      <a:pt x="371" y="1211"/>
                    </a:cubicBezTo>
                    <a:cubicBezTo>
                      <a:pt x="371" y="1212"/>
                      <a:pt x="371" y="1214"/>
                      <a:pt x="371" y="1215"/>
                    </a:cubicBezTo>
                    <a:close/>
                    <a:moveTo>
                      <a:pt x="372" y="1224"/>
                    </a:moveTo>
                    <a:cubicBezTo>
                      <a:pt x="372" y="1224"/>
                      <a:pt x="372" y="1225"/>
                      <a:pt x="371" y="1225"/>
                    </a:cubicBezTo>
                    <a:cubicBezTo>
                      <a:pt x="370" y="1225"/>
                      <a:pt x="368" y="1225"/>
                      <a:pt x="366" y="1225"/>
                    </a:cubicBezTo>
                    <a:cubicBezTo>
                      <a:pt x="366" y="1225"/>
                      <a:pt x="366" y="1225"/>
                      <a:pt x="366" y="1225"/>
                    </a:cubicBezTo>
                    <a:cubicBezTo>
                      <a:pt x="365" y="1223"/>
                      <a:pt x="365" y="1222"/>
                      <a:pt x="365" y="1220"/>
                    </a:cubicBezTo>
                    <a:cubicBezTo>
                      <a:pt x="367" y="1219"/>
                      <a:pt x="369" y="1218"/>
                      <a:pt x="372" y="1216"/>
                    </a:cubicBezTo>
                    <a:cubicBezTo>
                      <a:pt x="372" y="1219"/>
                      <a:pt x="372" y="1222"/>
                      <a:pt x="373" y="1224"/>
                    </a:cubicBezTo>
                    <a:cubicBezTo>
                      <a:pt x="373" y="1224"/>
                      <a:pt x="373" y="1224"/>
                      <a:pt x="372" y="1224"/>
                    </a:cubicBezTo>
                    <a:close/>
                    <a:moveTo>
                      <a:pt x="373" y="1211"/>
                    </a:moveTo>
                    <a:cubicBezTo>
                      <a:pt x="373" y="1211"/>
                      <a:pt x="374" y="1211"/>
                      <a:pt x="374" y="1210"/>
                    </a:cubicBezTo>
                    <a:cubicBezTo>
                      <a:pt x="375" y="1210"/>
                      <a:pt x="377" y="1210"/>
                      <a:pt x="378" y="1209"/>
                    </a:cubicBezTo>
                    <a:cubicBezTo>
                      <a:pt x="378" y="1210"/>
                      <a:pt x="378" y="1211"/>
                      <a:pt x="378" y="1212"/>
                    </a:cubicBezTo>
                    <a:cubicBezTo>
                      <a:pt x="376" y="1213"/>
                      <a:pt x="375" y="1214"/>
                      <a:pt x="373" y="1215"/>
                    </a:cubicBezTo>
                    <a:cubicBezTo>
                      <a:pt x="373" y="1213"/>
                      <a:pt x="373" y="1212"/>
                      <a:pt x="373" y="1211"/>
                    </a:cubicBezTo>
                    <a:close/>
                    <a:moveTo>
                      <a:pt x="378" y="1208"/>
                    </a:moveTo>
                    <a:cubicBezTo>
                      <a:pt x="376" y="1209"/>
                      <a:pt x="374" y="1209"/>
                      <a:pt x="373" y="1210"/>
                    </a:cubicBezTo>
                    <a:cubicBezTo>
                      <a:pt x="373" y="1208"/>
                      <a:pt x="373" y="1207"/>
                      <a:pt x="373" y="1206"/>
                    </a:cubicBezTo>
                    <a:cubicBezTo>
                      <a:pt x="374" y="1206"/>
                      <a:pt x="376" y="1206"/>
                      <a:pt x="378" y="1206"/>
                    </a:cubicBezTo>
                    <a:cubicBezTo>
                      <a:pt x="377" y="1206"/>
                      <a:pt x="377" y="1207"/>
                      <a:pt x="378" y="1208"/>
                    </a:cubicBezTo>
                    <a:close/>
                    <a:moveTo>
                      <a:pt x="373" y="1216"/>
                    </a:moveTo>
                    <a:cubicBezTo>
                      <a:pt x="375" y="1215"/>
                      <a:pt x="377" y="1214"/>
                      <a:pt x="379" y="1213"/>
                    </a:cubicBezTo>
                    <a:cubicBezTo>
                      <a:pt x="379" y="1214"/>
                      <a:pt x="379" y="1215"/>
                      <a:pt x="379" y="1216"/>
                    </a:cubicBezTo>
                    <a:cubicBezTo>
                      <a:pt x="379" y="1218"/>
                      <a:pt x="379" y="1220"/>
                      <a:pt x="380" y="1221"/>
                    </a:cubicBezTo>
                    <a:cubicBezTo>
                      <a:pt x="379" y="1222"/>
                      <a:pt x="378" y="1222"/>
                      <a:pt x="377" y="1223"/>
                    </a:cubicBezTo>
                    <a:cubicBezTo>
                      <a:pt x="376" y="1223"/>
                      <a:pt x="375" y="1223"/>
                      <a:pt x="374" y="1224"/>
                    </a:cubicBezTo>
                    <a:cubicBezTo>
                      <a:pt x="373" y="1221"/>
                      <a:pt x="373" y="1219"/>
                      <a:pt x="373" y="1216"/>
                    </a:cubicBezTo>
                    <a:close/>
                    <a:moveTo>
                      <a:pt x="381" y="1206"/>
                    </a:moveTo>
                    <a:cubicBezTo>
                      <a:pt x="380" y="1207"/>
                      <a:pt x="379" y="1207"/>
                      <a:pt x="379" y="1207"/>
                    </a:cubicBezTo>
                    <a:cubicBezTo>
                      <a:pt x="379" y="1207"/>
                      <a:pt x="379" y="1206"/>
                      <a:pt x="379" y="1206"/>
                    </a:cubicBezTo>
                    <a:cubicBezTo>
                      <a:pt x="379" y="1206"/>
                      <a:pt x="379" y="1206"/>
                      <a:pt x="380" y="1205"/>
                    </a:cubicBezTo>
                    <a:cubicBezTo>
                      <a:pt x="381" y="1205"/>
                      <a:pt x="381" y="1205"/>
                      <a:pt x="382" y="1205"/>
                    </a:cubicBezTo>
                    <a:cubicBezTo>
                      <a:pt x="382" y="1206"/>
                      <a:pt x="381" y="1206"/>
                      <a:pt x="381" y="1206"/>
                    </a:cubicBezTo>
                    <a:close/>
                    <a:moveTo>
                      <a:pt x="383" y="1206"/>
                    </a:moveTo>
                    <a:cubicBezTo>
                      <a:pt x="383" y="1207"/>
                      <a:pt x="383" y="1208"/>
                      <a:pt x="384" y="1209"/>
                    </a:cubicBezTo>
                    <a:cubicBezTo>
                      <a:pt x="382" y="1210"/>
                      <a:pt x="381" y="1210"/>
                      <a:pt x="380" y="1211"/>
                    </a:cubicBezTo>
                    <a:cubicBezTo>
                      <a:pt x="380" y="1211"/>
                      <a:pt x="380" y="1211"/>
                      <a:pt x="380" y="1211"/>
                    </a:cubicBezTo>
                    <a:cubicBezTo>
                      <a:pt x="379" y="1210"/>
                      <a:pt x="379" y="1209"/>
                      <a:pt x="379" y="1209"/>
                    </a:cubicBezTo>
                    <a:cubicBezTo>
                      <a:pt x="380" y="1208"/>
                      <a:pt x="380" y="1208"/>
                      <a:pt x="381" y="1207"/>
                    </a:cubicBezTo>
                    <a:cubicBezTo>
                      <a:pt x="382" y="1207"/>
                      <a:pt x="382" y="1207"/>
                      <a:pt x="383" y="1206"/>
                    </a:cubicBezTo>
                    <a:close/>
                    <a:moveTo>
                      <a:pt x="375" y="1225"/>
                    </a:moveTo>
                    <a:cubicBezTo>
                      <a:pt x="377" y="1224"/>
                      <a:pt x="378" y="1223"/>
                      <a:pt x="380" y="1222"/>
                    </a:cubicBezTo>
                    <a:cubicBezTo>
                      <a:pt x="380" y="1223"/>
                      <a:pt x="380" y="1223"/>
                      <a:pt x="381" y="1224"/>
                    </a:cubicBezTo>
                    <a:cubicBezTo>
                      <a:pt x="379" y="1224"/>
                      <a:pt x="377" y="1224"/>
                      <a:pt x="375" y="1225"/>
                    </a:cubicBezTo>
                    <a:close/>
                    <a:moveTo>
                      <a:pt x="380" y="1214"/>
                    </a:moveTo>
                    <a:cubicBezTo>
                      <a:pt x="380" y="1214"/>
                      <a:pt x="380" y="1213"/>
                      <a:pt x="380" y="1212"/>
                    </a:cubicBezTo>
                    <a:cubicBezTo>
                      <a:pt x="380" y="1212"/>
                      <a:pt x="381" y="1212"/>
                      <a:pt x="382" y="1212"/>
                    </a:cubicBezTo>
                    <a:cubicBezTo>
                      <a:pt x="382" y="1211"/>
                      <a:pt x="383" y="1211"/>
                      <a:pt x="384" y="1211"/>
                    </a:cubicBezTo>
                    <a:cubicBezTo>
                      <a:pt x="384" y="1211"/>
                      <a:pt x="385" y="1212"/>
                      <a:pt x="385" y="1213"/>
                    </a:cubicBezTo>
                    <a:cubicBezTo>
                      <a:pt x="385" y="1214"/>
                      <a:pt x="386" y="1216"/>
                      <a:pt x="386" y="1218"/>
                    </a:cubicBezTo>
                    <a:cubicBezTo>
                      <a:pt x="384" y="1219"/>
                      <a:pt x="383" y="1220"/>
                      <a:pt x="381" y="1221"/>
                    </a:cubicBezTo>
                    <a:cubicBezTo>
                      <a:pt x="380" y="1219"/>
                      <a:pt x="380" y="1216"/>
                      <a:pt x="380" y="1214"/>
                    </a:cubicBezTo>
                    <a:close/>
                    <a:moveTo>
                      <a:pt x="384" y="1205"/>
                    </a:moveTo>
                    <a:cubicBezTo>
                      <a:pt x="384" y="1205"/>
                      <a:pt x="384" y="1205"/>
                      <a:pt x="384" y="1205"/>
                    </a:cubicBezTo>
                    <a:cubicBezTo>
                      <a:pt x="386" y="1205"/>
                      <a:pt x="388" y="1205"/>
                      <a:pt x="390" y="1204"/>
                    </a:cubicBezTo>
                    <a:cubicBezTo>
                      <a:pt x="390" y="1205"/>
                      <a:pt x="391" y="1206"/>
                      <a:pt x="391" y="1207"/>
                    </a:cubicBezTo>
                    <a:cubicBezTo>
                      <a:pt x="389" y="1208"/>
                      <a:pt x="387" y="1208"/>
                      <a:pt x="385" y="1209"/>
                    </a:cubicBezTo>
                    <a:cubicBezTo>
                      <a:pt x="385" y="1208"/>
                      <a:pt x="384" y="1207"/>
                      <a:pt x="384" y="1205"/>
                    </a:cubicBezTo>
                    <a:close/>
                    <a:moveTo>
                      <a:pt x="383" y="1224"/>
                    </a:moveTo>
                    <a:cubicBezTo>
                      <a:pt x="382" y="1224"/>
                      <a:pt x="382" y="1224"/>
                      <a:pt x="382" y="1224"/>
                    </a:cubicBezTo>
                    <a:cubicBezTo>
                      <a:pt x="382" y="1223"/>
                      <a:pt x="381" y="1223"/>
                      <a:pt x="381" y="1222"/>
                    </a:cubicBezTo>
                    <a:cubicBezTo>
                      <a:pt x="383" y="1221"/>
                      <a:pt x="385" y="1220"/>
                      <a:pt x="386" y="1220"/>
                    </a:cubicBezTo>
                    <a:cubicBezTo>
                      <a:pt x="386" y="1221"/>
                      <a:pt x="387" y="1222"/>
                      <a:pt x="387" y="1223"/>
                    </a:cubicBezTo>
                    <a:cubicBezTo>
                      <a:pt x="385" y="1223"/>
                      <a:pt x="384" y="1223"/>
                      <a:pt x="383" y="1224"/>
                    </a:cubicBezTo>
                    <a:close/>
                    <a:moveTo>
                      <a:pt x="387" y="1214"/>
                    </a:moveTo>
                    <a:cubicBezTo>
                      <a:pt x="386" y="1213"/>
                      <a:pt x="386" y="1211"/>
                      <a:pt x="385" y="1210"/>
                    </a:cubicBezTo>
                    <a:cubicBezTo>
                      <a:pt x="387" y="1209"/>
                      <a:pt x="389" y="1209"/>
                      <a:pt x="391" y="1208"/>
                    </a:cubicBezTo>
                    <a:cubicBezTo>
                      <a:pt x="391" y="1211"/>
                      <a:pt x="391" y="1213"/>
                      <a:pt x="392" y="1216"/>
                    </a:cubicBezTo>
                    <a:cubicBezTo>
                      <a:pt x="390" y="1217"/>
                      <a:pt x="389" y="1217"/>
                      <a:pt x="387" y="1218"/>
                    </a:cubicBezTo>
                    <a:cubicBezTo>
                      <a:pt x="387" y="1217"/>
                      <a:pt x="387" y="1215"/>
                      <a:pt x="387" y="1214"/>
                    </a:cubicBezTo>
                    <a:close/>
                    <a:moveTo>
                      <a:pt x="400" y="1204"/>
                    </a:moveTo>
                    <a:cubicBezTo>
                      <a:pt x="400" y="1204"/>
                      <a:pt x="400" y="1205"/>
                      <a:pt x="400" y="1205"/>
                    </a:cubicBezTo>
                    <a:cubicBezTo>
                      <a:pt x="397" y="1206"/>
                      <a:pt x="395" y="1206"/>
                      <a:pt x="392" y="1207"/>
                    </a:cubicBezTo>
                    <a:cubicBezTo>
                      <a:pt x="392" y="1206"/>
                      <a:pt x="392" y="1205"/>
                      <a:pt x="392" y="1204"/>
                    </a:cubicBezTo>
                    <a:cubicBezTo>
                      <a:pt x="394" y="1204"/>
                      <a:pt x="397" y="1204"/>
                      <a:pt x="400" y="1203"/>
                    </a:cubicBezTo>
                    <a:cubicBezTo>
                      <a:pt x="399" y="1203"/>
                      <a:pt x="399" y="1203"/>
                      <a:pt x="399" y="1204"/>
                    </a:cubicBezTo>
                    <a:cubicBezTo>
                      <a:pt x="399" y="1204"/>
                      <a:pt x="400" y="1204"/>
                      <a:pt x="400" y="1204"/>
                    </a:cubicBezTo>
                    <a:close/>
                    <a:moveTo>
                      <a:pt x="388" y="1223"/>
                    </a:moveTo>
                    <a:cubicBezTo>
                      <a:pt x="388" y="1222"/>
                      <a:pt x="388" y="1220"/>
                      <a:pt x="387" y="1219"/>
                    </a:cubicBezTo>
                    <a:cubicBezTo>
                      <a:pt x="389" y="1218"/>
                      <a:pt x="390" y="1218"/>
                      <a:pt x="392" y="1217"/>
                    </a:cubicBezTo>
                    <a:cubicBezTo>
                      <a:pt x="392" y="1217"/>
                      <a:pt x="392" y="1218"/>
                      <a:pt x="392" y="1218"/>
                    </a:cubicBezTo>
                    <a:cubicBezTo>
                      <a:pt x="392" y="1219"/>
                      <a:pt x="392" y="1221"/>
                      <a:pt x="392" y="1222"/>
                    </a:cubicBezTo>
                    <a:cubicBezTo>
                      <a:pt x="391" y="1222"/>
                      <a:pt x="389" y="1223"/>
                      <a:pt x="388" y="1223"/>
                    </a:cubicBezTo>
                    <a:close/>
                    <a:moveTo>
                      <a:pt x="400" y="1206"/>
                    </a:moveTo>
                    <a:cubicBezTo>
                      <a:pt x="400" y="1208"/>
                      <a:pt x="400" y="1210"/>
                      <a:pt x="401" y="1212"/>
                    </a:cubicBezTo>
                    <a:cubicBezTo>
                      <a:pt x="399" y="1213"/>
                      <a:pt x="397" y="1214"/>
                      <a:pt x="394" y="1215"/>
                    </a:cubicBezTo>
                    <a:cubicBezTo>
                      <a:pt x="394" y="1215"/>
                      <a:pt x="393" y="1215"/>
                      <a:pt x="393" y="1215"/>
                    </a:cubicBezTo>
                    <a:cubicBezTo>
                      <a:pt x="393" y="1213"/>
                      <a:pt x="393" y="1210"/>
                      <a:pt x="392" y="1208"/>
                    </a:cubicBezTo>
                    <a:cubicBezTo>
                      <a:pt x="395" y="1207"/>
                      <a:pt x="397" y="1207"/>
                      <a:pt x="400" y="1206"/>
                    </a:cubicBezTo>
                    <a:close/>
                    <a:moveTo>
                      <a:pt x="400" y="1222"/>
                    </a:moveTo>
                    <a:cubicBezTo>
                      <a:pt x="398" y="1222"/>
                      <a:pt x="395" y="1222"/>
                      <a:pt x="393" y="1222"/>
                    </a:cubicBezTo>
                    <a:cubicBezTo>
                      <a:pt x="393" y="1221"/>
                      <a:pt x="393" y="1218"/>
                      <a:pt x="393" y="1217"/>
                    </a:cubicBezTo>
                    <a:cubicBezTo>
                      <a:pt x="396" y="1215"/>
                      <a:pt x="398" y="1214"/>
                      <a:pt x="401" y="1213"/>
                    </a:cubicBezTo>
                    <a:cubicBezTo>
                      <a:pt x="401" y="1213"/>
                      <a:pt x="401" y="1213"/>
                      <a:pt x="401" y="1213"/>
                    </a:cubicBezTo>
                    <a:cubicBezTo>
                      <a:pt x="401" y="1215"/>
                      <a:pt x="402" y="1217"/>
                      <a:pt x="402" y="1219"/>
                    </a:cubicBezTo>
                    <a:cubicBezTo>
                      <a:pt x="402" y="1219"/>
                      <a:pt x="402" y="1220"/>
                      <a:pt x="402" y="1220"/>
                    </a:cubicBezTo>
                    <a:cubicBezTo>
                      <a:pt x="401" y="1221"/>
                      <a:pt x="401" y="1221"/>
                      <a:pt x="400" y="1222"/>
                    </a:cubicBezTo>
                    <a:close/>
                    <a:moveTo>
                      <a:pt x="419" y="1204"/>
                    </a:moveTo>
                    <a:cubicBezTo>
                      <a:pt x="418" y="1204"/>
                      <a:pt x="416" y="1205"/>
                      <a:pt x="415" y="1205"/>
                    </a:cubicBezTo>
                    <a:cubicBezTo>
                      <a:pt x="415" y="1204"/>
                      <a:pt x="414" y="1203"/>
                      <a:pt x="414" y="1202"/>
                    </a:cubicBezTo>
                    <a:cubicBezTo>
                      <a:pt x="417" y="1202"/>
                      <a:pt x="419" y="1202"/>
                      <a:pt x="421" y="1202"/>
                    </a:cubicBezTo>
                    <a:cubicBezTo>
                      <a:pt x="420" y="1202"/>
                      <a:pt x="420" y="1203"/>
                      <a:pt x="419" y="1204"/>
                    </a:cubicBezTo>
                    <a:close/>
                    <a:moveTo>
                      <a:pt x="424" y="1202"/>
                    </a:moveTo>
                    <a:cubicBezTo>
                      <a:pt x="427" y="1201"/>
                      <a:pt x="430" y="1201"/>
                      <a:pt x="433" y="1201"/>
                    </a:cubicBezTo>
                    <a:cubicBezTo>
                      <a:pt x="428" y="1204"/>
                      <a:pt x="422" y="1208"/>
                      <a:pt x="417" y="1211"/>
                    </a:cubicBezTo>
                    <a:cubicBezTo>
                      <a:pt x="417" y="1211"/>
                      <a:pt x="417" y="1211"/>
                      <a:pt x="417" y="1210"/>
                    </a:cubicBezTo>
                    <a:cubicBezTo>
                      <a:pt x="417" y="1209"/>
                      <a:pt x="416" y="1208"/>
                      <a:pt x="416" y="1207"/>
                    </a:cubicBezTo>
                    <a:cubicBezTo>
                      <a:pt x="417" y="1206"/>
                      <a:pt x="417" y="1206"/>
                      <a:pt x="418" y="1205"/>
                    </a:cubicBezTo>
                    <a:cubicBezTo>
                      <a:pt x="420" y="1204"/>
                      <a:pt x="422" y="1203"/>
                      <a:pt x="424" y="1202"/>
                    </a:cubicBezTo>
                    <a:close/>
                    <a:moveTo>
                      <a:pt x="415" y="1207"/>
                    </a:moveTo>
                    <a:cubicBezTo>
                      <a:pt x="415" y="1208"/>
                      <a:pt x="415" y="1209"/>
                      <a:pt x="415" y="1209"/>
                    </a:cubicBezTo>
                    <a:cubicBezTo>
                      <a:pt x="416" y="1210"/>
                      <a:pt x="416" y="1211"/>
                      <a:pt x="416" y="1212"/>
                    </a:cubicBezTo>
                    <a:cubicBezTo>
                      <a:pt x="415" y="1213"/>
                      <a:pt x="414" y="1214"/>
                      <a:pt x="412" y="1214"/>
                    </a:cubicBezTo>
                    <a:cubicBezTo>
                      <a:pt x="412" y="1213"/>
                      <a:pt x="412" y="1213"/>
                      <a:pt x="411" y="1212"/>
                    </a:cubicBezTo>
                    <a:cubicBezTo>
                      <a:pt x="411" y="1211"/>
                      <a:pt x="411" y="1210"/>
                      <a:pt x="410" y="1209"/>
                    </a:cubicBezTo>
                    <a:cubicBezTo>
                      <a:pt x="410" y="1209"/>
                      <a:pt x="410" y="1209"/>
                      <a:pt x="411" y="1209"/>
                    </a:cubicBezTo>
                    <a:cubicBezTo>
                      <a:pt x="412" y="1208"/>
                      <a:pt x="413" y="1208"/>
                      <a:pt x="415" y="1207"/>
                    </a:cubicBezTo>
                    <a:close/>
                    <a:moveTo>
                      <a:pt x="410" y="1208"/>
                    </a:moveTo>
                    <a:cubicBezTo>
                      <a:pt x="410" y="1208"/>
                      <a:pt x="410" y="1208"/>
                      <a:pt x="410" y="1208"/>
                    </a:cubicBezTo>
                    <a:cubicBezTo>
                      <a:pt x="409" y="1206"/>
                      <a:pt x="409" y="1204"/>
                      <a:pt x="408" y="1203"/>
                    </a:cubicBezTo>
                    <a:cubicBezTo>
                      <a:pt x="408" y="1202"/>
                      <a:pt x="408" y="1202"/>
                      <a:pt x="409" y="1202"/>
                    </a:cubicBezTo>
                    <a:cubicBezTo>
                      <a:pt x="409" y="1202"/>
                      <a:pt x="409" y="1202"/>
                      <a:pt x="409" y="1202"/>
                    </a:cubicBezTo>
                    <a:cubicBezTo>
                      <a:pt x="410" y="1202"/>
                      <a:pt x="412" y="1202"/>
                      <a:pt x="413" y="1202"/>
                    </a:cubicBezTo>
                    <a:cubicBezTo>
                      <a:pt x="413" y="1203"/>
                      <a:pt x="414" y="1205"/>
                      <a:pt x="414" y="1206"/>
                    </a:cubicBezTo>
                    <a:cubicBezTo>
                      <a:pt x="413" y="1207"/>
                      <a:pt x="412" y="1207"/>
                      <a:pt x="410" y="1208"/>
                    </a:cubicBezTo>
                    <a:close/>
                    <a:moveTo>
                      <a:pt x="409" y="1208"/>
                    </a:moveTo>
                    <a:cubicBezTo>
                      <a:pt x="406" y="1209"/>
                      <a:pt x="404" y="1210"/>
                      <a:pt x="402" y="1211"/>
                    </a:cubicBezTo>
                    <a:cubicBezTo>
                      <a:pt x="402" y="1209"/>
                      <a:pt x="401" y="1207"/>
                      <a:pt x="401" y="1206"/>
                    </a:cubicBezTo>
                    <a:cubicBezTo>
                      <a:pt x="403" y="1205"/>
                      <a:pt x="405" y="1204"/>
                      <a:pt x="407" y="1203"/>
                    </a:cubicBezTo>
                    <a:cubicBezTo>
                      <a:pt x="408" y="1205"/>
                      <a:pt x="408" y="1207"/>
                      <a:pt x="409" y="1208"/>
                    </a:cubicBezTo>
                    <a:close/>
                    <a:moveTo>
                      <a:pt x="401" y="1204"/>
                    </a:moveTo>
                    <a:cubicBezTo>
                      <a:pt x="401" y="1204"/>
                      <a:pt x="401" y="1204"/>
                      <a:pt x="401" y="1203"/>
                    </a:cubicBezTo>
                    <a:cubicBezTo>
                      <a:pt x="402" y="1203"/>
                      <a:pt x="404" y="1203"/>
                      <a:pt x="406" y="1203"/>
                    </a:cubicBezTo>
                    <a:cubicBezTo>
                      <a:pt x="404" y="1203"/>
                      <a:pt x="403" y="1204"/>
                      <a:pt x="401" y="1204"/>
                    </a:cubicBezTo>
                    <a:close/>
                    <a:moveTo>
                      <a:pt x="403" y="1216"/>
                    </a:moveTo>
                    <a:cubicBezTo>
                      <a:pt x="403" y="1215"/>
                      <a:pt x="402" y="1214"/>
                      <a:pt x="402" y="1212"/>
                    </a:cubicBezTo>
                    <a:cubicBezTo>
                      <a:pt x="404" y="1211"/>
                      <a:pt x="407" y="1210"/>
                      <a:pt x="409" y="1209"/>
                    </a:cubicBezTo>
                    <a:cubicBezTo>
                      <a:pt x="410" y="1210"/>
                      <a:pt x="410" y="1211"/>
                      <a:pt x="410" y="1212"/>
                    </a:cubicBezTo>
                    <a:cubicBezTo>
                      <a:pt x="410" y="1213"/>
                      <a:pt x="411" y="1214"/>
                      <a:pt x="411" y="1215"/>
                    </a:cubicBezTo>
                    <a:cubicBezTo>
                      <a:pt x="410" y="1216"/>
                      <a:pt x="408" y="1217"/>
                      <a:pt x="407" y="1217"/>
                    </a:cubicBezTo>
                    <a:cubicBezTo>
                      <a:pt x="406" y="1218"/>
                      <a:pt x="405" y="1219"/>
                      <a:pt x="404" y="1219"/>
                    </a:cubicBezTo>
                    <a:cubicBezTo>
                      <a:pt x="403" y="1218"/>
                      <a:pt x="403" y="1217"/>
                      <a:pt x="403" y="1216"/>
                    </a:cubicBezTo>
                    <a:close/>
                    <a:moveTo>
                      <a:pt x="406" y="1221"/>
                    </a:moveTo>
                    <a:cubicBezTo>
                      <a:pt x="405" y="1221"/>
                      <a:pt x="405" y="1221"/>
                      <a:pt x="404" y="1221"/>
                    </a:cubicBezTo>
                    <a:cubicBezTo>
                      <a:pt x="404" y="1221"/>
                      <a:pt x="404" y="1221"/>
                      <a:pt x="404" y="1221"/>
                    </a:cubicBezTo>
                    <a:cubicBezTo>
                      <a:pt x="405" y="1220"/>
                      <a:pt x="406" y="1219"/>
                      <a:pt x="408" y="1219"/>
                    </a:cubicBezTo>
                    <a:cubicBezTo>
                      <a:pt x="409" y="1218"/>
                      <a:pt x="410" y="1217"/>
                      <a:pt x="412" y="1216"/>
                    </a:cubicBezTo>
                    <a:cubicBezTo>
                      <a:pt x="412" y="1218"/>
                      <a:pt x="412" y="1219"/>
                      <a:pt x="413" y="1220"/>
                    </a:cubicBezTo>
                    <a:cubicBezTo>
                      <a:pt x="410" y="1221"/>
                      <a:pt x="408" y="1221"/>
                      <a:pt x="406" y="1221"/>
                    </a:cubicBezTo>
                    <a:close/>
                    <a:moveTo>
                      <a:pt x="414" y="1220"/>
                    </a:moveTo>
                    <a:cubicBezTo>
                      <a:pt x="413" y="1218"/>
                      <a:pt x="413" y="1217"/>
                      <a:pt x="413" y="1216"/>
                    </a:cubicBezTo>
                    <a:cubicBezTo>
                      <a:pt x="414" y="1215"/>
                      <a:pt x="415" y="1214"/>
                      <a:pt x="416" y="1213"/>
                    </a:cubicBezTo>
                    <a:cubicBezTo>
                      <a:pt x="417" y="1215"/>
                      <a:pt x="417" y="1217"/>
                      <a:pt x="418" y="1219"/>
                    </a:cubicBezTo>
                    <a:cubicBezTo>
                      <a:pt x="417" y="1219"/>
                      <a:pt x="415" y="1220"/>
                      <a:pt x="414" y="1220"/>
                    </a:cubicBezTo>
                    <a:close/>
                    <a:moveTo>
                      <a:pt x="425" y="1213"/>
                    </a:moveTo>
                    <a:cubicBezTo>
                      <a:pt x="423" y="1216"/>
                      <a:pt x="421" y="1217"/>
                      <a:pt x="419" y="1218"/>
                    </a:cubicBezTo>
                    <a:cubicBezTo>
                      <a:pt x="419" y="1216"/>
                      <a:pt x="418" y="1214"/>
                      <a:pt x="418" y="1212"/>
                    </a:cubicBezTo>
                    <a:cubicBezTo>
                      <a:pt x="419" y="1211"/>
                      <a:pt x="420" y="1211"/>
                      <a:pt x="421" y="1210"/>
                    </a:cubicBezTo>
                    <a:cubicBezTo>
                      <a:pt x="425" y="1207"/>
                      <a:pt x="429" y="1205"/>
                      <a:pt x="433" y="1202"/>
                    </a:cubicBezTo>
                    <a:cubicBezTo>
                      <a:pt x="430" y="1205"/>
                      <a:pt x="427" y="1209"/>
                      <a:pt x="425" y="1213"/>
                    </a:cubicBezTo>
                    <a:close/>
                    <a:moveTo>
                      <a:pt x="530" y="973"/>
                    </a:moveTo>
                    <a:cubicBezTo>
                      <a:pt x="530" y="975"/>
                      <a:pt x="529" y="977"/>
                      <a:pt x="528" y="979"/>
                    </a:cubicBezTo>
                    <a:cubicBezTo>
                      <a:pt x="525" y="983"/>
                      <a:pt x="523" y="986"/>
                      <a:pt x="523" y="991"/>
                    </a:cubicBezTo>
                    <a:cubicBezTo>
                      <a:pt x="522" y="995"/>
                      <a:pt x="523" y="998"/>
                      <a:pt x="525" y="1002"/>
                    </a:cubicBezTo>
                    <a:cubicBezTo>
                      <a:pt x="524" y="1002"/>
                      <a:pt x="524" y="1002"/>
                      <a:pt x="523" y="1003"/>
                    </a:cubicBezTo>
                    <a:cubicBezTo>
                      <a:pt x="523" y="1002"/>
                      <a:pt x="522" y="1001"/>
                      <a:pt x="522" y="1001"/>
                    </a:cubicBezTo>
                    <a:cubicBezTo>
                      <a:pt x="522" y="1000"/>
                      <a:pt x="521" y="1001"/>
                      <a:pt x="521" y="1002"/>
                    </a:cubicBezTo>
                    <a:cubicBezTo>
                      <a:pt x="521" y="1002"/>
                      <a:pt x="522" y="1003"/>
                      <a:pt x="522" y="1003"/>
                    </a:cubicBezTo>
                    <a:cubicBezTo>
                      <a:pt x="521" y="1004"/>
                      <a:pt x="521" y="1004"/>
                      <a:pt x="520" y="1005"/>
                    </a:cubicBezTo>
                    <a:cubicBezTo>
                      <a:pt x="520" y="1005"/>
                      <a:pt x="520" y="1005"/>
                      <a:pt x="520" y="1005"/>
                    </a:cubicBezTo>
                    <a:cubicBezTo>
                      <a:pt x="520" y="1004"/>
                      <a:pt x="519" y="1004"/>
                      <a:pt x="519" y="1003"/>
                    </a:cubicBezTo>
                    <a:cubicBezTo>
                      <a:pt x="519" y="1002"/>
                      <a:pt x="518" y="1002"/>
                      <a:pt x="518" y="1003"/>
                    </a:cubicBezTo>
                    <a:cubicBezTo>
                      <a:pt x="518" y="1004"/>
                      <a:pt x="519" y="1005"/>
                      <a:pt x="519" y="1006"/>
                    </a:cubicBezTo>
                    <a:cubicBezTo>
                      <a:pt x="518" y="1006"/>
                      <a:pt x="517" y="1007"/>
                      <a:pt x="517" y="1008"/>
                    </a:cubicBezTo>
                    <a:cubicBezTo>
                      <a:pt x="517" y="1008"/>
                      <a:pt x="517" y="1007"/>
                      <a:pt x="516" y="1007"/>
                    </a:cubicBezTo>
                    <a:cubicBezTo>
                      <a:pt x="516" y="1006"/>
                      <a:pt x="516" y="1006"/>
                      <a:pt x="516" y="1005"/>
                    </a:cubicBezTo>
                    <a:cubicBezTo>
                      <a:pt x="516" y="1004"/>
                      <a:pt x="515" y="1004"/>
                      <a:pt x="515" y="1005"/>
                    </a:cubicBezTo>
                    <a:cubicBezTo>
                      <a:pt x="515" y="1005"/>
                      <a:pt x="515" y="1006"/>
                      <a:pt x="515" y="1007"/>
                    </a:cubicBezTo>
                    <a:cubicBezTo>
                      <a:pt x="515" y="1008"/>
                      <a:pt x="516" y="1008"/>
                      <a:pt x="516" y="1009"/>
                    </a:cubicBezTo>
                    <a:cubicBezTo>
                      <a:pt x="515" y="1010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0"/>
                    </a:cubicBezTo>
                    <a:cubicBezTo>
                      <a:pt x="513" y="1009"/>
                      <a:pt x="513" y="1008"/>
                      <a:pt x="513" y="1007"/>
                    </a:cubicBezTo>
                    <a:cubicBezTo>
                      <a:pt x="512" y="1007"/>
                      <a:pt x="512" y="1006"/>
                      <a:pt x="511" y="1007"/>
                    </a:cubicBezTo>
                    <a:cubicBezTo>
                      <a:pt x="511" y="1007"/>
                      <a:pt x="511" y="1007"/>
                      <a:pt x="511" y="1007"/>
                    </a:cubicBezTo>
                    <a:cubicBezTo>
                      <a:pt x="511" y="1008"/>
                      <a:pt x="511" y="1008"/>
                      <a:pt x="512" y="1008"/>
                    </a:cubicBezTo>
                    <a:cubicBezTo>
                      <a:pt x="512" y="1009"/>
                      <a:pt x="512" y="1010"/>
                      <a:pt x="512" y="1011"/>
                    </a:cubicBezTo>
                    <a:cubicBezTo>
                      <a:pt x="511" y="1011"/>
                      <a:pt x="510" y="1012"/>
                      <a:pt x="510" y="1013"/>
                    </a:cubicBezTo>
                    <a:cubicBezTo>
                      <a:pt x="510" y="1012"/>
                      <a:pt x="509" y="1011"/>
                      <a:pt x="508" y="1010"/>
                    </a:cubicBezTo>
                    <a:cubicBezTo>
                      <a:pt x="508" y="1009"/>
                      <a:pt x="507" y="1010"/>
                      <a:pt x="507" y="1011"/>
                    </a:cubicBezTo>
                    <a:cubicBezTo>
                      <a:pt x="508" y="1012"/>
                      <a:pt x="509" y="1014"/>
                      <a:pt x="510" y="1016"/>
                    </a:cubicBezTo>
                    <a:cubicBezTo>
                      <a:pt x="511" y="1017"/>
                      <a:pt x="511" y="1018"/>
                      <a:pt x="512" y="1018"/>
                    </a:cubicBezTo>
                    <a:cubicBezTo>
                      <a:pt x="513" y="1018"/>
                      <a:pt x="513" y="1017"/>
                      <a:pt x="513" y="1017"/>
                    </a:cubicBezTo>
                    <a:cubicBezTo>
                      <a:pt x="516" y="1018"/>
                      <a:pt x="519" y="1015"/>
                      <a:pt x="521" y="1012"/>
                    </a:cubicBezTo>
                    <a:cubicBezTo>
                      <a:pt x="522" y="1011"/>
                      <a:pt x="528" y="1005"/>
                      <a:pt x="528" y="1009"/>
                    </a:cubicBezTo>
                    <a:cubicBezTo>
                      <a:pt x="528" y="1012"/>
                      <a:pt x="526" y="1015"/>
                      <a:pt x="525" y="1018"/>
                    </a:cubicBezTo>
                    <a:cubicBezTo>
                      <a:pt x="520" y="1027"/>
                      <a:pt x="519" y="1035"/>
                      <a:pt x="522" y="1043"/>
                    </a:cubicBezTo>
                    <a:cubicBezTo>
                      <a:pt x="522" y="1044"/>
                      <a:pt x="522" y="1044"/>
                      <a:pt x="522" y="1044"/>
                    </a:cubicBezTo>
                    <a:cubicBezTo>
                      <a:pt x="521" y="1043"/>
                      <a:pt x="521" y="1043"/>
                      <a:pt x="521" y="1043"/>
                    </a:cubicBezTo>
                    <a:cubicBezTo>
                      <a:pt x="521" y="1042"/>
                      <a:pt x="520" y="1043"/>
                      <a:pt x="520" y="1043"/>
                    </a:cubicBezTo>
                    <a:cubicBezTo>
                      <a:pt x="521" y="1044"/>
                      <a:pt x="521" y="1044"/>
                      <a:pt x="521" y="1044"/>
                    </a:cubicBezTo>
                    <a:cubicBezTo>
                      <a:pt x="520" y="1044"/>
                      <a:pt x="519" y="1045"/>
                      <a:pt x="519" y="1045"/>
                    </a:cubicBezTo>
                    <a:cubicBezTo>
                      <a:pt x="518" y="1045"/>
                      <a:pt x="518" y="1044"/>
                      <a:pt x="518" y="1044"/>
                    </a:cubicBezTo>
                    <a:cubicBezTo>
                      <a:pt x="517" y="1043"/>
                      <a:pt x="516" y="1044"/>
                      <a:pt x="517" y="1044"/>
                    </a:cubicBezTo>
                    <a:cubicBezTo>
                      <a:pt x="517" y="1045"/>
                      <a:pt x="517" y="1045"/>
                      <a:pt x="518" y="1046"/>
                    </a:cubicBezTo>
                    <a:cubicBezTo>
                      <a:pt x="517" y="1046"/>
                      <a:pt x="517" y="1046"/>
                      <a:pt x="517" y="1046"/>
                    </a:cubicBezTo>
                    <a:cubicBezTo>
                      <a:pt x="516" y="1045"/>
                      <a:pt x="516" y="1045"/>
                      <a:pt x="516" y="1044"/>
                    </a:cubicBezTo>
                    <a:cubicBezTo>
                      <a:pt x="515" y="1043"/>
                      <a:pt x="514" y="1044"/>
                      <a:pt x="515" y="1044"/>
                    </a:cubicBezTo>
                    <a:cubicBezTo>
                      <a:pt x="515" y="1045"/>
                      <a:pt x="515" y="1046"/>
                      <a:pt x="516" y="1047"/>
                    </a:cubicBezTo>
                    <a:cubicBezTo>
                      <a:pt x="515" y="1048"/>
                      <a:pt x="514" y="1048"/>
                      <a:pt x="513" y="1049"/>
                    </a:cubicBezTo>
                    <a:cubicBezTo>
                      <a:pt x="513" y="1048"/>
                      <a:pt x="512" y="1048"/>
                      <a:pt x="512" y="1047"/>
                    </a:cubicBezTo>
                    <a:cubicBezTo>
                      <a:pt x="512" y="1046"/>
                      <a:pt x="511" y="1047"/>
                      <a:pt x="511" y="1048"/>
                    </a:cubicBezTo>
                    <a:cubicBezTo>
                      <a:pt x="511" y="1048"/>
                      <a:pt x="512" y="1049"/>
                      <a:pt x="512" y="1050"/>
                    </a:cubicBezTo>
                    <a:cubicBezTo>
                      <a:pt x="512" y="1050"/>
                      <a:pt x="511" y="1050"/>
                      <a:pt x="511" y="1051"/>
                    </a:cubicBezTo>
                    <a:cubicBezTo>
                      <a:pt x="511" y="1050"/>
                      <a:pt x="510" y="1050"/>
                      <a:pt x="510" y="1050"/>
                    </a:cubicBezTo>
                    <a:cubicBezTo>
                      <a:pt x="510" y="1049"/>
                      <a:pt x="509" y="1050"/>
                      <a:pt x="509" y="1051"/>
                    </a:cubicBezTo>
                    <a:cubicBezTo>
                      <a:pt x="510" y="1051"/>
                      <a:pt x="510" y="1051"/>
                      <a:pt x="510" y="1051"/>
                    </a:cubicBezTo>
                    <a:cubicBezTo>
                      <a:pt x="510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8" y="1051"/>
                      <a:pt x="506" y="1050"/>
                      <a:pt x="506" y="1048"/>
                    </a:cubicBezTo>
                    <a:cubicBezTo>
                      <a:pt x="505" y="1048"/>
                      <a:pt x="504" y="1048"/>
                      <a:pt x="505" y="1049"/>
                    </a:cubicBezTo>
                    <a:cubicBezTo>
                      <a:pt x="505" y="1050"/>
                      <a:pt x="506" y="1051"/>
                      <a:pt x="507" y="1052"/>
                    </a:cubicBezTo>
                    <a:cubicBezTo>
                      <a:pt x="507" y="1052"/>
                      <a:pt x="508" y="1053"/>
                      <a:pt x="508" y="1053"/>
                    </a:cubicBezTo>
                    <a:cubicBezTo>
                      <a:pt x="507" y="1056"/>
                      <a:pt x="511" y="1059"/>
                      <a:pt x="513" y="1057"/>
                    </a:cubicBezTo>
                    <a:cubicBezTo>
                      <a:pt x="516" y="1054"/>
                      <a:pt x="519" y="1052"/>
                      <a:pt x="522" y="1051"/>
                    </a:cubicBezTo>
                    <a:cubicBezTo>
                      <a:pt x="523" y="1050"/>
                      <a:pt x="524" y="1050"/>
                      <a:pt x="525" y="1050"/>
                    </a:cubicBezTo>
                    <a:cubicBezTo>
                      <a:pt x="525" y="1050"/>
                      <a:pt x="525" y="1050"/>
                      <a:pt x="526" y="1050"/>
                    </a:cubicBezTo>
                    <a:cubicBezTo>
                      <a:pt x="526" y="1051"/>
                      <a:pt x="527" y="1052"/>
                      <a:pt x="527" y="1052"/>
                    </a:cubicBezTo>
                    <a:cubicBezTo>
                      <a:pt x="528" y="1054"/>
                      <a:pt x="527" y="1056"/>
                      <a:pt x="527" y="1058"/>
                    </a:cubicBezTo>
                    <a:cubicBezTo>
                      <a:pt x="524" y="1062"/>
                      <a:pt x="521" y="1065"/>
                      <a:pt x="520" y="1070"/>
                    </a:cubicBezTo>
                    <a:cubicBezTo>
                      <a:pt x="519" y="1075"/>
                      <a:pt x="521" y="1080"/>
                      <a:pt x="520" y="1084"/>
                    </a:cubicBezTo>
                    <a:cubicBezTo>
                      <a:pt x="520" y="1084"/>
                      <a:pt x="520" y="1085"/>
                      <a:pt x="520" y="1085"/>
                    </a:cubicBezTo>
                    <a:cubicBezTo>
                      <a:pt x="519" y="1086"/>
                      <a:pt x="519" y="1087"/>
                      <a:pt x="519" y="1087"/>
                    </a:cubicBezTo>
                    <a:cubicBezTo>
                      <a:pt x="517" y="1089"/>
                      <a:pt x="515" y="1092"/>
                      <a:pt x="513" y="1093"/>
                    </a:cubicBezTo>
                    <a:cubicBezTo>
                      <a:pt x="513" y="1093"/>
                      <a:pt x="513" y="1093"/>
                      <a:pt x="513" y="1093"/>
                    </a:cubicBezTo>
                    <a:cubicBezTo>
                      <a:pt x="512" y="1093"/>
                      <a:pt x="512" y="1094"/>
                      <a:pt x="512" y="1094"/>
                    </a:cubicBezTo>
                    <a:cubicBezTo>
                      <a:pt x="511" y="1094"/>
                      <a:pt x="511" y="1095"/>
                      <a:pt x="510" y="1095"/>
                    </a:cubicBezTo>
                    <a:cubicBezTo>
                      <a:pt x="510" y="1095"/>
                      <a:pt x="510" y="1095"/>
                      <a:pt x="510" y="1095"/>
                    </a:cubicBezTo>
                    <a:cubicBezTo>
                      <a:pt x="510" y="1094"/>
                      <a:pt x="509" y="1093"/>
                      <a:pt x="509" y="1093"/>
                    </a:cubicBezTo>
                    <a:cubicBezTo>
                      <a:pt x="508" y="1092"/>
                      <a:pt x="507" y="1093"/>
                      <a:pt x="508" y="1094"/>
                    </a:cubicBezTo>
                    <a:cubicBezTo>
                      <a:pt x="509" y="1094"/>
                      <a:pt x="509" y="1095"/>
                      <a:pt x="509" y="1096"/>
                    </a:cubicBezTo>
                    <a:cubicBezTo>
                      <a:pt x="508" y="1096"/>
                      <a:pt x="507" y="1097"/>
                      <a:pt x="506" y="1097"/>
                    </a:cubicBezTo>
                    <a:cubicBezTo>
                      <a:pt x="506" y="1096"/>
                      <a:pt x="506" y="1095"/>
                      <a:pt x="505" y="1095"/>
                    </a:cubicBezTo>
                    <a:cubicBezTo>
                      <a:pt x="505" y="1094"/>
                      <a:pt x="504" y="1094"/>
                      <a:pt x="504" y="1095"/>
                    </a:cubicBezTo>
                    <a:cubicBezTo>
                      <a:pt x="504" y="1096"/>
                      <a:pt x="504" y="1097"/>
                      <a:pt x="505" y="1097"/>
                    </a:cubicBezTo>
                    <a:cubicBezTo>
                      <a:pt x="504" y="1097"/>
                      <a:pt x="504" y="1097"/>
                      <a:pt x="504" y="1097"/>
                    </a:cubicBezTo>
                    <a:cubicBezTo>
                      <a:pt x="503" y="1096"/>
                      <a:pt x="503" y="1095"/>
                      <a:pt x="501" y="1095"/>
                    </a:cubicBezTo>
                    <a:cubicBezTo>
                      <a:pt x="500" y="1095"/>
                      <a:pt x="500" y="1097"/>
                      <a:pt x="501" y="1097"/>
                    </a:cubicBezTo>
                    <a:cubicBezTo>
                      <a:pt x="502" y="1097"/>
                      <a:pt x="502" y="1097"/>
                      <a:pt x="503" y="1098"/>
                    </a:cubicBezTo>
                    <a:cubicBezTo>
                      <a:pt x="501" y="1098"/>
                      <a:pt x="500" y="1100"/>
                      <a:pt x="501" y="1102"/>
                    </a:cubicBezTo>
                    <a:cubicBezTo>
                      <a:pt x="500" y="1101"/>
                      <a:pt x="500" y="1099"/>
                      <a:pt x="499" y="1098"/>
                    </a:cubicBezTo>
                    <a:cubicBezTo>
                      <a:pt x="498" y="1098"/>
                      <a:pt x="497" y="1099"/>
                      <a:pt x="498" y="1099"/>
                    </a:cubicBezTo>
                    <a:cubicBezTo>
                      <a:pt x="499" y="1101"/>
                      <a:pt x="499" y="1103"/>
                      <a:pt x="501" y="1104"/>
                    </a:cubicBezTo>
                    <a:cubicBezTo>
                      <a:pt x="501" y="1104"/>
                      <a:pt x="502" y="1104"/>
                      <a:pt x="502" y="1103"/>
                    </a:cubicBezTo>
                    <a:cubicBezTo>
                      <a:pt x="502" y="1104"/>
                      <a:pt x="503" y="1104"/>
                      <a:pt x="503" y="1104"/>
                    </a:cubicBezTo>
                    <a:cubicBezTo>
                      <a:pt x="510" y="1104"/>
                      <a:pt x="518" y="1098"/>
                      <a:pt x="522" y="1093"/>
                    </a:cubicBezTo>
                    <a:cubicBezTo>
                      <a:pt x="525" y="1100"/>
                      <a:pt x="524" y="1108"/>
                      <a:pt x="518" y="1113"/>
                    </a:cubicBezTo>
                    <a:cubicBezTo>
                      <a:pt x="515" y="1116"/>
                      <a:pt x="512" y="1118"/>
                      <a:pt x="509" y="1121"/>
                    </a:cubicBezTo>
                    <a:cubicBezTo>
                      <a:pt x="507" y="1122"/>
                      <a:pt x="506" y="1124"/>
                      <a:pt x="504" y="1125"/>
                    </a:cubicBezTo>
                    <a:cubicBezTo>
                      <a:pt x="504" y="1126"/>
                      <a:pt x="498" y="1131"/>
                      <a:pt x="497" y="1132"/>
                    </a:cubicBezTo>
                    <a:cubicBezTo>
                      <a:pt x="496" y="1131"/>
                      <a:pt x="494" y="1131"/>
                      <a:pt x="493" y="1133"/>
                    </a:cubicBezTo>
                    <a:cubicBezTo>
                      <a:pt x="493" y="1133"/>
                      <a:pt x="493" y="1133"/>
                      <a:pt x="493" y="1133"/>
                    </a:cubicBezTo>
                    <a:cubicBezTo>
                      <a:pt x="492" y="1134"/>
                      <a:pt x="493" y="1137"/>
                      <a:pt x="494" y="1137"/>
                    </a:cubicBezTo>
                    <a:cubicBezTo>
                      <a:pt x="498" y="1139"/>
                      <a:pt x="504" y="1134"/>
                      <a:pt x="507" y="1131"/>
                    </a:cubicBezTo>
                    <a:cubicBezTo>
                      <a:pt x="507" y="1131"/>
                      <a:pt x="507" y="1131"/>
                      <a:pt x="508" y="1131"/>
                    </a:cubicBezTo>
                    <a:cubicBezTo>
                      <a:pt x="508" y="1132"/>
                      <a:pt x="507" y="1135"/>
                      <a:pt x="507" y="1136"/>
                    </a:cubicBezTo>
                    <a:cubicBezTo>
                      <a:pt x="507" y="1139"/>
                      <a:pt x="505" y="1141"/>
                      <a:pt x="503" y="1143"/>
                    </a:cubicBezTo>
                    <a:cubicBezTo>
                      <a:pt x="498" y="1148"/>
                      <a:pt x="493" y="1152"/>
                      <a:pt x="487" y="1156"/>
                    </a:cubicBezTo>
                    <a:cubicBezTo>
                      <a:pt x="476" y="1165"/>
                      <a:pt x="464" y="1174"/>
                      <a:pt x="452" y="1183"/>
                    </a:cubicBezTo>
                    <a:cubicBezTo>
                      <a:pt x="451" y="1184"/>
                      <a:pt x="450" y="1185"/>
                      <a:pt x="449" y="1186"/>
                    </a:cubicBezTo>
                    <a:cubicBezTo>
                      <a:pt x="448" y="1186"/>
                      <a:pt x="447" y="1187"/>
                      <a:pt x="446" y="1187"/>
                    </a:cubicBezTo>
                    <a:cubicBezTo>
                      <a:pt x="446" y="1188"/>
                      <a:pt x="445" y="1188"/>
                      <a:pt x="445" y="1188"/>
                    </a:cubicBezTo>
                    <a:cubicBezTo>
                      <a:pt x="441" y="1191"/>
                      <a:pt x="436" y="1193"/>
                      <a:pt x="430" y="1194"/>
                    </a:cubicBezTo>
                    <a:cubicBezTo>
                      <a:pt x="423" y="1195"/>
                      <a:pt x="415" y="1194"/>
                      <a:pt x="407" y="1195"/>
                    </a:cubicBezTo>
                    <a:cubicBezTo>
                      <a:pt x="399" y="1195"/>
                      <a:pt x="392" y="1197"/>
                      <a:pt x="384" y="1198"/>
                    </a:cubicBezTo>
                    <a:cubicBezTo>
                      <a:pt x="376" y="1198"/>
                      <a:pt x="367" y="1198"/>
                      <a:pt x="359" y="1198"/>
                    </a:cubicBezTo>
                    <a:cubicBezTo>
                      <a:pt x="344" y="1198"/>
                      <a:pt x="329" y="1195"/>
                      <a:pt x="314" y="1194"/>
                    </a:cubicBezTo>
                    <a:cubicBezTo>
                      <a:pt x="307" y="1193"/>
                      <a:pt x="300" y="1191"/>
                      <a:pt x="294" y="1188"/>
                    </a:cubicBezTo>
                    <a:cubicBezTo>
                      <a:pt x="287" y="1185"/>
                      <a:pt x="281" y="1179"/>
                      <a:pt x="276" y="1174"/>
                    </a:cubicBezTo>
                    <a:cubicBezTo>
                      <a:pt x="266" y="1166"/>
                      <a:pt x="258" y="1157"/>
                      <a:pt x="250" y="1148"/>
                    </a:cubicBezTo>
                    <a:cubicBezTo>
                      <a:pt x="249" y="1147"/>
                      <a:pt x="250" y="1145"/>
                      <a:pt x="250" y="1143"/>
                    </a:cubicBezTo>
                    <a:cubicBezTo>
                      <a:pt x="250" y="1142"/>
                      <a:pt x="248" y="1142"/>
                      <a:pt x="248" y="1143"/>
                    </a:cubicBezTo>
                    <a:cubicBezTo>
                      <a:pt x="248" y="1144"/>
                      <a:pt x="248" y="1145"/>
                      <a:pt x="248" y="1147"/>
                    </a:cubicBezTo>
                    <a:cubicBezTo>
                      <a:pt x="247" y="1145"/>
                      <a:pt x="246" y="1144"/>
                      <a:pt x="244" y="1142"/>
                    </a:cubicBezTo>
                    <a:cubicBezTo>
                      <a:pt x="239" y="1137"/>
                      <a:pt x="234" y="1131"/>
                      <a:pt x="231" y="1125"/>
                    </a:cubicBezTo>
                    <a:cubicBezTo>
                      <a:pt x="229" y="1121"/>
                      <a:pt x="229" y="1117"/>
                      <a:pt x="229" y="1113"/>
                    </a:cubicBezTo>
                    <a:cubicBezTo>
                      <a:pt x="229" y="1112"/>
                      <a:pt x="229" y="1106"/>
                      <a:pt x="231" y="1105"/>
                    </a:cubicBezTo>
                    <a:cubicBezTo>
                      <a:pt x="235" y="1109"/>
                      <a:pt x="241" y="1111"/>
                      <a:pt x="246" y="1113"/>
                    </a:cubicBezTo>
                    <a:cubicBezTo>
                      <a:pt x="254" y="1116"/>
                      <a:pt x="262" y="1120"/>
                      <a:pt x="270" y="1123"/>
                    </a:cubicBezTo>
                    <a:cubicBezTo>
                      <a:pt x="278" y="1125"/>
                      <a:pt x="286" y="1130"/>
                      <a:pt x="294" y="1132"/>
                    </a:cubicBezTo>
                    <a:cubicBezTo>
                      <a:pt x="304" y="1135"/>
                      <a:pt x="314" y="1135"/>
                      <a:pt x="324" y="1137"/>
                    </a:cubicBezTo>
                    <a:cubicBezTo>
                      <a:pt x="342" y="1139"/>
                      <a:pt x="361" y="1140"/>
                      <a:pt x="380" y="1140"/>
                    </a:cubicBezTo>
                    <a:cubicBezTo>
                      <a:pt x="389" y="1139"/>
                      <a:pt x="398" y="1139"/>
                      <a:pt x="407" y="1137"/>
                    </a:cubicBezTo>
                    <a:cubicBezTo>
                      <a:pt x="412" y="1137"/>
                      <a:pt x="416" y="1136"/>
                      <a:pt x="420" y="1135"/>
                    </a:cubicBezTo>
                    <a:cubicBezTo>
                      <a:pt x="422" y="1134"/>
                      <a:pt x="425" y="1133"/>
                      <a:pt x="427" y="1133"/>
                    </a:cubicBezTo>
                    <a:cubicBezTo>
                      <a:pt x="428" y="1132"/>
                      <a:pt x="430" y="1131"/>
                      <a:pt x="431" y="1131"/>
                    </a:cubicBezTo>
                    <a:cubicBezTo>
                      <a:pt x="437" y="1131"/>
                      <a:pt x="437" y="1122"/>
                      <a:pt x="431" y="1122"/>
                    </a:cubicBezTo>
                    <a:cubicBezTo>
                      <a:pt x="429" y="1122"/>
                      <a:pt x="427" y="1123"/>
                      <a:pt x="424" y="1124"/>
                    </a:cubicBezTo>
                    <a:cubicBezTo>
                      <a:pt x="420" y="1126"/>
                      <a:pt x="416" y="1127"/>
                      <a:pt x="412" y="1128"/>
                    </a:cubicBezTo>
                    <a:cubicBezTo>
                      <a:pt x="411" y="1126"/>
                      <a:pt x="411" y="1125"/>
                      <a:pt x="411" y="1124"/>
                    </a:cubicBezTo>
                    <a:cubicBezTo>
                      <a:pt x="411" y="1123"/>
                      <a:pt x="409" y="1124"/>
                      <a:pt x="410" y="1125"/>
                    </a:cubicBezTo>
                    <a:cubicBezTo>
                      <a:pt x="410" y="1125"/>
                      <a:pt x="410" y="1126"/>
                      <a:pt x="410" y="1127"/>
                    </a:cubicBezTo>
                    <a:cubicBezTo>
                      <a:pt x="410" y="1127"/>
                      <a:pt x="410" y="1128"/>
                      <a:pt x="410" y="1128"/>
                    </a:cubicBezTo>
                    <a:cubicBezTo>
                      <a:pt x="408" y="1128"/>
                      <a:pt x="406" y="1129"/>
                      <a:pt x="404" y="1129"/>
                    </a:cubicBezTo>
                    <a:cubicBezTo>
                      <a:pt x="404" y="1129"/>
                      <a:pt x="404" y="1129"/>
                      <a:pt x="404" y="1128"/>
                    </a:cubicBezTo>
                    <a:cubicBezTo>
                      <a:pt x="404" y="1128"/>
                      <a:pt x="404" y="1127"/>
                      <a:pt x="404" y="1126"/>
                    </a:cubicBezTo>
                    <a:cubicBezTo>
                      <a:pt x="404" y="1125"/>
                      <a:pt x="403" y="1125"/>
                      <a:pt x="403" y="1126"/>
                    </a:cubicBezTo>
                    <a:cubicBezTo>
                      <a:pt x="403" y="1126"/>
                      <a:pt x="403" y="1128"/>
                      <a:pt x="403" y="1129"/>
                    </a:cubicBezTo>
                    <a:cubicBezTo>
                      <a:pt x="401" y="1129"/>
                      <a:pt x="400" y="1130"/>
                      <a:pt x="398" y="1130"/>
                    </a:cubicBezTo>
                    <a:cubicBezTo>
                      <a:pt x="398" y="1128"/>
                      <a:pt x="397" y="1126"/>
                      <a:pt x="397" y="1125"/>
                    </a:cubicBezTo>
                    <a:cubicBezTo>
                      <a:pt x="397" y="1124"/>
                      <a:pt x="396" y="1124"/>
                      <a:pt x="396" y="1125"/>
                    </a:cubicBezTo>
                    <a:cubicBezTo>
                      <a:pt x="396" y="1127"/>
                      <a:pt x="396" y="1128"/>
                      <a:pt x="397" y="1130"/>
                    </a:cubicBezTo>
                    <a:cubicBezTo>
                      <a:pt x="394" y="1130"/>
                      <a:pt x="392" y="1130"/>
                      <a:pt x="390" y="1130"/>
                    </a:cubicBezTo>
                    <a:cubicBezTo>
                      <a:pt x="390" y="1130"/>
                      <a:pt x="390" y="1130"/>
                      <a:pt x="390" y="1129"/>
                    </a:cubicBezTo>
                    <a:cubicBezTo>
                      <a:pt x="391" y="1129"/>
                      <a:pt x="389" y="1128"/>
                      <a:pt x="389" y="1129"/>
                    </a:cubicBezTo>
                    <a:cubicBezTo>
                      <a:pt x="389" y="1130"/>
                      <a:pt x="389" y="1130"/>
                      <a:pt x="388" y="1130"/>
                    </a:cubicBezTo>
                    <a:cubicBezTo>
                      <a:pt x="388" y="1129"/>
                      <a:pt x="388" y="1128"/>
                      <a:pt x="388" y="1126"/>
                    </a:cubicBezTo>
                    <a:cubicBezTo>
                      <a:pt x="387" y="1126"/>
                      <a:pt x="386" y="1126"/>
                      <a:pt x="386" y="1127"/>
                    </a:cubicBezTo>
                    <a:cubicBezTo>
                      <a:pt x="387" y="1128"/>
                      <a:pt x="387" y="1129"/>
                      <a:pt x="387" y="1131"/>
                    </a:cubicBezTo>
                    <a:cubicBezTo>
                      <a:pt x="386" y="1131"/>
                      <a:pt x="386" y="1131"/>
                      <a:pt x="385" y="1131"/>
                    </a:cubicBezTo>
                    <a:cubicBezTo>
                      <a:pt x="384" y="1131"/>
                      <a:pt x="384" y="1131"/>
                      <a:pt x="383" y="1131"/>
                    </a:cubicBezTo>
                    <a:cubicBezTo>
                      <a:pt x="383" y="1131"/>
                      <a:pt x="383" y="1130"/>
                      <a:pt x="383" y="1130"/>
                    </a:cubicBezTo>
                    <a:cubicBezTo>
                      <a:pt x="383" y="1130"/>
                      <a:pt x="383" y="1129"/>
                      <a:pt x="382" y="1129"/>
                    </a:cubicBezTo>
                    <a:cubicBezTo>
                      <a:pt x="382" y="1128"/>
                      <a:pt x="382" y="1127"/>
                      <a:pt x="382" y="1126"/>
                    </a:cubicBezTo>
                    <a:cubicBezTo>
                      <a:pt x="382" y="1125"/>
                      <a:pt x="380" y="1125"/>
                      <a:pt x="381" y="1126"/>
                    </a:cubicBezTo>
                    <a:cubicBezTo>
                      <a:pt x="381" y="1128"/>
                      <a:pt x="381" y="1129"/>
                      <a:pt x="381" y="1131"/>
                    </a:cubicBezTo>
                    <a:cubicBezTo>
                      <a:pt x="379" y="1131"/>
                      <a:pt x="377" y="1131"/>
                      <a:pt x="375" y="1131"/>
                    </a:cubicBezTo>
                    <a:cubicBezTo>
                      <a:pt x="375" y="1131"/>
                      <a:pt x="375" y="1131"/>
                      <a:pt x="375" y="1131"/>
                    </a:cubicBezTo>
                    <a:cubicBezTo>
                      <a:pt x="375" y="1130"/>
                      <a:pt x="375" y="1130"/>
                      <a:pt x="375" y="1130"/>
                    </a:cubicBezTo>
                    <a:cubicBezTo>
                      <a:pt x="374" y="1129"/>
                      <a:pt x="374" y="1128"/>
                      <a:pt x="374" y="1127"/>
                    </a:cubicBezTo>
                    <a:cubicBezTo>
                      <a:pt x="374" y="1126"/>
                      <a:pt x="373" y="1127"/>
                      <a:pt x="373" y="1127"/>
                    </a:cubicBezTo>
                    <a:cubicBezTo>
                      <a:pt x="373" y="1129"/>
                      <a:pt x="373" y="1130"/>
                      <a:pt x="373" y="1131"/>
                    </a:cubicBezTo>
                    <a:cubicBezTo>
                      <a:pt x="371" y="1131"/>
                      <a:pt x="369" y="1131"/>
                      <a:pt x="367" y="1131"/>
                    </a:cubicBezTo>
                    <a:cubicBezTo>
                      <a:pt x="366" y="1130"/>
                      <a:pt x="366" y="1130"/>
                      <a:pt x="366" y="1130"/>
                    </a:cubicBezTo>
                    <a:cubicBezTo>
                      <a:pt x="366" y="1129"/>
                      <a:pt x="366" y="1128"/>
                      <a:pt x="366" y="1127"/>
                    </a:cubicBezTo>
                    <a:cubicBezTo>
                      <a:pt x="366" y="1126"/>
                      <a:pt x="365" y="1126"/>
                      <a:pt x="365" y="1127"/>
                    </a:cubicBezTo>
                    <a:cubicBezTo>
                      <a:pt x="365" y="1128"/>
                      <a:pt x="365" y="1129"/>
                      <a:pt x="365" y="1131"/>
                    </a:cubicBezTo>
                    <a:cubicBezTo>
                      <a:pt x="363" y="1131"/>
                      <a:pt x="361" y="1131"/>
                      <a:pt x="359" y="1130"/>
                    </a:cubicBezTo>
                    <a:cubicBezTo>
                      <a:pt x="359" y="1129"/>
                      <a:pt x="359" y="1127"/>
                      <a:pt x="358" y="1126"/>
                    </a:cubicBezTo>
                    <a:cubicBezTo>
                      <a:pt x="358" y="1125"/>
                      <a:pt x="357" y="1126"/>
                      <a:pt x="357" y="1126"/>
                    </a:cubicBezTo>
                    <a:cubicBezTo>
                      <a:pt x="358" y="1128"/>
                      <a:pt x="358" y="1129"/>
                      <a:pt x="358" y="1130"/>
                    </a:cubicBezTo>
                    <a:cubicBezTo>
                      <a:pt x="356" y="1130"/>
                      <a:pt x="354" y="1130"/>
                      <a:pt x="353" y="1130"/>
                    </a:cubicBezTo>
                    <a:cubicBezTo>
                      <a:pt x="352" y="1129"/>
                      <a:pt x="352" y="1127"/>
                      <a:pt x="352" y="1126"/>
                    </a:cubicBezTo>
                    <a:cubicBezTo>
                      <a:pt x="352" y="1125"/>
                      <a:pt x="351" y="1125"/>
                      <a:pt x="351" y="1126"/>
                    </a:cubicBezTo>
                    <a:cubicBezTo>
                      <a:pt x="351" y="1127"/>
                      <a:pt x="351" y="1129"/>
                      <a:pt x="351" y="1130"/>
                    </a:cubicBezTo>
                    <a:cubicBezTo>
                      <a:pt x="350" y="1130"/>
                      <a:pt x="349" y="1130"/>
                      <a:pt x="347" y="1130"/>
                    </a:cubicBezTo>
                    <a:cubicBezTo>
                      <a:pt x="347" y="1128"/>
                      <a:pt x="347" y="1127"/>
                      <a:pt x="347" y="1125"/>
                    </a:cubicBezTo>
                    <a:cubicBezTo>
                      <a:pt x="346" y="1124"/>
                      <a:pt x="345" y="1125"/>
                      <a:pt x="345" y="1126"/>
                    </a:cubicBezTo>
                    <a:cubicBezTo>
                      <a:pt x="346" y="1127"/>
                      <a:pt x="346" y="1128"/>
                      <a:pt x="346" y="1130"/>
                    </a:cubicBezTo>
                    <a:cubicBezTo>
                      <a:pt x="345" y="1130"/>
                      <a:pt x="343" y="1130"/>
                      <a:pt x="342" y="1130"/>
                    </a:cubicBezTo>
                    <a:cubicBezTo>
                      <a:pt x="342" y="1129"/>
                      <a:pt x="342" y="1129"/>
                      <a:pt x="342" y="1129"/>
                    </a:cubicBezTo>
                    <a:cubicBezTo>
                      <a:pt x="341" y="1128"/>
                      <a:pt x="341" y="1127"/>
                      <a:pt x="341" y="1125"/>
                    </a:cubicBezTo>
                    <a:cubicBezTo>
                      <a:pt x="341" y="1124"/>
                      <a:pt x="340" y="1124"/>
                      <a:pt x="340" y="1125"/>
                    </a:cubicBezTo>
                    <a:cubicBezTo>
                      <a:pt x="340" y="1126"/>
                      <a:pt x="340" y="1128"/>
                      <a:pt x="340" y="1129"/>
                    </a:cubicBezTo>
                    <a:cubicBezTo>
                      <a:pt x="339" y="1129"/>
                      <a:pt x="337" y="1129"/>
                      <a:pt x="336" y="1129"/>
                    </a:cubicBezTo>
                    <a:cubicBezTo>
                      <a:pt x="336" y="1127"/>
                      <a:pt x="335" y="1125"/>
                      <a:pt x="335" y="1124"/>
                    </a:cubicBezTo>
                    <a:cubicBezTo>
                      <a:pt x="335" y="1123"/>
                      <a:pt x="334" y="1123"/>
                      <a:pt x="334" y="1124"/>
                    </a:cubicBezTo>
                    <a:cubicBezTo>
                      <a:pt x="334" y="1126"/>
                      <a:pt x="334" y="1127"/>
                      <a:pt x="335" y="1129"/>
                    </a:cubicBezTo>
                    <a:cubicBezTo>
                      <a:pt x="333" y="1129"/>
                      <a:pt x="332" y="1129"/>
                      <a:pt x="331" y="1129"/>
                    </a:cubicBezTo>
                    <a:cubicBezTo>
                      <a:pt x="330" y="1128"/>
                      <a:pt x="329" y="1128"/>
                      <a:pt x="329" y="1128"/>
                    </a:cubicBezTo>
                    <a:cubicBezTo>
                      <a:pt x="328" y="1127"/>
                      <a:pt x="328" y="1125"/>
                      <a:pt x="328" y="1123"/>
                    </a:cubicBezTo>
                    <a:cubicBezTo>
                      <a:pt x="328" y="1122"/>
                      <a:pt x="327" y="1122"/>
                      <a:pt x="327" y="1123"/>
                    </a:cubicBezTo>
                    <a:cubicBezTo>
                      <a:pt x="327" y="1125"/>
                      <a:pt x="327" y="1127"/>
                      <a:pt x="327" y="1128"/>
                    </a:cubicBezTo>
                    <a:cubicBezTo>
                      <a:pt x="326" y="1128"/>
                      <a:pt x="324" y="1128"/>
                      <a:pt x="322" y="1128"/>
                    </a:cubicBezTo>
                    <a:cubicBezTo>
                      <a:pt x="322" y="1126"/>
                      <a:pt x="322" y="1124"/>
                      <a:pt x="322" y="1123"/>
                    </a:cubicBezTo>
                    <a:cubicBezTo>
                      <a:pt x="323" y="1122"/>
                      <a:pt x="321" y="1122"/>
                      <a:pt x="321" y="1122"/>
                    </a:cubicBezTo>
                    <a:cubicBezTo>
                      <a:pt x="321" y="1124"/>
                      <a:pt x="321" y="1126"/>
                      <a:pt x="321" y="1127"/>
                    </a:cubicBezTo>
                    <a:cubicBezTo>
                      <a:pt x="319" y="1127"/>
                      <a:pt x="317" y="1127"/>
                      <a:pt x="315" y="1127"/>
                    </a:cubicBezTo>
                    <a:cubicBezTo>
                      <a:pt x="315" y="1125"/>
                      <a:pt x="315" y="1124"/>
                      <a:pt x="315" y="1123"/>
                    </a:cubicBezTo>
                    <a:cubicBezTo>
                      <a:pt x="315" y="1122"/>
                      <a:pt x="314" y="1122"/>
                      <a:pt x="314" y="1123"/>
                    </a:cubicBezTo>
                    <a:cubicBezTo>
                      <a:pt x="314" y="1124"/>
                      <a:pt x="314" y="1125"/>
                      <a:pt x="314" y="1126"/>
                    </a:cubicBezTo>
                    <a:cubicBezTo>
                      <a:pt x="312" y="1126"/>
                      <a:pt x="311" y="1126"/>
                      <a:pt x="309" y="1126"/>
                    </a:cubicBezTo>
                    <a:cubicBezTo>
                      <a:pt x="309" y="1124"/>
                      <a:pt x="309" y="1123"/>
                      <a:pt x="309" y="1121"/>
                    </a:cubicBezTo>
                    <a:cubicBezTo>
                      <a:pt x="309" y="1121"/>
                      <a:pt x="309" y="1121"/>
                      <a:pt x="308" y="1121"/>
                    </a:cubicBezTo>
                    <a:cubicBezTo>
                      <a:pt x="308" y="1121"/>
                      <a:pt x="308" y="1121"/>
                      <a:pt x="307" y="1122"/>
                    </a:cubicBezTo>
                    <a:cubicBezTo>
                      <a:pt x="307" y="1122"/>
                      <a:pt x="308" y="1122"/>
                      <a:pt x="308" y="1123"/>
                    </a:cubicBezTo>
                    <a:cubicBezTo>
                      <a:pt x="308" y="1124"/>
                      <a:pt x="308" y="1125"/>
                      <a:pt x="308" y="1126"/>
                    </a:cubicBezTo>
                    <a:cubicBezTo>
                      <a:pt x="306" y="1125"/>
                      <a:pt x="305" y="1125"/>
                      <a:pt x="304" y="1125"/>
                    </a:cubicBezTo>
                    <a:cubicBezTo>
                      <a:pt x="303" y="1125"/>
                      <a:pt x="303" y="1125"/>
                      <a:pt x="302" y="1125"/>
                    </a:cubicBezTo>
                    <a:cubicBezTo>
                      <a:pt x="303" y="1123"/>
                      <a:pt x="303" y="1122"/>
                      <a:pt x="303" y="1121"/>
                    </a:cubicBezTo>
                    <a:cubicBezTo>
                      <a:pt x="303" y="1120"/>
                      <a:pt x="301" y="1120"/>
                      <a:pt x="301" y="1121"/>
                    </a:cubicBezTo>
                    <a:cubicBezTo>
                      <a:pt x="301" y="1122"/>
                      <a:pt x="301" y="1123"/>
                      <a:pt x="301" y="1124"/>
                    </a:cubicBezTo>
                    <a:cubicBezTo>
                      <a:pt x="299" y="1124"/>
                      <a:pt x="297" y="1123"/>
                      <a:pt x="295" y="1123"/>
                    </a:cubicBezTo>
                    <a:cubicBezTo>
                      <a:pt x="295" y="1117"/>
                      <a:pt x="295" y="1117"/>
                      <a:pt x="295" y="1117"/>
                    </a:cubicBezTo>
                    <a:cubicBezTo>
                      <a:pt x="295" y="1116"/>
                      <a:pt x="293" y="1116"/>
                      <a:pt x="293" y="1117"/>
                    </a:cubicBezTo>
                    <a:cubicBezTo>
                      <a:pt x="293" y="1122"/>
                      <a:pt x="293" y="1122"/>
                      <a:pt x="293" y="1122"/>
                    </a:cubicBezTo>
                    <a:cubicBezTo>
                      <a:pt x="291" y="1122"/>
                      <a:pt x="289" y="1121"/>
                      <a:pt x="287" y="1120"/>
                    </a:cubicBezTo>
                    <a:cubicBezTo>
                      <a:pt x="287" y="1119"/>
                      <a:pt x="287" y="1117"/>
                      <a:pt x="288" y="1116"/>
                    </a:cubicBezTo>
                    <a:cubicBezTo>
                      <a:pt x="288" y="1115"/>
                      <a:pt x="287" y="1115"/>
                      <a:pt x="287" y="1115"/>
                    </a:cubicBezTo>
                    <a:cubicBezTo>
                      <a:pt x="286" y="1117"/>
                      <a:pt x="286" y="1118"/>
                      <a:pt x="286" y="1119"/>
                    </a:cubicBezTo>
                    <a:cubicBezTo>
                      <a:pt x="284" y="1119"/>
                      <a:pt x="282" y="1118"/>
                      <a:pt x="279" y="1117"/>
                    </a:cubicBezTo>
                    <a:cubicBezTo>
                      <a:pt x="279" y="1115"/>
                      <a:pt x="280" y="1114"/>
                      <a:pt x="280" y="1113"/>
                    </a:cubicBezTo>
                    <a:cubicBezTo>
                      <a:pt x="280" y="1112"/>
                      <a:pt x="279" y="1112"/>
                      <a:pt x="279" y="1112"/>
                    </a:cubicBezTo>
                    <a:cubicBezTo>
                      <a:pt x="278" y="1113"/>
                      <a:pt x="278" y="1115"/>
                      <a:pt x="278" y="1116"/>
                    </a:cubicBezTo>
                    <a:cubicBezTo>
                      <a:pt x="276" y="1115"/>
                      <a:pt x="275" y="1115"/>
                      <a:pt x="273" y="1114"/>
                    </a:cubicBezTo>
                    <a:cubicBezTo>
                      <a:pt x="273" y="1113"/>
                      <a:pt x="273" y="1112"/>
                      <a:pt x="273" y="1112"/>
                    </a:cubicBezTo>
                    <a:cubicBezTo>
                      <a:pt x="273" y="1111"/>
                      <a:pt x="273" y="1110"/>
                      <a:pt x="272" y="1109"/>
                    </a:cubicBezTo>
                    <a:cubicBezTo>
                      <a:pt x="272" y="1109"/>
                      <a:pt x="271" y="1109"/>
                      <a:pt x="271" y="1110"/>
                    </a:cubicBezTo>
                    <a:cubicBezTo>
                      <a:pt x="271" y="1111"/>
                      <a:pt x="271" y="1112"/>
                      <a:pt x="271" y="1113"/>
                    </a:cubicBezTo>
                    <a:cubicBezTo>
                      <a:pt x="272" y="1113"/>
                      <a:pt x="272" y="1113"/>
                      <a:pt x="272" y="1114"/>
                    </a:cubicBezTo>
                    <a:cubicBezTo>
                      <a:pt x="270" y="1113"/>
                      <a:pt x="268" y="1112"/>
                      <a:pt x="266" y="1112"/>
                    </a:cubicBezTo>
                    <a:cubicBezTo>
                      <a:pt x="267" y="1110"/>
                      <a:pt x="267" y="1109"/>
                      <a:pt x="267" y="1107"/>
                    </a:cubicBezTo>
                    <a:cubicBezTo>
                      <a:pt x="267" y="1106"/>
                      <a:pt x="265" y="1106"/>
                      <a:pt x="265" y="1107"/>
                    </a:cubicBezTo>
                    <a:cubicBezTo>
                      <a:pt x="265" y="1108"/>
                      <a:pt x="265" y="1110"/>
                      <a:pt x="265" y="1111"/>
                    </a:cubicBezTo>
                    <a:cubicBezTo>
                      <a:pt x="262" y="1110"/>
                      <a:pt x="259" y="1109"/>
                      <a:pt x="256" y="1108"/>
                    </a:cubicBezTo>
                    <a:cubicBezTo>
                      <a:pt x="254" y="1107"/>
                      <a:pt x="251" y="1106"/>
                      <a:pt x="248" y="1105"/>
                    </a:cubicBezTo>
                    <a:cubicBezTo>
                      <a:pt x="248" y="1103"/>
                      <a:pt x="248" y="1102"/>
                      <a:pt x="248" y="1101"/>
                    </a:cubicBezTo>
                    <a:cubicBezTo>
                      <a:pt x="249" y="1100"/>
                      <a:pt x="247" y="1100"/>
                      <a:pt x="247" y="1101"/>
                    </a:cubicBezTo>
                    <a:cubicBezTo>
                      <a:pt x="247" y="1102"/>
                      <a:pt x="247" y="1103"/>
                      <a:pt x="247" y="1104"/>
                    </a:cubicBezTo>
                    <a:cubicBezTo>
                      <a:pt x="243" y="1103"/>
                      <a:pt x="239" y="1101"/>
                      <a:pt x="236" y="1098"/>
                    </a:cubicBezTo>
                    <a:cubicBezTo>
                      <a:pt x="235" y="1097"/>
                      <a:pt x="235" y="1097"/>
                      <a:pt x="234" y="1096"/>
                    </a:cubicBezTo>
                    <a:cubicBezTo>
                      <a:pt x="234" y="1096"/>
                      <a:pt x="234" y="1096"/>
                      <a:pt x="233" y="1096"/>
                    </a:cubicBezTo>
                    <a:cubicBezTo>
                      <a:pt x="234" y="1096"/>
                      <a:pt x="232" y="1095"/>
                      <a:pt x="232" y="1095"/>
                    </a:cubicBezTo>
                    <a:cubicBezTo>
                      <a:pt x="231" y="1094"/>
                      <a:pt x="230" y="1093"/>
                      <a:pt x="230" y="1092"/>
                    </a:cubicBezTo>
                    <a:cubicBezTo>
                      <a:pt x="227" y="1089"/>
                      <a:pt x="225" y="1086"/>
                      <a:pt x="224" y="1082"/>
                    </a:cubicBezTo>
                    <a:cubicBezTo>
                      <a:pt x="223" y="1078"/>
                      <a:pt x="224" y="1072"/>
                      <a:pt x="226" y="1068"/>
                    </a:cubicBezTo>
                    <a:cubicBezTo>
                      <a:pt x="227" y="1067"/>
                      <a:pt x="229" y="1065"/>
                      <a:pt x="231" y="1064"/>
                    </a:cubicBezTo>
                    <a:cubicBezTo>
                      <a:pt x="236" y="1068"/>
                      <a:pt x="241" y="1070"/>
                      <a:pt x="246" y="1072"/>
                    </a:cubicBezTo>
                    <a:cubicBezTo>
                      <a:pt x="254" y="1076"/>
                      <a:pt x="261" y="1080"/>
                      <a:pt x="270" y="1083"/>
                    </a:cubicBezTo>
                    <a:cubicBezTo>
                      <a:pt x="277" y="1085"/>
                      <a:pt x="285" y="1087"/>
                      <a:pt x="292" y="1086"/>
                    </a:cubicBezTo>
                    <a:cubicBezTo>
                      <a:pt x="296" y="1086"/>
                      <a:pt x="301" y="1087"/>
                      <a:pt x="305" y="1088"/>
                    </a:cubicBezTo>
                    <a:cubicBezTo>
                      <a:pt x="310" y="1088"/>
                      <a:pt x="316" y="1089"/>
                      <a:pt x="321" y="1090"/>
                    </a:cubicBezTo>
                    <a:cubicBezTo>
                      <a:pt x="331" y="1091"/>
                      <a:pt x="341" y="1091"/>
                      <a:pt x="352" y="1091"/>
                    </a:cubicBezTo>
                    <a:cubicBezTo>
                      <a:pt x="362" y="1092"/>
                      <a:pt x="372" y="1092"/>
                      <a:pt x="382" y="1092"/>
                    </a:cubicBezTo>
                    <a:cubicBezTo>
                      <a:pt x="390" y="1092"/>
                      <a:pt x="398" y="1091"/>
                      <a:pt x="406" y="1088"/>
                    </a:cubicBezTo>
                    <a:cubicBezTo>
                      <a:pt x="409" y="1086"/>
                      <a:pt x="412" y="1084"/>
                      <a:pt x="416" y="1083"/>
                    </a:cubicBezTo>
                    <a:cubicBezTo>
                      <a:pt x="420" y="1082"/>
                      <a:pt x="425" y="1081"/>
                      <a:pt x="429" y="1081"/>
                    </a:cubicBezTo>
                    <a:cubicBezTo>
                      <a:pt x="435" y="1081"/>
                      <a:pt x="434" y="1072"/>
                      <a:pt x="429" y="1072"/>
                    </a:cubicBezTo>
                    <a:cubicBezTo>
                      <a:pt x="426" y="1072"/>
                      <a:pt x="422" y="1073"/>
                      <a:pt x="419" y="1074"/>
                    </a:cubicBezTo>
                    <a:cubicBezTo>
                      <a:pt x="419" y="1074"/>
                      <a:pt x="418" y="1074"/>
                      <a:pt x="418" y="1074"/>
                    </a:cubicBezTo>
                    <a:cubicBezTo>
                      <a:pt x="417" y="1073"/>
                      <a:pt x="417" y="1071"/>
                      <a:pt x="417" y="1070"/>
                    </a:cubicBezTo>
                    <a:cubicBezTo>
                      <a:pt x="417" y="1069"/>
                      <a:pt x="416" y="1070"/>
                      <a:pt x="416" y="1070"/>
                    </a:cubicBezTo>
                    <a:cubicBezTo>
                      <a:pt x="416" y="1072"/>
                      <a:pt x="416" y="1073"/>
                      <a:pt x="416" y="1074"/>
                    </a:cubicBezTo>
                    <a:cubicBezTo>
                      <a:pt x="414" y="1075"/>
                      <a:pt x="412" y="1075"/>
                      <a:pt x="409" y="1076"/>
                    </a:cubicBezTo>
                    <a:cubicBezTo>
                      <a:pt x="409" y="1076"/>
                      <a:pt x="409" y="1076"/>
                      <a:pt x="409" y="1075"/>
                    </a:cubicBezTo>
                    <a:cubicBezTo>
                      <a:pt x="409" y="1075"/>
                      <a:pt x="407" y="1075"/>
                      <a:pt x="408" y="1076"/>
                    </a:cubicBezTo>
                    <a:cubicBezTo>
                      <a:pt x="408" y="1076"/>
                      <a:pt x="408" y="1076"/>
                      <a:pt x="408" y="1076"/>
                    </a:cubicBezTo>
                    <a:cubicBezTo>
                      <a:pt x="407" y="1077"/>
                      <a:pt x="406" y="1078"/>
                      <a:pt x="404" y="1078"/>
                    </a:cubicBezTo>
                    <a:cubicBezTo>
                      <a:pt x="404" y="1078"/>
                      <a:pt x="404" y="1078"/>
                      <a:pt x="404" y="1078"/>
                    </a:cubicBezTo>
                    <a:cubicBezTo>
                      <a:pt x="404" y="1077"/>
                      <a:pt x="404" y="1076"/>
                      <a:pt x="403" y="1076"/>
                    </a:cubicBezTo>
                    <a:cubicBezTo>
                      <a:pt x="403" y="1075"/>
                      <a:pt x="402" y="1075"/>
                      <a:pt x="402" y="1076"/>
                    </a:cubicBezTo>
                    <a:cubicBezTo>
                      <a:pt x="402" y="1077"/>
                      <a:pt x="403" y="1078"/>
                      <a:pt x="403" y="1079"/>
                    </a:cubicBezTo>
                    <a:cubicBezTo>
                      <a:pt x="402" y="1080"/>
                      <a:pt x="400" y="1080"/>
                      <a:pt x="399" y="1081"/>
                    </a:cubicBezTo>
                    <a:cubicBezTo>
                      <a:pt x="399" y="1081"/>
                      <a:pt x="398" y="1081"/>
                      <a:pt x="398" y="1081"/>
                    </a:cubicBezTo>
                    <a:cubicBezTo>
                      <a:pt x="398" y="1081"/>
                      <a:pt x="398" y="1080"/>
                      <a:pt x="398" y="1080"/>
                    </a:cubicBezTo>
                    <a:cubicBezTo>
                      <a:pt x="397" y="1079"/>
                      <a:pt x="397" y="1078"/>
                      <a:pt x="397" y="1077"/>
                    </a:cubicBezTo>
                    <a:cubicBezTo>
                      <a:pt x="397" y="1077"/>
                      <a:pt x="397" y="1077"/>
                      <a:pt x="397" y="1077"/>
                    </a:cubicBezTo>
                    <a:cubicBezTo>
                      <a:pt x="397" y="1076"/>
                      <a:pt x="397" y="1076"/>
                      <a:pt x="397" y="1076"/>
                    </a:cubicBezTo>
                    <a:cubicBezTo>
                      <a:pt x="397" y="1076"/>
                      <a:pt x="397" y="1075"/>
                      <a:pt x="397" y="1075"/>
                    </a:cubicBezTo>
                    <a:cubicBezTo>
                      <a:pt x="397" y="1075"/>
                      <a:pt x="396" y="1075"/>
                      <a:pt x="396" y="1075"/>
                    </a:cubicBezTo>
                    <a:cubicBezTo>
                      <a:pt x="396" y="1076"/>
                      <a:pt x="396" y="1077"/>
                      <a:pt x="396" y="1078"/>
                    </a:cubicBezTo>
                    <a:cubicBezTo>
                      <a:pt x="396" y="1079"/>
                      <a:pt x="396" y="1080"/>
                      <a:pt x="397" y="1082"/>
                    </a:cubicBezTo>
                    <a:cubicBezTo>
                      <a:pt x="394" y="1082"/>
                      <a:pt x="392" y="1082"/>
                      <a:pt x="389" y="1082"/>
                    </a:cubicBezTo>
                    <a:cubicBezTo>
                      <a:pt x="389" y="1082"/>
                      <a:pt x="390" y="1082"/>
                      <a:pt x="390" y="1082"/>
                    </a:cubicBezTo>
                    <a:cubicBezTo>
                      <a:pt x="390" y="1082"/>
                      <a:pt x="390" y="1081"/>
                      <a:pt x="390" y="1081"/>
                    </a:cubicBezTo>
                    <a:cubicBezTo>
                      <a:pt x="390" y="1081"/>
                      <a:pt x="390" y="1080"/>
                      <a:pt x="389" y="1080"/>
                    </a:cubicBezTo>
                    <a:cubicBezTo>
                      <a:pt x="389" y="1079"/>
                      <a:pt x="389" y="1078"/>
                      <a:pt x="389" y="1077"/>
                    </a:cubicBezTo>
                    <a:cubicBezTo>
                      <a:pt x="389" y="1076"/>
                      <a:pt x="388" y="1076"/>
                      <a:pt x="388" y="1077"/>
                    </a:cubicBezTo>
                    <a:cubicBezTo>
                      <a:pt x="388" y="1079"/>
                      <a:pt x="388" y="1080"/>
                      <a:pt x="388" y="1082"/>
                    </a:cubicBezTo>
                    <a:cubicBezTo>
                      <a:pt x="389" y="1082"/>
                      <a:pt x="389" y="1082"/>
                      <a:pt x="389" y="1083"/>
                    </a:cubicBezTo>
                    <a:cubicBezTo>
                      <a:pt x="388" y="1083"/>
                      <a:pt x="387" y="1083"/>
                      <a:pt x="386" y="1083"/>
                    </a:cubicBezTo>
                    <a:cubicBezTo>
                      <a:pt x="385" y="1083"/>
                      <a:pt x="383" y="1083"/>
                      <a:pt x="382" y="1083"/>
                    </a:cubicBezTo>
                    <a:cubicBezTo>
                      <a:pt x="382" y="1083"/>
                      <a:pt x="382" y="1083"/>
                      <a:pt x="382" y="1083"/>
                    </a:cubicBezTo>
                    <a:cubicBezTo>
                      <a:pt x="382" y="1083"/>
                      <a:pt x="382" y="1082"/>
                      <a:pt x="382" y="1082"/>
                    </a:cubicBezTo>
                    <a:cubicBezTo>
                      <a:pt x="382" y="1081"/>
                      <a:pt x="382" y="1080"/>
                      <a:pt x="381" y="1079"/>
                    </a:cubicBezTo>
                    <a:cubicBezTo>
                      <a:pt x="381" y="1078"/>
                      <a:pt x="380" y="1078"/>
                      <a:pt x="380" y="1079"/>
                    </a:cubicBezTo>
                    <a:cubicBezTo>
                      <a:pt x="380" y="1080"/>
                      <a:pt x="380" y="1082"/>
                      <a:pt x="381" y="1083"/>
                    </a:cubicBezTo>
                    <a:cubicBezTo>
                      <a:pt x="379" y="1083"/>
                      <a:pt x="377" y="1083"/>
                      <a:pt x="375" y="1083"/>
                    </a:cubicBezTo>
                    <a:cubicBezTo>
                      <a:pt x="375" y="1083"/>
                      <a:pt x="374" y="1083"/>
                      <a:pt x="374" y="1083"/>
                    </a:cubicBezTo>
                    <a:cubicBezTo>
                      <a:pt x="374" y="1081"/>
                      <a:pt x="374" y="1080"/>
                      <a:pt x="374" y="1079"/>
                    </a:cubicBezTo>
                    <a:cubicBezTo>
                      <a:pt x="374" y="1078"/>
                      <a:pt x="373" y="1078"/>
                      <a:pt x="373" y="1079"/>
                    </a:cubicBezTo>
                    <a:cubicBezTo>
                      <a:pt x="373" y="1080"/>
                      <a:pt x="373" y="1082"/>
                      <a:pt x="373" y="1083"/>
                    </a:cubicBezTo>
                    <a:cubicBezTo>
                      <a:pt x="370" y="1083"/>
                      <a:pt x="368" y="1083"/>
                      <a:pt x="366" y="1083"/>
                    </a:cubicBezTo>
                    <a:cubicBezTo>
                      <a:pt x="366" y="1081"/>
                      <a:pt x="366" y="1080"/>
                      <a:pt x="366" y="1078"/>
                    </a:cubicBezTo>
                    <a:cubicBezTo>
                      <a:pt x="366" y="1077"/>
                      <a:pt x="365" y="1077"/>
                      <a:pt x="365" y="1078"/>
                    </a:cubicBezTo>
                    <a:cubicBezTo>
                      <a:pt x="365" y="1080"/>
                      <a:pt x="365" y="1081"/>
                      <a:pt x="365" y="1083"/>
                    </a:cubicBezTo>
                    <a:cubicBezTo>
                      <a:pt x="363" y="1083"/>
                      <a:pt x="361" y="1083"/>
                      <a:pt x="360" y="1083"/>
                    </a:cubicBezTo>
                    <a:cubicBezTo>
                      <a:pt x="360" y="1082"/>
                      <a:pt x="360" y="1081"/>
                      <a:pt x="360" y="1081"/>
                    </a:cubicBezTo>
                    <a:cubicBezTo>
                      <a:pt x="360" y="1080"/>
                      <a:pt x="360" y="1079"/>
                      <a:pt x="359" y="1078"/>
                    </a:cubicBezTo>
                    <a:cubicBezTo>
                      <a:pt x="359" y="1077"/>
                      <a:pt x="358" y="1078"/>
                      <a:pt x="358" y="1078"/>
                    </a:cubicBezTo>
                    <a:cubicBezTo>
                      <a:pt x="358" y="1080"/>
                      <a:pt x="358" y="1081"/>
                      <a:pt x="359" y="1083"/>
                    </a:cubicBezTo>
                    <a:cubicBezTo>
                      <a:pt x="357" y="1083"/>
                      <a:pt x="356" y="1083"/>
                      <a:pt x="354" y="1082"/>
                    </a:cubicBezTo>
                    <a:cubicBezTo>
                      <a:pt x="354" y="1082"/>
                      <a:pt x="354" y="1081"/>
                      <a:pt x="354" y="1081"/>
                    </a:cubicBezTo>
                    <a:cubicBezTo>
                      <a:pt x="355" y="1080"/>
                      <a:pt x="353" y="1080"/>
                      <a:pt x="353" y="1080"/>
                    </a:cubicBezTo>
                    <a:cubicBezTo>
                      <a:pt x="353" y="1081"/>
                      <a:pt x="353" y="1082"/>
                      <a:pt x="353" y="1082"/>
                    </a:cubicBezTo>
                    <a:cubicBezTo>
                      <a:pt x="351" y="1082"/>
                      <a:pt x="350" y="1082"/>
                      <a:pt x="348" y="1082"/>
                    </a:cubicBezTo>
                    <a:cubicBezTo>
                      <a:pt x="348" y="1082"/>
                      <a:pt x="347" y="1082"/>
                      <a:pt x="347" y="1082"/>
                    </a:cubicBezTo>
                    <a:cubicBezTo>
                      <a:pt x="347" y="1082"/>
                      <a:pt x="347" y="1082"/>
                      <a:pt x="346" y="1082"/>
                    </a:cubicBezTo>
                    <a:cubicBezTo>
                      <a:pt x="346" y="1081"/>
                      <a:pt x="346" y="1080"/>
                      <a:pt x="346" y="1079"/>
                    </a:cubicBezTo>
                    <a:cubicBezTo>
                      <a:pt x="346" y="1078"/>
                      <a:pt x="345" y="1078"/>
                      <a:pt x="345" y="1079"/>
                    </a:cubicBezTo>
                    <a:cubicBezTo>
                      <a:pt x="345" y="1080"/>
                      <a:pt x="345" y="1081"/>
                      <a:pt x="345" y="1082"/>
                    </a:cubicBezTo>
                    <a:cubicBezTo>
                      <a:pt x="343" y="1082"/>
                      <a:pt x="342" y="1082"/>
                      <a:pt x="340" y="1082"/>
                    </a:cubicBezTo>
                    <a:cubicBezTo>
                      <a:pt x="340" y="1081"/>
                      <a:pt x="340" y="1081"/>
                      <a:pt x="340" y="1080"/>
                    </a:cubicBezTo>
                    <a:cubicBezTo>
                      <a:pt x="340" y="1079"/>
                      <a:pt x="340" y="1077"/>
                      <a:pt x="340" y="1077"/>
                    </a:cubicBezTo>
                    <a:cubicBezTo>
                      <a:pt x="339" y="1076"/>
                      <a:pt x="338" y="1078"/>
                      <a:pt x="339" y="1078"/>
                    </a:cubicBezTo>
                    <a:cubicBezTo>
                      <a:pt x="339" y="1078"/>
                      <a:pt x="339" y="1078"/>
                      <a:pt x="339" y="1078"/>
                    </a:cubicBezTo>
                    <a:cubicBezTo>
                      <a:pt x="339" y="1078"/>
                      <a:pt x="339" y="1079"/>
                      <a:pt x="339" y="1079"/>
                    </a:cubicBezTo>
                    <a:cubicBezTo>
                      <a:pt x="339" y="1079"/>
                      <a:pt x="339" y="1080"/>
                      <a:pt x="339" y="1081"/>
                    </a:cubicBezTo>
                    <a:cubicBezTo>
                      <a:pt x="339" y="1081"/>
                      <a:pt x="339" y="1082"/>
                      <a:pt x="339" y="1082"/>
                    </a:cubicBezTo>
                    <a:cubicBezTo>
                      <a:pt x="336" y="1082"/>
                      <a:pt x="334" y="1082"/>
                      <a:pt x="331" y="1082"/>
                    </a:cubicBezTo>
                    <a:cubicBezTo>
                      <a:pt x="331" y="1080"/>
                      <a:pt x="332" y="1079"/>
                      <a:pt x="331" y="1077"/>
                    </a:cubicBezTo>
                    <a:cubicBezTo>
                      <a:pt x="331" y="1077"/>
                      <a:pt x="331" y="1077"/>
                      <a:pt x="330" y="1077"/>
                    </a:cubicBezTo>
                    <a:cubicBezTo>
                      <a:pt x="330" y="1078"/>
                      <a:pt x="330" y="1078"/>
                      <a:pt x="330" y="1078"/>
                    </a:cubicBezTo>
                    <a:cubicBezTo>
                      <a:pt x="330" y="1079"/>
                      <a:pt x="330" y="1079"/>
                      <a:pt x="330" y="1079"/>
                    </a:cubicBezTo>
                    <a:cubicBezTo>
                      <a:pt x="330" y="1080"/>
                      <a:pt x="330" y="1081"/>
                      <a:pt x="330" y="1082"/>
                    </a:cubicBezTo>
                    <a:cubicBezTo>
                      <a:pt x="328" y="1082"/>
                      <a:pt x="326" y="1082"/>
                      <a:pt x="324" y="1081"/>
                    </a:cubicBezTo>
                    <a:cubicBezTo>
                      <a:pt x="324" y="1080"/>
                      <a:pt x="324" y="1078"/>
                      <a:pt x="325" y="1077"/>
                    </a:cubicBezTo>
                    <a:cubicBezTo>
                      <a:pt x="325" y="1076"/>
                      <a:pt x="324" y="1075"/>
                      <a:pt x="324" y="1076"/>
                    </a:cubicBezTo>
                    <a:cubicBezTo>
                      <a:pt x="323" y="1078"/>
                      <a:pt x="323" y="1080"/>
                      <a:pt x="323" y="1081"/>
                    </a:cubicBezTo>
                    <a:cubicBezTo>
                      <a:pt x="321" y="1081"/>
                      <a:pt x="320" y="1081"/>
                      <a:pt x="318" y="1081"/>
                    </a:cubicBezTo>
                    <a:cubicBezTo>
                      <a:pt x="318" y="1080"/>
                      <a:pt x="318" y="1079"/>
                      <a:pt x="318" y="1078"/>
                    </a:cubicBezTo>
                    <a:cubicBezTo>
                      <a:pt x="318" y="1077"/>
                      <a:pt x="316" y="1077"/>
                      <a:pt x="317" y="1078"/>
                    </a:cubicBezTo>
                    <a:cubicBezTo>
                      <a:pt x="317" y="1079"/>
                      <a:pt x="317" y="1080"/>
                      <a:pt x="317" y="1081"/>
                    </a:cubicBezTo>
                    <a:cubicBezTo>
                      <a:pt x="315" y="1080"/>
                      <a:pt x="313" y="1080"/>
                      <a:pt x="311" y="1080"/>
                    </a:cubicBezTo>
                    <a:cubicBezTo>
                      <a:pt x="311" y="1079"/>
                      <a:pt x="311" y="1078"/>
                      <a:pt x="311" y="1077"/>
                    </a:cubicBezTo>
                    <a:cubicBezTo>
                      <a:pt x="311" y="1077"/>
                      <a:pt x="311" y="1075"/>
                      <a:pt x="310" y="1074"/>
                    </a:cubicBezTo>
                    <a:cubicBezTo>
                      <a:pt x="310" y="1074"/>
                      <a:pt x="309" y="1075"/>
                      <a:pt x="310" y="1075"/>
                    </a:cubicBezTo>
                    <a:cubicBezTo>
                      <a:pt x="309" y="1075"/>
                      <a:pt x="309" y="1075"/>
                      <a:pt x="310" y="1075"/>
                    </a:cubicBezTo>
                    <a:cubicBezTo>
                      <a:pt x="310" y="1076"/>
                      <a:pt x="310" y="1076"/>
                      <a:pt x="310" y="1076"/>
                    </a:cubicBezTo>
                    <a:cubicBezTo>
                      <a:pt x="310" y="1077"/>
                      <a:pt x="310" y="1078"/>
                      <a:pt x="309" y="1079"/>
                    </a:cubicBezTo>
                    <a:cubicBezTo>
                      <a:pt x="309" y="1079"/>
                      <a:pt x="309" y="1079"/>
                      <a:pt x="309" y="1079"/>
                    </a:cubicBezTo>
                    <a:cubicBezTo>
                      <a:pt x="308" y="1079"/>
                      <a:pt x="307" y="1079"/>
                      <a:pt x="305" y="1079"/>
                    </a:cubicBezTo>
                    <a:cubicBezTo>
                      <a:pt x="305" y="1077"/>
                      <a:pt x="305" y="1076"/>
                      <a:pt x="306" y="1074"/>
                    </a:cubicBezTo>
                    <a:cubicBezTo>
                      <a:pt x="306" y="1073"/>
                      <a:pt x="304" y="1073"/>
                      <a:pt x="304" y="1074"/>
                    </a:cubicBezTo>
                    <a:cubicBezTo>
                      <a:pt x="304" y="1075"/>
                      <a:pt x="304" y="1077"/>
                      <a:pt x="304" y="1079"/>
                    </a:cubicBezTo>
                    <a:cubicBezTo>
                      <a:pt x="303" y="1079"/>
                      <a:pt x="302" y="1078"/>
                      <a:pt x="302" y="1078"/>
                    </a:cubicBezTo>
                    <a:cubicBezTo>
                      <a:pt x="301" y="1078"/>
                      <a:pt x="300" y="1078"/>
                      <a:pt x="299" y="1078"/>
                    </a:cubicBezTo>
                    <a:cubicBezTo>
                      <a:pt x="299" y="1077"/>
                      <a:pt x="299" y="1076"/>
                      <a:pt x="299" y="1075"/>
                    </a:cubicBezTo>
                    <a:cubicBezTo>
                      <a:pt x="298" y="1075"/>
                      <a:pt x="297" y="1075"/>
                      <a:pt x="297" y="1076"/>
                    </a:cubicBezTo>
                    <a:cubicBezTo>
                      <a:pt x="297" y="1076"/>
                      <a:pt x="298" y="1077"/>
                      <a:pt x="298" y="1078"/>
                    </a:cubicBezTo>
                    <a:cubicBezTo>
                      <a:pt x="296" y="1078"/>
                      <a:pt x="294" y="1077"/>
                      <a:pt x="292" y="1077"/>
                    </a:cubicBezTo>
                    <a:cubicBezTo>
                      <a:pt x="292" y="1076"/>
                      <a:pt x="292" y="1074"/>
                      <a:pt x="292" y="1072"/>
                    </a:cubicBezTo>
                    <a:cubicBezTo>
                      <a:pt x="292" y="1072"/>
                      <a:pt x="291" y="1071"/>
                      <a:pt x="291" y="1072"/>
                    </a:cubicBezTo>
                    <a:cubicBezTo>
                      <a:pt x="290" y="1074"/>
                      <a:pt x="290" y="1076"/>
                      <a:pt x="290" y="1078"/>
                    </a:cubicBezTo>
                    <a:cubicBezTo>
                      <a:pt x="290" y="1078"/>
                      <a:pt x="290" y="1078"/>
                      <a:pt x="290" y="1078"/>
                    </a:cubicBezTo>
                    <a:cubicBezTo>
                      <a:pt x="289" y="1078"/>
                      <a:pt x="288" y="1078"/>
                      <a:pt x="287" y="1078"/>
                    </a:cubicBezTo>
                    <a:cubicBezTo>
                      <a:pt x="287" y="1076"/>
                      <a:pt x="286" y="1074"/>
                      <a:pt x="286" y="1072"/>
                    </a:cubicBezTo>
                    <a:cubicBezTo>
                      <a:pt x="286" y="1071"/>
                      <a:pt x="285" y="1071"/>
                      <a:pt x="285" y="1072"/>
                    </a:cubicBezTo>
                    <a:cubicBezTo>
                      <a:pt x="285" y="1074"/>
                      <a:pt x="285" y="1075"/>
                      <a:pt x="285" y="1077"/>
                    </a:cubicBezTo>
                    <a:cubicBezTo>
                      <a:pt x="284" y="1077"/>
                      <a:pt x="282" y="1077"/>
                      <a:pt x="281" y="1077"/>
                    </a:cubicBezTo>
                    <a:cubicBezTo>
                      <a:pt x="280" y="1077"/>
                      <a:pt x="279" y="1077"/>
                      <a:pt x="278" y="1076"/>
                    </a:cubicBezTo>
                    <a:cubicBezTo>
                      <a:pt x="278" y="1076"/>
                      <a:pt x="278" y="1076"/>
                      <a:pt x="278" y="1076"/>
                    </a:cubicBezTo>
                    <a:cubicBezTo>
                      <a:pt x="278" y="1074"/>
                      <a:pt x="278" y="1073"/>
                      <a:pt x="278" y="1071"/>
                    </a:cubicBezTo>
                    <a:cubicBezTo>
                      <a:pt x="278" y="1070"/>
                      <a:pt x="277" y="1070"/>
                      <a:pt x="277" y="1071"/>
                    </a:cubicBezTo>
                    <a:cubicBezTo>
                      <a:pt x="277" y="1073"/>
                      <a:pt x="277" y="1074"/>
                      <a:pt x="276" y="1076"/>
                    </a:cubicBezTo>
                    <a:cubicBezTo>
                      <a:pt x="275" y="1076"/>
                      <a:pt x="273" y="1075"/>
                      <a:pt x="272" y="1075"/>
                    </a:cubicBezTo>
                    <a:cubicBezTo>
                      <a:pt x="272" y="1073"/>
                      <a:pt x="272" y="1072"/>
                      <a:pt x="272" y="1070"/>
                    </a:cubicBezTo>
                    <a:cubicBezTo>
                      <a:pt x="272" y="1069"/>
                      <a:pt x="271" y="1069"/>
                      <a:pt x="271" y="1070"/>
                    </a:cubicBezTo>
                    <a:cubicBezTo>
                      <a:pt x="271" y="1072"/>
                      <a:pt x="271" y="1073"/>
                      <a:pt x="271" y="1074"/>
                    </a:cubicBezTo>
                    <a:cubicBezTo>
                      <a:pt x="269" y="1074"/>
                      <a:pt x="267" y="1073"/>
                      <a:pt x="266" y="1072"/>
                    </a:cubicBezTo>
                    <a:cubicBezTo>
                      <a:pt x="266" y="1070"/>
                      <a:pt x="267" y="1068"/>
                      <a:pt x="268" y="1066"/>
                    </a:cubicBezTo>
                    <a:cubicBezTo>
                      <a:pt x="268" y="1065"/>
                      <a:pt x="267" y="1064"/>
                      <a:pt x="267" y="1065"/>
                    </a:cubicBezTo>
                    <a:cubicBezTo>
                      <a:pt x="266" y="1067"/>
                      <a:pt x="265" y="1070"/>
                      <a:pt x="265" y="1072"/>
                    </a:cubicBezTo>
                    <a:cubicBezTo>
                      <a:pt x="263" y="1071"/>
                      <a:pt x="262" y="1070"/>
                      <a:pt x="260" y="1070"/>
                    </a:cubicBezTo>
                    <a:cubicBezTo>
                      <a:pt x="260" y="1069"/>
                      <a:pt x="260" y="1069"/>
                      <a:pt x="260" y="1069"/>
                    </a:cubicBezTo>
                    <a:cubicBezTo>
                      <a:pt x="261" y="1067"/>
                      <a:pt x="261" y="1065"/>
                      <a:pt x="262" y="1064"/>
                    </a:cubicBezTo>
                    <a:cubicBezTo>
                      <a:pt x="262" y="1063"/>
                      <a:pt x="261" y="1062"/>
                      <a:pt x="261" y="1063"/>
                    </a:cubicBezTo>
                    <a:cubicBezTo>
                      <a:pt x="260" y="1064"/>
                      <a:pt x="260" y="1065"/>
                      <a:pt x="259" y="1067"/>
                    </a:cubicBezTo>
                    <a:cubicBezTo>
                      <a:pt x="259" y="1067"/>
                      <a:pt x="259" y="1068"/>
                      <a:pt x="259" y="1069"/>
                    </a:cubicBezTo>
                    <a:cubicBezTo>
                      <a:pt x="258" y="1068"/>
                      <a:pt x="257" y="1068"/>
                      <a:pt x="257" y="1068"/>
                    </a:cubicBezTo>
                    <a:cubicBezTo>
                      <a:pt x="251" y="1064"/>
                      <a:pt x="243" y="1063"/>
                      <a:pt x="238" y="1058"/>
                    </a:cubicBezTo>
                    <a:cubicBezTo>
                      <a:pt x="238" y="1058"/>
                      <a:pt x="238" y="1057"/>
                      <a:pt x="238" y="1056"/>
                    </a:cubicBezTo>
                    <a:cubicBezTo>
                      <a:pt x="237" y="1050"/>
                      <a:pt x="235" y="1045"/>
                      <a:pt x="230" y="1040"/>
                    </a:cubicBezTo>
                    <a:cubicBezTo>
                      <a:pt x="227" y="1037"/>
                      <a:pt x="223" y="1035"/>
                      <a:pt x="224" y="1030"/>
                    </a:cubicBezTo>
                    <a:cubicBezTo>
                      <a:pt x="224" y="1029"/>
                      <a:pt x="225" y="1027"/>
                      <a:pt x="227" y="1025"/>
                    </a:cubicBezTo>
                    <a:cubicBezTo>
                      <a:pt x="227" y="1026"/>
                      <a:pt x="229" y="1026"/>
                      <a:pt x="230" y="1026"/>
                    </a:cubicBezTo>
                    <a:cubicBezTo>
                      <a:pt x="239" y="1025"/>
                      <a:pt x="246" y="1030"/>
                      <a:pt x="254" y="1033"/>
                    </a:cubicBezTo>
                    <a:cubicBezTo>
                      <a:pt x="261" y="1037"/>
                      <a:pt x="269" y="1041"/>
                      <a:pt x="277" y="1042"/>
                    </a:cubicBezTo>
                    <a:cubicBezTo>
                      <a:pt x="296" y="1045"/>
                      <a:pt x="314" y="1049"/>
                      <a:pt x="333" y="1049"/>
                    </a:cubicBezTo>
                    <a:cubicBezTo>
                      <a:pt x="343" y="1048"/>
                      <a:pt x="353" y="1049"/>
                      <a:pt x="362" y="1049"/>
                    </a:cubicBezTo>
                    <a:cubicBezTo>
                      <a:pt x="371" y="1049"/>
                      <a:pt x="378" y="1047"/>
                      <a:pt x="387" y="1044"/>
                    </a:cubicBezTo>
                    <a:cubicBezTo>
                      <a:pt x="396" y="1041"/>
                      <a:pt x="405" y="1041"/>
                      <a:pt x="414" y="1040"/>
                    </a:cubicBezTo>
                    <a:cubicBezTo>
                      <a:pt x="419" y="1040"/>
                      <a:pt x="423" y="1039"/>
                      <a:pt x="427" y="1039"/>
                    </a:cubicBezTo>
                    <a:cubicBezTo>
                      <a:pt x="430" y="1038"/>
                      <a:pt x="435" y="1038"/>
                      <a:pt x="438" y="1037"/>
                    </a:cubicBezTo>
                    <a:cubicBezTo>
                      <a:pt x="444" y="1036"/>
                      <a:pt x="442" y="1027"/>
                      <a:pt x="436" y="1029"/>
                    </a:cubicBezTo>
                    <a:cubicBezTo>
                      <a:pt x="429" y="1031"/>
                      <a:pt x="420" y="1031"/>
                      <a:pt x="412" y="1032"/>
                    </a:cubicBezTo>
                    <a:cubicBezTo>
                      <a:pt x="411" y="1032"/>
                      <a:pt x="410" y="1032"/>
                      <a:pt x="409" y="1032"/>
                    </a:cubicBezTo>
                    <a:cubicBezTo>
                      <a:pt x="408" y="1031"/>
                      <a:pt x="408" y="1031"/>
                      <a:pt x="408" y="1030"/>
                    </a:cubicBezTo>
                    <a:cubicBezTo>
                      <a:pt x="408" y="1029"/>
                      <a:pt x="407" y="1029"/>
                      <a:pt x="407" y="1030"/>
                    </a:cubicBezTo>
                    <a:cubicBezTo>
                      <a:pt x="407" y="1031"/>
                      <a:pt x="407" y="1031"/>
                      <a:pt x="407" y="1032"/>
                    </a:cubicBezTo>
                    <a:cubicBezTo>
                      <a:pt x="405" y="1032"/>
                      <a:pt x="402" y="1032"/>
                      <a:pt x="400" y="1033"/>
                    </a:cubicBezTo>
                    <a:cubicBezTo>
                      <a:pt x="400" y="1031"/>
                      <a:pt x="400" y="1030"/>
                      <a:pt x="400" y="1029"/>
                    </a:cubicBezTo>
                    <a:cubicBezTo>
                      <a:pt x="399" y="1028"/>
                      <a:pt x="398" y="1028"/>
                      <a:pt x="398" y="1029"/>
                    </a:cubicBezTo>
                    <a:cubicBezTo>
                      <a:pt x="398" y="1030"/>
                      <a:pt x="398" y="1032"/>
                      <a:pt x="399" y="1033"/>
                    </a:cubicBezTo>
                    <a:cubicBezTo>
                      <a:pt x="397" y="1033"/>
                      <a:pt x="395" y="1033"/>
                      <a:pt x="394" y="1033"/>
                    </a:cubicBezTo>
                    <a:cubicBezTo>
                      <a:pt x="394" y="1032"/>
                      <a:pt x="394" y="1031"/>
                      <a:pt x="394" y="1029"/>
                    </a:cubicBezTo>
                    <a:cubicBezTo>
                      <a:pt x="394" y="1029"/>
                      <a:pt x="393" y="1028"/>
                      <a:pt x="393" y="1029"/>
                    </a:cubicBezTo>
                    <a:cubicBezTo>
                      <a:pt x="392" y="1030"/>
                      <a:pt x="392" y="1032"/>
                      <a:pt x="393" y="1033"/>
                    </a:cubicBezTo>
                    <a:cubicBezTo>
                      <a:pt x="390" y="1034"/>
                      <a:pt x="388" y="1034"/>
                      <a:pt x="386" y="1035"/>
                    </a:cubicBezTo>
                    <a:cubicBezTo>
                      <a:pt x="386" y="1035"/>
                      <a:pt x="386" y="1035"/>
                      <a:pt x="385" y="1035"/>
                    </a:cubicBezTo>
                    <a:cubicBezTo>
                      <a:pt x="385" y="1035"/>
                      <a:pt x="385" y="1034"/>
                      <a:pt x="385" y="1033"/>
                    </a:cubicBezTo>
                    <a:cubicBezTo>
                      <a:pt x="385" y="1032"/>
                      <a:pt x="384" y="1033"/>
                      <a:pt x="384" y="1033"/>
                    </a:cubicBezTo>
                    <a:cubicBezTo>
                      <a:pt x="384" y="1034"/>
                      <a:pt x="384" y="1035"/>
                      <a:pt x="384" y="1036"/>
                    </a:cubicBezTo>
                    <a:cubicBezTo>
                      <a:pt x="382" y="1036"/>
                      <a:pt x="380" y="1037"/>
                      <a:pt x="378" y="1038"/>
                    </a:cubicBezTo>
                    <a:cubicBezTo>
                      <a:pt x="377" y="1038"/>
                      <a:pt x="377" y="1038"/>
                      <a:pt x="377" y="1038"/>
                    </a:cubicBezTo>
                    <a:cubicBezTo>
                      <a:pt x="377" y="1037"/>
                      <a:pt x="377" y="1036"/>
                      <a:pt x="377" y="1035"/>
                    </a:cubicBezTo>
                    <a:cubicBezTo>
                      <a:pt x="377" y="1033"/>
                      <a:pt x="377" y="1032"/>
                      <a:pt x="376" y="1031"/>
                    </a:cubicBezTo>
                    <a:cubicBezTo>
                      <a:pt x="375" y="1030"/>
                      <a:pt x="374" y="1032"/>
                      <a:pt x="375" y="1032"/>
                    </a:cubicBezTo>
                    <a:cubicBezTo>
                      <a:pt x="376" y="1033"/>
                      <a:pt x="376" y="1036"/>
                      <a:pt x="376" y="1037"/>
                    </a:cubicBezTo>
                    <a:cubicBezTo>
                      <a:pt x="376" y="1038"/>
                      <a:pt x="376" y="1038"/>
                      <a:pt x="376" y="1038"/>
                    </a:cubicBezTo>
                    <a:cubicBezTo>
                      <a:pt x="376" y="1039"/>
                      <a:pt x="375" y="1039"/>
                      <a:pt x="374" y="1039"/>
                    </a:cubicBezTo>
                    <a:cubicBezTo>
                      <a:pt x="371" y="1040"/>
                      <a:pt x="368" y="1040"/>
                      <a:pt x="364" y="1040"/>
                    </a:cubicBezTo>
                    <a:cubicBezTo>
                      <a:pt x="364" y="1040"/>
                      <a:pt x="364" y="1040"/>
                      <a:pt x="364" y="1039"/>
                    </a:cubicBezTo>
                    <a:cubicBezTo>
                      <a:pt x="364" y="1039"/>
                      <a:pt x="364" y="1038"/>
                      <a:pt x="363" y="1039"/>
                    </a:cubicBezTo>
                    <a:cubicBezTo>
                      <a:pt x="363" y="1037"/>
                      <a:pt x="362" y="1035"/>
                      <a:pt x="361" y="1033"/>
                    </a:cubicBezTo>
                    <a:cubicBezTo>
                      <a:pt x="361" y="1033"/>
                      <a:pt x="360" y="1033"/>
                      <a:pt x="360" y="1034"/>
                    </a:cubicBezTo>
                    <a:cubicBezTo>
                      <a:pt x="361" y="1036"/>
                      <a:pt x="361" y="1038"/>
                      <a:pt x="363" y="1040"/>
                    </a:cubicBezTo>
                    <a:cubicBezTo>
                      <a:pt x="362" y="1040"/>
                      <a:pt x="361" y="1040"/>
                      <a:pt x="360" y="1040"/>
                    </a:cubicBezTo>
                    <a:cubicBezTo>
                      <a:pt x="358" y="1040"/>
                      <a:pt x="356" y="1040"/>
                      <a:pt x="353" y="1040"/>
                    </a:cubicBezTo>
                    <a:cubicBezTo>
                      <a:pt x="353" y="1040"/>
                      <a:pt x="354" y="1040"/>
                      <a:pt x="354" y="1040"/>
                    </a:cubicBezTo>
                    <a:cubicBezTo>
                      <a:pt x="354" y="1039"/>
                      <a:pt x="353" y="1038"/>
                      <a:pt x="353" y="1039"/>
                    </a:cubicBezTo>
                    <a:cubicBezTo>
                      <a:pt x="352" y="1037"/>
                      <a:pt x="352" y="1034"/>
                      <a:pt x="351" y="1033"/>
                    </a:cubicBezTo>
                    <a:cubicBezTo>
                      <a:pt x="350" y="1032"/>
                      <a:pt x="349" y="1033"/>
                      <a:pt x="350" y="1034"/>
                    </a:cubicBezTo>
                    <a:cubicBezTo>
                      <a:pt x="351" y="1035"/>
                      <a:pt x="351" y="1038"/>
                      <a:pt x="352" y="1040"/>
                    </a:cubicBezTo>
                    <a:cubicBezTo>
                      <a:pt x="352" y="1040"/>
                      <a:pt x="352" y="1040"/>
                      <a:pt x="352" y="1040"/>
                    </a:cubicBezTo>
                    <a:cubicBezTo>
                      <a:pt x="348" y="1040"/>
                      <a:pt x="345" y="1040"/>
                      <a:pt x="342" y="1040"/>
                    </a:cubicBezTo>
                    <a:cubicBezTo>
                      <a:pt x="341" y="1039"/>
                      <a:pt x="341" y="1037"/>
                      <a:pt x="341" y="1037"/>
                    </a:cubicBezTo>
                    <a:cubicBezTo>
                      <a:pt x="340" y="1036"/>
                      <a:pt x="339" y="1036"/>
                      <a:pt x="339" y="1037"/>
                    </a:cubicBezTo>
                    <a:cubicBezTo>
                      <a:pt x="340" y="1037"/>
                      <a:pt x="340" y="1039"/>
                      <a:pt x="340" y="1040"/>
                    </a:cubicBezTo>
                    <a:cubicBezTo>
                      <a:pt x="338" y="1040"/>
                      <a:pt x="336" y="1040"/>
                      <a:pt x="333" y="1040"/>
                    </a:cubicBezTo>
                    <a:cubicBezTo>
                      <a:pt x="332" y="1038"/>
                      <a:pt x="332" y="1036"/>
                      <a:pt x="331" y="1034"/>
                    </a:cubicBezTo>
                    <a:cubicBezTo>
                      <a:pt x="331" y="1033"/>
                      <a:pt x="330" y="1034"/>
                      <a:pt x="330" y="1035"/>
                    </a:cubicBezTo>
                    <a:cubicBezTo>
                      <a:pt x="331" y="1036"/>
                      <a:pt x="331" y="1038"/>
                      <a:pt x="332" y="1040"/>
                    </a:cubicBezTo>
                    <a:cubicBezTo>
                      <a:pt x="331" y="1040"/>
                      <a:pt x="329" y="1040"/>
                      <a:pt x="328" y="1040"/>
                    </a:cubicBezTo>
                    <a:cubicBezTo>
                      <a:pt x="327" y="1040"/>
                      <a:pt x="326" y="1040"/>
                      <a:pt x="325" y="1040"/>
                    </a:cubicBezTo>
                    <a:cubicBezTo>
                      <a:pt x="325" y="1040"/>
                      <a:pt x="325" y="1040"/>
                      <a:pt x="325" y="1040"/>
                    </a:cubicBezTo>
                    <a:cubicBezTo>
                      <a:pt x="325" y="1039"/>
                      <a:pt x="324" y="1039"/>
                      <a:pt x="324" y="1039"/>
                    </a:cubicBezTo>
                    <a:cubicBezTo>
                      <a:pt x="324" y="1039"/>
                      <a:pt x="324" y="1040"/>
                      <a:pt x="324" y="1040"/>
                    </a:cubicBezTo>
                    <a:cubicBezTo>
                      <a:pt x="322" y="1038"/>
                      <a:pt x="323" y="1034"/>
                      <a:pt x="322" y="1032"/>
                    </a:cubicBezTo>
                    <a:cubicBezTo>
                      <a:pt x="322" y="1031"/>
                      <a:pt x="320" y="1032"/>
                      <a:pt x="321" y="1032"/>
                    </a:cubicBezTo>
                    <a:cubicBezTo>
                      <a:pt x="322" y="1035"/>
                      <a:pt x="321" y="1038"/>
                      <a:pt x="322" y="1040"/>
                    </a:cubicBezTo>
                    <a:cubicBezTo>
                      <a:pt x="320" y="1040"/>
                      <a:pt x="317" y="1039"/>
                      <a:pt x="314" y="1039"/>
                    </a:cubicBezTo>
                    <a:cubicBezTo>
                      <a:pt x="314" y="1039"/>
                      <a:pt x="314" y="1039"/>
                      <a:pt x="314" y="1039"/>
                    </a:cubicBezTo>
                    <a:cubicBezTo>
                      <a:pt x="314" y="1038"/>
                      <a:pt x="313" y="1037"/>
                      <a:pt x="313" y="1038"/>
                    </a:cubicBezTo>
                    <a:cubicBezTo>
                      <a:pt x="312" y="1036"/>
                      <a:pt x="312" y="1035"/>
                      <a:pt x="312" y="1033"/>
                    </a:cubicBezTo>
                    <a:cubicBezTo>
                      <a:pt x="312" y="1032"/>
                      <a:pt x="310" y="1033"/>
                      <a:pt x="311" y="1033"/>
                    </a:cubicBezTo>
                    <a:cubicBezTo>
                      <a:pt x="311" y="1035"/>
                      <a:pt x="311" y="1037"/>
                      <a:pt x="312" y="1038"/>
                    </a:cubicBezTo>
                    <a:cubicBezTo>
                      <a:pt x="310" y="1038"/>
                      <a:pt x="307" y="1038"/>
                      <a:pt x="305" y="1037"/>
                    </a:cubicBezTo>
                    <a:cubicBezTo>
                      <a:pt x="305" y="1037"/>
                      <a:pt x="305" y="1037"/>
                      <a:pt x="305" y="1037"/>
                    </a:cubicBezTo>
                    <a:cubicBezTo>
                      <a:pt x="304" y="1036"/>
                      <a:pt x="304" y="1035"/>
                      <a:pt x="304" y="1035"/>
                    </a:cubicBezTo>
                    <a:cubicBezTo>
                      <a:pt x="304" y="1034"/>
                      <a:pt x="303" y="1034"/>
                      <a:pt x="303" y="1035"/>
                    </a:cubicBezTo>
                    <a:cubicBezTo>
                      <a:pt x="303" y="1035"/>
                      <a:pt x="303" y="1036"/>
                      <a:pt x="303" y="1037"/>
                    </a:cubicBezTo>
                    <a:cubicBezTo>
                      <a:pt x="303" y="1037"/>
                      <a:pt x="303" y="1037"/>
                      <a:pt x="302" y="1037"/>
                    </a:cubicBezTo>
                    <a:cubicBezTo>
                      <a:pt x="301" y="1037"/>
                      <a:pt x="299" y="1037"/>
                      <a:pt x="298" y="1037"/>
                    </a:cubicBezTo>
                    <a:cubicBezTo>
                      <a:pt x="298" y="1036"/>
                      <a:pt x="298" y="1036"/>
                      <a:pt x="298" y="1036"/>
                    </a:cubicBezTo>
                    <a:cubicBezTo>
                      <a:pt x="297" y="1036"/>
                      <a:pt x="298" y="1035"/>
                      <a:pt x="298" y="1034"/>
                    </a:cubicBezTo>
                    <a:cubicBezTo>
                      <a:pt x="298" y="1034"/>
                      <a:pt x="298" y="1033"/>
                      <a:pt x="298" y="1032"/>
                    </a:cubicBezTo>
                    <a:cubicBezTo>
                      <a:pt x="297" y="1032"/>
                      <a:pt x="296" y="1032"/>
                      <a:pt x="296" y="1033"/>
                    </a:cubicBezTo>
                    <a:cubicBezTo>
                      <a:pt x="297" y="1033"/>
                      <a:pt x="296" y="1034"/>
                      <a:pt x="296" y="1035"/>
                    </a:cubicBezTo>
                    <a:cubicBezTo>
                      <a:pt x="296" y="1035"/>
                      <a:pt x="296" y="1036"/>
                      <a:pt x="296" y="1036"/>
                    </a:cubicBezTo>
                    <a:cubicBezTo>
                      <a:pt x="294" y="1036"/>
                      <a:pt x="292" y="1036"/>
                      <a:pt x="290" y="1035"/>
                    </a:cubicBezTo>
                    <a:cubicBezTo>
                      <a:pt x="290" y="1035"/>
                      <a:pt x="290" y="1035"/>
                      <a:pt x="290" y="1035"/>
                    </a:cubicBezTo>
                    <a:cubicBezTo>
                      <a:pt x="291" y="1034"/>
                      <a:pt x="290" y="1034"/>
                      <a:pt x="289" y="1034"/>
                    </a:cubicBezTo>
                    <a:cubicBezTo>
                      <a:pt x="289" y="1035"/>
                      <a:pt x="289" y="1035"/>
                      <a:pt x="289" y="1035"/>
                    </a:cubicBezTo>
                    <a:cubicBezTo>
                      <a:pt x="289" y="1033"/>
                      <a:pt x="289" y="1032"/>
                      <a:pt x="289" y="1030"/>
                    </a:cubicBezTo>
                    <a:cubicBezTo>
                      <a:pt x="288" y="1029"/>
                      <a:pt x="287" y="1030"/>
                      <a:pt x="287" y="1031"/>
                    </a:cubicBezTo>
                    <a:cubicBezTo>
                      <a:pt x="288" y="1032"/>
                      <a:pt x="288" y="1034"/>
                      <a:pt x="288" y="1035"/>
                    </a:cubicBezTo>
                    <a:cubicBezTo>
                      <a:pt x="286" y="1035"/>
                      <a:pt x="285" y="1035"/>
                      <a:pt x="283" y="1034"/>
                    </a:cubicBezTo>
                    <a:cubicBezTo>
                      <a:pt x="283" y="1034"/>
                      <a:pt x="283" y="1034"/>
                      <a:pt x="283" y="1034"/>
                    </a:cubicBezTo>
                    <a:cubicBezTo>
                      <a:pt x="283" y="1034"/>
                      <a:pt x="283" y="1033"/>
                      <a:pt x="283" y="1033"/>
                    </a:cubicBezTo>
                    <a:cubicBezTo>
                      <a:pt x="283" y="1032"/>
                      <a:pt x="283" y="1032"/>
                      <a:pt x="283" y="1031"/>
                    </a:cubicBezTo>
                    <a:cubicBezTo>
                      <a:pt x="284" y="1031"/>
                      <a:pt x="284" y="1031"/>
                      <a:pt x="284" y="1031"/>
                    </a:cubicBezTo>
                    <a:cubicBezTo>
                      <a:pt x="284" y="1030"/>
                      <a:pt x="284" y="1030"/>
                      <a:pt x="284" y="1030"/>
                    </a:cubicBezTo>
                    <a:cubicBezTo>
                      <a:pt x="283" y="1029"/>
                      <a:pt x="283" y="1030"/>
                      <a:pt x="283" y="1030"/>
                    </a:cubicBezTo>
                    <a:cubicBezTo>
                      <a:pt x="282" y="1031"/>
                      <a:pt x="282" y="1032"/>
                      <a:pt x="282" y="1033"/>
                    </a:cubicBezTo>
                    <a:cubicBezTo>
                      <a:pt x="282" y="1033"/>
                      <a:pt x="282" y="1034"/>
                      <a:pt x="282" y="1034"/>
                    </a:cubicBezTo>
                    <a:cubicBezTo>
                      <a:pt x="279" y="1034"/>
                      <a:pt x="277" y="1033"/>
                      <a:pt x="274" y="1032"/>
                    </a:cubicBezTo>
                    <a:cubicBezTo>
                      <a:pt x="274" y="1032"/>
                      <a:pt x="274" y="1032"/>
                      <a:pt x="274" y="1032"/>
                    </a:cubicBezTo>
                    <a:cubicBezTo>
                      <a:pt x="274" y="1032"/>
                      <a:pt x="274" y="1032"/>
                      <a:pt x="275" y="1032"/>
                    </a:cubicBezTo>
                    <a:cubicBezTo>
                      <a:pt x="275" y="1031"/>
                      <a:pt x="275" y="1031"/>
                      <a:pt x="275" y="1031"/>
                    </a:cubicBezTo>
                    <a:cubicBezTo>
                      <a:pt x="275" y="1029"/>
                      <a:pt x="275" y="1027"/>
                      <a:pt x="275" y="1025"/>
                    </a:cubicBezTo>
                    <a:cubicBezTo>
                      <a:pt x="275" y="1024"/>
                      <a:pt x="274" y="1024"/>
                      <a:pt x="274" y="1025"/>
                    </a:cubicBezTo>
                    <a:cubicBezTo>
                      <a:pt x="274" y="1026"/>
                      <a:pt x="274" y="1027"/>
                      <a:pt x="274" y="1028"/>
                    </a:cubicBezTo>
                    <a:cubicBezTo>
                      <a:pt x="274" y="1029"/>
                      <a:pt x="274" y="1030"/>
                      <a:pt x="273" y="1031"/>
                    </a:cubicBezTo>
                    <a:cubicBezTo>
                      <a:pt x="273" y="1031"/>
                      <a:pt x="273" y="1032"/>
                      <a:pt x="273" y="1032"/>
                    </a:cubicBezTo>
                    <a:cubicBezTo>
                      <a:pt x="271" y="1031"/>
                      <a:pt x="269" y="1031"/>
                      <a:pt x="267" y="1030"/>
                    </a:cubicBezTo>
                    <a:cubicBezTo>
                      <a:pt x="267" y="1027"/>
                      <a:pt x="268" y="1024"/>
                      <a:pt x="267" y="1022"/>
                    </a:cubicBezTo>
                    <a:cubicBezTo>
                      <a:pt x="267" y="1021"/>
                      <a:pt x="266" y="1021"/>
                      <a:pt x="266" y="1022"/>
                    </a:cubicBezTo>
                    <a:cubicBezTo>
                      <a:pt x="266" y="1024"/>
                      <a:pt x="266" y="1027"/>
                      <a:pt x="266" y="1029"/>
                    </a:cubicBezTo>
                    <a:cubicBezTo>
                      <a:pt x="265" y="1029"/>
                      <a:pt x="263" y="1028"/>
                      <a:pt x="262" y="1028"/>
                    </a:cubicBezTo>
                    <a:cubicBezTo>
                      <a:pt x="262" y="1027"/>
                      <a:pt x="262" y="1027"/>
                      <a:pt x="263" y="1027"/>
                    </a:cubicBezTo>
                    <a:cubicBezTo>
                      <a:pt x="263" y="1026"/>
                      <a:pt x="263" y="1026"/>
                      <a:pt x="262" y="1026"/>
                    </a:cubicBezTo>
                    <a:cubicBezTo>
                      <a:pt x="262" y="1025"/>
                      <a:pt x="262" y="1024"/>
                      <a:pt x="262" y="1023"/>
                    </a:cubicBezTo>
                    <a:cubicBezTo>
                      <a:pt x="262" y="1022"/>
                      <a:pt x="261" y="1022"/>
                      <a:pt x="261" y="1023"/>
                    </a:cubicBezTo>
                    <a:cubicBezTo>
                      <a:pt x="261" y="1024"/>
                      <a:pt x="261" y="1026"/>
                      <a:pt x="261" y="1027"/>
                    </a:cubicBezTo>
                    <a:cubicBezTo>
                      <a:pt x="259" y="1026"/>
                      <a:pt x="258" y="1025"/>
                      <a:pt x="256" y="1025"/>
                    </a:cubicBezTo>
                    <a:cubicBezTo>
                      <a:pt x="256" y="1024"/>
                      <a:pt x="256" y="1023"/>
                      <a:pt x="257" y="1022"/>
                    </a:cubicBezTo>
                    <a:cubicBezTo>
                      <a:pt x="257" y="1022"/>
                      <a:pt x="256" y="1021"/>
                      <a:pt x="255" y="1022"/>
                    </a:cubicBezTo>
                    <a:cubicBezTo>
                      <a:pt x="255" y="1023"/>
                      <a:pt x="255" y="1023"/>
                      <a:pt x="255" y="1024"/>
                    </a:cubicBezTo>
                    <a:cubicBezTo>
                      <a:pt x="254" y="1023"/>
                      <a:pt x="253" y="1023"/>
                      <a:pt x="252" y="1022"/>
                    </a:cubicBezTo>
                    <a:cubicBezTo>
                      <a:pt x="252" y="1021"/>
                      <a:pt x="252" y="1020"/>
                      <a:pt x="252" y="1018"/>
                    </a:cubicBezTo>
                    <a:cubicBezTo>
                      <a:pt x="252" y="1018"/>
                      <a:pt x="251" y="1018"/>
                      <a:pt x="251" y="1018"/>
                    </a:cubicBezTo>
                    <a:cubicBezTo>
                      <a:pt x="251" y="1020"/>
                      <a:pt x="251" y="1021"/>
                      <a:pt x="251" y="1022"/>
                    </a:cubicBezTo>
                    <a:cubicBezTo>
                      <a:pt x="245" y="1019"/>
                      <a:pt x="239" y="1017"/>
                      <a:pt x="233" y="1017"/>
                    </a:cubicBezTo>
                    <a:cubicBezTo>
                      <a:pt x="235" y="1012"/>
                      <a:pt x="233" y="1007"/>
                      <a:pt x="227" y="1002"/>
                    </a:cubicBezTo>
                    <a:cubicBezTo>
                      <a:pt x="223" y="998"/>
                      <a:pt x="220" y="994"/>
                      <a:pt x="221" y="988"/>
                    </a:cubicBezTo>
                    <a:cubicBezTo>
                      <a:pt x="222" y="987"/>
                      <a:pt x="224" y="983"/>
                      <a:pt x="226" y="980"/>
                    </a:cubicBezTo>
                    <a:cubicBezTo>
                      <a:pt x="227" y="980"/>
                      <a:pt x="229" y="980"/>
                      <a:pt x="230" y="979"/>
                    </a:cubicBezTo>
                    <a:cubicBezTo>
                      <a:pt x="232" y="982"/>
                      <a:pt x="234" y="984"/>
                      <a:pt x="237" y="987"/>
                    </a:cubicBezTo>
                    <a:cubicBezTo>
                      <a:pt x="241" y="989"/>
                      <a:pt x="245" y="991"/>
                      <a:pt x="250" y="992"/>
                    </a:cubicBezTo>
                    <a:cubicBezTo>
                      <a:pt x="263" y="993"/>
                      <a:pt x="275" y="997"/>
                      <a:pt x="287" y="999"/>
                    </a:cubicBezTo>
                    <a:cubicBezTo>
                      <a:pt x="299" y="1001"/>
                      <a:pt x="311" y="1003"/>
                      <a:pt x="323" y="1003"/>
                    </a:cubicBezTo>
                    <a:cubicBezTo>
                      <a:pt x="336" y="1002"/>
                      <a:pt x="349" y="1004"/>
                      <a:pt x="363" y="1006"/>
                    </a:cubicBezTo>
                    <a:cubicBezTo>
                      <a:pt x="368" y="1007"/>
                      <a:pt x="374" y="1009"/>
                      <a:pt x="380" y="1009"/>
                    </a:cubicBezTo>
                    <a:cubicBezTo>
                      <a:pt x="386" y="1009"/>
                      <a:pt x="392" y="1009"/>
                      <a:pt x="399" y="1009"/>
                    </a:cubicBezTo>
                    <a:cubicBezTo>
                      <a:pt x="412" y="1009"/>
                      <a:pt x="426" y="1007"/>
                      <a:pt x="438" y="1004"/>
                    </a:cubicBezTo>
                    <a:cubicBezTo>
                      <a:pt x="444" y="1003"/>
                      <a:pt x="442" y="996"/>
                      <a:pt x="437" y="995"/>
                    </a:cubicBezTo>
                    <a:cubicBezTo>
                      <a:pt x="437" y="995"/>
                      <a:pt x="437" y="995"/>
                      <a:pt x="436" y="995"/>
                    </a:cubicBezTo>
                    <a:cubicBezTo>
                      <a:pt x="436" y="995"/>
                      <a:pt x="435" y="996"/>
                      <a:pt x="435" y="996"/>
                    </a:cubicBezTo>
                    <a:cubicBezTo>
                      <a:pt x="434" y="996"/>
                      <a:pt x="434" y="996"/>
                      <a:pt x="433" y="996"/>
                    </a:cubicBezTo>
                    <a:cubicBezTo>
                      <a:pt x="433" y="995"/>
                      <a:pt x="432" y="993"/>
                      <a:pt x="433" y="992"/>
                    </a:cubicBezTo>
                    <a:cubicBezTo>
                      <a:pt x="433" y="991"/>
                      <a:pt x="432" y="990"/>
                      <a:pt x="432" y="991"/>
                    </a:cubicBezTo>
                    <a:cubicBezTo>
                      <a:pt x="431" y="993"/>
                      <a:pt x="431" y="994"/>
                      <a:pt x="432" y="996"/>
                    </a:cubicBezTo>
                    <a:cubicBezTo>
                      <a:pt x="431" y="996"/>
                      <a:pt x="431" y="996"/>
                      <a:pt x="431" y="996"/>
                    </a:cubicBezTo>
                    <a:cubicBezTo>
                      <a:pt x="429" y="997"/>
                      <a:pt x="428" y="997"/>
                      <a:pt x="426" y="997"/>
                    </a:cubicBezTo>
                    <a:cubicBezTo>
                      <a:pt x="426" y="997"/>
                      <a:pt x="426" y="996"/>
                      <a:pt x="426" y="996"/>
                    </a:cubicBezTo>
                    <a:cubicBezTo>
                      <a:pt x="426" y="995"/>
                      <a:pt x="426" y="994"/>
                      <a:pt x="425" y="993"/>
                    </a:cubicBezTo>
                    <a:cubicBezTo>
                      <a:pt x="424" y="993"/>
                      <a:pt x="424" y="994"/>
                      <a:pt x="424" y="994"/>
                    </a:cubicBezTo>
                    <a:cubicBezTo>
                      <a:pt x="425" y="995"/>
                      <a:pt x="425" y="996"/>
                      <a:pt x="425" y="997"/>
                    </a:cubicBezTo>
                    <a:cubicBezTo>
                      <a:pt x="425" y="997"/>
                      <a:pt x="425" y="997"/>
                      <a:pt x="425" y="998"/>
                    </a:cubicBezTo>
                    <a:cubicBezTo>
                      <a:pt x="424" y="998"/>
                      <a:pt x="423" y="998"/>
                      <a:pt x="422" y="998"/>
                    </a:cubicBezTo>
                    <a:cubicBezTo>
                      <a:pt x="422" y="997"/>
                      <a:pt x="421" y="996"/>
                      <a:pt x="421" y="995"/>
                    </a:cubicBezTo>
                    <a:cubicBezTo>
                      <a:pt x="421" y="994"/>
                      <a:pt x="419" y="994"/>
                      <a:pt x="420" y="995"/>
                    </a:cubicBezTo>
                    <a:cubicBezTo>
                      <a:pt x="420" y="996"/>
                      <a:pt x="420" y="997"/>
                      <a:pt x="421" y="998"/>
                    </a:cubicBezTo>
                    <a:cubicBezTo>
                      <a:pt x="419" y="999"/>
                      <a:pt x="416" y="999"/>
                      <a:pt x="414" y="999"/>
                    </a:cubicBezTo>
                    <a:cubicBezTo>
                      <a:pt x="414" y="998"/>
                      <a:pt x="414" y="998"/>
                      <a:pt x="414" y="997"/>
                    </a:cubicBezTo>
                    <a:cubicBezTo>
                      <a:pt x="414" y="996"/>
                      <a:pt x="412" y="997"/>
                      <a:pt x="412" y="997"/>
                    </a:cubicBezTo>
                    <a:cubicBezTo>
                      <a:pt x="413" y="998"/>
                      <a:pt x="413" y="998"/>
                      <a:pt x="413" y="999"/>
                    </a:cubicBezTo>
                    <a:cubicBezTo>
                      <a:pt x="411" y="999"/>
                      <a:pt x="409" y="1000"/>
                      <a:pt x="408" y="1000"/>
                    </a:cubicBezTo>
                    <a:cubicBezTo>
                      <a:pt x="408" y="999"/>
                      <a:pt x="407" y="998"/>
                      <a:pt x="407" y="997"/>
                    </a:cubicBezTo>
                    <a:cubicBezTo>
                      <a:pt x="407" y="996"/>
                      <a:pt x="406" y="996"/>
                      <a:pt x="406" y="997"/>
                    </a:cubicBezTo>
                    <a:cubicBezTo>
                      <a:pt x="406" y="998"/>
                      <a:pt x="406" y="999"/>
                      <a:pt x="406" y="1000"/>
                    </a:cubicBezTo>
                    <a:cubicBezTo>
                      <a:pt x="405" y="1000"/>
                      <a:pt x="403" y="1000"/>
                      <a:pt x="402" y="1000"/>
                    </a:cubicBezTo>
                    <a:cubicBezTo>
                      <a:pt x="402" y="999"/>
                      <a:pt x="402" y="998"/>
                      <a:pt x="402" y="997"/>
                    </a:cubicBezTo>
                    <a:cubicBezTo>
                      <a:pt x="402" y="997"/>
                      <a:pt x="401" y="997"/>
                      <a:pt x="401" y="997"/>
                    </a:cubicBezTo>
                    <a:cubicBezTo>
                      <a:pt x="401" y="998"/>
                      <a:pt x="401" y="999"/>
                      <a:pt x="401" y="1000"/>
                    </a:cubicBezTo>
                    <a:cubicBezTo>
                      <a:pt x="400" y="1000"/>
                      <a:pt x="399" y="1000"/>
                      <a:pt x="398" y="1000"/>
                    </a:cubicBezTo>
                    <a:cubicBezTo>
                      <a:pt x="398" y="999"/>
                      <a:pt x="397" y="998"/>
                      <a:pt x="397" y="997"/>
                    </a:cubicBezTo>
                    <a:cubicBezTo>
                      <a:pt x="397" y="996"/>
                      <a:pt x="396" y="996"/>
                      <a:pt x="396" y="997"/>
                    </a:cubicBezTo>
                    <a:cubicBezTo>
                      <a:pt x="396" y="998"/>
                      <a:pt x="396" y="999"/>
                      <a:pt x="397" y="1000"/>
                    </a:cubicBezTo>
                    <a:cubicBezTo>
                      <a:pt x="396" y="1000"/>
                      <a:pt x="396" y="1000"/>
                      <a:pt x="396" y="1000"/>
                    </a:cubicBezTo>
                    <a:cubicBezTo>
                      <a:pt x="394" y="1000"/>
                      <a:pt x="392" y="1000"/>
                      <a:pt x="390" y="1000"/>
                    </a:cubicBezTo>
                    <a:cubicBezTo>
                      <a:pt x="390" y="999"/>
                      <a:pt x="390" y="998"/>
                      <a:pt x="390" y="997"/>
                    </a:cubicBezTo>
                    <a:cubicBezTo>
                      <a:pt x="389" y="996"/>
                      <a:pt x="388" y="996"/>
                      <a:pt x="388" y="997"/>
                    </a:cubicBezTo>
                    <a:cubicBezTo>
                      <a:pt x="389" y="998"/>
                      <a:pt x="389" y="999"/>
                      <a:pt x="389" y="1000"/>
                    </a:cubicBezTo>
                    <a:cubicBezTo>
                      <a:pt x="387" y="1000"/>
                      <a:pt x="385" y="1000"/>
                      <a:pt x="383" y="1000"/>
                    </a:cubicBezTo>
                    <a:cubicBezTo>
                      <a:pt x="383" y="999"/>
                      <a:pt x="384" y="997"/>
                      <a:pt x="384" y="996"/>
                    </a:cubicBezTo>
                    <a:cubicBezTo>
                      <a:pt x="384" y="995"/>
                      <a:pt x="382" y="995"/>
                      <a:pt x="382" y="996"/>
                    </a:cubicBezTo>
                    <a:cubicBezTo>
                      <a:pt x="382" y="997"/>
                      <a:pt x="382" y="999"/>
                      <a:pt x="382" y="1000"/>
                    </a:cubicBezTo>
                    <a:cubicBezTo>
                      <a:pt x="381" y="1000"/>
                      <a:pt x="380" y="1000"/>
                      <a:pt x="379" y="1000"/>
                    </a:cubicBezTo>
                    <a:cubicBezTo>
                      <a:pt x="379" y="999"/>
                      <a:pt x="379" y="998"/>
                      <a:pt x="379" y="998"/>
                    </a:cubicBezTo>
                    <a:cubicBezTo>
                      <a:pt x="379" y="997"/>
                      <a:pt x="378" y="997"/>
                      <a:pt x="378" y="998"/>
                    </a:cubicBezTo>
                    <a:cubicBezTo>
                      <a:pt x="378" y="998"/>
                      <a:pt x="378" y="999"/>
                      <a:pt x="378" y="1000"/>
                    </a:cubicBezTo>
                    <a:cubicBezTo>
                      <a:pt x="378" y="1000"/>
                      <a:pt x="378" y="1000"/>
                      <a:pt x="378" y="1000"/>
                    </a:cubicBezTo>
                    <a:cubicBezTo>
                      <a:pt x="377" y="1000"/>
                      <a:pt x="375" y="1000"/>
                      <a:pt x="374" y="1000"/>
                    </a:cubicBezTo>
                    <a:cubicBezTo>
                      <a:pt x="374" y="999"/>
                      <a:pt x="374" y="998"/>
                      <a:pt x="374" y="997"/>
                    </a:cubicBezTo>
                    <a:cubicBezTo>
                      <a:pt x="374" y="996"/>
                      <a:pt x="373" y="997"/>
                      <a:pt x="373" y="997"/>
                    </a:cubicBezTo>
                    <a:cubicBezTo>
                      <a:pt x="373" y="998"/>
                      <a:pt x="373" y="999"/>
                      <a:pt x="373" y="1000"/>
                    </a:cubicBezTo>
                    <a:cubicBezTo>
                      <a:pt x="372" y="1000"/>
                      <a:pt x="372" y="999"/>
                      <a:pt x="371" y="999"/>
                    </a:cubicBezTo>
                    <a:cubicBezTo>
                      <a:pt x="371" y="998"/>
                      <a:pt x="371" y="997"/>
                      <a:pt x="371" y="996"/>
                    </a:cubicBezTo>
                    <a:cubicBezTo>
                      <a:pt x="371" y="995"/>
                      <a:pt x="370" y="995"/>
                      <a:pt x="370" y="996"/>
                    </a:cubicBezTo>
                    <a:cubicBezTo>
                      <a:pt x="370" y="997"/>
                      <a:pt x="370" y="998"/>
                      <a:pt x="370" y="999"/>
                    </a:cubicBezTo>
                    <a:cubicBezTo>
                      <a:pt x="368" y="999"/>
                      <a:pt x="366" y="998"/>
                      <a:pt x="364" y="998"/>
                    </a:cubicBezTo>
                    <a:cubicBezTo>
                      <a:pt x="364" y="997"/>
                      <a:pt x="364" y="996"/>
                      <a:pt x="364" y="995"/>
                    </a:cubicBezTo>
                    <a:cubicBezTo>
                      <a:pt x="364" y="995"/>
                      <a:pt x="363" y="995"/>
                      <a:pt x="363" y="995"/>
                    </a:cubicBezTo>
                    <a:cubicBezTo>
                      <a:pt x="362" y="996"/>
                      <a:pt x="363" y="997"/>
                      <a:pt x="363" y="998"/>
                    </a:cubicBezTo>
                    <a:cubicBezTo>
                      <a:pt x="361" y="997"/>
                      <a:pt x="359" y="997"/>
                      <a:pt x="357" y="997"/>
                    </a:cubicBezTo>
                    <a:cubicBezTo>
                      <a:pt x="357" y="997"/>
                      <a:pt x="357" y="997"/>
                      <a:pt x="357" y="997"/>
                    </a:cubicBezTo>
                    <a:cubicBezTo>
                      <a:pt x="357" y="995"/>
                      <a:pt x="357" y="993"/>
                      <a:pt x="357" y="991"/>
                    </a:cubicBezTo>
                    <a:cubicBezTo>
                      <a:pt x="357" y="990"/>
                      <a:pt x="356" y="990"/>
                      <a:pt x="356" y="991"/>
                    </a:cubicBezTo>
                    <a:cubicBezTo>
                      <a:pt x="356" y="992"/>
                      <a:pt x="356" y="994"/>
                      <a:pt x="356" y="995"/>
                    </a:cubicBezTo>
                    <a:cubicBezTo>
                      <a:pt x="356" y="996"/>
                      <a:pt x="356" y="996"/>
                      <a:pt x="356" y="996"/>
                    </a:cubicBezTo>
                    <a:cubicBezTo>
                      <a:pt x="356" y="996"/>
                      <a:pt x="356" y="996"/>
                      <a:pt x="355" y="996"/>
                    </a:cubicBezTo>
                    <a:cubicBezTo>
                      <a:pt x="353" y="996"/>
                      <a:pt x="352" y="996"/>
                      <a:pt x="350" y="996"/>
                    </a:cubicBezTo>
                    <a:cubicBezTo>
                      <a:pt x="349" y="994"/>
                      <a:pt x="349" y="992"/>
                      <a:pt x="350" y="991"/>
                    </a:cubicBezTo>
                    <a:cubicBezTo>
                      <a:pt x="350" y="990"/>
                      <a:pt x="349" y="989"/>
                      <a:pt x="349" y="990"/>
                    </a:cubicBezTo>
                    <a:cubicBezTo>
                      <a:pt x="348" y="992"/>
                      <a:pt x="348" y="994"/>
                      <a:pt x="349" y="995"/>
                    </a:cubicBezTo>
                    <a:cubicBezTo>
                      <a:pt x="347" y="995"/>
                      <a:pt x="345" y="995"/>
                      <a:pt x="343" y="995"/>
                    </a:cubicBezTo>
                    <a:cubicBezTo>
                      <a:pt x="343" y="994"/>
                      <a:pt x="343" y="993"/>
                      <a:pt x="343" y="992"/>
                    </a:cubicBezTo>
                    <a:cubicBezTo>
                      <a:pt x="343" y="991"/>
                      <a:pt x="342" y="991"/>
                      <a:pt x="342" y="992"/>
                    </a:cubicBezTo>
                    <a:cubicBezTo>
                      <a:pt x="342" y="993"/>
                      <a:pt x="342" y="994"/>
                      <a:pt x="342" y="995"/>
                    </a:cubicBezTo>
                    <a:cubicBezTo>
                      <a:pt x="341" y="995"/>
                      <a:pt x="340" y="995"/>
                      <a:pt x="338" y="995"/>
                    </a:cubicBezTo>
                    <a:cubicBezTo>
                      <a:pt x="339" y="994"/>
                      <a:pt x="339" y="993"/>
                      <a:pt x="339" y="992"/>
                    </a:cubicBezTo>
                    <a:cubicBezTo>
                      <a:pt x="339" y="991"/>
                      <a:pt x="338" y="991"/>
                      <a:pt x="338" y="992"/>
                    </a:cubicBezTo>
                    <a:cubicBezTo>
                      <a:pt x="338" y="993"/>
                      <a:pt x="337" y="994"/>
                      <a:pt x="337" y="995"/>
                    </a:cubicBezTo>
                    <a:cubicBezTo>
                      <a:pt x="335" y="994"/>
                      <a:pt x="334" y="994"/>
                      <a:pt x="332" y="994"/>
                    </a:cubicBezTo>
                    <a:cubicBezTo>
                      <a:pt x="332" y="994"/>
                      <a:pt x="332" y="994"/>
                      <a:pt x="332" y="994"/>
                    </a:cubicBezTo>
                    <a:cubicBezTo>
                      <a:pt x="332" y="993"/>
                      <a:pt x="332" y="993"/>
                      <a:pt x="333" y="992"/>
                    </a:cubicBezTo>
                    <a:cubicBezTo>
                      <a:pt x="333" y="992"/>
                      <a:pt x="333" y="992"/>
                      <a:pt x="333" y="992"/>
                    </a:cubicBezTo>
                    <a:cubicBezTo>
                      <a:pt x="334" y="992"/>
                      <a:pt x="334" y="991"/>
                      <a:pt x="333" y="990"/>
                    </a:cubicBezTo>
                    <a:cubicBezTo>
                      <a:pt x="332" y="990"/>
                      <a:pt x="331" y="992"/>
                      <a:pt x="331" y="994"/>
                    </a:cubicBezTo>
                    <a:cubicBezTo>
                      <a:pt x="331" y="994"/>
                      <a:pt x="331" y="994"/>
                      <a:pt x="331" y="994"/>
                    </a:cubicBezTo>
                    <a:cubicBezTo>
                      <a:pt x="330" y="994"/>
                      <a:pt x="329" y="994"/>
                      <a:pt x="329" y="994"/>
                    </a:cubicBezTo>
                    <a:cubicBezTo>
                      <a:pt x="329" y="993"/>
                      <a:pt x="329" y="991"/>
                      <a:pt x="329" y="990"/>
                    </a:cubicBezTo>
                    <a:cubicBezTo>
                      <a:pt x="329" y="989"/>
                      <a:pt x="328" y="989"/>
                      <a:pt x="328" y="990"/>
                    </a:cubicBezTo>
                    <a:cubicBezTo>
                      <a:pt x="327" y="991"/>
                      <a:pt x="327" y="993"/>
                      <a:pt x="328" y="994"/>
                    </a:cubicBezTo>
                    <a:cubicBezTo>
                      <a:pt x="326" y="994"/>
                      <a:pt x="324" y="994"/>
                      <a:pt x="323" y="994"/>
                    </a:cubicBezTo>
                    <a:cubicBezTo>
                      <a:pt x="323" y="993"/>
                      <a:pt x="323" y="991"/>
                      <a:pt x="323" y="990"/>
                    </a:cubicBezTo>
                    <a:cubicBezTo>
                      <a:pt x="323" y="989"/>
                      <a:pt x="322" y="989"/>
                      <a:pt x="322" y="989"/>
                    </a:cubicBezTo>
                    <a:cubicBezTo>
                      <a:pt x="321" y="991"/>
                      <a:pt x="322" y="993"/>
                      <a:pt x="322" y="994"/>
                    </a:cubicBezTo>
                    <a:cubicBezTo>
                      <a:pt x="321" y="994"/>
                      <a:pt x="320" y="994"/>
                      <a:pt x="319" y="994"/>
                    </a:cubicBezTo>
                    <a:cubicBezTo>
                      <a:pt x="319" y="993"/>
                      <a:pt x="318" y="992"/>
                      <a:pt x="318" y="990"/>
                    </a:cubicBezTo>
                    <a:cubicBezTo>
                      <a:pt x="318" y="990"/>
                      <a:pt x="317" y="990"/>
                      <a:pt x="317" y="990"/>
                    </a:cubicBezTo>
                    <a:cubicBezTo>
                      <a:pt x="317" y="992"/>
                      <a:pt x="317" y="993"/>
                      <a:pt x="317" y="994"/>
                    </a:cubicBezTo>
                    <a:cubicBezTo>
                      <a:pt x="316" y="994"/>
                      <a:pt x="315" y="994"/>
                      <a:pt x="314" y="994"/>
                    </a:cubicBezTo>
                    <a:cubicBezTo>
                      <a:pt x="314" y="993"/>
                      <a:pt x="314" y="992"/>
                      <a:pt x="314" y="991"/>
                    </a:cubicBezTo>
                    <a:cubicBezTo>
                      <a:pt x="315" y="990"/>
                      <a:pt x="313" y="989"/>
                      <a:pt x="313" y="990"/>
                    </a:cubicBezTo>
                    <a:cubicBezTo>
                      <a:pt x="313" y="992"/>
                      <a:pt x="313" y="993"/>
                      <a:pt x="313" y="994"/>
                    </a:cubicBezTo>
                    <a:cubicBezTo>
                      <a:pt x="311" y="994"/>
                      <a:pt x="309" y="994"/>
                      <a:pt x="307" y="994"/>
                    </a:cubicBezTo>
                    <a:cubicBezTo>
                      <a:pt x="306" y="993"/>
                      <a:pt x="306" y="991"/>
                      <a:pt x="307" y="990"/>
                    </a:cubicBezTo>
                    <a:cubicBezTo>
                      <a:pt x="307" y="990"/>
                      <a:pt x="306" y="989"/>
                      <a:pt x="306" y="989"/>
                    </a:cubicBezTo>
                    <a:cubicBezTo>
                      <a:pt x="305" y="990"/>
                      <a:pt x="305" y="992"/>
                      <a:pt x="305" y="993"/>
                    </a:cubicBezTo>
                    <a:cubicBezTo>
                      <a:pt x="304" y="993"/>
                      <a:pt x="302" y="993"/>
                      <a:pt x="301" y="993"/>
                    </a:cubicBezTo>
                    <a:cubicBezTo>
                      <a:pt x="301" y="992"/>
                      <a:pt x="301" y="990"/>
                      <a:pt x="301" y="989"/>
                    </a:cubicBezTo>
                    <a:cubicBezTo>
                      <a:pt x="301" y="988"/>
                      <a:pt x="299" y="988"/>
                      <a:pt x="299" y="989"/>
                    </a:cubicBezTo>
                    <a:cubicBezTo>
                      <a:pt x="299" y="990"/>
                      <a:pt x="300" y="991"/>
                      <a:pt x="300" y="993"/>
                    </a:cubicBezTo>
                    <a:cubicBezTo>
                      <a:pt x="299" y="993"/>
                      <a:pt x="297" y="992"/>
                      <a:pt x="296" y="992"/>
                    </a:cubicBezTo>
                    <a:cubicBezTo>
                      <a:pt x="296" y="991"/>
                      <a:pt x="297" y="990"/>
                      <a:pt x="297" y="989"/>
                    </a:cubicBezTo>
                    <a:cubicBezTo>
                      <a:pt x="297" y="988"/>
                      <a:pt x="295" y="988"/>
                      <a:pt x="295" y="989"/>
                    </a:cubicBezTo>
                    <a:cubicBezTo>
                      <a:pt x="295" y="990"/>
                      <a:pt x="295" y="991"/>
                      <a:pt x="295" y="992"/>
                    </a:cubicBezTo>
                    <a:cubicBezTo>
                      <a:pt x="293" y="992"/>
                      <a:pt x="291" y="991"/>
                      <a:pt x="289" y="991"/>
                    </a:cubicBezTo>
                    <a:cubicBezTo>
                      <a:pt x="289" y="989"/>
                      <a:pt x="289" y="987"/>
                      <a:pt x="290" y="985"/>
                    </a:cubicBezTo>
                    <a:cubicBezTo>
                      <a:pt x="290" y="985"/>
                      <a:pt x="289" y="984"/>
                      <a:pt x="288" y="985"/>
                    </a:cubicBezTo>
                    <a:cubicBezTo>
                      <a:pt x="288" y="986"/>
                      <a:pt x="287" y="989"/>
                      <a:pt x="287" y="991"/>
                    </a:cubicBezTo>
                    <a:cubicBezTo>
                      <a:pt x="286" y="990"/>
                      <a:pt x="285" y="990"/>
                      <a:pt x="284" y="990"/>
                    </a:cubicBezTo>
                    <a:cubicBezTo>
                      <a:pt x="284" y="989"/>
                      <a:pt x="284" y="987"/>
                      <a:pt x="284" y="986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4"/>
                      <a:pt x="283" y="984"/>
                      <a:pt x="283" y="984"/>
                    </a:cubicBezTo>
                    <a:cubicBezTo>
                      <a:pt x="283" y="984"/>
                      <a:pt x="283" y="984"/>
                      <a:pt x="283" y="984"/>
                    </a:cubicBezTo>
                    <a:cubicBezTo>
                      <a:pt x="283" y="984"/>
                      <a:pt x="283" y="985"/>
                      <a:pt x="283" y="985"/>
                    </a:cubicBezTo>
                    <a:cubicBezTo>
                      <a:pt x="282" y="986"/>
                      <a:pt x="283" y="988"/>
                      <a:pt x="283" y="990"/>
                    </a:cubicBezTo>
                    <a:cubicBezTo>
                      <a:pt x="281" y="989"/>
                      <a:pt x="280" y="989"/>
                      <a:pt x="279" y="989"/>
                    </a:cubicBezTo>
                    <a:cubicBezTo>
                      <a:pt x="279" y="989"/>
                      <a:pt x="278" y="989"/>
                      <a:pt x="278" y="989"/>
                    </a:cubicBezTo>
                    <a:cubicBezTo>
                      <a:pt x="278" y="987"/>
                      <a:pt x="278" y="985"/>
                      <a:pt x="278" y="984"/>
                    </a:cubicBezTo>
                    <a:cubicBezTo>
                      <a:pt x="278" y="983"/>
                      <a:pt x="277" y="983"/>
                      <a:pt x="277" y="983"/>
                    </a:cubicBezTo>
                    <a:cubicBezTo>
                      <a:pt x="277" y="985"/>
                      <a:pt x="277" y="987"/>
                      <a:pt x="277" y="988"/>
                    </a:cubicBezTo>
                    <a:cubicBezTo>
                      <a:pt x="275" y="988"/>
                      <a:pt x="274" y="988"/>
                      <a:pt x="273" y="987"/>
                    </a:cubicBezTo>
                    <a:cubicBezTo>
                      <a:pt x="273" y="986"/>
                      <a:pt x="273" y="984"/>
                      <a:pt x="273" y="983"/>
                    </a:cubicBezTo>
                    <a:cubicBezTo>
                      <a:pt x="273" y="982"/>
                      <a:pt x="272" y="982"/>
                      <a:pt x="272" y="982"/>
                    </a:cubicBezTo>
                    <a:cubicBezTo>
                      <a:pt x="272" y="984"/>
                      <a:pt x="272" y="985"/>
                      <a:pt x="272" y="987"/>
                    </a:cubicBezTo>
                    <a:cubicBezTo>
                      <a:pt x="271" y="986"/>
                      <a:pt x="270" y="986"/>
                      <a:pt x="269" y="986"/>
                    </a:cubicBezTo>
                    <a:cubicBezTo>
                      <a:pt x="269" y="984"/>
                      <a:pt x="268" y="982"/>
                      <a:pt x="268" y="981"/>
                    </a:cubicBezTo>
                    <a:cubicBezTo>
                      <a:pt x="268" y="980"/>
                      <a:pt x="267" y="980"/>
                      <a:pt x="267" y="981"/>
                    </a:cubicBezTo>
                    <a:cubicBezTo>
                      <a:pt x="267" y="982"/>
                      <a:pt x="268" y="984"/>
                      <a:pt x="268" y="985"/>
                    </a:cubicBezTo>
                    <a:cubicBezTo>
                      <a:pt x="266" y="985"/>
                      <a:pt x="264" y="984"/>
                      <a:pt x="262" y="984"/>
                    </a:cubicBezTo>
                    <a:cubicBezTo>
                      <a:pt x="262" y="984"/>
                      <a:pt x="261" y="984"/>
                      <a:pt x="261" y="984"/>
                    </a:cubicBezTo>
                    <a:cubicBezTo>
                      <a:pt x="261" y="982"/>
                      <a:pt x="261" y="981"/>
                      <a:pt x="261" y="980"/>
                    </a:cubicBezTo>
                    <a:cubicBezTo>
                      <a:pt x="261" y="979"/>
                      <a:pt x="260" y="979"/>
                      <a:pt x="260" y="980"/>
                    </a:cubicBezTo>
                    <a:cubicBezTo>
                      <a:pt x="260" y="981"/>
                      <a:pt x="260" y="982"/>
                      <a:pt x="260" y="984"/>
                    </a:cubicBezTo>
                    <a:cubicBezTo>
                      <a:pt x="258" y="983"/>
                      <a:pt x="257" y="983"/>
                      <a:pt x="256" y="983"/>
                    </a:cubicBezTo>
                    <a:cubicBezTo>
                      <a:pt x="256" y="981"/>
                      <a:pt x="256" y="980"/>
                      <a:pt x="256" y="978"/>
                    </a:cubicBezTo>
                    <a:cubicBezTo>
                      <a:pt x="256" y="977"/>
                      <a:pt x="255" y="977"/>
                      <a:pt x="255" y="978"/>
                    </a:cubicBezTo>
                    <a:cubicBezTo>
                      <a:pt x="255" y="979"/>
                      <a:pt x="255" y="981"/>
                      <a:pt x="254" y="983"/>
                    </a:cubicBezTo>
                    <a:cubicBezTo>
                      <a:pt x="252" y="983"/>
                      <a:pt x="251" y="983"/>
                      <a:pt x="249" y="982"/>
                    </a:cubicBezTo>
                    <a:cubicBezTo>
                      <a:pt x="249" y="980"/>
                      <a:pt x="250" y="978"/>
                      <a:pt x="251" y="975"/>
                    </a:cubicBezTo>
                    <a:cubicBezTo>
                      <a:pt x="251" y="974"/>
                      <a:pt x="250" y="974"/>
                      <a:pt x="249" y="975"/>
                    </a:cubicBezTo>
                    <a:cubicBezTo>
                      <a:pt x="249" y="977"/>
                      <a:pt x="248" y="980"/>
                      <a:pt x="247" y="982"/>
                    </a:cubicBezTo>
                    <a:cubicBezTo>
                      <a:pt x="247" y="982"/>
                      <a:pt x="246" y="981"/>
                      <a:pt x="245" y="981"/>
                    </a:cubicBezTo>
                    <a:cubicBezTo>
                      <a:pt x="244" y="981"/>
                      <a:pt x="244" y="980"/>
                      <a:pt x="243" y="980"/>
                    </a:cubicBezTo>
                    <a:cubicBezTo>
                      <a:pt x="244" y="979"/>
                      <a:pt x="244" y="978"/>
                      <a:pt x="244" y="978"/>
                    </a:cubicBezTo>
                    <a:cubicBezTo>
                      <a:pt x="245" y="977"/>
                      <a:pt x="244" y="976"/>
                      <a:pt x="243" y="977"/>
                    </a:cubicBezTo>
                    <a:cubicBezTo>
                      <a:pt x="243" y="977"/>
                      <a:pt x="243" y="978"/>
                      <a:pt x="242" y="979"/>
                    </a:cubicBezTo>
                    <a:cubicBezTo>
                      <a:pt x="242" y="979"/>
                      <a:pt x="242" y="979"/>
                      <a:pt x="242" y="979"/>
                    </a:cubicBezTo>
                    <a:cubicBezTo>
                      <a:pt x="241" y="978"/>
                      <a:pt x="239" y="976"/>
                      <a:pt x="238" y="974"/>
                    </a:cubicBezTo>
                    <a:cubicBezTo>
                      <a:pt x="238" y="974"/>
                      <a:pt x="238" y="974"/>
                      <a:pt x="238" y="974"/>
                    </a:cubicBezTo>
                    <a:cubicBezTo>
                      <a:pt x="239" y="974"/>
                      <a:pt x="239" y="973"/>
                      <a:pt x="238" y="973"/>
                    </a:cubicBezTo>
                    <a:cubicBezTo>
                      <a:pt x="237" y="973"/>
                      <a:pt x="237" y="974"/>
                      <a:pt x="237" y="974"/>
                    </a:cubicBezTo>
                    <a:cubicBezTo>
                      <a:pt x="235" y="972"/>
                      <a:pt x="233" y="970"/>
                      <a:pt x="231" y="969"/>
                    </a:cubicBezTo>
                    <a:cubicBezTo>
                      <a:pt x="231" y="968"/>
                      <a:pt x="231" y="968"/>
                      <a:pt x="231" y="967"/>
                    </a:cubicBezTo>
                    <a:cubicBezTo>
                      <a:pt x="230" y="964"/>
                      <a:pt x="227" y="961"/>
                      <a:pt x="225" y="958"/>
                    </a:cubicBezTo>
                    <a:cubicBezTo>
                      <a:pt x="221" y="949"/>
                      <a:pt x="221" y="939"/>
                      <a:pt x="221" y="930"/>
                    </a:cubicBezTo>
                    <a:cubicBezTo>
                      <a:pt x="221" y="930"/>
                      <a:pt x="222" y="929"/>
                      <a:pt x="222" y="929"/>
                    </a:cubicBezTo>
                    <a:cubicBezTo>
                      <a:pt x="222" y="929"/>
                      <a:pt x="222" y="929"/>
                      <a:pt x="222" y="929"/>
                    </a:cubicBezTo>
                    <a:cubicBezTo>
                      <a:pt x="223" y="930"/>
                      <a:pt x="224" y="931"/>
                      <a:pt x="225" y="931"/>
                    </a:cubicBezTo>
                    <a:cubicBezTo>
                      <a:pt x="225" y="933"/>
                      <a:pt x="225" y="934"/>
                      <a:pt x="225" y="936"/>
                    </a:cubicBezTo>
                    <a:cubicBezTo>
                      <a:pt x="225" y="937"/>
                      <a:pt x="226" y="937"/>
                      <a:pt x="226" y="936"/>
                    </a:cubicBezTo>
                    <a:cubicBezTo>
                      <a:pt x="226" y="935"/>
                      <a:pt x="226" y="933"/>
                      <a:pt x="227" y="932"/>
                    </a:cubicBezTo>
                    <a:cubicBezTo>
                      <a:pt x="228" y="933"/>
                      <a:pt x="230" y="934"/>
                      <a:pt x="231" y="935"/>
                    </a:cubicBezTo>
                    <a:cubicBezTo>
                      <a:pt x="231" y="935"/>
                      <a:pt x="231" y="936"/>
                      <a:pt x="231" y="936"/>
                    </a:cubicBezTo>
                    <a:cubicBezTo>
                      <a:pt x="231" y="936"/>
                      <a:pt x="231" y="937"/>
                      <a:pt x="231" y="938"/>
                    </a:cubicBezTo>
                    <a:cubicBezTo>
                      <a:pt x="230" y="938"/>
                      <a:pt x="231" y="939"/>
                      <a:pt x="232" y="939"/>
                    </a:cubicBezTo>
                    <a:cubicBezTo>
                      <a:pt x="232" y="938"/>
                      <a:pt x="232" y="937"/>
                      <a:pt x="232" y="936"/>
                    </a:cubicBezTo>
                    <a:cubicBezTo>
                      <a:pt x="234" y="937"/>
                      <a:pt x="235" y="937"/>
                      <a:pt x="237" y="938"/>
                    </a:cubicBezTo>
                    <a:cubicBezTo>
                      <a:pt x="237" y="939"/>
                      <a:pt x="237" y="939"/>
                      <a:pt x="237" y="940"/>
                    </a:cubicBezTo>
                    <a:cubicBezTo>
                      <a:pt x="237" y="940"/>
                      <a:pt x="237" y="942"/>
                      <a:pt x="237" y="942"/>
                    </a:cubicBezTo>
                    <a:cubicBezTo>
                      <a:pt x="238" y="942"/>
                      <a:pt x="239" y="941"/>
                      <a:pt x="238" y="941"/>
                    </a:cubicBezTo>
                    <a:cubicBezTo>
                      <a:pt x="238" y="941"/>
                      <a:pt x="238" y="941"/>
                      <a:pt x="238" y="941"/>
                    </a:cubicBezTo>
                    <a:cubicBezTo>
                      <a:pt x="238" y="941"/>
                      <a:pt x="238" y="941"/>
                      <a:pt x="238" y="940"/>
                    </a:cubicBezTo>
                    <a:cubicBezTo>
                      <a:pt x="238" y="940"/>
                      <a:pt x="238" y="940"/>
                      <a:pt x="238" y="939"/>
                    </a:cubicBezTo>
                    <a:cubicBezTo>
                      <a:pt x="238" y="939"/>
                      <a:pt x="238" y="939"/>
                      <a:pt x="238" y="939"/>
                    </a:cubicBezTo>
                    <a:cubicBezTo>
                      <a:pt x="239" y="940"/>
                      <a:pt x="240" y="940"/>
                      <a:pt x="242" y="941"/>
                    </a:cubicBezTo>
                    <a:cubicBezTo>
                      <a:pt x="242" y="941"/>
                      <a:pt x="242" y="942"/>
                      <a:pt x="242" y="942"/>
                    </a:cubicBezTo>
                    <a:cubicBezTo>
                      <a:pt x="242" y="943"/>
                      <a:pt x="242" y="943"/>
                      <a:pt x="241" y="944"/>
                    </a:cubicBezTo>
                    <a:cubicBezTo>
                      <a:pt x="241" y="945"/>
                      <a:pt x="241" y="945"/>
                      <a:pt x="242" y="945"/>
                    </a:cubicBezTo>
                    <a:cubicBezTo>
                      <a:pt x="243" y="945"/>
                      <a:pt x="243" y="944"/>
                      <a:pt x="243" y="944"/>
                    </a:cubicBezTo>
                    <a:cubicBezTo>
                      <a:pt x="243" y="944"/>
                      <a:pt x="243" y="944"/>
                      <a:pt x="243" y="944"/>
                    </a:cubicBezTo>
                    <a:cubicBezTo>
                      <a:pt x="243" y="943"/>
                      <a:pt x="243" y="943"/>
                      <a:pt x="243" y="943"/>
                    </a:cubicBezTo>
                    <a:cubicBezTo>
                      <a:pt x="243" y="942"/>
                      <a:pt x="243" y="942"/>
                      <a:pt x="243" y="941"/>
                    </a:cubicBezTo>
                    <a:cubicBezTo>
                      <a:pt x="245" y="942"/>
                      <a:pt x="247" y="943"/>
                      <a:pt x="249" y="944"/>
                    </a:cubicBezTo>
                    <a:cubicBezTo>
                      <a:pt x="248" y="945"/>
                      <a:pt x="248" y="946"/>
                      <a:pt x="249" y="947"/>
                    </a:cubicBezTo>
                    <a:cubicBezTo>
                      <a:pt x="249" y="947"/>
                      <a:pt x="249" y="947"/>
                      <a:pt x="249" y="947"/>
                    </a:cubicBezTo>
                    <a:cubicBezTo>
                      <a:pt x="250" y="947"/>
                      <a:pt x="250" y="947"/>
                      <a:pt x="250" y="947"/>
                    </a:cubicBezTo>
                    <a:cubicBezTo>
                      <a:pt x="250" y="946"/>
                      <a:pt x="250" y="946"/>
                      <a:pt x="250" y="946"/>
                    </a:cubicBezTo>
                    <a:cubicBezTo>
                      <a:pt x="250" y="945"/>
                      <a:pt x="250" y="945"/>
                      <a:pt x="250" y="944"/>
                    </a:cubicBezTo>
                    <a:cubicBezTo>
                      <a:pt x="251" y="945"/>
                      <a:pt x="251" y="945"/>
                      <a:pt x="252" y="945"/>
                    </a:cubicBezTo>
                    <a:cubicBezTo>
                      <a:pt x="252" y="946"/>
                      <a:pt x="252" y="947"/>
                      <a:pt x="252" y="948"/>
                    </a:cubicBezTo>
                    <a:cubicBezTo>
                      <a:pt x="253" y="949"/>
                      <a:pt x="253" y="949"/>
                      <a:pt x="254" y="949"/>
                    </a:cubicBezTo>
                    <a:cubicBezTo>
                      <a:pt x="254" y="949"/>
                      <a:pt x="254" y="948"/>
                      <a:pt x="254" y="948"/>
                    </a:cubicBezTo>
                    <a:cubicBezTo>
                      <a:pt x="254" y="948"/>
                      <a:pt x="254" y="948"/>
                      <a:pt x="254" y="947"/>
                    </a:cubicBezTo>
                    <a:cubicBezTo>
                      <a:pt x="254" y="947"/>
                      <a:pt x="254" y="946"/>
                      <a:pt x="254" y="946"/>
                    </a:cubicBezTo>
                    <a:cubicBezTo>
                      <a:pt x="255" y="946"/>
                      <a:pt x="256" y="947"/>
                      <a:pt x="257" y="947"/>
                    </a:cubicBezTo>
                    <a:cubicBezTo>
                      <a:pt x="257" y="949"/>
                      <a:pt x="257" y="951"/>
                      <a:pt x="259" y="951"/>
                    </a:cubicBezTo>
                    <a:cubicBezTo>
                      <a:pt x="260" y="951"/>
                      <a:pt x="260" y="949"/>
                      <a:pt x="259" y="949"/>
                    </a:cubicBezTo>
                    <a:cubicBezTo>
                      <a:pt x="259" y="949"/>
                      <a:pt x="259" y="949"/>
                      <a:pt x="259" y="949"/>
                    </a:cubicBezTo>
                    <a:cubicBezTo>
                      <a:pt x="259" y="949"/>
                      <a:pt x="259" y="949"/>
                      <a:pt x="259" y="948"/>
                    </a:cubicBezTo>
                    <a:cubicBezTo>
                      <a:pt x="259" y="948"/>
                      <a:pt x="259" y="948"/>
                      <a:pt x="259" y="948"/>
                    </a:cubicBezTo>
                    <a:cubicBezTo>
                      <a:pt x="260" y="948"/>
                      <a:pt x="261" y="949"/>
                      <a:pt x="262" y="949"/>
                    </a:cubicBezTo>
                    <a:cubicBezTo>
                      <a:pt x="263" y="950"/>
                      <a:pt x="263" y="951"/>
                      <a:pt x="263" y="952"/>
                    </a:cubicBezTo>
                    <a:cubicBezTo>
                      <a:pt x="263" y="952"/>
                      <a:pt x="263" y="952"/>
                      <a:pt x="264" y="952"/>
                    </a:cubicBezTo>
                    <a:cubicBezTo>
                      <a:pt x="264" y="952"/>
                      <a:pt x="264" y="952"/>
                      <a:pt x="264" y="952"/>
                    </a:cubicBezTo>
                    <a:cubicBezTo>
                      <a:pt x="265" y="951"/>
                      <a:pt x="264" y="951"/>
                      <a:pt x="264" y="951"/>
                    </a:cubicBezTo>
                    <a:cubicBezTo>
                      <a:pt x="264" y="950"/>
                      <a:pt x="264" y="950"/>
                      <a:pt x="264" y="950"/>
                    </a:cubicBezTo>
                    <a:cubicBezTo>
                      <a:pt x="264" y="950"/>
                      <a:pt x="265" y="950"/>
                      <a:pt x="266" y="950"/>
                    </a:cubicBezTo>
                    <a:cubicBezTo>
                      <a:pt x="265" y="950"/>
                      <a:pt x="265" y="950"/>
                      <a:pt x="265" y="951"/>
                    </a:cubicBezTo>
                    <a:cubicBezTo>
                      <a:pt x="265" y="952"/>
                      <a:pt x="265" y="953"/>
                      <a:pt x="267" y="953"/>
                    </a:cubicBezTo>
                    <a:cubicBezTo>
                      <a:pt x="268" y="953"/>
                      <a:pt x="268" y="952"/>
                      <a:pt x="267" y="952"/>
                    </a:cubicBezTo>
                    <a:cubicBezTo>
                      <a:pt x="266" y="952"/>
                      <a:pt x="266" y="951"/>
                      <a:pt x="266" y="951"/>
                    </a:cubicBezTo>
                    <a:cubicBezTo>
                      <a:pt x="266" y="951"/>
                      <a:pt x="266" y="950"/>
                      <a:pt x="266" y="950"/>
                    </a:cubicBezTo>
                    <a:cubicBezTo>
                      <a:pt x="267" y="950"/>
                      <a:pt x="267" y="951"/>
                      <a:pt x="268" y="951"/>
                    </a:cubicBezTo>
                    <a:cubicBezTo>
                      <a:pt x="268" y="951"/>
                      <a:pt x="269" y="951"/>
                      <a:pt x="269" y="951"/>
                    </a:cubicBezTo>
                    <a:cubicBezTo>
                      <a:pt x="269" y="951"/>
                      <a:pt x="269" y="952"/>
                      <a:pt x="269" y="952"/>
                    </a:cubicBezTo>
                    <a:cubicBezTo>
                      <a:pt x="269" y="952"/>
                      <a:pt x="269" y="952"/>
                      <a:pt x="270" y="953"/>
                    </a:cubicBezTo>
                    <a:cubicBezTo>
                      <a:pt x="270" y="953"/>
                      <a:pt x="271" y="953"/>
                      <a:pt x="271" y="952"/>
                    </a:cubicBezTo>
                    <a:cubicBezTo>
                      <a:pt x="270" y="952"/>
                      <a:pt x="270" y="952"/>
                      <a:pt x="270" y="952"/>
                    </a:cubicBezTo>
                    <a:cubicBezTo>
                      <a:pt x="281" y="955"/>
                      <a:pt x="293" y="957"/>
                      <a:pt x="304" y="958"/>
                    </a:cubicBezTo>
                    <a:cubicBezTo>
                      <a:pt x="305" y="960"/>
                      <a:pt x="308" y="960"/>
                      <a:pt x="309" y="959"/>
                    </a:cubicBezTo>
                    <a:cubicBezTo>
                      <a:pt x="314" y="959"/>
                      <a:pt x="319" y="960"/>
                      <a:pt x="324" y="960"/>
                    </a:cubicBezTo>
                    <a:cubicBezTo>
                      <a:pt x="324" y="960"/>
                      <a:pt x="325" y="960"/>
                      <a:pt x="325" y="960"/>
                    </a:cubicBezTo>
                    <a:cubicBezTo>
                      <a:pt x="326" y="961"/>
                      <a:pt x="327" y="961"/>
                      <a:pt x="328" y="961"/>
                    </a:cubicBezTo>
                    <a:cubicBezTo>
                      <a:pt x="328" y="961"/>
                      <a:pt x="328" y="961"/>
                      <a:pt x="328" y="961"/>
                    </a:cubicBezTo>
                    <a:cubicBezTo>
                      <a:pt x="347" y="962"/>
                      <a:pt x="365" y="963"/>
                      <a:pt x="385" y="962"/>
                    </a:cubicBezTo>
                    <a:cubicBezTo>
                      <a:pt x="394" y="962"/>
                      <a:pt x="404" y="962"/>
                      <a:pt x="413" y="962"/>
                    </a:cubicBezTo>
                    <a:cubicBezTo>
                      <a:pt x="423" y="962"/>
                      <a:pt x="432" y="959"/>
                      <a:pt x="442" y="958"/>
                    </a:cubicBezTo>
                    <a:cubicBezTo>
                      <a:pt x="449" y="958"/>
                      <a:pt x="455" y="956"/>
                      <a:pt x="461" y="955"/>
                    </a:cubicBezTo>
                    <a:cubicBezTo>
                      <a:pt x="461" y="955"/>
                      <a:pt x="462" y="955"/>
                      <a:pt x="462" y="955"/>
                    </a:cubicBezTo>
                    <a:cubicBezTo>
                      <a:pt x="464" y="954"/>
                      <a:pt x="466" y="953"/>
                      <a:pt x="468" y="953"/>
                    </a:cubicBezTo>
                    <a:cubicBezTo>
                      <a:pt x="478" y="950"/>
                      <a:pt x="488" y="949"/>
                      <a:pt x="497" y="946"/>
                    </a:cubicBezTo>
                    <a:cubicBezTo>
                      <a:pt x="507" y="943"/>
                      <a:pt x="516" y="939"/>
                      <a:pt x="524" y="933"/>
                    </a:cubicBezTo>
                    <a:cubicBezTo>
                      <a:pt x="523" y="938"/>
                      <a:pt x="521" y="942"/>
                      <a:pt x="521" y="947"/>
                    </a:cubicBezTo>
                    <a:cubicBezTo>
                      <a:pt x="520" y="953"/>
                      <a:pt x="522" y="959"/>
                      <a:pt x="524" y="965"/>
                    </a:cubicBezTo>
                    <a:cubicBezTo>
                      <a:pt x="522" y="966"/>
                      <a:pt x="520" y="967"/>
                      <a:pt x="518" y="968"/>
                    </a:cubicBezTo>
                    <a:cubicBezTo>
                      <a:pt x="518" y="968"/>
                      <a:pt x="518" y="968"/>
                      <a:pt x="518" y="968"/>
                    </a:cubicBezTo>
                    <a:cubicBezTo>
                      <a:pt x="517" y="968"/>
                      <a:pt x="516" y="964"/>
                      <a:pt x="516" y="964"/>
                    </a:cubicBezTo>
                    <a:cubicBezTo>
                      <a:pt x="516" y="963"/>
                      <a:pt x="515" y="963"/>
                      <a:pt x="515" y="964"/>
                    </a:cubicBezTo>
                    <a:cubicBezTo>
                      <a:pt x="515" y="965"/>
                      <a:pt x="515" y="966"/>
                      <a:pt x="516" y="967"/>
                    </a:cubicBezTo>
                    <a:cubicBezTo>
                      <a:pt x="516" y="968"/>
                      <a:pt x="517" y="969"/>
                      <a:pt x="518" y="969"/>
                    </a:cubicBezTo>
                    <a:cubicBezTo>
                      <a:pt x="516" y="970"/>
                      <a:pt x="515" y="972"/>
                      <a:pt x="513" y="974"/>
                    </a:cubicBezTo>
                    <a:cubicBezTo>
                      <a:pt x="513" y="974"/>
                      <a:pt x="513" y="973"/>
                      <a:pt x="513" y="973"/>
                    </a:cubicBezTo>
                    <a:cubicBezTo>
                      <a:pt x="512" y="973"/>
                      <a:pt x="512" y="972"/>
                      <a:pt x="512" y="971"/>
                    </a:cubicBezTo>
                    <a:cubicBezTo>
                      <a:pt x="511" y="969"/>
                      <a:pt x="511" y="968"/>
                      <a:pt x="510" y="967"/>
                    </a:cubicBezTo>
                    <a:cubicBezTo>
                      <a:pt x="510" y="966"/>
                      <a:pt x="509" y="967"/>
                      <a:pt x="509" y="967"/>
                    </a:cubicBezTo>
                    <a:cubicBezTo>
                      <a:pt x="510" y="969"/>
                      <a:pt x="510" y="970"/>
                      <a:pt x="511" y="972"/>
                    </a:cubicBezTo>
                    <a:cubicBezTo>
                      <a:pt x="511" y="973"/>
                      <a:pt x="511" y="974"/>
                      <a:pt x="512" y="974"/>
                    </a:cubicBezTo>
                    <a:cubicBezTo>
                      <a:pt x="512" y="974"/>
                      <a:pt x="512" y="974"/>
                      <a:pt x="512" y="974"/>
                    </a:cubicBezTo>
                    <a:cubicBezTo>
                      <a:pt x="512" y="975"/>
                      <a:pt x="511" y="976"/>
                      <a:pt x="511" y="976"/>
                    </a:cubicBezTo>
                    <a:cubicBezTo>
                      <a:pt x="510" y="974"/>
                      <a:pt x="509" y="972"/>
                      <a:pt x="508" y="970"/>
                    </a:cubicBezTo>
                    <a:cubicBezTo>
                      <a:pt x="508" y="969"/>
                      <a:pt x="507" y="970"/>
                      <a:pt x="507" y="970"/>
                    </a:cubicBezTo>
                    <a:cubicBezTo>
                      <a:pt x="508" y="973"/>
                      <a:pt x="509" y="975"/>
                      <a:pt x="510" y="977"/>
                    </a:cubicBezTo>
                    <a:cubicBezTo>
                      <a:pt x="509" y="978"/>
                      <a:pt x="508" y="979"/>
                      <a:pt x="508" y="979"/>
                    </a:cubicBezTo>
                    <a:cubicBezTo>
                      <a:pt x="507" y="978"/>
                      <a:pt x="507" y="977"/>
                      <a:pt x="506" y="976"/>
                    </a:cubicBezTo>
                    <a:cubicBezTo>
                      <a:pt x="506" y="974"/>
                      <a:pt x="505" y="972"/>
                      <a:pt x="504" y="971"/>
                    </a:cubicBezTo>
                    <a:cubicBezTo>
                      <a:pt x="504" y="970"/>
                      <a:pt x="503" y="971"/>
                      <a:pt x="503" y="971"/>
                    </a:cubicBezTo>
                    <a:cubicBezTo>
                      <a:pt x="503" y="972"/>
                      <a:pt x="503" y="972"/>
                      <a:pt x="503" y="972"/>
                    </a:cubicBezTo>
                    <a:cubicBezTo>
                      <a:pt x="503" y="973"/>
                      <a:pt x="504" y="973"/>
                      <a:pt x="504" y="973"/>
                    </a:cubicBezTo>
                    <a:cubicBezTo>
                      <a:pt x="505" y="975"/>
                      <a:pt x="505" y="977"/>
                      <a:pt x="506" y="978"/>
                    </a:cubicBezTo>
                    <a:cubicBezTo>
                      <a:pt x="506" y="979"/>
                      <a:pt x="506" y="980"/>
                      <a:pt x="507" y="980"/>
                    </a:cubicBezTo>
                    <a:cubicBezTo>
                      <a:pt x="504" y="983"/>
                      <a:pt x="509" y="987"/>
                      <a:pt x="511" y="984"/>
                    </a:cubicBezTo>
                    <a:cubicBezTo>
                      <a:pt x="516" y="981"/>
                      <a:pt x="520" y="976"/>
                      <a:pt x="524" y="972"/>
                    </a:cubicBezTo>
                    <a:cubicBezTo>
                      <a:pt x="524" y="972"/>
                      <a:pt x="524" y="972"/>
                      <a:pt x="525" y="971"/>
                    </a:cubicBezTo>
                    <a:cubicBezTo>
                      <a:pt x="526" y="972"/>
                      <a:pt x="526" y="972"/>
                      <a:pt x="527" y="972"/>
                    </a:cubicBezTo>
                    <a:cubicBezTo>
                      <a:pt x="528" y="973"/>
                      <a:pt x="528" y="973"/>
                      <a:pt x="529" y="973"/>
                    </a:cubicBezTo>
                    <a:cubicBezTo>
                      <a:pt x="529" y="973"/>
                      <a:pt x="530" y="973"/>
                      <a:pt x="530" y="973"/>
                    </a:cubicBezTo>
                    <a:close/>
                    <a:moveTo>
                      <a:pt x="251" y="906"/>
                    </a:moveTo>
                    <a:cubicBezTo>
                      <a:pt x="253" y="907"/>
                      <a:pt x="255" y="909"/>
                      <a:pt x="257" y="910"/>
                    </a:cubicBezTo>
                    <a:cubicBezTo>
                      <a:pt x="257" y="913"/>
                      <a:pt x="256" y="915"/>
                      <a:pt x="255" y="918"/>
                    </a:cubicBezTo>
                    <a:cubicBezTo>
                      <a:pt x="253" y="923"/>
                      <a:pt x="248" y="928"/>
                      <a:pt x="244" y="933"/>
                    </a:cubicBezTo>
                    <a:cubicBezTo>
                      <a:pt x="241" y="932"/>
                      <a:pt x="239" y="931"/>
                      <a:pt x="237" y="930"/>
                    </a:cubicBezTo>
                    <a:cubicBezTo>
                      <a:pt x="244" y="923"/>
                      <a:pt x="248" y="915"/>
                      <a:pt x="251" y="906"/>
                    </a:cubicBezTo>
                    <a:close/>
                    <a:moveTo>
                      <a:pt x="236" y="929"/>
                    </a:moveTo>
                    <a:cubicBezTo>
                      <a:pt x="233" y="927"/>
                      <a:pt x="230" y="925"/>
                      <a:pt x="227" y="923"/>
                    </a:cubicBezTo>
                    <a:cubicBezTo>
                      <a:pt x="230" y="923"/>
                      <a:pt x="234" y="914"/>
                      <a:pt x="235" y="913"/>
                    </a:cubicBezTo>
                    <a:cubicBezTo>
                      <a:pt x="236" y="910"/>
                      <a:pt x="238" y="907"/>
                      <a:pt x="239" y="905"/>
                    </a:cubicBezTo>
                    <a:cubicBezTo>
                      <a:pt x="240" y="903"/>
                      <a:pt x="240" y="901"/>
                      <a:pt x="240" y="898"/>
                    </a:cubicBezTo>
                    <a:cubicBezTo>
                      <a:pt x="244" y="901"/>
                      <a:pt x="247" y="903"/>
                      <a:pt x="250" y="905"/>
                    </a:cubicBezTo>
                    <a:cubicBezTo>
                      <a:pt x="249" y="909"/>
                      <a:pt x="247" y="912"/>
                      <a:pt x="246" y="916"/>
                    </a:cubicBezTo>
                    <a:cubicBezTo>
                      <a:pt x="243" y="921"/>
                      <a:pt x="239" y="925"/>
                      <a:pt x="236" y="929"/>
                    </a:cubicBezTo>
                    <a:close/>
                    <a:moveTo>
                      <a:pt x="270" y="910"/>
                    </a:moveTo>
                    <a:cubicBezTo>
                      <a:pt x="271" y="908"/>
                      <a:pt x="273" y="906"/>
                      <a:pt x="274" y="904"/>
                    </a:cubicBezTo>
                    <a:cubicBezTo>
                      <a:pt x="275" y="905"/>
                      <a:pt x="276" y="906"/>
                      <a:pt x="278" y="906"/>
                    </a:cubicBezTo>
                    <a:cubicBezTo>
                      <a:pt x="279" y="907"/>
                      <a:pt x="281" y="908"/>
                      <a:pt x="282" y="909"/>
                    </a:cubicBezTo>
                    <a:cubicBezTo>
                      <a:pt x="282" y="909"/>
                      <a:pt x="282" y="909"/>
                      <a:pt x="282" y="909"/>
                    </a:cubicBezTo>
                    <a:cubicBezTo>
                      <a:pt x="280" y="912"/>
                      <a:pt x="278" y="916"/>
                      <a:pt x="276" y="919"/>
                    </a:cubicBezTo>
                    <a:cubicBezTo>
                      <a:pt x="273" y="917"/>
                      <a:pt x="271" y="916"/>
                      <a:pt x="268" y="914"/>
                    </a:cubicBezTo>
                    <a:cubicBezTo>
                      <a:pt x="269" y="913"/>
                      <a:pt x="270" y="912"/>
                      <a:pt x="270" y="910"/>
                    </a:cubicBezTo>
                    <a:close/>
                    <a:moveTo>
                      <a:pt x="266" y="913"/>
                    </a:moveTo>
                    <a:cubicBezTo>
                      <a:pt x="264" y="912"/>
                      <a:pt x="261" y="911"/>
                      <a:pt x="259" y="910"/>
                    </a:cubicBezTo>
                    <a:cubicBezTo>
                      <a:pt x="260" y="909"/>
                      <a:pt x="260" y="908"/>
                      <a:pt x="260" y="907"/>
                    </a:cubicBezTo>
                    <a:cubicBezTo>
                      <a:pt x="261" y="904"/>
                      <a:pt x="262" y="901"/>
                      <a:pt x="263" y="897"/>
                    </a:cubicBezTo>
                    <a:cubicBezTo>
                      <a:pt x="266" y="899"/>
                      <a:pt x="269" y="901"/>
                      <a:pt x="271" y="903"/>
                    </a:cubicBezTo>
                    <a:cubicBezTo>
                      <a:pt x="271" y="904"/>
                      <a:pt x="270" y="906"/>
                      <a:pt x="269" y="907"/>
                    </a:cubicBezTo>
                    <a:cubicBezTo>
                      <a:pt x="268" y="909"/>
                      <a:pt x="267" y="911"/>
                      <a:pt x="266" y="913"/>
                    </a:cubicBezTo>
                    <a:close/>
                    <a:moveTo>
                      <a:pt x="274" y="903"/>
                    </a:moveTo>
                    <a:cubicBezTo>
                      <a:pt x="275" y="901"/>
                      <a:pt x="276" y="900"/>
                      <a:pt x="277" y="898"/>
                    </a:cubicBezTo>
                    <a:cubicBezTo>
                      <a:pt x="280" y="899"/>
                      <a:pt x="283" y="901"/>
                      <a:pt x="286" y="902"/>
                    </a:cubicBezTo>
                    <a:cubicBezTo>
                      <a:pt x="285" y="904"/>
                      <a:pt x="284" y="905"/>
                      <a:pt x="283" y="907"/>
                    </a:cubicBezTo>
                    <a:cubicBezTo>
                      <a:pt x="282" y="907"/>
                      <a:pt x="281" y="906"/>
                      <a:pt x="281" y="906"/>
                    </a:cubicBezTo>
                    <a:cubicBezTo>
                      <a:pt x="279" y="905"/>
                      <a:pt x="276" y="904"/>
                      <a:pt x="274" y="903"/>
                    </a:cubicBezTo>
                    <a:close/>
                    <a:moveTo>
                      <a:pt x="284" y="911"/>
                    </a:moveTo>
                    <a:cubicBezTo>
                      <a:pt x="284" y="910"/>
                      <a:pt x="284" y="910"/>
                      <a:pt x="284" y="910"/>
                    </a:cubicBezTo>
                    <a:cubicBezTo>
                      <a:pt x="288" y="912"/>
                      <a:pt x="292" y="914"/>
                      <a:pt x="296" y="916"/>
                    </a:cubicBezTo>
                    <a:cubicBezTo>
                      <a:pt x="294" y="919"/>
                      <a:pt x="293" y="922"/>
                      <a:pt x="291" y="924"/>
                    </a:cubicBezTo>
                    <a:cubicBezTo>
                      <a:pt x="291" y="925"/>
                      <a:pt x="291" y="926"/>
                      <a:pt x="290" y="926"/>
                    </a:cubicBezTo>
                    <a:cubicBezTo>
                      <a:pt x="289" y="926"/>
                      <a:pt x="287" y="925"/>
                      <a:pt x="286" y="924"/>
                    </a:cubicBezTo>
                    <a:cubicBezTo>
                      <a:pt x="283" y="923"/>
                      <a:pt x="281" y="921"/>
                      <a:pt x="278" y="920"/>
                    </a:cubicBezTo>
                    <a:cubicBezTo>
                      <a:pt x="280" y="917"/>
                      <a:pt x="282" y="914"/>
                      <a:pt x="284" y="911"/>
                    </a:cubicBezTo>
                    <a:close/>
                    <a:moveTo>
                      <a:pt x="285" y="908"/>
                    </a:moveTo>
                    <a:cubicBezTo>
                      <a:pt x="286" y="906"/>
                      <a:pt x="287" y="905"/>
                      <a:pt x="288" y="903"/>
                    </a:cubicBezTo>
                    <a:cubicBezTo>
                      <a:pt x="292" y="905"/>
                      <a:pt x="296" y="907"/>
                      <a:pt x="300" y="909"/>
                    </a:cubicBezTo>
                    <a:cubicBezTo>
                      <a:pt x="300" y="909"/>
                      <a:pt x="300" y="910"/>
                      <a:pt x="299" y="910"/>
                    </a:cubicBezTo>
                    <a:cubicBezTo>
                      <a:pt x="298" y="912"/>
                      <a:pt x="298" y="913"/>
                      <a:pt x="297" y="915"/>
                    </a:cubicBezTo>
                    <a:cubicBezTo>
                      <a:pt x="293" y="912"/>
                      <a:pt x="289" y="910"/>
                      <a:pt x="285" y="908"/>
                    </a:cubicBezTo>
                    <a:close/>
                    <a:moveTo>
                      <a:pt x="286" y="901"/>
                    </a:moveTo>
                    <a:cubicBezTo>
                      <a:pt x="283" y="899"/>
                      <a:pt x="280" y="898"/>
                      <a:pt x="278" y="897"/>
                    </a:cubicBezTo>
                    <a:cubicBezTo>
                      <a:pt x="278" y="896"/>
                      <a:pt x="279" y="895"/>
                      <a:pt x="279" y="894"/>
                    </a:cubicBezTo>
                    <a:cubicBezTo>
                      <a:pt x="281" y="891"/>
                      <a:pt x="282" y="889"/>
                      <a:pt x="283" y="886"/>
                    </a:cubicBezTo>
                    <a:cubicBezTo>
                      <a:pt x="283" y="886"/>
                      <a:pt x="283" y="885"/>
                      <a:pt x="283" y="885"/>
                    </a:cubicBezTo>
                    <a:cubicBezTo>
                      <a:pt x="286" y="886"/>
                      <a:pt x="288" y="888"/>
                      <a:pt x="291" y="889"/>
                    </a:cubicBezTo>
                    <a:cubicBezTo>
                      <a:pt x="291" y="889"/>
                      <a:pt x="291" y="890"/>
                      <a:pt x="291" y="890"/>
                    </a:cubicBezTo>
                    <a:cubicBezTo>
                      <a:pt x="290" y="894"/>
                      <a:pt x="288" y="897"/>
                      <a:pt x="286" y="901"/>
                    </a:cubicBezTo>
                    <a:close/>
                    <a:moveTo>
                      <a:pt x="280" y="887"/>
                    </a:moveTo>
                    <a:cubicBezTo>
                      <a:pt x="279" y="890"/>
                      <a:pt x="277" y="893"/>
                      <a:pt x="275" y="896"/>
                    </a:cubicBezTo>
                    <a:cubicBezTo>
                      <a:pt x="274" y="896"/>
                      <a:pt x="272" y="895"/>
                      <a:pt x="270" y="894"/>
                    </a:cubicBezTo>
                    <a:cubicBezTo>
                      <a:pt x="269" y="894"/>
                      <a:pt x="267" y="893"/>
                      <a:pt x="266" y="893"/>
                    </a:cubicBezTo>
                    <a:cubicBezTo>
                      <a:pt x="266" y="892"/>
                      <a:pt x="267" y="891"/>
                      <a:pt x="267" y="890"/>
                    </a:cubicBezTo>
                    <a:cubicBezTo>
                      <a:pt x="268" y="888"/>
                      <a:pt x="269" y="886"/>
                      <a:pt x="270" y="884"/>
                    </a:cubicBezTo>
                    <a:cubicBezTo>
                      <a:pt x="270" y="883"/>
                      <a:pt x="270" y="882"/>
                      <a:pt x="271" y="880"/>
                    </a:cubicBezTo>
                    <a:cubicBezTo>
                      <a:pt x="274" y="882"/>
                      <a:pt x="277" y="882"/>
                      <a:pt x="279" y="883"/>
                    </a:cubicBezTo>
                    <a:cubicBezTo>
                      <a:pt x="280" y="884"/>
                      <a:pt x="281" y="884"/>
                      <a:pt x="282" y="885"/>
                    </a:cubicBezTo>
                    <a:cubicBezTo>
                      <a:pt x="281" y="886"/>
                      <a:pt x="281" y="886"/>
                      <a:pt x="280" y="887"/>
                    </a:cubicBezTo>
                    <a:close/>
                    <a:moveTo>
                      <a:pt x="269" y="895"/>
                    </a:moveTo>
                    <a:cubicBezTo>
                      <a:pt x="271" y="896"/>
                      <a:pt x="273" y="896"/>
                      <a:pt x="275" y="897"/>
                    </a:cubicBezTo>
                    <a:cubicBezTo>
                      <a:pt x="274" y="899"/>
                      <a:pt x="273" y="900"/>
                      <a:pt x="272" y="902"/>
                    </a:cubicBezTo>
                    <a:cubicBezTo>
                      <a:pt x="270" y="900"/>
                      <a:pt x="267" y="899"/>
                      <a:pt x="265" y="897"/>
                    </a:cubicBezTo>
                    <a:cubicBezTo>
                      <a:pt x="265" y="897"/>
                      <a:pt x="264" y="897"/>
                      <a:pt x="264" y="897"/>
                    </a:cubicBezTo>
                    <a:cubicBezTo>
                      <a:pt x="264" y="895"/>
                      <a:pt x="265" y="894"/>
                      <a:pt x="265" y="893"/>
                    </a:cubicBezTo>
                    <a:cubicBezTo>
                      <a:pt x="267" y="894"/>
                      <a:pt x="268" y="894"/>
                      <a:pt x="269" y="895"/>
                    </a:cubicBezTo>
                    <a:close/>
                    <a:moveTo>
                      <a:pt x="263" y="896"/>
                    </a:moveTo>
                    <a:cubicBezTo>
                      <a:pt x="260" y="894"/>
                      <a:pt x="258" y="893"/>
                      <a:pt x="256" y="891"/>
                    </a:cubicBezTo>
                    <a:cubicBezTo>
                      <a:pt x="256" y="891"/>
                      <a:pt x="256" y="890"/>
                      <a:pt x="256" y="889"/>
                    </a:cubicBezTo>
                    <a:cubicBezTo>
                      <a:pt x="259" y="890"/>
                      <a:pt x="262" y="892"/>
                      <a:pt x="264" y="893"/>
                    </a:cubicBezTo>
                    <a:cubicBezTo>
                      <a:pt x="264" y="894"/>
                      <a:pt x="263" y="895"/>
                      <a:pt x="263" y="896"/>
                    </a:cubicBezTo>
                    <a:close/>
                    <a:moveTo>
                      <a:pt x="262" y="897"/>
                    </a:moveTo>
                    <a:cubicBezTo>
                      <a:pt x="262" y="898"/>
                      <a:pt x="261" y="899"/>
                      <a:pt x="260" y="900"/>
                    </a:cubicBezTo>
                    <a:cubicBezTo>
                      <a:pt x="259" y="903"/>
                      <a:pt x="258" y="906"/>
                      <a:pt x="258" y="909"/>
                    </a:cubicBezTo>
                    <a:cubicBezTo>
                      <a:pt x="256" y="908"/>
                      <a:pt x="254" y="907"/>
                      <a:pt x="252" y="905"/>
                    </a:cubicBezTo>
                    <a:cubicBezTo>
                      <a:pt x="253" y="902"/>
                      <a:pt x="255" y="898"/>
                      <a:pt x="256" y="894"/>
                    </a:cubicBezTo>
                    <a:cubicBezTo>
                      <a:pt x="256" y="893"/>
                      <a:pt x="256" y="893"/>
                      <a:pt x="256" y="892"/>
                    </a:cubicBezTo>
                    <a:cubicBezTo>
                      <a:pt x="258" y="893"/>
                      <a:pt x="260" y="895"/>
                      <a:pt x="262" y="897"/>
                    </a:cubicBezTo>
                    <a:close/>
                    <a:moveTo>
                      <a:pt x="255" y="922"/>
                    </a:moveTo>
                    <a:cubicBezTo>
                      <a:pt x="257" y="919"/>
                      <a:pt x="258" y="915"/>
                      <a:pt x="259" y="911"/>
                    </a:cubicBezTo>
                    <a:cubicBezTo>
                      <a:pt x="261" y="912"/>
                      <a:pt x="263" y="914"/>
                      <a:pt x="265" y="915"/>
                    </a:cubicBezTo>
                    <a:cubicBezTo>
                      <a:pt x="261" y="922"/>
                      <a:pt x="256" y="930"/>
                      <a:pt x="255" y="938"/>
                    </a:cubicBezTo>
                    <a:cubicBezTo>
                      <a:pt x="251" y="937"/>
                      <a:pt x="248" y="935"/>
                      <a:pt x="245" y="934"/>
                    </a:cubicBezTo>
                    <a:cubicBezTo>
                      <a:pt x="248" y="930"/>
                      <a:pt x="252" y="926"/>
                      <a:pt x="255" y="922"/>
                    </a:cubicBezTo>
                    <a:close/>
                    <a:moveTo>
                      <a:pt x="267" y="916"/>
                    </a:moveTo>
                    <a:cubicBezTo>
                      <a:pt x="270" y="918"/>
                      <a:pt x="273" y="919"/>
                      <a:pt x="275" y="921"/>
                    </a:cubicBezTo>
                    <a:cubicBezTo>
                      <a:pt x="274" y="923"/>
                      <a:pt x="274" y="925"/>
                      <a:pt x="273" y="927"/>
                    </a:cubicBezTo>
                    <a:cubicBezTo>
                      <a:pt x="271" y="932"/>
                      <a:pt x="269" y="937"/>
                      <a:pt x="268" y="943"/>
                    </a:cubicBezTo>
                    <a:cubicBezTo>
                      <a:pt x="264" y="942"/>
                      <a:pt x="260" y="940"/>
                      <a:pt x="256" y="939"/>
                    </a:cubicBezTo>
                    <a:cubicBezTo>
                      <a:pt x="259" y="931"/>
                      <a:pt x="263" y="923"/>
                      <a:pt x="267" y="916"/>
                    </a:cubicBezTo>
                    <a:close/>
                    <a:moveTo>
                      <a:pt x="275" y="929"/>
                    </a:moveTo>
                    <a:cubicBezTo>
                      <a:pt x="275" y="927"/>
                      <a:pt x="276" y="924"/>
                      <a:pt x="277" y="922"/>
                    </a:cubicBezTo>
                    <a:cubicBezTo>
                      <a:pt x="279" y="923"/>
                      <a:pt x="281" y="924"/>
                      <a:pt x="283" y="925"/>
                    </a:cubicBezTo>
                    <a:cubicBezTo>
                      <a:pt x="285" y="926"/>
                      <a:pt x="287" y="927"/>
                      <a:pt x="289" y="929"/>
                    </a:cubicBezTo>
                    <a:cubicBezTo>
                      <a:pt x="288" y="932"/>
                      <a:pt x="286" y="936"/>
                      <a:pt x="284" y="939"/>
                    </a:cubicBezTo>
                    <a:cubicBezTo>
                      <a:pt x="283" y="941"/>
                      <a:pt x="282" y="944"/>
                      <a:pt x="281" y="947"/>
                    </a:cubicBezTo>
                    <a:cubicBezTo>
                      <a:pt x="278" y="946"/>
                      <a:pt x="274" y="945"/>
                      <a:pt x="270" y="944"/>
                    </a:cubicBezTo>
                    <a:cubicBezTo>
                      <a:pt x="272" y="939"/>
                      <a:pt x="273" y="934"/>
                      <a:pt x="275" y="929"/>
                    </a:cubicBezTo>
                    <a:close/>
                    <a:moveTo>
                      <a:pt x="286" y="941"/>
                    </a:moveTo>
                    <a:cubicBezTo>
                      <a:pt x="288" y="937"/>
                      <a:pt x="290" y="934"/>
                      <a:pt x="291" y="930"/>
                    </a:cubicBezTo>
                    <a:cubicBezTo>
                      <a:pt x="295" y="932"/>
                      <a:pt x="298" y="934"/>
                      <a:pt x="301" y="936"/>
                    </a:cubicBezTo>
                    <a:cubicBezTo>
                      <a:pt x="301" y="941"/>
                      <a:pt x="301" y="945"/>
                      <a:pt x="302" y="950"/>
                    </a:cubicBezTo>
                    <a:cubicBezTo>
                      <a:pt x="296" y="949"/>
                      <a:pt x="291" y="949"/>
                      <a:pt x="285" y="947"/>
                    </a:cubicBezTo>
                    <a:cubicBezTo>
                      <a:pt x="285" y="947"/>
                      <a:pt x="284" y="947"/>
                      <a:pt x="284" y="947"/>
                    </a:cubicBezTo>
                    <a:cubicBezTo>
                      <a:pt x="284" y="945"/>
                      <a:pt x="285" y="943"/>
                      <a:pt x="286" y="941"/>
                    </a:cubicBezTo>
                    <a:close/>
                    <a:moveTo>
                      <a:pt x="301" y="933"/>
                    </a:moveTo>
                    <a:cubicBezTo>
                      <a:pt x="298" y="931"/>
                      <a:pt x="295" y="929"/>
                      <a:pt x="292" y="928"/>
                    </a:cubicBezTo>
                    <a:cubicBezTo>
                      <a:pt x="293" y="927"/>
                      <a:pt x="293" y="927"/>
                      <a:pt x="293" y="927"/>
                    </a:cubicBezTo>
                    <a:cubicBezTo>
                      <a:pt x="294" y="924"/>
                      <a:pt x="296" y="921"/>
                      <a:pt x="297" y="918"/>
                    </a:cubicBezTo>
                    <a:cubicBezTo>
                      <a:pt x="299" y="918"/>
                      <a:pt x="301" y="919"/>
                      <a:pt x="302" y="920"/>
                    </a:cubicBezTo>
                    <a:cubicBezTo>
                      <a:pt x="302" y="925"/>
                      <a:pt x="301" y="929"/>
                      <a:pt x="301" y="933"/>
                    </a:cubicBezTo>
                    <a:close/>
                    <a:moveTo>
                      <a:pt x="298" y="916"/>
                    </a:moveTo>
                    <a:cubicBezTo>
                      <a:pt x="299" y="914"/>
                      <a:pt x="300" y="913"/>
                      <a:pt x="300" y="912"/>
                    </a:cubicBezTo>
                    <a:cubicBezTo>
                      <a:pt x="301" y="911"/>
                      <a:pt x="301" y="910"/>
                      <a:pt x="302" y="909"/>
                    </a:cubicBezTo>
                    <a:cubicBezTo>
                      <a:pt x="302" y="910"/>
                      <a:pt x="302" y="910"/>
                      <a:pt x="303" y="910"/>
                    </a:cubicBezTo>
                    <a:cubicBezTo>
                      <a:pt x="303" y="913"/>
                      <a:pt x="302" y="915"/>
                      <a:pt x="302" y="918"/>
                    </a:cubicBezTo>
                    <a:cubicBezTo>
                      <a:pt x="301" y="917"/>
                      <a:pt x="300" y="916"/>
                      <a:pt x="298" y="916"/>
                    </a:cubicBezTo>
                    <a:close/>
                    <a:moveTo>
                      <a:pt x="301" y="907"/>
                    </a:moveTo>
                    <a:cubicBezTo>
                      <a:pt x="297" y="905"/>
                      <a:pt x="293" y="903"/>
                      <a:pt x="288" y="901"/>
                    </a:cubicBezTo>
                    <a:cubicBezTo>
                      <a:pt x="290" y="899"/>
                      <a:pt x="291" y="896"/>
                      <a:pt x="292" y="894"/>
                    </a:cubicBezTo>
                    <a:cubicBezTo>
                      <a:pt x="292" y="892"/>
                      <a:pt x="293" y="891"/>
                      <a:pt x="293" y="890"/>
                    </a:cubicBezTo>
                    <a:cubicBezTo>
                      <a:pt x="295" y="890"/>
                      <a:pt x="297" y="891"/>
                      <a:pt x="298" y="892"/>
                    </a:cubicBezTo>
                    <a:cubicBezTo>
                      <a:pt x="300" y="893"/>
                      <a:pt x="301" y="894"/>
                      <a:pt x="303" y="895"/>
                    </a:cubicBezTo>
                    <a:cubicBezTo>
                      <a:pt x="303" y="898"/>
                      <a:pt x="303" y="900"/>
                      <a:pt x="303" y="903"/>
                    </a:cubicBezTo>
                    <a:cubicBezTo>
                      <a:pt x="302" y="905"/>
                      <a:pt x="302" y="906"/>
                      <a:pt x="301" y="907"/>
                    </a:cubicBezTo>
                    <a:close/>
                    <a:moveTo>
                      <a:pt x="302" y="893"/>
                    </a:moveTo>
                    <a:cubicBezTo>
                      <a:pt x="299" y="891"/>
                      <a:pt x="296" y="890"/>
                      <a:pt x="293" y="889"/>
                    </a:cubicBezTo>
                    <a:cubicBezTo>
                      <a:pt x="294" y="884"/>
                      <a:pt x="295" y="878"/>
                      <a:pt x="297" y="874"/>
                    </a:cubicBezTo>
                    <a:cubicBezTo>
                      <a:pt x="297" y="874"/>
                      <a:pt x="297" y="874"/>
                      <a:pt x="297" y="874"/>
                    </a:cubicBezTo>
                    <a:cubicBezTo>
                      <a:pt x="296" y="876"/>
                      <a:pt x="294" y="877"/>
                      <a:pt x="293" y="880"/>
                    </a:cubicBezTo>
                    <a:cubicBezTo>
                      <a:pt x="292" y="882"/>
                      <a:pt x="292" y="885"/>
                      <a:pt x="291" y="888"/>
                    </a:cubicBezTo>
                    <a:cubicBezTo>
                      <a:pt x="289" y="887"/>
                      <a:pt x="286" y="886"/>
                      <a:pt x="284" y="885"/>
                    </a:cubicBezTo>
                    <a:cubicBezTo>
                      <a:pt x="284" y="885"/>
                      <a:pt x="284" y="885"/>
                      <a:pt x="283" y="885"/>
                    </a:cubicBezTo>
                    <a:cubicBezTo>
                      <a:pt x="284" y="882"/>
                      <a:pt x="286" y="877"/>
                      <a:pt x="288" y="877"/>
                    </a:cubicBezTo>
                    <a:cubicBezTo>
                      <a:pt x="288" y="877"/>
                      <a:pt x="288" y="877"/>
                      <a:pt x="288" y="877"/>
                    </a:cubicBezTo>
                    <a:cubicBezTo>
                      <a:pt x="287" y="877"/>
                      <a:pt x="286" y="878"/>
                      <a:pt x="285" y="879"/>
                    </a:cubicBezTo>
                    <a:cubicBezTo>
                      <a:pt x="284" y="881"/>
                      <a:pt x="283" y="882"/>
                      <a:pt x="282" y="884"/>
                    </a:cubicBezTo>
                    <a:cubicBezTo>
                      <a:pt x="280" y="883"/>
                      <a:pt x="277" y="882"/>
                      <a:pt x="275" y="881"/>
                    </a:cubicBezTo>
                    <a:cubicBezTo>
                      <a:pt x="274" y="881"/>
                      <a:pt x="272" y="881"/>
                      <a:pt x="271" y="880"/>
                    </a:cubicBezTo>
                    <a:cubicBezTo>
                      <a:pt x="272" y="879"/>
                      <a:pt x="272" y="878"/>
                      <a:pt x="272" y="878"/>
                    </a:cubicBezTo>
                    <a:cubicBezTo>
                      <a:pt x="272" y="878"/>
                      <a:pt x="272" y="878"/>
                      <a:pt x="272" y="878"/>
                    </a:cubicBezTo>
                    <a:cubicBezTo>
                      <a:pt x="272" y="878"/>
                      <a:pt x="271" y="879"/>
                      <a:pt x="271" y="880"/>
                    </a:cubicBezTo>
                    <a:cubicBezTo>
                      <a:pt x="270" y="879"/>
                      <a:pt x="269" y="879"/>
                      <a:pt x="268" y="878"/>
                    </a:cubicBezTo>
                    <a:cubicBezTo>
                      <a:pt x="270" y="877"/>
                      <a:pt x="272" y="877"/>
                      <a:pt x="275" y="876"/>
                    </a:cubicBezTo>
                    <a:cubicBezTo>
                      <a:pt x="284" y="874"/>
                      <a:pt x="294" y="873"/>
                      <a:pt x="303" y="872"/>
                    </a:cubicBezTo>
                    <a:cubicBezTo>
                      <a:pt x="303" y="872"/>
                      <a:pt x="303" y="873"/>
                      <a:pt x="303" y="873"/>
                    </a:cubicBezTo>
                    <a:cubicBezTo>
                      <a:pt x="303" y="880"/>
                      <a:pt x="303" y="886"/>
                      <a:pt x="303" y="893"/>
                    </a:cubicBezTo>
                    <a:cubicBezTo>
                      <a:pt x="303" y="893"/>
                      <a:pt x="302" y="893"/>
                      <a:pt x="302" y="893"/>
                    </a:cubicBezTo>
                    <a:close/>
                    <a:moveTo>
                      <a:pt x="270" y="880"/>
                    </a:moveTo>
                    <a:cubicBezTo>
                      <a:pt x="270" y="882"/>
                      <a:pt x="269" y="883"/>
                      <a:pt x="269" y="884"/>
                    </a:cubicBezTo>
                    <a:cubicBezTo>
                      <a:pt x="268" y="887"/>
                      <a:pt x="266" y="889"/>
                      <a:pt x="265" y="892"/>
                    </a:cubicBezTo>
                    <a:cubicBezTo>
                      <a:pt x="262" y="891"/>
                      <a:pt x="259" y="890"/>
                      <a:pt x="256" y="889"/>
                    </a:cubicBezTo>
                    <a:cubicBezTo>
                      <a:pt x="257" y="887"/>
                      <a:pt x="258" y="885"/>
                      <a:pt x="259" y="884"/>
                    </a:cubicBezTo>
                    <a:cubicBezTo>
                      <a:pt x="259" y="883"/>
                      <a:pt x="259" y="883"/>
                      <a:pt x="259" y="883"/>
                    </a:cubicBezTo>
                    <a:cubicBezTo>
                      <a:pt x="257" y="885"/>
                      <a:pt x="257" y="887"/>
                      <a:pt x="256" y="889"/>
                    </a:cubicBezTo>
                    <a:cubicBezTo>
                      <a:pt x="255" y="888"/>
                      <a:pt x="254" y="888"/>
                      <a:pt x="253" y="888"/>
                    </a:cubicBezTo>
                    <a:cubicBezTo>
                      <a:pt x="253" y="888"/>
                      <a:pt x="253" y="888"/>
                      <a:pt x="253" y="888"/>
                    </a:cubicBezTo>
                    <a:cubicBezTo>
                      <a:pt x="254" y="888"/>
                      <a:pt x="255" y="889"/>
                      <a:pt x="256" y="889"/>
                    </a:cubicBezTo>
                    <a:cubicBezTo>
                      <a:pt x="256" y="889"/>
                      <a:pt x="256" y="889"/>
                      <a:pt x="256" y="890"/>
                    </a:cubicBezTo>
                    <a:cubicBezTo>
                      <a:pt x="256" y="890"/>
                      <a:pt x="256" y="890"/>
                      <a:pt x="255" y="891"/>
                    </a:cubicBezTo>
                    <a:cubicBezTo>
                      <a:pt x="254" y="890"/>
                      <a:pt x="252" y="889"/>
                      <a:pt x="251" y="888"/>
                    </a:cubicBezTo>
                    <a:cubicBezTo>
                      <a:pt x="251" y="888"/>
                      <a:pt x="251" y="888"/>
                      <a:pt x="251" y="888"/>
                    </a:cubicBezTo>
                    <a:cubicBezTo>
                      <a:pt x="256" y="885"/>
                      <a:pt x="262" y="881"/>
                      <a:pt x="268" y="878"/>
                    </a:cubicBezTo>
                    <a:cubicBezTo>
                      <a:pt x="268" y="879"/>
                      <a:pt x="269" y="880"/>
                      <a:pt x="270" y="880"/>
                    </a:cubicBezTo>
                    <a:close/>
                    <a:moveTo>
                      <a:pt x="255" y="891"/>
                    </a:moveTo>
                    <a:cubicBezTo>
                      <a:pt x="254" y="895"/>
                      <a:pt x="254" y="898"/>
                      <a:pt x="252" y="901"/>
                    </a:cubicBezTo>
                    <a:cubicBezTo>
                      <a:pt x="252" y="902"/>
                      <a:pt x="251" y="903"/>
                      <a:pt x="250" y="905"/>
                    </a:cubicBezTo>
                    <a:cubicBezTo>
                      <a:pt x="247" y="903"/>
                      <a:pt x="244" y="900"/>
                      <a:pt x="240" y="898"/>
                    </a:cubicBezTo>
                    <a:cubicBezTo>
                      <a:pt x="241" y="897"/>
                      <a:pt x="241" y="895"/>
                      <a:pt x="242" y="894"/>
                    </a:cubicBezTo>
                    <a:cubicBezTo>
                      <a:pt x="245" y="892"/>
                      <a:pt x="248" y="890"/>
                      <a:pt x="251" y="889"/>
                    </a:cubicBezTo>
                    <a:cubicBezTo>
                      <a:pt x="252" y="889"/>
                      <a:pt x="254" y="891"/>
                      <a:pt x="255" y="891"/>
                    </a:cubicBezTo>
                    <a:close/>
                    <a:moveTo>
                      <a:pt x="239" y="897"/>
                    </a:moveTo>
                    <a:cubicBezTo>
                      <a:pt x="239" y="897"/>
                      <a:pt x="239" y="897"/>
                      <a:pt x="238" y="897"/>
                    </a:cubicBezTo>
                    <a:cubicBezTo>
                      <a:pt x="239" y="896"/>
                      <a:pt x="240" y="896"/>
                      <a:pt x="241" y="895"/>
                    </a:cubicBezTo>
                    <a:cubicBezTo>
                      <a:pt x="240" y="896"/>
                      <a:pt x="240" y="897"/>
                      <a:pt x="239" y="897"/>
                    </a:cubicBezTo>
                    <a:close/>
                    <a:moveTo>
                      <a:pt x="239" y="898"/>
                    </a:moveTo>
                    <a:cubicBezTo>
                      <a:pt x="238" y="901"/>
                      <a:pt x="237" y="904"/>
                      <a:pt x="236" y="906"/>
                    </a:cubicBezTo>
                    <a:cubicBezTo>
                      <a:pt x="235" y="909"/>
                      <a:pt x="233" y="912"/>
                      <a:pt x="231" y="915"/>
                    </a:cubicBezTo>
                    <a:cubicBezTo>
                      <a:pt x="231" y="917"/>
                      <a:pt x="230" y="918"/>
                      <a:pt x="229" y="919"/>
                    </a:cubicBezTo>
                    <a:cubicBezTo>
                      <a:pt x="228" y="920"/>
                      <a:pt x="228" y="920"/>
                      <a:pt x="228" y="921"/>
                    </a:cubicBezTo>
                    <a:cubicBezTo>
                      <a:pt x="227" y="921"/>
                      <a:pt x="227" y="922"/>
                      <a:pt x="227" y="922"/>
                    </a:cubicBezTo>
                    <a:cubicBezTo>
                      <a:pt x="227" y="922"/>
                      <a:pt x="226" y="922"/>
                      <a:pt x="226" y="923"/>
                    </a:cubicBezTo>
                    <a:cubicBezTo>
                      <a:pt x="225" y="922"/>
                      <a:pt x="224" y="921"/>
                      <a:pt x="223" y="920"/>
                    </a:cubicBezTo>
                    <a:cubicBezTo>
                      <a:pt x="225" y="915"/>
                      <a:pt x="227" y="910"/>
                      <a:pt x="230" y="905"/>
                    </a:cubicBezTo>
                    <a:cubicBezTo>
                      <a:pt x="232" y="902"/>
                      <a:pt x="235" y="899"/>
                      <a:pt x="238" y="897"/>
                    </a:cubicBezTo>
                    <a:cubicBezTo>
                      <a:pt x="239" y="897"/>
                      <a:pt x="239" y="897"/>
                      <a:pt x="239" y="898"/>
                    </a:cubicBezTo>
                    <a:close/>
                    <a:moveTo>
                      <a:pt x="341" y="679"/>
                    </a:moveTo>
                    <a:cubicBezTo>
                      <a:pt x="341" y="670"/>
                      <a:pt x="340" y="660"/>
                      <a:pt x="341" y="651"/>
                    </a:cubicBezTo>
                    <a:cubicBezTo>
                      <a:pt x="342" y="643"/>
                      <a:pt x="344" y="629"/>
                      <a:pt x="352" y="625"/>
                    </a:cubicBezTo>
                    <a:cubicBezTo>
                      <a:pt x="352" y="624"/>
                      <a:pt x="353" y="624"/>
                      <a:pt x="353" y="624"/>
                    </a:cubicBezTo>
                    <a:cubicBezTo>
                      <a:pt x="352" y="632"/>
                      <a:pt x="351" y="640"/>
                      <a:pt x="350" y="648"/>
                    </a:cubicBezTo>
                    <a:cubicBezTo>
                      <a:pt x="347" y="668"/>
                      <a:pt x="348" y="688"/>
                      <a:pt x="346" y="707"/>
                    </a:cubicBezTo>
                    <a:cubicBezTo>
                      <a:pt x="344" y="729"/>
                      <a:pt x="340" y="750"/>
                      <a:pt x="336" y="771"/>
                    </a:cubicBezTo>
                    <a:cubicBezTo>
                      <a:pt x="332" y="791"/>
                      <a:pt x="331" y="812"/>
                      <a:pt x="329" y="832"/>
                    </a:cubicBezTo>
                    <a:cubicBezTo>
                      <a:pt x="328" y="842"/>
                      <a:pt x="326" y="852"/>
                      <a:pt x="325" y="862"/>
                    </a:cubicBezTo>
                    <a:cubicBezTo>
                      <a:pt x="321" y="862"/>
                      <a:pt x="316" y="862"/>
                      <a:pt x="311" y="862"/>
                    </a:cubicBezTo>
                    <a:cubicBezTo>
                      <a:pt x="311" y="857"/>
                      <a:pt x="311" y="851"/>
                      <a:pt x="312" y="846"/>
                    </a:cubicBezTo>
                    <a:cubicBezTo>
                      <a:pt x="312" y="826"/>
                      <a:pt x="311" y="807"/>
                      <a:pt x="314" y="787"/>
                    </a:cubicBezTo>
                    <a:cubicBezTo>
                      <a:pt x="315" y="778"/>
                      <a:pt x="318" y="770"/>
                      <a:pt x="321" y="761"/>
                    </a:cubicBezTo>
                    <a:cubicBezTo>
                      <a:pt x="324" y="752"/>
                      <a:pt x="327" y="742"/>
                      <a:pt x="331" y="733"/>
                    </a:cubicBezTo>
                    <a:cubicBezTo>
                      <a:pt x="339" y="715"/>
                      <a:pt x="341" y="698"/>
                      <a:pt x="341" y="679"/>
                    </a:cubicBezTo>
                    <a:close/>
                    <a:moveTo>
                      <a:pt x="340" y="493"/>
                    </a:moveTo>
                    <a:cubicBezTo>
                      <a:pt x="338" y="470"/>
                      <a:pt x="328" y="450"/>
                      <a:pt x="321" y="429"/>
                    </a:cubicBezTo>
                    <a:cubicBezTo>
                      <a:pt x="317" y="419"/>
                      <a:pt x="315" y="409"/>
                      <a:pt x="309" y="399"/>
                    </a:cubicBezTo>
                    <a:cubicBezTo>
                      <a:pt x="306" y="394"/>
                      <a:pt x="304" y="389"/>
                      <a:pt x="302" y="383"/>
                    </a:cubicBezTo>
                    <a:cubicBezTo>
                      <a:pt x="302" y="381"/>
                      <a:pt x="302" y="380"/>
                      <a:pt x="301" y="379"/>
                    </a:cubicBezTo>
                    <a:cubicBezTo>
                      <a:pt x="306" y="377"/>
                      <a:pt x="309" y="375"/>
                      <a:pt x="311" y="372"/>
                    </a:cubicBezTo>
                    <a:cubicBezTo>
                      <a:pt x="316" y="373"/>
                      <a:pt x="320" y="370"/>
                      <a:pt x="323" y="366"/>
                    </a:cubicBezTo>
                    <a:cubicBezTo>
                      <a:pt x="326" y="367"/>
                      <a:pt x="330" y="367"/>
                      <a:pt x="333" y="366"/>
                    </a:cubicBezTo>
                    <a:cubicBezTo>
                      <a:pt x="335" y="364"/>
                      <a:pt x="338" y="363"/>
                      <a:pt x="340" y="361"/>
                    </a:cubicBezTo>
                    <a:cubicBezTo>
                      <a:pt x="342" y="360"/>
                      <a:pt x="344" y="359"/>
                      <a:pt x="345" y="357"/>
                    </a:cubicBezTo>
                    <a:cubicBezTo>
                      <a:pt x="347" y="357"/>
                      <a:pt x="350" y="356"/>
                      <a:pt x="352" y="354"/>
                    </a:cubicBezTo>
                    <a:cubicBezTo>
                      <a:pt x="356" y="355"/>
                      <a:pt x="360" y="354"/>
                      <a:pt x="363" y="352"/>
                    </a:cubicBezTo>
                    <a:cubicBezTo>
                      <a:pt x="364" y="352"/>
                      <a:pt x="364" y="352"/>
                      <a:pt x="365" y="352"/>
                    </a:cubicBezTo>
                    <a:cubicBezTo>
                      <a:pt x="368" y="356"/>
                      <a:pt x="373" y="359"/>
                      <a:pt x="378" y="361"/>
                    </a:cubicBezTo>
                    <a:cubicBezTo>
                      <a:pt x="383" y="363"/>
                      <a:pt x="387" y="356"/>
                      <a:pt x="382" y="354"/>
                    </a:cubicBezTo>
                    <a:cubicBezTo>
                      <a:pt x="381" y="354"/>
                      <a:pt x="380" y="353"/>
                      <a:pt x="379" y="353"/>
                    </a:cubicBezTo>
                    <a:cubicBezTo>
                      <a:pt x="380" y="352"/>
                      <a:pt x="381" y="351"/>
                      <a:pt x="381" y="350"/>
                    </a:cubicBezTo>
                    <a:cubicBezTo>
                      <a:pt x="382" y="350"/>
                      <a:pt x="384" y="350"/>
                      <a:pt x="385" y="349"/>
                    </a:cubicBezTo>
                    <a:cubicBezTo>
                      <a:pt x="386" y="349"/>
                      <a:pt x="387" y="348"/>
                      <a:pt x="388" y="348"/>
                    </a:cubicBezTo>
                    <a:cubicBezTo>
                      <a:pt x="389" y="348"/>
                      <a:pt x="390" y="348"/>
                      <a:pt x="391" y="348"/>
                    </a:cubicBezTo>
                    <a:cubicBezTo>
                      <a:pt x="394" y="350"/>
                      <a:pt x="399" y="350"/>
                      <a:pt x="402" y="349"/>
                    </a:cubicBezTo>
                    <a:cubicBezTo>
                      <a:pt x="404" y="349"/>
                      <a:pt x="405" y="348"/>
                      <a:pt x="406" y="348"/>
                    </a:cubicBezTo>
                    <a:cubicBezTo>
                      <a:pt x="407" y="348"/>
                      <a:pt x="407" y="349"/>
                      <a:pt x="408" y="349"/>
                    </a:cubicBezTo>
                    <a:cubicBezTo>
                      <a:pt x="413" y="352"/>
                      <a:pt x="419" y="351"/>
                      <a:pt x="423" y="349"/>
                    </a:cubicBezTo>
                    <a:cubicBezTo>
                      <a:pt x="424" y="349"/>
                      <a:pt x="425" y="349"/>
                      <a:pt x="426" y="349"/>
                    </a:cubicBezTo>
                    <a:cubicBezTo>
                      <a:pt x="427" y="350"/>
                      <a:pt x="427" y="351"/>
                      <a:pt x="428" y="353"/>
                    </a:cubicBezTo>
                    <a:cubicBezTo>
                      <a:pt x="428" y="354"/>
                      <a:pt x="428" y="355"/>
                      <a:pt x="428" y="357"/>
                    </a:cubicBezTo>
                    <a:cubicBezTo>
                      <a:pt x="428" y="360"/>
                      <a:pt x="429" y="364"/>
                      <a:pt x="432" y="366"/>
                    </a:cubicBezTo>
                    <a:cubicBezTo>
                      <a:pt x="435" y="368"/>
                      <a:pt x="438" y="368"/>
                      <a:pt x="441" y="367"/>
                    </a:cubicBezTo>
                    <a:cubicBezTo>
                      <a:pt x="444" y="367"/>
                      <a:pt x="446" y="366"/>
                      <a:pt x="448" y="364"/>
                    </a:cubicBezTo>
                    <a:cubicBezTo>
                      <a:pt x="448" y="364"/>
                      <a:pt x="449" y="364"/>
                      <a:pt x="449" y="364"/>
                    </a:cubicBezTo>
                    <a:cubicBezTo>
                      <a:pt x="448" y="370"/>
                      <a:pt x="447" y="375"/>
                      <a:pt x="444" y="380"/>
                    </a:cubicBezTo>
                    <a:cubicBezTo>
                      <a:pt x="440" y="389"/>
                      <a:pt x="432" y="396"/>
                      <a:pt x="426" y="404"/>
                    </a:cubicBezTo>
                    <a:cubicBezTo>
                      <a:pt x="419" y="413"/>
                      <a:pt x="413" y="423"/>
                      <a:pt x="403" y="430"/>
                    </a:cubicBezTo>
                    <a:cubicBezTo>
                      <a:pt x="402" y="431"/>
                      <a:pt x="400" y="432"/>
                      <a:pt x="398" y="433"/>
                    </a:cubicBezTo>
                    <a:cubicBezTo>
                      <a:pt x="393" y="434"/>
                      <a:pt x="388" y="434"/>
                      <a:pt x="383" y="435"/>
                    </a:cubicBezTo>
                    <a:cubicBezTo>
                      <a:pt x="377" y="435"/>
                      <a:pt x="371" y="436"/>
                      <a:pt x="365" y="439"/>
                    </a:cubicBezTo>
                    <a:cubicBezTo>
                      <a:pt x="361" y="442"/>
                      <a:pt x="359" y="446"/>
                      <a:pt x="359" y="451"/>
                    </a:cubicBezTo>
                    <a:cubicBezTo>
                      <a:pt x="359" y="459"/>
                      <a:pt x="367" y="465"/>
                      <a:pt x="369" y="472"/>
                    </a:cubicBezTo>
                    <a:cubicBezTo>
                      <a:pt x="371" y="481"/>
                      <a:pt x="371" y="490"/>
                      <a:pt x="370" y="499"/>
                    </a:cubicBezTo>
                    <a:cubicBezTo>
                      <a:pt x="370" y="509"/>
                      <a:pt x="367" y="519"/>
                      <a:pt x="366" y="529"/>
                    </a:cubicBezTo>
                    <a:cubicBezTo>
                      <a:pt x="363" y="550"/>
                      <a:pt x="362" y="570"/>
                      <a:pt x="359" y="591"/>
                    </a:cubicBezTo>
                    <a:cubicBezTo>
                      <a:pt x="358" y="594"/>
                      <a:pt x="358" y="596"/>
                      <a:pt x="357" y="599"/>
                    </a:cubicBezTo>
                    <a:cubicBezTo>
                      <a:pt x="357" y="598"/>
                      <a:pt x="357" y="597"/>
                      <a:pt x="357" y="595"/>
                    </a:cubicBezTo>
                    <a:cubicBezTo>
                      <a:pt x="355" y="583"/>
                      <a:pt x="348" y="573"/>
                      <a:pt x="345" y="562"/>
                    </a:cubicBezTo>
                    <a:cubicBezTo>
                      <a:pt x="338" y="539"/>
                      <a:pt x="342" y="516"/>
                      <a:pt x="340" y="493"/>
                    </a:cubicBezTo>
                    <a:close/>
                    <a:moveTo>
                      <a:pt x="485" y="382"/>
                    </a:moveTo>
                    <a:cubicBezTo>
                      <a:pt x="484" y="384"/>
                      <a:pt x="483" y="387"/>
                      <a:pt x="484" y="389"/>
                    </a:cubicBezTo>
                    <a:cubicBezTo>
                      <a:pt x="478" y="389"/>
                      <a:pt x="476" y="394"/>
                      <a:pt x="476" y="398"/>
                    </a:cubicBezTo>
                    <a:cubicBezTo>
                      <a:pt x="472" y="400"/>
                      <a:pt x="467" y="401"/>
                      <a:pt x="462" y="403"/>
                    </a:cubicBezTo>
                    <a:cubicBezTo>
                      <a:pt x="459" y="404"/>
                      <a:pt x="456" y="406"/>
                      <a:pt x="453" y="407"/>
                    </a:cubicBezTo>
                    <a:cubicBezTo>
                      <a:pt x="452" y="407"/>
                      <a:pt x="451" y="408"/>
                      <a:pt x="450" y="408"/>
                    </a:cubicBezTo>
                    <a:cubicBezTo>
                      <a:pt x="448" y="409"/>
                      <a:pt x="448" y="408"/>
                      <a:pt x="449" y="409"/>
                    </a:cubicBezTo>
                    <a:cubicBezTo>
                      <a:pt x="445" y="407"/>
                      <a:pt x="441" y="413"/>
                      <a:pt x="446" y="416"/>
                    </a:cubicBezTo>
                    <a:cubicBezTo>
                      <a:pt x="448" y="417"/>
                      <a:pt x="451" y="416"/>
                      <a:pt x="454" y="415"/>
                    </a:cubicBezTo>
                    <a:cubicBezTo>
                      <a:pt x="454" y="424"/>
                      <a:pt x="452" y="433"/>
                      <a:pt x="450" y="442"/>
                    </a:cubicBezTo>
                    <a:cubicBezTo>
                      <a:pt x="448" y="443"/>
                      <a:pt x="445" y="444"/>
                      <a:pt x="443" y="445"/>
                    </a:cubicBezTo>
                    <a:cubicBezTo>
                      <a:pt x="442" y="446"/>
                      <a:pt x="440" y="446"/>
                      <a:pt x="438" y="447"/>
                    </a:cubicBezTo>
                    <a:cubicBezTo>
                      <a:pt x="438" y="446"/>
                      <a:pt x="438" y="445"/>
                      <a:pt x="438" y="444"/>
                    </a:cubicBezTo>
                    <a:cubicBezTo>
                      <a:pt x="437" y="434"/>
                      <a:pt x="420" y="433"/>
                      <a:pt x="412" y="432"/>
                    </a:cubicBezTo>
                    <a:cubicBezTo>
                      <a:pt x="414" y="431"/>
                      <a:pt x="415" y="430"/>
                      <a:pt x="417" y="428"/>
                    </a:cubicBezTo>
                    <a:cubicBezTo>
                      <a:pt x="425" y="419"/>
                      <a:pt x="431" y="409"/>
                      <a:pt x="439" y="400"/>
                    </a:cubicBezTo>
                    <a:cubicBezTo>
                      <a:pt x="448" y="390"/>
                      <a:pt x="456" y="377"/>
                      <a:pt x="457" y="363"/>
                    </a:cubicBezTo>
                    <a:cubicBezTo>
                      <a:pt x="458" y="363"/>
                      <a:pt x="460" y="362"/>
                      <a:pt x="461" y="362"/>
                    </a:cubicBezTo>
                    <a:cubicBezTo>
                      <a:pt x="465" y="363"/>
                      <a:pt x="468" y="364"/>
                      <a:pt x="471" y="363"/>
                    </a:cubicBezTo>
                    <a:cubicBezTo>
                      <a:pt x="472" y="362"/>
                      <a:pt x="473" y="362"/>
                      <a:pt x="473" y="361"/>
                    </a:cubicBezTo>
                    <a:cubicBezTo>
                      <a:pt x="473" y="361"/>
                      <a:pt x="473" y="361"/>
                      <a:pt x="473" y="362"/>
                    </a:cubicBezTo>
                    <a:cubicBezTo>
                      <a:pt x="474" y="367"/>
                      <a:pt x="478" y="372"/>
                      <a:pt x="483" y="373"/>
                    </a:cubicBezTo>
                    <a:cubicBezTo>
                      <a:pt x="483" y="374"/>
                      <a:pt x="484" y="375"/>
                      <a:pt x="484" y="376"/>
                    </a:cubicBezTo>
                    <a:cubicBezTo>
                      <a:pt x="484" y="378"/>
                      <a:pt x="484" y="380"/>
                      <a:pt x="485" y="382"/>
                    </a:cubicBezTo>
                    <a:close/>
                    <a:moveTo>
                      <a:pt x="525" y="381"/>
                    </a:moveTo>
                    <a:cubicBezTo>
                      <a:pt x="527" y="379"/>
                      <a:pt x="529" y="375"/>
                      <a:pt x="531" y="372"/>
                    </a:cubicBezTo>
                    <a:cubicBezTo>
                      <a:pt x="535" y="375"/>
                      <a:pt x="536" y="378"/>
                      <a:pt x="534" y="383"/>
                    </a:cubicBezTo>
                    <a:cubicBezTo>
                      <a:pt x="532" y="388"/>
                      <a:pt x="525" y="388"/>
                      <a:pt x="520" y="385"/>
                    </a:cubicBezTo>
                    <a:cubicBezTo>
                      <a:pt x="520" y="386"/>
                      <a:pt x="520" y="386"/>
                      <a:pt x="520" y="386"/>
                    </a:cubicBezTo>
                    <a:cubicBezTo>
                      <a:pt x="524" y="386"/>
                      <a:pt x="526" y="383"/>
                      <a:pt x="525" y="381"/>
                    </a:cubicBezTo>
                    <a:close/>
                    <a:moveTo>
                      <a:pt x="522" y="395"/>
                    </a:moveTo>
                    <a:cubicBezTo>
                      <a:pt x="518" y="397"/>
                      <a:pt x="514" y="401"/>
                      <a:pt x="511" y="404"/>
                    </a:cubicBezTo>
                    <a:cubicBezTo>
                      <a:pt x="506" y="408"/>
                      <a:pt x="499" y="410"/>
                      <a:pt x="493" y="414"/>
                    </a:cubicBezTo>
                    <a:cubicBezTo>
                      <a:pt x="486" y="418"/>
                      <a:pt x="479" y="423"/>
                      <a:pt x="473" y="427"/>
                    </a:cubicBezTo>
                    <a:cubicBezTo>
                      <a:pt x="468" y="431"/>
                      <a:pt x="463" y="434"/>
                      <a:pt x="459" y="437"/>
                    </a:cubicBezTo>
                    <a:cubicBezTo>
                      <a:pt x="460" y="429"/>
                      <a:pt x="461" y="421"/>
                      <a:pt x="461" y="414"/>
                    </a:cubicBezTo>
                    <a:cubicBezTo>
                      <a:pt x="461" y="413"/>
                      <a:pt x="461" y="412"/>
                      <a:pt x="461" y="412"/>
                    </a:cubicBezTo>
                    <a:cubicBezTo>
                      <a:pt x="467" y="409"/>
                      <a:pt x="473" y="407"/>
                      <a:pt x="479" y="405"/>
                    </a:cubicBezTo>
                    <a:cubicBezTo>
                      <a:pt x="481" y="408"/>
                      <a:pt x="485" y="409"/>
                      <a:pt x="488" y="408"/>
                    </a:cubicBezTo>
                    <a:cubicBezTo>
                      <a:pt x="489" y="408"/>
                      <a:pt x="490" y="407"/>
                      <a:pt x="490" y="406"/>
                    </a:cubicBezTo>
                    <a:cubicBezTo>
                      <a:pt x="492" y="405"/>
                      <a:pt x="493" y="404"/>
                      <a:pt x="494" y="403"/>
                    </a:cubicBezTo>
                    <a:cubicBezTo>
                      <a:pt x="496" y="399"/>
                      <a:pt x="498" y="394"/>
                      <a:pt x="498" y="389"/>
                    </a:cubicBezTo>
                    <a:cubicBezTo>
                      <a:pt x="498" y="389"/>
                      <a:pt x="499" y="389"/>
                      <a:pt x="499" y="389"/>
                    </a:cubicBezTo>
                    <a:cubicBezTo>
                      <a:pt x="499" y="388"/>
                      <a:pt x="499" y="388"/>
                      <a:pt x="500" y="388"/>
                    </a:cubicBezTo>
                    <a:cubicBezTo>
                      <a:pt x="502" y="389"/>
                      <a:pt x="504" y="389"/>
                      <a:pt x="507" y="388"/>
                    </a:cubicBezTo>
                    <a:cubicBezTo>
                      <a:pt x="508" y="389"/>
                      <a:pt x="509" y="390"/>
                      <a:pt x="511" y="391"/>
                    </a:cubicBezTo>
                    <a:cubicBezTo>
                      <a:pt x="514" y="393"/>
                      <a:pt x="518" y="394"/>
                      <a:pt x="522" y="395"/>
                    </a:cubicBezTo>
                    <a:close/>
                    <a:moveTo>
                      <a:pt x="426" y="735"/>
                    </a:moveTo>
                    <a:cubicBezTo>
                      <a:pt x="426" y="761"/>
                      <a:pt x="431" y="786"/>
                      <a:pt x="436" y="811"/>
                    </a:cubicBezTo>
                    <a:cubicBezTo>
                      <a:pt x="439" y="828"/>
                      <a:pt x="441" y="844"/>
                      <a:pt x="443" y="861"/>
                    </a:cubicBezTo>
                    <a:cubicBezTo>
                      <a:pt x="442" y="861"/>
                      <a:pt x="441" y="861"/>
                      <a:pt x="440" y="861"/>
                    </a:cubicBezTo>
                    <a:cubicBezTo>
                      <a:pt x="430" y="860"/>
                      <a:pt x="420" y="859"/>
                      <a:pt x="410" y="861"/>
                    </a:cubicBezTo>
                    <a:cubicBezTo>
                      <a:pt x="409" y="861"/>
                      <a:pt x="407" y="861"/>
                      <a:pt x="406" y="861"/>
                    </a:cubicBezTo>
                    <a:cubicBezTo>
                      <a:pt x="407" y="853"/>
                      <a:pt x="408" y="845"/>
                      <a:pt x="409" y="837"/>
                    </a:cubicBezTo>
                    <a:cubicBezTo>
                      <a:pt x="412" y="817"/>
                      <a:pt x="415" y="797"/>
                      <a:pt x="417" y="777"/>
                    </a:cubicBezTo>
                    <a:cubicBezTo>
                      <a:pt x="418" y="756"/>
                      <a:pt x="418" y="736"/>
                      <a:pt x="418" y="716"/>
                    </a:cubicBezTo>
                    <a:cubicBezTo>
                      <a:pt x="418" y="699"/>
                      <a:pt x="418" y="683"/>
                      <a:pt x="417" y="667"/>
                    </a:cubicBezTo>
                    <a:cubicBezTo>
                      <a:pt x="420" y="666"/>
                      <a:pt x="422" y="663"/>
                      <a:pt x="420" y="661"/>
                    </a:cubicBezTo>
                    <a:cubicBezTo>
                      <a:pt x="418" y="660"/>
                      <a:pt x="421" y="653"/>
                      <a:pt x="421" y="652"/>
                    </a:cubicBezTo>
                    <a:cubicBezTo>
                      <a:pt x="422" y="649"/>
                      <a:pt x="423" y="646"/>
                      <a:pt x="424" y="642"/>
                    </a:cubicBezTo>
                    <a:cubicBezTo>
                      <a:pt x="424" y="642"/>
                      <a:pt x="424" y="641"/>
                      <a:pt x="424" y="641"/>
                    </a:cubicBezTo>
                    <a:cubicBezTo>
                      <a:pt x="429" y="647"/>
                      <a:pt x="433" y="655"/>
                      <a:pt x="433" y="664"/>
                    </a:cubicBezTo>
                    <a:cubicBezTo>
                      <a:pt x="434" y="677"/>
                      <a:pt x="431" y="689"/>
                      <a:pt x="429" y="701"/>
                    </a:cubicBezTo>
                    <a:cubicBezTo>
                      <a:pt x="427" y="707"/>
                      <a:pt x="426" y="712"/>
                      <a:pt x="426" y="718"/>
                    </a:cubicBezTo>
                    <a:cubicBezTo>
                      <a:pt x="426" y="723"/>
                      <a:pt x="427" y="729"/>
                      <a:pt x="426" y="735"/>
                    </a:cubicBezTo>
                    <a:close/>
                    <a:moveTo>
                      <a:pt x="338" y="954"/>
                    </a:moveTo>
                    <a:cubicBezTo>
                      <a:pt x="335" y="954"/>
                      <a:pt x="333" y="953"/>
                      <a:pt x="331" y="953"/>
                    </a:cubicBezTo>
                    <a:cubicBezTo>
                      <a:pt x="330" y="953"/>
                      <a:pt x="330" y="953"/>
                      <a:pt x="329" y="953"/>
                    </a:cubicBezTo>
                    <a:cubicBezTo>
                      <a:pt x="329" y="948"/>
                      <a:pt x="329" y="942"/>
                      <a:pt x="329" y="937"/>
                    </a:cubicBezTo>
                    <a:cubicBezTo>
                      <a:pt x="333" y="940"/>
                      <a:pt x="337" y="942"/>
                      <a:pt x="341" y="945"/>
                    </a:cubicBezTo>
                    <a:cubicBezTo>
                      <a:pt x="341" y="947"/>
                      <a:pt x="340" y="948"/>
                      <a:pt x="339" y="950"/>
                    </a:cubicBezTo>
                    <a:cubicBezTo>
                      <a:pt x="339" y="950"/>
                      <a:pt x="338" y="951"/>
                      <a:pt x="338" y="951"/>
                    </a:cubicBezTo>
                    <a:cubicBezTo>
                      <a:pt x="338" y="952"/>
                      <a:pt x="338" y="953"/>
                      <a:pt x="338" y="953"/>
                    </a:cubicBezTo>
                    <a:cubicBezTo>
                      <a:pt x="338" y="954"/>
                      <a:pt x="338" y="954"/>
                      <a:pt x="338" y="954"/>
                    </a:cubicBezTo>
                    <a:close/>
                    <a:moveTo>
                      <a:pt x="394" y="927"/>
                    </a:moveTo>
                    <a:cubicBezTo>
                      <a:pt x="390" y="925"/>
                      <a:pt x="385" y="922"/>
                      <a:pt x="381" y="919"/>
                    </a:cubicBezTo>
                    <a:cubicBezTo>
                      <a:pt x="382" y="917"/>
                      <a:pt x="383" y="915"/>
                      <a:pt x="385" y="913"/>
                    </a:cubicBezTo>
                    <a:cubicBezTo>
                      <a:pt x="385" y="911"/>
                      <a:pt x="386" y="910"/>
                      <a:pt x="386" y="909"/>
                    </a:cubicBezTo>
                    <a:cubicBezTo>
                      <a:pt x="389" y="910"/>
                      <a:pt x="391" y="911"/>
                      <a:pt x="393" y="912"/>
                    </a:cubicBezTo>
                    <a:cubicBezTo>
                      <a:pt x="393" y="912"/>
                      <a:pt x="394" y="912"/>
                      <a:pt x="394" y="913"/>
                    </a:cubicBezTo>
                    <a:cubicBezTo>
                      <a:pt x="394" y="917"/>
                      <a:pt x="394" y="922"/>
                      <a:pt x="394" y="927"/>
                    </a:cubicBezTo>
                    <a:close/>
                    <a:moveTo>
                      <a:pt x="371" y="900"/>
                    </a:moveTo>
                    <a:cubicBezTo>
                      <a:pt x="370" y="903"/>
                      <a:pt x="369" y="907"/>
                      <a:pt x="368" y="910"/>
                    </a:cubicBezTo>
                    <a:cubicBezTo>
                      <a:pt x="365" y="908"/>
                      <a:pt x="361" y="906"/>
                      <a:pt x="358" y="903"/>
                    </a:cubicBezTo>
                    <a:cubicBezTo>
                      <a:pt x="359" y="900"/>
                      <a:pt x="359" y="896"/>
                      <a:pt x="360" y="892"/>
                    </a:cubicBezTo>
                    <a:cubicBezTo>
                      <a:pt x="364" y="895"/>
                      <a:pt x="367" y="897"/>
                      <a:pt x="371" y="900"/>
                    </a:cubicBezTo>
                    <a:close/>
                    <a:moveTo>
                      <a:pt x="360" y="890"/>
                    </a:moveTo>
                    <a:cubicBezTo>
                      <a:pt x="360" y="887"/>
                      <a:pt x="361" y="882"/>
                      <a:pt x="362" y="879"/>
                    </a:cubicBezTo>
                    <a:cubicBezTo>
                      <a:pt x="363" y="879"/>
                      <a:pt x="363" y="880"/>
                      <a:pt x="364" y="880"/>
                    </a:cubicBezTo>
                    <a:cubicBezTo>
                      <a:pt x="367" y="883"/>
                      <a:pt x="371" y="885"/>
                      <a:pt x="375" y="888"/>
                    </a:cubicBezTo>
                    <a:cubicBezTo>
                      <a:pt x="374" y="891"/>
                      <a:pt x="373" y="895"/>
                      <a:pt x="372" y="898"/>
                    </a:cubicBezTo>
                    <a:cubicBezTo>
                      <a:pt x="368" y="895"/>
                      <a:pt x="365" y="893"/>
                      <a:pt x="362" y="891"/>
                    </a:cubicBezTo>
                    <a:cubicBezTo>
                      <a:pt x="361" y="890"/>
                      <a:pt x="361" y="890"/>
                      <a:pt x="360" y="890"/>
                    </a:cubicBezTo>
                    <a:close/>
                    <a:moveTo>
                      <a:pt x="366" y="912"/>
                    </a:moveTo>
                    <a:cubicBezTo>
                      <a:pt x="366" y="912"/>
                      <a:pt x="367" y="912"/>
                      <a:pt x="367" y="912"/>
                    </a:cubicBezTo>
                    <a:cubicBezTo>
                      <a:pt x="365" y="917"/>
                      <a:pt x="363" y="922"/>
                      <a:pt x="361" y="927"/>
                    </a:cubicBezTo>
                    <a:cubicBezTo>
                      <a:pt x="359" y="926"/>
                      <a:pt x="357" y="925"/>
                      <a:pt x="355" y="924"/>
                    </a:cubicBezTo>
                    <a:cubicBezTo>
                      <a:pt x="354" y="923"/>
                      <a:pt x="353" y="923"/>
                      <a:pt x="352" y="922"/>
                    </a:cubicBezTo>
                    <a:cubicBezTo>
                      <a:pt x="354" y="919"/>
                      <a:pt x="355" y="916"/>
                      <a:pt x="355" y="913"/>
                    </a:cubicBezTo>
                    <a:cubicBezTo>
                      <a:pt x="356" y="911"/>
                      <a:pt x="357" y="908"/>
                      <a:pt x="357" y="905"/>
                    </a:cubicBezTo>
                    <a:cubicBezTo>
                      <a:pt x="360" y="907"/>
                      <a:pt x="363" y="910"/>
                      <a:pt x="366" y="912"/>
                    </a:cubicBezTo>
                    <a:close/>
                    <a:moveTo>
                      <a:pt x="356" y="902"/>
                    </a:moveTo>
                    <a:cubicBezTo>
                      <a:pt x="351" y="899"/>
                      <a:pt x="347" y="896"/>
                      <a:pt x="342" y="893"/>
                    </a:cubicBezTo>
                    <a:cubicBezTo>
                      <a:pt x="344" y="890"/>
                      <a:pt x="345" y="886"/>
                      <a:pt x="347" y="883"/>
                    </a:cubicBezTo>
                    <a:cubicBezTo>
                      <a:pt x="349" y="885"/>
                      <a:pt x="352" y="886"/>
                      <a:pt x="354" y="888"/>
                    </a:cubicBezTo>
                    <a:cubicBezTo>
                      <a:pt x="355" y="889"/>
                      <a:pt x="356" y="889"/>
                      <a:pt x="358" y="890"/>
                    </a:cubicBezTo>
                    <a:cubicBezTo>
                      <a:pt x="357" y="894"/>
                      <a:pt x="356" y="898"/>
                      <a:pt x="356" y="902"/>
                    </a:cubicBezTo>
                    <a:close/>
                    <a:moveTo>
                      <a:pt x="355" y="904"/>
                    </a:moveTo>
                    <a:cubicBezTo>
                      <a:pt x="355" y="905"/>
                      <a:pt x="355" y="906"/>
                      <a:pt x="355" y="907"/>
                    </a:cubicBezTo>
                    <a:cubicBezTo>
                      <a:pt x="354" y="912"/>
                      <a:pt x="352" y="917"/>
                      <a:pt x="350" y="921"/>
                    </a:cubicBezTo>
                    <a:cubicBezTo>
                      <a:pt x="346" y="919"/>
                      <a:pt x="341" y="916"/>
                      <a:pt x="337" y="914"/>
                    </a:cubicBezTo>
                    <a:cubicBezTo>
                      <a:pt x="336" y="913"/>
                      <a:pt x="335" y="913"/>
                      <a:pt x="334" y="912"/>
                    </a:cubicBezTo>
                    <a:cubicBezTo>
                      <a:pt x="336" y="906"/>
                      <a:pt x="339" y="901"/>
                      <a:pt x="341" y="895"/>
                    </a:cubicBezTo>
                    <a:cubicBezTo>
                      <a:pt x="346" y="898"/>
                      <a:pt x="351" y="901"/>
                      <a:pt x="355" y="904"/>
                    </a:cubicBezTo>
                    <a:close/>
                    <a:moveTo>
                      <a:pt x="334" y="915"/>
                    </a:moveTo>
                    <a:cubicBezTo>
                      <a:pt x="339" y="918"/>
                      <a:pt x="344" y="921"/>
                      <a:pt x="350" y="924"/>
                    </a:cubicBezTo>
                    <a:cubicBezTo>
                      <a:pt x="349" y="926"/>
                      <a:pt x="348" y="927"/>
                      <a:pt x="348" y="929"/>
                    </a:cubicBezTo>
                    <a:cubicBezTo>
                      <a:pt x="344" y="927"/>
                      <a:pt x="341" y="926"/>
                      <a:pt x="338" y="924"/>
                    </a:cubicBezTo>
                    <a:cubicBezTo>
                      <a:pt x="335" y="923"/>
                      <a:pt x="333" y="922"/>
                      <a:pt x="331" y="921"/>
                    </a:cubicBezTo>
                    <a:cubicBezTo>
                      <a:pt x="331" y="919"/>
                      <a:pt x="332" y="918"/>
                      <a:pt x="332" y="917"/>
                    </a:cubicBezTo>
                    <a:cubicBezTo>
                      <a:pt x="333" y="916"/>
                      <a:pt x="333" y="915"/>
                      <a:pt x="333" y="915"/>
                    </a:cubicBezTo>
                    <a:cubicBezTo>
                      <a:pt x="334" y="915"/>
                      <a:pt x="334" y="915"/>
                      <a:pt x="334" y="915"/>
                    </a:cubicBezTo>
                    <a:close/>
                    <a:moveTo>
                      <a:pt x="352" y="925"/>
                    </a:moveTo>
                    <a:cubicBezTo>
                      <a:pt x="352" y="925"/>
                      <a:pt x="353" y="926"/>
                      <a:pt x="354" y="926"/>
                    </a:cubicBezTo>
                    <a:cubicBezTo>
                      <a:pt x="356" y="927"/>
                      <a:pt x="358" y="928"/>
                      <a:pt x="360" y="929"/>
                    </a:cubicBezTo>
                    <a:cubicBezTo>
                      <a:pt x="359" y="930"/>
                      <a:pt x="359" y="932"/>
                      <a:pt x="358" y="933"/>
                    </a:cubicBezTo>
                    <a:cubicBezTo>
                      <a:pt x="358" y="934"/>
                      <a:pt x="357" y="935"/>
                      <a:pt x="357" y="936"/>
                    </a:cubicBezTo>
                    <a:cubicBezTo>
                      <a:pt x="355" y="934"/>
                      <a:pt x="353" y="933"/>
                      <a:pt x="351" y="932"/>
                    </a:cubicBezTo>
                    <a:cubicBezTo>
                      <a:pt x="351" y="931"/>
                      <a:pt x="350" y="931"/>
                      <a:pt x="349" y="930"/>
                    </a:cubicBezTo>
                    <a:cubicBezTo>
                      <a:pt x="350" y="928"/>
                      <a:pt x="351" y="927"/>
                      <a:pt x="352" y="925"/>
                    </a:cubicBezTo>
                    <a:close/>
                    <a:moveTo>
                      <a:pt x="360" y="935"/>
                    </a:moveTo>
                    <a:cubicBezTo>
                      <a:pt x="360" y="933"/>
                      <a:pt x="361" y="931"/>
                      <a:pt x="362" y="930"/>
                    </a:cubicBezTo>
                    <a:cubicBezTo>
                      <a:pt x="365" y="931"/>
                      <a:pt x="368" y="933"/>
                      <a:pt x="371" y="935"/>
                    </a:cubicBezTo>
                    <a:cubicBezTo>
                      <a:pt x="370" y="938"/>
                      <a:pt x="369" y="942"/>
                      <a:pt x="367" y="945"/>
                    </a:cubicBezTo>
                    <a:cubicBezTo>
                      <a:pt x="366" y="945"/>
                      <a:pt x="365" y="944"/>
                      <a:pt x="364" y="943"/>
                    </a:cubicBezTo>
                    <a:cubicBezTo>
                      <a:pt x="362" y="941"/>
                      <a:pt x="361" y="939"/>
                      <a:pt x="359" y="937"/>
                    </a:cubicBezTo>
                    <a:cubicBezTo>
                      <a:pt x="359" y="937"/>
                      <a:pt x="359" y="936"/>
                      <a:pt x="360" y="935"/>
                    </a:cubicBezTo>
                    <a:close/>
                    <a:moveTo>
                      <a:pt x="363" y="927"/>
                    </a:moveTo>
                    <a:cubicBezTo>
                      <a:pt x="365" y="923"/>
                      <a:pt x="367" y="919"/>
                      <a:pt x="369" y="915"/>
                    </a:cubicBezTo>
                    <a:cubicBezTo>
                      <a:pt x="369" y="914"/>
                      <a:pt x="369" y="914"/>
                      <a:pt x="369" y="914"/>
                    </a:cubicBezTo>
                    <a:cubicBezTo>
                      <a:pt x="372" y="916"/>
                      <a:pt x="375" y="918"/>
                      <a:pt x="378" y="920"/>
                    </a:cubicBezTo>
                    <a:cubicBezTo>
                      <a:pt x="376" y="924"/>
                      <a:pt x="375" y="927"/>
                      <a:pt x="373" y="931"/>
                    </a:cubicBezTo>
                    <a:cubicBezTo>
                      <a:pt x="373" y="931"/>
                      <a:pt x="372" y="932"/>
                      <a:pt x="372" y="932"/>
                    </a:cubicBezTo>
                    <a:cubicBezTo>
                      <a:pt x="369" y="930"/>
                      <a:pt x="366" y="929"/>
                      <a:pt x="363" y="927"/>
                    </a:cubicBezTo>
                    <a:close/>
                    <a:moveTo>
                      <a:pt x="370" y="912"/>
                    </a:moveTo>
                    <a:cubicBezTo>
                      <a:pt x="371" y="908"/>
                      <a:pt x="372" y="905"/>
                      <a:pt x="373" y="901"/>
                    </a:cubicBezTo>
                    <a:cubicBezTo>
                      <a:pt x="377" y="904"/>
                      <a:pt x="381" y="906"/>
                      <a:pt x="384" y="908"/>
                    </a:cubicBezTo>
                    <a:cubicBezTo>
                      <a:pt x="384" y="908"/>
                      <a:pt x="384" y="908"/>
                      <a:pt x="384" y="909"/>
                    </a:cubicBezTo>
                    <a:cubicBezTo>
                      <a:pt x="383" y="912"/>
                      <a:pt x="381" y="915"/>
                      <a:pt x="380" y="918"/>
                    </a:cubicBezTo>
                    <a:cubicBezTo>
                      <a:pt x="376" y="916"/>
                      <a:pt x="373" y="914"/>
                      <a:pt x="370" y="912"/>
                    </a:cubicBezTo>
                    <a:close/>
                    <a:moveTo>
                      <a:pt x="385" y="905"/>
                    </a:moveTo>
                    <a:cubicBezTo>
                      <a:pt x="383" y="904"/>
                      <a:pt x="382" y="904"/>
                      <a:pt x="380" y="903"/>
                    </a:cubicBezTo>
                    <a:cubicBezTo>
                      <a:pt x="378" y="901"/>
                      <a:pt x="376" y="900"/>
                      <a:pt x="374" y="899"/>
                    </a:cubicBezTo>
                    <a:cubicBezTo>
                      <a:pt x="374" y="897"/>
                      <a:pt x="375" y="895"/>
                      <a:pt x="375" y="893"/>
                    </a:cubicBezTo>
                    <a:cubicBezTo>
                      <a:pt x="376" y="892"/>
                      <a:pt x="376" y="891"/>
                      <a:pt x="376" y="890"/>
                    </a:cubicBezTo>
                    <a:cubicBezTo>
                      <a:pt x="377" y="890"/>
                      <a:pt x="377" y="891"/>
                      <a:pt x="378" y="891"/>
                    </a:cubicBezTo>
                    <a:cubicBezTo>
                      <a:pt x="381" y="894"/>
                      <a:pt x="384" y="897"/>
                      <a:pt x="387" y="899"/>
                    </a:cubicBezTo>
                    <a:cubicBezTo>
                      <a:pt x="387" y="901"/>
                      <a:pt x="386" y="903"/>
                      <a:pt x="385" y="905"/>
                    </a:cubicBezTo>
                    <a:close/>
                    <a:moveTo>
                      <a:pt x="381" y="892"/>
                    </a:moveTo>
                    <a:cubicBezTo>
                      <a:pt x="379" y="891"/>
                      <a:pt x="378" y="889"/>
                      <a:pt x="377" y="888"/>
                    </a:cubicBezTo>
                    <a:cubicBezTo>
                      <a:pt x="377" y="885"/>
                      <a:pt x="378" y="882"/>
                      <a:pt x="379" y="879"/>
                    </a:cubicBezTo>
                    <a:cubicBezTo>
                      <a:pt x="383" y="881"/>
                      <a:pt x="386" y="884"/>
                      <a:pt x="389" y="886"/>
                    </a:cubicBezTo>
                    <a:cubicBezTo>
                      <a:pt x="390" y="887"/>
                      <a:pt x="390" y="887"/>
                      <a:pt x="391" y="888"/>
                    </a:cubicBezTo>
                    <a:cubicBezTo>
                      <a:pt x="390" y="891"/>
                      <a:pt x="389" y="895"/>
                      <a:pt x="388" y="898"/>
                    </a:cubicBezTo>
                    <a:cubicBezTo>
                      <a:pt x="385" y="896"/>
                      <a:pt x="383" y="894"/>
                      <a:pt x="381" y="892"/>
                    </a:cubicBezTo>
                    <a:close/>
                    <a:moveTo>
                      <a:pt x="375" y="886"/>
                    </a:moveTo>
                    <a:cubicBezTo>
                      <a:pt x="375" y="886"/>
                      <a:pt x="375" y="887"/>
                      <a:pt x="375" y="887"/>
                    </a:cubicBezTo>
                    <a:cubicBezTo>
                      <a:pt x="372" y="885"/>
                      <a:pt x="370" y="883"/>
                      <a:pt x="367" y="881"/>
                    </a:cubicBezTo>
                    <a:cubicBezTo>
                      <a:pt x="366" y="880"/>
                      <a:pt x="364" y="879"/>
                      <a:pt x="362" y="877"/>
                    </a:cubicBezTo>
                    <a:cubicBezTo>
                      <a:pt x="363" y="875"/>
                      <a:pt x="364" y="873"/>
                      <a:pt x="365" y="872"/>
                    </a:cubicBezTo>
                    <a:cubicBezTo>
                      <a:pt x="366" y="872"/>
                      <a:pt x="367" y="872"/>
                      <a:pt x="369" y="872"/>
                    </a:cubicBezTo>
                    <a:cubicBezTo>
                      <a:pt x="371" y="874"/>
                      <a:pt x="373" y="876"/>
                      <a:pt x="376" y="877"/>
                    </a:cubicBezTo>
                    <a:cubicBezTo>
                      <a:pt x="376" y="877"/>
                      <a:pt x="377" y="878"/>
                      <a:pt x="378" y="878"/>
                    </a:cubicBezTo>
                    <a:cubicBezTo>
                      <a:pt x="376" y="881"/>
                      <a:pt x="376" y="884"/>
                      <a:pt x="375" y="886"/>
                    </a:cubicBezTo>
                    <a:close/>
                    <a:moveTo>
                      <a:pt x="361" y="876"/>
                    </a:moveTo>
                    <a:cubicBezTo>
                      <a:pt x="360" y="876"/>
                      <a:pt x="360" y="876"/>
                      <a:pt x="360" y="876"/>
                    </a:cubicBezTo>
                    <a:cubicBezTo>
                      <a:pt x="359" y="874"/>
                      <a:pt x="356" y="873"/>
                      <a:pt x="355" y="872"/>
                    </a:cubicBezTo>
                    <a:cubicBezTo>
                      <a:pt x="357" y="872"/>
                      <a:pt x="359" y="872"/>
                      <a:pt x="362" y="872"/>
                    </a:cubicBezTo>
                    <a:cubicBezTo>
                      <a:pt x="362" y="872"/>
                      <a:pt x="362" y="872"/>
                      <a:pt x="363" y="872"/>
                    </a:cubicBezTo>
                    <a:cubicBezTo>
                      <a:pt x="362" y="873"/>
                      <a:pt x="361" y="875"/>
                      <a:pt x="361" y="876"/>
                    </a:cubicBezTo>
                    <a:close/>
                    <a:moveTo>
                      <a:pt x="357" y="875"/>
                    </a:moveTo>
                    <a:cubicBezTo>
                      <a:pt x="358" y="875"/>
                      <a:pt x="359" y="876"/>
                      <a:pt x="360" y="877"/>
                    </a:cubicBezTo>
                    <a:cubicBezTo>
                      <a:pt x="360" y="879"/>
                      <a:pt x="359" y="881"/>
                      <a:pt x="359" y="883"/>
                    </a:cubicBezTo>
                    <a:cubicBezTo>
                      <a:pt x="359" y="884"/>
                      <a:pt x="358" y="886"/>
                      <a:pt x="358" y="888"/>
                    </a:cubicBezTo>
                    <a:cubicBezTo>
                      <a:pt x="354" y="886"/>
                      <a:pt x="351" y="884"/>
                      <a:pt x="347" y="882"/>
                    </a:cubicBezTo>
                    <a:cubicBezTo>
                      <a:pt x="349" y="878"/>
                      <a:pt x="351" y="875"/>
                      <a:pt x="352" y="871"/>
                    </a:cubicBezTo>
                    <a:cubicBezTo>
                      <a:pt x="352" y="871"/>
                      <a:pt x="353" y="871"/>
                      <a:pt x="353" y="871"/>
                    </a:cubicBezTo>
                    <a:cubicBezTo>
                      <a:pt x="354" y="873"/>
                      <a:pt x="356" y="874"/>
                      <a:pt x="357" y="875"/>
                    </a:cubicBezTo>
                    <a:close/>
                    <a:moveTo>
                      <a:pt x="345" y="881"/>
                    </a:moveTo>
                    <a:cubicBezTo>
                      <a:pt x="344" y="880"/>
                      <a:pt x="344" y="880"/>
                      <a:pt x="343" y="879"/>
                    </a:cubicBezTo>
                    <a:cubicBezTo>
                      <a:pt x="340" y="878"/>
                      <a:pt x="338" y="877"/>
                      <a:pt x="336" y="876"/>
                    </a:cubicBezTo>
                    <a:cubicBezTo>
                      <a:pt x="337" y="874"/>
                      <a:pt x="337" y="872"/>
                      <a:pt x="338" y="871"/>
                    </a:cubicBezTo>
                    <a:cubicBezTo>
                      <a:pt x="342" y="871"/>
                      <a:pt x="346" y="871"/>
                      <a:pt x="350" y="871"/>
                    </a:cubicBezTo>
                    <a:cubicBezTo>
                      <a:pt x="348" y="874"/>
                      <a:pt x="347" y="878"/>
                      <a:pt x="345" y="881"/>
                    </a:cubicBezTo>
                    <a:close/>
                    <a:moveTo>
                      <a:pt x="334" y="875"/>
                    </a:moveTo>
                    <a:cubicBezTo>
                      <a:pt x="334" y="874"/>
                      <a:pt x="333" y="874"/>
                      <a:pt x="332" y="874"/>
                    </a:cubicBezTo>
                    <a:cubicBezTo>
                      <a:pt x="332" y="873"/>
                      <a:pt x="332" y="872"/>
                      <a:pt x="332" y="871"/>
                    </a:cubicBezTo>
                    <a:cubicBezTo>
                      <a:pt x="332" y="871"/>
                      <a:pt x="332" y="871"/>
                      <a:pt x="332" y="871"/>
                    </a:cubicBezTo>
                    <a:cubicBezTo>
                      <a:pt x="334" y="871"/>
                      <a:pt x="335" y="871"/>
                      <a:pt x="336" y="871"/>
                    </a:cubicBezTo>
                    <a:cubicBezTo>
                      <a:pt x="335" y="872"/>
                      <a:pt x="335" y="873"/>
                      <a:pt x="334" y="875"/>
                    </a:cubicBezTo>
                    <a:close/>
                    <a:moveTo>
                      <a:pt x="334" y="876"/>
                    </a:moveTo>
                    <a:cubicBezTo>
                      <a:pt x="333" y="877"/>
                      <a:pt x="333" y="878"/>
                      <a:pt x="332" y="879"/>
                    </a:cubicBezTo>
                    <a:cubicBezTo>
                      <a:pt x="332" y="877"/>
                      <a:pt x="332" y="876"/>
                      <a:pt x="332" y="875"/>
                    </a:cubicBezTo>
                    <a:cubicBezTo>
                      <a:pt x="333" y="875"/>
                      <a:pt x="333" y="875"/>
                      <a:pt x="334" y="876"/>
                    </a:cubicBezTo>
                    <a:close/>
                    <a:moveTo>
                      <a:pt x="335" y="877"/>
                    </a:moveTo>
                    <a:cubicBezTo>
                      <a:pt x="338" y="879"/>
                      <a:pt x="342" y="880"/>
                      <a:pt x="345" y="882"/>
                    </a:cubicBezTo>
                    <a:cubicBezTo>
                      <a:pt x="343" y="885"/>
                      <a:pt x="342" y="889"/>
                      <a:pt x="340" y="892"/>
                    </a:cubicBezTo>
                    <a:cubicBezTo>
                      <a:pt x="339" y="891"/>
                      <a:pt x="337" y="890"/>
                      <a:pt x="335" y="889"/>
                    </a:cubicBezTo>
                    <a:cubicBezTo>
                      <a:pt x="334" y="889"/>
                      <a:pt x="333" y="888"/>
                      <a:pt x="332" y="888"/>
                    </a:cubicBezTo>
                    <a:cubicBezTo>
                      <a:pt x="332" y="886"/>
                      <a:pt x="332" y="885"/>
                      <a:pt x="332" y="884"/>
                    </a:cubicBezTo>
                    <a:cubicBezTo>
                      <a:pt x="333" y="882"/>
                      <a:pt x="334" y="879"/>
                      <a:pt x="335" y="877"/>
                    </a:cubicBezTo>
                    <a:close/>
                    <a:moveTo>
                      <a:pt x="332" y="889"/>
                    </a:moveTo>
                    <a:cubicBezTo>
                      <a:pt x="335" y="891"/>
                      <a:pt x="337" y="892"/>
                      <a:pt x="340" y="894"/>
                    </a:cubicBezTo>
                    <a:cubicBezTo>
                      <a:pt x="337" y="899"/>
                      <a:pt x="335" y="905"/>
                      <a:pt x="332" y="911"/>
                    </a:cubicBezTo>
                    <a:cubicBezTo>
                      <a:pt x="331" y="911"/>
                      <a:pt x="331" y="910"/>
                      <a:pt x="330" y="910"/>
                    </a:cubicBezTo>
                    <a:cubicBezTo>
                      <a:pt x="330" y="906"/>
                      <a:pt x="330" y="902"/>
                      <a:pt x="331" y="898"/>
                    </a:cubicBezTo>
                    <a:cubicBezTo>
                      <a:pt x="331" y="895"/>
                      <a:pt x="332" y="892"/>
                      <a:pt x="332" y="889"/>
                    </a:cubicBezTo>
                    <a:cubicBezTo>
                      <a:pt x="332" y="889"/>
                      <a:pt x="332" y="889"/>
                      <a:pt x="332" y="889"/>
                    </a:cubicBezTo>
                    <a:close/>
                    <a:moveTo>
                      <a:pt x="331" y="913"/>
                    </a:moveTo>
                    <a:cubicBezTo>
                      <a:pt x="331" y="915"/>
                      <a:pt x="330" y="917"/>
                      <a:pt x="329" y="918"/>
                    </a:cubicBezTo>
                    <a:cubicBezTo>
                      <a:pt x="329" y="916"/>
                      <a:pt x="329" y="914"/>
                      <a:pt x="330" y="912"/>
                    </a:cubicBezTo>
                    <a:cubicBezTo>
                      <a:pt x="330" y="913"/>
                      <a:pt x="331" y="913"/>
                      <a:pt x="331" y="913"/>
                    </a:cubicBezTo>
                    <a:close/>
                    <a:moveTo>
                      <a:pt x="330" y="923"/>
                    </a:moveTo>
                    <a:cubicBezTo>
                      <a:pt x="331" y="924"/>
                      <a:pt x="333" y="925"/>
                      <a:pt x="335" y="925"/>
                    </a:cubicBezTo>
                    <a:cubicBezTo>
                      <a:pt x="339" y="927"/>
                      <a:pt x="343" y="929"/>
                      <a:pt x="347" y="932"/>
                    </a:cubicBezTo>
                    <a:cubicBezTo>
                      <a:pt x="345" y="935"/>
                      <a:pt x="344" y="939"/>
                      <a:pt x="342" y="943"/>
                    </a:cubicBezTo>
                    <a:cubicBezTo>
                      <a:pt x="338" y="940"/>
                      <a:pt x="333" y="937"/>
                      <a:pt x="329" y="934"/>
                    </a:cubicBezTo>
                    <a:cubicBezTo>
                      <a:pt x="329" y="933"/>
                      <a:pt x="329" y="932"/>
                      <a:pt x="329" y="931"/>
                    </a:cubicBezTo>
                    <a:cubicBezTo>
                      <a:pt x="329" y="928"/>
                      <a:pt x="329" y="926"/>
                      <a:pt x="329" y="924"/>
                    </a:cubicBezTo>
                    <a:cubicBezTo>
                      <a:pt x="329" y="924"/>
                      <a:pt x="329" y="923"/>
                      <a:pt x="330" y="923"/>
                    </a:cubicBezTo>
                    <a:close/>
                    <a:moveTo>
                      <a:pt x="340" y="953"/>
                    </a:moveTo>
                    <a:cubicBezTo>
                      <a:pt x="341" y="951"/>
                      <a:pt x="342" y="948"/>
                      <a:pt x="343" y="946"/>
                    </a:cubicBezTo>
                    <a:cubicBezTo>
                      <a:pt x="343" y="946"/>
                      <a:pt x="343" y="946"/>
                      <a:pt x="344" y="946"/>
                    </a:cubicBezTo>
                    <a:cubicBezTo>
                      <a:pt x="346" y="948"/>
                      <a:pt x="349" y="950"/>
                      <a:pt x="352" y="952"/>
                    </a:cubicBezTo>
                    <a:cubicBezTo>
                      <a:pt x="352" y="953"/>
                      <a:pt x="352" y="954"/>
                      <a:pt x="352" y="955"/>
                    </a:cubicBezTo>
                    <a:cubicBezTo>
                      <a:pt x="349" y="955"/>
                      <a:pt x="346" y="955"/>
                      <a:pt x="343" y="954"/>
                    </a:cubicBezTo>
                    <a:cubicBezTo>
                      <a:pt x="342" y="954"/>
                      <a:pt x="340" y="954"/>
                      <a:pt x="339" y="954"/>
                    </a:cubicBezTo>
                    <a:cubicBezTo>
                      <a:pt x="339" y="954"/>
                      <a:pt x="340" y="954"/>
                      <a:pt x="340" y="953"/>
                    </a:cubicBezTo>
                    <a:close/>
                    <a:moveTo>
                      <a:pt x="347" y="946"/>
                    </a:moveTo>
                    <a:cubicBezTo>
                      <a:pt x="346" y="945"/>
                      <a:pt x="345" y="944"/>
                      <a:pt x="344" y="944"/>
                    </a:cubicBezTo>
                    <a:cubicBezTo>
                      <a:pt x="345" y="940"/>
                      <a:pt x="347" y="936"/>
                      <a:pt x="348" y="933"/>
                    </a:cubicBezTo>
                    <a:cubicBezTo>
                      <a:pt x="348" y="933"/>
                      <a:pt x="348" y="933"/>
                      <a:pt x="348" y="933"/>
                    </a:cubicBezTo>
                    <a:cubicBezTo>
                      <a:pt x="351" y="934"/>
                      <a:pt x="354" y="936"/>
                      <a:pt x="356" y="938"/>
                    </a:cubicBezTo>
                    <a:cubicBezTo>
                      <a:pt x="355" y="942"/>
                      <a:pt x="354" y="946"/>
                      <a:pt x="353" y="949"/>
                    </a:cubicBezTo>
                    <a:cubicBezTo>
                      <a:pt x="351" y="948"/>
                      <a:pt x="349" y="947"/>
                      <a:pt x="347" y="946"/>
                    </a:cubicBezTo>
                    <a:close/>
                    <a:moveTo>
                      <a:pt x="354" y="953"/>
                    </a:moveTo>
                    <a:cubicBezTo>
                      <a:pt x="355" y="954"/>
                      <a:pt x="356" y="954"/>
                      <a:pt x="357" y="955"/>
                    </a:cubicBezTo>
                    <a:cubicBezTo>
                      <a:pt x="356" y="955"/>
                      <a:pt x="355" y="955"/>
                      <a:pt x="354" y="955"/>
                    </a:cubicBezTo>
                    <a:cubicBezTo>
                      <a:pt x="354" y="954"/>
                      <a:pt x="354" y="954"/>
                      <a:pt x="354" y="953"/>
                    </a:cubicBezTo>
                    <a:close/>
                    <a:moveTo>
                      <a:pt x="355" y="951"/>
                    </a:moveTo>
                    <a:cubicBezTo>
                      <a:pt x="356" y="947"/>
                      <a:pt x="357" y="944"/>
                      <a:pt x="358" y="940"/>
                    </a:cubicBezTo>
                    <a:cubicBezTo>
                      <a:pt x="359" y="941"/>
                      <a:pt x="360" y="943"/>
                      <a:pt x="362" y="944"/>
                    </a:cubicBezTo>
                    <a:cubicBezTo>
                      <a:pt x="363" y="945"/>
                      <a:pt x="365" y="946"/>
                      <a:pt x="366" y="948"/>
                    </a:cubicBezTo>
                    <a:cubicBezTo>
                      <a:pt x="365" y="950"/>
                      <a:pt x="364" y="952"/>
                      <a:pt x="362" y="954"/>
                    </a:cubicBezTo>
                    <a:cubicBezTo>
                      <a:pt x="362" y="955"/>
                      <a:pt x="364" y="955"/>
                      <a:pt x="364" y="955"/>
                    </a:cubicBezTo>
                    <a:cubicBezTo>
                      <a:pt x="365" y="954"/>
                      <a:pt x="366" y="953"/>
                      <a:pt x="367" y="952"/>
                    </a:cubicBezTo>
                    <a:cubicBezTo>
                      <a:pt x="367" y="952"/>
                      <a:pt x="367" y="952"/>
                      <a:pt x="366" y="952"/>
                    </a:cubicBezTo>
                    <a:cubicBezTo>
                      <a:pt x="367" y="951"/>
                      <a:pt x="367" y="950"/>
                      <a:pt x="367" y="949"/>
                    </a:cubicBezTo>
                    <a:cubicBezTo>
                      <a:pt x="369" y="951"/>
                      <a:pt x="371" y="952"/>
                      <a:pt x="372" y="954"/>
                    </a:cubicBezTo>
                    <a:cubicBezTo>
                      <a:pt x="372" y="954"/>
                      <a:pt x="372" y="954"/>
                      <a:pt x="372" y="954"/>
                    </a:cubicBezTo>
                    <a:cubicBezTo>
                      <a:pt x="371" y="954"/>
                      <a:pt x="371" y="954"/>
                      <a:pt x="371" y="955"/>
                    </a:cubicBezTo>
                    <a:cubicBezTo>
                      <a:pt x="367" y="955"/>
                      <a:pt x="364" y="955"/>
                      <a:pt x="361" y="955"/>
                    </a:cubicBezTo>
                    <a:cubicBezTo>
                      <a:pt x="360" y="954"/>
                      <a:pt x="359" y="954"/>
                      <a:pt x="358" y="953"/>
                    </a:cubicBezTo>
                    <a:cubicBezTo>
                      <a:pt x="357" y="952"/>
                      <a:pt x="356" y="951"/>
                      <a:pt x="355" y="951"/>
                    </a:cubicBezTo>
                    <a:close/>
                    <a:moveTo>
                      <a:pt x="369" y="947"/>
                    </a:moveTo>
                    <a:cubicBezTo>
                      <a:pt x="370" y="943"/>
                      <a:pt x="371" y="940"/>
                      <a:pt x="373" y="936"/>
                    </a:cubicBezTo>
                    <a:cubicBezTo>
                      <a:pt x="373" y="936"/>
                      <a:pt x="373" y="936"/>
                      <a:pt x="373" y="936"/>
                    </a:cubicBezTo>
                    <a:cubicBezTo>
                      <a:pt x="379" y="939"/>
                      <a:pt x="384" y="944"/>
                      <a:pt x="389" y="949"/>
                    </a:cubicBezTo>
                    <a:cubicBezTo>
                      <a:pt x="389" y="949"/>
                      <a:pt x="389" y="949"/>
                      <a:pt x="389" y="949"/>
                    </a:cubicBezTo>
                    <a:cubicBezTo>
                      <a:pt x="389" y="951"/>
                      <a:pt x="388" y="953"/>
                      <a:pt x="387" y="954"/>
                    </a:cubicBezTo>
                    <a:cubicBezTo>
                      <a:pt x="384" y="955"/>
                      <a:pt x="380" y="955"/>
                      <a:pt x="376" y="955"/>
                    </a:cubicBezTo>
                    <a:cubicBezTo>
                      <a:pt x="374" y="952"/>
                      <a:pt x="371" y="949"/>
                      <a:pt x="369" y="947"/>
                    </a:cubicBezTo>
                    <a:close/>
                    <a:moveTo>
                      <a:pt x="388" y="945"/>
                    </a:moveTo>
                    <a:cubicBezTo>
                      <a:pt x="384" y="941"/>
                      <a:pt x="379" y="937"/>
                      <a:pt x="374" y="933"/>
                    </a:cubicBezTo>
                    <a:cubicBezTo>
                      <a:pt x="376" y="929"/>
                      <a:pt x="378" y="925"/>
                      <a:pt x="380" y="921"/>
                    </a:cubicBezTo>
                    <a:cubicBezTo>
                      <a:pt x="385" y="924"/>
                      <a:pt x="389" y="927"/>
                      <a:pt x="394" y="930"/>
                    </a:cubicBezTo>
                    <a:cubicBezTo>
                      <a:pt x="394" y="933"/>
                      <a:pt x="394" y="935"/>
                      <a:pt x="394" y="938"/>
                    </a:cubicBezTo>
                    <a:cubicBezTo>
                      <a:pt x="393" y="941"/>
                      <a:pt x="391" y="944"/>
                      <a:pt x="390" y="947"/>
                    </a:cubicBezTo>
                    <a:cubicBezTo>
                      <a:pt x="390" y="946"/>
                      <a:pt x="389" y="945"/>
                      <a:pt x="388" y="945"/>
                    </a:cubicBezTo>
                    <a:close/>
                    <a:moveTo>
                      <a:pt x="391" y="951"/>
                    </a:moveTo>
                    <a:cubicBezTo>
                      <a:pt x="392" y="952"/>
                      <a:pt x="393" y="953"/>
                      <a:pt x="394" y="954"/>
                    </a:cubicBezTo>
                    <a:cubicBezTo>
                      <a:pt x="394" y="954"/>
                      <a:pt x="394" y="954"/>
                      <a:pt x="394" y="954"/>
                    </a:cubicBezTo>
                    <a:cubicBezTo>
                      <a:pt x="392" y="954"/>
                      <a:pt x="391" y="954"/>
                      <a:pt x="389" y="954"/>
                    </a:cubicBezTo>
                    <a:cubicBezTo>
                      <a:pt x="390" y="953"/>
                      <a:pt x="390" y="952"/>
                      <a:pt x="391" y="951"/>
                    </a:cubicBezTo>
                    <a:close/>
                    <a:moveTo>
                      <a:pt x="392" y="948"/>
                    </a:moveTo>
                    <a:cubicBezTo>
                      <a:pt x="393" y="947"/>
                      <a:pt x="393" y="945"/>
                      <a:pt x="394" y="943"/>
                    </a:cubicBezTo>
                    <a:cubicBezTo>
                      <a:pt x="394" y="946"/>
                      <a:pt x="394" y="948"/>
                      <a:pt x="394" y="950"/>
                    </a:cubicBezTo>
                    <a:cubicBezTo>
                      <a:pt x="393" y="950"/>
                      <a:pt x="393" y="949"/>
                      <a:pt x="392" y="948"/>
                    </a:cubicBezTo>
                    <a:close/>
                    <a:moveTo>
                      <a:pt x="394" y="907"/>
                    </a:moveTo>
                    <a:cubicBezTo>
                      <a:pt x="394" y="908"/>
                      <a:pt x="394" y="909"/>
                      <a:pt x="394" y="910"/>
                    </a:cubicBezTo>
                    <a:cubicBezTo>
                      <a:pt x="392" y="909"/>
                      <a:pt x="389" y="908"/>
                      <a:pt x="387" y="906"/>
                    </a:cubicBezTo>
                    <a:cubicBezTo>
                      <a:pt x="388" y="905"/>
                      <a:pt x="388" y="903"/>
                      <a:pt x="389" y="901"/>
                    </a:cubicBezTo>
                    <a:cubicBezTo>
                      <a:pt x="390" y="901"/>
                      <a:pt x="390" y="902"/>
                      <a:pt x="391" y="902"/>
                    </a:cubicBezTo>
                    <a:cubicBezTo>
                      <a:pt x="392" y="903"/>
                      <a:pt x="393" y="904"/>
                      <a:pt x="394" y="904"/>
                    </a:cubicBezTo>
                    <a:cubicBezTo>
                      <a:pt x="394" y="905"/>
                      <a:pt x="394" y="906"/>
                      <a:pt x="394" y="907"/>
                    </a:cubicBezTo>
                    <a:close/>
                    <a:moveTo>
                      <a:pt x="393" y="903"/>
                    </a:moveTo>
                    <a:cubicBezTo>
                      <a:pt x="392" y="902"/>
                      <a:pt x="391" y="901"/>
                      <a:pt x="389" y="900"/>
                    </a:cubicBezTo>
                    <a:cubicBezTo>
                      <a:pt x="390" y="897"/>
                      <a:pt x="391" y="894"/>
                      <a:pt x="392" y="892"/>
                    </a:cubicBezTo>
                    <a:cubicBezTo>
                      <a:pt x="392" y="891"/>
                      <a:pt x="393" y="890"/>
                      <a:pt x="393" y="889"/>
                    </a:cubicBezTo>
                    <a:cubicBezTo>
                      <a:pt x="394" y="890"/>
                      <a:pt x="394" y="890"/>
                      <a:pt x="395" y="891"/>
                    </a:cubicBezTo>
                    <a:cubicBezTo>
                      <a:pt x="395" y="895"/>
                      <a:pt x="394" y="899"/>
                      <a:pt x="394" y="903"/>
                    </a:cubicBezTo>
                    <a:cubicBezTo>
                      <a:pt x="394" y="903"/>
                      <a:pt x="394" y="903"/>
                      <a:pt x="393" y="903"/>
                    </a:cubicBezTo>
                    <a:close/>
                    <a:moveTo>
                      <a:pt x="393" y="888"/>
                    </a:moveTo>
                    <a:cubicBezTo>
                      <a:pt x="394" y="886"/>
                      <a:pt x="395" y="884"/>
                      <a:pt x="396" y="882"/>
                    </a:cubicBezTo>
                    <a:cubicBezTo>
                      <a:pt x="396" y="884"/>
                      <a:pt x="395" y="887"/>
                      <a:pt x="395" y="889"/>
                    </a:cubicBezTo>
                    <a:cubicBezTo>
                      <a:pt x="394" y="889"/>
                      <a:pt x="394" y="889"/>
                      <a:pt x="393" y="888"/>
                    </a:cubicBezTo>
                    <a:close/>
                    <a:moveTo>
                      <a:pt x="392" y="885"/>
                    </a:moveTo>
                    <a:cubicBezTo>
                      <a:pt x="392" y="886"/>
                      <a:pt x="392" y="886"/>
                      <a:pt x="392" y="887"/>
                    </a:cubicBezTo>
                    <a:cubicBezTo>
                      <a:pt x="391" y="887"/>
                      <a:pt x="391" y="886"/>
                      <a:pt x="390" y="886"/>
                    </a:cubicBezTo>
                    <a:cubicBezTo>
                      <a:pt x="387" y="883"/>
                      <a:pt x="383" y="880"/>
                      <a:pt x="380" y="878"/>
                    </a:cubicBezTo>
                    <a:cubicBezTo>
                      <a:pt x="380" y="876"/>
                      <a:pt x="381" y="875"/>
                      <a:pt x="383" y="874"/>
                    </a:cubicBezTo>
                    <a:cubicBezTo>
                      <a:pt x="384" y="873"/>
                      <a:pt x="381" y="873"/>
                      <a:pt x="381" y="873"/>
                    </a:cubicBezTo>
                    <a:cubicBezTo>
                      <a:pt x="379" y="874"/>
                      <a:pt x="379" y="876"/>
                      <a:pt x="378" y="877"/>
                    </a:cubicBezTo>
                    <a:cubicBezTo>
                      <a:pt x="378" y="877"/>
                      <a:pt x="378" y="877"/>
                      <a:pt x="378" y="877"/>
                    </a:cubicBezTo>
                    <a:cubicBezTo>
                      <a:pt x="375" y="875"/>
                      <a:pt x="373" y="874"/>
                      <a:pt x="370" y="872"/>
                    </a:cubicBezTo>
                    <a:cubicBezTo>
                      <a:pt x="377" y="872"/>
                      <a:pt x="383" y="872"/>
                      <a:pt x="389" y="872"/>
                    </a:cubicBezTo>
                    <a:cubicBezTo>
                      <a:pt x="392" y="872"/>
                      <a:pt x="394" y="872"/>
                      <a:pt x="397" y="871"/>
                    </a:cubicBezTo>
                    <a:cubicBezTo>
                      <a:pt x="397" y="872"/>
                      <a:pt x="397" y="872"/>
                      <a:pt x="397" y="872"/>
                    </a:cubicBezTo>
                    <a:cubicBezTo>
                      <a:pt x="395" y="876"/>
                      <a:pt x="394" y="881"/>
                      <a:pt x="392" y="885"/>
                    </a:cubicBezTo>
                    <a:close/>
                    <a:moveTo>
                      <a:pt x="353" y="863"/>
                    </a:moveTo>
                    <a:cubicBezTo>
                      <a:pt x="346" y="862"/>
                      <a:pt x="340" y="862"/>
                      <a:pt x="333" y="862"/>
                    </a:cubicBezTo>
                    <a:cubicBezTo>
                      <a:pt x="334" y="854"/>
                      <a:pt x="335" y="846"/>
                      <a:pt x="336" y="838"/>
                    </a:cubicBezTo>
                    <a:cubicBezTo>
                      <a:pt x="338" y="819"/>
                      <a:pt x="339" y="799"/>
                      <a:pt x="342" y="780"/>
                    </a:cubicBezTo>
                    <a:cubicBezTo>
                      <a:pt x="345" y="760"/>
                      <a:pt x="349" y="741"/>
                      <a:pt x="352" y="722"/>
                    </a:cubicBezTo>
                    <a:cubicBezTo>
                      <a:pt x="352" y="719"/>
                      <a:pt x="353" y="715"/>
                      <a:pt x="353" y="712"/>
                    </a:cubicBezTo>
                    <a:cubicBezTo>
                      <a:pt x="353" y="712"/>
                      <a:pt x="353" y="712"/>
                      <a:pt x="353" y="712"/>
                    </a:cubicBezTo>
                    <a:cubicBezTo>
                      <a:pt x="354" y="716"/>
                      <a:pt x="355" y="720"/>
                      <a:pt x="359" y="723"/>
                    </a:cubicBezTo>
                    <a:cubicBezTo>
                      <a:pt x="362" y="725"/>
                      <a:pt x="365" y="725"/>
                      <a:pt x="368" y="725"/>
                    </a:cubicBezTo>
                    <a:cubicBezTo>
                      <a:pt x="370" y="724"/>
                      <a:pt x="371" y="723"/>
                      <a:pt x="372" y="721"/>
                    </a:cubicBezTo>
                    <a:cubicBezTo>
                      <a:pt x="374" y="724"/>
                      <a:pt x="376" y="725"/>
                      <a:pt x="381" y="726"/>
                    </a:cubicBezTo>
                    <a:cubicBezTo>
                      <a:pt x="386" y="727"/>
                      <a:pt x="390" y="727"/>
                      <a:pt x="395" y="724"/>
                    </a:cubicBezTo>
                    <a:cubicBezTo>
                      <a:pt x="402" y="719"/>
                      <a:pt x="403" y="707"/>
                      <a:pt x="399" y="700"/>
                    </a:cubicBezTo>
                    <a:cubicBezTo>
                      <a:pt x="397" y="696"/>
                      <a:pt x="392" y="695"/>
                      <a:pt x="388" y="696"/>
                    </a:cubicBezTo>
                    <a:cubicBezTo>
                      <a:pt x="382" y="697"/>
                      <a:pt x="381" y="693"/>
                      <a:pt x="376" y="690"/>
                    </a:cubicBezTo>
                    <a:cubicBezTo>
                      <a:pt x="368" y="684"/>
                      <a:pt x="356" y="689"/>
                      <a:pt x="355" y="699"/>
                    </a:cubicBezTo>
                    <a:cubicBezTo>
                      <a:pt x="354" y="702"/>
                      <a:pt x="357" y="704"/>
                      <a:pt x="360" y="704"/>
                    </a:cubicBezTo>
                    <a:cubicBezTo>
                      <a:pt x="360" y="704"/>
                      <a:pt x="360" y="704"/>
                      <a:pt x="360" y="704"/>
                    </a:cubicBezTo>
                    <a:cubicBezTo>
                      <a:pt x="363" y="704"/>
                      <a:pt x="364" y="701"/>
                      <a:pt x="363" y="699"/>
                    </a:cubicBezTo>
                    <a:cubicBezTo>
                      <a:pt x="364" y="696"/>
                      <a:pt x="367" y="694"/>
                      <a:pt x="370" y="695"/>
                    </a:cubicBezTo>
                    <a:cubicBezTo>
                      <a:pt x="372" y="695"/>
                      <a:pt x="374" y="698"/>
                      <a:pt x="375" y="699"/>
                    </a:cubicBezTo>
                    <a:cubicBezTo>
                      <a:pt x="378" y="702"/>
                      <a:pt x="382" y="704"/>
                      <a:pt x="386" y="704"/>
                    </a:cubicBezTo>
                    <a:cubicBezTo>
                      <a:pt x="389" y="704"/>
                      <a:pt x="392" y="701"/>
                      <a:pt x="394" y="705"/>
                    </a:cubicBezTo>
                    <a:cubicBezTo>
                      <a:pt x="394" y="708"/>
                      <a:pt x="394" y="711"/>
                      <a:pt x="393" y="713"/>
                    </a:cubicBezTo>
                    <a:cubicBezTo>
                      <a:pt x="391" y="723"/>
                      <a:pt x="379" y="720"/>
                      <a:pt x="376" y="713"/>
                    </a:cubicBezTo>
                    <a:cubicBezTo>
                      <a:pt x="375" y="711"/>
                      <a:pt x="373" y="711"/>
                      <a:pt x="371" y="712"/>
                    </a:cubicBezTo>
                    <a:cubicBezTo>
                      <a:pt x="369" y="713"/>
                      <a:pt x="366" y="718"/>
                      <a:pt x="363" y="717"/>
                    </a:cubicBezTo>
                    <a:cubicBezTo>
                      <a:pt x="361" y="716"/>
                      <a:pt x="360" y="709"/>
                      <a:pt x="359" y="706"/>
                    </a:cubicBezTo>
                    <a:cubicBezTo>
                      <a:pt x="358" y="704"/>
                      <a:pt x="356" y="703"/>
                      <a:pt x="354" y="704"/>
                    </a:cubicBezTo>
                    <a:cubicBezTo>
                      <a:pt x="354" y="691"/>
                      <a:pt x="355" y="678"/>
                      <a:pt x="356" y="665"/>
                    </a:cubicBezTo>
                    <a:cubicBezTo>
                      <a:pt x="357" y="651"/>
                      <a:pt x="359" y="637"/>
                      <a:pt x="361" y="623"/>
                    </a:cubicBezTo>
                    <a:cubicBezTo>
                      <a:pt x="365" y="622"/>
                      <a:pt x="370" y="623"/>
                      <a:pt x="373" y="623"/>
                    </a:cubicBezTo>
                    <a:cubicBezTo>
                      <a:pt x="382" y="623"/>
                      <a:pt x="391" y="624"/>
                      <a:pt x="399" y="626"/>
                    </a:cubicBezTo>
                    <a:cubicBezTo>
                      <a:pt x="402" y="627"/>
                      <a:pt x="404" y="627"/>
                      <a:pt x="405" y="628"/>
                    </a:cubicBezTo>
                    <a:cubicBezTo>
                      <a:pt x="406" y="631"/>
                      <a:pt x="407" y="633"/>
                      <a:pt x="407" y="636"/>
                    </a:cubicBezTo>
                    <a:cubicBezTo>
                      <a:pt x="409" y="645"/>
                      <a:pt x="409" y="656"/>
                      <a:pt x="410" y="665"/>
                    </a:cubicBezTo>
                    <a:cubicBezTo>
                      <a:pt x="411" y="675"/>
                      <a:pt x="411" y="686"/>
                      <a:pt x="411" y="696"/>
                    </a:cubicBezTo>
                    <a:cubicBezTo>
                      <a:pt x="411" y="716"/>
                      <a:pt x="410" y="737"/>
                      <a:pt x="410" y="757"/>
                    </a:cubicBezTo>
                    <a:cubicBezTo>
                      <a:pt x="410" y="791"/>
                      <a:pt x="403" y="825"/>
                      <a:pt x="399" y="858"/>
                    </a:cubicBezTo>
                    <a:cubicBezTo>
                      <a:pt x="399" y="859"/>
                      <a:pt x="398" y="861"/>
                      <a:pt x="398" y="862"/>
                    </a:cubicBezTo>
                    <a:cubicBezTo>
                      <a:pt x="383" y="864"/>
                      <a:pt x="368" y="864"/>
                      <a:pt x="353" y="863"/>
                    </a:cubicBezTo>
                    <a:close/>
                    <a:moveTo>
                      <a:pt x="378" y="488"/>
                    </a:moveTo>
                    <a:cubicBezTo>
                      <a:pt x="378" y="480"/>
                      <a:pt x="377" y="472"/>
                      <a:pt x="374" y="465"/>
                    </a:cubicBezTo>
                    <a:cubicBezTo>
                      <a:pt x="372" y="459"/>
                      <a:pt x="361" y="450"/>
                      <a:pt x="370" y="445"/>
                    </a:cubicBezTo>
                    <a:cubicBezTo>
                      <a:pt x="375" y="442"/>
                      <a:pt x="382" y="442"/>
                      <a:pt x="388" y="442"/>
                    </a:cubicBezTo>
                    <a:cubicBezTo>
                      <a:pt x="387" y="444"/>
                      <a:pt x="386" y="446"/>
                      <a:pt x="387" y="448"/>
                    </a:cubicBezTo>
                    <a:cubicBezTo>
                      <a:pt x="388" y="452"/>
                      <a:pt x="395" y="451"/>
                      <a:pt x="395" y="447"/>
                    </a:cubicBezTo>
                    <a:cubicBezTo>
                      <a:pt x="397" y="444"/>
                      <a:pt x="399" y="442"/>
                      <a:pt x="402" y="440"/>
                    </a:cubicBezTo>
                    <a:cubicBezTo>
                      <a:pt x="407" y="440"/>
                      <a:pt x="412" y="440"/>
                      <a:pt x="418" y="440"/>
                    </a:cubicBezTo>
                    <a:cubicBezTo>
                      <a:pt x="423" y="441"/>
                      <a:pt x="434" y="444"/>
                      <a:pt x="430" y="450"/>
                    </a:cubicBezTo>
                    <a:cubicBezTo>
                      <a:pt x="428" y="451"/>
                      <a:pt x="426" y="452"/>
                      <a:pt x="425" y="452"/>
                    </a:cubicBezTo>
                    <a:cubicBezTo>
                      <a:pt x="424" y="452"/>
                      <a:pt x="423" y="453"/>
                      <a:pt x="422" y="453"/>
                    </a:cubicBezTo>
                    <a:cubicBezTo>
                      <a:pt x="421" y="452"/>
                      <a:pt x="420" y="452"/>
                      <a:pt x="419" y="452"/>
                    </a:cubicBezTo>
                    <a:cubicBezTo>
                      <a:pt x="419" y="452"/>
                      <a:pt x="419" y="452"/>
                      <a:pt x="418" y="452"/>
                    </a:cubicBezTo>
                    <a:cubicBezTo>
                      <a:pt x="415" y="452"/>
                      <a:pt x="413" y="456"/>
                      <a:pt x="415" y="458"/>
                    </a:cubicBezTo>
                    <a:cubicBezTo>
                      <a:pt x="417" y="460"/>
                      <a:pt x="420" y="461"/>
                      <a:pt x="422" y="460"/>
                    </a:cubicBezTo>
                    <a:cubicBezTo>
                      <a:pt x="420" y="464"/>
                      <a:pt x="417" y="467"/>
                      <a:pt x="415" y="471"/>
                    </a:cubicBezTo>
                    <a:cubicBezTo>
                      <a:pt x="406" y="487"/>
                      <a:pt x="408" y="503"/>
                      <a:pt x="407" y="520"/>
                    </a:cubicBezTo>
                    <a:cubicBezTo>
                      <a:pt x="403" y="521"/>
                      <a:pt x="399" y="522"/>
                      <a:pt x="395" y="521"/>
                    </a:cubicBezTo>
                    <a:cubicBezTo>
                      <a:pt x="394" y="521"/>
                      <a:pt x="380" y="517"/>
                      <a:pt x="381" y="515"/>
                    </a:cubicBezTo>
                    <a:cubicBezTo>
                      <a:pt x="381" y="514"/>
                      <a:pt x="380" y="513"/>
                      <a:pt x="380" y="514"/>
                    </a:cubicBezTo>
                    <a:cubicBezTo>
                      <a:pt x="379" y="515"/>
                      <a:pt x="379" y="515"/>
                      <a:pt x="379" y="515"/>
                    </a:cubicBezTo>
                    <a:cubicBezTo>
                      <a:pt x="379" y="516"/>
                      <a:pt x="379" y="516"/>
                      <a:pt x="380" y="516"/>
                    </a:cubicBezTo>
                    <a:cubicBezTo>
                      <a:pt x="388" y="521"/>
                      <a:pt x="398" y="525"/>
                      <a:pt x="406" y="521"/>
                    </a:cubicBezTo>
                    <a:cubicBezTo>
                      <a:pt x="406" y="522"/>
                      <a:pt x="406" y="522"/>
                      <a:pt x="406" y="522"/>
                    </a:cubicBezTo>
                    <a:cubicBezTo>
                      <a:pt x="406" y="525"/>
                      <a:pt x="406" y="527"/>
                      <a:pt x="406" y="529"/>
                    </a:cubicBezTo>
                    <a:cubicBezTo>
                      <a:pt x="403" y="533"/>
                      <a:pt x="399" y="536"/>
                      <a:pt x="394" y="537"/>
                    </a:cubicBezTo>
                    <a:cubicBezTo>
                      <a:pt x="393" y="537"/>
                      <a:pt x="382" y="538"/>
                      <a:pt x="383" y="536"/>
                    </a:cubicBezTo>
                    <a:cubicBezTo>
                      <a:pt x="383" y="535"/>
                      <a:pt x="382" y="534"/>
                      <a:pt x="381" y="535"/>
                    </a:cubicBezTo>
                    <a:cubicBezTo>
                      <a:pt x="380" y="539"/>
                      <a:pt x="388" y="538"/>
                      <a:pt x="390" y="538"/>
                    </a:cubicBezTo>
                    <a:cubicBezTo>
                      <a:pt x="396" y="538"/>
                      <a:pt x="402" y="536"/>
                      <a:pt x="406" y="531"/>
                    </a:cubicBezTo>
                    <a:cubicBezTo>
                      <a:pt x="405" y="540"/>
                      <a:pt x="405" y="549"/>
                      <a:pt x="405" y="558"/>
                    </a:cubicBezTo>
                    <a:cubicBezTo>
                      <a:pt x="403" y="561"/>
                      <a:pt x="400" y="564"/>
                      <a:pt x="397" y="565"/>
                    </a:cubicBezTo>
                    <a:cubicBezTo>
                      <a:pt x="394" y="567"/>
                      <a:pt x="390" y="567"/>
                      <a:pt x="387" y="567"/>
                    </a:cubicBezTo>
                    <a:cubicBezTo>
                      <a:pt x="386" y="566"/>
                      <a:pt x="379" y="566"/>
                      <a:pt x="380" y="563"/>
                    </a:cubicBezTo>
                    <a:cubicBezTo>
                      <a:pt x="380" y="562"/>
                      <a:pt x="379" y="562"/>
                      <a:pt x="379" y="562"/>
                    </a:cubicBezTo>
                    <a:cubicBezTo>
                      <a:pt x="376" y="568"/>
                      <a:pt x="387" y="568"/>
                      <a:pt x="390" y="568"/>
                    </a:cubicBezTo>
                    <a:cubicBezTo>
                      <a:pt x="394" y="568"/>
                      <a:pt x="398" y="567"/>
                      <a:pt x="401" y="564"/>
                    </a:cubicBezTo>
                    <a:cubicBezTo>
                      <a:pt x="402" y="563"/>
                      <a:pt x="404" y="561"/>
                      <a:pt x="405" y="560"/>
                    </a:cubicBezTo>
                    <a:cubicBezTo>
                      <a:pt x="405" y="565"/>
                      <a:pt x="405" y="571"/>
                      <a:pt x="405" y="577"/>
                    </a:cubicBezTo>
                    <a:cubicBezTo>
                      <a:pt x="398" y="579"/>
                      <a:pt x="391" y="581"/>
                      <a:pt x="383" y="580"/>
                    </a:cubicBezTo>
                    <a:cubicBezTo>
                      <a:pt x="383" y="580"/>
                      <a:pt x="383" y="580"/>
                      <a:pt x="383" y="579"/>
                    </a:cubicBezTo>
                    <a:cubicBezTo>
                      <a:pt x="384" y="579"/>
                      <a:pt x="383" y="578"/>
                      <a:pt x="382" y="579"/>
                    </a:cubicBezTo>
                    <a:cubicBezTo>
                      <a:pt x="382" y="579"/>
                      <a:pt x="382" y="580"/>
                      <a:pt x="381" y="581"/>
                    </a:cubicBezTo>
                    <a:cubicBezTo>
                      <a:pt x="381" y="581"/>
                      <a:pt x="381" y="582"/>
                      <a:pt x="382" y="582"/>
                    </a:cubicBezTo>
                    <a:cubicBezTo>
                      <a:pt x="390" y="582"/>
                      <a:pt x="398" y="581"/>
                      <a:pt x="405" y="578"/>
                    </a:cubicBezTo>
                    <a:cubicBezTo>
                      <a:pt x="405" y="580"/>
                      <a:pt x="405" y="582"/>
                      <a:pt x="405" y="583"/>
                    </a:cubicBezTo>
                    <a:cubicBezTo>
                      <a:pt x="405" y="589"/>
                      <a:pt x="405" y="594"/>
                      <a:pt x="405" y="599"/>
                    </a:cubicBezTo>
                    <a:cubicBezTo>
                      <a:pt x="405" y="599"/>
                      <a:pt x="404" y="599"/>
                      <a:pt x="404" y="599"/>
                    </a:cubicBezTo>
                    <a:cubicBezTo>
                      <a:pt x="398" y="603"/>
                      <a:pt x="390" y="602"/>
                      <a:pt x="383" y="602"/>
                    </a:cubicBezTo>
                    <a:cubicBezTo>
                      <a:pt x="382" y="602"/>
                      <a:pt x="382" y="603"/>
                      <a:pt x="383" y="603"/>
                    </a:cubicBezTo>
                    <a:cubicBezTo>
                      <a:pt x="389" y="603"/>
                      <a:pt x="397" y="604"/>
                      <a:pt x="403" y="601"/>
                    </a:cubicBezTo>
                    <a:cubicBezTo>
                      <a:pt x="404" y="601"/>
                      <a:pt x="404" y="600"/>
                      <a:pt x="405" y="600"/>
                    </a:cubicBezTo>
                    <a:cubicBezTo>
                      <a:pt x="405" y="604"/>
                      <a:pt x="404" y="608"/>
                      <a:pt x="404" y="612"/>
                    </a:cubicBezTo>
                    <a:cubicBezTo>
                      <a:pt x="404" y="615"/>
                      <a:pt x="404" y="617"/>
                      <a:pt x="404" y="620"/>
                    </a:cubicBezTo>
                    <a:cubicBezTo>
                      <a:pt x="401" y="619"/>
                      <a:pt x="397" y="618"/>
                      <a:pt x="394" y="617"/>
                    </a:cubicBezTo>
                    <a:cubicBezTo>
                      <a:pt x="386" y="616"/>
                      <a:pt x="379" y="615"/>
                      <a:pt x="371" y="615"/>
                    </a:cubicBezTo>
                    <a:cubicBezTo>
                      <a:pt x="368" y="615"/>
                      <a:pt x="365" y="615"/>
                      <a:pt x="362" y="615"/>
                    </a:cubicBezTo>
                    <a:cubicBezTo>
                      <a:pt x="363" y="612"/>
                      <a:pt x="364" y="608"/>
                      <a:pt x="364" y="605"/>
                    </a:cubicBezTo>
                    <a:cubicBezTo>
                      <a:pt x="367" y="585"/>
                      <a:pt x="370" y="566"/>
                      <a:pt x="372" y="546"/>
                    </a:cubicBezTo>
                    <a:cubicBezTo>
                      <a:pt x="373" y="527"/>
                      <a:pt x="378" y="508"/>
                      <a:pt x="378" y="488"/>
                    </a:cubicBezTo>
                    <a:close/>
                    <a:moveTo>
                      <a:pt x="444" y="934"/>
                    </a:moveTo>
                    <a:cubicBezTo>
                      <a:pt x="444" y="934"/>
                      <a:pt x="444" y="934"/>
                      <a:pt x="444" y="934"/>
                    </a:cubicBezTo>
                    <a:cubicBezTo>
                      <a:pt x="444" y="935"/>
                      <a:pt x="444" y="935"/>
                      <a:pt x="444" y="936"/>
                    </a:cubicBezTo>
                    <a:cubicBezTo>
                      <a:pt x="441" y="934"/>
                      <a:pt x="439" y="933"/>
                      <a:pt x="436" y="931"/>
                    </a:cubicBezTo>
                    <a:cubicBezTo>
                      <a:pt x="435" y="931"/>
                      <a:pt x="434" y="930"/>
                      <a:pt x="433" y="930"/>
                    </a:cubicBezTo>
                    <a:cubicBezTo>
                      <a:pt x="435" y="926"/>
                      <a:pt x="437" y="922"/>
                      <a:pt x="438" y="919"/>
                    </a:cubicBezTo>
                    <a:cubicBezTo>
                      <a:pt x="440" y="920"/>
                      <a:pt x="442" y="921"/>
                      <a:pt x="444" y="922"/>
                    </a:cubicBezTo>
                    <a:cubicBezTo>
                      <a:pt x="444" y="924"/>
                      <a:pt x="444" y="926"/>
                      <a:pt x="444" y="927"/>
                    </a:cubicBezTo>
                    <a:cubicBezTo>
                      <a:pt x="444" y="930"/>
                      <a:pt x="444" y="932"/>
                      <a:pt x="444" y="934"/>
                    </a:cubicBezTo>
                    <a:close/>
                    <a:moveTo>
                      <a:pt x="404" y="911"/>
                    </a:moveTo>
                    <a:cubicBezTo>
                      <a:pt x="404" y="912"/>
                      <a:pt x="403" y="913"/>
                      <a:pt x="403" y="915"/>
                    </a:cubicBezTo>
                    <a:cubicBezTo>
                      <a:pt x="402" y="914"/>
                      <a:pt x="402" y="914"/>
                      <a:pt x="401" y="914"/>
                    </a:cubicBezTo>
                    <a:cubicBezTo>
                      <a:pt x="401" y="912"/>
                      <a:pt x="401" y="911"/>
                      <a:pt x="401" y="909"/>
                    </a:cubicBezTo>
                    <a:cubicBezTo>
                      <a:pt x="402" y="910"/>
                      <a:pt x="403" y="910"/>
                      <a:pt x="404" y="911"/>
                    </a:cubicBezTo>
                    <a:close/>
                    <a:moveTo>
                      <a:pt x="402" y="908"/>
                    </a:moveTo>
                    <a:cubicBezTo>
                      <a:pt x="402" y="905"/>
                      <a:pt x="402" y="901"/>
                      <a:pt x="402" y="898"/>
                    </a:cubicBezTo>
                    <a:cubicBezTo>
                      <a:pt x="402" y="897"/>
                      <a:pt x="402" y="896"/>
                      <a:pt x="402" y="895"/>
                    </a:cubicBezTo>
                    <a:cubicBezTo>
                      <a:pt x="402" y="895"/>
                      <a:pt x="402" y="896"/>
                      <a:pt x="403" y="896"/>
                    </a:cubicBezTo>
                    <a:cubicBezTo>
                      <a:pt x="404" y="897"/>
                      <a:pt x="406" y="898"/>
                      <a:pt x="408" y="899"/>
                    </a:cubicBezTo>
                    <a:cubicBezTo>
                      <a:pt x="407" y="903"/>
                      <a:pt x="405" y="906"/>
                      <a:pt x="404" y="910"/>
                    </a:cubicBezTo>
                    <a:cubicBezTo>
                      <a:pt x="403" y="909"/>
                      <a:pt x="402" y="909"/>
                      <a:pt x="402" y="908"/>
                    </a:cubicBezTo>
                    <a:close/>
                    <a:moveTo>
                      <a:pt x="404" y="918"/>
                    </a:moveTo>
                    <a:cubicBezTo>
                      <a:pt x="408" y="920"/>
                      <a:pt x="412" y="922"/>
                      <a:pt x="416" y="924"/>
                    </a:cubicBezTo>
                    <a:cubicBezTo>
                      <a:pt x="415" y="929"/>
                      <a:pt x="413" y="933"/>
                      <a:pt x="412" y="937"/>
                    </a:cubicBezTo>
                    <a:cubicBezTo>
                      <a:pt x="408" y="936"/>
                      <a:pt x="405" y="934"/>
                      <a:pt x="402" y="932"/>
                    </a:cubicBezTo>
                    <a:cubicBezTo>
                      <a:pt x="402" y="932"/>
                      <a:pt x="402" y="932"/>
                      <a:pt x="402" y="932"/>
                    </a:cubicBezTo>
                    <a:cubicBezTo>
                      <a:pt x="402" y="929"/>
                      <a:pt x="401" y="927"/>
                      <a:pt x="401" y="924"/>
                    </a:cubicBezTo>
                    <a:cubicBezTo>
                      <a:pt x="402" y="922"/>
                      <a:pt x="403" y="920"/>
                      <a:pt x="404" y="918"/>
                    </a:cubicBezTo>
                    <a:close/>
                    <a:moveTo>
                      <a:pt x="405" y="916"/>
                    </a:moveTo>
                    <a:cubicBezTo>
                      <a:pt x="405" y="915"/>
                      <a:pt x="405" y="913"/>
                      <a:pt x="406" y="912"/>
                    </a:cubicBezTo>
                    <a:cubicBezTo>
                      <a:pt x="410" y="915"/>
                      <a:pt x="414" y="918"/>
                      <a:pt x="417" y="920"/>
                    </a:cubicBezTo>
                    <a:cubicBezTo>
                      <a:pt x="417" y="921"/>
                      <a:pt x="417" y="921"/>
                      <a:pt x="417" y="922"/>
                    </a:cubicBezTo>
                    <a:cubicBezTo>
                      <a:pt x="413" y="920"/>
                      <a:pt x="409" y="918"/>
                      <a:pt x="405" y="916"/>
                    </a:cubicBezTo>
                    <a:close/>
                    <a:moveTo>
                      <a:pt x="407" y="912"/>
                    </a:moveTo>
                    <a:cubicBezTo>
                      <a:pt x="407" y="912"/>
                      <a:pt x="406" y="911"/>
                      <a:pt x="406" y="911"/>
                    </a:cubicBezTo>
                    <a:cubicBezTo>
                      <a:pt x="407" y="908"/>
                      <a:pt x="408" y="904"/>
                      <a:pt x="410" y="900"/>
                    </a:cubicBezTo>
                    <a:cubicBezTo>
                      <a:pt x="412" y="902"/>
                      <a:pt x="414" y="903"/>
                      <a:pt x="416" y="905"/>
                    </a:cubicBezTo>
                    <a:cubicBezTo>
                      <a:pt x="418" y="906"/>
                      <a:pt x="420" y="907"/>
                      <a:pt x="421" y="908"/>
                    </a:cubicBezTo>
                    <a:cubicBezTo>
                      <a:pt x="420" y="910"/>
                      <a:pt x="420" y="913"/>
                      <a:pt x="419" y="916"/>
                    </a:cubicBezTo>
                    <a:cubicBezTo>
                      <a:pt x="419" y="917"/>
                      <a:pt x="418" y="918"/>
                      <a:pt x="418" y="919"/>
                    </a:cubicBezTo>
                    <a:cubicBezTo>
                      <a:pt x="414" y="917"/>
                      <a:pt x="411" y="915"/>
                      <a:pt x="407" y="912"/>
                    </a:cubicBezTo>
                    <a:close/>
                    <a:moveTo>
                      <a:pt x="410" y="899"/>
                    </a:moveTo>
                    <a:cubicBezTo>
                      <a:pt x="411" y="895"/>
                      <a:pt x="412" y="891"/>
                      <a:pt x="413" y="887"/>
                    </a:cubicBezTo>
                    <a:cubicBezTo>
                      <a:pt x="414" y="885"/>
                      <a:pt x="414" y="883"/>
                      <a:pt x="415" y="882"/>
                    </a:cubicBezTo>
                    <a:cubicBezTo>
                      <a:pt x="418" y="884"/>
                      <a:pt x="422" y="887"/>
                      <a:pt x="425" y="889"/>
                    </a:cubicBezTo>
                    <a:cubicBezTo>
                      <a:pt x="424" y="895"/>
                      <a:pt x="423" y="901"/>
                      <a:pt x="421" y="907"/>
                    </a:cubicBezTo>
                    <a:cubicBezTo>
                      <a:pt x="420" y="906"/>
                      <a:pt x="419" y="905"/>
                      <a:pt x="417" y="904"/>
                    </a:cubicBezTo>
                    <a:cubicBezTo>
                      <a:pt x="415" y="903"/>
                      <a:pt x="412" y="901"/>
                      <a:pt x="410" y="899"/>
                    </a:cubicBezTo>
                    <a:close/>
                    <a:moveTo>
                      <a:pt x="419" y="922"/>
                    </a:moveTo>
                    <a:cubicBezTo>
                      <a:pt x="423" y="924"/>
                      <a:pt x="427" y="927"/>
                      <a:pt x="431" y="929"/>
                    </a:cubicBezTo>
                    <a:cubicBezTo>
                      <a:pt x="431" y="929"/>
                      <a:pt x="431" y="930"/>
                      <a:pt x="431" y="930"/>
                    </a:cubicBezTo>
                    <a:cubicBezTo>
                      <a:pt x="427" y="927"/>
                      <a:pt x="423" y="925"/>
                      <a:pt x="419" y="923"/>
                    </a:cubicBezTo>
                    <a:cubicBezTo>
                      <a:pt x="419" y="922"/>
                      <a:pt x="419" y="922"/>
                      <a:pt x="419" y="922"/>
                    </a:cubicBezTo>
                    <a:close/>
                    <a:moveTo>
                      <a:pt x="420" y="921"/>
                    </a:moveTo>
                    <a:cubicBezTo>
                      <a:pt x="420" y="918"/>
                      <a:pt x="421" y="916"/>
                      <a:pt x="422" y="913"/>
                    </a:cubicBezTo>
                    <a:cubicBezTo>
                      <a:pt x="422" y="912"/>
                      <a:pt x="423" y="910"/>
                      <a:pt x="423" y="909"/>
                    </a:cubicBezTo>
                    <a:cubicBezTo>
                      <a:pt x="428" y="912"/>
                      <a:pt x="432" y="915"/>
                      <a:pt x="436" y="918"/>
                    </a:cubicBezTo>
                    <a:cubicBezTo>
                      <a:pt x="435" y="921"/>
                      <a:pt x="433" y="925"/>
                      <a:pt x="432" y="928"/>
                    </a:cubicBezTo>
                    <a:cubicBezTo>
                      <a:pt x="428" y="926"/>
                      <a:pt x="424" y="923"/>
                      <a:pt x="420" y="921"/>
                    </a:cubicBezTo>
                    <a:close/>
                    <a:moveTo>
                      <a:pt x="438" y="918"/>
                    </a:moveTo>
                    <a:cubicBezTo>
                      <a:pt x="439" y="915"/>
                      <a:pt x="440" y="913"/>
                      <a:pt x="441" y="911"/>
                    </a:cubicBezTo>
                    <a:cubicBezTo>
                      <a:pt x="442" y="908"/>
                      <a:pt x="442" y="906"/>
                      <a:pt x="442" y="903"/>
                    </a:cubicBezTo>
                    <a:cubicBezTo>
                      <a:pt x="443" y="904"/>
                      <a:pt x="444" y="904"/>
                      <a:pt x="445" y="905"/>
                    </a:cubicBezTo>
                    <a:cubicBezTo>
                      <a:pt x="445" y="910"/>
                      <a:pt x="445" y="916"/>
                      <a:pt x="444" y="921"/>
                    </a:cubicBezTo>
                    <a:cubicBezTo>
                      <a:pt x="442" y="920"/>
                      <a:pt x="440" y="919"/>
                      <a:pt x="438" y="918"/>
                    </a:cubicBezTo>
                    <a:close/>
                    <a:moveTo>
                      <a:pt x="442" y="893"/>
                    </a:moveTo>
                    <a:cubicBezTo>
                      <a:pt x="439" y="891"/>
                      <a:pt x="437" y="890"/>
                      <a:pt x="435" y="888"/>
                    </a:cubicBezTo>
                    <a:cubicBezTo>
                      <a:pt x="433" y="886"/>
                      <a:pt x="430" y="884"/>
                      <a:pt x="428" y="882"/>
                    </a:cubicBezTo>
                    <a:cubicBezTo>
                      <a:pt x="429" y="878"/>
                      <a:pt x="429" y="874"/>
                      <a:pt x="429" y="870"/>
                    </a:cubicBezTo>
                    <a:cubicBezTo>
                      <a:pt x="432" y="872"/>
                      <a:pt x="434" y="874"/>
                      <a:pt x="436" y="875"/>
                    </a:cubicBezTo>
                    <a:cubicBezTo>
                      <a:pt x="439" y="877"/>
                      <a:pt x="441" y="879"/>
                      <a:pt x="443" y="881"/>
                    </a:cubicBezTo>
                    <a:cubicBezTo>
                      <a:pt x="443" y="882"/>
                      <a:pt x="443" y="883"/>
                      <a:pt x="443" y="884"/>
                    </a:cubicBezTo>
                    <a:cubicBezTo>
                      <a:pt x="443" y="887"/>
                      <a:pt x="442" y="890"/>
                      <a:pt x="442" y="893"/>
                    </a:cubicBezTo>
                    <a:close/>
                    <a:moveTo>
                      <a:pt x="433" y="888"/>
                    </a:moveTo>
                    <a:cubicBezTo>
                      <a:pt x="436" y="890"/>
                      <a:pt x="439" y="892"/>
                      <a:pt x="441" y="894"/>
                    </a:cubicBezTo>
                    <a:cubicBezTo>
                      <a:pt x="441" y="896"/>
                      <a:pt x="441" y="898"/>
                      <a:pt x="440" y="900"/>
                    </a:cubicBezTo>
                    <a:cubicBezTo>
                      <a:pt x="437" y="897"/>
                      <a:pt x="433" y="894"/>
                      <a:pt x="429" y="891"/>
                    </a:cubicBezTo>
                    <a:cubicBezTo>
                      <a:pt x="428" y="890"/>
                      <a:pt x="427" y="890"/>
                      <a:pt x="427" y="889"/>
                    </a:cubicBezTo>
                    <a:cubicBezTo>
                      <a:pt x="427" y="887"/>
                      <a:pt x="427" y="885"/>
                      <a:pt x="428" y="883"/>
                    </a:cubicBezTo>
                    <a:cubicBezTo>
                      <a:pt x="430" y="885"/>
                      <a:pt x="431" y="886"/>
                      <a:pt x="433" y="888"/>
                    </a:cubicBezTo>
                    <a:close/>
                    <a:moveTo>
                      <a:pt x="440" y="901"/>
                    </a:moveTo>
                    <a:cubicBezTo>
                      <a:pt x="440" y="904"/>
                      <a:pt x="439" y="907"/>
                      <a:pt x="439" y="909"/>
                    </a:cubicBezTo>
                    <a:cubicBezTo>
                      <a:pt x="438" y="912"/>
                      <a:pt x="438" y="914"/>
                      <a:pt x="437" y="917"/>
                    </a:cubicBezTo>
                    <a:cubicBezTo>
                      <a:pt x="432" y="914"/>
                      <a:pt x="428" y="911"/>
                      <a:pt x="423" y="908"/>
                    </a:cubicBezTo>
                    <a:cubicBezTo>
                      <a:pt x="425" y="902"/>
                      <a:pt x="425" y="896"/>
                      <a:pt x="427" y="891"/>
                    </a:cubicBezTo>
                    <a:cubicBezTo>
                      <a:pt x="431" y="894"/>
                      <a:pt x="436" y="898"/>
                      <a:pt x="440" y="901"/>
                    </a:cubicBezTo>
                    <a:close/>
                    <a:moveTo>
                      <a:pt x="426" y="881"/>
                    </a:moveTo>
                    <a:cubicBezTo>
                      <a:pt x="425" y="880"/>
                      <a:pt x="423" y="879"/>
                      <a:pt x="422" y="878"/>
                    </a:cubicBezTo>
                    <a:cubicBezTo>
                      <a:pt x="420" y="877"/>
                      <a:pt x="418" y="876"/>
                      <a:pt x="417" y="875"/>
                    </a:cubicBezTo>
                    <a:cubicBezTo>
                      <a:pt x="417" y="873"/>
                      <a:pt x="418" y="871"/>
                      <a:pt x="418" y="869"/>
                    </a:cubicBezTo>
                    <a:cubicBezTo>
                      <a:pt x="418" y="869"/>
                      <a:pt x="418" y="869"/>
                      <a:pt x="418" y="869"/>
                    </a:cubicBezTo>
                    <a:cubicBezTo>
                      <a:pt x="421" y="869"/>
                      <a:pt x="424" y="869"/>
                      <a:pt x="426" y="869"/>
                    </a:cubicBezTo>
                    <a:cubicBezTo>
                      <a:pt x="427" y="869"/>
                      <a:pt x="427" y="869"/>
                      <a:pt x="427" y="869"/>
                    </a:cubicBezTo>
                    <a:cubicBezTo>
                      <a:pt x="427" y="873"/>
                      <a:pt x="426" y="877"/>
                      <a:pt x="426" y="881"/>
                    </a:cubicBezTo>
                    <a:close/>
                    <a:moveTo>
                      <a:pt x="419" y="878"/>
                    </a:moveTo>
                    <a:cubicBezTo>
                      <a:pt x="422" y="879"/>
                      <a:pt x="424" y="880"/>
                      <a:pt x="426" y="882"/>
                    </a:cubicBezTo>
                    <a:cubicBezTo>
                      <a:pt x="426" y="884"/>
                      <a:pt x="425" y="886"/>
                      <a:pt x="425" y="888"/>
                    </a:cubicBezTo>
                    <a:cubicBezTo>
                      <a:pt x="422" y="886"/>
                      <a:pt x="420" y="884"/>
                      <a:pt x="417" y="882"/>
                    </a:cubicBezTo>
                    <a:cubicBezTo>
                      <a:pt x="416" y="881"/>
                      <a:pt x="416" y="881"/>
                      <a:pt x="415" y="881"/>
                    </a:cubicBezTo>
                    <a:cubicBezTo>
                      <a:pt x="416" y="879"/>
                      <a:pt x="416" y="877"/>
                      <a:pt x="416" y="876"/>
                    </a:cubicBezTo>
                    <a:cubicBezTo>
                      <a:pt x="417" y="876"/>
                      <a:pt x="419" y="877"/>
                      <a:pt x="419" y="878"/>
                    </a:cubicBezTo>
                    <a:close/>
                    <a:moveTo>
                      <a:pt x="415" y="874"/>
                    </a:moveTo>
                    <a:cubicBezTo>
                      <a:pt x="413" y="873"/>
                      <a:pt x="411" y="871"/>
                      <a:pt x="409" y="870"/>
                    </a:cubicBezTo>
                    <a:cubicBezTo>
                      <a:pt x="411" y="870"/>
                      <a:pt x="413" y="869"/>
                      <a:pt x="416" y="869"/>
                    </a:cubicBezTo>
                    <a:cubicBezTo>
                      <a:pt x="415" y="871"/>
                      <a:pt x="415" y="872"/>
                      <a:pt x="415" y="874"/>
                    </a:cubicBezTo>
                    <a:close/>
                    <a:moveTo>
                      <a:pt x="414" y="875"/>
                    </a:moveTo>
                    <a:cubicBezTo>
                      <a:pt x="414" y="876"/>
                      <a:pt x="413" y="878"/>
                      <a:pt x="413" y="879"/>
                    </a:cubicBezTo>
                    <a:cubicBezTo>
                      <a:pt x="411" y="878"/>
                      <a:pt x="408" y="876"/>
                      <a:pt x="407" y="875"/>
                    </a:cubicBezTo>
                    <a:cubicBezTo>
                      <a:pt x="406" y="874"/>
                      <a:pt x="405" y="875"/>
                      <a:pt x="406" y="875"/>
                    </a:cubicBezTo>
                    <a:cubicBezTo>
                      <a:pt x="407" y="877"/>
                      <a:pt x="410" y="879"/>
                      <a:pt x="413" y="880"/>
                    </a:cubicBezTo>
                    <a:cubicBezTo>
                      <a:pt x="412" y="882"/>
                      <a:pt x="412" y="883"/>
                      <a:pt x="412" y="885"/>
                    </a:cubicBezTo>
                    <a:cubicBezTo>
                      <a:pt x="410" y="889"/>
                      <a:pt x="409" y="894"/>
                      <a:pt x="408" y="898"/>
                    </a:cubicBezTo>
                    <a:cubicBezTo>
                      <a:pt x="407" y="897"/>
                      <a:pt x="406" y="897"/>
                      <a:pt x="405" y="896"/>
                    </a:cubicBezTo>
                    <a:cubicBezTo>
                      <a:pt x="404" y="895"/>
                      <a:pt x="403" y="895"/>
                      <a:pt x="402" y="894"/>
                    </a:cubicBezTo>
                    <a:cubicBezTo>
                      <a:pt x="403" y="886"/>
                      <a:pt x="404" y="878"/>
                      <a:pt x="405" y="870"/>
                    </a:cubicBezTo>
                    <a:cubicBezTo>
                      <a:pt x="406" y="870"/>
                      <a:pt x="407" y="870"/>
                      <a:pt x="408" y="870"/>
                    </a:cubicBezTo>
                    <a:cubicBezTo>
                      <a:pt x="408" y="870"/>
                      <a:pt x="408" y="870"/>
                      <a:pt x="408" y="870"/>
                    </a:cubicBezTo>
                    <a:cubicBezTo>
                      <a:pt x="410" y="872"/>
                      <a:pt x="412" y="873"/>
                      <a:pt x="414" y="875"/>
                    </a:cubicBezTo>
                    <a:close/>
                    <a:moveTo>
                      <a:pt x="402" y="917"/>
                    </a:moveTo>
                    <a:cubicBezTo>
                      <a:pt x="402" y="917"/>
                      <a:pt x="402" y="918"/>
                      <a:pt x="401" y="918"/>
                    </a:cubicBezTo>
                    <a:cubicBezTo>
                      <a:pt x="401" y="918"/>
                      <a:pt x="401" y="917"/>
                      <a:pt x="401" y="917"/>
                    </a:cubicBezTo>
                    <a:cubicBezTo>
                      <a:pt x="402" y="917"/>
                      <a:pt x="402" y="917"/>
                      <a:pt x="402" y="917"/>
                    </a:cubicBezTo>
                    <a:close/>
                    <a:moveTo>
                      <a:pt x="402" y="934"/>
                    </a:moveTo>
                    <a:cubicBezTo>
                      <a:pt x="405" y="936"/>
                      <a:pt x="408" y="938"/>
                      <a:pt x="411" y="940"/>
                    </a:cubicBezTo>
                    <a:cubicBezTo>
                      <a:pt x="409" y="945"/>
                      <a:pt x="407" y="950"/>
                      <a:pt x="406" y="954"/>
                    </a:cubicBezTo>
                    <a:cubicBezTo>
                      <a:pt x="405" y="954"/>
                      <a:pt x="403" y="954"/>
                      <a:pt x="402" y="954"/>
                    </a:cubicBezTo>
                    <a:cubicBezTo>
                      <a:pt x="402" y="954"/>
                      <a:pt x="402" y="953"/>
                      <a:pt x="401" y="953"/>
                    </a:cubicBezTo>
                    <a:cubicBezTo>
                      <a:pt x="402" y="947"/>
                      <a:pt x="402" y="941"/>
                      <a:pt x="402" y="934"/>
                    </a:cubicBezTo>
                    <a:close/>
                    <a:moveTo>
                      <a:pt x="412" y="941"/>
                    </a:moveTo>
                    <a:cubicBezTo>
                      <a:pt x="417" y="944"/>
                      <a:pt x="421" y="947"/>
                      <a:pt x="425" y="951"/>
                    </a:cubicBezTo>
                    <a:cubicBezTo>
                      <a:pt x="425" y="952"/>
                      <a:pt x="425" y="952"/>
                      <a:pt x="425" y="953"/>
                    </a:cubicBezTo>
                    <a:cubicBezTo>
                      <a:pt x="422" y="953"/>
                      <a:pt x="419" y="954"/>
                      <a:pt x="416" y="954"/>
                    </a:cubicBezTo>
                    <a:cubicBezTo>
                      <a:pt x="413" y="955"/>
                      <a:pt x="411" y="955"/>
                      <a:pt x="409" y="955"/>
                    </a:cubicBezTo>
                    <a:cubicBezTo>
                      <a:pt x="409" y="950"/>
                      <a:pt x="411" y="946"/>
                      <a:pt x="412" y="941"/>
                    </a:cubicBezTo>
                    <a:close/>
                    <a:moveTo>
                      <a:pt x="413" y="939"/>
                    </a:moveTo>
                    <a:cubicBezTo>
                      <a:pt x="414" y="938"/>
                      <a:pt x="414" y="936"/>
                      <a:pt x="414" y="935"/>
                    </a:cubicBezTo>
                    <a:cubicBezTo>
                      <a:pt x="415" y="932"/>
                      <a:pt x="417" y="929"/>
                      <a:pt x="418" y="925"/>
                    </a:cubicBezTo>
                    <a:cubicBezTo>
                      <a:pt x="421" y="927"/>
                      <a:pt x="425" y="929"/>
                      <a:pt x="428" y="931"/>
                    </a:cubicBezTo>
                    <a:cubicBezTo>
                      <a:pt x="429" y="931"/>
                      <a:pt x="429" y="932"/>
                      <a:pt x="430" y="932"/>
                    </a:cubicBezTo>
                    <a:cubicBezTo>
                      <a:pt x="428" y="937"/>
                      <a:pt x="427" y="943"/>
                      <a:pt x="426" y="948"/>
                    </a:cubicBezTo>
                    <a:cubicBezTo>
                      <a:pt x="422" y="944"/>
                      <a:pt x="418" y="941"/>
                      <a:pt x="413" y="939"/>
                    </a:cubicBezTo>
                    <a:close/>
                    <a:moveTo>
                      <a:pt x="432" y="933"/>
                    </a:moveTo>
                    <a:cubicBezTo>
                      <a:pt x="436" y="935"/>
                      <a:pt x="439" y="937"/>
                      <a:pt x="443" y="940"/>
                    </a:cubicBezTo>
                    <a:cubicBezTo>
                      <a:pt x="442" y="942"/>
                      <a:pt x="442" y="944"/>
                      <a:pt x="441" y="946"/>
                    </a:cubicBezTo>
                    <a:cubicBezTo>
                      <a:pt x="441" y="946"/>
                      <a:pt x="441" y="948"/>
                      <a:pt x="441" y="951"/>
                    </a:cubicBezTo>
                    <a:cubicBezTo>
                      <a:pt x="437" y="951"/>
                      <a:pt x="433" y="951"/>
                      <a:pt x="430" y="952"/>
                    </a:cubicBezTo>
                    <a:cubicBezTo>
                      <a:pt x="430" y="952"/>
                      <a:pt x="430" y="952"/>
                      <a:pt x="430" y="952"/>
                    </a:cubicBezTo>
                    <a:cubicBezTo>
                      <a:pt x="429" y="951"/>
                      <a:pt x="428" y="950"/>
                      <a:pt x="428" y="950"/>
                    </a:cubicBezTo>
                    <a:cubicBezTo>
                      <a:pt x="429" y="944"/>
                      <a:pt x="430" y="939"/>
                      <a:pt x="432" y="933"/>
                    </a:cubicBezTo>
                    <a:close/>
                    <a:moveTo>
                      <a:pt x="440" y="935"/>
                    </a:moveTo>
                    <a:cubicBezTo>
                      <a:pt x="441" y="935"/>
                      <a:pt x="442" y="936"/>
                      <a:pt x="444" y="937"/>
                    </a:cubicBezTo>
                    <a:cubicBezTo>
                      <a:pt x="444" y="937"/>
                      <a:pt x="444" y="937"/>
                      <a:pt x="444" y="937"/>
                    </a:cubicBezTo>
                    <a:cubicBezTo>
                      <a:pt x="442" y="936"/>
                      <a:pt x="441" y="935"/>
                      <a:pt x="440" y="935"/>
                    </a:cubicBezTo>
                    <a:close/>
                    <a:moveTo>
                      <a:pt x="445" y="941"/>
                    </a:moveTo>
                    <a:cubicBezTo>
                      <a:pt x="445" y="941"/>
                      <a:pt x="445" y="941"/>
                      <a:pt x="445" y="942"/>
                    </a:cubicBezTo>
                    <a:cubicBezTo>
                      <a:pt x="446" y="945"/>
                      <a:pt x="447" y="949"/>
                      <a:pt x="446" y="949"/>
                    </a:cubicBezTo>
                    <a:cubicBezTo>
                      <a:pt x="446" y="950"/>
                      <a:pt x="445" y="950"/>
                      <a:pt x="445" y="950"/>
                    </a:cubicBezTo>
                    <a:cubicBezTo>
                      <a:pt x="445" y="950"/>
                      <a:pt x="444" y="950"/>
                      <a:pt x="443" y="950"/>
                    </a:cubicBezTo>
                    <a:cubicBezTo>
                      <a:pt x="444" y="947"/>
                      <a:pt x="444" y="944"/>
                      <a:pt x="445" y="941"/>
                    </a:cubicBezTo>
                    <a:close/>
                    <a:moveTo>
                      <a:pt x="443" y="902"/>
                    </a:moveTo>
                    <a:cubicBezTo>
                      <a:pt x="443" y="900"/>
                      <a:pt x="443" y="897"/>
                      <a:pt x="444" y="895"/>
                    </a:cubicBezTo>
                    <a:cubicBezTo>
                      <a:pt x="444" y="895"/>
                      <a:pt x="444" y="896"/>
                      <a:pt x="445" y="896"/>
                    </a:cubicBezTo>
                    <a:cubicBezTo>
                      <a:pt x="445" y="899"/>
                      <a:pt x="445" y="901"/>
                      <a:pt x="445" y="904"/>
                    </a:cubicBezTo>
                    <a:cubicBezTo>
                      <a:pt x="444" y="903"/>
                      <a:pt x="443" y="902"/>
                      <a:pt x="443" y="902"/>
                    </a:cubicBezTo>
                    <a:close/>
                    <a:moveTo>
                      <a:pt x="444" y="894"/>
                    </a:moveTo>
                    <a:cubicBezTo>
                      <a:pt x="444" y="892"/>
                      <a:pt x="444" y="890"/>
                      <a:pt x="445" y="888"/>
                    </a:cubicBezTo>
                    <a:cubicBezTo>
                      <a:pt x="445" y="889"/>
                      <a:pt x="445" y="889"/>
                      <a:pt x="445" y="889"/>
                    </a:cubicBezTo>
                    <a:cubicBezTo>
                      <a:pt x="445" y="891"/>
                      <a:pt x="445" y="893"/>
                      <a:pt x="445" y="895"/>
                    </a:cubicBezTo>
                    <a:cubicBezTo>
                      <a:pt x="444" y="895"/>
                      <a:pt x="444" y="894"/>
                      <a:pt x="444" y="894"/>
                    </a:cubicBezTo>
                    <a:close/>
                    <a:moveTo>
                      <a:pt x="444" y="879"/>
                    </a:moveTo>
                    <a:cubicBezTo>
                      <a:pt x="442" y="878"/>
                      <a:pt x="440" y="877"/>
                      <a:pt x="438" y="876"/>
                    </a:cubicBezTo>
                    <a:cubicBezTo>
                      <a:pt x="435" y="873"/>
                      <a:pt x="432" y="871"/>
                      <a:pt x="429" y="869"/>
                    </a:cubicBezTo>
                    <a:cubicBezTo>
                      <a:pt x="429" y="869"/>
                      <a:pt x="429" y="869"/>
                      <a:pt x="429" y="869"/>
                    </a:cubicBezTo>
                    <a:cubicBezTo>
                      <a:pt x="434" y="869"/>
                      <a:pt x="439" y="869"/>
                      <a:pt x="444" y="869"/>
                    </a:cubicBezTo>
                    <a:cubicBezTo>
                      <a:pt x="444" y="872"/>
                      <a:pt x="444" y="874"/>
                      <a:pt x="444" y="876"/>
                    </a:cubicBezTo>
                    <a:cubicBezTo>
                      <a:pt x="444" y="877"/>
                      <a:pt x="444" y="878"/>
                      <a:pt x="444" y="879"/>
                    </a:cubicBezTo>
                    <a:close/>
                    <a:moveTo>
                      <a:pt x="414" y="632"/>
                    </a:moveTo>
                    <a:cubicBezTo>
                      <a:pt x="415" y="633"/>
                      <a:pt x="416" y="634"/>
                      <a:pt x="417" y="634"/>
                    </a:cubicBezTo>
                    <a:cubicBezTo>
                      <a:pt x="417" y="638"/>
                      <a:pt x="416" y="641"/>
                      <a:pt x="416" y="644"/>
                    </a:cubicBezTo>
                    <a:cubicBezTo>
                      <a:pt x="415" y="640"/>
                      <a:pt x="415" y="636"/>
                      <a:pt x="414" y="632"/>
                    </a:cubicBezTo>
                    <a:close/>
                    <a:moveTo>
                      <a:pt x="421" y="585"/>
                    </a:moveTo>
                    <a:cubicBezTo>
                      <a:pt x="420" y="597"/>
                      <a:pt x="418" y="609"/>
                      <a:pt x="417" y="621"/>
                    </a:cubicBezTo>
                    <a:cubicBezTo>
                      <a:pt x="417" y="622"/>
                      <a:pt x="417" y="624"/>
                      <a:pt x="417" y="626"/>
                    </a:cubicBezTo>
                    <a:cubicBezTo>
                      <a:pt x="415" y="625"/>
                      <a:pt x="414" y="624"/>
                      <a:pt x="412" y="623"/>
                    </a:cubicBezTo>
                    <a:cubicBezTo>
                      <a:pt x="412" y="621"/>
                      <a:pt x="411" y="620"/>
                      <a:pt x="411" y="619"/>
                    </a:cubicBezTo>
                    <a:cubicBezTo>
                      <a:pt x="411" y="614"/>
                      <a:pt x="412" y="608"/>
                      <a:pt x="412" y="603"/>
                    </a:cubicBezTo>
                    <a:cubicBezTo>
                      <a:pt x="413" y="599"/>
                      <a:pt x="413" y="596"/>
                      <a:pt x="413" y="593"/>
                    </a:cubicBezTo>
                    <a:cubicBezTo>
                      <a:pt x="414" y="591"/>
                      <a:pt x="415" y="590"/>
                      <a:pt x="416" y="589"/>
                    </a:cubicBezTo>
                    <a:cubicBezTo>
                      <a:pt x="417" y="588"/>
                      <a:pt x="416" y="587"/>
                      <a:pt x="415" y="588"/>
                    </a:cubicBezTo>
                    <a:cubicBezTo>
                      <a:pt x="414" y="589"/>
                      <a:pt x="414" y="590"/>
                      <a:pt x="413" y="591"/>
                    </a:cubicBezTo>
                    <a:cubicBezTo>
                      <a:pt x="413" y="574"/>
                      <a:pt x="413" y="558"/>
                      <a:pt x="413" y="542"/>
                    </a:cubicBezTo>
                    <a:cubicBezTo>
                      <a:pt x="413" y="532"/>
                      <a:pt x="414" y="523"/>
                      <a:pt x="415" y="513"/>
                    </a:cubicBezTo>
                    <a:cubicBezTo>
                      <a:pt x="415" y="503"/>
                      <a:pt x="414" y="494"/>
                      <a:pt x="418" y="484"/>
                    </a:cubicBezTo>
                    <a:cubicBezTo>
                      <a:pt x="420" y="476"/>
                      <a:pt x="426" y="466"/>
                      <a:pt x="431" y="460"/>
                    </a:cubicBezTo>
                    <a:cubicBezTo>
                      <a:pt x="432" y="459"/>
                      <a:pt x="433" y="458"/>
                      <a:pt x="434" y="457"/>
                    </a:cubicBezTo>
                    <a:cubicBezTo>
                      <a:pt x="435" y="456"/>
                      <a:pt x="437" y="456"/>
                      <a:pt x="438" y="455"/>
                    </a:cubicBezTo>
                    <a:cubicBezTo>
                      <a:pt x="441" y="454"/>
                      <a:pt x="445" y="452"/>
                      <a:pt x="448" y="451"/>
                    </a:cubicBezTo>
                    <a:cubicBezTo>
                      <a:pt x="446" y="461"/>
                      <a:pt x="445" y="471"/>
                      <a:pt x="442" y="481"/>
                    </a:cubicBezTo>
                    <a:cubicBezTo>
                      <a:pt x="439" y="492"/>
                      <a:pt x="437" y="503"/>
                      <a:pt x="435" y="515"/>
                    </a:cubicBezTo>
                    <a:cubicBezTo>
                      <a:pt x="433" y="527"/>
                      <a:pt x="430" y="538"/>
                      <a:pt x="427" y="550"/>
                    </a:cubicBezTo>
                    <a:cubicBezTo>
                      <a:pt x="424" y="562"/>
                      <a:pt x="423" y="573"/>
                      <a:pt x="421" y="585"/>
                    </a:cubicBezTo>
                    <a:close/>
                    <a:moveTo>
                      <a:pt x="325" y="871"/>
                    </a:moveTo>
                    <a:cubicBezTo>
                      <a:pt x="325" y="875"/>
                      <a:pt x="325" y="880"/>
                      <a:pt x="324" y="884"/>
                    </a:cubicBezTo>
                    <a:cubicBezTo>
                      <a:pt x="322" y="883"/>
                      <a:pt x="319" y="882"/>
                      <a:pt x="317" y="881"/>
                    </a:cubicBezTo>
                    <a:cubicBezTo>
                      <a:pt x="315" y="880"/>
                      <a:pt x="313" y="880"/>
                      <a:pt x="311" y="879"/>
                    </a:cubicBezTo>
                    <a:cubicBezTo>
                      <a:pt x="311" y="876"/>
                      <a:pt x="311" y="874"/>
                      <a:pt x="311" y="871"/>
                    </a:cubicBezTo>
                    <a:cubicBezTo>
                      <a:pt x="316" y="871"/>
                      <a:pt x="320" y="871"/>
                      <a:pt x="325" y="871"/>
                    </a:cubicBezTo>
                    <a:close/>
                    <a:moveTo>
                      <a:pt x="313" y="880"/>
                    </a:moveTo>
                    <a:cubicBezTo>
                      <a:pt x="317" y="882"/>
                      <a:pt x="321" y="884"/>
                      <a:pt x="324" y="885"/>
                    </a:cubicBezTo>
                    <a:cubicBezTo>
                      <a:pt x="324" y="889"/>
                      <a:pt x="324" y="893"/>
                      <a:pt x="324" y="896"/>
                    </a:cubicBezTo>
                    <a:cubicBezTo>
                      <a:pt x="322" y="898"/>
                      <a:pt x="321" y="901"/>
                      <a:pt x="320" y="903"/>
                    </a:cubicBezTo>
                    <a:cubicBezTo>
                      <a:pt x="317" y="901"/>
                      <a:pt x="313" y="899"/>
                      <a:pt x="310" y="897"/>
                    </a:cubicBezTo>
                    <a:cubicBezTo>
                      <a:pt x="310" y="891"/>
                      <a:pt x="310" y="885"/>
                      <a:pt x="311" y="880"/>
                    </a:cubicBezTo>
                    <a:cubicBezTo>
                      <a:pt x="311" y="880"/>
                      <a:pt x="312" y="880"/>
                      <a:pt x="313" y="880"/>
                    </a:cubicBezTo>
                    <a:close/>
                    <a:moveTo>
                      <a:pt x="321" y="933"/>
                    </a:moveTo>
                    <a:cubicBezTo>
                      <a:pt x="321" y="934"/>
                      <a:pt x="321" y="935"/>
                      <a:pt x="321" y="937"/>
                    </a:cubicBezTo>
                    <a:cubicBezTo>
                      <a:pt x="321" y="937"/>
                      <a:pt x="321" y="937"/>
                      <a:pt x="321" y="937"/>
                    </a:cubicBezTo>
                    <a:cubicBezTo>
                      <a:pt x="320" y="939"/>
                      <a:pt x="319" y="942"/>
                      <a:pt x="317" y="945"/>
                    </a:cubicBezTo>
                    <a:cubicBezTo>
                      <a:pt x="315" y="943"/>
                      <a:pt x="313" y="941"/>
                      <a:pt x="311" y="940"/>
                    </a:cubicBezTo>
                    <a:cubicBezTo>
                      <a:pt x="310" y="939"/>
                      <a:pt x="310" y="939"/>
                      <a:pt x="309" y="938"/>
                    </a:cubicBezTo>
                    <a:cubicBezTo>
                      <a:pt x="310" y="935"/>
                      <a:pt x="312" y="931"/>
                      <a:pt x="313" y="927"/>
                    </a:cubicBezTo>
                    <a:cubicBezTo>
                      <a:pt x="316" y="929"/>
                      <a:pt x="319" y="931"/>
                      <a:pt x="321" y="933"/>
                    </a:cubicBezTo>
                    <a:close/>
                    <a:moveTo>
                      <a:pt x="314" y="925"/>
                    </a:moveTo>
                    <a:cubicBezTo>
                      <a:pt x="314" y="922"/>
                      <a:pt x="315" y="919"/>
                      <a:pt x="316" y="916"/>
                    </a:cubicBezTo>
                    <a:cubicBezTo>
                      <a:pt x="317" y="917"/>
                      <a:pt x="318" y="917"/>
                      <a:pt x="319" y="918"/>
                    </a:cubicBezTo>
                    <a:cubicBezTo>
                      <a:pt x="320" y="918"/>
                      <a:pt x="321" y="918"/>
                      <a:pt x="322" y="919"/>
                    </a:cubicBezTo>
                    <a:cubicBezTo>
                      <a:pt x="322" y="922"/>
                      <a:pt x="321" y="926"/>
                      <a:pt x="321" y="930"/>
                    </a:cubicBezTo>
                    <a:cubicBezTo>
                      <a:pt x="319" y="928"/>
                      <a:pt x="317" y="927"/>
                      <a:pt x="315" y="926"/>
                    </a:cubicBezTo>
                    <a:cubicBezTo>
                      <a:pt x="315" y="925"/>
                      <a:pt x="314" y="925"/>
                      <a:pt x="314" y="925"/>
                    </a:cubicBezTo>
                    <a:close/>
                    <a:moveTo>
                      <a:pt x="321" y="947"/>
                    </a:moveTo>
                    <a:cubicBezTo>
                      <a:pt x="321" y="947"/>
                      <a:pt x="320" y="946"/>
                      <a:pt x="319" y="946"/>
                    </a:cubicBezTo>
                    <a:cubicBezTo>
                      <a:pt x="320" y="945"/>
                      <a:pt x="321" y="944"/>
                      <a:pt x="321" y="942"/>
                    </a:cubicBezTo>
                    <a:cubicBezTo>
                      <a:pt x="321" y="944"/>
                      <a:pt x="321" y="946"/>
                      <a:pt x="321" y="947"/>
                    </a:cubicBezTo>
                    <a:close/>
                    <a:moveTo>
                      <a:pt x="318" y="948"/>
                    </a:moveTo>
                    <a:cubicBezTo>
                      <a:pt x="319" y="949"/>
                      <a:pt x="320" y="949"/>
                      <a:pt x="321" y="950"/>
                    </a:cubicBezTo>
                    <a:cubicBezTo>
                      <a:pt x="321" y="950"/>
                      <a:pt x="321" y="950"/>
                      <a:pt x="322" y="951"/>
                    </a:cubicBezTo>
                    <a:cubicBezTo>
                      <a:pt x="322" y="951"/>
                      <a:pt x="322" y="952"/>
                      <a:pt x="322" y="952"/>
                    </a:cubicBezTo>
                    <a:cubicBezTo>
                      <a:pt x="320" y="952"/>
                      <a:pt x="318" y="952"/>
                      <a:pt x="316" y="952"/>
                    </a:cubicBezTo>
                    <a:cubicBezTo>
                      <a:pt x="317" y="951"/>
                      <a:pt x="318" y="949"/>
                      <a:pt x="318" y="948"/>
                    </a:cubicBezTo>
                    <a:close/>
                    <a:moveTo>
                      <a:pt x="322" y="916"/>
                    </a:moveTo>
                    <a:cubicBezTo>
                      <a:pt x="322" y="916"/>
                      <a:pt x="321" y="916"/>
                      <a:pt x="321" y="916"/>
                    </a:cubicBezTo>
                    <a:cubicBezTo>
                      <a:pt x="320" y="915"/>
                      <a:pt x="318" y="915"/>
                      <a:pt x="317" y="914"/>
                    </a:cubicBezTo>
                    <a:cubicBezTo>
                      <a:pt x="318" y="912"/>
                      <a:pt x="319" y="910"/>
                      <a:pt x="320" y="907"/>
                    </a:cubicBezTo>
                    <a:cubicBezTo>
                      <a:pt x="320" y="907"/>
                      <a:pt x="320" y="906"/>
                      <a:pt x="320" y="906"/>
                    </a:cubicBezTo>
                    <a:cubicBezTo>
                      <a:pt x="321" y="906"/>
                      <a:pt x="322" y="907"/>
                      <a:pt x="322" y="907"/>
                    </a:cubicBezTo>
                    <a:cubicBezTo>
                      <a:pt x="322" y="910"/>
                      <a:pt x="322" y="913"/>
                      <a:pt x="322" y="916"/>
                    </a:cubicBezTo>
                    <a:close/>
                    <a:moveTo>
                      <a:pt x="321" y="904"/>
                    </a:moveTo>
                    <a:cubicBezTo>
                      <a:pt x="322" y="903"/>
                      <a:pt x="322" y="902"/>
                      <a:pt x="323" y="901"/>
                    </a:cubicBezTo>
                    <a:cubicBezTo>
                      <a:pt x="323" y="902"/>
                      <a:pt x="323" y="904"/>
                      <a:pt x="323" y="905"/>
                    </a:cubicBezTo>
                    <a:cubicBezTo>
                      <a:pt x="322" y="905"/>
                      <a:pt x="322" y="904"/>
                      <a:pt x="321" y="904"/>
                    </a:cubicBezTo>
                    <a:close/>
                    <a:moveTo>
                      <a:pt x="317" y="903"/>
                    </a:moveTo>
                    <a:cubicBezTo>
                      <a:pt x="317" y="904"/>
                      <a:pt x="318" y="904"/>
                      <a:pt x="319" y="905"/>
                    </a:cubicBezTo>
                    <a:cubicBezTo>
                      <a:pt x="318" y="906"/>
                      <a:pt x="318" y="907"/>
                      <a:pt x="317" y="908"/>
                    </a:cubicBezTo>
                    <a:cubicBezTo>
                      <a:pt x="316" y="910"/>
                      <a:pt x="316" y="911"/>
                      <a:pt x="315" y="913"/>
                    </a:cubicBezTo>
                    <a:cubicBezTo>
                      <a:pt x="313" y="912"/>
                      <a:pt x="312" y="912"/>
                      <a:pt x="310" y="911"/>
                    </a:cubicBezTo>
                    <a:cubicBezTo>
                      <a:pt x="310" y="910"/>
                      <a:pt x="310" y="909"/>
                      <a:pt x="310" y="908"/>
                    </a:cubicBezTo>
                    <a:cubicBezTo>
                      <a:pt x="310" y="905"/>
                      <a:pt x="310" y="902"/>
                      <a:pt x="310" y="899"/>
                    </a:cubicBezTo>
                    <a:cubicBezTo>
                      <a:pt x="312" y="900"/>
                      <a:pt x="315" y="902"/>
                      <a:pt x="317" y="903"/>
                    </a:cubicBezTo>
                    <a:close/>
                    <a:moveTo>
                      <a:pt x="314" y="915"/>
                    </a:moveTo>
                    <a:cubicBezTo>
                      <a:pt x="313" y="918"/>
                      <a:pt x="312" y="921"/>
                      <a:pt x="312" y="924"/>
                    </a:cubicBezTo>
                    <a:cubicBezTo>
                      <a:pt x="311" y="923"/>
                      <a:pt x="310" y="923"/>
                      <a:pt x="309" y="922"/>
                    </a:cubicBezTo>
                    <a:cubicBezTo>
                      <a:pt x="310" y="919"/>
                      <a:pt x="310" y="916"/>
                      <a:pt x="310" y="913"/>
                    </a:cubicBezTo>
                    <a:cubicBezTo>
                      <a:pt x="311" y="914"/>
                      <a:pt x="313" y="915"/>
                      <a:pt x="314" y="915"/>
                    </a:cubicBezTo>
                    <a:close/>
                    <a:moveTo>
                      <a:pt x="311" y="926"/>
                    </a:moveTo>
                    <a:cubicBezTo>
                      <a:pt x="311" y="926"/>
                      <a:pt x="311" y="926"/>
                      <a:pt x="311" y="926"/>
                    </a:cubicBezTo>
                    <a:cubicBezTo>
                      <a:pt x="310" y="928"/>
                      <a:pt x="309" y="931"/>
                      <a:pt x="309" y="933"/>
                    </a:cubicBezTo>
                    <a:cubicBezTo>
                      <a:pt x="309" y="930"/>
                      <a:pt x="309" y="928"/>
                      <a:pt x="309" y="925"/>
                    </a:cubicBezTo>
                    <a:cubicBezTo>
                      <a:pt x="310" y="925"/>
                      <a:pt x="310" y="926"/>
                      <a:pt x="311" y="926"/>
                    </a:cubicBezTo>
                    <a:close/>
                    <a:moveTo>
                      <a:pt x="309" y="941"/>
                    </a:moveTo>
                    <a:cubicBezTo>
                      <a:pt x="311" y="943"/>
                      <a:pt x="314" y="945"/>
                      <a:pt x="316" y="947"/>
                    </a:cubicBezTo>
                    <a:cubicBezTo>
                      <a:pt x="315" y="948"/>
                      <a:pt x="315" y="950"/>
                      <a:pt x="314" y="952"/>
                    </a:cubicBezTo>
                    <a:cubicBezTo>
                      <a:pt x="313" y="951"/>
                      <a:pt x="311" y="951"/>
                      <a:pt x="310" y="951"/>
                    </a:cubicBezTo>
                    <a:cubicBezTo>
                      <a:pt x="309" y="948"/>
                      <a:pt x="309" y="944"/>
                      <a:pt x="308" y="941"/>
                    </a:cubicBezTo>
                    <a:cubicBezTo>
                      <a:pt x="309" y="941"/>
                      <a:pt x="309" y="941"/>
                      <a:pt x="309" y="941"/>
                    </a:cubicBezTo>
                    <a:close/>
                    <a:moveTo>
                      <a:pt x="518" y="928"/>
                    </a:moveTo>
                    <a:cubicBezTo>
                      <a:pt x="515" y="930"/>
                      <a:pt x="513" y="931"/>
                      <a:pt x="511" y="932"/>
                    </a:cubicBezTo>
                    <a:cubicBezTo>
                      <a:pt x="511" y="932"/>
                      <a:pt x="511" y="932"/>
                      <a:pt x="511" y="932"/>
                    </a:cubicBezTo>
                    <a:cubicBezTo>
                      <a:pt x="511" y="930"/>
                      <a:pt x="511" y="927"/>
                      <a:pt x="512" y="924"/>
                    </a:cubicBezTo>
                    <a:cubicBezTo>
                      <a:pt x="512" y="924"/>
                      <a:pt x="512" y="923"/>
                      <a:pt x="512" y="923"/>
                    </a:cubicBezTo>
                    <a:cubicBezTo>
                      <a:pt x="514" y="924"/>
                      <a:pt x="517" y="925"/>
                      <a:pt x="519" y="926"/>
                    </a:cubicBezTo>
                    <a:cubicBezTo>
                      <a:pt x="519" y="926"/>
                      <a:pt x="519" y="927"/>
                      <a:pt x="519" y="927"/>
                    </a:cubicBezTo>
                    <a:cubicBezTo>
                      <a:pt x="519" y="927"/>
                      <a:pt x="519" y="927"/>
                      <a:pt x="519" y="927"/>
                    </a:cubicBezTo>
                    <a:cubicBezTo>
                      <a:pt x="518" y="926"/>
                      <a:pt x="517" y="926"/>
                      <a:pt x="517" y="927"/>
                    </a:cubicBezTo>
                    <a:cubicBezTo>
                      <a:pt x="517" y="928"/>
                      <a:pt x="517" y="928"/>
                      <a:pt x="518" y="928"/>
                    </a:cubicBezTo>
                    <a:close/>
                    <a:moveTo>
                      <a:pt x="499" y="937"/>
                    </a:moveTo>
                    <a:cubicBezTo>
                      <a:pt x="499" y="937"/>
                      <a:pt x="499" y="937"/>
                      <a:pt x="499" y="937"/>
                    </a:cubicBezTo>
                    <a:cubicBezTo>
                      <a:pt x="499" y="937"/>
                      <a:pt x="498" y="938"/>
                      <a:pt x="498" y="938"/>
                    </a:cubicBezTo>
                    <a:cubicBezTo>
                      <a:pt x="497" y="937"/>
                      <a:pt x="496" y="937"/>
                      <a:pt x="494" y="936"/>
                    </a:cubicBezTo>
                    <a:cubicBezTo>
                      <a:pt x="495" y="934"/>
                      <a:pt x="495" y="932"/>
                      <a:pt x="495" y="930"/>
                    </a:cubicBezTo>
                    <a:cubicBezTo>
                      <a:pt x="495" y="930"/>
                      <a:pt x="495" y="929"/>
                      <a:pt x="495" y="929"/>
                    </a:cubicBezTo>
                    <a:cubicBezTo>
                      <a:pt x="497" y="931"/>
                      <a:pt x="500" y="932"/>
                      <a:pt x="502" y="934"/>
                    </a:cubicBezTo>
                    <a:cubicBezTo>
                      <a:pt x="502" y="936"/>
                      <a:pt x="501" y="937"/>
                      <a:pt x="500" y="936"/>
                    </a:cubicBezTo>
                    <a:cubicBezTo>
                      <a:pt x="499" y="935"/>
                      <a:pt x="498" y="936"/>
                      <a:pt x="499" y="937"/>
                    </a:cubicBezTo>
                    <a:close/>
                    <a:moveTo>
                      <a:pt x="456" y="945"/>
                    </a:moveTo>
                    <a:cubicBezTo>
                      <a:pt x="457" y="946"/>
                      <a:pt x="457" y="947"/>
                      <a:pt x="457" y="947"/>
                    </a:cubicBezTo>
                    <a:cubicBezTo>
                      <a:pt x="457" y="948"/>
                      <a:pt x="457" y="948"/>
                      <a:pt x="458" y="948"/>
                    </a:cubicBezTo>
                    <a:cubicBezTo>
                      <a:pt x="458" y="948"/>
                      <a:pt x="458" y="948"/>
                      <a:pt x="458" y="948"/>
                    </a:cubicBezTo>
                    <a:cubicBezTo>
                      <a:pt x="456" y="947"/>
                      <a:pt x="455" y="946"/>
                      <a:pt x="453" y="944"/>
                    </a:cubicBezTo>
                    <a:cubicBezTo>
                      <a:pt x="453" y="944"/>
                      <a:pt x="453" y="943"/>
                      <a:pt x="453" y="943"/>
                    </a:cubicBezTo>
                    <a:cubicBezTo>
                      <a:pt x="453" y="942"/>
                      <a:pt x="453" y="941"/>
                      <a:pt x="453" y="941"/>
                    </a:cubicBezTo>
                    <a:cubicBezTo>
                      <a:pt x="454" y="941"/>
                      <a:pt x="456" y="942"/>
                      <a:pt x="458" y="942"/>
                    </a:cubicBezTo>
                    <a:cubicBezTo>
                      <a:pt x="458" y="943"/>
                      <a:pt x="458" y="944"/>
                      <a:pt x="458" y="944"/>
                    </a:cubicBezTo>
                    <a:cubicBezTo>
                      <a:pt x="457" y="944"/>
                      <a:pt x="456" y="944"/>
                      <a:pt x="456" y="945"/>
                    </a:cubicBezTo>
                    <a:close/>
                    <a:moveTo>
                      <a:pt x="455" y="949"/>
                    </a:moveTo>
                    <a:cubicBezTo>
                      <a:pt x="454" y="949"/>
                      <a:pt x="454" y="949"/>
                      <a:pt x="453" y="949"/>
                    </a:cubicBezTo>
                    <a:cubicBezTo>
                      <a:pt x="453" y="949"/>
                      <a:pt x="453" y="948"/>
                      <a:pt x="453" y="948"/>
                    </a:cubicBezTo>
                    <a:cubicBezTo>
                      <a:pt x="454" y="948"/>
                      <a:pt x="454" y="949"/>
                      <a:pt x="455" y="949"/>
                    </a:cubicBezTo>
                    <a:close/>
                    <a:moveTo>
                      <a:pt x="453" y="939"/>
                    </a:moveTo>
                    <a:cubicBezTo>
                      <a:pt x="452" y="935"/>
                      <a:pt x="452" y="931"/>
                      <a:pt x="452" y="927"/>
                    </a:cubicBezTo>
                    <a:cubicBezTo>
                      <a:pt x="454" y="928"/>
                      <a:pt x="457" y="930"/>
                      <a:pt x="459" y="931"/>
                    </a:cubicBezTo>
                    <a:cubicBezTo>
                      <a:pt x="459" y="931"/>
                      <a:pt x="459" y="931"/>
                      <a:pt x="459" y="931"/>
                    </a:cubicBezTo>
                    <a:cubicBezTo>
                      <a:pt x="459" y="935"/>
                      <a:pt x="458" y="938"/>
                      <a:pt x="458" y="941"/>
                    </a:cubicBezTo>
                    <a:cubicBezTo>
                      <a:pt x="456" y="941"/>
                      <a:pt x="454" y="940"/>
                      <a:pt x="453" y="939"/>
                    </a:cubicBezTo>
                    <a:close/>
                    <a:moveTo>
                      <a:pt x="452" y="900"/>
                    </a:moveTo>
                    <a:cubicBezTo>
                      <a:pt x="452" y="895"/>
                      <a:pt x="452" y="891"/>
                      <a:pt x="452" y="887"/>
                    </a:cubicBezTo>
                    <a:cubicBezTo>
                      <a:pt x="453" y="887"/>
                      <a:pt x="454" y="888"/>
                      <a:pt x="454" y="888"/>
                    </a:cubicBezTo>
                    <a:cubicBezTo>
                      <a:pt x="454" y="888"/>
                      <a:pt x="454" y="888"/>
                      <a:pt x="454" y="888"/>
                    </a:cubicBezTo>
                    <a:cubicBezTo>
                      <a:pt x="454" y="892"/>
                      <a:pt x="454" y="896"/>
                      <a:pt x="453" y="900"/>
                    </a:cubicBezTo>
                    <a:cubicBezTo>
                      <a:pt x="453" y="900"/>
                      <a:pt x="453" y="900"/>
                      <a:pt x="452" y="900"/>
                    </a:cubicBezTo>
                    <a:close/>
                    <a:moveTo>
                      <a:pt x="453" y="901"/>
                    </a:moveTo>
                    <a:cubicBezTo>
                      <a:pt x="453" y="902"/>
                      <a:pt x="452" y="903"/>
                      <a:pt x="452" y="904"/>
                    </a:cubicBezTo>
                    <a:cubicBezTo>
                      <a:pt x="452" y="903"/>
                      <a:pt x="452" y="902"/>
                      <a:pt x="452" y="901"/>
                    </a:cubicBezTo>
                    <a:cubicBezTo>
                      <a:pt x="452" y="901"/>
                      <a:pt x="453" y="901"/>
                      <a:pt x="453" y="901"/>
                    </a:cubicBezTo>
                    <a:close/>
                    <a:moveTo>
                      <a:pt x="455" y="903"/>
                    </a:moveTo>
                    <a:cubicBezTo>
                      <a:pt x="457" y="904"/>
                      <a:pt x="459" y="905"/>
                      <a:pt x="461" y="907"/>
                    </a:cubicBezTo>
                    <a:cubicBezTo>
                      <a:pt x="461" y="907"/>
                      <a:pt x="462" y="907"/>
                      <a:pt x="462" y="907"/>
                    </a:cubicBezTo>
                    <a:cubicBezTo>
                      <a:pt x="462" y="907"/>
                      <a:pt x="462" y="908"/>
                      <a:pt x="462" y="908"/>
                    </a:cubicBezTo>
                    <a:cubicBezTo>
                      <a:pt x="462" y="910"/>
                      <a:pt x="462" y="913"/>
                      <a:pt x="461" y="916"/>
                    </a:cubicBezTo>
                    <a:cubicBezTo>
                      <a:pt x="459" y="914"/>
                      <a:pt x="456" y="912"/>
                      <a:pt x="453" y="910"/>
                    </a:cubicBezTo>
                    <a:cubicBezTo>
                      <a:pt x="454" y="908"/>
                      <a:pt x="454" y="905"/>
                      <a:pt x="455" y="903"/>
                    </a:cubicBezTo>
                    <a:close/>
                    <a:moveTo>
                      <a:pt x="454" y="887"/>
                    </a:moveTo>
                    <a:cubicBezTo>
                      <a:pt x="454" y="886"/>
                      <a:pt x="453" y="886"/>
                      <a:pt x="452" y="885"/>
                    </a:cubicBezTo>
                    <a:cubicBezTo>
                      <a:pt x="452" y="881"/>
                      <a:pt x="452" y="877"/>
                      <a:pt x="452" y="872"/>
                    </a:cubicBezTo>
                    <a:cubicBezTo>
                      <a:pt x="453" y="873"/>
                      <a:pt x="454" y="874"/>
                      <a:pt x="455" y="875"/>
                    </a:cubicBezTo>
                    <a:cubicBezTo>
                      <a:pt x="454" y="879"/>
                      <a:pt x="454" y="883"/>
                      <a:pt x="454" y="887"/>
                    </a:cubicBezTo>
                    <a:close/>
                    <a:moveTo>
                      <a:pt x="452" y="926"/>
                    </a:moveTo>
                    <a:cubicBezTo>
                      <a:pt x="452" y="925"/>
                      <a:pt x="452" y="924"/>
                      <a:pt x="452" y="922"/>
                    </a:cubicBezTo>
                    <a:cubicBezTo>
                      <a:pt x="452" y="920"/>
                      <a:pt x="452" y="917"/>
                      <a:pt x="452" y="914"/>
                    </a:cubicBezTo>
                    <a:cubicBezTo>
                      <a:pt x="452" y="914"/>
                      <a:pt x="452" y="914"/>
                      <a:pt x="452" y="913"/>
                    </a:cubicBezTo>
                    <a:cubicBezTo>
                      <a:pt x="453" y="913"/>
                      <a:pt x="453" y="912"/>
                      <a:pt x="453" y="911"/>
                    </a:cubicBezTo>
                    <a:cubicBezTo>
                      <a:pt x="456" y="913"/>
                      <a:pt x="459" y="915"/>
                      <a:pt x="461" y="917"/>
                    </a:cubicBezTo>
                    <a:cubicBezTo>
                      <a:pt x="461" y="921"/>
                      <a:pt x="461" y="924"/>
                      <a:pt x="460" y="928"/>
                    </a:cubicBezTo>
                    <a:cubicBezTo>
                      <a:pt x="460" y="929"/>
                      <a:pt x="460" y="930"/>
                      <a:pt x="459" y="930"/>
                    </a:cubicBezTo>
                    <a:cubicBezTo>
                      <a:pt x="457" y="929"/>
                      <a:pt x="454" y="927"/>
                      <a:pt x="452" y="926"/>
                    </a:cubicBezTo>
                    <a:close/>
                    <a:moveTo>
                      <a:pt x="459" y="947"/>
                    </a:moveTo>
                    <a:cubicBezTo>
                      <a:pt x="460" y="946"/>
                      <a:pt x="460" y="945"/>
                      <a:pt x="460" y="943"/>
                    </a:cubicBezTo>
                    <a:cubicBezTo>
                      <a:pt x="461" y="944"/>
                      <a:pt x="462" y="944"/>
                      <a:pt x="462" y="944"/>
                    </a:cubicBezTo>
                    <a:cubicBezTo>
                      <a:pt x="462" y="945"/>
                      <a:pt x="462" y="945"/>
                      <a:pt x="462" y="945"/>
                    </a:cubicBezTo>
                    <a:cubicBezTo>
                      <a:pt x="463" y="945"/>
                      <a:pt x="463" y="945"/>
                      <a:pt x="464" y="945"/>
                    </a:cubicBezTo>
                    <a:cubicBezTo>
                      <a:pt x="464" y="945"/>
                      <a:pt x="465" y="945"/>
                      <a:pt x="464" y="944"/>
                    </a:cubicBezTo>
                    <a:cubicBezTo>
                      <a:pt x="463" y="943"/>
                      <a:pt x="462" y="943"/>
                      <a:pt x="460" y="942"/>
                    </a:cubicBezTo>
                    <a:cubicBezTo>
                      <a:pt x="461" y="939"/>
                      <a:pt x="461" y="936"/>
                      <a:pt x="461" y="933"/>
                    </a:cubicBezTo>
                    <a:cubicBezTo>
                      <a:pt x="463" y="934"/>
                      <a:pt x="464" y="934"/>
                      <a:pt x="465" y="935"/>
                    </a:cubicBezTo>
                    <a:cubicBezTo>
                      <a:pt x="467" y="936"/>
                      <a:pt x="469" y="936"/>
                      <a:pt x="471" y="937"/>
                    </a:cubicBezTo>
                    <a:cubicBezTo>
                      <a:pt x="471" y="937"/>
                      <a:pt x="471" y="937"/>
                      <a:pt x="471" y="937"/>
                    </a:cubicBezTo>
                    <a:cubicBezTo>
                      <a:pt x="470" y="940"/>
                      <a:pt x="470" y="942"/>
                      <a:pt x="469" y="945"/>
                    </a:cubicBezTo>
                    <a:cubicBezTo>
                      <a:pt x="469" y="945"/>
                      <a:pt x="469" y="945"/>
                      <a:pt x="468" y="945"/>
                    </a:cubicBezTo>
                    <a:cubicBezTo>
                      <a:pt x="465" y="946"/>
                      <a:pt x="462" y="947"/>
                      <a:pt x="459" y="948"/>
                    </a:cubicBezTo>
                    <a:cubicBezTo>
                      <a:pt x="459" y="948"/>
                      <a:pt x="459" y="948"/>
                      <a:pt x="459" y="947"/>
                    </a:cubicBezTo>
                    <a:close/>
                    <a:moveTo>
                      <a:pt x="469" y="935"/>
                    </a:moveTo>
                    <a:cubicBezTo>
                      <a:pt x="466" y="935"/>
                      <a:pt x="464" y="933"/>
                      <a:pt x="462" y="932"/>
                    </a:cubicBezTo>
                    <a:cubicBezTo>
                      <a:pt x="462" y="930"/>
                      <a:pt x="462" y="929"/>
                      <a:pt x="462" y="927"/>
                    </a:cubicBezTo>
                    <a:cubicBezTo>
                      <a:pt x="463" y="924"/>
                      <a:pt x="463" y="921"/>
                      <a:pt x="463" y="918"/>
                    </a:cubicBezTo>
                    <a:cubicBezTo>
                      <a:pt x="467" y="921"/>
                      <a:pt x="470" y="923"/>
                      <a:pt x="474" y="925"/>
                    </a:cubicBezTo>
                    <a:cubicBezTo>
                      <a:pt x="474" y="926"/>
                      <a:pt x="474" y="926"/>
                      <a:pt x="473" y="927"/>
                    </a:cubicBezTo>
                    <a:cubicBezTo>
                      <a:pt x="473" y="930"/>
                      <a:pt x="472" y="933"/>
                      <a:pt x="471" y="936"/>
                    </a:cubicBezTo>
                    <a:cubicBezTo>
                      <a:pt x="470" y="936"/>
                      <a:pt x="469" y="936"/>
                      <a:pt x="469" y="935"/>
                    </a:cubicBezTo>
                    <a:close/>
                    <a:moveTo>
                      <a:pt x="463" y="873"/>
                    </a:moveTo>
                    <a:cubicBezTo>
                      <a:pt x="464" y="874"/>
                      <a:pt x="465" y="874"/>
                      <a:pt x="466" y="875"/>
                    </a:cubicBezTo>
                    <a:cubicBezTo>
                      <a:pt x="469" y="877"/>
                      <a:pt x="471" y="879"/>
                      <a:pt x="474" y="881"/>
                    </a:cubicBezTo>
                    <a:cubicBezTo>
                      <a:pt x="474" y="881"/>
                      <a:pt x="474" y="881"/>
                      <a:pt x="475" y="881"/>
                    </a:cubicBezTo>
                    <a:cubicBezTo>
                      <a:pt x="475" y="881"/>
                      <a:pt x="475" y="882"/>
                      <a:pt x="475" y="882"/>
                    </a:cubicBezTo>
                    <a:cubicBezTo>
                      <a:pt x="475" y="884"/>
                      <a:pt x="475" y="887"/>
                      <a:pt x="475" y="889"/>
                    </a:cubicBezTo>
                    <a:cubicBezTo>
                      <a:pt x="473" y="887"/>
                      <a:pt x="470" y="885"/>
                      <a:pt x="468" y="883"/>
                    </a:cubicBezTo>
                    <a:cubicBezTo>
                      <a:pt x="466" y="882"/>
                      <a:pt x="465" y="881"/>
                      <a:pt x="464" y="880"/>
                    </a:cubicBezTo>
                    <a:cubicBezTo>
                      <a:pt x="464" y="878"/>
                      <a:pt x="464" y="875"/>
                      <a:pt x="463" y="873"/>
                    </a:cubicBezTo>
                    <a:close/>
                    <a:moveTo>
                      <a:pt x="465" y="883"/>
                    </a:moveTo>
                    <a:cubicBezTo>
                      <a:pt x="469" y="885"/>
                      <a:pt x="472" y="888"/>
                      <a:pt x="475" y="890"/>
                    </a:cubicBezTo>
                    <a:cubicBezTo>
                      <a:pt x="476" y="894"/>
                      <a:pt x="476" y="898"/>
                      <a:pt x="476" y="902"/>
                    </a:cubicBezTo>
                    <a:cubicBezTo>
                      <a:pt x="476" y="902"/>
                      <a:pt x="476" y="901"/>
                      <a:pt x="475" y="901"/>
                    </a:cubicBezTo>
                    <a:cubicBezTo>
                      <a:pt x="471" y="899"/>
                      <a:pt x="467" y="896"/>
                      <a:pt x="463" y="893"/>
                    </a:cubicBezTo>
                    <a:cubicBezTo>
                      <a:pt x="463" y="891"/>
                      <a:pt x="463" y="888"/>
                      <a:pt x="463" y="886"/>
                    </a:cubicBezTo>
                    <a:cubicBezTo>
                      <a:pt x="463" y="885"/>
                      <a:pt x="463" y="883"/>
                      <a:pt x="463" y="881"/>
                    </a:cubicBezTo>
                    <a:cubicBezTo>
                      <a:pt x="464" y="882"/>
                      <a:pt x="465" y="882"/>
                      <a:pt x="465" y="883"/>
                    </a:cubicBezTo>
                    <a:close/>
                    <a:moveTo>
                      <a:pt x="488" y="889"/>
                    </a:moveTo>
                    <a:cubicBezTo>
                      <a:pt x="490" y="889"/>
                      <a:pt x="491" y="890"/>
                      <a:pt x="492" y="891"/>
                    </a:cubicBezTo>
                    <a:cubicBezTo>
                      <a:pt x="494" y="892"/>
                      <a:pt x="496" y="894"/>
                      <a:pt x="498" y="895"/>
                    </a:cubicBezTo>
                    <a:cubicBezTo>
                      <a:pt x="498" y="898"/>
                      <a:pt x="497" y="901"/>
                      <a:pt x="497" y="903"/>
                    </a:cubicBezTo>
                    <a:cubicBezTo>
                      <a:pt x="494" y="902"/>
                      <a:pt x="491" y="900"/>
                      <a:pt x="489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5"/>
                      <a:pt x="488" y="892"/>
                      <a:pt x="488" y="889"/>
                    </a:cubicBezTo>
                    <a:close/>
                    <a:moveTo>
                      <a:pt x="506" y="909"/>
                    </a:moveTo>
                    <a:cubicBezTo>
                      <a:pt x="503" y="907"/>
                      <a:pt x="500" y="906"/>
                      <a:pt x="498" y="904"/>
                    </a:cubicBezTo>
                    <a:cubicBezTo>
                      <a:pt x="498" y="902"/>
                      <a:pt x="498" y="899"/>
                      <a:pt x="498" y="897"/>
                    </a:cubicBezTo>
                    <a:cubicBezTo>
                      <a:pt x="499" y="896"/>
                      <a:pt x="499" y="896"/>
                      <a:pt x="499" y="895"/>
                    </a:cubicBezTo>
                    <a:cubicBezTo>
                      <a:pt x="499" y="896"/>
                      <a:pt x="500" y="896"/>
                      <a:pt x="500" y="896"/>
                    </a:cubicBezTo>
                    <a:cubicBezTo>
                      <a:pt x="502" y="898"/>
                      <a:pt x="505" y="899"/>
                      <a:pt x="508" y="900"/>
                    </a:cubicBezTo>
                    <a:cubicBezTo>
                      <a:pt x="507" y="903"/>
                      <a:pt x="507" y="906"/>
                      <a:pt x="506" y="909"/>
                    </a:cubicBezTo>
                    <a:close/>
                    <a:moveTo>
                      <a:pt x="508" y="901"/>
                    </a:moveTo>
                    <a:cubicBezTo>
                      <a:pt x="509" y="901"/>
                      <a:pt x="509" y="901"/>
                      <a:pt x="509" y="901"/>
                    </a:cubicBezTo>
                    <a:cubicBezTo>
                      <a:pt x="511" y="902"/>
                      <a:pt x="513" y="903"/>
                      <a:pt x="514" y="904"/>
                    </a:cubicBezTo>
                    <a:cubicBezTo>
                      <a:pt x="514" y="907"/>
                      <a:pt x="513" y="909"/>
                      <a:pt x="512" y="912"/>
                    </a:cubicBezTo>
                    <a:cubicBezTo>
                      <a:pt x="512" y="913"/>
                      <a:pt x="512" y="913"/>
                      <a:pt x="512" y="914"/>
                    </a:cubicBezTo>
                    <a:cubicBezTo>
                      <a:pt x="511" y="913"/>
                      <a:pt x="510" y="912"/>
                      <a:pt x="508" y="911"/>
                    </a:cubicBezTo>
                    <a:cubicBezTo>
                      <a:pt x="508" y="910"/>
                      <a:pt x="507" y="910"/>
                      <a:pt x="507" y="910"/>
                    </a:cubicBezTo>
                    <a:cubicBezTo>
                      <a:pt x="507" y="907"/>
                      <a:pt x="508" y="904"/>
                      <a:pt x="508" y="901"/>
                    </a:cubicBezTo>
                    <a:close/>
                    <a:moveTo>
                      <a:pt x="506" y="910"/>
                    </a:moveTo>
                    <a:cubicBezTo>
                      <a:pt x="506" y="912"/>
                      <a:pt x="505" y="914"/>
                      <a:pt x="505" y="916"/>
                    </a:cubicBezTo>
                    <a:cubicBezTo>
                      <a:pt x="505" y="916"/>
                      <a:pt x="505" y="917"/>
                      <a:pt x="505" y="918"/>
                    </a:cubicBezTo>
                    <a:cubicBezTo>
                      <a:pt x="503" y="917"/>
                      <a:pt x="502" y="916"/>
                      <a:pt x="501" y="915"/>
                    </a:cubicBezTo>
                    <a:cubicBezTo>
                      <a:pt x="499" y="914"/>
                      <a:pt x="498" y="914"/>
                      <a:pt x="496" y="913"/>
                    </a:cubicBezTo>
                    <a:cubicBezTo>
                      <a:pt x="496" y="913"/>
                      <a:pt x="496" y="913"/>
                      <a:pt x="496" y="913"/>
                    </a:cubicBezTo>
                    <a:cubicBezTo>
                      <a:pt x="497" y="910"/>
                      <a:pt x="497" y="908"/>
                      <a:pt x="497" y="905"/>
                    </a:cubicBezTo>
                    <a:cubicBezTo>
                      <a:pt x="500" y="907"/>
                      <a:pt x="503" y="908"/>
                      <a:pt x="506" y="910"/>
                    </a:cubicBezTo>
                    <a:close/>
                    <a:moveTo>
                      <a:pt x="497" y="904"/>
                    </a:moveTo>
                    <a:cubicBezTo>
                      <a:pt x="496" y="906"/>
                      <a:pt x="496" y="908"/>
                      <a:pt x="496" y="910"/>
                    </a:cubicBezTo>
                    <a:cubicBezTo>
                      <a:pt x="496" y="911"/>
                      <a:pt x="496" y="912"/>
                      <a:pt x="495" y="912"/>
                    </a:cubicBezTo>
                    <a:cubicBezTo>
                      <a:pt x="493" y="911"/>
                      <a:pt x="491" y="910"/>
                      <a:pt x="488" y="909"/>
                    </a:cubicBezTo>
                    <a:cubicBezTo>
                      <a:pt x="488" y="908"/>
                      <a:pt x="487" y="908"/>
                      <a:pt x="486" y="908"/>
                    </a:cubicBezTo>
                    <a:cubicBezTo>
                      <a:pt x="487" y="905"/>
                      <a:pt x="487" y="902"/>
                      <a:pt x="488" y="899"/>
                    </a:cubicBezTo>
                    <a:cubicBezTo>
                      <a:pt x="491" y="901"/>
                      <a:pt x="494" y="903"/>
                      <a:pt x="497" y="904"/>
                    </a:cubicBezTo>
                    <a:close/>
                    <a:moveTo>
                      <a:pt x="478" y="917"/>
                    </a:moveTo>
                    <a:cubicBezTo>
                      <a:pt x="478" y="915"/>
                      <a:pt x="478" y="913"/>
                      <a:pt x="478" y="911"/>
                    </a:cubicBezTo>
                    <a:cubicBezTo>
                      <a:pt x="478" y="908"/>
                      <a:pt x="478" y="906"/>
                      <a:pt x="478" y="904"/>
                    </a:cubicBezTo>
                    <a:cubicBezTo>
                      <a:pt x="480" y="905"/>
                      <a:pt x="483" y="907"/>
                      <a:pt x="485" y="908"/>
                    </a:cubicBezTo>
                    <a:cubicBezTo>
                      <a:pt x="484" y="910"/>
                      <a:pt x="484" y="912"/>
                      <a:pt x="483" y="913"/>
                    </a:cubicBezTo>
                    <a:cubicBezTo>
                      <a:pt x="483" y="916"/>
                      <a:pt x="483" y="918"/>
                      <a:pt x="482" y="920"/>
                    </a:cubicBezTo>
                    <a:cubicBezTo>
                      <a:pt x="481" y="919"/>
                      <a:pt x="479" y="918"/>
                      <a:pt x="478" y="917"/>
                    </a:cubicBezTo>
                    <a:close/>
                    <a:moveTo>
                      <a:pt x="482" y="921"/>
                    </a:moveTo>
                    <a:cubicBezTo>
                      <a:pt x="482" y="923"/>
                      <a:pt x="481" y="926"/>
                      <a:pt x="480" y="928"/>
                    </a:cubicBezTo>
                    <a:cubicBezTo>
                      <a:pt x="479" y="927"/>
                      <a:pt x="478" y="926"/>
                      <a:pt x="476" y="925"/>
                    </a:cubicBezTo>
                    <a:cubicBezTo>
                      <a:pt x="477" y="923"/>
                      <a:pt x="477" y="920"/>
                      <a:pt x="478" y="918"/>
                    </a:cubicBezTo>
                    <a:cubicBezTo>
                      <a:pt x="479" y="919"/>
                      <a:pt x="481" y="920"/>
                      <a:pt x="482" y="921"/>
                    </a:cubicBezTo>
                    <a:close/>
                    <a:moveTo>
                      <a:pt x="478" y="903"/>
                    </a:moveTo>
                    <a:cubicBezTo>
                      <a:pt x="478" y="899"/>
                      <a:pt x="477" y="895"/>
                      <a:pt x="477" y="891"/>
                    </a:cubicBezTo>
                    <a:cubicBezTo>
                      <a:pt x="480" y="894"/>
                      <a:pt x="483" y="896"/>
                      <a:pt x="487" y="898"/>
                    </a:cubicBezTo>
                    <a:cubicBezTo>
                      <a:pt x="487" y="898"/>
                      <a:pt x="487" y="898"/>
                      <a:pt x="487" y="898"/>
                    </a:cubicBezTo>
                    <a:cubicBezTo>
                      <a:pt x="486" y="901"/>
                      <a:pt x="486" y="904"/>
                      <a:pt x="485" y="907"/>
                    </a:cubicBezTo>
                    <a:cubicBezTo>
                      <a:pt x="483" y="906"/>
                      <a:pt x="480" y="904"/>
                      <a:pt x="478" y="903"/>
                    </a:cubicBezTo>
                    <a:close/>
                    <a:moveTo>
                      <a:pt x="487" y="895"/>
                    </a:moveTo>
                    <a:cubicBezTo>
                      <a:pt x="487" y="895"/>
                      <a:pt x="487" y="896"/>
                      <a:pt x="487" y="897"/>
                    </a:cubicBezTo>
                    <a:cubicBezTo>
                      <a:pt x="484" y="895"/>
                      <a:pt x="480" y="892"/>
                      <a:pt x="477" y="890"/>
                    </a:cubicBezTo>
                    <a:cubicBezTo>
                      <a:pt x="477" y="890"/>
                      <a:pt x="477" y="890"/>
                      <a:pt x="477" y="890"/>
                    </a:cubicBezTo>
                    <a:cubicBezTo>
                      <a:pt x="476" y="887"/>
                      <a:pt x="476" y="884"/>
                      <a:pt x="476" y="882"/>
                    </a:cubicBezTo>
                    <a:cubicBezTo>
                      <a:pt x="478" y="883"/>
                      <a:pt x="481" y="885"/>
                      <a:pt x="483" y="886"/>
                    </a:cubicBezTo>
                    <a:cubicBezTo>
                      <a:pt x="485" y="887"/>
                      <a:pt x="486" y="888"/>
                      <a:pt x="488" y="889"/>
                    </a:cubicBezTo>
                    <a:cubicBezTo>
                      <a:pt x="488" y="891"/>
                      <a:pt x="488" y="893"/>
                      <a:pt x="487" y="895"/>
                    </a:cubicBezTo>
                    <a:close/>
                    <a:moveTo>
                      <a:pt x="464" y="907"/>
                    </a:moveTo>
                    <a:cubicBezTo>
                      <a:pt x="464" y="903"/>
                      <a:pt x="463" y="899"/>
                      <a:pt x="463" y="894"/>
                    </a:cubicBezTo>
                    <a:cubicBezTo>
                      <a:pt x="467" y="897"/>
                      <a:pt x="470" y="899"/>
                      <a:pt x="473" y="901"/>
                    </a:cubicBezTo>
                    <a:cubicBezTo>
                      <a:pt x="474" y="902"/>
                      <a:pt x="475" y="902"/>
                      <a:pt x="476" y="903"/>
                    </a:cubicBezTo>
                    <a:cubicBezTo>
                      <a:pt x="476" y="903"/>
                      <a:pt x="476" y="904"/>
                      <a:pt x="476" y="904"/>
                    </a:cubicBezTo>
                    <a:cubicBezTo>
                      <a:pt x="476" y="908"/>
                      <a:pt x="476" y="912"/>
                      <a:pt x="476" y="915"/>
                    </a:cubicBezTo>
                    <a:cubicBezTo>
                      <a:pt x="472" y="913"/>
                      <a:pt x="468" y="910"/>
                      <a:pt x="464" y="907"/>
                    </a:cubicBezTo>
                    <a:close/>
                    <a:moveTo>
                      <a:pt x="475" y="916"/>
                    </a:moveTo>
                    <a:cubicBezTo>
                      <a:pt x="475" y="919"/>
                      <a:pt x="475" y="922"/>
                      <a:pt x="474" y="924"/>
                    </a:cubicBezTo>
                    <a:cubicBezTo>
                      <a:pt x="471" y="922"/>
                      <a:pt x="467" y="919"/>
                      <a:pt x="463" y="917"/>
                    </a:cubicBezTo>
                    <a:cubicBezTo>
                      <a:pt x="464" y="914"/>
                      <a:pt x="464" y="911"/>
                      <a:pt x="464" y="908"/>
                    </a:cubicBezTo>
                    <a:cubicBezTo>
                      <a:pt x="468" y="911"/>
                      <a:pt x="471" y="914"/>
                      <a:pt x="475" y="916"/>
                    </a:cubicBezTo>
                    <a:close/>
                    <a:moveTo>
                      <a:pt x="473" y="940"/>
                    </a:moveTo>
                    <a:cubicBezTo>
                      <a:pt x="473" y="939"/>
                      <a:pt x="473" y="939"/>
                      <a:pt x="473" y="938"/>
                    </a:cubicBezTo>
                    <a:cubicBezTo>
                      <a:pt x="473" y="938"/>
                      <a:pt x="474" y="938"/>
                      <a:pt x="474" y="938"/>
                    </a:cubicBezTo>
                    <a:cubicBezTo>
                      <a:pt x="474" y="938"/>
                      <a:pt x="473" y="937"/>
                      <a:pt x="473" y="937"/>
                    </a:cubicBezTo>
                    <a:cubicBezTo>
                      <a:pt x="474" y="935"/>
                      <a:pt x="475" y="932"/>
                      <a:pt x="475" y="930"/>
                    </a:cubicBezTo>
                    <a:cubicBezTo>
                      <a:pt x="476" y="929"/>
                      <a:pt x="476" y="928"/>
                      <a:pt x="476" y="927"/>
                    </a:cubicBezTo>
                    <a:cubicBezTo>
                      <a:pt x="477" y="927"/>
                      <a:pt x="479" y="928"/>
                      <a:pt x="480" y="929"/>
                    </a:cubicBezTo>
                    <a:cubicBezTo>
                      <a:pt x="480" y="930"/>
                      <a:pt x="480" y="931"/>
                      <a:pt x="479" y="932"/>
                    </a:cubicBezTo>
                    <a:cubicBezTo>
                      <a:pt x="478" y="935"/>
                      <a:pt x="477" y="937"/>
                      <a:pt x="476" y="940"/>
                    </a:cubicBezTo>
                    <a:cubicBezTo>
                      <a:pt x="476" y="941"/>
                      <a:pt x="476" y="942"/>
                      <a:pt x="475" y="943"/>
                    </a:cubicBezTo>
                    <a:cubicBezTo>
                      <a:pt x="474" y="944"/>
                      <a:pt x="473" y="944"/>
                      <a:pt x="472" y="944"/>
                    </a:cubicBezTo>
                    <a:cubicBezTo>
                      <a:pt x="472" y="943"/>
                      <a:pt x="473" y="941"/>
                      <a:pt x="473" y="940"/>
                    </a:cubicBezTo>
                    <a:close/>
                    <a:moveTo>
                      <a:pt x="478" y="942"/>
                    </a:moveTo>
                    <a:cubicBezTo>
                      <a:pt x="479" y="939"/>
                      <a:pt x="480" y="936"/>
                      <a:pt x="481" y="934"/>
                    </a:cubicBezTo>
                    <a:cubicBezTo>
                      <a:pt x="481" y="932"/>
                      <a:pt x="482" y="931"/>
                      <a:pt x="482" y="930"/>
                    </a:cubicBezTo>
                    <a:cubicBezTo>
                      <a:pt x="486" y="932"/>
                      <a:pt x="489" y="934"/>
                      <a:pt x="493" y="936"/>
                    </a:cubicBezTo>
                    <a:cubicBezTo>
                      <a:pt x="493" y="937"/>
                      <a:pt x="493" y="937"/>
                      <a:pt x="493" y="937"/>
                    </a:cubicBezTo>
                    <a:cubicBezTo>
                      <a:pt x="493" y="938"/>
                      <a:pt x="493" y="938"/>
                      <a:pt x="493" y="939"/>
                    </a:cubicBezTo>
                    <a:cubicBezTo>
                      <a:pt x="490" y="940"/>
                      <a:pt x="487" y="941"/>
                      <a:pt x="484" y="941"/>
                    </a:cubicBezTo>
                    <a:cubicBezTo>
                      <a:pt x="482" y="942"/>
                      <a:pt x="480" y="942"/>
                      <a:pt x="478" y="943"/>
                    </a:cubicBezTo>
                    <a:cubicBezTo>
                      <a:pt x="478" y="942"/>
                      <a:pt x="478" y="942"/>
                      <a:pt x="478" y="942"/>
                    </a:cubicBezTo>
                    <a:close/>
                    <a:moveTo>
                      <a:pt x="482" y="929"/>
                    </a:moveTo>
                    <a:cubicBezTo>
                      <a:pt x="483" y="927"/>
                      <a:pt x="483" y="924"/>
                      <a:pt x="484" y="922"/>
                    </a:cubicBezTo>
                    <a:cubicBezTo>
                      <a:pt x="486" y="923"/>
                      <a:pt x="488" y="925"/>
                      <a:pt x="490" y="926"/>
                    </a:cubicBezTo>
                    <a:cubicBezTo>
                      <a:pt x="491" y="927"/>
                      <a:pt x="492" y="927"/>
                      <a:pt x="493" y="928"/>
                    </a:cubicBezTo>
                    <a:cubicBezTo>
                      <a:pt x="493" y="930"/>
                      <a:pt x="493" y="932"/>
                      <a:pt x="493" y="934"/>
                    </a:cubicBezTo>
                    <a:cubicBezTo>
                      <a:pt x="493" y="934"/>
                      <a:pt x="493" y="935"/>
                      <a:pt x="493" y="935"/>
                    </a:cubicBezTo>
                    <a:cubicBezTo>
                      <a:pt x="489" y="933"/>
                      <a:pt x="486" y="931"/>
                      <a:pt x="482" y="929"/>
                    </a:cubicBezTo>
                    <a:close/>
                    <a:moveTo>
                      <a:pt x="493" y="927"/>
                    </a:moveTo>
                    <a:cubicBezTo>
                      <a:pt x="490" y="925"/>
                      <a:pt x="487" y="923"/>
                      <a:pt x="484" y="921"/>
                    </a:cubicBezTo>
                    <a:cubicBezTo>
                      <a:pt x="484" y="919"/>
                      <a:pt x="485" y="917"/>
                      <a:pt x="485" y="915"/>
                    </a:cubicBezTo>
                    <a:cubicBezTo>
                      <a:pt x="485" y="913"/>
                      <a:pt x="486" y="911"/>
                      <a:pt x="486" y="909"/>
                    </a:cubicBezTo>
                    <a:cubicBezTo>
                      <a:pt x="489" y="910"/>
                      <a:pt x="492" y="912"/>
                      <a:pt x="495" y="913"/>
                    </a:cubicBezTo>
                    <a:cubicBezTo>
                      <a:pt x="495" y="918"/>
                      <a:pt x="494" y="922"/>
                      <a:pt x="494" y="926"/>
                    </a:cubicBezTo>
                    <a:cubicBezTo>
                      <a:pt x="494" y="926"/>
                      <a:pt x="494" y="927"/>
                      <a:pt x="494" y="927"/>
                    </a:cubicBezTo>
                    <a:cubicBezTo>
                      <a:pt x="493" y="927"/>
                      <a:pt x="493" y="927"/>
                      <a:pt x="493" y="927"/>
                    </a:cubicBezTo>
                    <a:close/>
                    <a:moveTo>
                      <a:pt x="494" y="937"/>
                    </a:moveTo>
                    <a:cubicBezTo>
                      <a:pt x="495" y="938"/>
                      <a:pt x="496" y="938"/>
                      <a:pt x="496" y="938"/>
                    </a:cubicBezTo>
                    <a:cubicBezTo>
                      <a:pt x="496" y="938"/>
                      <a:pt x="495" y="939"/>
                      <a:pt x="494" y="939"/>
                    </a:cubicBezTo>
                    <a:cubicBezTo>
                      <a:pt x="494" y="938"/>
                      <a:pt x="494" y="938"/>
                      <a:pt x="494" y="937"/>
                    </a:cubicBezTo>
                    <a:close/>
                    <a:moveTo>
                      <a:pt x="495" y="928"/>
                    </a:moveTo>
                    <a:cubicBezTo>
                      <a:pt x="495" y="923"/>
                      <a:pt x="496" y="918"/>
                      <a:pt x="496" y="914"/>
                    </a:cubicBezTo>
                    <a:cubicBezTo>
                      <a:pt x="497" y="914"/>
                      <a:pt x="498" y="915"/>
                      <a:pt x="499" y="915"/>
                    </a:cubicBezTo>
                    <a:cubicBezTo>
                      <a:pt x="501" y="916"/>
                      <a:pt x="502" y="918"/>
                      <a:pt x="504" y="919"/>
                    </a:cubicBezTo>
                    <a:cubicBezTo>
                      <a:pt x="504" y="922"/>
                      <a:pt x="504" y="925"/>
                      <a:pt x="503" y="929"/>
                    </a:cubicBezTo>
                    <a:cubicBezTo>
                      <a:pt x="503" y="929"/>
                      <a:pt x="503" y="931"/>
                      <a:pt x="502" y="933"/>
                    </a:cubicBezTo>
                    <a:cubicBezTo>
                      <a:pt x="500" y="931"/>
                      <a:pt x="497" y="930"/>
                      <a:pt x="495" y="928"/>
                    </a:cubicBezTo>
                    <a:close/>
                    <a:moveTo>
                      <a:pt x="505" y="928"/>
                    </a:moveTo>
                    <a:cubicBezTo>
                      <a:pt x="505" y="927"/>
                      <a:pt x="505" y="924"/>
                      <a:pt x="506" y="919"/>
                    </a:cubicBezTo>
                    <a:cubicBezTo>
                      <a:pt x="507" y="920"/>
                      <a:pt x="509" y="921"/>
                      <a:pt x="510" y="922"/>
                    </a:cubicBezTo>
                    <a:cubicBezTo>
                      <a:pt x="510" y="922"/>
                      <a:pt x="510" y="923"/>
                      <a:pt x="510" y="924"/>
                    </a:cubicBezTo>
                    <a:cubicBezTo>
                      <a:pt x="509" y="927"/>
                      <a:pt x="509" y="930"/>
                      <a:pt x="509" y="933"/>
                    </a:cubicBezTo>
                    <a:cubicBezTo>
                      <a:pt x="507" y="934"/>
                      <a:pt x="506" y="934"/>
                      <a:pt x="505" y="935"/>
                    </a:cubicBezTo>
                    <a:cubicBezTo>
                      <a:pt x="505" y="935"/>
                      <a:pt x="504" y="934"/>
                      <a:pt x="504" y="934"/>
                    </a:cubicBezTo>
                    <a:cubicBezTo>
                      <a:pt x="504" y="932"/>
                      <a:pt x="505" y="929"/>
                      <a:pt x="505" y="928"/>
                    </a:cubicBezTo>
                    <a:close/>
                    <a:moveTo>
                      <a:pt x="506" y="918"/>
                    </a:moveTo>
                    <a:cubicBezTo>
                      <a:pt x="506" y="916"/>
                      <a:pt x="507" y="914"/>
                      <a:pt x="507" y="911"/>
                    </a:cubicBezTo>
                    <a:cubicBezTo>
                      <a:pt x="507" y="911"/>
                      <a:pt x="508" y="912"/>
                      <a:pt x="508" y="912"/>
                    </a:cubicBezTo>
                    <a:cubicBezTo>
                      <a:pt x="509" y="913"/>
                      <a:pt x="511" y="914"/>
                      <a:pt x="512" y="915"/>
                    </a:cubicBezTo>
                    <a:cubicBezTo>
                      <a:pt x="511" y="917"/>
                      <a:pt x="511" y="919"/>
                      <a:pt x="511" y="921"/>
                    </a:cubicBezTo>
                    <a:cubicBezTo>
                      <a:pt x="509" y="920"/>
                      <a:pt x="507" y="919"/>
                      <a:pt x="506" y="918"/>
                    </a:cubicBezTo>
                    <a:close/>
                    <a:moveTo>
                      <a:pt x="512" y="921"/>
                    </a:moveTo>
                    <a:cubicBezTo>
                      <a:pt x="512" y="920"/>
                      <a:pt x="513" y="918"/>
                      <a:pt x="513" y="916"/>
                    </a:cubicBezTo>
                    <a:cubicBezTo>
                      <a:pt x="514" y="917"/>
                      <a:pt x="515" y="918"/>
                      <a:pt x="517" y="919"/>
                    </a:cubicBezTo>
                    <a:cubicBezTo>
                      <a:pt x="518" y="919"/>
                      <a:pt x="519" y="920"/>
                      <a:pt x="520" y="921"/>
                    </a:cubicBezTo>
                    <a:cubicBezTo>
                      <a:pt x="520" y="921"/>
                      <a:pt x="520" y="921"/>
                      <a:pt x="520" y="921"/>
                    </a:cubicBezTo>
                    <a:cubicBezTo>
                      <a:pt x="520" y="923"/>
                      <a:pt x="519" y="924"/>
                      <a:pt x="519" y="925"/>
                    </a:cubicBezTo>
                    <a:cubicBezTo>
                      <a:pt x="517" y="924"/>
                      <a:pt x="514" y="923"/>
                      <a:pt x="512" y="921"/>
                    </a:cubicBezTo>
                    <a:close/>
                    <a:moveTo>
                      <a:pt x="519" y="919"/>
                    </a:moveTo>
                    <a:cubicBezTo>
                      <a:pt x="517" y="918"/>
                      <a:pt x="515" y="916"/>
                      <a:pt x="513" y="915"/>
                    </a:cubicBezTo>
                    <a:cubicBezTo>
                      <a:pt x="513" y="914"/>
                      <a:pt x="513" y="914"/>
                      <a:pt x="513" y="914"/>
                    </a:cubicBezTo>
                    <a:cubicBezTo>
                      <a:pt x="514" y="911"/>
                      <a:pt x="515" y="908"/>
                      <a:pt x="515" y="905"/>
                    </a:cubicBezTo>
                    <a:cubicBezTo>
                      <a:pt x="515" y="905"/>
                      <a:pt x="515" y="905"/>
                      <a:pt x="515" y="904"/>
                    </a:cubicBezTo>
                    <a:cubicBezTo>
                      <a:pt x="516" y="905"/>
                      <a:pt x="517" y="906"/>
                      <a:pt x="518" y="906"/>
                    </a:cubicBezTo>
                    <a:cubicBezTo>
                      <a:pt x="520" y="907"/>
                      <a:pt x="521" y="907"/>
                      <a:pt x="523" y="908"/>
                    </a:cubicBezTo>
                    <a:cubicBezTo>
                      <a:pt x="522" y="910"/>
                      <a:pt x="522" y="912"/>
                      <a:pt x="522" y="914"/>
                    </a:cubicBezTo>
                    <a:cubicBezTo>
                      <a:pt x="521" y="916"/>
                      <a:pt x="521" y="918"/>
                      <a:pt x="520" y="920"/>
                    </a:cubicBezTo>
                    <a:cubicBezTo>
                      <a:pt x="520" y="919"/>
                      <a:pt x="519" y="919"/>
                      <a:pt x="519" y="919"/>
                    </a:cubicBezTo>
                    <a:close/>
                    <a:moveTo>
                      <a:pt x="521" y="925"/>
                    </a:moveTo>
                    <a:cubicBezTo>
                      <a:pt x="521" y="924"/>
                      <a:pt x="521" y="923"/>
                      <a:pt x="521" y="921"/>
                    </a:cubicBezTo>
                    <a:cubicBezTo>
                      <a:pt x="523" y="922"/>
                      <a:pt x="524" y="922"/>
                      <a:pt x="525" y="923"/>
                    </a:cubicBezTo>
                    <a:cubicBezTo>
                      <a:pt x="524" y="924"/>
                      <a:pt x="522" y="925"/>
                      <a:pt x="521" y="926"/>
                    </a:cubicBezTo>
                    <a:cubicBezTo>
                      <a:pt x="521" y="926"/>
                      <a:pt x="521" y="926"/>
                      <a:pt x="521" y="926"/>
                    </a:cubicBezTo>
                    <a:cubicBezTo>
                      <a:pt x="521" y="926"/>
                      <a:pt x="521" y="926"/>
                      <a:pt x="521" y="925"/>
                    </a:cubicBezTo>
                    <a:close/>
                    <a:moveTo>
                      <a:pt x="521" y="920"/>
                    </a:moveTo>
                    <a:cubicBezTo>
                      <a:pt x="522" y="919"/>
                      <a:pt x="522" y="918"/>
                      <a:pt x="522" y="916"/>
                    </a:cubicBezTo>
                    <a:cubicBezTo>
                      <a:pt x="523" y="914"/>
                      <a:pt x="523" y="911"/>
                      <a:pt x="524" y="908"/>
                    </a:cubicBezTo>
                    <a:cubicBezTo>
                      <a:pt x="524" y="908"/>
                      <a:pt x="524" y="908"/>
                      <a:pt x="524" y="908"/>
                    </a:cubicBezTo>
                    <a:cubicBezTo>
                      <a:pt x="524" y="908"/>
                      <a:pt x="525" y="909"/>
                      <a:pt x="525" y="909"/>
                    </a:cubicBezTo>
                    <a:cubicBezTo>
                      <a:pt x="526" y="913"/>
                      <a:pt x="526" y="917"/>
                      <a:pt x="526" y="920"/>
                    </a:cubicBezTo>
                    <a:cubicBezTo>
                      <a:pt x="526" y="921"/>
                      <a:pt x="526" y="922"/>
                      <a:pt x="526" y="922"/>
                    </a:cubicBezTo>
                    <a:cubicBezTo>
                      <a:pt x="526" y="922"/>
                      <a:pt x="526" y="922"/>
                      <a:pt x="526" y="922"/>
                    </a:cubicBezTo>
                    <a:cubicBezTo>
                      <a:pt x="525" y="922"/>
                      <a:pt x="523" y="921"/>
                      <a:pt x="521" y="920"/>
                    </a:cubicBezTo>
                    <a:close/>
                    <a:moveTo>
                      <a:pt x="524" y="907"/>
                    </a:moveTo>
                    <a:cubicBezTo>
                      <a:pt x="524" y="906"/>
                      <a:pt x="524" y="906"/>
                      <a:pt x="524" y="905"/>
                    </a:cubicBezTo>
                    <a:cubicBezTo>
                      <a:pt x="525" y="906"/>
                      <a:pt x="525" y="907"/>
                      <a:pt x="525" y="908"/>
                    </a:cubicBezTo>
                    <a:cubicBezTo>
                      <a:pt x="525" y="908"/>
                      <a:pt x="524" y="907"/>
                      <a:pt x="524" y="907"/>
                    </a:cubicBezTo>
                    <a:close/>
                    <a:moveTo>
                      <a:pt x="523" y="907"/>
                    </a:moveTo>
                    <a:cubicBezTo>
                      <a:pt x="523" y="907"/>
                      <a:pt x="522" y="907"/>
                      <a:pt x="522" y="906"/>
                    </a:cubicBezTo>
                    <a:cubicBezTo>
                      <a:pt x="519" y="906"/>
                      <a:pt x="517" y="904"/>
                      <a:pt x="515" y="903"/>
                    </a:cubicBezTo>
                    <a:cubicBezTo>
                      <a:pt x="515" y="902"/>
                      <a:pt x="515" y="901"/>
                      <a:pt x="515" y="900"/>
                    </a:cubicBezTo>
                    <a:cubicBezTo>
                      <a:pt x="515" y="900"/>
                      <a:pt x="516" y="893"/>
                      <a:pt x="518" y="896"/>
                    </a:cubicBezTo>
                    <a:cubicBezTo>
                      <a:pt x="518" y="896"/>
                      <a:pt x="518" y="896"/>
                      <a:pt x="518" y="896"/>
                    </a:cubicBezTo>
                    <a:cubicBezTo>
                      <a:pt x="518" y="895"/>
                      <a:pt x="517" y="895"/>
                      <a:pt x="517" y="895"/>
                    </a:cubicBezTo>
                    <a:cubicBezTo>
                      <a:pt x="517" y="895"/>
                      <a:pt x="516" y="895"/>
                      <a:pt x="516" y="895"/>
                    </a:cubicBezTo>
                    <a:cubicBezTo>
                      <a:pt x="515" y="897"/>
                      <a:pt x="515" y="900"/>
                      <a:pt x="515" y="902"/>
                    </a:cubicBezTo>
                    <a:cubicBezTo>
                      <a:pt x="515" y="902"/>
                      <a:pt x="514" y="903"/>
                      <a:pt x="514" y="903"/>
                    </a:cubicBezTo>
                    <a:cubicBezTo>
                      <a:pt x="514" y="902"/>
                      <a:pt x="513" y="902"/>
                      <a:pt x="512" y="902"/>
                    </a:cubicBezTo>
                    <a:cubicBezTo>
                      <a:pt x="511" y="901"/>
                      <a:pt x="510" y="900"/>
                      <a:pt x="508" y="900"/>
                    </a:cubicBezTo>
                    <a:cubicBezTo>
                      <a:pt x="509" y="895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09" y="894"/>
                      <a:pt x="509" y="897"/>
                      <a:pt x="508" y="899"/>
                    </a:cubicBezTo>
                    <a:cubicBezTo>
                      <a:pt x="506" y="899"/>
                      <a:pt x="505" y="898"/>
                      <a:pt x="503" y="897"/>
                    </a:cubicBezTo>
                    <a:cubicBezTo>
                      <a:pt x="501" y="896"/>
                      <a:pt x="500" y="895"/>
                      <a:pt x="499" y="894"/>
                    </a:cubicBezTo>
                    <a:cubicBezTo>
                      <a:pt x="499" y="892"/>
                      <a:pt x="499" y="891"/>
                      <a:pt x="500" y="889"/>
                    </a:cubicBezTo>
                    <a:cubicBezTo>
                      <a:pt x="500" y="887"/>
                      <a:pt x="501" y="886"/>
                      <a:pt x="501" y="885"/>
                    </a:cubicBezTo>
                    <a:cubicBezTo>
                      <a:pt x="501" y="885"/>
                      <a:pt x="501" y="885"/>
                      <a:pt x="501" y="885"/>
                    </a:cubicBezTo>
                    <a:cubicBezTo>
                      <a:pt x="500" y="885"/>
                      <a:pt x="500" y="885"/>
                      <a:pt x="500" y="885"/>
                    </a:cubicBezTo>
                    <a:cubicBezTo>
                      <a:pt x="500" y="886"/>
                      <a:pt x="500" y="887"/>
                      <a:pt x="500" y="888"/>
                    </a:cubicBezTo>
                    <a:cubicBezTo>
                      <a:pt x="499" y="890"/>
                      <a:pt x="499" y="892"/>
                      <a:pt x="498" y="894"/>
                    </a:cubicBezTo>
                    <a:cubicBezTo>
                      <a:pt x="497" y="893"/>
                      <a:pt x="496" y="892"/>
                      <a:pt x="495" y="891"/>
                    </a:cubicBezTo>
                    <a:cubicBezTo>
                      <a:pt x="493" y="890"/>
                      <a:pt x="490" y="889"/>
                      <a:pt x="488" y="888"/>
                    </a:cubicBezTo>
                    <a:cubicBezTo>
                      <a:pt x="488" y="885"/>
                      <a:pt x="488" y="882"/>
                      <a:pt x="489" y="880"/>
                    </a:cubicBezTo>
                    <a:cubicBezTo>
                      <a:pt x="489" y="880"/>
                      <a:pt x="489" y="880"/>
                      <a:pt x="489" y="880"/>
                    </a:cubicBezTo>
                    <a:cubicBezTo>
                      <a:pt x="488" y="882"/>
                      <a:pt x="488" y="885"/>
                      <a:pt x="488" y="887"/>
                    </a:cubicBezTo>
                    <a:cubicBezTo>
                      <a:pt x="487" y="887"/>
                      <a:pt x="487" y="887"/>
                      <a:pt x="486" y="887"/>
                    </a:cubicBezTo>
                    <a:cubicBezTo>
                      <a:pt x="483" y="885"/>
                      <a:pt x="480" y="883"/>
                      <a:pt x="477" y="881"/>
                    </a:cubicBezTo>
                    <a:cubicBezTo>
                      <a:pt x="477" y="881"/>
                      <a:pt x="476" y="881"/>
                      <a:pt x="475" y="880"/>
                    </a:cubicBezTo>
                    <a:cubicBezTo>
                      <a:pt x="475" y="880"/>
                      <a:pt x="475" y="879"/>
                      <a:pt x="475" y="879"/>
                    </a:cubicBezTo>
                    <a:cubicBezTo>
                      <a:pt x="475" y="878"/>
                      <a:pt x="475" y="876"/>
                      <a:pt x="474" y="873"/>
                    </a:cubicBezTo>
                    <a:cubicBezTo>
                      <a:pt x="476" y="874"/>
                      <a:pt x="477" y="874"/>
                      <a:pt x="479" y="874"/>
                    </a:cubicBezTo>
                    <a:cubicBezTo>
                      <a:pt x="488" y="876"/>
                      <a:pt x="495" y="879"/>
                      <a:pt x="502" y="884"/>
                    </a:cubicBezTo>
                    <a:cubicBezTo>
                      <a:pt x="508" y="888"/>
                      <a:pt x="515" y="891"/>
                      <a:pt x="520" y="897"/>
                    </a:cubicBezTo>
                    <a:cubicBezTo>
                      <a:pt x="522" y="899"/>
                      <a:pt x="523" y="901"/>
                      <a:pt x="524" y="904"/>
                    </a:cubicBezTo>
                    <a:cubicBezTo>
                      <a:pt x="524" y="905"/>
                      <a:pt x="523" y="906"/>
                      <a:pt x="523" y="907"/>
                    </a:cubicBezTo>
                    <a:close/>
                    <a:moveTo>
                      <a:pt x="474" y="879"/>
                    </a:moveTo>
                    <a:cubicBezTo>
                      <a:pt x="472" y="878"/>
                      <a:pt x="470" y="877"/>
                      <a:pt x="468" y="875"/>
                    </a:cubicBezTo>
                    <a:cubicBezTo>
                      <a:pt x="467" y="874"/>
                      <a:pt x="465" y="873"/>
                      <a:pt x="463" y="872"/>
                    </a:cubicBezTo>
                    <a:cubicBezTo>
                      <a:pt x="463" y="872"/>
                      <a:pt x="463" y="872"/>
                      <a:pt x="463" y="872"/>
                    </a:cubicBezTo>
                    <a:cubicBezTo>
                      <a:pt x="467" y="872"/>
                      <a:pt x="470" y="873"/>
                      <a:pt x="474" y="873"/>
                    </a:cubicBezTo>
                    <a:cubicBezTo>
                      <a:pt x="474" y="875"/>
                      <a:pt x="474" y="877"/>
                      <a:pt x="474" y="879"/>
                    </a:cubicBezTo>
                    <a:close/>
                    <a:moveTo>
                      <a:pt x="463" y="880"/>
                    </a:moveTo>
                    <a:cubicBezTo>
                      <a:pt x="461" y="878"/>
                      <a:pt x="459" y="877"/>
                      <a:pt x="457" y="875"/>
                    </a:cubicBezTo>
                    <a:cubicBezTo>
                      <a:pt x="457" y="874"/>
                      <a:pt x="458" y="872"/>
                      <a:pt x="458" y="871"/>
                    </a:cubicBezTo>
                    <a:cubicBezTo>
                      <a:pt x="459" y="871"/>
                      <a:pt x="460" y="871"/>
                      <a:pt x="461" y="871"/>
                    </a:cubicBezTo>
                    <a:cubicBezTo>
                      <a:pt x="462" y="872"/>
                      <a:pt x="462" y="873"/>
                      <a:pt x="463" y="873"/>
                    </a:cubicBezTo>
                    <a:cubicBezTo>
                      <a:pt x="463" y="875"/>
                      <a:pt x="463" y="878"/>
                      <a:pt x="463" y="880"/>
                    </a:cubicBezTo>
                    <a:close/>
                    <a:moveTo>
                      <a:pt x="463" y="881"/>
                    </a:moveTo>
                    <a:cubicBezTo>
                      <a:pt x="463" y="883"/>
                      <a:pt x="463" y="885"/>
                      <a:pt x="463" y="887"/>
                    </a:cubicBezTo>
                    <a:cubicBezTo>
                      <a:pt x="462" y="889"/>
                      <a:pt x="462" y="891"/>
                      <a:pt x="462" y="893"/>
                    </a:cubicBezTo>
                    <a:cubicBezTo>
                      <a:pt x="460" y="891"/>
                      <a:pt x="459" y="890"/>
                      <a:pt x="457" y="889"/>
                    </a:cubicBezTo>
                    <a:cubicBezTo>
                      <a:pt x="457" y="885"/>
                      <a:pt x="457" y="880"/>
                      <a:pt x="457" y="876"/>
                    </a:cubicBezTo>
                    <a:cubicBezTo>
                      <a:pt x="459" y="878"/>
                      <a:pt x="461" y="880"/>
                      <a:pt x="463" y="881"/>
                    </a:cubicBezTo>
                    <a:close/>
                    <a:moveTo>
                      <a:pt x="462" y="894"/>
                    </a:moveTo>
                    <a:cubicBezTo>
                      <a:pt x="462" y="898"/>
                      <a:pt x="462" y="902"/>
                      <a:pt x="462" y="906"/>
                    </a:cubicBezTo>
                    <a:cubicBezTo>
                      <a:pt x="460" y="905"/>
                      <a:pt x="457" y="903"/>
                      <a:pt x="455" y="902"/>
                    </a:cubicBezTo>
                    <a:cubicBezTo>
                      <a:pt x="456" y="898"/>
                      <a:pt x="456" y="894"/>
                      <a:pt x="457" y="890"/>
                    </a:cubicBezTo>
                    <a:cubicBezTo>
                      <a:pt x="457" y="890"/>
                      <a:pt x="457" y="890"/>
                      <a:pt x="457" y="890"/>
                    </a:cubicBezTo>
                    <a:cubicBezTo>
                      <a:pt x="459" y="891"/>
                      <a:pt x="460" y="892"/>
                      <a:pt x="462" y="894"/>
                    </a:cubicBezTo>
                    <a:close/>
                    <a:moveTo>
                      <a:pt x="455" y="874"/>
                    </a:moveTo>
                    <a:cubicBezTo>
                      <a:pt x="454" y="873"/>
                      <a:pt x="453" y="872"/>
                      <a:pt x="451" y="871"/>
                    </a:cubicBezTo>
                    <a:cubicBezTo>
                      <a:pt x="451" y="871"/>
                      <a:pt x="451" y="870"/>
                      <a:pt x="451" y="870"/>
                    </a:cubicBezTo>
                    <a:cubicBezTo>
                      <a:pt x="453" y="870"/>
                      <a:pt x="455" y="871"/>
                      <a:pt x="456" y="871"/>
                    </a:cubicBezTo>
                    <a:cubicBezTo>
                      <a:pt x="456" y="872"/>
                      <a:pt x="455" y="873"/>
                      <a:pt x="455" y="874"/>
                    </a:cubicBezTo>
                    <a:close/>
                    <a:moveTo>
                      <a:pt x="747" y="394"/>
                    </a:moveTo>
                    <a:cubicBezTo>
                      <a:pt x="746" y="414"/>
                      <a:pt x="745" y="433"/>
                      <a:pt x="742" y="453"/>
                    </a:cubicBezTo>
                    <a:cubicBezTo>
                      <a:pt x="738" y="472"/>
                      <a:pt x="732" y="490"/>
                      <a:pt x="725" y="508"/>
                    </a:cubicBezTo>
                    <a:cubicBezTo>
                      <a:pt x="723" y="512"/>
                      <a:pt x="722" y="517"/>
                      <a:pt x="720" y="521"/>
                    </a:cubicBezTo>
                    <a:cubicBezTo>
                      <a:pt x="717" y="522"/>
                      <a:pt x="715" y="524"/>
                      <a:pt x="712" y="525"/>
                    </a:cubicBezTo>
                    <a:cubicBezTo>
                      <a:pt x="709" y="527"/>
                      <a:pt x="706" y="530"/>
                      <a:pt x="702" y="532"/>
                    </a:cubicBezTo>
                    <a:cubicBezTo>
                      <a:pt x="698" y="534"/>
                      <a:pt x="694" y="536"/>
                      <a:pt x="690" y="538"/>
                    </a:cubicBezTo>
                    <a:cubicBezTo>
                      <a:pt x="691" y="536"/>
                      <a:pt x="691" y="534"/>
                      <a:pt x="691" y="533"/>
                    </a:cubicBezTo>
                    <a:cubicBezTo>
                      <a:pt x="693" y="524"/>
                      <a:pt x="695" y="516"/>
                      <a:pt x="696" y="508"/>
                    </a:cubicBezTo>
                    <a:cubicBezTo>
                      <a:pt x="696" y="499"/>
                      <a:pt x="696" y="490"/>
                      <a:pt x="696" y="481"/>
                    </a:cubicBezTo>
                    <a:cubicBezTo>
                      <a:pt x="696" y="480"/>
                      <a:pt x="695" y="480"/>
                      <a:pt x="695" y="481"/>
                    </a:cubicBezTo>
                    <a:cubicBezTo>
                      <a:pt x="695" y="490"/>
                      <a:pt x="695" y="498"/>
                      <a:pt x="694" y="506"/>
                    </a:cubicBezTo>
                    <a:cubicBezTo>
                      <a:pt x="694" y="515"/>
                      <a:pt x="692" y="524"/>
                      <a:pt x="690" y="532"/>
                    </a:cubicBezTo>
                    <a:cubicBezTo>
                      <a:pt x="690" y="534"/>
                      <a:pt x="689" y="536"/>
                      <a:pt x="689" y="538"/>
                    </a:cubicBezTo>
                    <a:cubicBezTo>
                      <a:pt x="685" y="540"/>
                      <a:pt x="681" y="541"/>
                      <a:pt x="677" y="543"/>
                    </a:cubicBezTo>
                    <a:cubicBezTo>
                      <a:pt x="677" y="543"/>
                      <a:pt x="677" y="544"/>
                      <a:pt x="678" y="544"/>
                    </a:cubicBezTo>
                    <a:cubicBezTo>
                      <a:pt x="681" y="543"/>
                      <a:pt x="685" y="541"/>
                      <a:pt x="689" y="540"/>
                    </a:cubicBezTo>
                    <a:cubicBezTo>
                      <a:pt x="687" y="545"/>
                      <a:pt x="686" y="550"/>
                      <a:pt x="685" y="556"/>
                    </a:cubicBezTo>
                    <a:cubicBezTo>
                      <a:pt x="684" y="560"/>
                      <a:pt x="683" y="564"/>
                      <a:pt x="681" y="568"/>
                    </a:cubicBezTo>
                    <a:cubicBezTo>
                      <a:pt x="680" y="571"/>
                      <a:pt x="678" y="575"/>
                      <a:pt x="677" y="578"/>
                    </a:cubicBezTo>
                    <a:cubicBezTo>
                      <a:pt x="677" y="579"/>
                      <a:pt x="678" y="579"/>
                      <a:pt x="678" y="579"/>
                    </a:cubicBezTo>
                    <a:cubicBezTo>
                      <a:pt x="679" y="575"/>
                      <a:pt x="681" y="571"/>
                      <a:pt x="683" y="568"/>
                    </a:cubicBezTo>
                    <a:cubicBezTo>
                      <a:pt x="684" y="564"/>
                      <a:pt x="685" y="561"/>
                      <a:pt x="686" y="557"/>
                    </a:cubicBezTo>
                    <a:cubicBezTo>
                      <a:pt x="687" y="551"/>
                      <a:pt x="689" y="545"/>
                      <a:pt x="690" y="539"/>
                    </a:cubicBezTo>
                    <a:cubicBezTo>
                      <a:pt x="694" y="537"/>
                      <a:pt x="698" y="535"/>
                      <a:pt x="702" y="533"/>
                    </a:cubicBezTo>
                    <a:cubicBezTo>
                      <a:pt x="706" y="531"/>
                      <a:pt x="709" y="529"/>
                      <a:pt x="713" y="526"/>
                    </a:cubicBezTo>
                    <a:cubicBezTo>
                      <a:pt x="715" y="525"/>
                      <a:pt x="717" y="524"/>
                      <a:pt x="719" y="523"/>
                    </a:cubicBezTo>
                    <a:cubicBezTo>
                      <a:pt x="714" y="534"/>
                      <a:pt x="708" y="546"/>
                      <a:pt x="702" y="557"/>
                    </a:cubicBezTo>
                    <a:cubicBezTo>
                      <a:pt x="692" y="573"/>
                      <a:pt x="681" y="586"/>
                      <a:pt x="670" y="600"/>
                    </a:cubicBezTo>
                    <a:cubicBezTo>
                      <a:pt x="660" y="614"/>
                      <a:pt x="653" y="631"/>
                      <a:pt x="644" y="646"/>
                    </a:cubicBezTo>
                    <a:cubicBezTo>
                      <a:pt x="636" y="662"/>
                      <a:pt x="624" y="675"/>
                      <a:pt x="614" y="690"/>
                    </a:cubicBezTo>
                    <a:cubicBezTo>
                      <a:pt x="605" y="705"/>
                      <a:pt x="600" y="721"/>
                      <a:pt x="598" y="738"/>
                    </a:cubicBezTo>
                    <a:cubicBezTo>
                      <a:pt x="594" y="758"/>
                      <a:pt x="591" y="776"/>
                      <a:pt x="585" y="795"/>
                    </a:cubicBezTo>
                    <a:cubicBezTo>
                      <a:pt x="580" y="813"/>
                      <a:pt x="576" y="831"/>
                      <a:pt x="568" y="848"/>
                    </a:cubicBezTo>
                    <a:cubicBezTo>
                      <a:pt x="568" y="849"/>
                      <a:pt x="567" y="850"/>
                      <a:pt x="567" y="851"/>
                    </a:cubicBezTo>
                    <a:cubicBezTo>
                      <a:pt x="567" y="852"/>
                      <a:pt x="567" y="852"/>
                      <a:pt x="567" y="852"/>
                    </a:cubicBezTo>
                    <a:cubicBezTo>
                      <a:pt x="565" y="857"/>
                      <a:pt x="563" y="861"/>
                      <a:pt x="561" y="866"/>
                    </a:cubicBezTo>
                    <a:cubicBezTo>
                      <a:pt x="560" y="867"/>
                      <a:pt x="560" y="870"/>
                      <a:pt x="559" y="872"/>
                    </a:cubicBezTo>
                    <a:cubicBezTo>
                      <a:pt x="559" y="872"/>
                      <a:pt x="559" y="872"/>
                      <a:pt x="559" y="872"/>
                    </a:cubicBezTo>
                    <a:cubicBezTo>
                      <a:pt x="558" y="873"/>
                      <a:pt x="558" y="875"/>
                      <a:pt x="557" y="876"/>
                    </a:cubicBezTo>
                    <a:cubicBezTo>
                      <a:pt x="554" y="883"/>
                      <a:pt x="552" y="892"/>
                      <a:pt x="548" y="899"/>
                    </a:cubicBezTo>
                    <a:cubicBezTo>
                      <a:pt x="545" y="905"/>
                      <a:pt x="540" y="911"/>
                      <a:pt x="535" y="916"/>
                    </a:cubicBezTo>
                    <a:cubicBezTo>
                      <a:pt x="535" y="915"/>
                      <a:pt x="535" y="914"/>
                      <a:pt x="535" y="914"/>
                    </a:cubicBezTo>
                    <a:cubicBezTo>
                      <a:pt x="534" y="907"/>
                      <a:pt x="533" y="900"/>
                      <a:pt x="529" y="894"/>
                    </a:cubicBezTo>
                    <a:cubicBezTo>
                      <a:pt x="525" y="888"/>
                      <a:pt x="519" y="884"/>
                      <a:pt x="514" y="881"/>
                    </a:cubicBezTo>
                    <a:cubicBezTo>
                      <a:pt x="507" y="877"/>
                      <a:pt x="501" y="873"/>
                      <a:pt x="494" y="869"/>
                    </a:cubicBezTo>
                    <a:cubicBezTo>
                      <a:pt x="486" y="866"/>
                      <a:pt x="476" y="865"/>
                      <a:pt x="467" y="863"/>
                    </a:cubicBezTo>
                    <a:cubicBezTo>
                      <a:pt x="462" y="862"/>
                      <a:pt x="456" y="862"/>
                      <a:pt x="451" y="861"/>
                    </a:cubicBezTo>
                    <a:cubicBezTo>
                      <a:pt x="449" y="842"/>
                      <a:pt x="446" y="823"/>
                      <a:pt x="442" y="804"/>
                    </a:cubicBezTo>
                    <a:cubicBezTo>
                      <a:pt x="438" y="784"/>
                      <a:pt x="434" y="764"/>
                      <a:pt x="434" y="743"/>
                    </a:cubicBezTo>
                    <a:cubicBezTo>
                      <a:pt x="434" y="735"/>
                      <a:pt x="434" y="726"/>
                      <a:pt x="433" y="718"/>
                    </a:cubicBezTo>
                    <a:cubicBezTo>
                      <a:pt x="433" y="713"/>
                      <a:pt x="435" y="708"/>
                      <a:pt x="436" y="703"/>
                    </a:cubicBezTo>
                    <a:cubicBezTo>
                      <a:pt x="437" y="698"/>
                      <a:pt x="438" y="693"/>
                      <a:pt x="439" y="688"/>
                    </a:cubicBezTo>
                    <a:cubicBezTo>
                      <a:pt x="441" y="671"/>
                      <a:pt x="443" y="654"/>
                      <a:pt x="432" y="640"/>
                    </a:cubicBezTo>
                    <a:cubicBezTo>
                      <a:pt x="430" y="636"/>
                      <a:pt x="427" y="634"/>
                      <a:pt x="425" y="631"/>
                    </a:cubicBezTo>
                    <a:cubicBezTo>
                      <a:pt x="425" y="624"/>
                      <a:pt x="425" y="618"/>
                      <a:pt x="425" y="611"/>
                    </a:cubicBezTo>
                    <a:cubicBezTo>
                      <a:pt x="426" y="599"/>
                      <a:pt x="429" y="588"/>
                      <a:pt x="430" y="577"/>
                    </a:cubicBezTo>
                    <a:cubicBezTo>
                      <a:pt x="431" y="565"/>
                      <a:pt x="434" y="554"/>
                      <a:pt x="436" y="542"/>
                    </a:cubicBezTo>
                    <a:cubicBezTo>
                      <a:pt x="442" y="521"/>
                      <a:pt x="445" y="499"/>
                      <a:pt x="451" y="478"/>
                    </a:cubicBezTo>
                    <a:cubicBezTo>
                      <a:pt x="453" y="468"/>
                      <a:pt x="455" y="457"/>
                      <a:pt x="457" y="447"/>
                    </a:cubicBezTo>
                    <a:cubicBezTo>
                      <a:pt x="460" y="445"/>
                      <a:pt x="463" y="443"/>
                      <a:pt x="466" y="442"/>
                    </a:cubicBezTo>
                    <a:cubicBezTo>
                      <a:pt x="473" y="437"/>
                      <a:pt x="479" y="432"/>
                      <a:pt x="486" y="428"/>
                    </a:cubicBezTo>
                    <a:cubicBezTo>
                      <a:pt x="493" y="423"/>
                      <a:pt x="500" y="419"/>
                      <a:pt x="508" y="415"/>
                    </a:cubicBezTo>
                    <a:cubicBezTo>
                      <a:pt x="515" y="411"/>
                      <a:pt x="519" y="404"/>
                      <a:pt x="526" y="401"/>
                    </a:cubicBezTo>
                    <a:cubicBezTo>
                      <a:pt x="533" y="398"/>
                      <a:pt x="541" y="399"/>
                      <a:pt x="548" y="396"/>
                    </a:cubicBezTo>
                    <a:cubicBezTo>
                      <a:pt x="552" y="394"/>
                      <a:pt x="549" y="388"/>
                      <a:pt x="545" y="389"/>
                    </a:cubicBezTo>
                    <a:cubicBezTo>
                      <a:pt x="543" y="389"/>
                      <a:pt x="541" y="389"/>
                      <a:pt x="539" y="390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7" y="380"/>
                      <a:pt x="541" y="367"/>
                      <a:pt x="531" y="363"/>
                    </a:cubicBezTo>
                    <a:cubicBezTo>
                      <a:pt x="529" y="360"/>
                      <a:pt x="525" y="359"/>
                      <a:pt x="522" y="361"/>
                    </a:cubicBezTo>
                    <a:cubicBezTo>
                      <a:pt x="520" y="361"/>
                      <a:pt x="519" y="362"/>
                      <a:pt x="517" y="363"/>
                    </a:cubicBezTo>
                    <a:cubicBezTo>
                      <a:pt x="514" y="361"/>
                      <a:pt x="509" y="361"/>
                      <a:pt x="503" y="364"/>
                    </a:cubicBezTo>
                    <a:cubicBezTo>
                      <a:pt x="502" y="365"/>
                      <a:pt x="501" y="365"/>
                      <a:pt x="501" y="366"/>
                    </a:cubicBezTo>
                    <a:cubicBezTo>
                      <a:pt x="501" y="366"/>
                      <a:pt x="501" y="365"/>
                      <a:pt x="501" y="365"/>
                    </a:cubicBezTo>
                    <a:cubicBezTo>
                      <a:pt x="501" y="359"/>
                      <a:pt x="497" y="353"/>
                      <a:pt x="491" y="354"/>
                    </a:cubicBezTo>
                    <a:cubicBezTo>
                      <a:pt x="489" y="352"/>
                      <a:pt x="486" y="351"/>
                      <a:pt x="483" y="351"/>
                    </a:cubicBezTo>
                    <a:cubicBezTo>
                      <a:pt x="482" y="348"/>
                      <a:pt x="477" y="345"/>
                      <a:pt x="474" y="348"/>
                    </a:cubicBezTo>
                    <a:cubicBezTo>
                      <a:pt x="474" y="348"/>
                      <a:pt x="473" y="348"/>
                      <a:pt x="473" y="349"/>
                    </a:cubicBezTo>
                    <a:cubicBezTo>
                      <a:pt x="472" y="349"/>
                      <a:pt x="471" y="349"/>
                      <a:pt x="470" y="349"/>
                    </a:cubicBezTo>
                    <a:cubicBezTo>
                      <a:pt x="470" y="348"/>
                      <a:pt x="470" y="347"/>
                      <a:pt x="469" y="347"/>
                    </a:cubicBezTo>
                    <a:cubicBezTo>
                      <a:pt x="467" y="344"/>
                      <a:pt x="464" y="343"/>
                      <a:pt x="462" y="343"/>
                    </a:cubicBezTo>
                    <a:cubicBezTo>
                      <a:pt x="462" y="341"/>
                      <a:pt x="462" y="339"/>
                      <a:pt x="462" y="338"/>
                    </a:cubicBezTo>
                    <a:cubicBezTo>
                      <a:pt x="462" y="335"/>
                      <a:pt x="459" y="333"/>
                      <a:pt x="456" y="334"/>
                    </a:cubicBezTo>
                    <a:cubicBezTo>
                      <a:pt x="454" y="336"/>
                      <a:pt x="450" y="337"/>
                      <a:pt x="447" y="339"/>
                    </a:cubicBezTo>
                    <a:cubicBezTo>
                      <a:pt x="443" y="338"/>
                      <a:pt x="440" y="338"/>
                      <a:pt x="437" y="340"/>
                    </a:cubicBezTo>
                    <a:cubicBezTo>
                      <a:pt x="436" y="337"/>
                      <a:pt x="433" y="334"/>
                      <a:pt x="429" y="334"/>
                    </a:cubicBezTo>
                    <a:cubicBezTo>
                      <a:pt x="427" y="334"/>
                      <a:pt x="425" y="334"/>
                      <a:pt x="424" y="335"/>
                    </a:cubicBezTo>
                    <a:cubicBezTo>
                      <a:pt x="424" y="335"/>
                      <a:pt x="423" y="335"/>
                      <a:pt x="423" y="335"/>
                    </a:cubicBezTo>
                    <a:cubicBezTo>
                      <a:pt x="421" y="333"/>
                      <a:pt x="418" y="331"/>
                      <a:pt x="415" y="330"/>
                    </a:cubicBezTo>
                    <a:cubicBezTo>
                      <a:pt x="414" y="329"/>
                      <a:pt x="413" y="329"/>
                      <a:pt x="411" y="329"/>
                    </a:cubicBezTo>
                    <a:cubicBezTo>
                      <a:pt x="411" y="328"/>
                      <a:pt x="410" y="328"/>
                      <a:pt x="410" y="328"/>
                    </a:cubicBezTo>
                    <a:cubicBezTo>
                      <a:pt x="405" y="325"/>
                      <a:pt x="400" y="325"/>
                      <a:pt x="396" y="328"/>
                    </a:cubicBezTo>
                    <a:cubicBezTo>
                      <a:pt x="394" y="327"/>
                      <a:pt x="391" y="327"/>
                      <a:pt x="389" y="328"/>
                    </a:cubicBezTo>
                    <a:cubicBezTo>
                      <a:pt x="387" y="328"/>
                      <a:pt x="385" y="330"/>
                      <a:pt x="383" y="332"/>
                    </a:cubicBezTo>
                    <a:cubicBezTo>
                      <a:pt x="381" y="330"/>
                      <a:pt x="379" y="329"/>
                      <a:pt x="376" y="330"/>
                    </a:cubicBezTo>
                    <a:cubicBezTo>
                      <a:pt x="373" y="328"/>
                      <a:pt x="369" y="328"/>
                      <a:pt x="366" y="331"/>
                    </a:cubicBezTo>
                    <a:cubicBezTo>
                      <a:pt x="364" y="333"/>
                      <a:pt x="364" y="335"/>
                      <a:pt x="363" y="337"/>
                    </a:cubicBezTo>
                    <a:cubicBezTo>
                      <a:pt x="361" y="336"/>
                      <a:pt x="359" y="336"/>
                      <a:pt x="356" y="336"/>
                    </a:cubicBezTo>
                    <a:cubicBezTo>
                      <a:pt x="355" y="337"/>
                      <a:pt x="354" y="338"/>
                      <a:pt x="353" y="339"/>
                    </a:cubicBezTo>
                    <a:cubicBezTo>
                      <a:pt x="353" y="340"/>
                      <a:pt x="353" y="340"/>
                      <a:pt x="353" y="341"/>
                    </a:cubicBezTo>
                    <a:cubicBezTo>
                      <a:pt x="349" y="339"/>
                      <a:pt x="343" y="341"/>
                      <a:pt x="342" y="345"/>
                    </a:cubicBezTo>
                    <a:cubicBezTo>
                      <a:pt x="340" y="344"/>
                      <a:pt x="337" y="343"/>
                      <a:pt x="334" y="343"/>
                    </a:cubicBezTo>
                    <a:cubicBezTo>
                      <a:pt x="333" y="343"/>
                      <a:pt x="332" y="343"/>
                      <a:pt x="332" y="343"/>
                    </a:cubicBezTo>
                    <a:cubicBezTo>
                      <a:pt x="325" y="345"/>
                      <a:pt x="325" y="354"/>
                      <a:pt x="330" y="359"/>
                    </a:cubicBezTo>
                    <a:cubicBezTo>
                      <a:pt x="329" y="359"/>
                      <a:pt x="327" y="359"/>
                      <a:pt x="326" y="358"/>
                    </a:cubicBezTo>
                    <a:cubicBezTo>
                      <a:pt x="326" y="358"/>
                      <a:pt x="326" y="358"/>
                      <a:pt x="326" y="358"/>
                    </a:cubicBezTo>
                    <a:cubicBezTo>
                      <a:pt x="327" y="353"/>
                      <a:pt x="325" y="348"/>
                      <a:pt x="319" y="346"/>
                    </a:cubicBezTo>
                    <a:cubicBezTo>
                      <a:pt x="318" y="345"/>
                      <a:pt x="316" y="346"/>
                      <a:pt x="315" y="347"/>
                    </a:cubicBezTo>
                    <a:cubicBezTo>
                      <a:pt x="314" y="350"/>
                      <a:pt x="313" y="352"/>
                      <a:pt x="314" y="354"/>
                    </a:cubicBezTo>
                    <a:cubicBezTo>
                      <a:pt x="305" y="351"/>
                      <a:pt x="299" y="363"/>
                      <a:pt x="304" y="369"/>
                    </a:cubicBezTo>
                    <a:cubicBezTo>
                      <a:pt x="303" y="370"/>
                      <a:pt x="301" y="371"/>
                      <a:pt x="299" y="372"/>
                    </a:cubicBezTo>
                    <a:cubicBezTo>
                      <a:pt x="299" y="370"/>
                      <a:pt x="298" y="369"/>
                      <a:pt x="297" y="368"/>
                    </a:cubicBezTo>
                    <a:cubicBezTo>
                      <a:pt x="295" y="364"/>
                      <a:pt x="290" y="367"/>
                      <a:pt x="291" y="371"/>
                    </a:cubicBezTo>
                    <a:cubicBezTo>
                      <a:pt x="291" y="371"/>
                      <a:pt x="291" y="372"/>
                      <a:pt x="291" y="372"/>
                    </a:cubicBezTo>
                    <a:cubicBezTo>
                      <a:pt x="291" y="373"/>
                      <a:pt x="292" y="374"/>
                      <a:pt x="292" y="375"/>
                    </a:cubicBezTo>
                    <a:cubicBezTo>
                      <a:pt x="292" y="375"/>
                      <a:pt x="292" y="375"/>
                      <a:pt x="292" y="375"/>
                    </a:cubicBezTo>
                    <a:cubicBezTo>
                      <a:pt x="287" y="377"/>
                      <a:pt x="282" y="377"/>
                      <a:pt x="276" y="378"/>
                    </a:cubicBezTo>
                    <a:cubicBezTo>
                      <a:pt x="271" y="379"/>
                      <a:pt x="267" y="382"/>
                      <a:pt x="263" y="383"/>
                    </a:cubicBezTo>
                    <a:cubicBezTo>
                      <a:pt x="260" y="385"/>
                      <a:pt x="258" y="389"/>
                      <a:pt x="262" y="390"/>
                    </a:cubicBezTo>
                    <a:cubicBezTo>
                      <a:pt x="262" y="391"/>
                      <a:pt x="263" y="391"/>
                      <a:pt x="263" y="391"/>
                    </a:cubicBezTo>
                    <a:cubicBezTo>
                      <a:pt x="265" y="392"/>
                      <a:pt x="267" y="391"/>
                      <a:pt x="268" y="389"/>
                    </a:cubicBezTo>
                    <a:cubicBezTo>
                      <a:pt x="273" y="387"/>
                      <a:pt x="278" y="385"/>
                      <a:pt x="284" y="385"/>
                    </a:cubicBezTo>
                    <a:cubicBezTo>
                      <a:pt x="287" y="384"/>
                      <a:pt x="291" y="383"/>
                      <a:pt x="294" y="382"/>
                    </a:cubicBezTo>
                    <a:cubicBezTo>
                      <a:pt x="295" y="383"/>
                      <a:pt x="295" y="385"/>
                      <a:pt x="295" y="387"/>
                    </a:cubicBezTo>
                    <a:cubicBezTo>
                      <a:pt x="297" y="392"/>
                      <a:pt x="299" y="397"/>
                      <a:pt x="302" y="401"/>
                    </a:cubicBezTo>
                    <a:cubicBezTo>
                      <a:pt x="308" y="411"/>
                      <a:pt x="311" y="424"/>
                      <a:pt x="315" y="435"/>
                    </a:cubicBezTo>
                    <a:cubicBezTo>
                      <a:pt x="323" y="458"/>
                      <a:pt x="333" y="479"/>
                      <a:pt x="333" y="504"/>
                    </a:cubicBezTo>
                    <a:cubicBezTo>
                      <a:pt x="332" y="526"/>
                      <a:pt x="332" y="549"/>
                      <a:pt x="340" y="570"/>
                    </a:cubicBezTo>
                    <a:cubicBezTo>
                      <a:pt x="344" y="581"/>
                      <a:pt x="350" y="591"/>
                      <a:pt x="350" y="604"/>
                    </a:cubicBezTo>
                    <a:cubicBezTo>
                      <a:pt x="351" y="608"/>
                      <a:pt x="349" y="613"/>
                      <a:pt x="350" y="617"/>
                    </a:cubicBezTo>
                    <a:cubicBezTo>
                      <a:pt x="350" y="617"/>
                      <a:pt x="350" y="617"/>
                      <a:pt x="350" y="617"/>
                    </a:cubicBezTo>
                    <a:cubicBezTo>
                      <a:pt x="339" y="621"/>
                      <a:pt x="336" y="636"/>
                      <a:pt x="334" y="646"/>
                    </a:cubicBezTo>
                    <a:cubicBezTo>
                      <a:pt x="332" y="661"/>
                      <a:pt x="334" y="676"/>
                      <a:pt x="333" y="691"/>
                    </a:cubicBezTo>
                    <a:cubicBezTo>
                      <a:pt x="333" y="699"/>
                      <a:pt x="332" y="708"/>
                      <a:pt x="330" y="716"/>
                    </a:cubicBezTo>
                    <a:cubicBezTo>
                      <a:pt x="328" y="723"/>
                      <a:pt x="324" y="729"/>
                      <a:pt x="322" y="736"/>
                    </a:cubicBezTo>
                    <a:cubicBezTo>
                      <a:pt x="316" y="750"/>
                      <a:pt x="310" y="766"/>
                      <a:pt x="307" y="781"/>
                    </a:cubicBezTo>
                    <a:cubicBezTo>
                      <a:pt x="304" y="795"/>
                      <a:pt x="305" y="810"/>
                      <a:pt x="305" y="825"/>
                    </a:cubicBezTo>
                    <a:cubicBezTo>
                      <a:pt x="305" y="838"/>
                      <a:pt x="304" y="850"/>
                      <a:pt x="304" y="863"/>
                    </a:cubicBezTo>
                    <a:cubicBezTo>
                      <a:pt x="301" y="863"/>
                      <a:pt x="298" y="864"/>
                      <a:pt x="296" y="864"/>
                    </a:cubicBezTo>
                    <a:cubicBezTo>
                      <a:pt x="287" y="865"/>
                      <a:pt x="279" y="866"/>
                      <a:pt x="270" y="868"/>
                    </a:cubicBezTo>
                    <a:cubicBezTo>
                      <a:pt x="261" y="870"/>
                      <a:pt x="254" y="876"/>
                      <a:pt x="247" y="881"/>
                    </a:cubicBezTo>
                    <a:cubicBezTo>
                      <a:pt x="240" y="885"/>
                      <a:pt x="234" y="889"/>
                      <a:pt x="228" y="894"/>
                    </a:cubicBezTo>
                    <a:cubicBezTo>
                      <a:pt x="223" y="899"/>
                      <a:pt x="219" y="907"/>
                      <a:pt x="216" y="914"/>
                    </a:cubicBezTo>
                    <a:cubicBezTo>
                      <a:pt x="214" y="913"/>
                      <a:pt x="212" y="911"/>
                      <a:pt x="210" y="909"/>
                    </a:cubicBezTo>
                    <a:cubicBezTo>
                      <a:pt x="210" y="908"/>
                      <a:pt x="210" y="907"/>
                      <a:pt x="209" y="906"/>
                    </a:cubicBezTo>
                    <a:cubicBezTo>
                      <a:pt x="208" y="905"/>
                      <a:pt x="207" y="903"/>
                      <a:pt x="205" y="902"/>
                    </a:cubicBezTo>
                    <a:cubicBezTo>
                      <a:pt x="205" y="901"/>
                      <a:pt x="205" y="900"/>
                      <a:pt x="204" y="899"/>
                    </a:cubicBezTo>
                    <a:cubicBezTo>
                      <a:pt x="204" y="898"/>
                      <a:pt x="203" y="897"/>
                      <a:pt x="201" y="897"/>
                    </a:cubicBezTo>
                    <a:cubicBezTo>
                      <a:pt x="186" y="876"/>
                      <a:pt x="181" y="850"/>
                      <a:pt x="178" y="825"/>
                    </a:cubicBezTo>
                    <a:cubicBezTo>
                      <a:pt x="176" y="802"/>
                      <a:pt x="175" y="779"/>
                      <a:pt x="171" y="757"/>
                    </a:cubicBezTo>
                    <a:cubicBezTo>
                      <a:pt x="172" y="758"/>
                      <a:pt x="173" y="758"/>
                      <a:pt x="174" y="759"/>
                    </a:cubicBezTo>
                    <a:cubicBezTo>
                      <a:pt x="176" y="761"/>
                      <a:pt x="178" y="762"/>
                      <a:pt x="180" y="764"/>
                    </a:cubicBezTo>
                    <a:cubicBezTo>
                      <a:pt x="182" y="765"/>
                      <a:pt x="184" y="766"/>
                      <a:pt x="186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83" y="766"/>
                      <a:pt x="181" y="763"/>
                      <a:pt x="178" y="761"/>
                    </a:cubicBezTo>
                    <a:cubicBezTo>
                      <a:pt x="176" y="759"/>
                      <a:pt x="173" y="757"/>
                      <a:pt x="171" y="754"/>
                    </a:cubicBezTo>
                    <a:cubicBezTo>
                      <a:pt x="171" y="754"/>
                      <a:pt x="171" y="754"/>
                      <a:pt x="171" y="754"/>
                    </a:cubicBezTo>
                    <a:cubicBezTo>
                      <a:pt x="170" y="748"/>
                      <a:pt x="168" y="743"/>
                      <a:pt x="167" y="738"/>
                    </a:cubicBezTo>
                    <a:cubicBezTo>
                      <a:pt x="163" y="726"/>
                      <a:pt x="159" y="715"/>
                      <a:pt x="153" y="704"/>
                    </a:cubicBezTo>
                    <a:cubicBezTo>
                      <a:pt x="155" y="705"/>
                      <a:pt x="157" y="706"/>
                      <a:pt x="159" y="707"/>
                    </a:cubicBezTo>
                    <a:cubicBezTo>
                      <a:pt x="161" y="708"/>
                      <a:pt x="163" y="709"/>
                      <a:pt x="165" y="709"/>
                    </a:cubicBezTo>
                    <a:cubicBezTo>
                      <a:pt x="165" y="709"/>
                      <a:pt x="165" y="709"/>
                      <a:pt x="165" y="709"/>
                    </a:cubicBezTo>
                    <a:cubicBezTo>
                      <a:pt x="162" y="708"/>
                      <a:pt x="160" y="706"/>
                      <a:pt x="158" y="704"/>
                    </a:cubicBezTo>
                    <a:cubicBezTo>
                      <a:pt x="156" y="703"/>
                      <a:pt x="154" y="702"/>
                      <a:pt x="152" y="701"/>
                    </a:cubicBezTo>
                    <a:cubicBezTo>
                      <a:pt x="150" y="697"/>
                      <a:pt x="148" y="693"/>
                      <a:pt x="147" y="689"/>
                    </a:cubicBezTo>
                    <a:cubicBezTo>
                      <a:pt x="146" y="687"/>
                      <a:pt x="145" y="685"/>
                      <a:pt x="144" y="683"/>
                    </a:cubicBezTo>
                    <a:cubicBezTo>
                      <a:pt x="146" y="680"/>
                      <a:pt x="146" y="675"/>
                      <a:pt x="150" y="673"/>
                    </a:cubicBezTo>
                    <a:cubicBezTo>
                      <a:pt x="150" y="673"/>
                      <a:pt x="150" y="673"/>
                      <a:pt x="150" y="673"/>
                    </a:cubicBezTo>
                    <a:cubicBezTo>
                      <a:pt x="148" y="673"/>
                      <a:pt x="147" y="675"/>
                      <a:pt x="146" y="677"/>
                    </a:cubicBezTo>
                    <a:cubicBezTo>
                      <a:pt x="145" y="678"/>
                      <a:pt x="144" y="680"/>
                      <a:pt x="143" y="681"/>
                    </a:cubicBezTo>
                    <a:cubicBezTo>
                      <a:pt x="140" y="674"/>
                      <a:pt x="137" y="667"/>
                      <a:pt x="133" y="661"/>
                    </a:cubicBezTo>
                    <a:cubicBezTo>
                      <a:pt x="134" y="661"/>
                      <a:pt x="135" y="662"/>
                      <a:pt x="136" y="662"/>
                    </a:cubicBezTo>
                    <a:cubicBezTo>
                      <a:pt x="138" y="663"/>
                      <a:pt x="140" y="665"/>
                      <a:pt x="142" y="664"/>
                    </a:cubicBezTo>
                    <a:cubicBezTo>
                      <a:pt x="142" y="663"/>
                      <a:pt x="142" y="663"/>
                      <a:pt x="142" y="663"/>
                    </a:cubicBezTo>
                    <a:cubicBezTo>
                      <a:pt x="140" y="665"/>
                      <a:pt x="136" y="662"/>
                      <a:pt x="134" y="661"/>
                    </a:cubicBezTo>
                    <a:cubicBezTo>
                      <a:pt x="134" y="660"/>
                      <a:pt x="133" y="660"/>
                      <a:pt x="132" y="659"/>
                    </a:cubicBezTo>
                    <a:cubicBezTo>
                      <a:pt x="128" y="652"/>
                      <a:pt x="124" y="645"/>
                      <a:pt x="119" y="639"/>
                    </a:cubicBezTo>
                    <a:cubicBezTo>
                      <a:pt x="118" y="638"/>
                      <a:pt x="117" y="636"/>
                      <a:pt x="116" y="635"/>
                    </a:cubicBezTo>
                    <a:cubicBezTo>
                      <a:pt x="118" y="632"/>
                      <a:pt x="117" y="627"/>
                      <a:pt x="117" y="626"/>
                    </a:cubicBezTo>
                    <a:cubicBezTo>
                      <a:pt x="117" y="619"/>
                      <a:pt x="117" y="612"/>
                      <a:pt x="119" y="605"/>
                    </a:cubicBezTo>
                    <a:cubicBezTo>
                      <a:pt x="119" y="605"/>
                      <a:pt x="119" y="605"/>
                      <a:pt x="119" y="605"/>
                    </a:cubicBezTo>
                    <a:cubicBezTo>
                      <a:pt x="117" y="611"/>
                      <a:pt x="116" y="617"/>
                      <a:pt x="115" y="622"/>
                    </a:cubicBezTo>
                    <a:cubicBezTo>
                      <a:pt x="115" y="626"/>
                      <a:pt x="115" y="629"/>
                      <a:pt x="115" y="633"/>
                    </a:cubicBezTo>
                    <a:cubicBezTo>
                      <a:pt x="105" y="621"/>
                      <a:pt x="95" y="610"/>
                      <a:pt x="86" y="598"/>
                    </a:cubicBezTo>
                    <a:cubicBezTo>
                      <a:pt x="91" y="599"/>
                      <a:pt x="95" y="601"/>
                      <a:pt x="99" y="602"/>
                    </a:cubicBezTo>
                    <a:cubicBezTo>
                      <a:pt x="102" y="604"/>
                      <a:pt x="105" y="604"/>
                      <a:pt x="109" y="605"/>
                    </a:cubicBezTo>
                    <a:cubicBezTo>
                      <a:pt x="111" y="606"/>
                      <a:pt x="114" y="606"/>
                      <a:pt x="117" y="606"/>
                    </a:cubicBezTo>
                    <a:cubicBezTo>
                      <a:pt x="117" y="606"/>
                      <a:pt x="117" y="606"/>
                      <a:pt x="117" y="606"/>
                    </a:cubicBezTo>
                    <a:cubicBezTo>
                      <a:pt x="111" y="606"/>
                      <a:pt x="104" y="603"/>
                      <a:pt x="98" y="601"/>
                    </a:cubicBezTo>
                    <a:cubicBezTo>
                      <a:pt x="94" y="598"/>
                      <a:pt x="89" y="597"/>
                      <a:pt x="84" y="595"/>
                    </a:cubicBezTo>
                    <a:cubicBezTo>
                      <a:pt x="83" y="592"/>
                      <a:pt x="81" y="590"/>
                      <a:pt x="79" y="587"/>
                    </a:cubicBezTo>
                    <a:cubicBezTo>
                      <a:pt x="80" y="586"/>
                      <a:pt x="80" y="584"/>
                      <a:pt x="80" y="582"/>
                    </a:cubicBezTo>
                    <a:cubicBezTo>
                      <a:pt x="81" y="577"/>
                      <a:pt x="82" y="572"/>
                      <a:pt x="83" y="567"/>
                    </a:cubicBezTo>
                    <a:cubicBezTo>
                      <a:pt x="84" y="562"/>
                      <a:pt x="85" y="558"/>
                      <a:pt x="85" y="553"/>
                    </a:cubicBezTo>
                    <a:cubicBezTo>
                      <a:pt x="85" y="553"/>
                      <a:pt x="86" y="554"/>
                      <a:pt x="86" y="554"/>
                    </a:cubicBezTo>
                    <a:cubicBezTo>
                      <a:pt x="86" y="554"/>
                      <a:pt x="86" y="554"/>
                      <a:pt x="86" y="554"/>
                    </a:cubicBezTo>
                    <a:cubicBezTo>
                      <a:pt x="86" y="554"/>
                      <a:pt x="85" y="553"/>
                      <a:pt x="85" y="553"/>
                    </a:cubicBezTo>
                    <a:cubicBezTo>
                      <a:pt x="85" y="553"/>
                      <a:pt x="85" y="552"/>
                      <a:pt x="85" y="552"/>
                    </a:cubicBezTo>
                    <a:cubicBezTo>
                      <a:pt x="86" y="549"/>
                      <a:pt x="85" y="545"/>
                      <a:pt x="87" y="543"/>
                    </a:cubicBezTo>
                    <a:cubicBezTo>
                      <a:pt x="87" y="543"/>
                      <a:pt x="87" y="543"/>
                      <a:pt x="87" y="543"/>
                    </a:cubicBezTo>
                    <a:cubicBezTo>
                      <a:pt x="86" y="544"/>
                      <a:pt x="86" y="547"/>
                      <a:pt x="85" y="549"/>
                    </a:cubicBezTo>
                    <a:cubicBezTo>
                      <a:pt x="85" y="550"/>
                      <a:pt x="85" y="551"/>
                      <a:pt x="85" y="553"/>
                    </a:cubicBezTo>
                    <a:cubicBezTo>
                      <a:pt x="84" y="552"/>
                      <a:pt x="83" y="551"/>
                      <a:pt x="82" y="550"/>
                    </a:cubicBezTo>
                    <a:cubicBezTo>
                      <a:pt x="80" y="549"/>
                      <a:pt x="79" y="549"/>
                      <a:pt x="77" y="548"/>
                    </a:cubicBezTo>
                    <a:cubicBezTo>
                      <a:pt x="76" y="547"/>
                      <a:pt x="76" y="546"/>
                      <a:pt x="75" y="545"/>
                    </a:cubicBezTo>
                    <a:cubicBezTo>
                      <a:pt x="73" y="543"/>
                      <a:pt x="70" y="542"/>
                      <a:pt x="68" y="540"/>
                    </a:cubicBezTo>
                    <a:cubicBezTo>
                      <a:pt x="66" y="538"/>
                      <a:pt x="64" y="536"/>
                      <a:pt x="61" y="534"/>
                    </a:cubicBezTo>
                    <a:cubicBezTo>
                      <a:pt x="59" y="533"/>
                      <a:pt x="58" y="530"/>
                      <a:pt x="56" y="528"/>
                    </a:cubicBezTo>
                    <a:cubicBezTo>
                      <a:pt x="55" y="527"/>
                      <a:pt x="53" y="525"/>
                      <a:pt x="51" y="524"/>
                    </a:cubicBezTo>
                    <a:cubicBezTo>
                      <a:pt x="52" y="520"/>
                      <a:pt x="54" y="516"/>
                      <a:pt x="55" y="512"/>
                    </a:cubicBezTo>
                    <a:cubicBezTo>
                      <a:pt x="57" y="507"/>
                      <a:pt x="58" y="502"/>
                      <a:pt x="59" y="497"/>
                    </a:cubicBezTo>
                    <a:cubicBezTo>
                      <a:pt x="60" y="494"/>
                      <a:pt x="59" y="489"/>
                      <a:pt x="62" y="486"/>
                    </a:cubicBezTo>
                    <a:cubicBezTo>
                      <a:pt x="62" y="486"/>
                      <a:pt x="62" y="486"/>
                      <a:pt x="62" y="486"/>
                    </a:cubicBezTo>
                    <a:cubicBezTo>
                      <a:pt x="60" y="488"/>
                      <a:pt x="60" y="490"/>
                      <a:pt x="59" y="493"/>
                    </a:cubicBezTo>
                    <a:cubicBezTo>
                      <a:pt x="59" y="498"/>
                      <a:pt x="57" y="503"/>
                      <a:pt x="55" y="507"/>
                    </a:cubicBezTo>
                    <a:cubicBezTo>
                      <a:pt x="53" y="512"/>
                      <a:pt x="52" y="517"/>
                      <a:pt x="49" y="522"/>
                    </a:cubicBezTo>
                    <a:cubicBezTo>
                      <a:pt x="49" y="522"/>
                      <a:pt x="49" y="522"/>
                      <a:pt x="49" y="522"/>
                    </a:cubicBezTo>
                    <a:cubicBezTo>
                      <a:pt x="48" y="522"/>
                      <a:pt x="47" y="521"/>
                      <a:pt x="46" y="521"/>
                    </a:cubicBezTo>
                    <a:cubicBezTo>
                      <a:pt x="43" y="514"/>
                      <a:pt x="40" y="507"/>
                      <a:pt x="37" y="500"/>
                    </a:cubicBezTo>
                    <a:cubicBezTo>
                      <a:pt x="33" y="489"/>
                      <a:pt x="29" y="479"/>
                      <a:pt x="25" y="469"/>
                    </a:cubicBezTo>
                    <a:cubicBezTo>
                      <a:pt x="27" y="470"/>
                      <a:pt x="28" y="471"/>
                      <a:pt x="30" y="472"/>
                    </a:cubicBezTo>
                    <a:cubicBezTo>
                      <a:pt x="33" y="474"/>
                      <a:pt x="36" y="476"/>
                      <a:pt x="39" y="478"/>
                    </a:cubicBezTo>
                    <a:cubicBezTo>
                      <a:pt x="40" y="480"/>
                      <a:pt x="42" y="480"/>
                      <a:pt x="44" y="480"/>
                    </a:cubicBezTo>
                    <a:cubicBezTo>
                      <a:pt x="44" y="480"/>
                      <a:pt x="44" y="480"/>
                      <a:pt x="44" y="480"/>
                    </a:cubicBezTo>
                    <a:cubicBezTo>
                      <a:pt x="41" y="480"/>
                      <a:pt x="39" y="478"/>
                      <a:pt x="37" y="476"/>
                    </a:cubicBezTo>
                    <a:cubicBezTo>
                      <a:pt x="36" y="474"/>
                      <a:pt x="34" y="473"/>
                      <a:pt x="32" y="472"/>
                    </a:cubicBezTo>
                    <a:cubicBezTo>
                      <a:pt x="29" y="470"/>
                      <a:pt x="27" y="468"/>
                      <a:pt x="25" y="466"/>
                    </a:cubicBezTo>
                    <a:cubicBezTo>
                      <a:pt x="25" y="465"/>
                      <a:pt x="24" y="465"/>
                      <a:pt x="24" y="464"/>
                    </a:cubicBezTo>
                    <a:cubicBezTo>
                      <a:pt x="22" y="460"/>
                      <a:pt x="21" y="456"/>
                      <a:pt x="20" y="452"/>
                    </a:cubicBezTo>
                    <a:cubicBezTo>
                      <a:pt x="20" y="451"/>
                      <a:pt x="19" y="450"/>
                      <a:pt x="19" y="449"/>
                    </a:cubicBezTo>
                    <a:cubicBezTo>
                      <a:pt x="21" y="447"/>
                      <a:pt x="23" y="444"/>
                      <a:pt x="24" y="441"/>
                    </a:cubicBezTo>
                    <a:cubicBezTo>
                      <a:pt x="26" y="437"/>
                      <a:pt x="28" y="433"/>
                      <a:pt x="30" y="429"/>
                    </a:cubicBezTo>
                    <a:cubicBezTo>
                      <a:pt x="32" y="426"/>
                      <a:pt x="34" y="423"/>
                      <a:pt x="35" y="419"/>
                    </a:cubicBezTo>
                    <a:cubicBezTo>
                      <a:pt x="36" y="417"/>
                      <a:pt x="37" y="415"/>
                      <a:pt x="38" y="413"/>
                    </a:cubicBezTo>
                    <a:cubicBezTo>
                      <a:pt x="37" y="414"/>
                      <a:pt x="36" y="415"/>
                      <a:pt x="36" y="416"/>
                    </a:cubicBezTo>
                    <a:cubicBezTo>
                      <a:pt x="34" y="420"/>
                      <a:pt x="32" y="423"/>
                      <a:pt x="30" y="427"/>
                    </a:cubicBezTo>
                    <a:cubicBezTo>
                      <a:pt x="28" y="431"/>
                      <a:pt x="26" y="434"/>
                      <a:pt x="23" y="438"/>
                    </a:cubicBezTo>
                    <a:cubicBezTo>
                      <a:pt x="22" y="441"/>
                      <a:pt x="20" y="444"/>
                      <a:pt x="18" y="447"/>
                    </a:cubicBezTo>
                    <a:cubicBezTo>
                      <a:pt x="14" y="428"/>
                      <a:pt x="10" y="409"/>
                      <a:pt x="9" y="390"/>
                    </a:cubicBezTo>
                    <a:cubicBezTo>
                      <a:pt x="11" y="392"/>
                      <a:pt x="13" y="394"/>
                      <a:pt x="14" y="395"/>
                    </a:cubicBezTo>
                    <a:cubicBezTo>
                      <a:pt x="16" y="398"/>
                      <a:pt x="19" y="401"/>
                      <a:pt x="21" y="404"/>
                    </a:cubicBezTo>
                    <a:cubicBezTo>
                      <a:pt x="23" y="406"/>
                      <a:pt x="25" y="408"/>
                      <a:pt x="27" y="410"/>
                    </a:cubicBezTo>
                    <a:cubicBezTo>
                      <a:pt x="27" y="410"/>
                      <a:pt x="27" y="410"/>
                      <a:pt x="27" y="410"/>
                    </a:cubicBezTo>
                    <a:cubicBezTo>
                      <a:pt x="25" y="408"/>
                      <a:pt x="24" y="406"/>
                      <a:pt x="22" y="404"/>
                    </a:cubicBezTo>
                    <a:cubicBezTo>
                      <a:pt x="21" y="401"/>
                      <a:pt x="19" y="399"/>
                      <a:pt x="17" y="397"/>
                    </a:cubicBezTo>
                    <a:cubicBezTo>
                      <a:pt x="16" y="395"/>
                      <a:pt x="14" y="392"/>
                      <a:pt x="12" y="390"/>
                    </a:cubicBezTo>
                    <a:cubicBezTo>
                      <a:pt x="11" y="389"/>
                      <a:pt x="10" y="388"/>
                      <a:pt x="9" y="386"/>
                    </a:cubicBezTo>
                    <a:cubicBezTo>
                      <a:pt x="8" y="377"/>
                      <a:pt x="8" y="369"/>
                      <a:pt x="8" y="360"/>
                    </a:cubicBezTo>
                    <a:cubicBezTo>
                      <a:pt x="9" y="359"/>
                      <a:pt x="9" y="359"/>
                      <a:pt x="10" y="358"/>
                    </a:cubicBezTo>
                    <a:cubicBezTo>
                      <a:pt x="13" y="357"/>
                      <a:pt x="15" y="355"/>
                      <a:pt x="18" y="353"/>
                    </a:cubicBezTo>
                    <a:cubicBezTo>
                      <a:pt x="23" y="348"/>
                      <a:pt x="28" y="342"/>
                      <a:pt x="35" y="340"/>
                    </a:cubicBezTo>
                    <a:cubicBezTo>
                      <a:pt x="35" y="340"/>
                      <a:pt x="35" y="339"/>
                      <a:pt x="35" y="340"/>
                    </a:cubicBezTo>
                    <a:cubicBezTo>
                      <a:pt x="29" y="341"/>
                      <a:pt x="25" y="346"/>
                      <a:pt x="20" y="350"/>
                    </a:cubicBezTo>
                    <a:cubicBezTo>
                      <a:pt x="17" y="352"/>
                      <a:pt x="14" y="354"/>
                      <a:pt x="11" y="356"/>
                    </a:cubicBezTo>
                    <a:cubicBezTo>
                      <a:pt x="10" y="357"/>
                      <a:pt x="9" y="357"/>
                      <a:pt x="8" y="358"/>
                    </a:cubicBezTo>
                    <a:cubicBezTo>
                      <a:pt x="8" y="356"/>
                      <a:pt x="8" y="354"/>
                      <a:pt x="8" y="352"/>
                    </a:cubicBezTo>
                    <a:cubicBezTo>
                      <a:pt x="9" y="332"/>
                      <a:pt x="12" y="313"/>
                      <a:pt x="16" y="293"/>
                    </a:cubicBezTo>
                    <a:cubicBezTo>
                      <a:pt x="17" y="293"/>
                      <a:pt x="17" y="293"/>
                      <a:pt x="18" y="292"/>
                    </a:cubicBezTo>
                    <a:cubicBezTo>
                      <a:pt x="20" y="291"/>
                      <a:pt x="22" y="289"/>
                      <a:pt x="25" y="288"/>
                    </a:cubicBezTo>
                    <a:cubicBezTo>
                      <a:pt x="27" y="287"/>
                      <a:pt x="30" y="286"/>
                      <a:pt x="32" y="284"/>
                    </a:cubicBezTo>
                    <a:cubicBezTo>
                      <a:pt x="34" y="283"/>
                      <a:pt x="35" y="283"/>
                      <a:pt x="36" y="282"/>
                    </a:cubicBezTo>
                    <a:cubicBezTo>
                      <a:pt x="38" y="285"/>
                      <a:pt x="39" y="288"/>
                      <a:pt x="41" y="291"/>
                    </a:cubicBezTo>
                    <a:cubicBezTo>
                      <a:pt x="41" y="291"/>
                      <a:pt x="41" y="291"/>
                      <a:pt x="41" y="291"/>
                    </a:cubicBezTo>
                    <a:cubicBezTo>
                      <a:pt x="39" y="288"/>
                      <a:pt x="38" y="285"/>
                      <a:pt x="37" y="281"/>
                    </a:cubicBezTo>
                    <a:cubicBezTo>
                      <a:pt x="38" y="281"/>
                      <a:pt x="40" y="280"/>
                      <a:pt x="41" y="280"/>
                    </a:cubicBezTo>
                    <a:cubicBezTo>
                      <a:pt x="41" y="280"/>
                      <a:pt x="41" y="280"/>
                      <a:pt x="41" y="280"/>
                    </a:cubicBezTo>
                    <a:cubicBezTo>
                      <a:pt x="40" y="280"/>
                      <a:pt x="38" y="280"/>
                      <a:pt x="37" y="281"/>
                    </a:cubicBezTo>
                    <a:cubicBezTo>
                      <a:pt x="37" y="281"/>
                      <a:pt x="37" y="281"/>
                      <a:pt x="37" y="281"/>
                    </a:cubicBezTo>
                    <a:cubicBezTo>
                      <a:pt x="36" y="277"/>
                      <a:pt x="34" y="274"/>
                      <a:pt x="33" y="271"/>
                    </a:cubicBezTo>
                    <a:cubicBezTo>
                      <a:pt x="31" y="267"/>
                      <a:pt x="29" y="263"/>
                      <a:pt x="28" y="259"/>
                    </a:cubicBezTo>
                    <a:cubicBezTo>
                      <a:pt x="28" y="257"/>
                      <a:pt x="28" y="256"/>
                      <a:pt x="27" y="254"/>
                    </a:cubicBezTo>
                    <a:cubicBezTo>
                      <a:pt x="28" y="254"/>
                      <a:pt x="28" y="254"/>
                      <a:pt x="28" y="254"/>
                    </a:cubicBezTo>
                    <a:cubicBezTo>
                      <a:pt x="40" y="222"/>
                      <a:pt x="58" y="194"/>
                      <a:pt x="79" y="168"/>
                    </a:cubicBezTo>
                    <a:cubicBezTo>
                      <a:pt x="119" y="115"/>
                      <a:pt x="171" y="72"/>
                      <a:pt x="231" y="44"/>
                    </a:cubicBezTo>
                    <a:cubicBezTo>
                      <a:pt x="263" y="29"/>
                      <a:pt x="299" y="19"/>
                      <a:pt x="334" y="12"/>
                    </a:cubicBezTo>
                    <a:cubicBezTo>
                      <a:pt x="353" y="9"/>
                      <a:pt x="372" y="7"/>
                      <a:pt x="391" y="8"/>
                    </a:cubicBezTo>
                    <a:cubicBezTo>
                      <a:pt x="410" y="8"/>
                      <a:pt x="430" y="10"/>
                      <a:pt x="448" y="15"/>
                    </a:cubicBezTo>
                    <a:cubicBezTo>
                      <a:pt x="461" y="20"/>
                      <a:pt x="474" y="26"/>
                      <a:pt x="487" y="31"/>
                    </a:cubicBezTo>
                    <a:cubicBezTo>
                      <a:pt x="501" y="36"/>
                      <a:pt x="516" y="40"/>
                      <a:pt x="530" y="46"/>
                    </a:cubicBezTo>
                    <a:cubicBezTo>
                      <a:pt x="544" y="52"/>
                      <a:pt x="558" y="58"/>
                      <a:pt x="572" y="65"/>
                    </a:cubicBezTo>
                    <a:cubicBezTo>
                      <a:pt x="574" y="77"/>
                      <a:pt x="575" y="88"/>
                      <a:pt x="573" y="99"/>
                    </a:cubicBezTo>
                    <a:cubicBezTo>
                      <a:pt x="573" y="100"/>
                      <a:pt x="574" y="100"/>
                      <a:pt x="574" y="100"/>
                    </a:cubicBezTo>
                    <a:cubicBezTo>
                      <a:pt x="576" y="88"/>
                      <a:pt x="575" y="77"/>
                      <a:pt x="573" y="66"/>
                    </a:cubicBezTo>
                    <a:cubicBezTo>
                      <a:pt x="585" y="72"/>
                      <a:pt x="597" y="79"/>
                      <a:pt x="609" y="86"/>
                    </a:cubicBezTo>
                    <a:cubicBezTo>
                      <a:pt x="609" y="90"/>
                      <a:pt x="611" y="94"/>
                      <a:pt x="612" y="98"/>
                    </a:cubicBezTo>
                    <a:cubicBezTo>
                      <a:pt x="613" y="105"/>
                      <a:pt x="613" y="111"/>
                      <a:pt x="614" y="117"/>
                    </a:cubicBezTo>
                    <a:cubicBezTo>
                      <a:pt x="615" y="123"/>
                      <a:pt x="616" y="129"/>
                      <a:pt x="616" y="135"/>
                    </a:cubicBezTo>
                    <a:cubicBezTo>
                      <a:pt x="615" y="134"/>
                      <a:pt x="615" y="133"/>
                      <a:pt x="614" y="133"/>
                    </a:cubicBezTo>
                    <a:cubicBezTo>
                      <a:pt x="613" y="133"/>
                      <a:pt x="613" y="133"/>
                      <a:pt x="613" y="133"/>
                    </a:cubicBezTo>
                    <a:cubicBezTo>
                      <a:pt x="612" y="134"/>
                      <a:pt x="612" y="134"/>
                      <a:pt x="613" y="134"/>
                    </a:cubicBezTo>
                    <a:cubicBezTo>
                      <a:pt x="613" y="135"/>
                      <a:pt x="614" y="135"/>
                      <a:pt x="614" y="134"/>
                    </a:cubicBezTo>
                    <a:cubicBezTo>
                      <a:pt x="615" y="135"/>
                      <a:pt x="616" y="136"/>
                      <a:pt x="617" y="136"/>
                    </a:cubicBezTo>
                    <a:cubicBezTo>
                      <a:pt x="617" y="140"/>
                      <a:pt x="618" y="145"/>
                      <a:pt x="616" y="149"/>
                    </a:cubicBezTo>
                    <a:cubicBezTo>
                      <a:pt x="616" y="149"/>
                      <a:pt x="615" y="150"/>
                      <a:pt x="615" y="150"/>
                    </a:cubicBezTo>
                    <a:cubicBezTo>
                      <a:pt x="616" y="151"/>
                      <a:pt x="616" y="151"/>
                      <a:pt x="616" y="151"/>
                    </a:cubicBezTo>
                    <a:cubicBezTo>
                      <a:pt x="616" y="152"/>
                      <a:pt x="617" y="151"/>
                      <a:pt x="617" y="151"/>
                    </a:cubicBezTo>
                    <a:cubicBezTo>
                      <a:pt x="619" y="147"/>
                      <a:pt x="619" y="143"/>
                      <a:pt x="618" y="139"/>
                    </a:cubicBezTo>
                    <a:cubicBezTo>
                      <a:pt x="618" y="138"/>
                      <a:pt x="618" y="138"/>
                      <a:pt x="618" y="137"/>
                    </a:cubicBezTo>
                    <a:cubicBezTo>
                      <a:pt x="624" y="141"/>
                      <a:pt x="631" y="145"/>
                      <a:pt x="637" y="149"/>
                    </a:cubicBezTo>
                    <a:cubicBezTo>
                      <a:pt x="643" y="154"/>
                      <a:pt x="649" y="158"/>
                      <a:pt x="656" y="162"/>
                    </a:cubicBezTo>
                    <a:cubicBezTo>
                      <a:pt x="656" y="169"/>
                      <a:pt x="657" y="176"/>
                      <a:pt x="655" y="183"/>
                    </a:cubicBezTo>
                    <a:cubicBezTo>
                      <a:pt x="655" y="183"/>
                      <a:pt x="656" y="184"/>
                      <a:pt x="656" y="183"/>
                    </a:cubicBezTo>
                    <a:cubicBezTo>
                      <a:pt x="658" y="176"/>
                      <a:pt x="658" y="169"/>
                      <a:pt x="657" y="162"/>
                    </a:cubicBezTo>
                    <a:cubicBezTo>
                      <a:pt x="659" y="163"/>
                      <a:pt x="660" y="164"/>
                      <a:pt x="662" y="165"/>
                    </a:cubicBezTo>
                    <a:cubicBezTo>
                      <a:pt x="668" y="170"/>
                      <a:pt x="675" y="175"/>
                      <a:pt x="681" y="180"/>
                    </a:cubicBezTo>
                    <a:cubicBezTo>
                      <a:pt x="681" y="185"/>
                      <a:pt x="681" y="189"/>
                      <a:pt x="681" y="194"/>
                    </a:cubicBezTo>
                    <a:cubicBezTo>
                      <a:pt x="680" y="199"/>
                      <a:pt x="680" y="203"/>
                      <a:pt x="680" y="208"/>
                    </a:cubicBezTo>
                    <a:cubicBezTo>
                      <a:pt x="680" y="208"/>
                      <a:pt x="680" y="208"/>
                      <a:pt x="680" y="209"/>
                    </a:cubicBezTo>
                    <a:cubicBezTo>
                      <a:pt x="678" y="207"/>
                      <a:pt x="676" y="205"/>
                      <a:pt x="675" y="204"/>
                    </a:cubicBezTo>
                    <a:cubicBezTo>
                      <a:pt x="672" y="202"/>
                      <a:pt x="670" y="199"/>
                      <a:pt x="668" y="197"/>
                    </a:cubicBezTo>
                    <a:cubicBezTo>
                      <a:pt x="667" y="196"/>
                      <a:pt x="667" y="196"/>
                      <a:pt x="666" y="195"/>
                    </a:cubicBezTo>
                    <a:cubicBezTo>
                      <a:pt x="665" y="194"/>
                      <a:pt x="665" y="193"/>
                      <a:pt x="664" y="193"/>
                    </a:cubicBezTo>
                    <a:cubicBezTo>
                      <a:pt x="665" y="193"/>
                      <a:pt x="664" y="192"/>
                      <a:pt x="664" y="193"/>
                    </a:cubicBezTo>
                    <a:cubicBezTo>
                      <a:pt x="662" y="194"/>
                      <a:pt x="673" y="204"/>
                      <a:pt x="680" y="211"/>
                    </a:cubicBezTo>
                    <a:cubicBezTo>
                      <a:pt x="680" y="214"/>
                      <a:pt x="680" y="218"/>
                      <a:pt x="677" y="220"/>
                    </a:cubicBezTo>
                    <a:cubicBezTo>
                      <a:pt x="677" y="221"/>
                      <a:pt x="678" y="222"/>
                      <a:pt x="678" y="221"/>
                    </a:cubicBezTo>
                    <a:cubicBezTo>
                      <a:pt x="680" y="218"/>
                      <a:pt x="681" y="215"/>
                      <a:pt x="681" y="212"/>
                    </a:cubicBezTo>
                    <a:cubicBezTo>
                      <a:pt x="681" y="212"/>
                      <a:pt x="681" y="212"/>
                      <a:pt x="681" y="212"/>
                    </a:cubicBezTo>
                    <a:cubicBezTo>
                      <a:pt x="684" y="214"/>
                      <a:pt x="686" y="216"/>
                      <a:pt x="686" y="217"/>
                    </a:cubicBezTo>
                    <a:cubicBezTo>
                      <a:pt x="693" y="223"/>
                      <a:pt x="699" y="230"/>
                      <a:pt x="706" y="236"/>
                    </a:cubicBezTo>
                    <a:cubicBezTo>
                      <a:pt x="710" y="241"/>
                      <a:pt x="714" y="245"/>
                      <a:pt x="718" y="250"/>
                    </a:cubicBezTo>
                    <a:cubicBezTo>
                      <a:pt x="717" y="254"/>
                      <a:pt x="717" y="258"/>
                      <a:pt x="715" y="262"/>
                    </a:cubicBezTo>
                    <a:cubicBezTo>
                      <a:pt x="714" y="267"/>
                      <a:pt x="712" y="272"/>
                      <a:pt x="710" y="277"/>
                    </a:cubicBezTo>
                    <a:cubicBezTo>
                      <a:pt x="708" y="274"/>
                      <a:pt x="706" y="271"/>
                      <a:pt x="703" y="269"/>
                    </a:cubicBezTo>
                    <a:cubicBezTo>
                      <a:pt x="700" y="265"/>
                      <a:pt x="697" y="261"/>
                      <a:pt x="693" y="258"/>
                    </a:cubicBezTo>
                    <a:cubicBezTo>
                      <a:pt x="690" y="254"/>
                      <a:pt x="687" y="251"/>
                      <a:pt x="685" y="248"/>
                    </a:cubicBezTo>
                    <a:cubicBezTo>
                      <a:pt x="684" y="247"/>
                      <a:pt x="683" y="247"/>
                      <a:pt x="683" y="248"/>
                    </a:cubicBezTo>
                    <a:cubicBezTo>
                      <a:pt x="685" y="252"/>
                      <a:pt x="688" y="254"/>
                      <a:pt x="691" y="257"/>
                    </a:cubicBezTo>
                    <a:cubicBezTo>
                      <a:pt x="694" y="261"/>
                      <a:pt x="698" y="265"/>
                      <a:pt x="701" y="268"/>
                    </a:cubicBezTo>
                    <a:cubicBezTo>
                      <a:pt x="704" y="271"/>
                      <a:pt x="707" y="275"/>
                      <a:pt x="710" y="278"/>
                    </a:cubicBezTo>
                    <a:cubicBezTo>
                      <a:pt x="709" y="280"/>
                      <a:pt x="709" y="282"/>
                      <a:pt x="708" y="284"/>
                    </a:cubicBezTo>
                    <a:cubicBezTo>
                      <a:pt x="707" y="288"/>
                      <a:pt x="706" y="292"/>
                      <a:pt x="704" y="296"/>
                    </a:cubicBezTo>
                    <a:cubicBezTo>
                      <a:pt x="703" y="299"/>
                      <a:pt x="702" y="302"/>
                      <a:pt x="701" y="305"/>
                    </a:cubicBezTo>
                    <a:cubicBezTo>
                      <a:pt x="701" y="306"/>
                      <a:pt x="702" y="307"/>
                      <a:pt x="702" y="306"/>
                    </a:cubicBezTo>
                    <a:cubicBezTo>
                      <a:pt x="703" y="302"/>
                      <a:pt x="704" y="299"/>
                      <a:pt x="706" y="295"/>
                    </a:cubicBezTo>
                    <a:cubicBezTo>
                      <a:pt x="707" y="292"/>
                      <a:pt x="708" y="288"/>
                      <a:pt x="709" y="284"/>
                    </a:cubicBezTo>
                    <a:cubicBezTo>
                      <a:pt x="710" y="283"/>
                      <a:pt x="710" y="281"/>
                      <a:pt x="711" y="279"/>
                    </a:cubicBezTo>
                    <a:cubicBezTo>
                      <a:pt x="714" y="283"/>
                      <a:pt x="717" y="287"/>
                      <a:pt x="720" y="292"/>
                    </a:cubicBezTo>
                    <a:cubicBezTo>
                      <a:pt x="726" y="300"/>
                      <a:pt x="732" y="308"/>
                      <a:pt x="736" y="317"/>
                    </a:cubicBezTo>
                    <a:cubicBezTo>
                      <a:pt x="739" y="324"/>
                      <a:pt x="741" y="330"/>
                      <a:pt x="744" y="336"/>
                    </a:cubicBezTo>
                    <a:cubicBezTo>
                      <a:pt x="746" y="355"/>
                      <a:pt x="747" y="375"/>
                      <a:pt x="747" y="39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557" y="269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960" y="2749"/>
                <a:ext cx="6" cy="11"/>
              </a:xfrm>
              <a:custGeom>
                <a:avLst/>
                <a:gdLst>
                  <a:gd name="T0" fmla="*/ 2 w 3"/>
                  <a:gd name="T1" fmla="*/ 4 h 5"/>
                  <a:gd name="T2" fmla="*/ 1 w 3"/>
                  <a:gd name="T3" fmla="*/ 3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0 w 3"/>
                  <a:gd name="T11" fmla="*/ 1 h 5"/>
                  <a:gd name="T12" fmla="*/ 2 w 3"/>
                  <a:gd name="T13" fmla="*/ 5 h 5"/>
                  <a:gd name="T14" fmla="*/ 2 w 3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4"/>
                    </a:moveTo>
                    <a:cubicBezTo>
                      <a:pt x="2" y="4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2" y="5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966" y="2749"/>
                <a:ext cx="5" cy="11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2 h 5"/>
                  <a:gd name="T4" fmla="*/ 1 w 2"/>
                  <a:gd name="T5" fmla="*/ 1 h 5"/>
                  <a:gd name="T6" fmla="*/ 0 w 2"/>
                  <a:gd name="T7" fmla="*/ 1 h 5"/>
                  <a:gd name="T8" fmla="*/ 0 w 2"/>
                  <a:gd name="T9" fmla="*/ 3 h 5"/>
                  <a:gd name="T10" fmla="*/ 1 w 2"/>
                  <a:gd name="T11" fmla="*/ 4 h 5"/>
                  <a:gd name="T12" fmla="*/ 2 w 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973" y="2747"/>
                <a:ext cx="8" cy="11"/>
              </a:xfrm>
              <a:custGeom>
                <a:avLst/>
                <a:gdLst>
                  <a:gd name="T0" fmla="*/ 3 w 4"/>
                  <a:gd name="T1" fmla="*/ 4 h 5"/>
                  <a:gd name="T2" fmla="*/ 2 w 4"/>
                  <a:gd name="T3" fmla="*/ 2 h 5"/>
                  <a:gd name="T4" fmla="*/ 1 w 4"/>
                  <a:gd name="T5" fmla="*/ 1 h 5"/>
                  <a:gd name="T6" fmla="*/ 0 w 4"/>
                  <a:gd name="T7" fmla="*/ 1 h 5"/>
                  <a:gd name="T8" fmla="*/ 1 w 4"/>
                  <a:gd name="T9" fmla="*/ 3 h 5"/>
                  <a:gd name="T10" fmla="*/ 3 w 4"/>
                  <a:gd name="T11" fmla="*/ 5 h 5"/>
                  <a:gd name="T12" fmla="*/ 3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4"/>
                      <a:pt x="2" y="3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979" y="2741"/>
                <a:ext cx="10" cy="17"/>
              </a:xfrm>
              <a:custGeom>
                <a:avLst/>
                <a:gdLst>
                  <a:gd name="T0" fmla="*/ 4 w 5"/>
                  <a:gd name="T1" fmla="*/ 7 h 8"/>
                  <a:gd name="T2" fmla="*/ 3 w 5"/>
                  <a:gd name="T3" fmla="*/ 5 h 8"/>
                  <a:gd name="T4" fmla="*/ 2 w 5"/>
                  <a:gd name="T5" fmla="*/ 1 h 8"/>
                  <a:gd name="T6" fmla="*/ 1 w 5"/>
                  <a:gd name="T7" fmla="*/ 1 h 8"/>
                  <a:gd name="T8" fmla="*/ 2 w 5"/>
                  <a:gd name="T9" fmla="*/ 5 h 8"/>
                  <a:gd name="T10" fmla="*/ 4 w 5"/>
                  <a:gd name="T11" fmla="*/ 8 h 8"/>
                  <a:gd name="T12" fmla="*/ 4 w 5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7"/>
                    </a:moveTo>
                    <a:cubicBezTo>
                      <a:pt x="3" y="6"/>
                      <a:pt x="3" y="5"/>
                      <a:pt x="3" y="5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1" y="4"/>
                      <a:pt x="2" y="5"/>
                    </a:cubicBezTo>
                    <a:cubicBezTo>
                      <a:pt x="2" y="6"/>
                      <a:pt x="3" y="7"/>
                      <a:pt x="4" y="8"/>
                    </a:cubicBezTo>
                    <a:cubicBezTo>
                      <a:pt x="4" y="8"/>
                      <a:pt x="5" y="7"/>
                      <a:pt x="4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989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2 w 5"/>
                  <a:gd name="T3" fmla="*/ 5 h 10"/>
                  <a:gd name="T4" fmla="*/ 1 w 5"/>
                  <a:gd name="T5" fmla="*/ 1 h 10"/>
                  <a:gd name="T6" fmla="*/ 0 w 5"/>
                  <a:gd name="T7" fmla="*/ 1 h 10"/>
                  <a:gd name="T8" fmla="*/ 2 w 5"/>
                  <a:gd name="T9" fmla="*/ 7 h 10"/>
                  <a:gd name="T10" fmla="*/ 4 w 5"/>
                  <a:gd name="T11" fmla="*/ 10 h 10"/>
                  <a:gd name="T12" fmla="*/ 4 w 5"/>
                  <a:gd name="T13" fmla="*/ 9 h 10"/>
                  <a:gd name="T14" fmla="*/ 5 w 5"/>
                  <a:gd name="T15" fmla="*/ 9 h 10"/>
                  <a:gd name="T16" fmla="*/ 4 w 5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3" y="7"/>
                      <a:pt x="2" y="5"/>
                      <a:pt x="2" y="5"/>
                    </a:cubicBezTo>
                    <a:cubicBezTo>
                      <a:pt x="2" y="3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5"/>
                      <a:pt x="2" y="7"/>
                    </a:cubicBezTo>
                    <a:cubicBezTo>
                      <a:pt x="2" y="7"/>
                      <a:pt x="3" y="10"/>
                      <a:pt x="4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995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4 w 5"/>
                  <a:gd name="T3" fmla="*/ 7 h 10"/>
                  <a:gd name="T4" fmla="*/ 3 w 5"/>
                  <a:gd name="T5" fmla="*/ 4 h 10"/>
                  <a:gd name="T6" fmla="*/ 1 w 5"/>
                  <a:gd name="T7" fmla="*/ 0 h 10"/>
                  <a:gd name="T8" fmla="*/ 1 w 5"/>
                  <a:gd name="T9" fmla="*/ 1 h 10"/>
                  <a:gd name="T10" fmla="*/ 1 w 5"/>
                  <a:gd name="T11" fmla="*/ 2 h 10"/>
                  <a:gd name="T12" fmla="*/ 1 w 5"/>
                  <a:gd name="T13" fmla="*/ 3 h 10"/>
                  <a:gd name="T14" fmla="*/ 2 w 5"/>
                  <a:gd name="T15" fmla="*/ 6 h 10"/>
                  <a:gd name="T16" fmla="*/ 4 w 5"/>
                  <a:gd name="T17" fmla="*/ 10 h 10"/>
                  <a:gd name="T18" fmla="*/ 5 w 5"/>
                  <a:gd name="T19" fmla="*/ 10 h 10"/>
                  <a:gd name="T20" fmla="*/ 5 w 5"/>
                  <a:gd name="T21" fmla="*/ 9 h 10"/>
                  <a:gd name="T22" fmla="*/ 4 w 5"/>
                  <a:gd name="T2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4" y="8"/>
                      <a:pt x="4" y="7"/>
                      <a:pt x="4" y="7"/>
                    </a:cubicBezTo>
                    <a:cubicBezTo>
                      <a:pt x="4" y="6"/>
                      <a:pt x="3" y="5"/>
                      <a:pt x="3" y="4"/>
                    </a:cubicBezTo>
                    <a:cubicBezTo>
                      <a:pt x="3" y="3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7"/>
                      <a:pt x="3" y="9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2003" y="2737"/>
                <a:ext cx="13" cy="23"/>
              </a:xfrm>
              <a:custGeom>
                <a:avLst/>
                <a:gdLst>
                  <a:gd name="T0" fmla="*/ 6 w 6"/>
                  <a:gd name="T1" fmla="*/ 9 h 11"/>
                  <a:gd name="T2" fmla="*/ 5 w 6"/>
                  <a:gd name="T3" fmla="*/ 9 h 11"/>
                  <a:gd name="T4" fmla="*/ 1 w 6"/>
                  <a:gd name="T5" fmla="*/ 0 h 11"/>
                  <a:gd name="T6" fmla="*/ 0 w 6"/>
                  <a:gd name="T7" fmla="*/ 1 h 11"/>
                  <a:gd name="T8" fmla="*/ 4 w 6"/>
                  <a:gd name="T9" fmla="*/ 11 h 11"/>
                  <a:gd name="T10" fmla="*/ 5 w 6"/>
                  <a:gd name="T11" fmla="*/ 11 h 11"/>
                  <a:gd name="T12" fmla="*/ 6 w 6"/>
                  <a:gd name="T13" fmla="*/ 11 h 11"/>
                  <a:gd name="T14" fmla="*/ 6 w 6"/>
                  <a:gd name="T15" fmla="*/ 10 h 11"/>
                  <a:gd name="T16" fmla="*/ 6 w 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9"/>
                      <a:pt x="5" y="9"/>
                      <a:pt x="5" y="9"/>
                    </a:cubicBezTo>
                    <a:cubicBezTo>
                      <a:pt x="3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8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2011" y="2733"/>
                <a:ext cx="13" cy="27"/>
              </a:xfrm>
              <a:custGeom>
                <a:avLst/>
                <a:gdLst>
                  <a:gd name="T0" fmla="*/ 5 w 6"/>
                  <a:gd name="T1" fmla="*/ 11 h 13"/>
                  <a:gd name="T2" fmla="*/ 1 w 6"/>
                  <a:gd name="T3" fmla="*/ 1 h 13"/>
                  <a:gd name="T4" fmla="*/ 0 w 6"/>
                  <a:gd name="T5" fmla="*/ 2 h 13"/>
                  <a:gd name="T6" fmla="*/ 4 w 6"/>
                  <a:gd name="T7" fmla="*/ 12 h 13"/>
                  <a:gd name="T8" fmla="*/ 5 w 6"/>
                  <a:gd name="T9" fmla="*/ 13 h 13"/>
                  <a:gd name="T10" fmla="*/ 6 w 6"/>
                  <a:gd name="T11" fmla="*/ 12 h 13"/>
                  <a:gd name="T12" fmla="*/ 5 w 6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3">
                    <a:moveTo>
                      <a:pt x="5" y="11"/>
                    </a:moveTo>
                    <a:cubicBezTo>
                      <a:pt x="3" y="8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2" y="9"/>
                      <a:pt x="4" y="12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2"/>
                      <a:pt x="6" y="12"/>
                    </a:cubicBezTo>
                    <a:cubicBezTo>
                      <a:pt x="6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2016" y="2731"/>
                <a:ext cx="14" cy="29"/>
              </a:xfrm>
              <a:custGeom>
                <a:avLst/>
                <a:gdLst>
                  <a:gd name="T0" fmla="*/ 7 w 7"/>
                  <a:gd name="T1" fmla="*/ 10 h 14"/>
                  <a:gd name="T2" fmla="*/ 6 w 7"/>
                  <a:gd name="T3" fmla="*/ 10 h 14"/>
                  <a:gd name="T4" fmla="*/ 4 w 7"/>
                  <a:gd name="T5" fmla="*/ 7 h 14"/>
                  <a:gd name="T6" fmla="*/ 2 w 7"/>
                  <a:gd name="T7" fmla="*/ 1 h 14"/>
                  <a:gd name="T8" fmla="*/ 0 w 7"/>
                  <a:gd name="T9" fmla="*/ 1 h 14"/>
                  <a:gd name="T10" fmla="*/ 3 w 7"/>
                  <a:gd name="T11" fmla="*/ 8 h 14"/>
                  <a:gd name="T12" fmla="*/ 6 w 7"/>
                  <a:gd name="T13" fmla="*/ 14 h 14"/>
                  <a:gd name="T14" fmla="*/ 7 w 7"/>
                  <a:gd name="T15" fmla="*/ 13 h 14"/>
                  <a:gd name="T16" fmla="*/ 7 w 7"/>
                  <a:gd name="T1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4">
                    <a:moveTo>
                      <a:pt x="7" y="10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5" y="8"/>
                      <a:pt x="4" y="7"/>
                    </a:cubicBezTo>
                    <a:cubicBezTo>
                      <a:pt x="3" y="5"/>
                      <a:pt x="2" y="3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10"/>
                      <a:pt x="5" y="12"/>
                      <a:pt x="6" y="14"/>
                    </a:cubicBezTo>
                    <a:cubicBezTo>
                      <a:pt x="7" y="14"/>
                      <a:pt x="7" y="13"/>
                      <a:pt x="7" y="13"/>
                    </a:cubicBezTo>
                    <a:cubicBezTo>
                      <a:pt x="7" y="12"/>
                      <a:pt x="7" y="11"/>
                      <a:pt x="7" y="1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022" y="2729"/>
                <a:ext cx="14" cy="27"/>
              </a:xfrm>
              <a:custGeom>
                <a:avLst/>
                <a:gdLst>
                  <a:gd name="T0" fmla="*/ 6 w 7"/>
                  <a:gd name="T1" fmla="*/ 12 h 13"/>
                  <a:gd name="T2" fmla="*/ 5 w 7"/>
                  <a:gd name="T3" fmla="*/ 9 h 13"/>
                  <a:gd name="T4" fmla="*/ 3 w 7"/>
                  <a:gd name="T5" fmla="*/ 5 h 13"/>
                  <a:gd name="T6" fmla="*/ 1 w 7"/>
                  <a:gd name="T7" fmla="*/ 1 h 13"/>
                  <a:gd name="T8" fmla="*/ 1 w 7"/>
                  <a:gd name="T9" fmla="*/ 2 h 13"/>
                  <a:gd name="T10" fmla="*/ 1 w 7"/>
                  <a:gd name="T11" fmla="*/ 3 h 13"/>
                  <a:gd name="T12" fmla="*/ 2 w 7"/>
                  <a:gd name="T13" fmla="*/ 5 h 13"/>
                  <a:gd name="T14" fmla="*/ 4 w 7"/>
                  <a:gd name="T15" fmla="*/ 9 h 13"/>
                  <a:gd name="T16" fmla="*/ 6 w 7"/>
                  <a:gd name="T17" fmla="*/ 13 h 13"/>
                  <a:gd name="T18" fmla="*/ 6 w 7"/>
                  <a:gd name="T1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3">
                    <a:moveTo>
                      <a:pt x="6" y="12"/>
                    </a:moveTo>
                    <a:cubicBezTo>
                      <a:pt x="6" y="12"/>
                      <a:pt x="5" y="10"/>
                      <a:pt x="5" y="9"/>
                    </a:cubicBezTo>
                    <a:cubicBezTo>
                      <a:pt x="5" y="8"/>
                      <a:pt x="4" y="6"/>
                      <a:pt x="3" y="5"/>
                    </a:cubicBezTo>
                    <a:cubicBezTo>
                      <a:pt x="3" y="4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3" y="6"/>
                      <a:pt x="3" y="8"/>
                      <a:pt x="4" y="9"/>
                    </a:cubicBezTo>
                    <a:cubicBezTo>
                      <a:pt x="4" y="10"/>
                      <a:pt x="5" y="13"/>
                      <a:pt x="6" y="13"/>
                    </a:cubicBezTo>
                    <a:cubicBezTo>
                      <a:pt x="7" y="13"/>
                      <a:pt x="7" y="12"/>
                      <a:pt x="6" y="1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050" y="2723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1 h 3"/>
                  <a:gd name="T6" fmla="*/ 1 w 2"/>
                  <a:gd name="T7" fmla="*/ 2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061" y="2715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1997" y="2819"/>
                <a:ext cx="8" cy="14"/>
              </a:xfrm>
              <a:custGeom>
                <a:avLst/>
                <a:gdLst>
                  <a:gd name="T0" fmla="*/ 3 w 4"/>
                  <a:gd name="T1" fmla="*/ 5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0 h 7"/>
                  <a:gd name="T8" fmla="*/ 0 w 4"/>
                  <a:gd name="T9" fmla="*/ 1 h 7"/>
                  <a:gd name="T10" fmla="*/ 2 w 4"/>
                  <a:gd name="T11" fmla="*/ 5 h 7"/>
                  <a:gd name="T12" fmla="*/ 4 w 4"/>
                  <a:gd name="T13" fmla="*/ 6 h 7"/>
                  <a:gd name="T14" fmla="*/ 3 w 4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3" y="5"/>
                    </a:moveTo>
                    <a:cubicBezTo>
                      <a:pt x="2" y="4"/>
                      <a:pt x="2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2" y="5"/>
                      <a:pt x="3" y="7"/>
                      <a:pt x="4" y="6"/>
                    </a:cubicBezTo>
                    <a:cubicBezTo>
                      <a:pt x="4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2001" y="2819"/>
                <a:ext cx="10" cy="12"/>
              </a:xfrm>
              <a:custGeom>
                <a:avLst/>
                <a:gdLst>
                  <a:gd name="T0" fmla="*/ 4 w 5"/>
                  <a:gd name="T1" fmla="*/ 5 h 6"/>
                  <a:gd name="T2" fmla="*/ 3 w 5"/>
                  <a:gd name="T3" fmla="*/ 3 h 6"/>
                  <a:gd name="T4" fmla="*/ 2 w 5"/>
                  <a:gd name="T5" fmla="*/ 1 h 6"/>
                  <a:gd name="T6" fmla="*/ 1 w 5"/>
                  <a:gd name="T7" fmla="*/ 2 h 6"/>
                  <a:gd name="T8" fmla="*/ 2 w 5"/>
                  <a:gd name="T9" fmla="*/ 4 h 6"/>
                  <a:gd name="T10" fmla="*/ 4 w 5"/>
                  <a:gd name="T11" fmla="*/ 6 h 6"/>
                  <a:gd name="T12" fmla="*/ 4 w 5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4" y="5"/>
                    </a:moveTo>
                    <a:cubicBezTo>
                      <a:pt x="4" y="5"/>
                      <a:pt x="4" y="4"/>
                      <a:pt x="3" y="3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2007" y="2817"/>
                <a:ext cx="11" cy="14"/>
              </a:xfrm>
              <a:custGeom>
                <a:avLst/>
                <a:gdLst>
                  <a:gd name="T0" fmla="*/ 4 w 5"/>
                  <a:gd name="T1" fmla="*/ 5 h 7"/>
                  <a:gd name="T2" fmla="*/ 1 w 5"/>
                  <a:gd name="T3" fmla="*/ 1 h 7"/>
                  <a:gd name="T4" fmla="*/ 0 w 5"/>
                  <a:gd name="T5" fmla="*/ 1 h 7"/>
                  <a:gd name="T6" fmla="*/ 4 w 5"/>
                  <a:gd name="T7" fmla="*/ 6 h 7"/>
                  <a:gd name="T8" fmla="*/ 4 w 5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5"/>
                    </a:moveTo>
                    <a:cubicBezTo>
                      <a:pt x="3" y="5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2" y="6"/>
                      <a:pt x="4" y="6"/>
                    </a:cubicBezTo>
                    <a:cubicBezTo>
                      <a:pt x="4" y="7"/>
                      <a:pt x="5" y="6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2013" y="2815"/>
                <a:ext cx="15" cy="16"/>
              </a:xfrm>
              <a:custGeom>
                <a:avLst/>
                <a:gdLst>
                  <a:gd name="T0" fmla="*/ 6 w 7"/>
                  <a:gd name="T1" fmla="*/ 7 h 8"/>
                  <a:gd name="T2" fmla="*/ 4 w 7"/>
                  <a:gd name="T3" fmla="*/ 4 h 8"/>
                  <a:gd name="T4" fmla="*/ 2 w 7"/>
                  <a:gd name="T5" fmla="*/ 1 h 8"/>
                  <a:gd name="T6" fmla="*/ 1 w 7"/>
                  <a:gd name="T7" fmla="*/ 2 h 8"/>
                  <a:gd name="T8" fmla="*/ 6 w 7"/>
                  <a:gd name="T9" fmla="*/ 8 h 8"/>
                  <a:gd name="T10" fmla="*/ 6 w 7"/>
                  <a:gd name="T11" fmla="*/ 8 h 8"/>
                  <a:gd name="T12" fmla="*/ 6 w 7"/>
                  <a:gd name="T13" fmla="*/ 8 h 8"/>
                  <a:gd name="T14" fmla="*/ 6 w 7"/>
                  <a:gd name="T1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7"/>
                    </a:moveTo>
                    <a:cubicBezTo>
                      <a:pt x="5" y="6"/>
                      <a:pt x="4" y="5"/>
                      <a:pt x="4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4"/>
                      <a:pt x="3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6" y="6"/>
                      <a:pt x="6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2024" y="2813"/>
                <a:ext cx="12" cy="18"/>
              </a:xfrm>
              <a:custGeom>
                <a:avLst/>
                <a:gdLst>
                  <a:gd name="T0" fmla="*/ 5 w 6"/>
                  <a:gd name="T1" fmla="*/ 7 h 9"/>
                  <a:gd name="T2" fmla="*/ 3 w 6"/>
                  <a:gd name="T3" fmla="*/ 5 h 9"/>
                  <a:gd name="T4" fmla="*/ 1 w 6"/>
                  <a:gd name="T5" fmla="*/ 0 h 9"/>
                  <a:gd name="T6" fmla="*/ 0 w 6"/>
                  <a:gd name="T7" fmla="*/ 1 h 9"/>
                  <a:gd name="T8" fmla="*/ 2 w 6"/>
                  <a:gd name="T9" fmla="*/ 6 h 9"/>
                  <a:gd name="T10" fmla="*/ 5 w 6"/>
                  <a:gd name="T11" fmla="*/ 9 h 9"/>
                  <a:gd name="T12" fmla="*/ 6 w 6"/>
                  <a:gd name="T13" fmla="*/ 8 h 9"/>
                  <a:gd name="T14" fmla="*/ 6 w 6"/>
                  <a:gd name="T15" fmla="*/ 8 h 9"/>
                  <a:gd name="T16" fmla="*/ 5 w 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5" y="7"/>
                    </a:move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3"/>
                      <a:pt x="2" y="4"/>
                      <a:pt x="2" y="6"/>
                    </a:cubicBezTo>
                    <a:cubicBezTo>
                      <a:pt x="3" y="7"/>
                      <a:pt x="4" y="8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030" y="2813"/>
                <a:ext cx="12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0 h 7"/>
                  <a:gd name="T4" fmla="*/ 1 w 6"/>
                  <a:gd name="T5" fmla="*/ 1 h 7"/>
                  <a:gd name="T6" fmla="*/ 5 w 6"/>
                  <a:gd name="T7" fmla="*/ 7 h 7"/>
                  <a:gd name="T8" fmla="*/ 6 w 6"/>
                  <a:gd name="T9" fmla="*/ 7 h 7"/>
                  <a:gd name="T10" fmla="*/ 6 w 6"/>
                  <a:gd name="T11" fmla="*/ 6 h 7"/>
                  <a:gd name="T12" fmla="*/ 5 w 6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3" y="4"/>
                      <a:pt x="3" y="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" y="3"/>
                      <a:pt x="3" y="6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991" y="2915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3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2 w 5"/>
                  <a:gd name="T9" fmla="*/ 3 h 5"/>
                  <a:gd name="T10" fmla="*/ 4 w 5"/>
                  <a:gd name="T11" fmla="*/ 5 h 5"/>
                  <a:gd name="T12" fmla="*/ 4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5" y="5"/>
                      <a:pt x="5" y="4"/>
                      <a:pt x="4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1999" y="2909"/>
                <a:ext cx="8" cy="12"/>
              </a:xfrm>
              <a:custGeom>
                <a:avLst/>
                <a:gdLst>
                  <a:gd name="T0" fmla="*/ 3 w 4"/>
                  <a:gd name="T1" fmla="*/ 5 h 6"/>
                  <a:gd name="T2" fmla="*/ 1 w 4"/>
                  <a:gd name="T3" fmla="*/ 1 h 6"/>
                  <a:gd name="T4" fmla="*/ 0 w 4"/>
                  <a:gd name="T5" fmla="*/ 2 h 6"/>
                  <a:gd name="T6" fmla="*/ 2 w 4"/>
                  <a:gd name="T7" fmla="*/ 6 h 6"/>
                  <a:gd name="T8" fmla="*/ 3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3" y="5"/>
                    </a:moveTo>
                    <a:cubicBezTo>
                      <a:pt x="2" y="4"/>
                      <a:pt x="2" y="2"/>
                      <a:pt x="1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3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2003" y="2907"/>
                <a:ext cx="8" cy="8"/>
              </a:xfrm>
              <a:custGeom>
                <a:avLst/>
                <a:gdLst>
                  <a:gd name="T0" fmla="*/ 3 w 4"/>
                  <a:gd name="T1" fmla="*/ 2 h 4"/>
                  <a:gd name="T2" fmla="*/ 2 w 4"/>
                  <a:gd name="T3" fmla="*/ 0 h 4"/>
                  <a:gd name="T4" fmla="*/ 1 w 4"/>
                  <a:gd name="T5" fmla="*/ 1 h 4"/>
                  <a:gd name="T6" fmla="*/ 3 w 4"/>
                  <a:gd name="T7" fmla="*/ 4 h 4"/>
                  <a:gd name="T8" fmla="*/ 3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1" y="3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>
                <a:off x="2007" y="2901"/>
                <a:ext cx="13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1 h 7"/>
                  <a:gd name="T4" fmla="*/ 1 w 6"/>
                  <a:gd name="T5" fmla="*/ 1 h 7"/>
                  <a:gd name="T6" fmla="*/ 4 w 6"/>
                  <a:gd name="T7" fmla="*/ 7 h 7"/>
                  <a:gd name="T8" fmla="*/ 5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4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3"/>
                      <a:pt x="3" y="5"/>
                      <a:pt x="4" y="7"/>
                    </a:cubicBezTo>
                    <a:cubicBezTo>
                      <a:pt x="5" y="7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016" y="2899"/>
                <a:ext cx="8" cy="12"/>
              </a:xfrm>
              <a:custGeom>
                <a:avLst/>
                <a:gdLst>
                  <a:gd name="T0" fmla="*/ 3 w 4"/>
                  <a:gd name="T1" fmla="*/ 4 h 6"/>
                  <a:gd name="T2" fmla="*/ 2 w 4"/>
                  <a:gd name="T3" fmla="*/ 1 h 6"/>
                  <a:gd name="T4" fmla="*/ 1 w 4"/>
                  <a:gd name="T5" fmla="*/ 2 h 6"/>
                  <a:gd name="T6" fmla="*/ 3 w 4"/>
                  <a:gd name="T7" fmla="*/ 5 h 6"/>
                  <a:gd name="T8" fmla="*/ 4 w 4"/>
                  <a:gd name="T9" fmla="*/ 5 h 6"/>
                  <a:gd name="T10" fmla="*/ 4 w 4"/>
                  <a:gd name="T11" fmla="*/ 4 h 6"/>
                  <a:gd name="T12" fmla="*/ 3 w 4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4"/>
                      <a:pt x="3" y="5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020" y="2895"/>
                <a:ext cx="14" cy="16"/>
              </a:xfrm>
              <a:custGeom>
                <a:avLst/>
                <a:gdLst>
                  <a:gd name="T0" fmla="*/ 7 w 7"/>
                  <a:gd name="T1" fmla="*/ 7 h 8"/>
                  <a:gd name="T2" fmla="*/ 2 w 7"/>
                  <a:gd name="T3" fmla="*/ 1 h 8"/>
                  <a:gd name="T4" fmla="*/ 0 w 7"/>
                  <a:gd name="T5" fmla="*/ 1 h 8"/>
                  <a:gd name="T6" fmla="*/ 6 w 7"/>
                  <a:gd name="T7" fmla="*/ 8 h 8"/>
                  <a:gd name="T8" fmla="*/ 7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7"/>
                    </a:moveTo>
                    <a:cubicBezTo>
                      <a:pt x="4" y="6"/>
                      <a:pt x="3" y="3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4"/>
                      <a:pt x="4" y="7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auto">
              <a:xfrm>
                <a:off x="2026" y="2893"/>
                <a:ext cx="16" cy="16"/>
              </a:xfrm>
              <a:custGeom>
                <a:avLst/>
                <a:gdLst>
                  <a:gd name="T0" fmla="*/ 7 w 8"/>
                  <a:gd name="T1" fmla="*/ 7 h 8"/>
                  <a:gd name="T2" fmla="*/ 5 w 8"/>
                  <a:gd name="T3" fmla="*/ 4 h 8"/>
                  <a:gd name="T4" fmla="*/ 1 w 8"/>
                  <a:gd name="T5" fmla="*/ 1 h 8"/>
                  <a:gd name="T6" fmla="*/ 0 w 8"/>
                  <a:gd name="T7" fmla="*/ 1 h 8"/>
                  <a:gd name="T8" fmla="*/ 4 w 8"/>
                  <a:gd name="T9" fmla="*/ 5 h 8"/>
                  <a:gd name="T10" fmla="*/ 6 w 8"/>
                  <a:gd name="T11" fmla="*/ 8 h 8"/>
                  <a:gd name="T12" fmla="*/ 7 w 8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7" y="7"/>
                    </a:moveTo>
                    <a:cubicBezTo>
                      <a:pt x="6" y="6"/>
                      <a:pt x="5" y="5"/>
                      <a:pt x="5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7" y="8"/>
                      <a:pt x="8" y="7"/>
                      <a:pt x="7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1983" y="3005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auto">
              <a:xfrm>
                <a:off x="1991" y="3003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3 h 3"/>
                  <a:gd name="T10" fmla="*/ 3 w 3"/>
                  <a:gd name="T11" fmla="*/ 2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1995" y="2999"/>
                <a:ext cx="10" cy="10"/>
              </a:xfrm>
              <a:custGeom>
                <a:avLst/>
                <a:gdLst>
                  <a:gd name="T0" fmla="*/ 5 w 5"/>
                  <a:gd name="T1" fmla="*/ 4 h 5"/>
                  <a:gd name="T2" fmla="*/ 4 w 5"/>
                  <a:gd name="T3" fmla="*/ 4 h 5"/>
                  <a:gd name="T4" fmla="*/ 4 w 5"/>
                  <a:gd name="T5" fmla="*/ 3 h 5"/>
                  <a:gd name="T6" fmla="*/ 2 w 5"/>
                  <a:gd name="T7" fmla="*/ 0 h 5"/>
                  <a:gd name="T8" fmla="*/ 1 w 5"/>
                  <a:gd name="T9" fmla="*/ 1 h 5"/>
                  <a:gd name="T10" fmla="*/ 4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5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auto">
              <a:xfrm>
                <a:off x="2001" y="2995"/>
                <a:ext cx="8" cy="12"/>
              </a:xfrm>
              <a:custGeom>
                <a:avLst/>
                <a:gdLst>
                  <a:gd name="T0" fmla="*/ 4 w 4"/>
                  <a:gd name="T1" fmla="*/ 5 h 6"/>
                  <a:gd name="T2" fmla="*/ 3 w 4"/>
                  <a:gd name="T3" fmla="*/ 5 h 6"/>
                  <a:gd name="T4" fmla="*/ 1 w 4"/>
                  <a:gd name="T5" fmla="*/ 1 h 6"/>
                  <a:gd name="T6" fmla="*/ 0 w 4"/>
                  <a:gd name="T7" fmla="*/ 1 h 6"/>
                  <a:gd name="T8" fmla="*/ 3 w 4"/>
                  <a:gd name="T9" fmla="*/ 6 h 6"/>
                  <a:gd name="T10" fmla="*/ 4 w 4"/>
                  <a:gd name="T11" fmla="*/ 6 h 6"/>
                  <a:gd name="T12" fmla="*/ 4 w 4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4" y="5"/>
                      <a:pt x="4" y="5"/>
                      <a:pt x="3" y="5"/>
                    </a:cubicBezTo>
                    <a:cubicBezTo>
                      <a:pt x="2" y="4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3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auto">
              <a:xfrm>
                <a:off x="2005" y="2991"/>
                <a:ext cx="13" cy="18"/>
              </a:xfrm>
              <a:custGeom>
                <a:avLst/>
                <a:gdLst>
                  <a:gd name="T0" fmla="*/ 6 w 6"/>
                  <a:gd name="T1" fmla="*/ 7 h 9"/>
                  <a:gd name="T2" fmla="*/ 5 w 6"/>
                  <a:gd name="T3" fmla="*/ 7 h 9"/>
                  <a:gd name="T4" fmla="*/ 5 w 6"/>
                  <a:gd name="T5" fmla="*/ 7 h 9"/>
                  <a:gd name="T6" fmla="*/ 3 w 6"/>
                  <a:gd name="T7" fmla="*/ 5 h 9"/>
                  <a:gd name="T8" fmla="*/ 2 w 6"/>
                  <a:gd name="T9" fmla="*/ 1 h 9"/>
                  <a:gd name="T10" fmla="*/ 1 w 6"/>
                  <a:gd name="T11" fmla="*/ 2 h 9"/>
                  <a:gd name="T12" fmla="*/ 3 w 6"/>
                  <a:gd name="T13" fmla="*/ 6 h 9"/>
                  <a:gd name="T14" fmla="*/ 6 w 6"/>
                  <a:gd name="T15" fmla="*/ 9 h 9"/>
                  <a:gd name="T16" fmla="*/ 6 w 6"/>
                  <a:gd name="T17" fmla="*/ 8 h 9"/>
                  <a:gd name="T18" fmla="*/ 6 w 6"/>
                  <a:gd name="T19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6" y="7"/>
                    </a:move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5"/>
                      <a:pt x="3" y="6"/>
                    </a:cubicBezTo>
                    <a:cubicBezTo>
                      <a:pt x="3" y="7"/>
                      <a:pt x="4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auto">
              <a:xfrm>
                <a:off x="2013" y="2995"/>
                <a:ext cx="9" cy="12"/>
              </a:xfrm>
              <a:custGeom>
                <a:avLst/>
                <a:gdLst>
                  <a:gd name="T0" fmla="*/ 4 w 4"/>
                  <a:gd name="T1" fmla="*/ 5 h 6"/>
                  <a:gd name="T2" fmla="*/ 1 w 4"/>
                  <a:gd name="T3" fmla="*/ 0 h 6"/>
                  <a:gd name="T4" fmla="*/ 0 w 4"/>
                  <a:gd name="T5" fmla="*/ 1 h 6"/>
                  <a:gd name="T6" fmla="*/ 3 w 4"/>
                  <a:gd name="T7" fmla="*/ 5 h 6"/>
                  <a:gd name="T8" fmla="*/ 4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2"/>
                      <a:pt x="2" y="4"/>
                      <a:pt x="3" y="5"/>
                    </a:cubicBezTo>
                    <a:cubicBezTo>
                      <a:pt x="3" y="6"/>
                      <a:pt x="4" y="6"/>
                      <a:pt x="4" y="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>
                <a:off x="1521" y="3083"/>
                <a:ext cx="4" cy="16"/>
              </a:xfrm>
              <a:custGeom>
                <a:avLst/>
                <a:gdLst>
                  <a:gd name="T0" fmla="*/ 0 w 2"/>
                  <a:gd name="T1" fmla="*/ 1 h 8"/>
                  <a:gd name="T2" fmla="*/ 0 w 2"/>
                  <a:gd name="T3" fmla="*/ 8 h 8"/>
                  <a:gd name="T4" fmla="*/ 2 w 2"/>
                  <a:gd name="T5" fmla="*/ 8 h 8"/>
                  <a:gd name="T6" fmla="*/ 2 w 2"/>
                  <a:gd name="T7" fmla="*/ 1 h 8"/>
                  <a:gd name="T8" fmla="*/ 0 w 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1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" y="8"/>
                      <a:pt x="2" y="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1531" y="3083"/>
                <a:ext cx="6" cy="22"/>
              </a:xfrm>
              <a:custGeom>
                <a:avLst/>
                <a:gdLst>
                  <a:gd name="T0" fmla="*/ 3 w 3"/>
                  <a:gd name="T1" fmla="*/ 9 h 11"/>
                  <a:gd name="T2" fmla="*/ 2 w 3"/>
                  <a:gd name="T3" fmla="*/ 1 h 11"/>
                  <a:gd name="T4" fmla="*/ 0 w 3"/>
                  <a:gd name="T5" fmla="*/ 1 h 11"/>
                  <a:gd name="T6" fmla="*/ 2 w 3"/>
                  <a:gd name="T7" fmla="*/ 10 h 11"/>
                  <a:gd name="T8" fmla="*/ 3 w 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">
                    <a:moveTo>
                      <a:pt x="3" y="9"/>
                    </a:moveTo>
                    <a:cubicBezTo>
                      <a:pt x="1" y="7"/>
                      <a:pt x="2" y="4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1" y="4"/>
                      <a:pt x="0" y="8"/>
                      <a:pt x="2" y="10"/>
                    </a:cubicBezTo>
                    <a:cubicBezTo>
                      <a:pt x="2" y="11"/>
                      <a:pt x="3" y="10"/>
                      <a:pt x="3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auto">
              <a:xfrm>
                <a:off x="1543" y="3083"/>
                <a:ext cx="10" cy="35"/>
              </a:xfrm>
              <a:custGeom>
                <a:avLst/>
                <a:gdLst>
                  <a:gd name="T0" fmla="*/ 4 w 5"/>
                  <a:gd name="T1" fmla="*/ 14 h 17"/>
                  <a:gd name="T2" fmla="*/ 2 w 5"/>
                  <a:gd name="T3" fmla="*/ 8 h 17"/>
                  <a:gd name="T4" fmla="*/ 2 w 5"/>
                  <a:gd name="T5" fmla="*/ 1 h 17"/>
                  <a:gd name="T6" fmla="*/ 1 w 5"/>
                  <a:gd name="T7" fmla="*/ 1 h 17"/>
                  <a:gd name="T8" fmla="*/ 1 w 5"/>
                  <a:gd name="T9" fmla="*/ 11 h 17"/>
                  <a:gd name="T10" fmla="*/ 4 w 5"/>
                  <a:gd name="T11" fmla="*/ 15 h 17"/>
                  <a:gd name="T12" fmla="*/ 4 w 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7">
                    <a:moveTo>
                      <a:pt x="4" y="14"/>
                    </a:moveTo>
                    <a:cubicBezTo>
                      <a:pt x="3" y="14"/>
                      <a:pt x="2" y="8"/>
                      <a:pt x="2" y="8"/>
                    </a:cubicBezTo>
                    <a:cubicBezTo>
                      <a:pt x="2" y="5"/>
                      <a:pt x="2" y="3"/>
                      <a:pt x="2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4"/>
                      <a:pt x="0" y="8"/>
                      <a:pt x="1" y="11"/>
                    </a:cubicBezTo>
                    <a:cubicBezTo>
                      <a:pt x="1" y="12"/>
                      <a:pt x="2" y="17"/>
                      <a:pt x="4" y="15"/>
                    </a:cubicBezTo>
                    <a:cubicBezTo>
                      <a:pt x="5" y="15"/>
                      <a:pt x="4" y="13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1557" y="3087"/>
                <a:ext cx="9" cy="33"/>
              </a:xfrm>
              <a:custGeom>
                <a:avLst/>
                <a:gdLst>
                  <a:gd name="T0" fmla="*/ 3 w 4"/>
                  <a:gd name="T1" fmla="*/ 13 h 16"/>
                  <a:gd name="T2" fmla="*/ 1 w 4"/>
                  <a:gd name="T3" fmla="*/ 1 h 16"/>
                  <a:gd name="T4" fmla="*/ 0 w 4"/>
                  <a:gd name="T5" fmla="*/ 1 h 16"/>
                  <a:gd name="T6" fmla="*/ 3 w 4"/>
                  <a:gd name="T7" fmla="*/ 15 h 16"/>
                  <a:gd name="T8" fmla="*/ 4 w 4"/>
                  <a:gd name="T9" fmla="*/ 15 h 16"/>
                  <a:gd name="T10" fmla="*/ 4 w 4"/>
                  <a:gd name="T11" fmla="*/ 14 h 16"/>
                  <a:gd name="T12" fmla="*/ 3 w 4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6">
                    <a:moveTo>
                      <a:pt x="3" y="13"/>
                    </a:moveTo>
                    <a:cubicBezTo>
                      <a:pt x="2" y="10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6"/>
                      <a:pt x="0" y="11"/>
                      <a:pt x="3" y="15"/>
                    </a:cubicBezTo>
                    <a:cubicBezTo>
                      <a:pt x="3" y="16"/>
                      <a:pt x="4" y="15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auto">
              <a:xfrm>
                <a:off x="1572" y="3095"/>
                <a:ext cx="8" cy="39"/>
              </a:xfrm>
              <a:custGeom>
                <a:avLst/>
                <a:gdLst>
                  <a:gd name="T0" fmla="*/ 3 w 4"/>
                  <a:gd name="T1" fmla="*/ 15 h 19"/>
                  <a:gd name="T2" fmla="*/ 2 w 4"/>
                  <a:gd name="T3" fmla="*/ 17 h 19"/>
                  <a:gd name="T4" fmla="*/ 2 w 4"/>
                  <a:gd name="T5" fmla="*/ 9 h 19"/>
                  <a:gd name="T6" fmla="*/ 1 w 4"/>
                  <a:gd name="T7" fmla="*/ 1 h 19"/>
                  <a:gd name="T8" fmla="*/ 0 w 4"/>
                  <a:gd name="T9" fmla="*/ 1 h 19"/>
                  <a:gd name="T10" fmla="*/ 1 w 4"/>
                  <a:gd name="T11" fmla="*/ 10 h 19"/>
                  <a:gd name="T12" fmla="*/ 2 w 4"/>
                  <a:gd name="T13" fmla="*/ 18 h 19"/>
                  <a:gd name="T14" fmla="*/ 3 w 4"/>
                  <a:gd name="T15" fmla="*/ 18 h 19"/>
                  <a:gd name="T16" fmla="*/ 4 w 4"/>
                  <a:gd name="T17" fmla="*/ 16 h 19"/>
                  <a:gd name="T18" fmla="*/ 3 w 4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3" y="15"/>
                    </a:moveTo>
                    <a:cubicBezTo>
                      <a:pt x="3" y="16"/>
                      <a:pt x="3" y="16"/>
                      <a:pt x="2" y="17"/>
                    </a:cubicBezTo>
                    <a:cubicBezTo>
                      <a:pt x="2" y="14"/>
                      <a:pt x="2" y="12"/>
                      <a:pt x="2" y="9"/>
                    </a:cubicBezTo>
                    <a:cubicBezTo>
                      <a:pt x="2" y="6"/>
                      <a:pt x="1" y="4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1" y="13"/>
                      <a:pt x="0" y="16"/>
                      <a:pt x="2" y="18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7"/>
                      <a:pt x="4" y="17"/>
                      <a:pt x="4" y="16"/>
                    </a:cubicBezTo>
                    <a:cubicBezTo>
                      <a:pt x="4" y="15"/>
                      <a:pt x="3" y="15"/>
                      <a:pt x="3" y="1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auto">
              <a:xfrm>
                <a:off x="1584" y="3097"/>
                <a:ext cx="10" cy="37"/>
              </a:xfrm>
              <a:custGeom>
                <a:avLst/>
                <a:gdLst>
                  <a:gd name="T0" fmla="*/ 4 w 5"/>
                  <a:gd name="T1" fmla="*/ 15 h 18"/>
                  <a:gd name="T2" fmla="*/ 2 w 5"/>
                  <a:gd name="T3" fmla="*/ 12 h 18"/>
                  <a:gd name="T4" fmla="*/ 2 w 5"/>
                  <a:gd name="T5" fmla="*/ 8 h 18"/>
                  <a:gd name="T6" fmla="*/ 2 w 5"/>
                  <a:gd name="T7" fmla="*/ 1 h 18"/>
                  <a:gd name="T8" fmla="*/ 0 w 5"/>
                  <a:gd name="T9" fmla="*/ 1 h 18"/>
                  <a:gd name="T10" fmla="*/ 1 w 5"/>
                  <a:gd name="T11" fmla="*/ 13 h 18"/>
                  <a:gd name="T12" fmla="*/ 5 w 5"/>
                  <a:gd name="T13" fmla="*/ 15 h 18"/>
                  <a:gd name="T14" fmla="*/ 4 w 5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4" y="15"/>
                    </a:moveTo>
                    <a:cubicBezTo>
                      <a:pt x="4" y="15"/>
                      <a:pt x="3" y="12"/>
                      <a:pt x="2" y="12"/>
                    </a:cubicBezTo>
                    <a:cubicBezTo>
                      <a:pt x="2" y="11"/>
                      <a:pt x="2" y="9"/>
                      <a:pt x="2" y="8"/>
                    </a:cubicBezTo>
                    <a:cubicBezTo>
                      <a:pt x="1" y="6"/>
                      <a:pt x="1" y="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1" y="13"/>
                    </a:cubicBezTo>
                    <a:cubicBezTo>
                      <a:pt x="2" y="14"/>
                      <a:pt x="3" y="18"/>
                      <a:pt x="5" y="15"/>
                    </a:cubicBezTo>
                    <a:cubicBezTo>
                      <a:pt x="5" y="15"/>
                      <a:pt x="4" y="14"/>
                      <a:pt x="4" y="1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auto">
              <a:xfrm>
                <a:off x="1598" y="3093"/>
                <a:ext cx="11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1 h 20"/>
                  <a:gd name="T4" fmla="*/ 0 w 5"/>
                  <a:gd name="T5" fmla="*/ 1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2" y="12"/>
                      <a:pt x="1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7"/>
                      <a:pt x="1" y="13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7"/>
                      <a:pt x="4" y="17"/>
                      <a:pt x="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1611" y="3099"/>
                <a:ext cx="10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0 h 20"/>
                  <a:gd name="T4" fmla="*/ 0 w 5"/>
                  <a:gd name="T5" fmla="*/ 0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1" y="13"/>
                      <a:pt x="1" y="6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14"/>
                      <a:pt x="3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auto">
              <a:xfrm>
                <a:off x="1621" y="3101"/>
                <a:ext cx="14" cy="37"/>
              </a:xfrm>
              <a:custGeom>
                <a:avLst/>
                <a:gdLst>
                  <a:gd name="T0" fmla="*/ 7 w 7"/>
                  <a:gd name="T1" fmla="*/ 17 h 18"/>
                  <a:gd name="T2" fmla="*/ 1 w 7"/>
                  <a:gd name="T3" fmla="*/ 1 h 18"/>
                  <a:gd name="T4" fmla="*/ 0 w 7"/>
                  <a:gd name="T5" fmla="*/ 1 h 18"/>
                  <a:gd name="T6" fmla="*/ 6 w 7"/>
                  <a:gd name="T7" fmla="*/ 18 h 18"/>
                  <a:gd name="T8" fmla="*/ 7 w 7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7" y="17"/>
                    </a:moveTo>
                    <a:cubicBezTo>
                      <a:pt x="4" y="12"/>
                      <a:pt x="3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" y="7"/>
                      <a:pt x="3" y="13"/>
                      <a:pt x="6" y="18"/>
                    </a:cubicBezTo>
                    <a:cubicBezTo>
                      <a:pt x="6" y="18"/>
                      <a:pt x="7" y="18"/>
                      <a:pt x="7" y="17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1643" y="3101"/>
                <a:ext cx="9" cy="53"/>
              </a:xfrm>
              <a:custGeom>
                <a:avLst/>
                <a:gdLst>
                  <a:gd name="T0" fmla="*/ 3 w 4"/>
                  <a:gd name="T1" fmla="*/ 23 h 26"/>
                  <a:gd name="T2" fmla="*/ 1 w 4"/>
                  <a:gd name="T3" fmla="*/ 14 h 26"/>
                  <a:gd name="T4" fmla="*/ 1 w 4"/>
                  <a:gd name="T5" fmla="*/ 1 h 26"/>
                  <a:gd name="T6" fmla="*/ 0 w 4"/>
                  <a:gd name="T7" fmla="*/ 1 h 26"/>
                  <a:gd name="T8" fmla="*/ 0 w 4"/>
                  <a:gd name="T9" fmla="*/ 15 h 26"/>
                  <a:gd name="T10" fmla="*/ 3 w 4"/>
                  <a:gd name="T11" fmla="*/ 25 h 26"/>
                  <a:gd name="T12" fmla="*/ 4 w 4"/>
                  <a:gd name="T13" fmla="*/ 25 h 26"/>
                  <a:gd name="T14" fmla="*/ 4 w 4"/>
                  <a:gd name="T15" fmla="*/ 24 h 26"/>
                  <a:gd name="T16" fmla="*/ 3 w 4"/>
                  <a:gd name="T1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6">
                    <a:moveTo>
                      <a:pt x="3" y="23"/>
                    </a:moveTo>
                    <a:cubicBezTo>
                      <a:pt x="1" y="21"/>
                      <a:pt x="1" y="17"/>
                      <a:pt x="1" y="14"/>
                    </a:cubicBezTo>
                    <a:cubicBezTo>
                      <a:pt x="1" y="10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0" y="15"/>
                    </a:cubicBezTo>
                    <a:cubicBezTo>
                      <a:pt x="0" y="18"/>
                      <a:pt x="0" y="23"/>
                      <a:pt x="3" y="25"/>
                    </a:cubicBezTo>
                    <a:cubicBezTo>
                      <a:pt x="3" y="26"/>
                      <a:pt x="3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3" y="23"/>
                      <a:pt x="3" y="2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1656" y="3118"/>
                <a:ext cx="8" cy="30"/>
              </a:xfrm>
              <a:custGeom>
                <a:avLst/>
                <a:gdLst>
                  <a:gd name="T0" fmla="*/ 4 w 4"/>
                  <a:gd name="T1" fmla="*/ 14 h 15"/>
                  <a:gd name="T2" fmla="*/ 1 w 4"/>
                  <a:gd name="T3" fmla="*/ 1 h 15"/>
                  <a:gd name="T4" fmla="*/ 0 w 4"/>
                  <a:gd name="T5" fmla="*/ 1 h 15"/>
                  <a:gd name="T6" fmla="*/ 2 w 4"/>
                  <a:gd name="T7" fmla="*/ 15 h 15"/>
                  <a:gd name="T8" fmla="*/ 4 w 4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4" y="14"/>
                    </a:moveTo>
                    <a:cubicBezTo>
                      <a:pt x="2" y="10"/>
                      <a:pt x="2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2" y="15"/>
                    </a:cubicBezTo>
                    <a:cubicBezTo>
                      <a:pt x="3" y="15"/>
                      <a:pt x="4" y="15"/>
                      <a:pt x="4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auto">
              <a:xfrm>
                <a:off x="1666" y="3118"/>
                <a:ext cx="12" cy="32"/>
              </a:xfrm>
              <a:custGeom>
                <a:avLst/>
                <a:gdLst>
                  <a:gd name="T0" fmla="*/ 5 w 6"/>
                  <a:gd name="T1" fmla="*/ 14 h 16"/>
                  <a:gd name="T2" fmla="*/ 4 w 6"/>
                  <a:gd name="T3" fmla="*/ 11 h 16"/>
                  <a:gd name="T4" fmla="*/ 3 w 6"/>
                  <a:gd name="T5" fmla="*/ 7 h 16"/>
                  <a:gd name="T6" fmla="*/ 2 w 6"/>
                  <a:gd name="T7" fmla="*/ 1 h 16"/>
                  <a:gd name="T8" fmla="*/ 1 w 6"/>
                  <a:gd name="T9" fmla="*/ 1 h 16"/>
                  <a:gd name="T10" fmla="*/ 4 w 6"/>
                  <a:gd name="T11" fmla="*/ 15 h 16"/>
                  <a:gd name="T12" fmla="*/ 5 w 6"/>
                  <a:gd name="T13" fmla="*/ 16 h 16"/>
                  <a:gd name="T14" fmla="*/ 6 w 6"/>
                  <a:gd name="T15" fmla="*/ 15 h 16"/>
                  <a:gd name="T16" fmla="*/ 5 w 6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6">
                    <a:moveTo>
                      <a:pt x="5" y="14"/>
                    </a:moveTo>
                    <a:cubicBezTo>
                      <a:pt x="5" y="14"/>
                      <a:pt x="4" y="12"/>
                      <a:pt x="4" y="11"/>
                    </a:cubicBezTo>
                    <a:cubicBezTo>
                      <a:pt x="4" y="10"/>
                      <a:pt x="4" y="8"/>
                      <a:pt x="3" y="7"/>
                    </a:cubicBezTo>
                    <a:cubicBezTo>
                      <a:pt x="3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" y="5"/>
                      <a:pt x="1" y="11"/>
                      <a:pt x="4" y="15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5" y="13"/>
                      <a:pt x="5" y="1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1686" y="3116"/>
                <a:ext cx="8" cy="34"/>
              </a:xfrm>
              <a:custGeom>
                <a:avLst/>
                <a:gdLst>
                  <a:gd name="T0" fmla="*/ 2 w 4"/>
                  <a:gd name="T1" fmla="*/ 1 h 17"/>
                  <a:gd name="T2" fmla="*/ 0 w 4"/>
                  <a:gd name="T3" fmla="*/ 1 h 17"/>
                  <a:gd name="T4" fmla="*/ 2 w 4"/>
                  <a:gd name="T5" fmla="*/ 17 h 17"/>
                  <a:gd name="T6" fmla="*/ 3 w 4"/>
                  <a:gd name="T7" fmla="*/ 16 h 17"/>
                  <a:gd name="T8" fmla="*/ 2 w 4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7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6"/>
                      <a:pt x="1" y="11"/>
                      <a:pt x="2" y="17"/>
                    </a:cubicBezTo>
                    <a:cubicBezTo>
                      <a:pt x="2" y="17"/>
                      <a:pt x="4" y="17"/>
                      <a:pt x="3" y="16"/>
                    </a:cubicBezTo>
                    <a:cubicBezTo>
                      <a:pt x="3" y="11"/>
                      <a:pt x="1" y="6"/>
                      <a:pt x="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1696" y="3118"/>
                <a:ext cx="11" cy="30"/>
              </a:xfrm>
              <a:custGeom>
                <a:avLst/>
                <a:gdLst>
                  <a:gd name="T0" fmla="*/ 5 w 5"/>
                  <a:gd name="T1" fmla="*/ 13 h 15"/>
                  <a:gd name="T2" fmla="*/ 2 w 5"/>
                  <a:gd name="T3" fmla="*/ 1 h 15"/>
                  <a:gd name="T4" fmla="*/ 1 w 5"/>
                  <a:gd name="T5" fmla="*/ 2 h 15"/>
                  <a:gd name="T6" fmla="*/ 4 w 5"/>
                  <a:gd name="T7" fmla="*/ 14 h 15"/>
                  <a:gd name="T8" fmla="*/ 5 w 5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5" y="13"/>
                    </a:moveTo>
                    <a:cubicBezTo>
                      <a:pt x="3" y="10"/>
                      <a:pt x="4" y="5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6"/>
                      <a:pt x="2" y="10"/>
                      <a:pt x="4" y="14"/>
                    </a:cubicBezTo>
                    <a:cubicBezTo>
                      <a:pt x="4" y="15"/>
                      <a:pt x="5" y="14"/>
                      <a:pt x="5" y="1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1717" y="3120"/>
                <a:ext cx="8" cy="30"/>
              </a:xfrm>
              <a:custGeom>
                <a:avLst/>
                <a:gdLst>
                  <a:gd name="T0" fmla="*/ 1 w 4"/>
                  <a:gd name="T1" fmla="*/ 1 h 15"/>
                  <a:gd name="T2" fmla="*/ 0 w 4"/>
                  <a:gd name="T3" fmla="*/ 1 h 15"/>
                  <a:gd name="T4" fmla="*/ 3 w 4"/>
                  <a:gd name="T5" fmla="*/ 14 h 15"/>
                  <a:gd name="T6" fmla="*/ 4 w 4"/>
                  <a:gd name="T7" fmla="*/ 14 h 15"/>
                  <a:gd name="T8" fmla="*/ 1 w 4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5"/>
                      <a:pt x="2" y="10"/>
                      <a:pt x="3" y="14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10"/>
                      <a:pt x="2" y="5"/>
                      <a:pt x="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2439" y="1313"/>
                <a:ext cx="96" cy="315"/>
              </a:xfrm>
              <a:custGeom>
                <a:avLst/>
                <a:gdLst>
                  <a:gd name="T0" fmla="*/ 46 w 47"/>
                  <a:gd name="T1" fmla="*/ 91 h 154"/>
                  <a:gd name="T2" fmla="*/ 40 w 47"/>
                  <a:gd name="T3" fmla="*/ 102 h 154"/>
                  <a:gd name="T4" fmla="*/ 31 w 47"/>
                  <a:gd name="T5" fmla="*/ 116 h 154"/>
                  <a:gd name="T6" fmla="*/ 30 w 47"/>
                  <a:gd name="T7" fmla="*/ 117 h 154"/>
                  <a:gd name="T8" fmla="*/ 25 w 47"/>
                  <a:gd name="T9" fmla="*/ 95 h 154"/>
                  <a:gd name="T10" fmla="*/ 18 w 47"/>
                  <a:gd name="T11" fmla="*/ 73 h 154"/>
                  <a:gd name="T12" fmla="*/ 18 w 47"/>
                  <a:gd name="T13" fmla="*/ 73 h 154"/>
                  <a:gd name="T14" fmla="*/ 25 w 47"/>
                  <a:gd name="T15" fmla="*/ 51 h 154"/>
                  <a:gd name="T16" fmla="*/ 30 w 47"/>
                  <a:gd name="T17" fmla="*/ 26 h 154"/>
                  <a:gd name="T18" fmla="*/ 36 w 47"/>
                  <a:gd name="T19" fmla="*/ 1 h 154"/>
                  <a:gd name="T20" fmla="*/ 35 w 47"/>
                  <a:gd name="T21" fmla="*/ 1 h 154"/>
                  <a:gd name="T22" fmla="*/ 29 w 47"/>
                  <a:gd name="T23" fmla="*/ 26 h 154"/>
                  <a:gd name="T24" fmla="*/ 24 w 47"/>
                  <a:gd name="T25" fmla="*/ 51 h 154"/>
                  <a:gd name="T26" fmla="*/ 18 w 47"/>
                  <a:gd name="T27" fmla="*/ 71 h 154"/>
                  <a:gd name="T28" fmla="*/ 16 w 47"/>
                  <a:gd name="T29" fmla="*/ 69 h 154"/>
                  <a:gd name="T30" fmla="*/ 9 w 47"/>
                  <a:gd name="T31" fmla="*/ 56 h 154"/>
                  <a:gd name="T32" fmla="*/ 5 w 47"/>
                  <a:gd name="T33" fmla="*/ 49 h 154"/>
                  <a:gd name="T34" fmla="*/ 1 w 47"/>
                  <a:gd name="T35" fmla="*/ 40 h 154"/>
                  <a:gd name="T36" fmla="*/ 0 w 47"/>
                  <a:gd name="T37" fmla="*/ 40 h 154"/>
                  <a:gd name="T38" fmla="*/ 5 w 47"/>
                  <a:gd name="T39" fmla="*/ 51 h 154"/>
                  <a:gd name="T40" fmla="*/ 13 w 47"/>
                  <a:gd name="T41" fmla="*/ 65 h 154"/>
                  <a:gd name="T42" fmla="*/ 17 w 47"/>
                  <a:gd name="T43" fmla="*/ 73 h 154"/>
                  <a:gd name="T44" fmla="*/ 16 w 47"/>
                  <a:gd name="T45" fmla="*/ 74 h 154"/>
                  <a:gd name="T46" fmla="*/ 10 w 47"/>
                  <a:gd name="T47" fmla="*/ 83 h 154"/>
                  <a:gd name="T48" fmla="*/ 6 w 47"/>
                  <a:gd name="T49" fmla="*/ 91 h 154"/>
                  <a:gd name="T50" fmla="*/ 6 w 47"/>
                  <a:gd name="T51" fmla="*/ 91 h 154"/>
                  <a:gd name="T52" fmla="*/ 6 w 47"/>
                  <a:gd name="T53" fmla="*/ 92 h 154"/>
                  <a:gd name="T54" fmla="*/ 7 w 47"/>
                  <a:gd name="T55" fmla="*/ 91 h 154"/>
                  <a:gd name="T56" fmla="*/ 7 w 47"/>
                  <a:gd name="T57" fmla="*/ 91 h 154"/>
                  <a:gd name="T58" fmla="*/ 7 w 47"/>
                  <a:gd name="T59" fmla="*/ 90 h 154"/>
                  <a:gd name="T60" fmla="*/ 12 w 47"/>
                  <a:gd name="T61" fmla="*/ 83 h 154"/>
                  <a:gd name="T62" fmla="*/ 17 w 47"/>
                  <a:gd name="T63" fmla="*/ 74 h 154"/>
                  <a:gd name="T64" fmla="*/ 23 w 47"/>
                  <a:gd name="T65" fmla="*/ 92 h 154"/>
                  <a:gd name="T66" fmla="*/ 29 w 47"/>
                  <a:gd name="T67" fmla="*/ 118 h 154"/>
                  <a:gd name="T68" fmla="*/ 20 w 47"/>
                  <a:gd name="T69" fmla="*/ 131 h 154"/>
                  <a:gd name="T70" fmla="*/ 10 w 47"/>
                  <a:gd name="T71" fmla="*/ 142 h 154"/>
                  <a:gd name="T72" fmla="*/ 11 w 47"/>
                  <a:gd name="T73" fmla="*/ 143 h 154"/>
                  <a:gd name="T74" fmla="*/ 22 w 47"/>
                  <a:gd name="T75" fmla="*/ 131 h 154"/>
                  <a:gd name="T76" fmla="*/ 30 w 47"/>
                  <a:gd name="T77" fmla="*/ 120 h 154"/>
                  <a:gd name="T78" fmla="*/ 31 w 47"/>
                  <a:gd name="T79" fmla="*/ 151 h 154"/>
                  <a:gd name="T80" fmla="*/ 31 w 47"/>
                  <a:gd name="T81" fmla="*/ 152 h 154"/>
                  <a:gd name="T82" fmla="*/ 31 w 47"/>
                  <a:gd name="T83" fmla="*/ 153 h 154"/>
                  <a:gd name="T84" fmla="*/ 31 w 47"/>
                  <a:gd name="T85" fmla="*/ 154 h 154"/>
                  <a:gd name="T86" fmla="*/ 32 w 47"/>
                  <a:gd name="T87" fmla="*/ 154 h 154"/>
                  <a:gd name="T88" fmla="*/ 33 w 47"/>
                  <a:gd name="T89" fmla="*/ 152 h 154"/>
                  <a:gd name="T90" fmla="*/ 30 w 47"/>
                  <a:gd name="T91" fmla="*/ 119 h 154"/>
                  <a:gd name="T92" fmla="*/ 31 w 47"/>
                  <a:gd name="T93" fmla="*/ 119 h 154"/>
                  <a:gd name="T94" fmla="*/ 40 w 47"/>
                  <a:gd name="T95" fmla="*/ 106 h 154"/>
                  <a:gd name="T96" fmla="*/ 43 w 47"/>
                  <a:gd name="T97" fmla="*/ 99 h 154"/>
                  <a:gd name="T98" fmla="*/ 47 w 47"/>
                  <a:gd name="T99" fmla="*/ 92 h 154"/>
                  <a:gd name="T100" fmla="*/ 46 w 47"/>
                  <a:gd name="T101" fmla="*/ 9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154">
                    <a:moveTo>
                      <a:pt x="46" y="91"/>
                    </a:moveTo>
                    <a:cubicBezTo>
                      <a:pt x="43" y="93"/>
                      <a:pt x="42" y="99"/>
                      <a:pt x="40" y="102"/>
                    </a:cubicBezTo>
                    <a:cubicBezTo>
                      <a:pt x="38" y="107"/>
                      <a:pt x="34" y="112"/>
                      <a:pt x="31" y="116"/>
                    </a:cubicBezTo>
                    <a:cubicBezTo>
                      <a:pt x="31" y="117"/>
                      <a:pt x="30" y="117"/>
                      <a:pt x="30" y="117"/>
                    </a:cubicBezTo>
                    <a:cubicBezTo>
                      <a:pt x="29" y="110"/>
                      <a:pt x="27" y="102"/>
                      <a:pt x="25" y="95"/>
                    </a:cubicBezTo>
                    <a:cubicBezTo>
                      <a:pt x="23" y="87"/>
                      <a:pt x="21" y="80"/>
                      <a:pt x="18" y="73"/>
                    </a:cubicBezTo>
                    <a:cubicBezTo>
                      <a:pt x="18" y="73"/>
                      <a:pt x="18" y="73"/>
                      <a:pt x="18" y="73"/>
                    </a:cubicBezTo>
                    <a:cubicBezTo>
                      <a:pt x="22" y="66"/>
                      <a:pt x="23" y="58"/>
                      <a:pt x="25" y="51"/>
                    </a:cubicBezTo>
                    <a:cubicBezTo>
                      <a:pt x="27" y="43"/>
                      <a:pt x="28" y="34"/>
                      <a:pt x="30" y="26"/>
                    </a:cubicBezTo>
                    <a:cubicBezTo>
                      <a:pt x="32" y="18"/>
                      <a:pt x="34" y="10"/>
                      <a:pt x="36" y="1"/>
                    </a:cubicBezTo>
                    <a:cubicBezTo>
                      <a:pt x="36" y="1"/>
                      <a:pt x="35" y="0"/>
                      <a:pt x="35" y="1"/>
                    </a:cubicBezTo>
                    <a:cubicBezTo>
                      <a:pt x="33" y="9"/>
                      <a:pt x="31" y="18"/>
                      <a:pt x="29" y="26"/>
                    </a:cubicBezTo>
                    <a:cubicBezTo>
                      <a:pt x="27" y="34"/>
                      <a:pt x="25" y="42"/>
                      <a:pt x="24" y="51"/>
                    </a:cubicBezTo>
                    <a:cubicBezTo>
                      <a:pt x="22" y="58"/>
                      <a:pt x="21" y="65"/>
                      <a:pt x="18" y="71"/>
                    </a:cubicBezTo>
                    <a:cubicBezTo>
                      <a:pt x="17" y="71"/>
                      <a:pt x="17" y="70"/>
                      <a:pt x="16" y="69"/>
                    </a:cubicBezTo>
                    <a:cubicBezTo>
                      <a:pt x="14" y="64"/>
                      <a:pt x="12" y="60"/>
                      <a:pt x="9" y="56"/>
                    </a:cubicBezTo>
                    <a:cubicBezTo>
                      <a:pt x="8" y="53"/>
                      <a:pt x="6" y="51"/>
                      <a:pt x="5" y="49"/>
                    </a:cubicBezTo>
                    <a:cubicBezTo>
                      <a:pt x="3" y="46"/>
                      <a:pt x="1" y="43"/>
                      <a:pt x="1" y="40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4"/>
                      <a:pt x="3" y="48"/>
                      <a:pt x="5" y="51"/>
                    </a:cubicBezTo>
                    <a:cubicBezTo>
                      <a:pt x="8" y="56"/>
                      <a:pt x="10" y="60"/>
                      <a:pt x="13" y="65"/>
                    </a:cubicBezTo>
                    <a:cubicBezTo>
                      <a:pt x="14" y="67"/>
                      <a:pt x="16" y="70"/>
                      <a:pt x="17" y="73"/>
                    </a:cubicBezTo>
                    <a:cubicBezTo>
                      <a:pt x="17" y="73"/>
                      <a:pt x="16" y="74"/>
                      <a:pt x="16" y="74"/>
                    </a:cubicBezTo>
                    <a:cubicBezTo>
                      <a:pt x="14" y="77"/>
                      <a:pt x="12" y="80"/>
                      <a:pt x="10" y="83"/>
                    </a:cubicBezTo>
                    <a:cubicBezTo>
                      <a:pt x="9" y="86"/>
                      <a:pt x="6" y="88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6" y="92"/>
                      <a:pt x="6" y="92"/>
                    </a:cubicBezTo>
                    <a:cubicBezTo>
                      <a:pt x="7" y="92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0"/>
                      <a:pt x="7" y="90"/>
                    </a:cubicBezTo>
                    <a:cubicBezTo>
                      <a:pt x="8" y="89"/>
                      <a:pt x="11" y="84"/>
                      <a:pt x="12" y="83"/>
                    </a:cubicBezTo>
                    <a:cubicBezTo>
                      <a:pt x="14" y="80"/>
                      <a:pt x="16" y="77"/>
                      <a:pt x="17" y="74"/>
                    </a:cubicBezTo>
                    <a:cubicBezTo>
                      <a:pt x="20" y="80"/>
                      <a:pt x="22" y="86"/>
                      <a:pt x="23" y="92"/>
                    </a:cubicBezTo>
                    <a:cubicBezTo>
                      <a:pt x="26" y="101"/>
                      <a:pt x="28" y="110"/>
                      <a:pt x="29" y="118"/>
                    </a:cubicBezTo>
                    <a:cubicBezTo>
                      <a:pt x="26" y="123"/>
                      <a:pt x="23" y="127"/>
                      <a:pt x="20" y="131"/>
                    </a:cubicBezTo>
                    <a:cubicBezTo>
                      <a:pt x="17" y="135"/>
                      <a:pt x="13" y="138"/>
                      <a:pt x="10" y="142"/>
                    </a:cubicBezTo>
                    <a:cubicBezTo>
                      <a:pt x="10" y="143"/>
                      <a:pt x="11" y="143"/>
                      <a:pt x="11" y="143"/>
                    </a:cubicBezTo>
                    <a:cubicBezTo>
                      <a:pt x="14" y="138"/>
                      <a:pt x="18" y="135"/>
                      <a:pt x="22" y="131"/>
                    </a:cubicBezTo>
                    <a:cubicBezTo>
                      <a:pt x="25" y="128"/>
                      <a:pt x="27" y="124"/>
                      <a:pt x="30" y="120"/>
                    </a:cubicBezTo>
                    <a:cubicBezTo>
                      <a:pt x="31" y="131"/>
                      <a:pt x="32" y="141"/>
                      <a:pt x="31" y="151"/>
                    </a:cubicBezTo>
                    <a:cubicBezTo>
                      <a:pt x="31" y="151"/>
                      <a:pt x="31" y="152"/>
                      <a:pt x="31" y="152"/>
                    </a:cubicBezTo>
                    <a:cubicBezTo>
                      <a:pt x="31" y="152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4"/>
                    </a:cubicBezTo>
                    <a:cubicBezTo>
                      <a:pt x="31" y="154"/>
                      <a:pt x="32" y="154"/>
                      <a:pt x="32" y="154"/>
                    </a:cubicBezTo>
                    <a:cubicBezTo>
                      <a:pt x="33" y="153"/>
                      <a:pt x="33" y="153"/>
                      <a:pt x="33" y="152"/>
                    </a:cubicBezTo>
                    <a:cubicBezTo>
                      <a:pt x="33" y="141"/>
                      <a:pt x="32" y="130"/>
                      <a:pt x="30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34" y="114"/>
                      <a:pt x="37" y="110"/>
                      <a:pt x="40" y="106"/>
                    </a:cubicBezTo>
                    <a:cubicBezTo>
                      <a:pt x="41" y="104"/>
                      <a:pt x="42" y="101"/>
                      <a:pt x="43" y="99"/>
                    </a:cubicBezTo>
                    <a:cubicBezTo>
                      <a:pt x="44" y="97"/>
                      <a:pt x="45" y="93"/>
                      <a:pt x="47" y="92"/>
                    </a:cubicBezTo>
                    <a:cubicBezTo>
                      <a:pt x="47" y="91"/>
                      <a:pt x="46" y="90"/>
                      <a:pt x="46" y="9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2435" y="1618"/>
                <a:ext cx="102" cy="170"/>
              </a:xfrm>
              <a:custGeom>
                <a:avLst/>
                <a:gdLst>
                  <a:gd name="T0" fmla="*/ 49 w 50"/>
                  <a:gd name="T1" fmla="*/ 8 h 83"/>
                  <a:gd name="T2" fmla="*/ 49 w 50"/>
                  <a:gd name="T3" fmla="*/ 7 h 83"/>
                  <a:gd name="T4" fmla="*/ 48 w 50"/>
                  <a:gd name="T5" fmla="*/ 8 h 83"/>
                  <a:gd name="T6" fmla="*/ 48 w 50"/>
                  <a:gd name="T7" fmla="*/ 8 h 83"/>
                  <a:gd name="T8" fmla="*/ 36 w 50"/>
                  <a:gd name="T9" fmla="*/ 16 h 83"/>
                  <a:gd name="T10" fmla="*/ 24 w 50"/>
                  <a:gd name="T11" fmla="*/ 29 h 83"/>
                  <a:gd name="T12" fmla="*/ 20 w 50"/>
                  <a:gd name="T13" fmla="*/ 33 h 83"/>
                  <a:gd name="T14" fmla="*/ 18 w 50"/>
                  <a:gd name="T15" fmla="*/ 19 h 83"/>
                  <a:gd name="T16" fmla="*/ 16 w 50"/>
                  <a:gd name="T17" fmla="*/ 10 h 83"/>
                  <a:gd name="T18" fmla="*/ 14 w 50"/>
                  <a:gd name="T19" fmla="*/ 0 h 83"/>
                  <a:gd name="T20" fmla="*/ 13 w 50"/>
                  <a:gd name="T21" fmla="*/ 0 h 83"/>
                  <a:gd name="T22" fmla="*/ 17 w 50"/>
                  <a:gd name="T23" fmla="*/ 16 h 83"/>
                  <a:gd name="T24" fmla="*/ 19 w 50"/>
                  <a:gd name="T25" fmla="*/ 34 h 83"/>
                  <a:gd name="T26" fmla="*/ 11 w 50"/>
                  <a:gd name="T27" fmla="*/ 39 h 83"/>
                  <a:gd name="T28" fmla="*/ 1 w 50"/>
                  <a:gd name="T29" fmla="*/ 46 h 83"/>
                  <a:gd name="T30" fmla="*/ 1 w 50"/>
                  <a:gd name="T31" fmla="*/ 47 h 83"/>
                  <a:gd name="T32" fmla="*/ 2 w 50"/>
                  <a:gd name="T33" fmla="*/ 47 h 83"/>
                  <a:gd name="T34" fmla="*/ 2 w 50"/>
                  <a:gd name="T35" fmla="*/ 47 h 83"/>
                  <a:gd name="T36" fmla="*/ 11 w 50"/>
                  <a:gd name="T37" fmla="*/ 41 h 83"/>
                  <a:gd name="T38" fmla="*/ 19 w 50"/>
                  <a:gd name="T39" fmla="*/ 35 h 83"/>
                  <a:gd name="T40" fmla="*/ 19 w 50"/>
                  <a:gd name="T41" fmla="*/ 38 h 83"/>
                  <a:gd name="T42" fmla="*/ 20 w 50"/>
                  <a:gd name="T43" fmla="*/ 79 h 83"/>
                  <a:gd name="T44" fmla="*/ 20 w 50"/>
                  <a:gd name="T45" fmla="*/ 80 h 83"/>
                  <a:gd name="T46" fmla="*/ 21 w 50"/>
                  <a:gd name="T47" fmla="*/ 82 h 83"/>
                  <a:gd name="T48" fmla="*/ 22 w 50"/>
                  <a:gd name="T49" fmla="*/ 82 h 83"/>
                  <a:gd name="T50" fmla="*/ 20 w 50"/>
                  <a:gd name="T51" fmla="*/ 39 h 83"/>
                  <a:gd name="T52" fmla="*/ 20 w 50"/>
                  <a:gd name="T53" fmla="*/ 34 h 83"/>
                  <a:gd name="T54" fmla="*/ 23 w 50"/>
                  <a:gd name="T55" fmla="*/ 31 h 83"/>
                  <a:gd name="T56" fmla="*/ 35 w 50"/>
                  <a:gd name="T57" fmla="*/ 19 h 83"/>
                  <a:gd name="T58" fmla="*/ 49 w 50"/>
                  <a:gd name="T59" fmla="*/ 9 h 83"/>
                  <a:gd name="T60" fmla="*/ 49 w 50"/>
                  <a:gd name="T61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83">
                    <a:moveTo>
                      <a:pt x="49" y="8"/>
                    </a:moveTo>
                    <a:cubicBezTo>
                      <a:pt x="49" y="8"/>
                      <a:pt x="49" y="8"/>
                      <a:pt x="49" y="7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4" y="11"/>
                      <a:pt x="40" y="13"/>
                      <a:pt x="36" y="16"/>
                    </a:cubicBezTo>
                    <a:cubicBezTo>
                      <a:pt x="32" y="20"/>
                      <a:pt x="28" y="24"/>
                      <a:pt x="24" y="29"/>
                    </a:cubicBezTo>
                    <a:cubicBezTo>
                      <a:pt x="23" y="30"/>
                      <a:pt x="21" y="31"/>
                      <a:pt x="20" y="33"/>
                    </a:cubicBezTo>
                    <a:cubicBezTo>
                      <a:pt x="19" y="28"/>
                      <a:pt x="19" y="24"/>
                      <a:pt x="18" y="19"/>
                    </a:cubicBezTo>
                    <a:cubicBezTo>
                      <a:pt x="18" y="16"/>
                      <a:pt x="17" y="13"/>
                      <a:pt x="16" y="10"/>
                    </a:cubicBezTo>
                    <a:cubicBezTo>
                      <a:pt x="15" y="7"/>
                      <a:pt x="14" y="4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6"/>
                      <a:pt x="16" y="11"/>
                      <a:pt x="17" y="16"/>
                    </a:cubicBezTo>
                    <a:cubicBezTo>
                      <a:pt x="18" y="22"/>
                      <a:pt x="18" y="28"/>
                      <a:pt x="19" y="34"/>
                    </a:cubicBezTo>
                    <a:cubicBezTo>
                      <a:pt x="16" y="36"/>
                      <a:pt x="14" y="38"/>
                      <a:pt x="11" y="39"/>
                    </a:cubicBezTo>
                    <a:cubicBezTo>
                      <a:pt x="8" y="42"/>
                      <a:pt x="4" y="43"/>
                      <a:pt x="1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5" y="45"/>
                      <a:pt x="8" y="43"/>
                      <a:pt x="11" y="41"/>
                    </a:cubicBezTo>
                    <a:cubicBezTo>
                      <a:pt x="14" y="39"/>
                      <a:pt x="16" y="37"/>
                      <a:pt x="19" y="35"/>
                    </a:cubicBezTo>
                    <a:cubicBezTo>
                      <a:pt x="19" y="36"/>
                      <a:pt x="19" y="37"/>
                      <a:pt x="19" y="38"/>
                    </a:cubicBezTo>
                    <a:cubicBezTo>
                      <a:pt x="20" y="52"/>
                      <a:pt x="20" y="66"/>
                      <a:pt x="20" y="79"/>
                    </a:cubicBezTo>
                    <a:cubicBezTo>
                      <a:pt x="20" y="79"/>
                      <a:pt x="19" y="80"/>
                      <a:pt x="20" y="80"/>
                    </a:cubicBezTo>
                    <a:cubicBezTo>
                      <a:pt x="20" y="81"/>
                      <a:pt x="20" y="82"/>
                      <a:pt x="21" y="82"/>
                    </a:cubicBezTo>
                    <a:cubicBezTo>
                      <a:pt x="21" y="83"/>
                      <a:pt x="22" y="83"/>
                      <a:pt x="22" y="82"/>
                    </a:cubicBezTo>
                    <a:cubicBezTo>
                      <a:pt x="21" y="68"/>
                      <a:pt x="22" y="53"/>
                      <a:pt x="20" y="39"/>
                    </a:cubicBezTo>
                    <a:cubicBezTo>
                      <a:pt x="20" y="38"/>
                      <a:pt x="20" y="36"/>
                      <a:pt x="20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7" y="27"/>
                      <a:pt x="31" y="23"/>
                      <a:pt x="35" y="19"/>
                    </a:cubicBezTo>
                    <a:cubicBezTo>
                      <a:pt x="39" y="15"/>
                      <a:pt x="45" y="12"/>
                      <a:pt x="49" y="9"/>
                    </a:cubicBezTo>
                    <a:cubicBezTo>
                      <a:pt x="50" y="8"/>
                      <a:pt x="50" y="8"/>
                      <a:pt x="49" y="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2333" y="1874"/>
                <a:ext cx="92" cy="153"/>
              </a:xfrm>
              <a:custGeom>
                <a:avLst/>
                <a:gdLst>
                  <a:gd name="T0" fmla="*/ 44 w 45"/>
                  <a:gd name="T1" fmla="*/ 18 h 75"/>
                  <a:gd name="T2" fmla="*/ 26 w 45"/>
                  <a:gd name="T3" fmla="*/ 30 h 75"/>
                  <a:gd name="T4" fmla="*/ 12 w 45"/>
                  <a:gd name="T5" fmla="*/ 36 h 75"/>
                  <a:gd name="T6" fmla="*/ 15 w 45"/>
                  <a:gd name="T7" fmla="*/ 19 h 75"/>
                  <a:gd name="T8" fmla="*/ 16 w 45"/>
                  <a:gd name="T9" fmla="*/ 10 h 75"/>
                  <a:gd name="T10" fmla="*/ 18 w 45"/>
                  <a:gd name="T11" fmla="*/ 2 h 75"/>
                  <a:gd name="T12" fmla="*/ 18 w 45"/>
                  <a:gd name="T13" fmla="*/ 1 h 75"/>
                  <a:gd name="T14" fmla="*/ 15 w 45"/>
                  <a:gd name="T15" fmla="*/ 10 h 75"/>
                  <a:gd name="T16" fmla="*/ 12 w 45"/>
                  <a:gd name="T17" fmla="*/ 32 h 75"/>
                  <a:gd name="T18" fmla="*/ 11 w 45"/>
                  <a:gd name="T19" fmla="*/ 36 h 75"/>
                  <a:gd name="T20" fmla="*/ 4 w 45"/>
                  <a:gd name="T21" fmla="*/ 38 h 75"/>
                  <a:gd name="T22" fmla="*/ 4 w 45"/>
                  <a:gd name="T23" fmla="*/ 40 h 75"/>
                  <a:gd name="T24" fmla="*/ 11 w 45"/>
                  <a:gd name="T25" fmla="*/ 38 h 75"/>
                  <a:gd name="T26" fmla="*/ 7 w 45"/>
                  <a:gd name="T27" fmla="*/ 54 h 75"/>
                  <a:gd name="T28" fmla="*/ 5 w 45"/>
                  <a:gd name="T29" fmla="*/ 63 h 75"/>
                  <a:gd name="T30" fmla="*/ 4 w 45"/>
                  <a:gd name="T31" fmla="*/ 67 h 75"/>
                  <a:gd name="T32" fmla="*/ 1 w 45"/>
                  <a:gd name="T33" fmla="*/ 71 h 75"/>
                  <a:gd name="T34" fmla="*/ 0 w 45"/>
                  <a:gd name="T35" fmla="*/ 72 h 75"/>
                  <a:gd name="T36" fmla="*/ 6 w 45"/>
                  <a:gd name="T37" fmla="*/ 65 h 75"/>
                  <a:gd name="T38" fmla="*/ 10 w 45"/>
                  <a:gd name="T39" fmla="*/ 46 h 75"/>
                  <a:gd name="T40" fmla="*/ 12 w 45"/>
                  <a:gd name="T41" fmla="*/ 37 h 75"/>
                  <a:gd name="T42" fmla="*/ 24 w 45"/>
                  <a:gd name="T43" fmla="*/ 32 h 75"/>
                  <a:gd name="T44" fmla="*/ 44 w 45"/>
                  <a:gd name="T45" fmla="*/ 19 h 75"/>
                  <a:gd name="T46" fmla="*/ 44 w 45"/>
                  <a:gd name="T4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" h="75">
                    <a:moveTo>
                      <a:pt x="44" y="18"/>
                    </a:moveTo>
                    <a:cubicBezTo>
                      <a:pt x="38" y="22"/>
                      <a:pt x="32" y="26"/>
                      <a:pt x="26" y="30"/>
                    </a:cubicBezTo>
                    <a:cubicBezTo>
                      <a:pt x="21" y="33"/>
                      <a:pt x="17" y="35"/>
                      <a:pt x="12" y="36"/>
                    </a:cubicBezTo>
                    <a:cubicBezTo>
                      <a:pt x="13" y="30"/>
                      <a:pt x="14" y="25"/>
                      <a:pt x="15" y="19"/>
                    </a:cubicBezTo>
                    <a:cubicBezTo>
                      <a:pt x="15" y="16"/>
                      <a:pt x="16" y="13"/>
                      <a:pt x="16" y="10"/>
                    </a:cubicBezTo>
                    <a:cubicBezTo>
                      <a:pt x="16" y="8"/>
                      <a:pt x="16" y="3"/>
                      <a:pt x="18" y="2"/>
                    </a:cubicBezTo>
                    <a:cubicBezTo>
                      <a:pt x="19" y="1"/>
                      <a:pt x="18" y="0"/>
                      <a:pt x="18" y="1"/>
                    </a:cubicBezTo>
                    <a:cubicBezTo>
                      <a:pt x="15" y="2"/>
                      <a:pt x="15" y="7"/>
                      <a:pt x="15" y="10"/>
                    </a:cubicBezTo>
                    <a:cubicBezTo>
                      <a:pt x="14" y="17"/>
                      <a:pt x="12" y="25"/>
                      <a:pt x="12" y="32"/>
                    </a:cubicBezTo>
                    <a:cubicBezTo>
                      <a:pt x="11" y="34"/>
                      <a:pt x="11" y="35"/>
                      <a:pt x="11" y="36"/>
                    </a:cubicBezTo>
                    <a:cubicBezTo>
                      <a:pt x="9" y="37"/>
                      <a:pt x="6" y="38"/>
                      <a:pt x="4" y="38"/>
                    </a:cubicBezTo>
                    <a:cubicBezTo>
                      <a:pt x="3" y="38"/>
                      <a:pt x="3" y="40"/>
                      <a:pt x="4" y="40"/>
                    </a:cubicBezTo>
                    <a:cubicBezTo>
                      <a:pt x="6" y="39"/>
                      <a:pt x="9" y="38"/>
                      <a:pt x="11" y="38"/>
                    </a:cubicBezTo>
                    <a:cubicBezTo>
                      <a:pt x="10" y="43"/>
                      <a:pt x="8" y="49"/>
                      <a:pt x="7" y="54"/>
                    </a:cubicBezTo>
                    <a:cubicBezTo>
                      <a:pt x="7" y="57"/>
                      <a:pt x="6" y="60"/>
                      <a:pt x="5" y="63"/>
                    </a:cubicBezTo>
                    <a:cubicBezTo>
                      <a:pt x="5" y="64"/>
                      <a:pt x="4" y="66"/>
                      <a:pt x="4" y="67"/>
                    </a:cubicBezTo>
                    <a:cubicBezTo>
                      <a:pt x="4" y="68"/>
                      <a:pt x="1" y="71"/>
                      <a:pt x="1" y="71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2" y="75"/>
                      <a:pt x="6" y="66"/>
                      <a:pt x="6" y="65"/>
                    </a:cubicBezTo>
                    <a:cubicBezTo>
                      <a:pt x="8" y="59"/>
                      <a:pt x="9" y="52"/>
                      <a:pt x="10" y="46"/>
                    </a:cubicBezTo>
                    <a:cubicBezTo>
                      <a:pt x="11" y="43"/>
                      <a:pt x="11" y="40"/>
                      <a:pt x="12" y="37"/>
                    </a:cubicBezTo>
                    <a:cubicBezTo>
                      <a:pt x="16" y="36"/>
                      <a:pt x="20" y="34"/>
                      <a:pt x="24" y="32"/>
                    </a:cubicBezTo>
                    <a:cubicBezTo>
                      <a:pt x="32" y="29"/>
                      <a:pt x="38" y="23"/>
                      <a:pt x="44" y="19"/>
                    </a:cubicBezTo>
                    <a:cubicBezTo>
                      <a:pt x="45" y="19"/>
                      <a:pt x="45" y="18"/>
                      <a:pt x="44" y="18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2285" y="2029"/>
                <a:ext cx="17" cy="80"/>
              </a:xfrm>
              <a:custGeom>
                <a:avLst/>
                <a:gdLst>
                  <a:gd name="T0" fmla="*/ 7 w 8"/>
                  <a:gd name="T1" fmla="*/ 1 h 39"/>
                  <a:gd name="T2" fmla="*/ 0 w 8"/>
                  <a:gd name="T3" fmla="*/ 38 h 39"/>
                  <a:gd name="T4" fmla="*/ 1 w 8"/>
                  <a:gd name="T5" fmla="*/ 38 h 39"/>
                  <a:gd name="T6" fmla="*/ 8 w 8"/>
                  <a:gd name="T7" fmla="*/ 1 h 39"/>
                  <a:gd name="T8" fmla="*/ 7 w 8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9">
                    <a:moveTo>
                      <a:pt x="7" y="1"/>
                    </a:moveTo>
                    <a:cubicBezTo>
                      <a:pt x="7" y="14"/>
                      <a:pt x="4" y="26"/>
                      <a:pt x="0" y="38"/>
                    </a:cubicBezTo>
                    <a:cubicBezTo>
                      <a:pt x="0" y="38"/>
                      <a:pt x="1" y="39"/>
                      <a:pt x="1" y="38"/>
                    </a:cubicBezTo>
                    <a:cubicBezTo>
                      <a:pt x="5" y="26"/>
                      <a:pt x="8" y="14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2173" y="2175"/>
                <a:ext cx="70" cy="36"/>
              </a:xfrm>
              <a:custGeom>
                <a:avLst/>
                <a:gdLst>
                  <a:gd name="T0" fmla="*/ 32 w 34"/>
                  <a:gd name="T1" fmla="*/ 0 h 18"/>
                  <a:gd name="T2" fmla="*/ 19 w 34"/>
                  <a:gd name="T3" fmla="*/ 11 h 18"/>
                  <a:gd name="T4" fmla="*/ 1 w 34"/>
                  <a:gd name="T5" fmla="*/ 14 h 18"/>
                  <a:gd name="T6" fmla="*/ 0 w 34"/>
                  <a:gd name="T7" fmla="*/ 14 h 18"/>
                  <a:gd name="T8" fmla="*/ 16 w 34"/>
                  <a:gd name="T9" fmla="*/ 14 h 18"/>
                  <a:gd name="T10" fmla="*/ 33 w 34"/>
                  <a:gd name="T11" fmla="*/ 1 h 18"/>
                  <a:gd name="T12" fmla="*/ 32 w 3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2" y="0"/>
                    </a:moveTo>
                    <a:cubicBezTo>
                      <a:pt x="29" y="5"/>
                      <a:pt x="24" y="8"/>
                      <a:pt x="19" y="11"/>
                    </a:cubicBezTo>
                    <a:cubicBezTo>
                      <a:pt x="14" y="14"/>
                      <a:pt x="6" y="18"/>
                      <a:pt x="1" y="14"/>
                    </a:cubicBezTo>
                    <a:cubicBezTo>
                      <a:pt x="1" y="13"/>
                      <a:pt x="0" y="14"/>
                      <a:pt x="0" y="14"/>
                    </a:cubicBezTo>
                    <a:cubicBezTo>
                      <a:pt x="5" y="18"/>
                      <a:pt x="11" y="16"/>
                      <a:pt x="16" y="14"/>
                    </a:cubicBezTo>
                    <a:cubicBezTo>
                      <a:pt x="23" y="11"/>
                      <a:pt x="29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2157" y="2293"/>
                <a:ext cx="51" cy="55"/>
              </a:xfrm>
              <a:custGeom>
                <a:avLst/>
                <a:gdLst>
                  <a:gd name="T0" fmla="*/ 24 w 25"/>
                  <a:gd name="T1" fmla="*/ 2 h 27"/>
                  <a:gd name="T2" fmla="*/ 22 w 25"/>
                  <a:gd name="T3" fmla="*/ 1 h 27"/>
                  <a:gd name="T4" fmla="*/ 22 w 25"/>
                  <a:gd name="T5" fmla="*/ 2 h 27"/>
                  <a:gd name="T6" fmla="*/ 2 w 25"/>
                  <a:gd name="T7" fmla="*/ 24 h 27"/>
                  <a:gd name="T8" fmla="*/ 1 w 25"/>
                  <a:gd name="T9" fmla="*/ 24 h 27"/>
                  <a:gd name="T10" fmla="*/ 0 w 25"/>
                  <a:gd name="T11" fmla="*/ 26 h 27"/>
                  <a:gd name="T12" fmla="*/ 1 w 25"/>
                  <a:gd name="T13" fmla="*/ 26 h 27"/>
                  <a:gd name="T14" fmla="*/ 24 w 25"/>
                  <a:gd name="T15" fmla="*/ 3 h 27"/>
                  <a:gd name="T16" fmla="*/ 24 w 2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4" y="2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22" y="0"/>
                      <a:pt x="21" y="1"/>
                      <a:pt x="22" y="2"/>
                    </a:cubicBezTo>
                    <a:cubicBezTo>
                      <a:pt x="25" y="4"/>
                      <a:pt x="8" y="19"/>
                      <a:pt x="2" y="24"/>
                    </a:cubicBezTo>
                    <a:cubicBezTo>
                      <a:pt x="2" y="23"/>
                      <a:pt x="2" y="23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0" y="26"/>
                      <a:pt x="1" y="27"/>
                      <a:pt x="1" y="26"/>
                    </a:cubicBezTo>
                    <a:cubicBezTo>
                      <a:pt x="10" y="20"/>
                      <a:pt x="18" y="12"/>
                      <a:pt x="24" y="3"/>
                    </a:cubicBezTo>
                    <a:cubicBezTo>
                      <a:pt x="24" y="3"/>
                      <a:pt x="24" y="2"/>
                      <a:pt x="24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1786" y="1708"/>
                <a:ext cx="60" cy="12"/>
              </a:xfrm>
              <a:custGeom>
                <a:avLst/>
                <a:gdLst>
                  <a:gd name="T0" fmla="*/ 28 w 29"/>
                  <a:gd name="T1" fmla="*/ 1 h 6"/>
                  <a:gd name="T2" fmla="*/ 15 w 29"/>
                  <a:gd name="T3" fmla="*/ 3 h 6"/>
                  <a:gd name="T4" fmla="*/ 3 w 29"/>
                  <a:gd name="T5" fmla="*/ 1 h 6"/>
                  <a:gd name="T6" fmla="*/ 2 w 29"/>
                  <a:gd name="T7" fmla="*/ 1 h 6"/>
                  <a:gd name="T8" fmla="*/ 28 w 29"/>
                  <a:gd name="T9" fmla="*/ 2 h 6"/>
                  <a:gd name="T10" fmla="*/ 28 w 2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">
                    <a:moveTo>
                      <a:pt x="28" y="1"/>
                    </a:moveTo>
                    <a:cubicBezTo>
                      <a:pt x="24" y="2"/>
                      <a:pt x="19" y="3"/>
                      <a:pt x="15" y="3"/>
                    </a:cubicBezTo>
                    <a:cubicBezTo>
                      <a:pt x="14" y="3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0" y="6"/>
                      <a:pt x="25" y="3"/>
                      <a:pt x="28" y="2"/>
                    </a:cubicBezTo>
                    <a:cubicBezTo>
                      <a:pt x="29" y="2"/>
                      <a:pt x="28" y="1"/>
                      <a:pt x="28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1784" y="1737"/>
                <a:ext cx="70" cy="20"/>
              </a:xfrm>
              <a:custGeom>
                <a:avLst/>
                <a:gdLst>
                  <a:gd name="T0" fmla="*/ 31 w 34"/>
                  <a:gd name="T1" fmla="*/ 1 h 10"/>
                  <a:gd name="T2" fmla="*/ 29 w 34"/>
                  <a:gd name="T3" fmla="*/ 1 h 10"/>
                  <a:gd name="T4" fmla="*/ 16 w 34"/>
                  <a:gd name="T5" fmla="*/ 4 h 10"/>
                  <a:gd name="T6" fmla="*/ 0 w 34"/>
                  <a:gd name="T7" fmla="*/ 1 h 10"/>
                  <a:gd name="T8" fmla="*/ 0 w 34"/>
                  <a:gd name="T9" fmla="*/ 2 h 10"/>
                  <a:gd name="T10" fmla="*/ 0 w 34"/>
                  <a:gd name="T11" fmla="*/ 2 h 10"/>
                  <a:gd name="T12" fmla="*/ 0 w 34"/>
                  <a:gd name="T13" fmla="*/ 3 h 10"/>
                  <a:gd name="T14" fmla="*/ 1 w 34"/>
                  <a:gd name="T15" fmla="*/ 3 h 10"/>
                  <a:gd name="T16" fmla="*/ 1 w 34"/>
                  <a:gd name="T17" fmla="*/ 3 h 10"/>
                  <a:gd name="T18" fmla="*/ 31 w 34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0">
                    <a:moveTo>
                      <a:pt x="31" y="1"/>
                    </a:moveTo>
                    <a:cubicBezTo>
                      <a:pt x="30" y="0"/>
                      <a:pt x="29" y="0"/>
                      <a:pt x="29" y="1"/>
                    </a:cubicBezTo>
                    <a:cubicBezTo>
                      <a:pt x="32" y="7"/>
                      <a:pt x="19" y="5"/>
                      <a:pt x="16" y="4"/>
                    </a:cubicBezTo>
                    <a:cubicBezTo>
                      <a:pt x="11" y="4"/>
                      <a:pt x="6" y="2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4"/>
                      <a:pt x="34" y="10"/>
                      <a:pt x="3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1789" y="197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2 h 2"/>
                  <a:gd name="T6" fmla="*/ 2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1525" y="2999"/>
                <a:ext cx="6" cy="18"/>
              </a:xfrm>
              <a:custGeom>
                <a:avLst/>
                <a:gdLst>
                  <a:gd name="T0" fmla="*/ 2 w 3"/>
                  <a:gd name="T1" fmla="*/ 0 h 9"/>
                  <a:gd name="T2" fmla="*/ 2 w 3"/>
                  <a:gd name="T3" fmla="*/ 0 h 9"/>
                  <a:gd name="T4" fmla="*/ 1 w 3"/>
                  <a:gd name="T5" fmla="*/ 1 h 9"/>
                  <a:gd name="T6" fmla="*/ 1 w 3"/>
                  <a:gd name="T7" fmla="*/ 1 h 9"/>
                  <a:gd name="T8" fmla="*/ 0 w 3"/>
                  <a:gd name="T9" fmla="*/ 8 h 9"/>
                  <a:gd name="T10" fmla="*/ 2 w 3"/>
                  <a:gd name="T11" fmla="*/ 8 h 9"/>
                  <a:gd name="T12" fmla="*/ 3 w 3"/>
                  <a:gd name="T13" fmla="*/ 1 h 9"/>
                  <a:gd name="T14" fmla="*/ 2 w 3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0" y="9"/>
                      <a:pt x="1" y="9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1752" y="2862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2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4 w 5"/>
                  <a:gd name="T9" fmla="*/ 4 h 5"/>
                  <a:gd name="T10" fmla="*/ 4 w 5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3" y="3"/>
                      <a:pt x="3" y="3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2" y="5"/>
                      <a:pt x="4" y="4"/>
                    </a:cubicBezTo>
                    <a:cubicBezTo>
                      <a:pt x="5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721" y="1747"/>
                <a:ext cx="106" cy="72"/>
              </a:xfrm>
              <a:custGeom>
                <a:avLst/>
                <a:gdLst>
                  <a:gd name="T0" fmla="*/ 44 w 52"/>
                  <a:gd name="T1" fmla="*/ 4 h 35"/>
                  <a:gd name="T2" fmla="*/ 5 w 52"/>
                  <a:gd name="T3" fmla="*/ 27 h 35"/>
                  <a:gd name="T4" fmla="*/ 7 w 52"/>
                  <a:gd name="T5" fmla="*/ 34 h 35"/>
                  <a:gd name="T6" fmla="*/ 49 w 52"/>
                  <a:gd name="T7" fmla="*/ 9 h 35"/>
                  <a:gd name="T8" fmla="*/ 44 w 52"/>
                  <a:gd name="T9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5">
                    <a:moveTo>
                      <a:pt x="44" y="4"/>
                    </a:moveTo>
                    <a:cubicBezTo>
                      <a:pt x="34" y="15"/>
                      <a:pt x="19" y="24"/>
                      <a:pt x="5" y="27"/>
                    </a:cubicBezTo>
                    <a:cubicBezTo>
                      <a:pt x="0" y="28"/>
                      <a:pt x="2" y="35"/>
                      <a:pt x="7" y="34"/>
                    </a:cubicBezTo>
                    <a:cubicBezTo>
                      <a:pt x="22" y="31"/>
                      <a:pt x="39" y="21"/>
                      <a:pt x="49" y="9"/>
                    </a:cubicBezTo>
                    <a:cubicBezTo>
                      <a:pt x="52" y="6"/>
                      <a:pt x="47" y="0"/>
                      <a:pt x="44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725" y="1260"/>
                <a:ext cx="104" cy="39"/>
              </a:xfrm>
              <a:custGeom>
                <a:avLst/>
                <a:gdLst>
                  <a:gd name="T0" fmla="*/ 42 w 51"/>
                  <a:gd name="T1" fmla="*/ 4 h 19"/>
                  <a:gd name="T2" fmla="*/ 22 w 51"/>
                  <a:gd name="T3" fmla="*/ 2 h 19"/>
                  <a:gd name="T4" fmla="*/ 5 w 51"/>
                  <a:gd name="T5" fmla="*/ 1 h 19"/>
                  <a:gd name="T6" fmla="*/ 7 w 51"/>
                  <a:gd name="T7" fmla="*/ 9 h 19"/>
                  <a:gd name="T8" fmla="*/ 47 w 51"/>
                  <a:gd name="T9" fmla="*/ 10 h 19"/>
                  <a:gd name="T10" fmla="*/ 42 w 51"/>
                  <a:gd name="T11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9">
                    <a:moveTo>
                      <a:pt x="42" y="4"/>
                    </a:moveTo>
                    <a:cubicBezTo>
                      <a:pt x="38" y="8"/>
                      <a:pt x="27" y="3"/>
                      <a:pt x="22" y="2"/>
                    </a:cubicBezTo>
                    <a:cubicBezTo>
                      <a:pt x="17" y="1"/>
                      <a:pt x="10" y="0"/>
                      <a:pt x="5" y="1"/>
                    </a:cubicBezTo>
                    <a:cubicBezTo>
                      <a:pt x="0" y="3"/>
                      <a:pt x="2" y="10"/>
                      <a:pt x="7" y="9"/>
                    </a:cubicBezTo>
                    <a:cubicBezTo>
                      <a:pt x="19" y="5"/>
                      <a:pt x="36" y="19"/>
                      <a:pt x="47" y="10"/>
                    </a:cubicBezTo>
                    <a:cubicBezTo>
                      <a:pt x="51" y="7"/>
                      <a:pt x="46" y="1"/>
                      <a:pt x="42" y="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874" y="914"/>
                <a:ext cx="119" cy="86"/>
              </a:xfrm>
              <a:custGeom>
                <a:avLst/>
                <a:gdLst>
                  <a:gd name="T0" fmla="*/ 54 w 58"/>
                  <a:gd name="T1" fmla="*/ 34 h 42"/>
                  <a:gd name="T2" fmla="*/ 32 w 58"/>
                  <a:gd name="T3" fmla="*/ 20 h 42"/>
                  <a:gd name="T4" fmla="*/ 8 w 58"/>
                  <a:gd name="T5" fmla="*/ 2 h 42"/>
                  <a:gd name="T6" fmla="*/ 4 w 58"/>
                  <a:gd name="T7" fmla="*/ 9 h 42"/>
                  <a:gd name="T8" fmla="*/ 30 w 58"/>
                  <a:gd name="T9" fmla="*/ 29 h 42"/>
                  <a:gd name="T10" fmla="*/ 54 w 58"/>
                  <a:gd name="T11" fmla="*/ 42 h 42"/>
                  <a:gd name="T12" fmla="*/ 54 w 58"/>
                  <a:gd name="T13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2">
                    <a:moveTo>
                      <a:pt x="54" y="34"/>
                    </a:moveTo>
                    <a:cubicBezTo>
                      <a:pt x="46" y="34"/>
                      <a:pt x="37" y="25"/>
                      <a:pt x="32" y="20"/>
                    </a:cubicBezTo>
                    <a:cubicBezTo>
                      <a:pt x="25" y="14"/>
                      <a:pt x="17" y="6"/>
                      <a:pt x="8" y="2"/>
                    </a:cubicBezTo>
                    <a:cubicBezTo>
                      <a:pt x="4" y="0"/>
                      <a:pt x="0" y="7"/>
                      <a:pt x="4" y="9"/>
                    </a:cubicBezTo>
                    <a:cubicBezTo>
                      <a:pt x="14" y="13"/>
                      <a:pt x="22" y="22"/>
                      <a:pt x="30" y="29"/>
                    </a:cubicBezTo>
                    <a:cubicBezTo>
                      <a:pt x="37" y="34"/>
                      <a:pt x="45" y="42"/>
                      <a:pt x="54" y="42"/>
                    </a:cubicBezTo>
                    <a:cubicBezTo>
                      <a:pt x="58" y="41"/>
                      <a:pt x="58" y="34"/>
                      <a:pt x="54" y="3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093" y="661"/>
                <a:ext cx="88" cy="166"/>
              </a:xfrm>
              <a:custGeom>
                <a:avLst/>
                <a:gdLst>
                  <a:gd name="T0" fmla="*/ 41 w 43"/>
                  <a:gd name="T1" fmla="*/ 74 h 81"/>
                  <a:gd name="T2" fmla="*/ 8 w 43"/>
                  <a:gd name="T3" fmla="*/ 5 h 81"/>
                  <a:gd name="T4" fmla="*/ 2 w 43"/>
                  <a:gd name="T5" fmla="*/ 8 h 81"/>
                  <a:gd name="T6" fmla="*/ 34 w 43"/>
                  <a:gd name="T7" fmla="*/ 77 h 81"/>
                  <a:gd name="T8" fmla="*/ 41 w 43"/>
                  <a:gd name="T9" fmla="*/ 7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81">
                    <a:moveTo>
                      <a:pt x="41" y="74"/>
                    </a:moveTo>
                    <a:cubicBezTo>
                      <a:pt x="26" y="52"/>
                      <a:pt x="18" y="28"/>
                      <a:pt x="8" y="5"/>
                    </a:cubicBezTo>
                    <a:cubicBezTo>
                      <a:pt x="6" y="0"/>
                      <a:pt x="0" y="4"/>
                      <a:pt x="2" y="8"/>
                    </a:cubicBezTo>
                    <a:cubicBezTo>
                      <a:pt x="12" y="32"/>
                      <a:pt x="20" y="56"/>
                      <a:pt x="34" y="77"/>
                    </a:cubicBezTo>
                    <a:cubicBezTo>
                      <a:pt x="37" y="81"/>
                      <a:pt x="43" y="78"/>
                      <a:pt x="41" y="7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1355" y="450"/>
                <a:ext cx="69" cy="109"/>
              </a:xfrm>
              <a:custGeom>
                <a:avLst/>
                <a:gdLst>
                  <a:gd name="T0" fmla="*/ 31 w 34"/>
                  <a:gd name="T1" fmla="*/ 44 h 53"/>
                  <a:gd name="T2" fmla="*/ 21 w 34"/>
                  <a:gd name="T3" fmla="*/ 21 h 53"/>
                  <a:gd name="T4" fmla="*/ 8 w 34"/>
                  <a:gd name="T5" fmla="*/ 3 h 53"/>
                  <a:gd name="T6" fmla="*/ 5 w 34"/>
                  <a:gd name="T7" fmla="*/ 9 h 53"/>
                  <a:gd name="T8" fmla="*/ 25 w 34"/>
                  <a:gd name="T9" fmla="*/ 50 h 53"/>
                  <a:gd name="T10" fmla="*/ 31 w 34"/>
                  <a:gd name="T11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31" y="44"/>
                    </a:moveTo>
                    <a:cubicBezTo>
                      <a:pt x="25" y="38"/>
                      <a:pt x="24" y="28"/>
                      <a:pt x="21" y="21"/>
                    </a:cubicBezTo>
                    <a:cubicBezTo>
                      <a:pt x="19" y="13"/>
                      <a:pt x="15" y="7"/>
                      <a:pt x="8" y="3"/>
                    </a:cubicBezTo>
                    <a:cubicBezTo>
                      <a:pt x="4" y="0"/>
                      <a:pt x="0" y="6"/>
                      <a:pt x="5" y="9"/>
                    </a:cubicBezTo>
                    <a:cubicBezTo>
                      <a:pt x="18" y="18"/>
                      <a:pt x="16" y="38"/>
                      <a:pt x="25" y="50"/>
                    </a:cubicBezTo>
                    <a:cubicBezTo>
                      <a:pt x="28" y="53"/>
                      <a:pt x="34" y="48"/>
                      <a:pt x="31" y="44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1883" y="397"/>
                <a:ext cx="28" cy="129"/>
              </a:xfrm>
              <a:custGeom>
                <a:avLst/>
                <a:gdLst>
                  <a:gd name="T0" fmla="*/ 10 w 14"/>
                  <a:gd name="T1" fmla="*/ 9 h 63"/>
                  <a:gd name="T2" fmla="*/ 5 w 14"/>
                  <a:gd name="T3" fmla="*/ 3 h 63"/>
                  <a:gd name="T4" fmla="*/ 1 w 14"/>
                  <a:gd name="T5" fmla="*/ 27 h 63"/>
                  <a:gd name="T6" fmla="*/ 2 w 14"/>
                  <a:gd name="T7" fmla="*/ 58 h 63"/>
                  <a:gd name="T8" fmla="*/ 9 w 14"/>
                  <a:gd name="T9" fmla="*/ 58 h 63"/>
                  <a:gd name="T10" fmla="*/ 8 w 14"/>
                  <a:gd name="T11" fmla="*/ 32 h 63"/>
                  <a:gd name="T12" fmla="*/ 8 w 14"/>
                  <a:gd name="T13" fmla="*/ 18 h 63"/>
                  <a:gd name="T14" fmla="*/ 10 w 14"/>
                  <a:gd name="T1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63">
                    <a:moveTo>
                      <a:pt x="10" y="9"/>
                    </a:moveTo>
                    <a:cubicBezTo>
                      <a:pt x="14" y="5"/>
                      <a:pt x="8" y="0"/>
                      <a:pt x="5" y="3"/>
                    </a:cubicBezTo>
                    <a:cubicBezTo>
                      <a:pt x="0" y="9"/>
                      <a:pt x="1" y="20"/>
                      <a:pt x="1" y="27"/>
                    </a:cubicBezTo>
                    <a:cubicBezTo>
                      <a:pt x="1" y="38"/>
                      <a:pt x="2" y="48"/>
                      <a:pt x="2" y="58"/>
                    </a:cubicBezTo>
                    <a:cubicBezTo>
                      <a:pt x="2" y="63"/>
                      <a:pt x="9" y="63"/>
                      <a:pt x="9" y="58"/>
                    </a:cubicBezTo>
                    <a:cubicBezTo>
                      <a:pt x="9" y="49"/>
                      <a:pt x="8" y="41"/>
                      <a:pt x="8" y="32"/>
                    </a:cubicBezTo>
                    <a:cubicBezTo>
                      <a:pt x="8" y="27"/>
                      <a:pt x="8" y="23"/>
                      <a:pt x="8" y="18"/>
                    </a:cubicBezTo>
                    <a:cubicBezTo>
                      <a:pt x="9" y="15"/>
                      <a:pt x="8" y="10"/>
                      <a:pt x="10" y="9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2196" y="577"/>
                <a:ext cx="112" cy="102"/>
              </a:xfrm>
              <a:custGeom>
                <a:avLst/>
                <a:gdLst>
                  <a:gd name="T0" fmla="*/ 47 w 55"/>
                  <a:gd name="T1" fmla="*/ 3 h 50"/>
                  <a:gd name="T2" fmla="*/ 5 w 55"/>
                  <a:gd name="T3" fmla="*/ 42 h 50"/>
                  <a:gd name="T4" fmla="*/ 7 w 55"/>
                  <a:gd name="T5" fmla="*/ 49 h 50"/>
                  <a:gd name="T6" fmla="*/ 51 w 55"/>
                  <a:gd name="T7" fmla="*/ 10 h 50"/>
                  <a:gd name="T8" fmla="*/ 47 w 55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47" y="3"/>
                    </a:moveTo>
                    <a:cubicBezTo>
                      <a:pt x="32" y="14"/>
                      <a:pt x="24" y="36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27" y="43"/>
                      <a:pt x="34" y="21"/>
                      <a:pt x="51" y="10"/>
                    </a:cubicBezTo>
                    <a:cubicBezTo>
                      <a:pt x="55" y="7"/>
                      <a:pt x="51" y="0"/>
                      <a:pt x="47" y="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auto">
              <a:xfrm>
                <a:off x="2420" y="829"/>
                <a:ext cx="117" cy="63"/>
              </a:xfrm>
              <a:custGeom>
                <a:avLst/>
                <a:gdLst>
                  <a:gd name="T0" fmla="*/ 50 w 57"/>
                  <a:gd name="T1" fmla="*/ 1 h 31"/>
                  <a:gd name="T2" fmla="*/ 5 w 57"/>
                  <a:gd name="T3" fmla="*/ 22 h 31"/>
                  <a:gd name="T4" fmla="*/ 7 w 57"/>
                  <a:gd name="T5" fmla="*/ 30 h 31"/>
                  <a:gd name="T6" fmla="*/ 52 w 57"/>
                  <a:gd name="T7" fmla="*/ 8 h 31"/>
                  <a:gd name="T8" fmla="*/ 50 w 57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1">
                    <a:moveTo>
                      <a:pt x="50" y="1"/>
                    </a:moveTo>
                    <a:cubicBezTo>
                      <a:pt x="33" y="3"/>
                      <a:pt x="21" y="17"/>
                      <a:pt x="5" y="22"/>
                    </a:cubicBezTo>
                    <a:cubicBezTo>
                      <a:pt x="0" y="24"/>
                      <a:pt x="2" y="31"/>
                      <a:pt x="7" y="30"/>
                    </a:cubicBezTo>
                    <a:cubicBezTo>
                      <a:pt x="23" y="24"/>
                      <a:pt x="35" y="10"/>
                      <a:pt x="52" y="8"/>
                    </a:cubicBezTo>
                    <a:cubicBezTo>
                      <a:pt x="57" y="7"/>
                      <a:pt x="55" y="0"/>
                      <a:pt x="5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auto">
              <a:xfrm>
                <a:off x="2602" y="1062"/>
                <a:ext cx="148" cy="55"/>
              </a:xfrm>
              <a:custGeom>
                <a:avLst/>
                <a:gdLst>
                  <a:gd name="T0" fmla="*/ 64 w 72"/>
                  <a:gd name="T1" fmla="*/ 1 h 27"/>
                  <a:gd name="T2" fmla="*/ 4 w 72"/>
                  <a:gd name="T3" fmla="*/ 18 h 27"/>
                  <a:gd name="T4" fmla="*/ 6 w 72"/>
                  <a:gd name="T5" fmla="*/ 26 h 27"/>
                  <a:gd name="T6" fmla="*/ 68 w 72"/>
                  <a:gd name="T7" fmla="*/ 8 h 27"/>
                  <a:gd name="T8" fmla="*/ 64 w 72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7">
                    <a:moveTo>
                      <a:pt x="64" y="1"/>
                    </a:moveTo>
                    <a:cubicBezTo>
                      <a:pt x="45" y="10"/>
                      <a:pt x="24" y="11"/>
                      <a:pt x="4" y="18"/>
                    </a:cubicBezTo>
                    <a:cubicBezTo>
                      <a:pt x="0" y="20"/>
                      <a:pt x="2" y="27"/>
                      <a:pt x="6" y="26"/>
                    </a:cubicBezTo>
                    <a:cubicBezTo>
                      <a:pt x="26" y="18"/>
                      <a:pt x="48" y="17"/>
                      <a:pt x="68" y="8"/>
                    </a:cubicBezTo>
                    <a:cubicBezTo>
                      <a:pt x="72" y="6"/>
                      <a:pt x="68" y="0"/>
                      <a:pt x="64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2654" y="1418"/>
                <a:ext cx="171" cy="67"/>
              </a:xfrm>
              <a:custGeom>
                <a:avLst/>
                <a:gdLst>
                  <a:gd name="T0" fmla="*/ 76 w 84"/>
                  <a:gd name="T1" fmla="*/ 2 h 33"/>
                  <a:gd name="T2" fmla="*/ 4 w 84"/>
                  <a:gd name="T3" fmla="*/ 24 h 33"/>
                  <a:gd name="T4" fmla="*/ 8 w 84"/>
                  <a:gd name="T5" fmla="*/ 30 h 33"/>
                  <a:gd name="T6" fmla="*/ 79 w 84"/>
                  <a:gd name="T7" fmla="*/ 9 h 33"/>
                  <a:gd name="T8" fmla="*/ 76 w 84"/>
                  <a:gd name="T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">
                    <a:moveTo>
                      <a:pt x="76" y="2"/>
                    </a:moveTo>
                    <a:cubicBezTo>
                      <a:pt x="53" y="13"/>
                      <a:pt x="27" y="12"/>
                      <a:pt x="4" y="24"/>
                    </a:cubicBezTo>
                    <a:cubicBezTo>
                      <a:pt x="0" y="26"/>
                      <a:pt x="4" y="33"/>
                      <a:pt x="8" y="30"/>
                    </a:cubicBezTo>
                    <a:cubicBezTo>
                      <a:pt x="30" y="19"/>
                      <a:pt x="57" y="19"/>
                      <a:pt x="79" y="9"/>
                    </a:cubicBezTo>
                    <a:cubicBezTo>
                      <a:pt x="84" y="7"/>
                      <a:pt x="80" y="0"/>
                      <a:pt x="76" y="2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664" y="1790"/>
                <a:ext cx="239" cy="47"/>
              </a:xfrm>
              <a:custGeom>
                <a:avLst/>
                <a:gdLst>
                  <a:gd name="T0" fmla="*/ 110 w 117"/>
                  <a:gd name="T1" fmla="*/ 1 h 23"/>
                  <a:gd name="T2" fmla="*/ 60 w 117"/>
                  <a:gd name="T3" fmla="*/ 13 h 23"/>
                  <a:gd name="T4" fmla="*/ 6 w 117"/>
                  <a:gd name="T5" fmla="*/ 12 h 23"/>
                  <a:gd name="T6" fmla="*/ 4 w 117"/>
                  <a:gd name="T7" fmla="*/ 19 h 23"/>
                  <a:gd name="T8" fmla="*/ 58 w 117"/>
                  <a:gd name="T9" fmla="*/ 20 h 23"/>
                  <a:gd name="T10" fmla="*/ 112 w 117"/>
                  <a:gd name="T11" fmla="*/ 9 h 23"/>
                  <a:gd name="T12" fmla="*/ 110 w 117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">
                    <a:moveTo>
                      <a:pt x="110" y="1"/>
                    </a:moveTo>
                    <a:cubicBezTo>
                      <a:pt x="94" y="7"/>
                      <a:pt x="77" y="11"/>
                      <a:pt x="60" y="13"/>
                    </a:cubicBezTo>
                    <a:cubicBezTo>
                      <a:pt x="42" y="15"/>
                      <a:pt x="24" y="16"/>
                      <a:pt x="6" y="12"/>
                    </a:cubicBezTo>
                    <a:cubicBezTo>
                      <a:pt x="2" y="11"/>
                      <a:pt x="0" y="18"/>
                      <a:pt x="4" y="19"/>
                    </a:cubicBezTo>
                    <a:cubicBezTo>
                      <a:pt x="22" y="23"/>
                      <a:pt x="40" y="22"/>
                      <a:pt x="58" y="20"/>
                    </a:cubicBezTo>
                    <a:cubicBezTo>
                      <a:pt x="76" y="18"/>
                      <a:pt x="95" y="15"/>
                      <a:pt x="112" y="9"/>
                    </a:cubicBezTo>
                    <a:cubicBezTo>
                      <a:pt x="117" y="7"/>
                      <a:pt x="115" y="0"/>
                      <a:pt x="110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0" name="组合 109"/>
          <p:cNvGrpSpPr/>
          <p:nvPr/>
        </p:nvGrpSpPr>
        <p:grpSpPr>
          <a:xfrm rot="20588985">
            <a:off x="5025561" y="3024032"/>
            <a:ext cx="1914382" cy="279142"/>
            <a:chOff x="4811713" y="3189288"/>
            <a:chExt cx="2571751" cy="476251"/>
          </a:xfrm>
          <a:solidFill>
            <a:schemeClr val="bg1">
              <a:lumMod val="85000"/>
            </a:schemeClr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777840" y="2142975"/>
            <a:ext cx="2335290" cy="76174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文件修改检测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配置文件生成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交互界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陈年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294241" y="2078009"/>
            <a:ext cx="2335290" cy="90024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备份系统</a:t>
            </a:r>
          </a:p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仓库管理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服务器主要功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肖迅东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1" name="组合 180"/>
          <p:cNvGrpSpPr/>
          <p:nvPr/>
        </p:nvGrpSpPr>
        <p:grpSpPr>
          <a:xfrm rot="2128931" flipH="1">
            <a:off x="2378884" y="3545400"/>
            <a:ext cx="1808890" cy="217330"/>
            <a:chOff x="4811713" y="3189288"/>
            <a:chExt cx="2571751" cy="476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2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87830" y="65425"/>
            <a:ext cx="3165866" cy="1174972"/>
            <a:chOff x="1364588" y="1507697"/>
            <a:chExt cx="5335884" cy="2092308"/>
          </a:xfrm>
        </p:grpSpPr>
        <p:pic>
          <p:nvPicPr>
            <p:cNvPr id="253" name="Picture 2" descr="C:\Users\Administrator\Desktop\图片3副本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10874">
              <a:off x="1364588" y="1507697"/>
              <a:ext cx="5335884" cy="2092308"/>
            </a:xfrm>
            <a:prstGeom prst="rect">
              <a:avLst/>
            </a:prstGeom>
            <a:noFill/>
          </p:spPr>
        </p:pic>
        <p:sp>
          <p:nvSpPr>
            <p:cNvPr id="254" name="文本框 253"/>
            <p:cNvSpPr txBox="1"/>
            <p:nvPr/>
          </p:nvSpPr>
          <p:spPr>
            <a:xfrm>
              <a:off x="2360307" y="2127341"/>
              <a:ext cx="3564397" cy="82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分工合作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9F8F"/>
      </a:accent1>
      <a:accent2>
        <a:srgbClr val="149F8F"/>
      </a:accent2>
      <a:accent3>
        <a:srgbClr val="149F8F"/>
      </a:accent3>
      <a:accent4>
        <a:srgbClr val="149F8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487</Words>
  <Application>Microsoft Office PowerPoint</Application>
  <PresentationFormat>自定义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hakuyoxingshu7000</vt:lpstr>
      <vt:lpstr>方正静蕾简体</vt:lpstr>
      <vt:lpstr>方正清刻本悦宋简体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Lenovo</cp:lastModifiedBy>
  <cp:revision>373</cp:revision>
  <dcterms:created xsi:type="dcterms:W3CDTF">2017-06-08T13:49:11Z</dcterms:created>
  <dcterms:modified xsi:type="dcterms:W3CDTF">2019-10-24T13:44:26Z</dcterms:modified>
</cp:coreProperties>
</file>