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9" r:id="rId3"/>
    <p:sldId id="315" r:id="rId4"/>
    <p:sldId id="270" r:id="rId5"/>
    <p:sldId id="316" r:id="rId6"/>
    <p:sldId id="299" r:id="rId7"/>
    <p:sldId id="273" r:id="rId8"/>
    <p:sldId id="284" r:id="rId9"/>
    <p:sldId id="277" r:id="rId10"/>
    <p:sldId id="317" r:id="rId11"/>
    <p:sldId id="288" r:id="rId12"/>
    <p:sldId id="321" r:id="rId13"/>
    <p:sldId id="305" r:id="rId14"/>
    <p:sldId id="318" r:id="rId15"/>
    <p:sldId id="307" r:id="rId16"/>
    <p:sldId id="314" r:id="rId17"/>
  </p:sldIdLst>
  <p:sldSz cx="9144000" cy="5145088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4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59E2-444A-4A64-B093-689375096B8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8ECD-C09A-4456-A370-F0B780C2D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2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身份认证阶段：客户端向服务器发送用户名和加密过后的密码，服务器进行验证，如果成功分配给客户端一个</a:t>
            </a:r>
            <a:r>
              <a:rPr lang="en-US" altLang="zh-CN" dirty="0"/>
              <a:t>ID</a:t>
            </a:r>
            <a:r>
              <a:rPr lang="zh-CN" altLang="en-US" dirty="0"/>
              <a:t>并将该</a:t>
            </a:r>
            <a:r>
              <a:rPr lang="en-US" altLang="zh-CN" dirty="0"/>
              <a:t>ID</a:t>
            </a:r>
            <a:r>
              <a:rPr lang="zh-CN" altLang="en-US" dirty="0"/>
              <a:t>发送给客户端，作为之后客户端连接的凭证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身份认证：如果服务器没有存储客户端的</a:t>
            </a:r>
            <a:r>
              <a:rPr lang="en-US" altLang="zh-CN" dirty="0"/>
              <a:t>pub</a:t>
            </a:r>
            <a:r>
              <a:rPr lang="zh-CN" altLang="en-US" dirty="0"/>
              <a:t>文件，需要客户端将该</a:t>
            </a:r>
            <a:r>
              <a:rPr lang="en-US" altLang="zh-CN" dirty="0"/>
              <a:t>pub</a:t>
            </a:r>
            <a:r>
              <a:rPr lang="zh-CN" altLang="en-US" dirty="0"/>
              <a:t>文件的内容上传</a:t>
            </a:r>
            <a:endParaRPr lang="en-US" altLang="zh-CN" dirty="0"/>
          </a:p>
          <a:p>
            <a:r>
              <a:rPr lang="zh-CN" altLang="en-US" dirty="0"/>
              <a:t>仓库链接：客户端可以向服务</a:t>
            </a:r>
            <a:r>
              <a:rPr lang="zh-CN" altLang="en-US" dirty="0" smtClean="0"/>
              <a:t>器请求服</a:t>
            </a:r>
            <a:r>
              <a:rPr lang="zh-CN" altLang="en-US" dirty="0"/>
              <a:t>务器已有的远程仓库列表，然后可以新建远程仓库，也可以把本地的仓库和远程仓库进行连接，用于之后的文件同步</a:t>
            </a:r>
            <a:endParaRPr lang="en-US" altLang="zh-CN" dirty="0"/>
          </a:p>
          <a:p>
            <a:r>
              <a:rPr lang="zh-CN" altLang="en-US" dirty="0"/>
              <a:t>自动同步：也可以通过手动同步完成，每过一段时间，通过</a:t>
            </a:r>
            <a:r>
              <a:rPr lang="en-US" altLang="zh-CN" dirty="0"/>
              <a:t>git</a:t>
            </a:r>
            <a:r>
              <a:rPr lang="zh-CN" altLang="en-US" dirty="0"/>
              <a:t>，命令实现仓库的同步，如果有错误应当给出相应提示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0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错误处理还没有考虑完全</a:t>
            </a:r>
            <a:endParaRPr lang="en-US" altLang="zh-CN" dirty="0"/>
          </a:p>
          <a:p>
            <a:r>
              <a:rPr lang="zh-CN" altLang="en-US" dirty="0"/>
              <a:t>创建验证用账号还不知道应该放在哪里去做，个人认为可能给客户端这个权限不太好，所以可能需要一个服务器管理界面</a:t>
            </a:r>
            <a:endParaRPr lang="en-US" altLang="zh-CN" dirty="0"/>
          </a:p>
          <a:p>
            <a:r>
              <a:rPr lang="zh-CN" altLang="en-US" dirty="0"/>
              <a:t>目前很多设置比如</a:t>
            </a:r>
            <a:r>
              <a:rPr lang="en-US" altLang="zh-CN" dirty="0" err="1"/>
              <a:t>mysql</a:t>
            </a:r>
            <a:r>
              <a:rPr lang="zh-CN" altLang="en-US" dirty="0"/>
              <a:t>账号密码都直接写死的，没有使用到配置文件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commit</a:t>
            </a:r>
            <a:r>
              <a:rPr lang="zh-CN" altLang="en-US" dirty="0"/>
              <a:t>的说明也就是</a:t>
            </a:r>
            <a:r>
              <a:rPr lang="en-US" altLang="zh-CN" dirty="0"/>
              <a:t>-m</a:t>
            </a:r>
            <a:r>
              <a:rPr lang="zh-CN" altLang="en-US"/>
              <a:t>参数只能使用时间，不能个性化配置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9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59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目前这个项目只能在已经配置好环境中进行，比如已经有我们需要的数据库和表，已经安装完各个依赖</a:t>
            </a:r>
            <a:endParaRPr lang="en-US" altLang="zh-CN" dirty="0"/>
          </a:p>
          <a:p>
            <a:r>
              <a:rPr lang="zh-CN" altLang="en-US" dirty="0"/>
              <a:t>目前数据库是写死的，灵活配置针对的是服务器，需要能够甚至能够自行创建缺失的数据库和表，更改账号密码等</a:t>
            </a:r>
            <a:endParaRPr lang="en-US" altLang="zh-CN" dirty="0"/>
          </a:p>
          <a:p>
            <a:r>
              <a:rPr lang="zh-CN" altLang="en-US" dirty="0"/>
              <a:t>错误恢复机制指的是版本回退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GUI</a:t>
            </a:r>
            <a:r>
              <a:rPr lang="zh-CN" altLang="en-US" dirty="0"/>
              <a:t>界面可以采用类似</a:t>
            </a:r>
            <a:r>
              <a:rPr lang="en-US" altLang="zh-CN" dirty="0"/>
              <a:t>Jenkins</a:t>
            </a:r>
            <a:r>
              <a:rPr lang="zh-CN" altLang="en-US" dirty="0"/>
              <a:t>的方法来实现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文件自动同步器主要有</a:t>
            </a:r>
            <a:r>
              <a:rPr lang="en-US" altLang="zh-CN" dirty="0"/>
              <a:t>4</a:t>
            </a:r>
            <a:r>
              <a:rPr lang="zh-CN" altLang="en-US" dirty="0"/>
              <a:t>个特点，一是有一个简约的</a:t>
            </a:r>
            <a:r>
              <a:rPr lang="en-US" altLang="zh-CN" dirty="0"/>
              <a:t>GUI</a:t>
            </a:r>
            <a:r>
              <a:rPr lang="zh-CN" altLang="en-US" dirty="0"/>
              <a:t>界面，二是拥有完善的日志，三是功能上能够实现文档的自动同步，四是可以处理一些突发情况不至于崩溃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9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如果不发送任何命令，</a:t>
            </a:r>
            <a:r>
              <a:rPr lang="en-US" altLang="zh-CN" dirty="0"/>
              <a:t>2s</a:t>
            </a:r>
            <a:r>
              <a:rPr lang="zh-CN" altLang="en-US" dirty="0"/>
              <a:t>也会向服务器发送一个数据包维持连接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中可以进行身份认证，新建远程仓库，将本地仓库与远程仓库进行链接，手动上传和下载等</a:t>
            </a:r>
            <a:endParaRPr lang="en-US" altLang="zh-CN" dirty="0"/>
          </a:p>
          <a:p>
            <a:r>
              <a:rPr lang="zh-CN" altLang="en-US" dirty="0"/>
              <a:t>日志中包括每次操作的内容和操作的结果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身份验证指的是只有通过身份验证的才能进行后续传输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仓库指的是服务器本身是一个</a:t>
            </a:r>
            <a:r>
              <a:rPr lang="en-US" altLang="zh-CN" dirty="0"/>
              <a:t>git</a:t>
            </a:r>
            <a:r>
              <a:rPr lang="zh-CN" altLang="en-US" dirty="0"/>
              <a:t>私人仓库，能够处理</a:t>
            </a:r>
            <a:r>
              <a:rPr lang="en-US" altLang="zh-CN" dirty="0"/>
              <a:t>git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消息功能指的是服务器能够处理客户端发来的各种消息，比如心跳维持包、身份认证包等</a:t>
            </a:r>
            <a:endParaRPr lang="en-US" altLang="zh-CN" dirty="0"/>
          </a:p>
          <a:p>
            <a:r>
              <a:rPr lang="zh-CN" altLang="en-US" dirty="0"/>
              <a:t>服务器也有日志功能，便于出错后找原因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4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框架包括数据包装、传输，长连接的维持，提供文件选取等</a:t>
            </a:r>
            <a:endParaRPr lang="en-US" altLang="zh-CN" dirty="0"/>
          </a:p>
          <a:p>
            <a:r>
              <a:rPr lang="zh-CN" altLang="en-US" dirty="0"/>
              <a:t>数据加密用于账号登录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4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12260" y="47687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istrator\Desktop\图片3副本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0" name="PA_组合 16"/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21" name="矩形 20"/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464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文件自动同步器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4186" y="3400636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08369" y="3400636"/>
            <a:ext cx="23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3D17F7D-F725-4C00-BA47-63EB449E06C2}"/>
              </a:ext>
            </a:extLst>
          </p:cNvPr>
          <p:cNvGrpSpPr/>
          <p:nvPr/>
        </p:nvGrpSpPr>
        <p:grpSpPr>
          <a:xfrm>
            <a:off x="1214003" y="1435328"/>
            <a:ext cx="5491856" cy="2153468"/>
            <a:chOff x="1214003" y="1435328"/>
            <a:chExt cx="5491856" cy="2153468"/>
          </a:xfrm>
        </p:grpSpPr>
        <p:pic>
          <p:nvPicPr>
            <p:cNvPr id="9" name="Picture 2" descr="C:\Users\Administrator\Desktop\图片3副本.png">
              <a:extLst>
                <a:ext uri="{FF2B5EF4-FFF2-40B4-BE49-F238E27FC236}">
                  <a16:creationId xmlns:a16="http://schemas.microsoft.com/office/drawing/2014/main" id="{41F99668-297F-40E8-AC55-5E474C29F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0AF1D5-3BC1-4191-8661-4A5AF53739F9}"/>
                </a:ext>
              </a:extLst>
            </p:cNvPr>
            <p:cNvSpPr txBox="1"/>
            <p:nvPr/>
          </p:nvSpPr>
          <p:spPr>
            <a:xfrm>
              <a:off x="2177733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工作展示</a:t>
              </a:r>
              <a:endParaRPr lang="en-GB" altLang="zh-CN" sz="4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6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0434167">
            <a:off x="2895992" y="2183285"/>
            <a:ext cx="1419358" cy="1555731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19144893">
            <a:off x="926502" y="1665818"/>
            <a:ext cx="1638002" cy="179265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8803393">
            <a:off x="4595111" y="1654639"/>
            <a:ext cx="1549588" cy="1640740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20820775">
            <a:off x="6476567" y="1634550"/>
            <a:ext cx="1606581" cy="174892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7123262" y="2034736"/>
            <a:ext cx="384863" cy="406091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组合 54"/>
          <p:cNvGrpSpPr/>
          <p:nvPr/>
        </p:nvGrpSpPr>
        <p:grpSpPr>
          <a:xfrm>
            <a:off x="1607607" y="2110635"/>
            <a:ext cx="413000" cy="422174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5"/>
          <p:cNvGrpSpPr/>
          <p:nvPr/>
        </p:nvGrpSpPr>
        <p:grpSpPr>
          <a:xfrm>
            <a:off x="3477905" y="2480677"/>
            <a:ext cx="424054" cy="429210"/>
            <a:chOff x="4194175" y="1193800"/>
            <a:chExt cx="669926" cy="677863"/>
          </a:xfrm>
          <a:noFill/>
        </p:grpSpPr>
        <p:sp>
          <p:nvSpPr>
            <p:cNvPr id="77" name="Freeform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组合 114"/>
          <p:cNvGrpSpPr/>
          <p:nvPr/>
        </p:nvGrpSpPr>
        <p:grpSpPr>
          <a:xfrm>
            <a:off x="5159620" y="2000095"/>
            <a:ext cx="442142" cy="453334"/>
            <a:chOff x="3282950" y="1154113"/>
            <a:chExt cx="698501" cy="715963"/>
          </a:xfrm>
          <a:solidFill>
            <a:schemeClr val="bg1"/>
          </a:solidFill>
        </p:grpSpPr>
        <p:sp>
          <p:nvSpPr>
            <p:cNvPr id="116" name="Freeform 905"/>
            <p:cNvSpPr/>
            <p:nvPr/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906"/>
            <p:cNvSpPr/>
            <p:nvPr/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907"/>
            <p:cNvSpPr/>
            <p:nvPr/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908"/>
            <p:cNvSpPr/>
            <p:nvPr/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909"/>
            <p:cNvSpPr/>
            <p:nvPr/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910"/>
            <p:cNvSpPr/>
            <p:nvPr/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911"/>
            <p:cNvSpPr/>
            <p:nvPr/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912"/>
            <p:cNvSpPr/>
            <p:nvPr/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913"/>
            <p:cNvSpPr/>
            <p:nvPr/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914"/>
            <p:cNvSpPr/>
            <p:nvPr/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915"/>
            <p:cNvSpPr/>
            <p:nvPr/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916"/>
            <p:cNvSpPr/>
            <p:nvPr/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917"/>
            <p:cNvSpPr/>
            <p:nvPr/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918"/>
            <p:cNvSpPr/>
            <p:nvPr/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919"/>
            <p:cNvSpPr/>
            <p:nvPr/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920"/>
            <p:cNvSpPr/>
            <p:nvPr/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921"/>
            <p:cNvSpPr/>
            <p:nvPr/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922"/>
            <p:cNvSpPr/>
            <p:nvPr/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923"/>
            <p:cNvSpPr/>
            <p:nvPr/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924"/>
            <p:cNvSpPr/>
            <p:nvPr/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925"/>
            <p:cNvSpPr>
              <a:spLocks noEditPoints="1"/>
            </p:cNvSpPr>
            <p:nvPr/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926"/>
            <p:cNvSpPr>
              <a:spLocks noEditPoints="1"/>
            </p:cNvSpPr>
            <p:nvPr/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927"/>
            <p:cNvSpPr>
              <a:spLocks noEditPoints="1"/>
            </p:cNvSpPr>
            <p:nvPr/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0" name="Freeform 5"/>
          <p:cNvSpPr/>
          <p:nvPr/>
        </p:nvSpPr>
        <p:spPr bwMode="auto">
          <a:xfrm>
            <a:off x="1388999" y="2573709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11754" y="2629041"/>
            <a:ext cx="68713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身份 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认证</a:t>
            </a:r>
          </a:p>
        </p:txBody>
      </p:sp>
      <p:sp>
        <p:nvSpPr>
          <p:cNvPr id="142" name="Freeform 5"/>
          <p:cNvSpPr/>
          <p:nvPr/>
        </p:nvSpPr>
        <p:spPr bwMode="auto">
          <a:xfrm>
            <a:off x="3230346" y="2970443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257538" y="2950432"/>
            <a:ext cx="72812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GIT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身份</a:t>
            </a:r>
          </a:p>
        </p:txBody>
      </p:sp>
      <p:sp>
        <p:nvSpPr>
          <p:cNvPr id="144" name="Freeform 5"/>
          <p:cNvSpPr/>
          <p:nvPr/>
        </p:nvSpPr>
        <p:spPr bwMode="auto">
          <a:xfrm>
            <a:off x="5037276" y="2507024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116241" y="2515417"/>
            <a:ext cx="68713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仓库链接</a:t>
            </a:r>
          </a:p>
        </p:txBody>
      </p:sp>
      <p:sp>
        <p:nvSpPr>
          <p:cNvPr id="146" name="Freeform 5"/>
          <p:cNvSpPr/>
          <p:nvPr/>
        </p:nvSpPr>
        <p:spPr bwMode="auto">
          <a:xfrm>
            <a:off x="6956703" y="2480677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990213" y="2517351"/>
            <a:ext cx="68713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自动同步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D3CC370-0EF5-49C0-AB97-B634C26BF94E}"/>
              </a:ext>
            </a:extLst>
          </p:cNvPr>
          <p:cNvGrpSpPr/>
          <p:nvPr/>
        </p:nvGrpSpPr>
        <p:grpSpPr>
          <a:xfrm>
            <a:off x="168819" y="0"/>
            <a:ext cx="3607971" cy="1215994"/>
            <a:chOff x="1214003" y="1435328"/>
            <a:chExt cx="5491856" cy="2153468"/>
          </a:xfrm>
        </p:grpSpPr>
        <p:pic>
          <p:nvPicPr>
            <p:cNvPr id="153" name="Picture 2" descr="C:\Users\Administrator\Desktop\图片3副本.png">
              <a:extLst>
                <a:ext uri="{FF2B5EF4-FFF2-40B4-BE49-F238E27FC236}">
                  <a16:creationId xmlns:a16="http://schemas.microsoft.com/office/drawing/2014/main" id="{CA4B418D-C05B-4AA5-8B0A-4F4698EF1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6E06D38-C781-4C2F-BC65-B22E1BD71458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工作流程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 decel="100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 decel="100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 decel="100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46" grpId="0" animBg="1"/>
      <p:bldP spid="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719573" y="1954175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7774" y="2237667"/>
            <a:ext cx="116688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用户系统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774664" y="200477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2158" y="2267493"/>
            <a:ext cx="116688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2961216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2580" y="3656408"/>
            <a:ext cx="116688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仓库相关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6985600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77236" y="3578607"/>
            <a:ext cx="116688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同步功能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9D5495-3782-4151-8895-BB8D05FA81E5}"/>
              </a:ext>
            </a:extLst>
          </p:cNvPr>
          <p:cNvGrpSpPr/>
          <p:nvPr/>
        </p:nvGrpSpPr>
        <p:grpSpPr>
          <a:xfrm>
            <a:off x="99933" y="24201"/>
            <a:ext cx="3607971" cy="1215994"/>
            <a:chOff x="1214003" y="1435328"/>
            <a:chExt cx="5491856" cy="2153468"/>
          </a:xfrm>
        </p:grpSpPr>
        <p:pic>
          <p:nvPicPr>
            <p:cNvPr id="26" name="Picture 2" descr="C:\Users\Administrator\Desktop\图片3副本.png">
              <a:extLst>
                <a:ext uri="{FF2B5EF4-FFF2-40B4-BE49-F238E27FC236}">
                  <a16:creationId xmlns:a16="http://schemas.microsoft.com/office/drawing/2014/main" id="{FBEA416D-6A02-4A25-A073-9DC43C7DA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5FFA85-9168-4307-99C5-C28B1D796982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完成功能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12" grpId="0"/>
      <p:bldP spid="13" grpId="0" animBg="1"/>
      <p:bldP spid="15" grpId="0"/>
      <p:bldP spid="1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 noEditPoints="1"/>
          </p:cNvSpPr>
          <p:nvPr/>
        </p:nvSpPr>
        <p:spPr bwMode="auto">
          <a:xfrm rot="16200000">
            <a:off x="351896" y="1928711"/>
            <a:ext cx="2194156" cy="1356798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 rot="16200000">
            <a:off x="2423200" y="1928712"/>
            <a:ext cx="2194156" cy="1356798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 rot="16200000">
            <a:off x="4494505" y="1928711"/>
            <a:ext cx="2194156" cy="1356798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 rot="16200000">
            <a:off x="6565810" y="1928712"/>
            <a:ext cx="2194156" cy="1356798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85241" y="3953891"/>
            <a:ext cx="1395254" cy="284693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错误处理未完善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817190" y="3953891"/>
            <a:ext cx="1395254" cy="284693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创建验证用账号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789697" y="3953891"/>
            <a:ext cx="1395254" cy="284693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未使用配置文件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921646" y="3964377"/>
            <a:ext cx="1512273" cy="284693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9D5495-3782-4151-8895-BB8D05FA81E5}"/>
              </a:ext>
            </a:extLst>
          </p:cNvPr>
          <p:cNvGrpSpPr/>
          <p:nvPr/>
        </p:nvGrpSpPr>
        <p:grpSpPr>
          <a:xfrm>
            <a:off x="99933" y="24201"/>
            <a:ext cx="3607971" cy="1215994"/>
            <a:chOff x="1214003" y="1435328"/>
            <a:chExt cx="5491856" cy="2153468"/>
          </a:xfrm>
        </p:grpSpPr>
        <p:pic>
          <p:nvPicPr>
            <p:cNvPr id="12" name="Picture 2" descr="C:\Users\Administrator\Desktop\图片3副本.png">
              <a:extLst>
                <a:ext uri="{FF2B5EF4-FFF2-40B4-BE49-F238E27FC236}">
                  <a16:creationId xmlns:a16="http://schemas.microsoft.com/office/drawing/2014/main" id="{FBEA416D-6A02-4A25-A073-9DC43C7DA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5FFA85-9168-4307-99C5-C28B1D796982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目前缺陷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3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BF0D59D-C6CA-42EC-93F9-3600C42A8AB9}"/>
              </a:ext>
            </a:extLst>
          </p:cNvPr>
          <p:cNvGrpSpPr/>
          <p:nvPr/>
        </p:nvGrpSpPr>
        <p:grpSpPr>
          <a:xfrm>
            <a:off x="1214003" y="1435328"/>
            <a:ext cx="5491856" cy="2153468"/>
            <a:chOff x="1214003" y="1435328"/>
            <a:chExt cx="5491856" cy="2153468"/>
          </a:xfrm>
        </p:grpSpPr>
        <p:pic>
          <p:nvPicPr>
            <p:cNvPr id="10" name="Picture 2" descr="C:\Users\Administrator\Desktop\图片3副本.png">
              <a:extLst>
                <a:ext uri="{FF2B5EF4-FFF2-40B4-BE49-F238E27FC236}">
                  <a16:creationId xmlns:a16="http://schemas.microsoft.com/office/drawing/2014/main" id="{9167970E-B29F-4167-85DD-83458C70F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E92CDF-0AFE-46B7-80D3-A1DB4D2A6C2A}"/>
                </a:ext>
              </a:extLst>
            </p:cNvPr>
            <p:cNvSpPr txBox="1"/>
            <p:nvPr/>
          </p:nvSpPr>
          <p:spPr>
            <a:xfrm>
              <a:off x="2177733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可扩展项</a:t>
              </a:r>
              <a:endParaRPr lang="en-GB" altLang="zh-CN" sz="4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5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8"/>
          <p:cNvSpPr>
            <a:spLocks noEditPoints="1"/>
          </p:cNvSpPr>
          <p:nvPr/>
        </p:nvSpPr>
        <p:spPr bwMode="auto">
          <a:xfrm>
            <a:off x="1050503" y="1467372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108"/>
          <p:cNvSpPr>
            <a:spLocks noEditPoints="1"/>
          </p:cNvSpPr>
          <p:nvPr/>
        </p:nvSpPr>
        <p:spPr bwMode="auto">
          <a:xfrm>
            <a:off x="2708758" y="1467372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108"/>
          <p:cNvSpPr>
            <a:spLocks noEditPoints="1"/>
          </p:cNvSpPr>
          <p:nvPr/>
        </p:nvSpPr>
        <p:spPr bwMode="auto">
          <a:xfrm>
            <a:off x="4367013" y="1445773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108"/>
          <p:cNvSpPr>
            <a:spLocks noEditPoints="1"/>
          </p:cNvSpPr>
          <p:nvPr/>
        </p:nvSpPr>
        <p:spPr bwMode="auto">
          <a:xfrm>
            <a:off x="6025267" y="1445773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97854" y="2506426"/>
            <a:ext cx="1105110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等依赖的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自动安装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29079" y="2506426"/>
            <a:ext cx="85664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灵活配置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82603" y="2506426"/>
            <a:ext cx="85664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错误恢复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01021" y="2506426"/>
            <a:ext cx="135678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4624DC-D60A-4767-8410-A96E777101FC}"/>
              </a:ext>
            </a:extLst>
          </p:cNvPr>
          <p:cNvGrpSpPr/>
          <p:nvPr/>
        </p:nvGrpSpPr>
        <p:grpSpPr>
          <a:xfrm>
            <a:off x="99933" y="24201"/>
            <a:ext cx="3607971" cy="1215994"/>
            <a:chOff x="1214003" y="1435328"/>
            <a:chExt cx="5491856" cy="2153468"/>
          </a:xfrm>
        </p:grpSpPr>
        <p:pic>
          <p:nvPicPr>
            <p:cNvPr id="21" name="Picture 2" descr="C:\Users\Administrator\Desktop\图片3副本.png">
              <a:extLst>
                <a:ext uri="{FF2B5EF4-FFF2-40B4-BE49-F238E27FC236}">
                  <a16:creationId xmlns:a16="http://schemas.microsoft.com/office/drawing/2014/main" id="{7884ACDE-D772-47D3-997D-17526FE35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F48E8A-15FC-405C-A7D0-C551439F1196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可扩展项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0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992146" y="1461644"/>
            <a:ext cx="457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手绘风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92146" y="1984864"/>
            <a:ext cx="514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感谢您的耐心聆听</a:t>
            </a:r>
          </a:p>
          <a:p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4186" y="3400636"/>
            <a:ext cx="180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2845927" y="300650"/>
            <a:ext cx="2959780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3729" y="52674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889104" y="3148460"/>
            <a:ext cx="469040" cy="693678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2418521" y="1807372"/>
            <a:ext cx="356626" cy="561300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2422333" y="2513719"/>
            <a:ext cx="498182" cy="623570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896035" y="4045163"/>
            <a:ext cx="445786" cy="566694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954711" y="1922170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项目简介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005370" y="2640255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工作进度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5473647" y="3292624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工作展示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473647" y="4117479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可扩展项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45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AA414D-5713-49B4-9597-7AE9992121B3}"/>
              </a:ext>
            </a:extLst>
          </p:cNvPr>
          <p:cNvGrpSpPr/>
          <p:nvPr/>
        </p:nvGrpSpPr>
        <p:grpSpPr>
          <a:xfrm>
            <a:off x="1214003" y="1435328"/>
            <a:ext cx="5491856" cy="2153468"/>
            <a:chOff x="1214003" y="1435328"/>
            <a:chExt cx="5491856" cy="2153468"/>
          </a:xfrm>
        </p:grpSpPr>
        <p:pic>
          <p:nvPicPr>
            <p:cNvPr id="4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6" name="文本框 5"/>
            <p:cNvSpPr txBox="1"/>
            <p:nvPr/>
          </p:nvSpPr>
          <p:spPr>
            <a:xfrm>
              <a:off x="2177733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项目简介</a:t>
              </a:r>
              <a:endParaRPr lang="en-GB" altLang="zh-CN" sz="4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5490" y="2042370"/>
            <a:ext cx="178235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文件自动同步器</a:t>
            </a:r>
          </a:p>
        </p:txBody>
      </p:sp>
      <p:sp>
        <p:nvSpPr>
          <p:cNvPr id="201" name="Freeform 2536"/>
          <p:cNvSpPr>
            <a:spLocks noEditPoints="1"/>
          </p:cNvSpPr>
          <p:nvPr/>
        </p:nvSpPr>
        <p:spPr bwMode="auto">
          <a:xfrm>
            <a:off x="3959248" y="2976761"/>
            <a:ext cx="285750" cy="85751"/>
          </a:xfrm>
          <a:custGeom>
            <a:avLst/>
            <a:gdLst/>
            <a:ahLst/>
            <a:cxnLst>
              <a:cxn ang="0">
                <a:pos x="33" y="52"/>
              </a:cxn>
              <a:cxn ang="0">
                <a:pos x="176" y="54"/>
              </a:cxn>
              <a:cxn ang="0">
                <a:pos x="178" y="50"/>
              </a:cxn>
              <a:cxn ang="0">
                <a:pos x="178" y="5"/>
              </a:cxn>
              <a:cxn ang="0">
                <a:pos x="92" y="3"/>
              </a:cxn>
              <a:cxn ang="0">
                <a:pos x="6" y="0"/>
              </a:cxn>
              <a:cxn ang="0">
                <a:pos x="0" y="48"/>
              </a:cxn>
              <a:cxn ang="0">
                <a:pos x="9" y="35"/>
              </a:cxn>
              <a:cxn ang="0">
                <a:pos x="31" y="12"/>
              </a:cxn>
              <a:cxn ang="0">
                <a:pos x="11" y="20"/>
              </a:cxn>
              <a:cxn ang="0">
                <a:pos x="10" y="22"/>
              </a:cxn>
              <a:cxn ang="0">
                <a:pos x="11" y="9"/>
              </a:cxn>
              <a:cxn ang="0">
                <a:pos x="9" y="43"/>
              </a:cxn>
              <a:cxn ang="0">
                <a:pos x="28" y="28"/>
              </a:cxn>
              <a:cxn ang="0">
                <a:pos x="20" y="41"/>
              </a:cxn>
              <a:cxn ang="0">
                <a:pos x="56" y="17"/>
              </a:cxn>
              <a:cxn ang="0">
                <a:pos x="31" y="41"/>
              </a:cxn>
              <a:cxn ang="0">
                <a:pos x="9" y="43"/>
              </a:cxn>
              <a:cxn ang="0">
                <a:pos x="86" y="14"/>
              </a:cxn>
              <a:cxn ang="0">
                <a:pos x="60" y="41"/>
              </a:cxn>
              <a:cxn ang="0">
                <a:pos x="79" y="33"/>
              </a:cxn>
              <a:cxn ang="0">
                <a:pos x="45" y="36"/>
              </a:cxn>
              <a:cxn ang="0">
                <a:pos x="45" y="43"/>
              </a:cxn>
              <a:cxn ang="0">
                <a:pos x="104" y="11"/>
              </a:cxn>
              <a:cxn ang="0">
                <a:pos x="76" y="29"/>
              </a:cxn>
              <a:cxn ang="0">
                <a:pos x="129" y="38"/>
              </a:cxn>
              <a:cxn ang="0">
                <a:pos x="148" y="29"/>
              </a:cxn>
              <a:cxn ang="0">
                <a:pos x="134" y="45"/>
              </a:cxn>
              <a:cxn ang="0">
                <a:pos x="168" y="24"/>
              </a:cxn>
              <a:cxn ang="0">
                <a:pos x="151" y="45"/>
              </a:cxn>
              <a:cxn ang="0">
                <a:pos x="164" y="44"/>
              </a:cxn>
              <a:cxn ang="0">
                <a:pos x="166" y="35"/>
              </a:cxn>
              <a:cxn ang="0">
                <a:pos x="156" y="38"/>
              </a:cxn>
              <a:cxn ang="0">
                <a:pos x="101" y="44"/>
              </a:cxn>
              <a:cxn ang="0">
                <a:pos x="147" y="15"/>
              </a:cxn>
              <a:cxn ang="0">
                <a:pos x="117" y="43"/>
              </a:cxn>
              <a:cxn ang="0">
                <a:pos x="151" y="31"/>
              </a:cxn>
              <a:cxn ang="0">
                <a:pos x="165" y="14"/>
              </a:cxn>
              <a:cxn ang="0">
                <a:pos x="121" y="39"/>
              </a:cxn>
              <a:cxn ang="0">
                <a:pos x="153" y="13"/>
              </a:cxn>
              <a:cxn ang="0">
                <a:pos x="104" y="40"/>
              </a:cxn>
              <a:cxn ang="0">
                <a:pos x="137" y="12"/>
              </a:cxn>
              <a:cxn ang="0">
                <a:pos x="110" y="37"/>
              </a:cxn>
              <a:cxn ang="0">
                <a:pos x="125" y="17"/>
              </a:cxn>
              <a:cxn ang="0">
                <a:pos x="121" y="13"/>
              </a:cxn>
              <a:cxn ang="0">
                <a:pos x="105" y="11"/>
              </a:cxn>
              <a:cxn ang="0">
                <a:pos x="78" y="37"/>
              </a:cxn>
              <a:cxn ang="0">
                <a:pos x="81" y="44"/>
              </a:cxn>
              <a:cxn ang="0">
                <a:pos x="108" y="23"/>
              </a:cxn>
              <a:cxn ang="0">
                <a:pos x="88" y="43"/>
              </a:cxn>
              <a:cxn ang="0">
                <a:pos x="129" y="18"/>
              </a:cxn>
              <a:cxn ang="0">
                <a:pos x="99" y="44"/>
              </a:cxn>
              <a:cxn ang="0">
                <a:pos x="96" y="36"/>
              </a:cxn>
              <a:cxn ang="0">
                <a:pos x="72" y="22"/>
              </a:cxn>
              <a:cxn ang="0">
                <a:pos x="78" y="13"/>
              </a:cxn>
              <a:cxn ang="0">
                <a:pos x="36" y="38"/>
              </a:cxn>
              <a:cxn ang="0">
                <a:pos x="62" y="11"/>
              </a:cxn>
              <a:cxn ang="0">
                <a:pos x="26" y="34"/>
              </a:cxn>
              <a:cxn ang="0">
                <a:pos x="45" y="12"/>
              </a:cxn>
              <a:cxn ang="0">
                <a:pos x="20" y="29"/>
              </a:cxn>
              <a:cxn ang="0">
                <a:pos x="53" y="35"/>
              </a:cxn>
              <a:cxn ang="0">
                <a:pos x="31" y="10"/>
              </a:cxn>
              <a:cxn ang="0">
                <a:pos x="23" y="10"/>
              </a:cxn>
            </a:cxnLst>
            <a:rect l="0" t="0" r="r" b="b"/>
            <a:pathLst>
              <a:path w="180" h="54">
                <a:moveTo>
                  <a:pt x="4" y="52"/>
                </a:moveTo>
                <a:lnTo>
                  <a:pt x="4" y="52"/>
                </a:lnTo>
                <a:lnTo>
                  <a:pt x="6" y="52"/>
                </a:lnTo>
                <a:lnTo>
                  <a:pt x="6" y="52"/>
                </a:lnTo>
                <a:lnTo>
                  <a:pt x="12" y="51"/>
                </a:lnTo>
                <a:lnTo>
                  <a:pt x="19" y="51"/>
                </a:lnTo>
                <a:lnTo>
                  <a:pt x="33" y="52"/>
                </a:lnTo>
                <a:lnTo>
                  <a:pt x="33" y="52"/>
                </a:lnTo>
                <a:lnTo>
                  <a:pt x="84" y="53"/>
                </a:lnTo>
                <a:lnTo>
                  <a:pt x="84" y="53"/>
                </a:lnTo>
                <a:lnTo>
                  <a:pt x="128" y="54"/>
                </a:lnTo>
                <a:lnTo>
                  <a:pt x="174" y="54"/>
                </a:lnTo>
                <a:lnTo>
                  <a:pt x="174" y="54"/>
                </a:lnTo>
                <a:lnTo>
                  <a:pt x="176" y="54"/>
                </a:lnTo>
                <a:lnTo>
                  <a:pt x="177" y="52"/>
                </a:lnTo>
                <a:lnTo>
                  <a:pt x="177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0"/>
                </a:lnTo>
                <a:lnTo>
                  <a:pt x="178" y="50"/>
                </a:lnTo>
                <a:lnTo>
                  <a:pt x="180" y="29"/>
                </a:lnTo>
                <a:lnTo>
                  <a:pt x="180" y="19"/>
                </a:lnTo>
                <a:lnTo>
                  <a:pt x="180" y="8"/>
                </a:lnTo>
                <a:lnTo>
                  <a:pt x="180" y="8"/>
                </a:lnTo>
                <a:lnTo>
                  <a:pt x="180" y="7"/>
                </a:lnTo>
                <a:lnTo>
                  <a:pt x="178" y="5"/>
                </a:lnTo>
                <a:lnTo>
                  <a:pt x="178" y="5"/>
                </a:lnTo>
                <a:lnTo>
                  <a:pt x="176" y="4"/>
                </a:lnTo>
                <a:lnTo>
                  <a:pt x="176" y="4"/>
                </a:lnTo>
                <a:lnTo>
                  <a:pt x="155" y="3"/>
                </a:lnTo>
                <a:lnTo>
                  <a:pt x="135" y="3"/>
                </a:lnTo>
                <a:lnTo>
                  <a:pt x="92" y="3"/>
                </a:lnTo>
                <a:lnTo>
                  <a:pt x="92" y="3"/>
                </a:lnTo>
                <a:lnTo>
                  <a:pt x="37" y="1"/>
                </a:lnTo>
                <a:lnTo>
                  <a:pt x="37" y="1"/>
                </a:lnTo>
                <a:lnTo>
                  <a:pt x="23" y="1"/>
                </a:lnTo>
                <a:lnTo>
                  <a:pt x="16" y="1"/>
                </a:lnTo>
                <a:lnTo>
                  <a:pt x="9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lnTo>
                  <a:pt x="4" y="1"/>
                </a:lnTo>
                <a:lnTo>
                  <a:pt x="3" y="4"/>
                </a:lnTo>
                <a:lnTo>
                  <a:pt x="3" y="4"/>
                </a:lnTo>
                <a:lnTo>
                  <a:pt x="1" y="25"/>
                </a:lnTo>
                <a:lnTo>
                  <a:pt x="0" y="48"/>
                </a:lnTo>
                <a:lnTo>
                  <a:pt x="0" y="48"/>
                </a:lnTo>
                <a:lnTo>
                  <a:pt x="1" y="51"/>
                </a:lnTo>
                <a:lnTo>
                  <a:pt x="4" y="52"/>
                </a:lnTo>
                <a:lnTo>
                  <a:pt x="4" y="52"/>
                </a:lnTo>
                <a:close/>
                <a:moveTo>
                  <a:pt x="22" y="25"/>
                </a:moveTo>
                <a:lnTo>
                  <a:pt x="22" y="25"/>
                </a:lnTo>
                <a:lnTo>
                  <a:pt x="16" y="30"/>
                </a:lnTo>
                <a:lnTo>
                  <a:pt x="9" y="35"/>
                </a:lnTo>
                <a:lnTo>
                  <a:pt x="9" y="35"/>
                </a:lnTo>
                <a:lnTo>
                  <a:pt x="10" y="28"/>
                </a:lnTo>
                <a:lnTo>
                  <a:pt x="10" y="28"/>
                </a:lnTo>
                <a:lnTo>
                  <a:pt x="20" y="21"/>
                </a:lnTo>
                <a:lnTo>
                  <a:pt x="30" y="13"/>
                </a:lnTo>
                <a:lnTo>
                  <a:pt x="30" y="13"/>
                </a:lnTo>
                <a:lnTo>
                  <a:pt x="31" y="12"/>
                </a:lnTo>
                <a:lnTo>
                  <a:pt x="31" y="13"/>
                </a:lnTo>
                <a:lnTo>
                  <a:pt x="28" y="16"/>
                </a:lnTo>
                <a:lnTo>
                  <a:pt x="22" y="25"/>
                </a:lnTo>
                <a:lnTo>
                  <a:pt x="22" y="25"/>
                </a:lnTo>
                <a:close/>
                <a:moveTo>
                  <a:pt x="11" y="20"/>
                </a:moveTo>
                <a:lnTo>
                  <a:pt x="11" y="20"/>
                </a:lnTo>
                <a:lnTo>
                  <a:pt x="11" y="20"/>
                </a:lnTo>
                <a:lnTo>
                  <a:pt x="11" y="20"/>
                </a:lnTo>
                <a:lnTo>
                  <a:pt x="15" y="16"/>
                </a:lnTo>
                <a:lnTo>
                  <a:pt x="20" y="12"/>
                </a:lnTo>
                <a:lnTo>
                  <a:pt x="20" y="12"/>
                </a:lnTo>
                <a:lnTo>
                  <a:pt x="13" y="19"/>
                </a:lnTo>
                <a:lnTo>
                  <a:pt x="13" y="19"/>
                </a:lnTo>
                <a:lnTo>
                  <a:pt x="10" y="22"/>
                </a:lnTo>
                <a:lnTo>
                  <a:pt x="10" y="22"/>
                </a:lnTo>
                <a:lnTo>
                  <a:pt x="11" y="20"/>
                </a:lnTo>
                <a:lnTo>
                  <a:pt x="11" y="20"/>
                </a:lnTo>
                <a:close/>
                <a:moveTo>
                  <a:pt x="11" y="18"/>
                </a:moveTo>
                <a:lnTo>
                  <a:pt x="11" y="18"/>
                </a:lnTo>
                <a:lnTo>
                  <a:pt x="11" y="9"/>
                </a:lnTo>
                <a:lnTo>
                  <a:pt x="11" y="9"/>
                </a:lnTo>
                <a:lnTo>
                  <a:pt x="20" y="10"/>
                </a:lnTo>
                <a:lnTo>
                  <a:pt x="20" y="10"/>
                </a:lnTo>
                <a:lnTo>
                  <a:pt x="15" y="13"/>
                </a:lnTo>
                <a:lnTo>
                  <a:pt x="11" y="18"/>
                </a:lnTo>
                <a:lnTo>
                  <a:pt x="11" y="18"/>
                </a:lnTo>
                <a:close/>
                <a:moveTo>
                  <a:pt x="9" y="43"/>
                </a:moveTo>
                <a:lnTo>
                  <a:pt x="9" y="43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15" y="36"/>
                </a:lnTo>
                <a:lnTo>
                  <a:pt x="20" y="34"/>
                </a:lnTo>
                <a:lnTo>
                  <a:pt x="28" y="28"/>
                </a:lnTo>
                <a:lnTo>
                  <a:pt x="28" y="28"/>
                </a:lnTo>
                <a:lnTo>
                  <a:pt x="18" y="39"/>
                </a:lnTo>
                <a:lnTo>
                  <a:pt x="18" y="39"/>
                </a:lnTo>
                <a:lnTo>
                  <a:pt x="18" y="40"/>
                </a:lnTo>
                <a:lnTo>
                  <a:pt x="19" y="40"/>
                </a:lnTo>
                <a:lnTo>
                  <a:pt x="20" y="41"/>
                </a:lnTo>
                <a:lnTo>
                  <a:pt x="20" y="41"/>
                </a:lnTo>
                <a:lnTo>
                  <a:pt x="29" y="35"/>
                </a:lnTo>
                <a:lnTo>
                  <a:pt x="37" y="29"/>
                </a:lnTo>
                <a:lnTo>
                  <a:pt x="46" y="22"/>
                </a:lnTo>
                <a:lnTo>
                  <a:pt x="55" y="17"/>
                </a:lnTo>
                <a:lnTo>
                  <a:pt x="55" y="17"/>
                </a:lnTo>
                <a:lnTo>
                  <a:pt x="59" y="14"/>
                </a:lnTo>
                <a:lnTo>
                  <a:pt x="56" y="17"/>
                </a:lnTo>
                <a:lnTo>
                  <a:pt x="56" y="17"/>
                </a:lnTo>
                <a:lnTo>
                  <a:pt x="45" y="25"/>
                </a:lnTo>
                <a:lnTo>
                  <a:pt x="45" y="25"/>
                </a:lnTo>
                <a:lnTo>
                  <a:pt x="38" y="32"/>
                </a:lnTo>
                <a:lnTo>
                  <a:pt x="31" y="41"/>
                </a:lnTo>
                <a:lnTo>
                  <a:pt x="31" y="41"/>
                </a:lnTo>
                <a:lnTo>
                  <a:pt x="31" y="41"/>
                </a:lnTo>
                <a:lnTo>
                  <a:pt x="32" y="43"/>
                </a:lnTo>
                <a:lnTo>
                  <a:pt x="32" y="43"/>
                </a:lnTo>
                <a:lnTo>
                  <a:pt x="30" y="43"/>
                </a:lnTo>
                <a:lnTo>
                  <a:pt x="30" y="43"/>
                </a:lnTo>
                <a:lnTo>
                  <a:pt x="20" y="43"/>
                </a:lnTo>
                <a:lnTo>
                  <a:pt x="9" y="43"/>
                </a:lnTo>
                <a:lnTo>
                  <a:pt x="9" y="43"/>
                </a:lnTo>
                <a:close/>
                <a:moveTo>
                  <a:pt x="45" y="43"/>
                </a:moveTo>
                <a:lnTo>
                  <a:pt x="45" y="43"/>
                </a:lnTo>
                <a:lnTo>
                  <a:pt x="55" y="37"/>
                </a:lnTo>
                <a:lnTo>
                  <a:pt x="64" y="31"/>
                </a:lnTo>
                <a:lnTo>
                  <a:pt x="81" y="18"/>
                </a:lnTo>
                <a:lnTo>
                  <a:pt x="81" y="18"/>
                </a:lnTo>
                <a:lnTo>
                  <a:pt x="86" y="14"/>
                </a:lnTo>
                <a:lnTo>
                  <a:pt x="87" y="14"/>
                </a:lnTo>
                <a:lnTo>
                  <a:pt x="81" y="21"/>
                </a:lnTo>
                <a:lnTo>
                  <a:pt x="81" y="21"/>
                </a:lnTo>
                <a:lnTo>
                  <a:pt x="71" y="31"/>
                </a:lnTo>
                <a:lnTo>
                  <a:pt x="60" y="40"/>
                </a:lnTo>
                <a:lnTo>
                  <a:pt x="60" y="40"/>
                </a:lnTo>
                <a:lnTo>
                  <a:pt x="60" y="41"/>
                </a:lnTo>
                <a:lnTo>
                  <a:pt x="60" y="43"/>
                </a:lnTo>
                <a:lnTo>
                  <a:pt x="62" y="43"/>
                </a:lnTo>
                <a:lnTo>
                  <a:pt x="62" y="43"/>
                </a:lnTo>
                <a:lnTo>
                  <a:pt x="75" y="34"/>
                </a:lnTo>
                <a:lnTo>
                  <a:pt x="88" y="24"/>
                </a:lnTo>
                <a:lnTo>
                  <a:pt x="88" y="24"/>
                </a:lnTo>
                <a:lnTo>
                  <a:pt x="79" y="33"/>
                </a:lnTo>
                <a:lnTo>
                  <a:pt x="71" y="44"/>
                </a:lnTo>
                <a:lnTo>
                  <a:pt x="71" y="44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45" y="36"/>
                </a:lnTo>
                <a:lnTo>
                  <a:pt x="57" y="29"/>
                </a:lnTo>
                <a:lnTo>
                  <a:pt x="57" y="29"/>
                </a:lnTo>
                <a:lnTo>
                  <a:pt x="49" y="34"/>
                </a:lnTo>
                <a:lnTo>
                  <a:pt x="43" y="40"/>
                </a:lnTo>
                <a:lnTo>
                  <a:pt x="43" y="40"/>
                </a:lnTo>
                <a:lnTo>
                  <a:pt x="43" y="43"/>
                </a:lnTo>
                <a:lnTo>
                  <a:pt x="45" y="43"/>
                </a:lnTo>
                <a:lnTo>
                  <a:pt x="45" y="43"/>
                </a:lnTo>
                <a:close/>
                <a:moveTo>
                  <a:pt x="92" y="11"/>
                </a:moveTo>
                <a:lnTo>
                  <a:pt x="92" y="11"/>
                </a:lnTo>
                <a:lnTo>
                  <a:pt x="92" y="11"/>
                </a:lnTo>
                <a:lnTo>
                  <a:pt x="92" y="11"/>
                </a:lnTo>
                <a:lnTo>
                  <a:pt x="104" y="11"/>
                </a:lnTo>
                <a:lnTo>
                  <a:pt x="104" y="11"/>
                </a:lnTo>
                <a:lnTo>
                  <a:pt x="94" y="17"/>
                </a:lnTo>
                <a:lnTo>
                  <a:pt x="86" y="23"/>
                </a:lnTo>
                <a:lnTo>
                  <a:pt x="68" y="36"/>
                </a:lnTo>
                <a:lnTo>
                  <a:pt x="68" y="36"/>
                </a:lnTo>
                <a:lnTo>
                  <a:pt x="65" y="38"/>
                </a:lnTo>
                <a:lnTo>
                  <a:pt x="67" y="35"/>
                </a:lnTo>
                <a:lnTo>
                  <a:pt x="76" y="29"/>
                </a:lnTo>
                <a:lnTo>
                  <a:pt x="76" y="29"/>
                </a:lnTo>
                <a:lnTo>
                  <a:pt x="84" y="20"/>
                </a:lnTo>
                <a:lnTo>
                  <a:pt x="92" y="11"/>
                </a:lnTo>
                <a:lnTo>
                  <a:pt x="92" y="11"/>
                </a:lnTo>
                <a:close/>
                <a:moveTo>
                  <a:pt x="118" y="44"/>
                </a:moveTo>
                <a:lnTo>
                  <a:pt x="118" y="44"/>
                </a:lnTo>
                <a:lnTo>
                  <a:pt x="129" y="38"/>
                </a:lnTo>
                <a:lnTo>
                  <a:pt x="140" y="31"/>
                </a:lnTo>
                <a:lnTo>
                  <a:pt x="160" y="17"/>
                </a:lnTo>
                <a:lnTo>
                  <a:pt x="160" y="17"/>
                </a:lnTo>
                <a:lnTo>
                  <a:pt x="156" y="22"/>
                </a:lnTo>
                <a:lnTo>
                  <a:pt x="156" y="22"/>
                </a:lnTo>
                <a:lnTo>
                  <a:pt x="152" y="26"/>
                </a:lnTo>
                <a:lnTo>
                  <a:pt x="148" y="29"/>
                </a:lnTo>
                <a:lnTo>
                  <a:pt x="148" y="29"/>
                </a:lnTo>
                <a:lnTo>
                  <a:pt x="141" y="35"/>
                </a:lnTo>
                <a:lnTo>
                  <a:pt x="134" y="43"/>
                </a:lnTo>
                <a:lnTo>
                  <a:pt x="134" y="43"/>
                </a:lnTo>
                <a:lnTo>
                  <a:pt x="133" y="43"/>
                </a:lnTo>
                <a:lnTo>
                  <a:pt x="134" y="44"/>
                </a:lnTo>
                <a:lnTo>
                  <a:pt x="134" y="45"/>
                </a:lnTo>
                <a:lnTo>
                  <a:pt x="135" y="44"/>
                </a:lnTo>
                <a:lnTo>
                  <a:pt x="135" y="44"/>
                </a:lnTo>
                <a:lnTo>
                  <a:pt x="150" y="34"/>
                </a:lnTo>
                <a:lnTo>
                  <a:pt x="164" y="25"/>
                </a:lnTo>
                <a:lnTo>
                  <a:pt x="164" y="25"/>
                </a:lnTo>
                <a:lnTo>
                  <a:pt x="169" y="23"/>
                </a:lnTo>
                <a:lnTo>
                  <a:pt x="168" y="24"/>
                </a:lnTo>
                <a:lnTo>
                  <a:pt x="163" y="29"/>
                </a:lnTo>
                <a:lnTo>
                  <a:pt x="163" y="29"/>
                </a:lnTo>
                <a:lnTo>
                  <a:pt x="150" y="43"/>
                </a:lnTo>
                <a:lnTo>
                  <a:pt x="150" y="43"/>
                </a:lnTo>
                <a:lnTo>
                  <a:pt x="150" y="44"/>
                </a:lnTo>
                <a:lnTo>
                  <a:pt x="151" y="45"/>
                </a:lnTo>
                <a:lnTo>
                  <a:pt x="151" y="45"/>
                </a:lnTo>
                <a:lnTo>
                  <a:pt x="159" y="40"/>
                </a:lnTo>
                <a:lnTo>
                  <a:pt x="161" y="39"/>
                </a:lnTo>
                <a:lnTo>
                  <a:pt x="163" y="39"/>
                </a:lnTo>
                <a:lnTo>
                  <a:pt x="164" y="40"/>
                </a:lnTo>
                <a:lnTo>
                  <a:pt x="164" y="43"/>
                </a:lnTo>
                <a:lnTo>
                  <a:pt x="164" y="43"/>
                </a:lnTo>
                <a:lnTo>
                  <a:pt x="164" y="44"/>
                </a:lnTo>
                <a:lnTo>
                  <a:pt x="165" y="45"/>
                </a:lnTo>
                <a:lnTo>
                  <a:pt x="166" y="44"/>
                </a:lnTo>
                <a:lnTo>
                  <a:pt x="166" y="44"/>
                </a:lnTo>
                <a:lnTo>
                  <a:pt x="166" y="44"/>
                </a:lnTo>
                <a:lnTo>
                  <a:pt x="167" y="39"/>
                </a:lnTo>
                <a:lnTo>
                  <a:pt x="166" y="35"/>
                </a:lnTo>
                <a:lnTo>
                  <a:pt x="166" y="35"/>
                </a:lnTo>
                <a:lnTo>
                  <a:pt x="165" y="34"/>
                </a:lnTo>
                <a:lnTo>
                  <a:pt x="164" y="34"/>
                </a:lnTo>
                <a:lnTo>
                  <a:pt x="164" y="34"/>
                </a:lnTo>
                <a:lnTo>
                  <a:pt x="157" y="38"/>
                </a:lnTo>
                <a:lnTo>
                  <a:pt x="157" y="38"/>
                </a:lnTo>
                <a:lnTo>
                  <a:pt x="154" y="40"/>
                </a:lnTo>
                <a:lnTo>
                  <a:pt x="156" y="38"/>
                </a:lnTo>
                <a:lnTo>
                  <a:pt x="161" y="34"/>
                </a:lnTo>
                <a:lnTo>
                  <a:pt x="161" y="34"/>
                </a:lnTo>
                <a:lnTo>
                  <a:pt x="171" y="22"/>
                </a:lnTo>
                <a:lnTo>
                  <a:pt x="171" y="22"/>
                </a:lnTo>
                <a:lnTo>
                  <a:pt x="170" y="46"/>
                </a:lnTo>
                <a:lnTo>
                  <a:pt x="170" y="46"/>
                </a:lnTo>
                <a:lnTo>
                  <a:pt x="101" y="44"/>
                </a:lnTo>
                <a:lnTo>
                  <a:pt x="101" y="44"/>
                </a:lnTo>
                <a:lnTo>
                  <a:pt x="107" y="41"/>
                </a:lnTo>
                <a:lnTo>
                  <a:pt x="112" y="39"/>
                </a:lnTo>
                <a:lnTo>
                  <a:pt x="121" y="33"/>
                </a:lnTo>
                <a:lnTo>
                  <a:pt x="141" y="19"/>
                </a:lnTo>
                <a:lnTo>
                  <a:pt x="141" y="19"/>
                </a:lnTo>
                <a:lnTo>
                  <a:pt x="147" y="15"/>
                </a:lnTo>
                <a:lnTo>
                  <a:pt x="147" y="15"/>
                </a:lnTo>
                <a:lnTo>
                  <a:pt x="147" y="16"/>
                </a:lnTo>
                <a:lnTo>
                  <a:pt x="138" y="23"/>
                </a:lnTo>
                <a:lnTo>
                  <a:pt x="138" y="23"/>
                </a:lnTo>
                <a:lnTo>
                  <a:pt x="126" y="32"/>
                </a:lnTo>
                <a:lnTo>
                  <a:pt x="117" y="43"/>
                </a:lnTo>
                <a:lnTo>
                  <a:pt x="117" y="43"/>
                </a:lnTo>
                <a:lnTo>
                  <a:pt x="117" y="44"/>
                </a:lnTo>
                <a:lnTo>
                  <a:pt x="118" y="44"/>
                </a:lnTo>
                <a:lnTo>
                  <a:pt x="118" y="44"/>
                </a:lnTo>
                <a:close/>
                <a:moveTo>
                  <a:pt x="171" y="19"/>
                </a:moveTo>
                <a:lnTo>
                  <a:pt x="171" y="19"/>
                </a:lnTo>
                <a:lnTo>
                  <a:pt x="151" y="31"/>
                </a:lnTo>
                <a:lnTo>
                  <a:pt x="151" y="31"/>
                </a:lnTo>
                <a:lnTo>
                  <a:pt x="143" y="37"/>
                </a:lnTo>
                <a:lnTo>
                  <a:pt x="143" y="37"/>
                </a:lnTo>
                <a:lnTo>
                  <a:pt x="141" y="37"/>
                </a:lnTo>
                <a:lnTo>
                  <a:pt x="141" y="37"/>
                </a:lnTo>
                <a:lnTo>
                  <a:pt x="154" y="27"/>
                </a:lnTo>
                <a:lnTo>
                  <a:pt x="160" y="21"/>
                </a:lnTo>
                <a:lnTo>
                  <a:pt x="165" y="14"/>
                </a:lnTo>
                <a:lnTo>
                  <a:pt x="165" y="14"/>
                </a:lnTo>
                <a:lnTo>
                  <a:pt x="164" y="13"/>
                </a:lnTo>
                <a:lnTo>
                  <a:pt x="163" y="13"/>
                </a:lnTo>
                <a:lnTo>
                  <a:pt x="163" y="13"/>
                </a:lnTo>
                <a:lnTo>
                  <a:pt x="143" y="27"/>
                </a:lnTo>
                <a:lnTo>
                  <a:pt x="133" y="33"/>
                </a:lnTo>
                <a:lnTo>
                  <a:pt x="121" y="39"/>
                </a:lnTo>
                <a:lnTo>
                  <a:pt x="121" y="39"/>
                </a:lnTo>
                <a:lnTo>
                  <a:pt x="128" y="34"/>
                </a:lnTo>
                <a:lnTo>
                  <a:pt x="136" y="27"/>
                </a:lnTo>
                <a:lnTo>
                  <a:pt x="136" y="27"/>
                </a:lnTo>
                <a:lnTo>
                  <a:pt x="144" y="20"/>
                </a:lnTo>
                <a:lnTo>
                  <a:pt x="153" y="13"/>
                </a:lnTo>
                <a:lnTo>
                  <a:pt x="153" y="13"/>
                </a:lnTo>
                <a:lnTo>
                  <a:pt x="153" y="12"/>
                </a:lnTo>
                <a:lnTo>
                  <a:pt x="153" y="12"/>
                </a:lnTo>
                <a:lnTo>
                  <a:pt x="172" y="13"/>
                </a:lnTo>
                <a:lnTo>
                  <a:pt x="172" y="13"/>
                </a:lnTo>
                <a:lnTo>
                  <a:pt x="171" y="19"/>
                </a:lnTo>
                <a:lnTo>
                  <a:pt x="171" y="19"/>
                </a:lnTo>
                <a:close/>
                <a:moveTo>
                  <a:pt x="104" y="40"/>
                </a:moveTo>
                <a:lnTo>
                  <a:pt x="104" y="40"/>
                </a:lnTo>
                <a:lnTo>
                  <a:pt x="113" y="35"/>
                </a:lnTo>
                <a:lnTo>
                  <a:pt x="122" y="29"/>
                </a:lnTo>
                <a:lnTo>
                  <a:pt x="130" y="21"/>
                </a:lnTo>
                <a:lnTo>
                  <a:pt x="137" y="13"/>
                </a:lnTo>
                <a:lnTo>
                  <a:pt x="137" y="13"/>
                </a:lnTo>
                <a:lnTo>
                  <a:pt x="137" y="12"/>
                </a:lnTo>
                <a:lnTo>
                  <a:pt x="137" y="12"/>
                </a:lnTo>
                <a:lnTo>
                  <a:pt x="150" y="12"/>
                </a:lnTo>
                <a:lnTo>
                  <a:pt x="150" y="12"/>
                </a:lnTo>
                <a:lnTo>
                  <a:pt x="138" y="19"/>
                </a:lnTo>
                <a:lnTo>
                  <a:pt x="127" y="26"/>
                </a:lnTo>
                <a:lnTo>
                  <a:pt x="116" y="34"/>
                </a:lnTo>
                <a:lnTo>
                  <a:pt x="110" y="37"/>
                </a:lnTo>
                <a:lnTo>
                  <a:pt x="104" y="40"/>
                </a:lnTo>
                <a:lnTo>
                  <a:pt x="104" y="40"/>
                </a:lnTo>
                <a:close/>
                <a:moveTo>
                  <a:pt x="121" y="11"/>
                </a:moveTo>
                <a:lnTo>
                  <a:pt x="121" y="11"/>
                </a:lnTo>
                <a:lnTo>
                  <a:pt x="135" y="12"/>
                </a:lnTo>
                <a:lnTo>
                  <a:pt x="135" y="12"/>
                </a:lnTo>
                <a:lnTo>
                  <a:pt x="125" y="17"/>
                </a:lnTo>
                <a:lnTo>
                  <a:pt x="116" y="22"/>
                </a:lnTo>
                <a:lnTo>
                  <a:pt x="100" y="33"/>
                </a:lnTo>
                <a:lnTo>
                  <a:pt x="100" y="33"/>
                </a:lnTo>
                <a:lnTo>
                  <a:pt x="106" y="29"/>
                </a:lnTo>
                <a:lnTo>
                  <a:pt x="112" y="24"/>
                </a:lnTo>
                <a:lnTo>
                  <a:pt x="117" y="19"/>
                </a:lnTo>
                <a:lnTo>
                  <a:pt x="121" y="13"/>
                </a:lnTo>
                <a:lnTo>
                  <a:pt x="121" y="13"/>
                </a:lnTo>
                <a:lnTo>
                  <a:pt x="121" y="11"/>
                </a:lnTo>
                <a:lnTo>
                  <a:pt x="121" y="11"/>
                </a:lnTo>
                <a:close/>
                <a:moveTo>
                  <a:pt x="105" y="13"/>
                </a:moveTo>
                <a:lnTo>
                  <a:pt x="105" y="13"/>
                </a:lnTo>
                <a:lnTo>
                  <a:pt x="106" y="12"/>
                </a:lnTo>
                <a:lnTo>
                  <a:pt x="105" y="11"/>
                </a:lnTo>
                <a:lnTo>
                  <a:pt x="105" y="11"/>
                </a:lnTo>
                <a:lnTo>
                  <a:pt x="119" y="11"/>
                </a:lnTo>
                <a:lnTo>
                  <a:pt x="119" y="11"/>
                </a:lnTo>
                <a:lnTo>
                  <a:pt x="100" y="24"/>
                </a:lnTo>
                <a:lnTo>
                  <a:pt x="79" y="37"/>
                </a:lnTo>
                <a:lnTo>
                  <a:pt x="79" y="37"/>
                </a:lnTo>
                <a:lnTo>
                  <a:pt x="78" y="37"/>
                </a:lnTo>
                <a:lnTo>
                  <a:pt x="78" y="37"/>
                </a:lnTo>
                <a:lnTo>
                  <a:pt x="84" y="31"/>
                </a:lnTo>
                <a:lnTo>
                  <a:pt x="84" y="31"/>
                </a:lnTo>
                <a:lnTo>
                  <a:pt x="94" y="22"/>
                </a:lnTo>
                <a:lnTo>
                  <a:pt x="105" y="13"/>
                </a:lnTo>
                <a:lnTo>
                  <a:pt x="105" y="13"/>
                </a:lnTo>
                <a:close/>
                <a:moveTo>
                  <a:pt x="81" y="44"/>
                </a:moveTo>
                <a:lnTo>
                  <a:pt x="81" y="44"/>
                </a:lnTo>
                <a:lnTo>
                  <a:pt x="75" y="44"/>
                </a:lnTo>
                <a:lnTo>
                  <a:pt x="75" y="44"/>
                </a:lnTo>
                <a:lnTo>
                  <a:pt x="96" y="29"/>
                </a:lnTo>
                <a:lnTo>
                  <a:pt x="117" y="16"/>
                </a:lnTo>
                <a:lnTo>
                  <a:pt x="117" y="16"/>
                </a:lnTo>
                <a:lnTo>
                  <a:pt x="108" y="23"/>
                </a:lnTo>
                <a:lnTo>
                  <a:pt x="100" y="30"/>
                </a:lnTo>
                <a:lnTo>
                  <a:pt x="100" y="30"/>
                </a:lnTo>
                <a:lnTo>
                  <a:pt x="86" y="40"/>
                </a:lnTo>
                <a:lnTo>
                  <a:pt x="86" y="40"/>
                </a:lnTo>
                <a:lnTo>
                  <a:pt x="86" y="41"/>
                </a:lnTo>
                <a:lnTo>
                  <a:pt x="86" y="43"/>
                </a:lnTo>
                <a:lnTo>
                  <a:pt x="88" y="43"/>
                </a:lnTo>
                <a:lnTo>
                  <a:pt x="88" y="43"/>
                </a:lnTo>
                <a:lnTo>
                  <a:pt x="98" y="37"/>
                </a:lnTo>
                <a:lnTo>
                  <a:pt x="109" y="30"/>
                </a:lnTo>
                <a:lnTo>
                  <a:pt x="128" y="17"/>
                </a:lnTo>
                <a:lnTo>
                  <a:pt x="128" y="17"/>
                </a:lnTo>
                <a:lnTo>
                  <a:pt x="133" y="15"/>
                </a:lnTo>
                <a:lnTo>
                  <a:pt x="129" y="18"/>
                </a:lnTo>
                <a:lnTo>
                  <a:pt x="129" y="18"/>
                </a:lnTo>
                <a:lnTo>
                  <a:pt x="123" y="24"/>
                </a:lnTo>
                <a:lnTo>
                  <a:pt x="116" y="29"/>
                </a:lnTo>
                <a:lnTo>
                  <a:pt x="116" y="29"/>
                </a:lnTo>
                <a:lnTo>
                  <a:pt x="99" y="43"/>
                </a:lnTo>
                <a:lnTo>
                  <a:pt x="99" y="43"/>
                </a:lnTo>
                <a:lnTo>
                  <a:pt x="99" y="44"/>
                </a:lnTo>
                <a:lnTo>
                  <a:pt x="99" y="44"/>
                </a:lnTo>
                <a:lnTo>
                  <a:pt x="99" y="44"/>
                </a:lnTo>
                <a:lnTo>
                  <a:pt x="81" y="44"/>
                </a:lnTo>
                <a:lnTo>
                  <a:pt x="81" y="44"/>
                </a:lnTo>
                <a:close/>
                <a:moveTo>
                  <a:pt x="99" y="34"/>
                </a:moveTo>
                <a:lnTo>
                  <a:pt x="99" y="34"/>
                </a:lnTo>
                <a:lnTo>
                  <a:pt x="96" y="36"/>
                </a:lnTo>
                <a:lnTo>
                  <a:pt x="96" y="36"/>
                </a:lnTo>
                <a:lnTo>
                  <a:pt x="99" y="34"/>
                </a:lnTo>
                <a:lnTo>
                  <a:pt x="99" y="34"/>
                </a:lnTo>
                <a:close/>
                <a:moveTo>
                  <a:pt x="88" y="11"/>
                </a:moveTo>
                <a:lnTo>
                  <a:pt x="88" y="11"/>
                </a:lnTo>
                <a:lnTo>
                  <a:pt x="80" y="16"/>
                </a:lnTo>
                <a:lnTo>
                  <a:pt x="72" y="22"/>
                </a:lnTo>
                <a:lnTo>
                  <a:pt x="57" y="33"/>
                </a:lnTo>
                <a:lnTo>
                  <a:pt x="57" y="33"/>
                </a:lnTo>
                <a:lnTo>
                  <a:pt x="63" y="29"/>
                </a:lnTo>
                <a:lnTo>
                  <a:pt x="69" y="24"/>
                </a:lnTo>
                <a:lnTo>
                  <a:pt x="74" y="18"/>
                </a:lnTo>
                <a:lnTo>
                  <a:pt x="78" y="13"/>
                </a:lnTo>
                <a:lnTo>
                  <a:pt x="78" y="13"/>
                </a:lnTo>
                <a:lnTo>
                  <a:pt x="78" y="12"/>
                </a:lnTo>
                <a:lnTo>
                  <a:pt x="78" y="11"/>
                </a:lnTo>
                <a:lnTo>
                  <a:pt x="76" y="11"/>
                </a:lnTo>
                <a:lnTo>
                  <a:pt x="76" y="11"/>
                </a:lnTo>
                <a:lnTo>
                  <a:pt x="57" y="26"/>
                </a:lnTo>
                <a:lnTo>
                  <a:pt x="46" y="32"/>
                </a:lnTo>
                <a:lnTo>
                  <a:pt x="36" y="38"/>
                </a:lnTo>
                <a:lnTo>
                  <a:pt x="36" y="38"/>
                </a:lnTo>
                <a:lnTo>
                  <a:pt x="47" y="26"/>
                </a:lnTo>
                <a:lnTo>
                  <a:pt x="47" y="26"/>
                </a:lnTo>
                <a:lnTo>
                  <a:pt x="63" y="13"/>
                </a:lnTo>
                <a:lnTo>
                  <a:pt x="63" y="13"/>
                </a:lnTo>
                <a:lnTo>
                  <a:pt x="63" y="11"/>
                </a:lnTo>
                <a:lnTo>
                  <a:pt x="62" y="11"/>
                </a:lnTo>
                <a:lnTo>
                  <a:pt x="62" y="11"/>
                </a:lnTo>
                <a:lnTo>
                  <a:pt x="55" y="14"/>
                </a:lnTo>
                <a:lnTo>
                  <a:pt x="48" y="18"/>
                </a:lnTo>
                <a:lnTo>
                  <a:pt x="36" y="27"/>
                </a:lnTo>
                <a:lnTo>
                  <a:pt x="36" y="27"/>
                </a:lnTo>
                <a:lnTo>
                  <a:pt x="26" y="34"/>
                </a:lnTo>
                <a:lnTo>
                  <a:pt x="26" y="34"/>
                </a:lnTo>
                <a:lnTo>
                  <a:pt x="22" y="37"/>
                </a:lnTo>
                <a:lnTo>
                  <a:pt x="24" y="35"/>
                </a:lnTo>
                <a:lnTo>
                  <a:pt x="29" y="29"/>
                </a:lnTo>
                <a:lnTo>
                  <a:pt x="29" y="29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5" y="11"/>
                </a:lnTo>
                <a:lnTo>
                  <a:pt x="44" y="11"/>
                </a:lnTo>
                <a:lnTo>
                  <a:pt x="43" y="11"/>
                </a:lnTo>
                <a:lnTo>
                  <a:pt x="43" y="11"/>
                </a:lnTo>
                <a:lnTo>
                  <a:pt x="13" y="35"/>
                </a:lnTo>
                <a:lnTo>
                  <a:pt x="13" y="35"/>
                </a:lnTo>
                <a:lnTo>
                  <a:pt x="20" y="29"/>
                </a:lnTo>
                <a:lnTo>
                  <a:pt x="25" y="24"/>
                </a:lnTo>
                <a:lnTo>
                  <a:pt x="30" y="17"/>
                </a:lnTo>
                <a:lnTo>
                  <a:pt x="35" y="10"/>
                </a:lnTo>
                <a:lnTo>
                  <a:pt x="35" y="10"/>
                </a:lnTo>
                <a:lnTo>
                  <a:pt x="88" y="11"/>
                </a:lnTo>
                <a:lnTo>
                  <a:pt x="88" y="11"/>
                </a:lnTo>
                <a:close/>
                <a:moveTo>
                  <a:pt x="53" y="35"/>
                </a:moveTo>
                <a:lnTo>
                  <a:pt x="53" y="35"/>
                </a:lnTo>
                <a:lnTo>
                  <a:pt x="55" y="34"/>
                </a:lnTo>
                <a:lnTo>
                  <a:pt x="55" y="34"/>
                </a:lnTo>
                <a:lnTo>
                  <a:pt x="53" y="35"/>
                </a:lnTo>
                <a:lnTo>
                  <a:pt x="53" y="35"/>
                </a:lnTo>
                <a:close/>
                <a:moveTo>
                  <a:pt x="31" y="10"/>
                </a:moveTo>
                <a:lnTo>
                  <a:pt x="31" y="10"/>
                </a:lnTo>
                <a:lnTo>
                  <a:pt x="20" y="18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4" y="22"/>
                </a:lnTo>
                <a:lnTo>
                  <a:pt x="17" y="18"/>
                </a:lnTo>
                <a:lnTo>
                  <a:pt x="23" y="10"/>
                </a:lnTo>
                <a:lnTo>
                  <a:pt x="23" y="10"/>
                </a:lnTo>
                <a:lnTo>
                  <a:pt x="31" y="10"/>
                </a:lnTo>
                <a:lnTo>
                  <a:pt x="31" y="1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2" name="Freeform 2540"/>
          <p:cNvSpPr>
            <a:spLocks noEditPoints="1"/>
          </p:cNvSpPr>
          <p:nvPr/>
        </p:nvSpPr>
        <p:spPr bwMode="auto">
          <a:xfrm>
            <a:off x="3439040" y="2601516"/>
            <a:ext cx="337926" cy="31415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3" name="Freeform 2537"/>
          <p:cNvSpPr>
            <a:spLocks noEditPoints="1"/>
          </p:cNvSpPr>
          <p:nvPr/>
        </p:nvSpPr>
        <p:spPr bwMode="auto">
          <a:xfrm>
            <a:off x="4505591" y="2752900"/>
            <a:ext cx="95250" cy="95279"/>
          </a:xfrm>
          <a:custGeom>
            <a:avLst/>
            <a:gdLst/>
            <a:ahLst/>
            <a:cxnLst>
              <a:cxn ang="0">
                <a:pos x="25" y="60"/>
              </a:cxn>
              <a:cxn ang="0">
                <a:pos x="37" y="58"/>
              </a:cxn>
              <a:cxn ang="0">
                <a:pos x="52" y="49"/>
              </a:cxn>
              <a:cxn ang="0">
                <a:pos x="59" y="31"/>
              </a:cxn>
              <a:cxn ang="0">
                <a:pos x="59" y="20"/>
              </a:cxn>
              <a:cxn ang="0">
                <a:pos x="49" y="7"/>
              </a:cxn>
              <a:cxn ang="0">
                <a:pos x="34" y="0"/>
              </a:cxn>
              <a:cxn ang="0">
                <a:pos x="21" y="1"/>
              </a:cxn>
              <a:cxn ang="0">
                <a:pos x="7" y="10"/>
              </a:cxn>
              <a:cxn ang="0">
                <a:pos x="0" y="25"/>
              </a:cxn>
              <a:cxn ang="0">
                <a:pos x="2" y="41"/>
              </a:cxn>
              <a:cxn ang="0">
                <a:pos x="12" y="55"/>
              </a:cxn>
              <a:cxn ang="0">
                <a:pos x="24" y="60"/>
              </a:cxn>
              <a:cxn ang="0">
                <a:pos x="9" y="26"/>
              </a:cxn>
              <a:cxn ang="0">
                <a:pos x="30" y="13"/>
              </a:cxn>
              <a:cxn ang="0">
                <a:pos x="8" y="31"/>
              </a:cxn>
              <a:cxn ang="0">
                <a:pos x="8" y="27"/>
              </a:cxn>
              <a:cxn ang="0">
                <a:pos x="35" y="19"/>
              </a:cxn>
              <a:cxn ang="0">
                <a:pos x="9" y="34"/>
              </a:cxn>
              <a:cxn ang="0">
                <a:pos x="9" y="34"/>
              </a:cxn>
              <a:cxn ang="0">
                <a:pos x="29" y="17"/>
              </a:cxn>
              <a:cxn ang="0">
                <a:pos x="34" y="10"/>
              </a:cxn>
              <a:cxn ang="0">
                <a:pos x="40" y="11"/>
              </a:cxn>
              <a:cxn ang="0">
                <a:pos x="44" y="14"/>
              </a:cxn>
              <a:cxn ang="0">
                <a:pos x="37" y="20"/>
              </a:cxn>
              <a:cxn ang="0">
                <a:pos x="11" y="40"/>
              </a:cxn>
              <a:cxn ang="0">
                <a:pos x="17" y="33"/>
              </a:cxn>
              <a:cxn ang="0">
                <a:pos x="37" y="20"/>
              </a:cxn>
              <a:cxn ang="0">
                <a:pos x="21" y="42"/>
              </a:cxn>
              <a:cxn ang="0">
                <a:pos x="38" y="32"/>
              </a:cxn>
              <a:cxn ang="0">
                <a:pos x="21" y="49"/>
              </a:cxn>
              <a:cxn ang="0">
                <a:pos x="20" y="50"/>
              </a:cxn>
              <a:cxn ang="0">
                <a:pos x="15" y="45"/>
              </a:cxn>
              <a:cxn ang="0">
                <a:pos x="50" y="35"/>
              </a:cxn>
              <a:cxn ang="0">
                <a:pos x="42" y="45"/>
              </a:cxn>
              <a:cxn ang="0">
                <a:pos x="30" y="51"/>
              </a:cxn>
              <a:cxn ang="0">
                <a:pos x="22" y="51"/>
              </a:cxn>
              <a:cxn ang="0">
                <a:pos x="43" y="37"/>
              </a:cxn>
              <a:cxn ang="0">
                <a:pos x="35" y="43"/>
              </a:cxn>
              <a:cxn ang="0">
                <a:pos x="35" y="45"/>
              </a:cxn>
              <a:cxn ang="0">
                <a:pos x="37" y="45"/>
              </a:cxn>
              <a:cxn ang="0">
                <a:pos x="47" y="35"/>
              </a:cxn>
              <a:cxn ang="0">
                <a:pos x="46" y="33"/>
              </a:cxn>
              <a:cxn ang="0">
                <a:pos x="26" y="45"/>
              </a:cxn>
              <a:cxn ang="0">
                <a:pos x="45" y="28"/>
              </a:cxn>
              <a:cxn ang="0">
                <a:pos x="44" y="26"/>
              </a:cxn>
              <a:cxn ang="0">
                <a:pos x="31" y="33"/>
              </a:cxn>
              <a:cxn ang="0">
                <a:pos x="18" y="41"/>
              </a:cxn>
              <a:cxn ang="0">
                <a:pos x="46" y="15"/>
              </a:cxn>
              <a:cxn ang="0">
                <a:pos x="50" y="22"/>
              </a:cxn>
              <a:cxn ang="0">
                <a:pos x="51" y="31"/>
              </a:cxn>
              <a:cxn ang="0">
                <a:pos x="32" y="9"/>
              </a:cxn>
              <a:cxn ang="0">
                <a:pos x="9" y="24"/>
              </a:cxn>
              <a:cxn ang="0">
                <a:pos x="18" y="11"/>
              </a:cxn>
              <a:cxn ang="0">
                <a:pos x="29" y="9"/>
              </a:cxn>
            </a:cxnLst>
            <a:rect l="0" t="0" r="r" b="b"/>
            <a:pathLst>
              <a:path w="60" h="60">
                <a:moveTo>
                  <a:pt x="24" y="60"/>
                </a:moveTo>
                <a:lnTo>
                  <a:pt x="24" y="60"/>
                </a:lnTo>
                <a:lnTo>
                  <a:pt x="25" y="60"/>
                </a:lnTo>
                <a:lnTo>
                  <a:pt x="25" y="60"/>
                </a:lnTo>
                <a:lnTo>
                  <a:pt x="32" y="60"/>
                </a:lnTo>
                <a:lnTo>
                  <a:pt x="37" y="58"/>
                </a:lnTo>
                <a:lnTo>
                  <a:pt x="43" y="56"/>
                </a:lnTo>
                <a:lnTo>
                  <a:pt x="48" y="53"/>
                </a:lnTo>
                <a:lnTo>
                  <a:pt x="52" y="49"/>
                </a:lnTo>
                <a:lnTo>
                  <a:pt x="55" y="43"/>
                </a:lnTo>
                <a:lnTo>
                  <a:pt x="58" y="38"/>
                </a:lnTo>
                <a:lnTo>
                  <a:pt x="59" y="31"/>
                </a:lnTo>
                <a:lnTo>
                  <a:pt x="59" y="31"/>
                </a:lnTo>
                <a:lnTo>
                  <a:pt x="60" y="26"/>
                </a:lnTo>
                <a:lnTo>
                  <a:pt x="59" y="20"/>
                </a:lnTo>
                <a:lnTo>
                  <a:pt x="56" y="15"/>
                </a:lnTo>
                <a:lnTo>
                  <a:pt x="53" y="11"/>
                </a:lnTo>
                <a:lnTo>
                  <a:pt x="49" y="7"/>
                </a:lnTo>
                <a:lnTo>
                  <a:pt x="45" y="4"/>
                </a:lnTo>
                <a:lnTo>
                  <a:pt x="39" y="2"/>
                </a:lnTo>
                <a:lnTo>
                  <a:pt x="34" y="0"/>
                </a:lnTo>
                <a:lnTo>
                  <a:pt x="34" y="0"/>
                </a:lnTo>
                <a:lnTo>
                  <a:pt x="27" y="0"/>
                </a:lnTo>
                <a:lnTo>
                  <a:pt x="21" y="1"/>
                </a:lnTo>
                <a:lnTo>
                  <a:pt x="15" y="3"/>
                </a:lnTo>
                <a:lnTo>
                  <a:pt x="11" y="6"/>
                </a:lnTo>
                <a:lnTo>
                  <a:pt x="7" y="10"/>
                </a:lnTo>
                <a:lnTo>
                  <a:pt x="4" y="15"/>
                </a:lnTo>
                <a:lnTo>
                  <a:pt x="2" y="20"/>
                </a:lnTo>
                <a:lnTo>
                  <a:pt x="0" y="25"/>
                </a:lnTo>
                <a:lnTo>
                  <a:pt x="0" y="31"/>
                </a:lnTo>
                <a:lnTo>
                  <a:pt x="0" y="36"/>
                </a:lnTo>
                <a:lnTo>
                  <a:pt x="2" y="41"/>
                </a:lnTo>
                <a:lnTo>
                  <a:pt x="4" y="46"/>
                </a:lnTo>
                <a:lnTo>
                  <a:pt x="7" y="52"/>
                </a:lnTo>
                <a:lnTo>
                  <a:pt x="12" y="55"/>
                </a:lnTo>
                <a:lnTo>
                  <a:pt x="17" y="58"/>
                </a:lnTo>
                <a:lnTo>
                  <a:pt x="24" y="60"/>
                </a:lnTo>
                <a:lnTo>
                  <a:pt x="24" y="60"/>
                </a:lnTo>
                <a:close/>
                <a:moveTo>
                  <a:pt x="8" y="27"/>
                </a:moveTo>
                <a:lnTo>
                  <a:pt x="8" y="27"/>
                </a:lnTo>
                <a:lnTo>
                  <a:pt x="9" y="26"/>
                </a:lnTo>
                <a:lnTo>
                  <a:pt x="9" y="26"/>
                </a:lnTo>
                <a:lnTo>
                  <a:pt x="30" y="13"/>
                </a:lnTo>
                <a:lnTo>
                  <a:pt x="30" y="13"/>
                </a:lnTo>
                <a:lnTo>
                  <a:pt x="25" y="18"/>
                </a:lnTo>
                <a:lnTo>
                  <a:pt x="20" y="23"/>
                </a:lnTo>
                <a:lnTo>
                  <a:pt x="8" y="31"/>
                </a:lnTo>
                <a:lnTo>
                  <a:pt x="8" y="31"/>
                </a:lnTo>
                <a:lnTo>
                  <a:pt x="8" y="27"/>
                </a:lnTo>
                <a:lnTo>
                  <a:pt x="8" y="27"/>
                </a:lnTo>
                <a:close/>
                <a:moveTo>
                  <a:pt x="44" y="14"/>
                </a:moveTo>
                <a:lnTo>
                  <a:pt x="44" y="14"/>
                </a:lnTo>
                <a:lnTo>
                  <a:pt x="35" y="19"/>
                </a:lnTo>
                <a:lnTo>
                  <a:pt x="27" y="25"/>
                </a:lnTo>
                <a:lnTo>
                  <a:pt x="18" y="30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15" y="28"/>
                </a:lnTo>
                <a:lnTo>
                  <a:pt x="22" y="23"/>
                </a:lnTo>
                <a:lnTo>
                  <a:pt x="29" y="17"/>
                </a:lnTo>
                <a:lnTo>
                  <a:pt x="32" y="14"/>
                </a:lnTo>
                <a:lnTo>
                  <a:pt x="34" y="10"/>
                </a:lnTo>
                <a:lnTo>
                  <a:pt x="34" y="10"/>
                </a:lnTo>
                <a:lnTo>
                  <a:pt x="34" y="9"/>
                </a:lnTo>
                <a:lnTo>
                  <a:pt x="34" y="9"/>
                </a:lnTo>
                <a:lnTo>
                  <a:pt x="40" y="11"/>
                </a:lnTo>
                <a:lnTo>
                  <a:pt x="45" y="14"/>
                </a:lnTo>
                <a:lnTo>
                  <a:pt x="45" y="14"/>
                </a:lnTo>
                <a:lnTo>
                  <a:pt x="44" y="14"/>
                </a:lnTo>
                <a:lnTo>
                  <a:pt x="44" y="14"/>
                </a:lnTo>
                <a:close/>
                <a:moveTo>
                  <a:pt x="37" y="20"/>
                </a:moveTo>
                <a:lnTo>
                  <a:pt x="37" y="20"/>
                </a:lnTo>
                <a:lnTo>
                  <a:pt x="13" y="43"/>
                </a:lnTo>
                <a:lnTo>
                  <a:pt x="13" y="43"/>
                </a:lnTo>
                <a:lnTo>
                  <a:pt x="11" y="40"/>
                </a:lnTo>
                <a:lnTo>
                  <a:pt x="9" y="37"/>
                </a:lnTo>
                <a:lnTo>
                  <a:pt x="9" y="37"/>
                </a:lnTo>
                <a:lnTo>
                  <a:pt x="17" y="33"/>
                </a:lnTo>
                <a:lnTo>
                  <a:pt x="24" y="29"/>
                </a:lnTo>
                <a:lnTo>
                  <a:pt x="37" y="20"/>
                </a:lnTo>
                <a:lnTo>
                  <a:pt x="37" y="20"/>
                </a:lnTo>
                <a:close/>
                <a:moveTo>
                  <a:pt x="15" y="45"/>
                </a:moveTo>
                <a:lnTo>
                  <a:pt x="15" y="45"/>
                </a:lnTo>
                <a:lnTo>
                  <a:pt x="21" y="42"/>
                </a:lnTo>
                <a:lnTo>
                  <a:pt x="26" y="39"/>
                </a:lnTo>
                <a:lnTo>
                  <a:pt x="38" y="32"/>
                </a:lnTo>
                <a:lnTo>
                  <a:pt x="38" y="32"/>
                </a:lnTo>
                <a:lnTo>
                  <a:pt x="29" y="39"/>
                </a:lnTo>
                <a:lnTo>
                  <a:pt x="24" y="44"/>
                </a:lnTo>
                <a:lnTo>
                  <a:pt x="21" y="49"/>
                </a:lnTo>
                <a:lnTo>
                  <a:pt x="21" y="49"/>
                </a:lnTo>
                <a:lnTo>
                  <a:pt x="20" y="50"/>
                </a:lnTo>
                <a:lnTo>
                  <a:pt x="20" y="50"/>
                </a:lnTo>
                <a:lnTo>
                  <a:pt x="17" y="47"/>
                </a:lnTo>
                <a:lnTo>
                  <a:pt x="15" y="45"/>
                </a:lnTo>
                <a:lnTo>
                  <a:pt x="15" y="45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0" y="35"/>
                </a:lnTo>
                <a:lnTo>
                  <a:pt x="48" y="39"/>
                </a:lnTo>
                <a:lnTo>
                  <a:pt x="45" y="42"/>
                </a:lnTo>
                <a:lnTo>
                  <a:pt x="42" y="45"/>
                </a:lnTo>
                <a:lnTo>
                  <a:pt x="38" y="47"/>
                </a:lnTo>
                <a:lnTo>
                  <a:pt x="34" y="50"/>
                </a:lnTo>
                <a:lnTo>
                  <a:pt x="30" y="51"/>
                </a:lnTo>
                <a:lnTo>
                  <a:pt x="26" y="51"/>
                </a:lnTo>
                <a:lnTo>
                  <a:pt x="26" y="51"/>
                </a:lnTo>
                <a:lnTo>
                  <a:pt x="22" y="51"/>
                </a:lnTo>
                <a:lnTo>
                  <a:pt x="22" y="51"/>
                </a:lnTo>
                <a:lnTo>
                  <a:pt x="33" y="43"/>
                </a:lnTo>
                <a:lnTo>
                  <a:pt x="43" y="37"/>
                </a:lnTo>
                <a:lnTo>
                  <a:pt x="43" y="37"/>
                </a:lnTo>
                <a:lnTo>
                  <a:pt x="39" y="41"/>
                </a:lnTo>
                <a:lnTo>
                  <a:pt x="35" y="43"/>
                </a:lnTo>
                <a:lnTo>
                  <a:pt x="35" y="43"/>
                </a:lnTo>
                <a:lnTo>
                  <a:pt x="35" y="44"/>
                </a:lnTo>
                <a:lnTo>
                  <a:pt x="35" y="45"/>
                </a:lnTo>
                <a:lnTo>
                  <a:pt x="36" y="45"/>
                </a:lnTo>
                <a:lnTo>
                  <a:pt x="37" y="45"/>
                </a:lnTo>
                <a:lnTo>
                  <a:pt x="37" y="45"/>
                </a:lnTo>
                <a:lnTo>
                  <a:pt x="43" y="41"/>
                </a:lnTo>
                <a:lnTo>
                  <a:pt x="45" y="38"/>
                </a:lnTo>
                <a:lnTo>
                  <a:pt x="47" y="35"/>
                </a:lnTo>
                <a:lnTo>
                  <a:pt x="47" y="35"/>
                </a:lnTo>
                <a:lnTo>
                  <a:pt x="47" y="33"/>
                </a:lnTo>
                <a:lnTo>
                  <a:pt x="46" y="33"/>
                </a:lnTo>
                <a:lnTo>
                  <a:pt x="46" y="33"/>
                </a:lnTo>
                <a:lnTo>
                  <a:pt x="36" y="39"/>
                </a:lnTo>
                <a:lnTo>
                  <a:pt x="26" y="45"/>
                </a:lnTo>
                <a:lnTo>
                  <a:pt x="26" y="45"/>
                </a:lnTo>
                <a:lnTo>
                  <a:pt x="36" y="36"/>
                </a:lnTo>
                <a:lnTo>
                  <a:pt x="45" y="28"/>
                </a:lnTo>
                <a:lnTo>
                  <a:pt x="45" y="28"/>
                </a:lnTo>
                <a:lnTo>
                  <a:pt x="46" y="26"/>
                </a:lnTo>
                <a:lnTo>
                  <a:pt x="44" y="26"/>
                </a:lnTo>
                <a:lnTo>
                  <a:pt x="44" y="26"/>
                </a:lnTo>
                <a:lnTo>
                  <a:pt x="37" y="29"/>
                </a:lnTo>
                <a:lnTo>
                  <a:pt x="31" y="33"/>
                </a:lnTo>
                <a:lnTo>
                  <a:pt x="24" y="37"/>
                </a:lnTo>
                <a:lnTo>
                  <a:pt x="18" y="41"/>
                </a:lnTo>
                <a:lnTo>
                  <a:pt x="18" y="41"/>
                </a:lnTo>
                <a:lnTo>
                  <a:pt x="45" y="16"/>
                </a:lnTo>
                <a:lnTo>
                  <a:pt x="45" y="16"/>
                </a:lnTo>
                <a:lnTo>
                  <a:pt x="46" y="15"/>
                </a:lnTo>
                <a:lnTo>
                  <a:pt x="46" y="15"/>
                </a:lnTo>
                <a:lnTo>
                  <a:pt x="48" y="19"/>
                </a:lnTo>
                <a:lnTo>
                  <a:pt x="50" y="22"/>
                </a:lnTo>
                <a:lnTo>
                  <a:pt x="51" y="26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9" y="9"/>
                </a:moveTo>
                <a:lnTo>
                  <a:pt x="29" y="9"/>
                </a:lnTo>
                <a:lnTo>
                  <a:pt x="32" y="9"/>
                </a:lnTo>
                <a:lnTo>
                  <a:pt x="32" y="9"/>
                </a:lnTo>
                <a:lnTo>
                  <a:pt x="9" y="24"/>
                </a:lnTo>
                <a:lnTo>
                  <a:pt x="9" y="24"/>
                </a:lnTo>
                <a:lnTo>
                  <a:pt x="11" y="18"/>
                </a:lnTo>
                <a:lnTo>
                  <a:pt x="15" y="13"/>
                </a:lnTo>
                <a:lnTo>
                  <a:pt x="18" y="11"/>
                </a:lnTo>
                <a:lnTo>
                  <a:pt x="21" y="10"/>
                </a:lnTo>
                <a:lnTo>
                  <a:pt x="25" y="9"/>
                </a:lnTo>
                <a:lnTo>
                  <a:pt x="29" y="9"/>
                </a:lnTo>
                <a:lnTo>
                  <a:pt x="29" y="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4" name="Freeform 2538"/>
          <p:cNvSpPr>
            <a:spLocks noEditPoints="1"/>
          </p:cNvSpPr>
          <p:nvPr/>
        </p:nvSpPr>
        <p:spPr bwMode="auto">
          <a:xfrm>
            <a:off x="4386528" y="2870411"/>
            <a:ext cx="333375" cy="90516"/>
          </a:xfrm>
          <a:custGeom>
            <a:avLst/>
            <a:gdLst/>
            <a:ahLst/>
            <a:cxnLst>
              <a:cxn ang="0">
                <a:pos x="210" y="11"/>
              </a:cxn>
              <a:cxn ang="0">
                <a:pos x="122" y="1"/>
              </a:cxn>
              <a:cxn ang="0">
                <a:pos x="0" y="5"/>
              </a:cxn>
              <a:cxn ang="0">
                <a:pos x="6" y="50"/>
              </a:cxn>
              <a:cxn ang="0">
                <a:pos x="114" y="45"/>
              </a:cxn>
              <a:cxn ang="0">
                <a:pos x="142" y="30"/>
              </a:cxn>
              <a:cxn ang="0">
                <a:pos x="115" y="34"/>
              </a:cxn>
              <a:cxn ang="0">
                <a:pos x="128" y="27"/>
              </a:cxn>
              <a:cxn ang="0">
                <a:pos x="76" y="32"/>
              </a:cxn>
              <a:cxn ang="0">
                <a:pos x="70" y="43"/>
              </a:cxn>
              <a:cxn ang="0">
                <a:pos x="50" y="13"/>
              </a:cxn>
              <a:cxn ang="0">
                <a:pos x="36" y="9"/>
              </a:cxn>
              <a:cxn ang="0">
                <a:pos x="15" y="22"/>
              </a:cxn>
              <a:cxn ang="0">
                <a:pos x="76" y="9"/>
              </a:cxn>
              <a:cxn ang="0">
                <a:pos x="54" y="9"/>
              </a:cxn>
              <a:cxn ang="0">
                <a:pos x="27" y="40"/>
              </a:cxn>
              <a:cxn ang="0">
                <a:pos x="54" y="9"/>
              </a:cxn>
              <a:cxn ang="0">
                <a:pos x="10" y="24"/>
              </a:cxn>
              <a:cxn ang="0">
                <a:pos x="33" y="15"/>
              </a:cxn>
              <a:cxn ang="0">
                <a:pos x="40" y="10"/>
              </a:cxn>
              <a:cxn ang="0">
                <a:pos x="13" y="38"/>
              </a:cxn>
              <a:cxn ang="0">
                <a:pos x="9" y="9"/>
              </a:cxn>
              <a:cxn ang="0">
                <a:pos x="55" y="19"/>
              </a:cxn>
              <a:cxn ang="0">
                <a:pos x="41" y="42"/>
              </a:cxn>
              <a:cxn ang="0">
                <a:pos x="43" y="42"/>
              </a:cxn>
              <a:cxn ang="0">
                <a:pos x="59" y="26"/>
              </a:cxn>
              <a:cxn ang="0">
                <a:pos x="43" y="42"/>
              </a:cxn>
              <a:cxn ang="0">
                <a:pos x="84" y="15"/>
              </a:cxn>
              <a:cxn ang="0">
                <a:pos x="88" y="44"/>
              </a:cxn>
              <a:cxn ang="0">
                <a:pos x="108" y="16"/>
              </a:cxn>
              <a:cxn ang="0">
                <a:pos x="88" y="44"/>
              </a:cxn>
              <a:cxn ang="0">
                <a:pos x="115" y="22"/>
              </a:cxn>
              <a:cxn ang="0">
                <a:pos x="100" y="43"/>
              </a:cxn>
              <a:cxn ang="0">
                <a:pos x="181" y="13"/>
              </a:cxn>
              <a:cxn ang="0">
                <a:pos x="187" y="25"/>
              </a:cxn>
              <a:cxn ang="0">
                <a:pos x="187" y="14"/>
              </a:cxn>
              <a:cxn ang="0">
                <a:pos x="151" y="21"/>
              </a:cxn>
              <a:cxn ang="0">
                <a:pos x="152" y="36"/>
              </a:cxn>
              <a:cxn ang="0">
                <a:pos x="155" y="23"/>
              </a:cxn>
              <a:cxn ang="0">
                <a:pos x="144" y="45"/>
              </a:cxn>
              <a:cxn ang="0">
                <a:pos x="175" y="19"/>
              </a:cxn>
              <a:cxn ang="0">
                <a:pos x="130" y="45"/>
              </a:cxn>
              <a:cxn ang="0">
                <a:pos x="181" y="27"/>
              </a:cxn>
              <a:cxn ang="0">
                <a:pos x="155" y="46"/>
              </a:cxn>
              <a:cxn ang="0">
                <a:pos x="195" y="22"/>
              </a:cxn>
              <a:cxn ang="0">
                <a:pos x="188" y="41"/>
              </a:cxn>
              <a:cxn ang="0">
                <a:pos x="191" y="46"/>
              </a:cxn>
              <a:cxn ang="0">
                <a:pos x="199" y="43"/>
              </a:cxn>
              <a:cxn ang="0">
                <a:pos x="200" y="28"/>
              </a:cxn>
              <a:cxn ang="0">
                <a:pos x="194" y="28"/>
              </a:cxn>
              <a:cxn ang="0">
                <a:pos x="168" y="47"/>
              </a:cxn>
              <a:cxn ang="0">
                <a:pos x="153" y="10"/>
              </a:cxn>
              <a:cxn ang="0">
                <a:pos x="141" y="11"/>
              </a:cxn>
              <a:cxn ang="0">
                <a:pos x="131" y="10"/>
              </a:cxn>
              <a:cxn ang="0">
                <a:pos x="96" y="37"/>
              </a:cxn>
              <a:cxn ang="0">
                <a:pos x="88" y="31"/>
              </a:cxn>
              <a:cxn ang="0">
                <a:pos x="100" y="11"/>
              </a:cxn>
              <a:cxn ang="0">
                <a:pos x="68" y="37"/>
              </a:cxn>
              <a:cxn ang="0">
                <a:pos x="90" y="11"/>
              </a:cxn>
              <a:cxn ang="0">
                <a:pos x="52" y="40"/>
              </a:cxn>
              <a:cxn ang="0">
                <a:pos x="79" y="9"/>
              </a:cxn>
            </a:cxnLst>
            <a:rect l="0" t="0" r="r" b="b"/>
            <a:pathLst>
              <a:path w="210" h="57">
                <a:moveTo>
                  <a:pt x="204" y="56"/>
                </a:moveTo>
                <a:lnTo>
                  <a:pt x="204" y="56"/>
                </a:lnTo>
                <a:lnTo>
                  <a:pt x="206" y="57"/>
                </a:lnTo>
                <a:lnTo>
                  <a:pt x="208" y="56"/>
                </a:lnTo>
                <a:lnTo>
                  <a:pt x="210" y="54"/>
                </a:lnTo>
                <a:lnTo>
                  <a:pt x="210" y="52"/>
                </a:lnTo>
                <a:lnTo>
                  <a:pt x="210" y="52"/>
                </a:lnTo>
                <a:lnTo>
                  <a:pt x="210" y="11"/>
                </a:lnTo>
                <a:lnTo>
                  <a:pt x="210" y="11"/>
                </a:lnTo>
                <a:lnTo>
                  <a:pt x="210" y="10"/>
                </a:lnTo>
                <a:lnTo>
                  <a:pt x="210" y="10"/>
                </a:lnTo>
                <a:lnTo>
                  <a:pt x="209" y="8"/>
                </a:lnTo>
                <a:lnTo>
                  <a:pt x="207" y="7"/>
                </a:lnTo>
                <a:lnTo>
                  <a:pt x="207" y="7"/>
                </a:lnTo>
                <a:lnTo>
                  <a:pt x="186" y="4"/>
                </a:lnTo>
                <a:lnTo>
                  <a:pt x="165" y="2"/>
                </a:lnTo>
                <a:lnTo>
                  <a:pt x="122" y="1"/>
                </a:lnTo>
                <a:lnTo>
                  <a:pt x="122" y="1"/>
                </a:lnTo>
                <a:lnTo>
                  <a:pt x="93" y="0"/>
                </a:lnTo>
                <a:lnTo>
                  <a:pt x="63" y="0"/>
                </a:lnTo>
                <a:lnTo>
                  <a:pt x="5" y="1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2" y="2"/>
                </a:lnTo>
                <a:lnTo>
                  <a:pt x="1" y="3"/>
                </a:lnTo>
                <a:lnTo>
                  <a:pt x="0" y="5"/>
                </a:lnTo>
                <a:lnTo>
                  <a:pt x="0" y="5"/>
                </a:lnTo>
                <a:lnTo>
                  <a:pt x="1" y="25"/>
                </a:lnTo>
                <a:lnTo>
                  <a:pt x="2" y="46"/>
                </a:lnTo>
                <a:lnTo>
                  <a:pt x="2" y="46"/>
                </a:lnTo>
                <a:lnTo>
                  <a:pt x="2" y="47"/>
                </a:lnTo>
                <a:lnTo>
                  <a:pt x="3" y="49"/>
                </a:lnTo>
                <a:lnTo>
                  <a:pt x="3" y="49"/>
                </a:lnTo>
                <a:lnTo>
                  <a:pt x="4" y="50"/>
                </a:lnTo>
                <a:lnTo>
                  <a:pt x="6" y="50"/>
                </a:lnTo>
                <a:lnTo>
                  <a:pt x="6" y="50"/>
                </a:lnTo>
                <a:lnTo>
                  <a:pt x="55" y="51"/>
                </a:lnTo>
                <a:lnTo>
                  <a:pt x="104" y="53"/>
                </a:lnTo>
                <a:lnTo>
                  <a:pt x="154" y="56"/>
                </a:lnTo>
                <a:lnTo>
                  <a:pt x="202" y="57"/>
                </a:lnTo>
                <a:lnTo>
                  <a:pt x="202" y="57"/>
                </a:lnTo>
                <a:lnTo>
                  <a:pt x="204" y="56"/>
                </a:lnTo>
                <a:lnTo>
                  <a:pt x="204" y="56"/>
                </a:lnTo>
                <a:close/>
                <a:moveTo>
                  <a:pt x="114" y="45"/>
                </a:moveTo>
                <a:lnTo>
                  <a:pt x="114" y="45"/>
                </a:lnTo>
                <a:lnTo>
                  <a:pt x="127" y="33"/>
                </a:lnTo>
                <a:lnTo>
                  <a:pt x="140" y="20"/>
                </a:lnTo>
                <a:lnTo>
                  <a:pt x="140" y="20"/>
                </a:lnTo>
                <a:lnTo>
                  <a:pt x="151" y="13"/>
                </a:lnTo>
                <a:lnTo>
                  <a:pt x="151" y="13"/>
                </a:lnTo>
                <a:lnTo>
                  <a:pt x="147" y="24"/>
                </a:lnTo>
                <a:lnTo>
                  <a:pt x="147" y="24"/>
                </a:lnTo>
                <a:lnTo>
                  <a:pt x="142" y="30"/>
                </a:lnTo>
                <a:lnTo>
                  <a:pt x="137" y="35"/>
                </a:lnTo>
                <a:lnTo>
                  <a:pt x="127" y="45"/>
                </a:lnTo>
                <a:lnTo>
                  <a:pt x="127" y="45"/>
                </a:lnTo>
                <a:lnTo>
                  <a:pt x="114" y="45"/>
                </a:lnTo>
                <a:lnTo>
                  <a:pt x="114" y="45"/>
                </a:lnTo>
                <a:close/>
                <a:moveTo>
                  <a:pt x="102" y="44"/>
                </a:moveTo>
                <a:lnTo>
                  <a:pt x="102" y="44"/>
                </a:lnTo>
                <a:lnTo>
                  <a:pt x="109" y="39"/>
                </a:lnTo>
                <a:lnTo>
                  <a:pt x="115" y="34"/>
                </a:lnTo>
                <a:lnTo>
                  <a:pt x="128" y="22"/>
                </a:lnTo>
                <a:lnTo>
                  <a:pt x="128" y="22"/>
                </a:lnTo>
                <a:lnTo>
                  <a:pt x="133" y="18"/>
                </a:lnTo>
                <a:lnTo>
                  <a:pt x="138" y="15"/>
                </a:lnTo>
                <a:lnTo>
                  <a:pt x="138" y="15"/>
                </a:lnTo>
                <a:lnTo>
                  <a:pt x="135" y="17"/>
                </a:lnTo>
                <a:lnTo>
                  <a:pt x="133" y="20"/>
                </a:lnTo>
                <a:lnTo>
                  <a:pt x="128" y="27"/>
                </a:lnTo>
                <a:lnTo>
                  <a:pt x="128" y="27"/>
                </a:lnTo>
                <a:lnTo>
                  <a:pt x="120" y="36"/>
                </a:lnTo>
                <a:lnTo>
                  <a:pt x="110" y="45"/>
                </a:lnTo>
                <a:lnTo>
                  <a:pt x="110" y="45"/>
                </a:lnTo>
                <a:lnTo>
                  <a:pt x="102" y="44"/>
                </a:lnTo>
                <a:lnTo>
                  <a:pt x="102" y="44"/>
                </a:lnTo>
                <a:close/>
                <a:moveTo>
                  <a:pt x="62" y="43"/>
                </a:moveTo>
                <a:lnTo>
                  <a:pt x="62" y="43"/>
                </a:lnTo>
                <a:lnTo>
                  <a:pt x="70" y="38"/>
                </a:lnTo>
                <a:lnTo>
                  <a:pt x="76" y="32"/>
                </a:lnTo>
                <a:lnTo>
                  <a:pt x="87" y="21"/>
                </a:lnTo>
                <a:lnTo>
                  <a:pt x="87" y="21"/>
                </a:lnTo>
                <a:lnTo>
                  <a:pt x="96" y="13"/>
                </a:lnTo>
                <a:lnTo>
                  <a:pt x="96" y="13"/>
                </a:lnTo>
                <a:lnTo>
                  <a:pt x="92" y="18"/>
                </a:lnTo>
                <a:lnTo>
                  <a:pt x="88" y="22"/>
                </a:lnTo>
                <a:lnTo>
                  <a:pt x="88" y="22"/>
                </a:lnTo>
                <a:lnTo>
                  <a:pt x="70" y="43"/>
                </a:lnTo>
                <a:lnTo>
                  <a:pt x="70" y="43"/>
                </a:lnTo>
                <a:lnTo>
                  <a:pt x="62" y="43"/>
                </a:lnTo>
                <a:lnTo>
                  <a:pt x="62" y="43"/>
                </a:lnTo>
                <a:close/>
                <a:moveTo>
                  <a:pt x="11" y="41"/>
                </a:moveTo>
                <a:lnTo>
                  <a:pt x="11" y="41"/>
                </a:lnTo>
                <a:lnTo>
                  <a:pt x="20" y="36"/>
                </a:lnTo>
                <a:lnTo>
                  <a:pt x="29" y="29"/>
                </a:lnTo>
                <a:lnTo>
                  <a:pt x="46" y="15"/>
                </a:lnTo>
                <a:lnTo>
                  <a:pt x="46" y="15"/>
                </a:lnTo>
                <a:lnTo>
                  <a:pt x="50" y="13"/>
                </a:lnTo>
                <a:lnTo>
                  <a:pt x="47" y="17"/>
                </a:lnTo>
                <a:lnTo>
                  <a:pt x="38" y="26"/>
                </a:lnTo>
                <a:lnTo>
                  <a:pt x="38" y="26"/>
                </a:lnTo>
                <a:lnTo>
                  <a:pt x="22" y="42"/>
                </a:lnTo>
                <a:lnTo>
                  <a:pt x="22" y="42"/>
                </a:lnTo>
                <a:lnTo>
                  <a:pt x="11" y="41"/>
                </a:lnTo>
                <a:lnTo>
                  <a:pt x="11" y="41"/>
                </a:lnTo>
                <a:close/>
                <a:moveTo>
                  <a:pt x="36" y="9"/>
                </a:moveTo>
                <a:lnTo>
                  <a:pt x="36" y="9"/>
                </a:lnTo>
                <a:lnTo>
                  <a:pt x="30" y="13"/>
                </a:lnTo>
                <a:lnTo>
                  <a:pt x="24" y="17"/>
                </a:lnTo>
                <a:lnTo>
                  <a:pt x="13" y="27"/>
                </a:lnTo>
                <a:lnTo>
                  <a:pt x="13" y="27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5" y="22"/>
                </a:lnTo>
                <a:lnTo>
                  <a:pt x="15" y="22"/>
                </a:lnTo>
                <a:lnTo>
                  <a:pt x="24" y="9"/>
                </a:lnTo>
                <a:lnTo>
                  <a:pt x="24" y="9"/>
                </a:lnTo>
                <a:lnTo>
                  <a:pt x="36" y="9"/>
                </a:lnTo>
                <a:lnTo>
                  <a:pt x="36" y="9"/>
                </a:lnTo>
                <a:close/>
                <a:moveTo>
                  <a:pt x="68" y="9"/>
                </a:moveTo>
                <a:lnTo>
                  <a:pt x="68" y="9"/>
                </a:lnTo>
                <a:lnTo>
                  <a:pt x="76" y="9"/>
                </a:lnTo>
                <a:lnTo>
                  <a:pt x="76" y="9"/>
                </a:lnTo>
                <a:lnTo>
                  <a:pt x="69" y="12"/>
                </a:lnTo>
                <a:lnTo>
                  <a:pt x="62" y="17"/>
                </a:lnTo>
                <a:lnTo>
                  <a:pt x="62" y="17"/>
                </a:lnTo>
                <a:lnTo>
                  <a:pt x="68" y="10"/>
                </a:lnTo>
                <a:lnTo>
                  <a:pt x="68" y="10"/>
                </a:lnTo>
                <a:lnTo>
                  <a:pt x="68" y="9"/>
                </a:lnTo>
                <a:lnTo>
                  <a:pt x="68" y="9"/>
                </a:lnTo>
                <a:close/>
                <a:moveTo>
                  <a:pt x="54" y="9"/>
                </a:moveTo>
                <a:lnTo>
                  <a:pt x="54" y="9"/>
                </a:lnTo>
                <a:lnTo>
                  <a:pt x="66" y="9"/>
                </a:lnTo>
                <a:lnTo>
                  <a:pt x="66" y="9"/>
                </a:lnTo>
                <a:lnTo>
                  <a:pt x="56" y="15"/>
                </a:lnTo>
                <a:lnTo>
                  <a:pt x="49" y="22"/>
                </a:lnTo>
                <a:lnTo>
                  <a:pt x="41" y="29"/>
                </a:lnTo>
                <a:lnTo>
                  <a:pt x="33" y="36"/>
                </a:lnTo>
                <a:lnTo>
                  <a:pt x="33" y="36"/>
                </a:lnTo>
                <a:lnTo>
                  <a:pt x="28" y="40"/>
                </a:lnTo>
                <a:lnTo>
                  <a:pt x="27" y="40"/>
                </a:lnTo>
                <a:lnTo>
                  <a:pt x="30" y="37"/>
                </a:lnTo>
                <a:lnTo>
                  <a:pt x="30" y="37"/>
                </a:lnTo>
                <a:lnTo>
                  <a:pt x="39" y="28"/>
                </a:lnTo>
                <a:lnTo>
                  <a:pt x="39" y="28"/>
                </a:lnTo>
                <a:lnTo>
                  <a:pt x="47" y="19"/>
                </a:lnTo>
                <a:lnTo>
                  <a:pt x="54" y="10"/>
                </a:lnTo>
                <a:lnTo>
                  <a:pt x="54" y="10"/>
                </a:lnTo>
                <a:lnTo>
                  <a:pt x="54" y="9"/>
                </a:lnTo>
                <a:lnTo>
                  <a:pt x="54" y="9"/>
                </a:lnTo>
                <a:close/>
                <a:moveTo>
                  <a:pt x="10" y="24"/>
                </a:moveTo>
                <a:lnTo>
                  <a:pt x="10" y="24"/>
                </a:lnTo>
                <a:lnTo>
                  <a:pt x="18" y="13"/>
                </a:lnTo>
                <a:lnTo>
                  <a:pt x="21" y="11"/>
                </a:lnTo>
                <a:lnTo>
                  <a:pt x="18" y="14"/>
                </a:lnTo>
                <a:lnTo>
                  <a:pt x="18" y="14"/>
                </a:lnTo>
                <a:lnTo>
                  <a:pt x="10" y="26"/>
                </a:lnTo>
                <a:lnTo>
                  <a:pt x="10" y="26"/>
                </a:lnTo>
                <a:lnTo>
                  <a:pt x="10" y="24"/>
                </a:lnTo>
                <a:lnTo>
                  <a:pt x="10" y="24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21" y="23"/>
                </a:lnTo>
                <a:lnTo>
                  <a:pt x="21" y="23"/>
                </a:lnTo>
                <a:lnTo>
                  <a:pt x="31" y="14"/>
                </a:lnTo>
                <a:lnTo>
                  <a:pt x="31" y="14"/>
                </a:lnTo>
                <a:lnTo>
                  <a:pt x="35" y="12"/>
                </a:lnTo>
                <a:lnTo>
                  <a:pt x="33" y="15"/>
                </a:lnTo>
                <a:lnTo>
                  <a:pt x="33" y="15"/>
                </a:lnTo>
                <a:lnTo>
                  <a:pt x="28" y="21"/>
                </a:lnTo>
                <a:lnTo>
                  <a:pt x="22" y="27"/>
                </a:lnTo>
                <a:lnTo>
                  <a:pt x="10" y="39"/>
                </a:lnTo>
                <a:lnTo>
                  <a:pt x="10" y="39"/>
                </a:lnTo>
                <a:lnTo>
                  <a:pt x="10" y="32"/>
                </a:lnTo>
                <a:lnTo>
                  <a:pt x="10" y="32"/>
                </a:lnTo>
                <a:close/>
                <a:moveTo>
                  <a:pt x="40" y="10"/>
                </a:moveTo>
                <a:lnTo>
                  <a:pt x="40" y="10"/>
                </a:lnTo>
                <a:lnTo>
                  <a:pt x="40" y="9"/>
                </a:lnTo>
                <a:lnTo>
                  <a:pt x="40" y="9"/>
                </a:lnTo>
                <a:lnTo>
                  <a:pt x="52" y="9"/>
                </a:lnTo>
                <a:lnTo>
                  <a:pt x="52" y="9"/>
                </a:lnTo>
                <a:lnTo>
                  <a:pt x="42" y="16"/>
                </a:lnTo>
                <a:lnTo>
                  <a:pt x="32" y="24"/>
                </a:lnTo>
                <a:lnTo>
                  <a:pt x="23" y="31"/>
                </a:lnTo>
                <a:lnTo>
                  <a:pt x="13" y="38"/>
                </a:lnTo>
                <a:lnTo>
                  <a:pt x="13" y="38"/>
                </a:lnTo>
                <a:lnTo>
                  <a:pt x="20" y="33"/>
                </a:lnTo>
                <a:lnTo>
                  <a:pt x="27" y="25"/>
                </a:lnTo>
                <a:lnTo>
                  <a:pt x="34" y="18"/>
                </a:lnTo>
                <a:lnTo>
                  <a:pt x="40" y="10"/>
                </a:lnTo>
                <a:lnTo>
                  <a:pt x="40" y="10"/>
                </a:lnTo>
                <a:close/>
                <a:moveTo>
                  <a:pt x="10" y="20"/>
                </a:moveTo>
                <a:lnTo>
                  <a:pt x="10" y="20"/>
                </a:lnTo>
                <a:lnTo>
                  <a:pt x="9" y="9"/>
                </a:lnTo>
                <a:lnTo>
                  <a:pt x="9" y="9"/>
                </a:lnTo>
                <a:lnTo>
                  <a:pt x="19" y="9"/>
                </a:lnTo>
                <a:lnTo>
                  <a:pt x="19" y="9"/>
                </a:lnTo>
                <a:lnTo>
                  <a:pt x="14" y="14"/>
                </a:lnTo>
                <a:lnTo>
                  <a:pt x="10" y="20"/>
                </a:lnTo>
                <a:lnTo>
                  <a:pt x="10" y="20"/>
                </a:lnTo>
                <a:close/>
                <a:moveTo>
                  <a:pt x="49" y="25"/>
                </a:moveTo>
                <a:lnTo>
                  <a:pt x="49" y="25"/>
                </a:lnTo>
                <a:lnTo>
                  <a:pt x="55" y="19"/>
                </a:lnTo>
                <a:lnTo>
                  <a:pt x="55" y="19"/>
                </a:lnTo>
                <a:lnTo>
                  <a:pt x="60" y="14"/>
                </a:lnTo>
                <a:lnTo>
                  <a:pt x="63" y="12"/>
                </a:lnTo>
                <a:lnTo>
                  <a:pt x="62" y="13"/>
                </a:lnTo>
                <a:lnTo>
                  <a:pt x="62" y="13"/>
                </a:lnTo>
                <a:lnTo>
                  <a:pt x="52" y="27"/>
                </a:lnTo>
                <a:lnTo>
                  <a:pt x="41" y="40"/>
                </a:lnTo>
                <a:lnTo>
                  <a:pt x="41" y="40"/>
                </a:lnTo>
                <a:lnTo>
                  <a:pt x="41" y="41"/>
                </a:lnTo>
                <a:lnTo>
                  <a:pt x="41" y="42"/>
                </a:lnTo>
                <a:lnTo>
                  <a:pt x="41" y="42"/>
                </a:lnTo>
                <a:lnTo>
                  <a:pt x="27" y="42"/>
                </a:lnTo>
                <a:lnTo>
                  <a:pt x="27" y="42"/>
                </a:lnTo>
                <a:lnTo>
                  <a:pt x="33" y="38"/>
                </a:lnTo>
                <a:lnTo>
                  <a:pt x="39" y="34"/>
                </a:lnTo>
                <a:lnTo>
                  <a:pt x="49" y="25"/>
                </a:lnTo>
                <a:lnTo>
                  <a:pt x="49" y="25"/>
                </a:lnTo>
                <a:close/>
                <a:moveTo>
                  <a:pt x="43" y="42"/>
                </a:moveTo>
                <a:lnTo>
                  <a:pt x="43" y="42"/>
                </a:lnTo>
                <a:lnTo>
                  <a:pt x="56" y="27"/>
                </a:lnTo>
                <a:lnTo>
                  <a:pt x="63" y="20"/>
                </a:lnTo>
                <a:lnTo>
                  <a:pt x="71" y="13"/>
                </a:lnTo>
                <a:lnTo>
                  <a:pt x="71" y="13"/>
                </a:lnTo>
                <a:lnTo>
                  <a:pt x="73" y="11"/>
                </a:lnTo>
                <a:lnTo>
                  <a:pt x="70" y="15"/>
                </a:lnTo>
                <a:lnTo>
                  <a:pt x="70" y="15"/>
                </a:lnTo>
                <a:lnTo>
                  <a:pt x="59" y="26"/>
                </a:lnTo>
                <a:lnTo>
                  <a:pt x="59" y="26"/>
                </a:lnTo>
                <a:lnTo>
                  <a:pt x="54" y="34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2" y="42"/>
                </a:lnTo>
                <a:lnTo>
                  <a:pt x="42" y="42"/>
                </a:lnTo>
                <a:lnTo>
                  <a:pt x="43" y="42"/>
                </a:lnTo>
                <a:lnTo>
                  <a:pt x="43" y="42"/>
                </a:lnTo>
                <a:close/>
                <a:moveTo>
                  <a:pt x="60" y="42"/>
                </a:moveTo>
                <a:lnTo>
                  <a:pt x="60" y="42"/>
                </a:lnTo>
                <a:lnTo>
                  <a:pt x="51" y="42"/>
                </a:lnTo>
                <a:lnTo>
                  <a:pt x="51" y="42"/>
                </a:lnTo>
                <a:lnTo>
                  <a:pt x="59" y="37"/>
                </a:lnTo>
                <a:lnTo>
                  <a:pt x="66" y="31"/>
                </a:lnTo>
                <a:lnTo>
                  <a:pt x="79" y="19"/>
                </a:lnTo>
                <a:lnTo>
                  <a:pt x="79" y="19"/>
                </a:lnTo>
                <a:lnTo>
                  <a:pt x="84" y="15"/>
                </a:lnTo>
                <a:lnTo>
                  <a:pt x="75" y="23"/>
                </a:lnTo>
                <a:lnTo>
                  <a:pt x="75" y="23"/>
                </a:lnTo>
                <a:lnTo>
                  <a:pt x="67" y="3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close/>
                <a:moveTo>
                  <a:pt x="88" y="44"/>
                </a:moveTo>
                <a:lnTo>
                  <a:pt x="88" y="44"/>
                </a:lnTo>
                <a:lnTo>
                  <a:pt x="75" y="43"/>
                </a:lnTo>
                <a:lnTo>
                  <a:pt x="75" y="43"/>
                </a:lnTo>
                <a:lnTo>
                  <a:pt x="81" y="39"/>
                </a:lnTo>
                <a:lnTo>
                  <a:pt x="87" y="35"/>
                </a:lnTo>
                <a:lnTo>
                  <a:pt x="98" y="25"/>
                </a:lnTo>
                <a:lnTo>
                  <a:pt x="98" y="25"/>
                </a:lnTo>
                <a:lnTo>
                  <a:pt x="103" y="20"/>
                </a:lnTo>
                <a:lnTo>
                  <a:pt x="108" y="16"/>
                </a:lnTo>
                <a:lnTo>
                  <a:pt x="108" y="16"/>
                </a:lnTo>
                <a:lnTo>
                  <a:pt x="111" y="14"/>
                </a:lnTo>
                <a:lnTo>
                  <a:pt x="110" y="15"/>
                </a:lnTo>
                <a:lnTo>
                  <a:pt x="107" y="19"/>
                </a:lnTo>
                <a:lnTo>
                  <a:pt x="107" y="19"/>
                </a:lnTo>
                <a:lnTo>
                  <a:pt x="98" y="31"/>
                </a:lnTo>
                <a:lnTo>
                  <a:pt x="88" y="43"/>
                </a:lnTo>
                <a:lnTo>
                  <a:pt x="88" y="43"/>
                </a:lnTo>
                <a:lnTo>
                  <a:pt x="88" y="44"/>
                </a:lnTo>
                <a:lnTo>
                  <a:pt x="88" y="44"/>
                </a:lnTo>
                <a:close/>
                <a:moveTo>
                  <a:pt x="100" y="43"/>
                </a:moveTo>
                <a:lnTo>
                  <a:pt x="100" y="43"/>
                </a:lnTo>
                <a:lnTo>
                  <a:pt x="100" y="44"/>
                </a:lnTo>
                <a:lnTo>
                  <a:pt x="100" y="44"/>
                </a:lnTo>
                <a:lnTo>
                  <a:pt x="91" y="44"/>
                </a:lnTo>
                <a:lnTo>
                  <a:pt x="91" y="44"/>
                </a:lnTo>
                <a:lnTo>
                  <a:pt x="99" y="37"/>
                </a:lnTo>
                <a:lnTo>
                  <a:pt x="107" y="29"/>
                </a:lnTo>
                <a:lnTo>
                  <a:pt x="115" y="22"/>
                </a:lnTo>
                <a:lnTo>
                  <a:pt x="123" y="15"/>
                </a:lnTo>
                <a:lnTo>
                  <a:pt x="123" y="15"/>
                </a:lnTo>
                <a:lnTo>
                  <a:pt x="126" y="14"/>
                </a:lnTo>
                <a:lnTo>
                  <a:pt x="125" y="16"/>
                </a:lnTo>
                <a:lnTo>
                  <a:pt x="118" y="23"/>
                </a:lnTo>
                <a:lnTo>
                  <a:pt x="118" y="23"/>
                </a:lnTo>
                <a:lnTo>
                  <a:pt x="109" y="34"/>
                </a:lnTo>
                <a:lnTo>
                  <a:pt x="100" y="43"/>
                </a:lnTo>
                <a:lnTo>
                  <a:pt x="100" y="43"/>
                </a:lnTo>
                <a:close/>
                <a:moveTo>
                  <a:pt x="187" y="14"/>
                </a:moveTo>
                <a:lnTo>
                  <a:pt x="187" y="14"/>
                </a:lnTo>
                <a:lnTo>
                  <a:pt x="179" y="21"/>
                </a:lnTo>
                <a:lnTo>
                  <a:pt x="172" y="28"/>
                </a:lnTo>
                <a:lnTo>
                  <a:pt x="158" y="43"/>
                </a:lnTo>
                <a:lnTo>
                  <a:pt x="158" y="43"/>
                </a:lnTo>
                <a:lnTo>
                  <a:pt x="170" y="28"/>
                </a:lnTo>
                <a:lnTo>
                  <a:pt x="176" y="21"/>
                </a:lnTo>
                <a:lnTo>
                  <a:pt x="181" y="13"/>
                </a:lnTo>
                <a:lnTo>
                  <a:pt x="181" y="13"/>
                </a:lnTo>
                <a:lnTo>
                  <a:pt x="181" y="12"/>
                </a:lnTo>
                <a:lnTo>
                  <a:pt x="181" y="12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3" y="19"/>
                </a:lnTo>
                <a:lnTo>
                  <a:pt x="187" y="25"/>
                </a:lnTo>
                <a:lnTo>
                  <a:pt x="177" y="36"/>
                </a:lnTo>
                <a:lnTo>
                  <a:pt x="177" y="36"/>
                </a:lnTo>
                <a:lnTo>
                  <a:pt x="180" y="32"/>
                </a:lnTo>
                <a:lnTo>
                  <a:pt x="180" y="32"/>
                </a:lnTo>
                <a:lnTo>
                  <a:pt x="185" y="24"/>
                </a:lnTo>
                <a:lnTo>
                  <a:pt x="189" y="15"/>
                </a:lnTo>
                <a:lnTo>
                  <a:pt x="189" y="15"/>
                </a:lnTo>
                <a:lnTo>
                  <a:pt x="188" y="14"/>
                </a:lnTo>
                <a:lnTo>
                  <a:pt x="187" y="14"/>
                </a:lnTo>
                <a:lnTo>
                  <a:pt x="187" y="14"/>
                </a:lnTo>
                <a:close/>
                <a:moveTo>
                  <a:pt x="167" y="11"/>
                </a:moveTo>
                <a:lnTo>
                  <a:pt x="167" y="11"/>
                </a:lnTo>
                <a:lnTo>
                  <a:pt x="158" y="18"/>
                </a:lnTo>
                <a:lnTo>
                  <a:pt x="150" y="25"/>
                </a:lnTo>
                <a:lnTo>
                  <a:pt x="150" y="25"/>
                </a:lnTo>
                <a:lnTo>
                  <a:pt x="144" y="30"/>
                </a:lnTo>
                <a:lnTo>
                  <a:pt x="144" y="30"/>
                </a:lnTo>
                <a:lnTo>
                  <a:pt x="151" y="21"/>
                </a:lnTo>
                <a:lnTo>
                  <a:pt x="155" y="11"/>
                </a:lnTo>
                <a:lnTo>
                  <a:pt x="155" y="11"/>
                </a:lnTo>
                <a:lnTo>
                  <a:pt x="155" y="10"/>
                </a:lnTo>
                <a:lnTo>
                  <a:pt x="155" y="10"/>
                </a:lnTo>
                <a:lnTo>
                  <a:pt x="179" y="12"/>
                </a:lnTo>
                <a:lnTo>
                  <a:pt x="179" y="12"/>
                </a:lnTo>
                <a:lnTo>
                  <a:pt x="165" y="23"/>
                </a:lnTo>
                <a:lnTo>
                  <a:pt x="152" y="36"/>
                </a:lnTo>
                <a:lnTo>
                  <a:pt x="152" y="36"/>
                </a:lnTo>
                <a:lnTo>
                  <a:pt x="154" y="33"/>
                </a:lnTo>
                <a:lnTo>
                  <a:pt x="154" y="33"/>
                </a:lnTo>
                <a:lnTo>
                  <a:pt x="168" y="13"/>
                </a:lnTo>
                <a:lnTo>
                  <a:pt x="168" y="13"/>
                </a:lnTo>
                <a:lnTo>
                  <a:pt x="168" y="11"/>
                </a:lnTo>
                <a:lnTo>
                  <a:pt x="167" y="11"/>
                </a:lnTo>
                <a:lnTo>
                  <a:pt x="167" y="11"/>
                </a:lnTo>
                <a:close/>
                <a:moveTo>
                  <a:pt x="155" y="23"/>
                </a:moveTo>
                <a:lnTo>
                  <a:pt x="155" y="23"/>
                </a:lnTo>
                <a:lnTo>
                  <a:pt x="164" y="15"/>
                </a:lnTo>
                <a:lnTo>
                  <a:pt x="164" y="15"/>
                </a:lnTo>
                <a:lnTo>
                  <a:pt x="161" y="19"/>
                </a:lnTo>
                <a:lnTo>
                  <a:pt x="158" y="23"/>
                </a:lnTo>
                <a:lnTo>
                  <a:pt x="158" y="23"/>
                </a:lnTo>
                <a:lnTo>
                  <a:pt x="143" y="43"/>
                </a:lnTo>
                <a:lnTo>
                  <a:pt x="143" y="43"/>
                </a:lnTo>
                <a:lnTo>
                  <a:pt x="143" y="44"/>
                </a:lnTo>
                <a:lnTo>
                  <a:pt x="144" y="45"/>
                </a:lnTo>
                <a:lnTo>
                  <a:pt x="144" y="45"/>
                </a:lnTo>
                <a:lnTo>
                  <a:pt x="145" y="45"/>
                </a:lnTo>
                <a:lnTo>
                  <a:pt x="145" y="45"/>
                </a:lnTo>
                <a:lnTo>
                  <a:pt x="159" y="31"/>
                </a:lnTo>
                <a:lnTo>
                  <a:pt x="173" y="18"/>
                </a:lnTo>
                <a:lnTo>
                  <a:pt x="173" y="18"/>
                </a:lnTo>
                <a:lnTo>
                  <a:pt x="177" y="15"/>
                </a:lnTo>
                <a:lnTo>
                  <a:pt x="175" y="19"/>
                </a:lnTo>
                <a:lnTo>
                  <a:pt x="175" y="19"/>
                </a:lnTo>
                <a:lnTo>
                  <a:pt x="166" y="30"/>
                </a:lnTo>
                <a:lnTo>
                  <a:pt x="166" y="30"/>
                </a:lnTo>
                <a:lnTo>
                  <a:pt x="153" y="45"/>
                </a:lnTo>
                <a:lnTo>
                  <a:pt x="153" y="45"/>
                </a:lnTo>
                <a:lnTo>
                  <a:pt x="153" y="45"/>
                </a:lnTo>
                <a:lnTo>
                  <a:pt x="153" y="46"/>
                </a:lnTo>
                <a:lnTo>
                  <a:pt x="153" y="46"/>
                </a:lnTo>
                <a:lnTo>
                  <a:pt x="130" y="45"/>
                </a:lnTo>
                <a:lnTo>
                  <a:pt x="130" y="45"/>
                </a:lnTo>
                <a:lnTo>
                  <a:pt x="142" y="35"/>
                </a:lnTo>
                <a:lnTo>
                  <a:pt x="155" y="23"/>
                </a:lnTo>
                <a:lnTo>
                  <a:pt x="155" y="23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5" y="18"/>
                </a:lnTo>
                <a:lnTo>
                  <a:pt x="185" y="18"/>
                </a:lnTo>
                <a:lnTo>
                  <a:pt x="183" y="23"/>
                </a:lnTo>
                <a:lnTo>
                  <a:pt x="181" y="27"/>
                </a:lnTo>
                <a:lnTo>
                  <a:pt x="181" y="27"/>
                </a:lnTo>
                <a:lnTo>
                  <a:pt x="177" y="32"/>
                </a:lnTo>
                <a:lnTo>
                  <a:pt x="173" y="37"/>
                </a:lnTo>
                <a:lnTo>
                  <a:pt x="165" y="46"/>
                </a:lnTo>
                <a:lnTo>
                  <a:pt x="165" y="46"/>
                </a:lnTo>
                <a:lnTo>
                  <a:pt x="165" y="47"/>
                </a:lnTo>
                <a:lnTo>
                  <a:pt x="165" y="47"/>
                </a:lnTo>
                <a:lnTo>
                  <a:pt x="155" y="46"/>
                </a:lnTo>
                <a:lnTo>
                  <a:pt x="155" y="46"/>
                </a:lnTo>
                <a:lnTo>
                  <a:pt x="161" y="41"/>
                </a:lnTo>
                <a:lnTo>
                  <a:pt x="167" y="36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90" y="24"/>
                </a:moveTo>
                <a:lnTo>
                  <a:pt x="190" y="24"/>
                </a:lnTo>
                <a:lnTo>
                  <a:pt x="195" y="19"/>
                </a:lnTo>
                <a:lnTo>
                  <a:pt x="196" y="18"/>
                </a:lnTo>
                <a:lnTo>
                  <a:pt x="195" y="22"/>
                </a:lnTo>
                <a:lnTo>
                  <a:pt x="195" y="22"/>
                </a:lnTo>
                <a:lnTo>
                  <a:pt x="188" y="34"/>
                </a:lnTo>
                <a:lnTo>
                  <a:pt x="179" y="45"/>
                </a:lnTo>
                <a:lnTo>
                  <a:pt x="179" y="45"/>
                </a:lnTo>
                <a:lnTo>
                  <a:pt x="179" y="46"/>
                </a:lnTo>
                <a:lnTo>
                  <a:pt x="180" y="46"/>
                </a:lnTo>
                <a:lnTo>
                  <a:pt x="181" y="46"/>
                </a:lnTo>
                <a:lnTo>
                  <a:pt x="181" y="46"/>
                </a:lnTo>
                <a:lnTo>
                  <a:pt x="188" y="41"/>
                </a:lnTo>
                <a:lnTo>
                  <a:pt x="188" y="41"/>
                </a:lnTo>
                <a:lnTo>
                  <a:pt x="192" y="38"/>
                </a:lnTo>
                <a:lnTo>
                  <a:pt x="195" y="36"/>
                </a:lnTo>
                <a:lnTo>
                  <a:pt x="196" y="37"/>
                </a:lnTo>
                <a:lnTo>
                  <a:pt x="195" y="38"/>
                </a:lnTo>
                <a:lnTo>
                  <a:pt x="190" y="45"/>
                </a:lnTo>
                <a:lnTo>
                  <a:pt x="190" y="45"/>
                </a:lnTo>
                <a:lnTo>
                  <a:pt x="189" y="46"/>
                </a:lnTo>
                <a:lnTo>
                  <a:pt x="191" y="46"/>
                </a:lnTo>
                <a:lnTo>
                  <a:pt x="191" y="46"/>
                </a:lnTo>
                <a:lnTo>
                  <a:pt x="195" y="45"/>
                </a:lnTo>
                <a:lnTo>
                  <a:pt x="199" y="45"/>
                </a:lnTo>
                <a:lnTo>
                  <a:pt x="199" y="45"/>
                </a:lnTo>
                <a:lnTo>
                  <a:pt x="200" y="45"/>
                </a:lnTo>
                <a:lnTo>
                  <a:pt x="200" y="44"/>
                </a:lnTo>
                <a:lnTo>
                  <a:pt x="200" y="43"/>
                </a:lnTo>
                <a:lnTo>
                  <a:pt x="199" y="43"/>
                </a:lnTo>
                <a:lnTo>
                  <a:pt x="199" y="43"/>
                </a:lnTo>
                <a:lnTo>
                  <a:pt x="195" y="44"/>
                </a:lnTo>
                <a:lnTo>
                  <a:pt x="194" y="44"/>
                </a:lnTo>
                <a:lnTo>
                  <a:pt x="194" y="43"/>
                </a:lnTo>
                <a:lnTo>
                  <a:pt x="194" y="43"/>
                </a:lnTo>
                <a:lnTo>
                  <a:pt x="199" y="36"/>
                </a:lnTo>
                <a:lnTo>
                  <a:pt x="202" y="30"/>
                </a:lnTo>
                <a:lnTo>
                  <a:pt x="202" y="30"/>
                </a:lnTo>
                <a:lnTo>
                  <a:pt x="201" y="29"/>
                </a:lnTo>
                <a:lnTo>
                  <a:pt x="200" y="28"/>
                </a:lnTo>
                <a:lnTo>
                  <a:pt x="200" y="28"/>
                </a:lnTo>
                <a:lnTo>
                  <a:pt x="193" y="34"/>
                </a:lnTo>
                <a:lnTo>
                  <a:pt x="193" y="34"/>
                </a:lnTo>
                <a:lnTo>
                  <a:pt x="186" y="40"/>
                </a:lnTo>
                <a:lnTo>
                  <a:pt x="185" y="42"/>
                </a:lnTo>
                <a:lnTo>
                  <a:pt x="187" y="39"/>
                </a:lnTo>
                <a:lnTo>
                  <a:pt x="187" y="39"/>
                </a:lnTo>
                <a:lnTo>
                  <a:pt x="191" y="34"/>
                </a:lnTo>
                <a:lnTo>
                  <a:pt x="194" y="28"/>
                </a:lnTo>
                <a:lnTo>
                  <a:pt x="200" y="15"/>
                </a:lnTo>
                <a:lnTo>
                  <a:pt x="200" y="15"/>
                </a:lnTo>
                <a:lnTo>
                  <a:pt x="200" y="14"/>
                </a:lnTo>
                <a:lnTo>
                  <a:pt x="200" y="14"/>
                </a:lnTo>
                <a:lnTo>
                  <a:pt x="202" y="15"/>
                </a:lnTo>
                <a:lnTo>
                  <a:pt x="202" y="15"/>
                </a:lnTo>
                <a:lnTo>
                  <a:pt x="202" y="47"/>
                </a:lnTo>
                <a:lnTo>
                  <a:pt x="202" y="47"/>
                </a:lnTo>
                <a:lnTo>
                  <a:pt x="168" y="47"/>
                </a:lnTo>
                <a:lnTo>
                  <a:pt x="168" y="47"/>
                </a:lnTo>
                <a:lnTo>
                  <a:pt x="174" y="42"/>
                </a:lnTo>
                <a:lnTo>
                  <a:pt x="180" y="36"/>
                </a:lnTo>
                <a:lnTo>
                  <a:pt x="190" y="24"/>
                </a:lnTo>
                <a:lnTo>
                  <a:pt x="190" y="24"/>
                </a:lnTo>
                <a:close/>
                <a:moveTo>
                  <a:pt x="111" y="9"/>
                </a:moveTo>
                <a:lnTo>
                  <a:pt x="111" y="9"/>
                </a:lnTo>
                <a:lnTo>
                  <a:pt x="153" y="10"/>
                </a:lnTo>
                <a:lnTo>
                  <a:pt x="153" y="10"/>
                </a:lnTo>
                <a:lnTo>
                  <a:pt x="143" y="16"/>
                </a:lnTo>
                <a:lnTo>
                  <a:pt x="134" y="23"/>
                </a:lnTo>
                <a:lnTo>
                  <a:pt x="134" y="23"/>
                </a:lnTo>
                <a:lnTo>
                  <a:pt x="142" y="13"/>
                </a:lnTo>
                <a:lnTo>
                  <a:pt x="142" y="13"/>
                </a:lnTo>
                <a:lnTo>
                  <a:pt x="143" y="12"/>
                </a:lnTo>
                <a:lnTo>
                  <a:pt x="142" y="11"/>
                </a:lnTo>
                <a:lnTo>
                  <a:pt x="141" y="11"/>
                </a:lnTo>
                <a:lnTo>
                  <a:pt x="141" y="11"/>
                </a:lnTo>
                <a:lnTo>
                  <a:pt x="133" y="16"/>
                </a:lnTo>
                <a:lnTo>
                  <a:pt x="125" y="22"/>
                </a:lnTo>
                <a:lnTo>
                  <a:pt x="112" y="34"/>
                </a:lnTo>
                <a:lnTo>
                  <a:pt x="112" y="34"/>
                </a:lnTo>
                <a:lnTo>
                  <a:pt x="114" y="32"/>
                </a:lnTo>
                <a:lnTo>
                  <a:pt x="114" y="32"/>
                </a:lnTo>
                <a:lnTo>
                  <a:pt x="131" y="11"/>
                </a:lnTo>
                <a:lnTo>
                  <a:pt x="131" y="11"/>
                </a:lnTo>
                <a:lnTo>
                  <a:pt x="131" y="10"/>
                </a:lnTo>
                <a:lnTo>
                  <a:pt x="129" y="10"/>
                </a:lnTo>
                <a:lnTo>
                  <a:pt x="129" y="10"/>
                </a:lnTo>
                <a:lnTo>
                  <a:pt x="121" y="14"/>
                </a:lnTo>
                <a:lnTo>
                  <a:pt x="114" y="20"/>
                </a:lnTo>
                <a:lnTo>
                  <a:pt x="101" y="33"/>
                </a:lnTo>
                <a:lnTo>
                  <a:pt x="101" y="33"/>
                </a:lnTo>
                <a:lnTo>
                  <a:pt x="95" y="39"/>
                </a:lnTo>
                <a:lnTo>
                  <a:pt x="94" y="41"/>
                </a:lnTo>
                <a:lnTo>
                  <a:pt x="96" y="37"/>
                </a:lnTo>
                <a:lnTo>
                  <a:pt x="96" y="37"/>
                </a:lnTo>
                <a:lnTo>
                  <a:pt x="115" y="13"/>
                </a:lnTo>
                <a:lnTo>
                  <a:pt x="115" y="13"/>
                </a:lnTo>
                <a:lnTo>
                  <a:pt x="115" y="11"/>
                </a:lnTo>
                <a:lnTo>
                  <a:pt x="113" y="11"/>
                </a:lnTo>
                <a:lnTo>
                  <a:pt x="113" y="11"/>
                </a:lnTo>
                <a:lnTo>
                  <a:pt x="106" y="15"/>
                </a:lnTo>
                <a:lnTo>
                  <a:pt x="100" y="20"/>
                </a:lnTo>
                <a:lnTo>
                  <a:pt x="88" y="31"/>
                </a:lnTo>
                <a:lnTo>
                  <a:pt x="88" y="31"/>
                </a:lnTo>
                <a:lnTo>
                  <a:pt x="79" y="38"/>
                </a:lnTo>
                <a:lnTo>
                  <a:pt x="76" y="40"/>
                </a:lnTo>
                <a:lnTo>
                  <a:pt x="76" y="39"/>
                </a:lnTo>
                <a:lnTo>
                  <a:pt x="79" y="36"/>
                </a:lnTo>
                <a:lnTo>
                  <a:pt x="79" y="36"/>
                </a:lnTo>
                <a:lnTo>
                  <a:pt x="90" y="24"/>
                </a:lnTo>
                <a:lnTo>
                  <a:pt x="100" y="11"/>
                </a:lnTo>
                <a:lnTo>
                  <a:pt x="100" y="11"/>
                </a:lnTo>
                <a:lnTo>
                  <a:pt x="100" y="10"/>
                </a:lnTo>
                <a:lnTo>
                  <a:pt x="100" y="9"/>
                </a:lnTo>
                <a:lnTo>
                  <a:pt x="99" y="10"/>
                </a:lnTo>
                <a:lnTo>
                  <a:pt x="99" y="10"/>
                </a:lnTo>
                <a:lnTo>
                  <a:pt x="92" y="14"/>
                </a:lnTo>
                <a:lnTo>
                  <a:pt x="86" y="19"/>
                </a:lnTo>
                <a:lnTo>
                  <a:pt x="74" y="31"/>
                </a:lnTo>
                <a:lnTo>
                  <a:pt x="74" y="31"/>
                </a:lnTo>
                <a:lnTo>
                  <a:pt x="68" y="37"/>
                </a:lnTo>
                <a:lnTo>
                  <a:pt x="68" y="37"/>
                </a:lnTo>
                <a:lnTo>
                  <a:pt x="64" y="39"/>
                </a:lnTo>
                <a:lnTo>
                  <a:pt x="67" y="36"/>
                </a:lnTo>
                <a:lnTo>
                  <a:pt x="74" y="28"/>
                </a:lnTo>
                <a:lnTo>
                  <a:pt x="74" y="28"/>
                </a:lnTo>
                <a:lnTo>
                  <a:pt x="82" y="19"/>
                </a:lnTo>
                <a:lnTo>
                  <a:pt x="90" y="11"/>
                </a:lnTo>
                <a:lnTo>
                  <a:pt x="90" y="11"/>
                </a:lnTo>
                <a:lnTo>
                  <a:pt x="90" y="11"/>
                </a:lnTo>
                <a:lnTo>
                  <a:pt x="90" y="10"/>
                </a:lnTo>
                <a:lnTo>
                  <a:pt x="89" y="9"/>
                </a:lnTo>
                <a:lnTo>
                  <a:pt x="89" y="10"/>
                </a:lnTo>
                <a:lnTo>
                  <a:pt x="89" y="10"/>
                </a:lnTo>
                <a:lnTo>
                  <a:pt x="81" y="15"/>
                </a:lnTo>
                <a:lnTo>
                  <a:pt x="75" y="20"/>
                </a:lnTo>
                <a:lnTo>
                  <a:pt x="61" y="32"/>
                </a:lnTo>
                <a:lnTo>
                  <a:pt x="61" y="32"/>
                </a:lnTo>
                <a:lnTo>
                  <a:pt x="52" y="40"/>
                </a:lnTo>
                <a:lnTo>
                  <a:pt x="52" y="40"/>
                </a:lnTo>
                <a:lnTo>
                  <a:pt x="55" y="36"/>
                </a:lnTo>
                <a:lnTo>
                  <a:pt x="58" y="31"/>
                </a:lnTo>
                <a:lnTo>
                  <a:pt x="58" y="31"/>
                </a:lnTo>
                <a:lnTo>
                  <a:pt x="68" y="20"/>
                </a:lnTo>
                <a:lnTo>
                  <a:pt x="78" y="10"/>
                </a:lnTo>
                <a:lnTo>
                  <a:pt x="78" y="10"/>
                </a:lnTo>
                <a:lnTo>
                  <a:pt x="79" y="9"/>
                </a:lnTo>
                <a:lnTo>
                  <a:pt x="79" y="9"/>
                </a:lnTo>
                <a:lnTo>
                  <a:pt x="111" y="9"/>
                </a:lnTo>
                <a:lnTo>
                  <a:pt x="111" y="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5" name="Freeform 2539"/>
          <p:cNvSpPr>
            <a:spLocks noEditPoints="1"/>
          </p:cNvSpPr>
          <p:nvPr/>
        </p:nvSpPr>
        <p:spPr bwMode="auto">
          <a:xfrm>
            <a:off x="4502417" y="2986333"/>
            <a:ext cx="80963" cy="76224"/>
          </a:xfrm>
          <a:custGeom>
            <a:avLst/>
            <a:gdLst/>
            <a:ahLst/>
            <a:cxnLst>
              <a:cxn ang="0">
                <a:pos x="35" y="46"/>
              </a:cxn>
              <a:cxn ang="0">
                <a:pos x="46" y="38"/>
              </a:cxn>
              <a:cxn ang="0">
                <a:pos x="51" y="25"/>
              </a:cxn>
              <a:cxn ang="0">
                <a:pos x="49" y="15"/>
              </a:cxn>
              <a:cxn ang="0">
                <a:pos x="40" y="4"/>
              </a:cxn>
              <a:cxn ang="0">
                <a:pos x="27" y="0"/>
              </a:cxn>
              <a:cxn ang="0">
                <a:pos x="22" y="0"/>
              </a:cxn>
              <a:cxn ang="0">
                <a:pos x="12" y="2"/>
              </a:cxn>
              <a:cxn ang="0">
                <a:pos x="3" y="11"/>
              </a:cxn>
              <a:cxn ang="0">
                <a:pos x="0" y="25"/>
              </a:cxn>
              <a:cxn ang="0">
                <a:pos x="3" y="35"/>
              </a:cxn>
              <a:cxn ang="0">
                <a:pos x="14" y="45"/>
              </a:cxn>
              <a:cxn ang="0">
                <a:pos x="30" y="47"/>
              </a:cxn>
              <a:cxn ang="0">
                <a:pos x="29" y="39"/>
              </a:cxn>
              <a:cxn ang="0">
                <a:pos x="19" y="38"/>
              </a:cxn>
              <a:cxn ang="0">
                <a:pos x="11" y="32"/>
              </a:cxn>
              <a:cxn ang="0">
                <a:pos x="8" y="25"/>
              </a:cxn>
              <a:cxn ang="0">
                <a:pos x="19" y="20"/>
              </a:cxn>
              <a:cxn ang="0">
                <a:pos x="20" y="23"/>
              </a:cxn>
              <a:cxn ang="0">
                <a:pos x="12" y="32"/>
              </a:cxn>
              <a:cxn ang="0">
                <a:pos x="14" y="32"/>
              </a:cxn>
              <a:cxn ang="0">
                <a:pos x="31" y="21"/>
              </a:cxn>
              <a:cxn ang="0">
                <a:pos x="20" y="35"/>
              </a:cxn>
              <a:cxn ang="0">
                <a:pos x="21" y="37"/>
              </a:cxn>
              <a:cxn ang="0">
                <a:pos x="37" y="29"/>
              </a:cxn>
              <a:cxn ang="0">
                <a:pos x="31" y="36"/>
              </a:cxn>
              <a:cxn ang="0">
                <a:pos x="32" y="38"/>
              </a:cxn>
              <a:cxn ang="0">
                <a:pos x="34" y="37"/>
              </a:cxn>
              <a:cxn ang="0">
                <a:pos x="40" y="28"/>
              </a:cxn>
              <a:cxn ang="0">
                <a:pos x="39" y="26"/>
              </a:cxn>
              <a:cxn ang="0">
                <a:pos x="24" y="33"/>
              </a:cxn>
              <a:cxn ang="0">
                <a:pos x="36" y="19"/>
              </a:cxn>
              <a:cxn ang="0">
                <a:pos x="35" y="17"/>
              </a:cxn>
              <a:cxn ang="0">
                <a:pos x="21" y="25"/>
              </a:cxn>
              <a:cxn ang="0">
                <a:pos x="33" y="13"/>
              </a:cxn>
              <a:cxn ang="0">
                <a:pos x="32" y="11"/>
              </a:cxn>
              <a:cxn ang="0">
                <a:pos x="17" y="19"/>
              </a:cxn>
              <a:cxn ang="0">
                <a:pos x="28" y="9"/>
              </a:cxn>
              <a:cxn ang="0">
                <a:pos x="40" y="17"/>
              </a:cxn>
              <a:cxn ang="0">
                <a:pos x="40" y="30"/>
              </a:cxn>
              <a:cxn ang="0">
                <a:pos x="34" y="37"/>
              </a:cxn>
              <a:cxn ang="0">
                <a:pos x="12" y="13"/>
              </a:cxn>
              <a:cxn ang="0">
                <a:pos x="19" y="9"/>
              </a:cxn>
              <a:cxn ang="0">
                <a:pos x="11" y="14"/>
              </a:cxn>
              <a:cxn ang="0">
                <a:pos x="12" y="15"/>
              </a:cxn>
              <a:cxn ang="0">
                <a:pos x="17" y="16"/>
              </a:cxn>
              <a:cxn ang="0">
                <a:pos x="8" y="23"/>
              </a:cxn>
              <a:cxn ang="0">
                <a:pos x="11" y="14"/>
              </a:cxn>
            </a:cxnLst>
            <a:rect l="0" t="0" r="r" b="b"/>
            <a:pathLst>
              <a:path w="51" h="48">
                <a:moveTo>
                  <a:pt x="30" y="47"/>
                </a:moveTo>
                <a:lnTo>
                  <a:pt x="30" y="47"/>
                </a:lnTo>
                <a:lnTo>
                  <a:pt x="35" y="46"/>
                </a:lnTo>
                <a:lnTo>
                  <a:pt x="39" y="44"/>
                </a:lnTo>
                <a:lnTo>
                  <a:pt x="43" y="41"/>
                </a:lnTo>
                <a:lnTo>
                  <a:pt x="46" y="38"/>
                </a:lnTo>
                <a:lnTo>
                  <a:pt x="48" y="34"/>
                </a:lnTo>
                <a:lnTo>
                  <a:pt x="50" y="30"/>
                </a:lnTo>
                <a:lnTo>
                  <a:pt x="51" y="25"/>
                </a:lnTo>
                <a:lnTo>
                  <a:pt x="50" y="20"/>
                </a:lnTo>
                <a:lnTo>
                  <a:pt x="50" y="20"/>
                </a:lnTo>
                <a:lnTo>
                  <a:pt x="49" y="15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6" y="2"/>
                </a:lnTo>
                <a:lnTo>
                  <a:pt x="32" y="1"/>
                </a:lnTo>
                <a:lnTo>
                  <a:pt x="27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17" y="1"/>
                </a:lnTo>
                <a:lnTo>
                  <a:pt x="12" y="2"/>
                </a:lnTo>
                <a:lnTo>
                  <a:pt x="8" y="4"/>
                </a:lnTo>
                <a:lnTo>
                  <a:pt x="5" y="7"/>
                </a:lnTo>
                <a:lnTo>
                  <a:pt x="3" y="11"/>
                </a:lnTo>
                <a:lnTo>
                  <a:pt x="1" y="15"/>
                </a:lnTo>
                <a:lnTo>
                  <a:pt x="0" y="20"/>
                </a:lnTo>
                <a:lnTo>
                  <a:pt x="0" y="25"/>
                </a:lnTo>
                <a:lnTo>
                  <a:pt x="0" y="25"/>
                </a:lnTo>
                <a:lnTo>
                  <a:pt x="1" y="30"/>
                </a:lnTo>
                <a:lnTo>
                  <a:pt x="3" y="35"/>
                </a:lnTo>
                <a:lnTo>
                  <a:pt x="6" y="39"/>
                </a:lnTo>
                <a:lnTo>
                  <a:pt x="10" y="43"/>
                </a:lnTo>
                <a:lnTo>
                  <a:pt x="14" y="45"/>
                </a:lnTo>
                <a:lnTo>
                  <a:pt x="19" y="47"/>
                </a:lnTo>
                <a:lnTo>
                  <a:pt x="25" y="48"/>
                </a:lnTo>
                <a:lnTo>
                  <a:pt x="30" y="47"/>
                </a:lnTo>
                <a:lnTo>
                  <a:pt x="30" y="47"/>
                </a:lnTo>
                <a:close/>
                <a:moveTo>
                  <a:pt x="29" y="39"/>
                </a:moveTo>
                <a:lnTo>
                  <a:pt x="29" y="39"/>
                </a:lnTo>
                <a:lnTo>
                  <a:pt x="26" y="39"/>
                </a:lnTo>
                <a:lnTo>
                  <a:pt x="22" y="39"/>
                </a:lnTo>
                <a:lnTo>
                  <a:pt x="19" y="38"/>
                </a:lnTo>
                <a:lnTo>
                  <a:pt x="16" y="36"/>
                </a:lnTo>
                <a:lnTo>
                  <a:pt x="13" y="34"/>
                </a:lnTo>
                <a:lnTo>
                  <a:pt x="11" y="32"/>
                </a:lnTo>
                <a:lnTo>
                  <a:pt x="9" y="28"/>
                </a:lnTo>
                <a:lnTo>
                  <a:pt x="8" y="25"/>
                </a:lnTo>
                <a:lnTo>
                  <a:pt x="8" y="25"/>
                </a:lnTo>
                <a:lnTo>
                  <a:pt x="10" y="25"/>
                </a:lnTo>
                <a:lnTo>
                  <a:pt x="10" y="25"/>
                </a:lnTo>
                <a:lnTo>
                  <a:pt x="19" y="20"/>
                </a:lnTo>
                <a:lnTo>
                  <a:pt x="28" y="16"/>
                </a:lnTo>
                <a:lnTo>
                  <a:pt x="28" y="16"/>
                </a:lnTo>
                <a:lnTo>
                  <a:pt x="20" y="23"/>
                </a:lnTo>
                <a:lnTo>
                  <a:pt x="13" y="31"/>
                </a:lnTo>
                <a:lnTo>
                  <a:pt x="13" y="31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2"/>
                </a:lnTo>
                <a:lnTo>
                  <a:pt x="23" y="27"/>
                </a:lnTo>
                <a:lnTo>
                  <a:pt x="31" y="21"/>
                </a:lnTo>
                <a:lnTo>
                  <a:pt x="31" y="21"/>
                </a:lnTo>
                <a:lnTo>
                  <a:pt x="25" y="28"/>
                </a:lnTo>
                <a:lnTo>
                  <a:pt x="22" y="31"/>
                </a:lnTo>
                <a:lnTo>
                  <a:pt x="20" y="35"/>
                </a:lnTo>
                <a:lnTo>
                  <a:pt x="20" y="35"/>
                </a:lnTo>
                <a:lnTo>
                  <a:pt x="20" y="37"/>
                </a:lnTo>
                <a:lnTo>
                  <a:pt x="21" y="37"/>
                </a:lnTo>
                <a:lnTo>
                  <a:pt x="21" y="37"/>
                </a:lnTo>
                <a:lnTo>
                  <a:pt x="29" y="32"/>
                </a:lnTo>
                <a:lnTo>
                  <a:pt x="37" y="29"/>
                </a:lnTo>
                <a:lnTo>
                  <a:pt x="37" y="29"/>
                </a:lnTo>
                <a:lnTo>
                  <a:pt x="31" y="36"/>
                </a:lnTo>
                <a:lnTo>
                  <a:pt x="31" y="36"/>
                </a:lnTo>
                <a:lnTo>
                  <a:pt x="31" y="37"/>
                </a:lnTo>
                <a:lnTo>
                  <a:pt x="32" y="38"/>
                </a:lnTo>
                <a:lnTo>
                  <a:pt x="32" y="38"/>
                </a:lnTo>
                <a:lnTo>
                  <a:pt x="29" y="39"/>
                </a:lnTo>
                <a:lnTo>
                  <a:pt x="29" y="39"/>
                </a:lnTo>
                <a:close/>
                <a:moveTo>
                  <a:pt x="34" y="37"/>
                </a:moveTo>
                <a:lnTo>
                  <a:pt x="34" y="37"/>
                </a:lnTo>
                <a:lnTo>
                  <a:pt x="37" y="33"/>
                </a:lnTo>
                <a:lnTo>
                  <a:pt x="40" y="28"/>
                </a:lnTo>
                <a:lnTo>
                  <a:pt x="40" y="28"/>
                </a:lnTo>
                <a:lnTo>
                  <a:pt x="40" y="26"/>
                </a:lnTo>
                <a:lnTo>
                  <a:pt x="39" y="26"/>
                </a:lnTo>
                <a:lnTo>
                  <a:pt x="39" y="26"/>
                </a:lnTo>
                <a:lnTo>
                  <a:pt x="31" y="29"/>
                </a:lnTo>
                <a:lnTo>
                  <a:pt x="24" y="33"/>
                </a:lnTo>
                <a:lnTo>
                  <a:pt x="24" y="33"/>
                </a:lnTo>
                <a:lnTo>
                  <a:pt x="30" y="26"/>
                </a:lnTo>
                <a:lnTo>
                  <a:pt x="36" y="19"/>
                </a:lnTo>
                <a:lnTo>
                  <a:pt x="36" y="19"/>
                </a:lnTo>
                <a:lnTo>
                  <a:pt x="36" y="18"/>
                </a:lnTo>
                <a:lnTo>
                  <a:pt x="35" y="17"/>
                </a:lnTo>
                <a:lnTo>
                  <a:pt x="35" y="17"/>
                </a:lnTo>
                <a:lnTo>
                  <a:pt x="28" y="21"/>
                </a:lnTo>
                <a:lnTo>
                  <a:pt x="21" y="25"/>
                </a:lnTo>
                <a:lnTo>
                  <a:pt x="21" y="25"/>
                </a:lnTo>
                <a:lnTo>
                  <a:pt x="27" y="19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2" y="11"/>
                </a:lnTo>
                <a:lnTo>
                  <a:pt x="32" y="11"/>
                </a:lnTo>
                <a:lnTo>
                  <a:pt x="24" y="15"/>
                </a:lnTo>
                <a:lnTo>
                  <a:pt x="17" y="19"/>
                </a:lnTo>
                <a:lnTo>
                  <a:pt x="17" y="19"/>
                </a:lnTo>
                <a:lnTo>
                  <a:pt x="28" y="9"/>
                </a:lnTo>
                <a:lnTo>
                  <a:pt x="28" y="9"/>
                </a:lnTo>
                <a:lnTo>
                  <a:pt x="33" y="10"/>
                </a:lnTo>
                <a:lnTo>
                  <a:pt x="37" y="13"/>
                </a:lnTo>
                <a:lnTo>
                  <a:pt x="40" y="17"/>
                </a:lnTo>
                <a:lnTo>
                  <a:pt x="41" y="21"/>
                </a:lnTo>
                <a:lnTo>
                  <a:pt x="41" y="26"/>
                </a:lnTo>
                <a:lnTo>
                  <a:pt x="40" y="30"/>
                </a:lnTo>
                <a:lnTo>
                  <a:pt x="38" y="34"/>
                </a:lnTo>
                <a:lnTo>
                  <a:pt x="34" y="37"/>
                </a:lnTo>
                <a:lnTo>
                  <a:pt x="34" y="37"/>
                </a:lnTo>
                <a:close/>
                <a:moveTo>
                  <a:pt x="19" y="9"/>
                </a:moveTo>
                <a:lnTo>
                  <a:pt x="19" y="9"/>
                </a:lnTo>
                <a:lnTo>
                  <a:pt x="12" y="13"/>
                </a:lnTo>
                <a:lnTo>
                  <a:pt x="12" y="13"/>
                </a:lnTo>
                <a:lnTo>
                  <a:pt x="15" y="10"/>
                </a:lnTo>
                <a:lnTo>
                  <a:pt x="19" y="9"/>
                </a:lnTo>
                <a:lnTo>
                  <a:pt x="19" y="9"/>
                </a:lnTo>
                <a:close/>
                <a:moveTo>
                  <a:pt x="11" y="14"/>
                </a:move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5"/>
                </a:lnTo>
                <a:lnTo>
                  <a:pt x="25" y="9"/>
                </a:lnTo>
                <a:lnTo>
                  <a:pt x="25" y="9"/>
                </a:lnTo>
                <a:lnTo>
                  <a:pt x="17" y="16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9" y="18"/>
                </a:lnTo>
                <a:lnTo>
                  <a:pt x="11" y="14"/>
                </a:lnTo>
                <a:lnTo>
                  <a:pt x="11" y="1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544108" y="2068634"/>
            <a:ext cx="2808312" cy="10550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自动同步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850" y="1936994"/>
            <a:ext cx="2767824" cy="132904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DAC529-60DF-4645-A970-F9938B18CF05}"/>
              </a:ext>
            </a:extLst>
          </p:cNvPr>
          <p:cNvGrpSpPr/>
          <p:nvPr/>
        </p:nvGrpSpPr>
        <p:grpSpPr>
          <a:xfrm>
            <a:off x="168819" y="0"/>
            <a:ext cx="3607971" cy="1215994"/>
            <a:chOff x="1214003" y="1435328"/>
            <a:chExt cx="5491856" cy="2153468"/>
          </a:xfrm>
        </p:grpSpPr>
        <p:pic>
          <p:nvPicPr>
            <p:cNvPr id="12" name="Picture 2" descr="C:\Users\Administrator\Desktop\图片3副本.png">
              <a:extLst>
                <a:ext uri="{FF2B5EF4-FFF2-40B4-BE49-F238E27FC236}">
                  <a16:creationId xmlns:a16="http://schemas.microsoft.com/office/drawing/2014/main" id="{8F8415DD-A42A-478E-866D-EDABDE32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80E27DE-AAB2-4B5B-A16C-E6F77ED5775E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项目简介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5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1" grpId="0" animBg="1"/>
      <p:bldP spid="202" grpId="0" animBg="1"/>
      <p:bldP spid="203" grpId="0" animBg="1"/>
      <p:bldP spid="204" grpId="0" animBg="1"/>
      <p:bldP spid="205" grpId="0" animBg="1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04DF55C-C054-44DE-AD78-2FDAD803F2F8}"/>
              </a:ext>
            </a:extLst>
          </p:cNvPr>
          <p:cNvGrpSpPr/>
          <p:nvPr/>
        </p:nvGrpSpPr>
        <p:grpSpPr>
          <a:xfrm>
            <a:off x="1214003" y="1435328"/>
            <a:ext cx="5491856" cy="2153468"/>
            <a:chOff x="1214003" y="1435328"/>
            <a:chExt cx="5491856" cy="2153468"/>
          </a:xfrm>
        </p:grpSpPr>
        <p:pic>
          <p:nvPicPr>
            <p:cNvPr id="9" name="Picture 2" descr="C:\Users\Administrator\Desktop\图片3副本.png">
              <a:extLst>
                <a:ext uri="{FF2B5EF4-FFF2-40B4-BE49-F238E27FC236}">
                  <a16:creationId xmlns:a16="http://schemas.microsoft.com/office/drawing/2014/main" id="{40BD9276-92EB-4880-A55F-D22237613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5ED392-518A-4C07-BE5B-4A7385463E2B}"/>
                </a:ext>
              </a:extLst>
            </p:cNvPr>
            <p:cNvSpPr txBox="1"/>
            <p:nvPr/>
          </p:nvSpPr>
          <p:spPr>
            <a:xfrm>
              <a:off x="2177733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工作进展</a:t>
              </a:r>
              <a:endParaRPr lang="en-GB" altLang="zh-CN" sz="44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_矩形 171"/>
          <p:cNvSpPr/>
          <p:nvPr>
            <p:custDataLst>
              <p:tags r:id="rId1"/>
            </p:custDataLst>
          </p:nvPr>
        </p:nvSpPr>
        <p:spPr>
          <a:xfrm>
            <a:off x="4854159" y="2068488"/>
            <a:ext cx="2815371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发送一个数据包维持长连接</a:t>
            </a:r>
          </a:p>
        </p:txBody>
      </p:sp>
      <p:sp>
        <p:nvSpPr>
          <p:cNvPr id="173" name="PA_矩形 172"/>
          <p:cNvSpPr/>
          <p:nvPr>
            <p:custDataLst>
              <p:tags r:id="rId2"/>
            </p:custDataLst>
          </p:nvPr>
        </p:nvSpPr>
        <p:spPr>
          <a:xfrm>
            <a:off x="4854159" y="3013967"/>
            <a:ext cx="2815371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对命令进行了包装</a:t>
            </a:r>
          </a:p>
        </p:txBody>
      </p:sp>
      <p:sp>
        <p:nvSpPr>
          <p:cNvPr id="174" name="PA_矩形 173"/>
          <p:cNvSpPr/>
          <p:nvPr>
            <p:custDataLst>
              <p:tags r:id="rId3"/>
            </p:custDataLst>
          </p:nvPr>
        </p:nvSpPr>
        <p:spPr>
          <a:xfrm>
            <a:off x="4854159" y="3987803"/>
            <a:ext cx="2815371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可以记录日志</a:t>
            </a:r>
          </a:p>
        </p:txBody>
      </p:sp>
      <p:cxnSp>
        <p:nvCxnSpPr>
          <p:cNvPr id="175" name="PA_直接连接符 174"/>
          <p:cNvCxnSpPr>
            <a:stCxn id="177" idx="4"/>
          </p:cNvCxnSpPr>
          <p:nvPr>
            <p:custDataLst>
              <p:tags r:id="rId4"/>
            </p:custDataLst>
          </p:nvPr>
        </p:nvCxnSpPr>
        <p:spPr>
          <a:xfrm>
            <a:off x="4672634" y="2168134"/>
            <a:ext cx="0" cy="297695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PA_椭圆 176"/>
          <p:cNvSpPr/>
          <p:nvPr>
            <p:custDataLst>
              <p:tags r:id="rId5"/>
            </p:custDataLst>
          </p:nvPr>
        </p:nvSpPr>
        <p:spPr>
          <a:xfrm>
            <a:off x="4634865" y="2092572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PA_椭圆 177"/>
          <p:cNvSpPr/>
          <p:nvPr>
            <p:custDataLst>
              <p:tags r:id="rId6"/>
            </p:custDataLst>
          </p:nvPr>
        </p:nvSpPr>
        <p:spPr>
          <a:xfrm>
            <a:off x="4634865" y="3052604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PA_椭圆 178"/>
          <p:cNvSpPr/>
          <p:nvPr>
            <p:custDataLst>
              <p:tags r:id="rId7"/>
            </p:custDataLst>
          </p:nvPr>
        </p:nvSpPr>
        <p:spPr>
          <a:xfrm>
            <a:off x="4634865" y="4012635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75656" y="1688770"/>
            <a:ext cx="2536156" cy="308484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D77C84A-BB8F-44CD-8300-F32F4C765A01}"/>
              </a:ext>
            </a:extLst>
          </p:cNvPr>
          <p:cNvGrpSpPr/>
          <p:nvPr/>
        </p:nvGrpSpPr>
        <p:grpSpPr>
          <a:xfrm>
            <a:off x="99933" y="24201"/>
            <a:ext cx="3607971" cy="1215994"/>
            <a:chOff x="1214003" y="1435328"/>
            <a:chExt cx="5491856" cy="2153468"/>
          </a:xfrm>
        </p:grpSpPr>
        <p:pic>
          <p:nvPicPr>
            <p:cNvPr id="11" name="Picture 2" descr="C:\Users\Administrator\Desktop\图片3副本.png">
              <a:extLst>
                <a:ext uri="{FF2B5EF4-FFF2-40B4-BE49-F238E27FC236}">
                  <a16:creationId xmlns:a16="http://schemas.microsoft.com/office/drawing/2014/main" id="{6B36C2F6-8C4F-4260-A1E8-0CB413D6C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0C7EDB-A463-4E74-979D-00399F815506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客户端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174" grpId="0"/>
      <p:bldP spid="177" grpId="0" animBg="1" autoUpdateAnimBg="0"/>
      <p:bldP spid="178" grpId="0" animBg="1" autoUpdateAnimBg="0"/>
      <p:bldP spid="17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47726">
            <a:off x="36593" y="3365598"/>
            <a:ext cx="2177429" cy="17009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913" y="3538485"/>
            <a:ext cx="2409388" cy="16541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24689">
            <a:off x="5787760" y="1569724"/>
            <a:ext cx="1954304" cy="2260650"/>
          </a:xfrm>
          <a:prstGeom prst="rect">
            <a:avLst/>
          </a:prstGeom>
        </p:spPr>
      </p:pic>
      <p:grpSp>
        <p:nvGrpSpPr>
          <p:cNvPr id="7" name="组合 8"/>
          <p:cNvGrpSpPr/>
          <p:nvPr/>
        </p:nvGrpSpPr>
        <p:grpSpPr>
          <a:xfrm>
            <a:off x="3098461" y="2167374"/>
            <a:ext cx="1098374" cy="864363"/>
            <a:chOff x="3767406" y="2888940"/>
            <a:chExt cx="1464498" cy="1152128"/>
          </a:xfrm>
        </p:grpSpPr>
        <p:sp>
          <p:nvSpPr>
            <p:cNvPr id="29" name="任意多边形 28"/>
            <p:cNvSpPr>
              <a:spLocks/>
            </p:cNvSpPr>
            <p:nvPr/>
          </p:nvSpPr>
          <p:spPr bwMode="auto">
            <a:xfrm>
              <a:off x="3767406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59"/>
            <p:cNvSpPr txBox="1">
              <a:spLocks noChangeArrowheads="1"/>
            </p:cNvSpPr>
            <p:nvPr/>
          </p:nvSpPr>
          <p:spPr bwMode="auto">
            <a:xfrm flipH="1">
              <a:off x="3860858" y="2983603"/>
              <a:ext cx="1298326" cy="6974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身份验证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4589750" y="2167374"/>
            <a:ext cx="1098374" cy="864363"/>
            <a:chOff x="5755791" y="2888940"/>
            <a:chExt cx="1464498" cy="1152128"/>
          </a:xfrm>
        </p:grpSpPr>
        <p:sp>
          <p:nvSpPr>
            <p:cNvPr id="31" name="任意多边形 30"/>
            <p:cNvSpPr>
              <a:spLocks/>
            </p:cNvSpPr>
            <p:nvPr/>
          </p:nvSpPr>
          <p:spPr bwMode="auto">
            <a:xfrm>
              <a:off x="5755791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TextBox 59"/>
            <p:cNvSpPr txBox="1">
              <a:spLocks noChangeArrowheads="1"/>
            </p:cNvSpPr>
            <p:nvPr/>
          </p:nvSpPr>
          <p:spPr bwMode="auto">
            <a:xfrm flipH="1">
              <a:off x="5849243" y="2983603"/>
              <a:ext cx="1298326" cy="6974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仓库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5A3809-5686-411F-8968-FC7005A5C4D9}"/>
              </a:ext>
            </a:extLst>
          </p:cNvPr>
          <p:cNvGrpSpPr/>
          <p:nvPr/>
        </p:nvGrpSpPr>
        <p:grpSpPr>
          <a:xfrm>
            <a:off x="99933" y="24201"/>
            <a:ext cx="3607971" cy="1215994"/>
            <a:chOff x="1214003" y="1435328"/>
            <a:chExt cx="5491856" cy="2153468"/>
          </a:xfrm>
        </p:grpSpPr>
        <p:pic>
          <p:nvPicPr>
            <p:cNvPr id="16" name="Picture 2" descr="C:\Users\Administrator\Desktop\图片3副本.png">
              <a:extLst>
                <a:ext uri="{FF2B5EF4-FFF2-40B4-BE49-F238E27FC236}">
                  <a16:creationId xmlns:a16="http://schemas.microsoft.com/office/drawing/2014/main" id="{9D73C13B-11AF-4C4F-B4A2-3C6DAFAF5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8E5ACE-18D0-4246-B4C9-7F525BF76577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服务器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CBD04EF-B9A5-4B73-AC17-7331B8BFD028}"/>
              </a:ext>
            </a:extLst>
          </p:cNvPr>
          <p:cNvGrpSpPr/>
          <p:nvPr/>
        </p:nvGrpSpPr>
        <p:grpSpPr>
          <a:xfrm>
            <a:off x="3089692" y="3501201"/>
            <a:ext cx="1098374" cy="864363"/>
            <a:chOff x="1775520" y="2888940"/>
            <a:chExt cx="1464498" cy="1152128"/>
          </a:xfrm>
        </p:grpSpPr>
        <p:sp>
          <p:nvSpPr>
            <p:cNvPr id="19" name="任意多边形 23">
              <a:extLst>
                <a:ext uri="{FF2B5EF4-FFF2-40B4-BE49-F238E27FC236}">
                  <a16:creationId xmlns:a16="http://schemas.microsoft.com/office/drawing/2014/main" id="{76C4ED94-A57F-4E27-ACBA-2E9E6F36D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520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BFC70D67-EB12-4BF4-AA9D-DB31D940A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68972" y="2983603"/>
              <a:ext cx="1298326" cy="9845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消息处理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351207-7344-4A3A-BEE6-40CC0647CBE6}"/>
              </a:ext>
            </a:extLst>
          </p:cNvPr>
          <p:cNvGrpSpPr/>
          <p:nvPr/>
        </p:nvGrpSpPr>
        <p:grpSpPr>
          <a:xfrm>
            <a:off x="4597524" y="3501200"/>
            <a:ext cx="1098374" cy="864363"/>
            <a:chOff x="1775520" y="2888940"/>
            <a:chExt cx="1464498" cy="1152128"/>
          </a:xfrm>
        </p:grpSpPr>
        <p:sp>
          <p:nvSpPr>
            <p:cNvPr id="22" name="任意多边形 23">
              <a:extLst>
                <a:ext uri="{FF2B5EF4-FFF2-40B4-BE49-F238E27FC236}">
                  <a16:creationId xmlns:a16="http://schemas.microsoft.com/office/drawing/2014/main" id="{B998FB5C-6F99-4CBC-83A7-4D62BE4C0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520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59">
              <a:extLst>
                <a:ext uri="{FF2B5EF4-FFF2-40B4-BE49-F238E27FC236}">
                  <a16:creationId xmlns:a16="http://schemas.microsoft.com/office/drawing/2014/main" id="{FFE159B5-6CF6-40A0-B791-E9F4DAB52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68972" y="2983603"/>
              <a:ext cx="1298326" cy="69740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日志</a:t>
              </a:r>
              <a:endParaRPr lang="en-US" altLang="ko-K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6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90639" y="1887333"/>
            <a:ext cx="2284880" cy="1824223"/>
            <a:chOff x="4371632" y="2052709"/>
            <a:chExt cx="3448736" cy="2752582"/>
          </a:xfrm>
        </p:grpSpPr>
        <p:grpSp>
          <p:nvGrpSpPr>
            <p:cNvPr id="3" name="组合 49"/>
            <p:cNvGrpSpPr/>
            <p:nvPr/>
          </p:nvGrpSpPr>
          <p:grpSpPr>
            <a:xfrm>
              <a:off x="5527750" y="2528695"/>
              <a:ext cx="1136500" cy="840022"/>
              <a:chOff x="3476625" y="1952625"/>
              <a:chExt cx="1350963" cy="998538"/>
            </a:xfrm>
          </p:grpSpPr>
          <p:sp>
            <p:nvSpPr>
              <p:cNvPr id="53" name="Freeform 39"/>
              <p:cNvSpPr>
                <a:spLocks/>
              </p:cNvSpPr>
              <p:nvPr/>
            </p:nvSpPr>
            <p:spPr bwMode="auto">
              <a:xfrm>
                <a:off x="3476625" y="2459038"/>
                <a:ext cx="1350963" cy="492125"/>
              </a:xfrm>
              <a:custGeom>
                <a:avLst/>
                <a:gdLst>
                  <a:gd name="T0" fmla="*/ 288 w 628"/>
                  <a:gd name="T1" fmla="*/ 4 h 229"/>
                  <a:gd name="T2" fmla="*/ 134 w 628"/>
                  <a:gd name="T3" fmla="*/ 11 h 229"/>
                  <a:gd name="T4" fmla="*/ 0 w 628"/>
                  <a:gd name="T5" fmla="*/ 229 h 229"/>
                  <a:gd name="T6" fmla="*/ 628 w 628"/>
                  <a:gd name="T7" fmla="*/ 227 h 229"/>
                  <a:gd name="T8" fmla="*/ 540 w 628"/>
                  <a:gd name="T9" fmla="*/ 24 h 229"/>
                  <a:gd name="T10" fmla="*/ 522 w 628"/>
                  <a:gd name="T11" fmla="*/ 0 h 229"/>
                  <a:gd name="T12" fmla="*/ 364 w 628"/>
                  <a:gd name="T13" fmla="*/ 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229">
                    <a:moveTo>
                      <a:pt x="288" y="4"/>
                    </a:moveTo>
                    <a:cubicBezTo>
                      <a:pt x="237" y="6"/>
                      <a:pt x="186" y="8"/>
                      <a:pt x="134" y="11"/>
                    </a:cubicBezTo>
                    <a:cubicBezTo>
                      <a:pt x="106" y="91"/>
                      <a:pt x="58" y="167"/>
                      <a:pt x="0" y="229"/>
                    </a:cubicBezTo>
                    <a:cubicBezTo>
                      <a:pt x="208" y="222"/>
                      <a:pt x="419" y="225"/>
                      <a:pt x="628" y="227"/>
                    </a:cubicBezTo>
                    <a:cubicBezTo>
                      <a:pt x="602" y="158"/>
                      <a:pt x="571" y="91"/>
                      <a:pt x="540" y="24"/>
                    </a:cubicBezTo>
                    <a:cubicBezTo>
                      <a:pt x="536" y="15"/>
                      <a:pt x="528" y="8"/>
                      <a:pt x="522" y="0"/>
                    </a:cubicBezTo>
                    <a:cubicBezTo>
                      <a:pt x="469" y="0"/>
                      <a:pt x="417" y="1"/>
                      <a:pt x="364" y="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0"/>
              <p:cNvSpPr>
                <a:spLocks/>
              </p:cNvSpPr>
              <p:nvPr/>
            </p:nvSpPr>
            <p:spPr bwMode="auto">
              <a:xfrm>
                <a:off x="3594100" y="2509838"/>
                <a:ext cx="1123950" cy="393700"/>
              </a:xfrm>
              <a:custGeom>
                <a:avLst/>
                <a:gdLst>
                  <a:gd name="T0" fmla="*/ 300 w 522"/>
                  <a:gd name="T1" fmla="*/ 1 h 183"/>
                  <a:gd name="T2" fmla="*/ 457 w 522"/>
                  <a:gd name="T3" fmla="*/ 0 h 183"/>
                  <a:gd name="T4" fmla="*/ 522 w 522"/>
                  <a:gd name="T5" fmla="*/ 183 h 183"/>
                  <a:gd name="T6" fmla="*/ 0 w 522"/>
                  <a:gd name="T7" fmla="*/ 179 h 183"/>
                  <a:gd name="T8" fmla="*/ 52 w 522"/>
                  <a:gd name="T9" fmla="*/ 98 h 183"/>
                  <a:gd name="T10" fmla="*/ 93 w 522"/>
                  <a:gd name="T11" fmla="*/ 5 h 183"/>
                  <a:gd name="T12" fmla="*/ 241 w 522"/>
                  <a:gd name="T13" fmla="*/ 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183">
                    <a:moveTo>
                      <a:pt x="300" y="1"/>
                    </a:moveTo>
                    <a:cubicBezTo>
                      <a:pt x="352" y="1"/>
                      <a:pt x="404" y="1"/>
                      <a:pt x="457" y="0"/>
                    </a:cubicBezTo>
                    <a:cubicBezTo>
                      <a:pt x="484" y="59"/>
                      <a:pt x="505" y="121"/>
                      <a:pt x="522" y="183"/>
                    </a:cubicBezTo>
                    <a:cubicBezTo>
                      <a:pt x="350" y="182"/>
                      <a:pt x="173" y="180"/>
                      <a:pt x="0" y="179"/>
                    </a:cubicBezTo>
                    <a:cubicBezTo>
                      <a:pt x="19" y="158"/>
                      <a:pt x="40" y="125"/>
                      <a:pt x="52" y="98"/>
                    </a:cubicBezTo>
                    <a:cubicBezTo>
                      <a:pt x="65" y="70"/>
                      <a:pt x="80" y="33"/>
                      <a:pt x="93" y="5"/>
                    </a:cubicBezTo>
                    <a:cubicBezTo>
                      <a:pt x="143" y="3"/>
                      <a:pt x="192" y="2"/>
                      <a:pt x="241" y="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1"/>
              <p:cNvSpPr>
                <a:spLocks/>
              </p:cNvSpPr>
              <p:nvPr/>
            </p:nvSpPr>
            <p:spPr bwMode="auto">
              <a:xfrm>
                <a:off x="3706813" y="2516188"/>
                <a:ext cx="149225" cy="381000"/>
              </a:xfrm>
              <a:custGeom>
                <a:avLst/>
                <a:gdLst>
                  <a:gd name="T0" fmla="*/ 70 w 70"/>
                  <a:gd name="T1" fmla="*/ 0 h 177"/>
                  <a:gd name="T2" fmla="*/ 0 w 70"/>
                  <a:gd name="T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" h="177">
                    <a:moveTo>
                      <a:pt x="70" y="0"/>
                    </a:moveTo>
                    <a:cubicBezTo>
                      <a:pt x="44" y="58"/>
                      <a:pt x="22" y="118"/>
                      <a:pt x="0" y="17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>
                <a:spLocks/>
              </p:cNvSpPr>
              <p:nvPr/>
            </p:nvSpPr>
            <p:spPr bwMode="auto">
              <a:xfrm>
                <a:off x="3840163" y="2528888"/>
                <a:ext cx="100013" cy="369888"/>
              </a:xfrm>
              <a:custGeom>
                <a:avLst/>
                <a:gdLst>
                  <a:gd name="T0" fmla="*/ 47 w 47"/>
                  <a:gd name="T1" fmla="*/ 0 h 172"/>
                  <a:gd name="T2" fmla="*/ 0 w 47"/>
                  <a:gd name="T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172">
                    <a:moveTo>
                      <a:pt x="47" y="0"/>
                    </a:moveTo>
                    <a:cubicBezTo>
                      <a:pt x="32" y="57"/>
                      <a:pt x="16" y="114"/>
                      <a:pt x="0" y="17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>
                <a:spLocks/>
              </p:cNvSpPr>
              <p:nvPr/>
            </p:nvSpPr>
            <p:spPr bwMode="auto">
              <a:xfrm>
                <a:off x="3970338" y="2516188"/>
                <a:ext cx="58738" cy="374650"/>
              </a:xfrm>
              <a:custGeom>
                <a:avLst/>
                <a:gdLst>
                  <a:gd name="T0" fmla="*/ 27 w 27"/>
                  <a:gd name="T1" fmla="*/ 0 h 174"/>
                  <a:gd name="T2" fmla="*/ 0 w 27"/>
                  <a:gd name="T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4">
                    <a:moveTo>
                      <a:pt x="27" y="0"/>
                    </a:moveTo>
                    <a:cubicBezTo>
                      <a:pt x="16" y="58"/>
                      <a:pt x="8" y="116"/>
                      <a:pt x="0" y="17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 flipH="1">
                <a:off x="4113213" y="2552700"/>
                <a:ext cx="17463" cy="344488"/>
              </a:xfrm>
              <a:prstGeom prst="line">
                <a:avLst/>
              </a:pr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5"/>
              <p:cNvSpPr>
                <a:spLocks/>
              </p:cNvSpPr>
              <p:nvPr/>
            </p:nvSpPr>
            <p:spPr bwMode="auto">
              <a:xfrm>
                <a:off x="4216400" y="2582863"/>
                <a:ext cx="1588" cy="309563"/>
              </a:xfrm>
              <a:custGeom>
                <a:avLst/>
                <a:gdLst>
                  <a:gd name="T0" fmla="*/ 0 w 1"/>
                  <a:gd name="T1" fmla="*/ 0 h 144"/>
                  <a:gd name="T2" fmla="*/ 1 w 1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">
                    <a:moveTo>
                      <a:pt x="0" y="0"/>
                    </a:moveTo>
                    <a:cubicBezTo>
                      <a:pt x="0" y="44"/>
                      <a:pt x="1" y="100"/>
                      <a:pt x="1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46"/>
              <p:cNvSpPr>
                <a:spLocks/>
              </p:cNvSpPr>
              <p:nvPr/>
            </p:nvSpPr>
            <p:spPr bwMode="auto">
              <a:xfrm>
                <a:off x="4283075" y="2516188"/>
                <a:ext cx="61913" cy="381000"/>
              </a:xfrm>
              <a:custGeom>
                <a:avLst/>
                <a:gdLst>
                  <a:gd name="T0" fmla="*/ 0 w 29"/>
                  <a:gd name="T1" fmla="*/ 0 h 177"/>
                  <a:gd name="T2" fmla="*/ 29 w 29"/>
                  <a:gd name="T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" h="177">
                    <a:moveTo>
                      <a:pt x="0" y="0"/>
                    </a:moveTo>
                    <a:cubicBezTo>
                      <a:pt x="11" y="59"/>
                      <a:pt x="20" y="118"/>
                      <a:pt x="29" y="17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4391025" y="2519363"/>
                <a:ext cx="92075" cy="381000"/>
              </a:xfrm>
              <a:custGeom>
                <a:avLst/>
                <a:gdLst>
                  <a:gd name="T0" fmla="*/ 0 w 43"/>
                  <a:gd name="T1" fmla="*/ 0 h 178"/>
                  <a:gd name="T2" fmla="*/ 43 w 43"/>
                  <a:gd name="T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178">
                    <a:moveTo>
                      <a:pt x="0" y="0"/>
                    </a:moveTo>
                    <a:cubicBezTo>
                      <a:pt x="14" y="60"/>
                      <a:pt x="28" y="119"/>
                      <a:pt x="43" y="17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4489450" y="2522538"/>
                <a:ext cx="122238" cy="376238"/>
              </a:xfrm>
              <a:custGeom>
                <a:avLst/>
                <a:gdLst>
                  <a:gd name="T0" fmla="*/ 0 w 57"/>
                  <a:gd name="T1" fmla="*/ 0 h 175"/>
                  <a:gd name="T2" fmla="*/ 57 w 57"/>
                  <a:gd name="T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7" h="175">
                    <a:moveTo>
                      <a:pt x="0" y="0"/>
                    </a:moveTo>
                    <a:cubicBezTo>
                      <a:pt x="21" y="57"/>
                      <a:pt x="39" y="116"/>
                      <a:pt x="57" y="17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"/>
              <p:cNvSpPr>
                <a:spLocks/>
              </p:cNvSpPr>
              <p:nvPr/>
            </p:nvSpPr>
            <p:spPr bwMode="auto">
              <a:xfrm>
                <a:off x="4229100" y="2565400"/>
                <a:ext cx="382588" cy="9525"/>
              </a:xfrm>
              <a:custGeom>
                <a:avLst/>
                <a:gdLst>
                  <a:gd name="T0" fmla="*/ 0 w 178"/>
                  <a:gd name="T1" fmla="*/ 1 h 4"/>
                  <a:gd name="T2" fmla="*/ 178 w 17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8" h="4">
                    <a:moveTo>
                      <a:pt x="0" y="1"/>
                    </a:moveTo>
                    <a:cubicBezTo>
                      <a:pt x="59" y="0"/>
                      <a:pt x="119" y="0"/>
                      <a:pt x="178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>
                <a:off x="3767138" y="2571750"/>
                <a:ext cx="366713" cy="20638"/>
              </a:xfrm>
              <a:custGeom>
                <a:avLst/>
                <a:gdLst>
                  <a:gd name="T0" fmla="*/ 0 w 171"/>
                  <a:gd name="T1" fmla="*/ 9 h 9"/>
                  <a:gd name="T2" fmla="*/ 171 w 171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1" h="9">
                    <a:moveTo>
                      <a:pt x="0" y="9"/>
                    </a:moveTo>
                    <a:cubicBezTo>
                      <a:pt x="57" y="6"/>
                      <a:pt x="114" y="3"/>
                      <a:pt x="171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>
                <a:off x="4205288" y="2649538"/>
                <a:ext cx="433388" cy="3175"/>
              </a:xfrm>
              <a:custGeom>
                <a:avLst/>
                <a:gdLst>
                  <a:gd name="T0" fmla="*/ 0 w 201"/>
                  <a:gd name="T1" fmla="*/ 1 h 1"/>
                  <a:gd name="T2" fmla="*/ 201 w 20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1" h="1">
                    <a:moveTo>
                      <a:pt x="0" y="1"/>
                    </a:moveTo>
                    <a:cubicBezTo>
                      <a:pt x="67" y="0"/>
                      <a:pt x="134" y="0"/>
                      <a:pt x="201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3729038" y="2652713"/>
                <a:ext cx="428625" cy="20638"/>
              </a:xfrm>
              <a:custGeom>
                <a:avLst/>
                <a:gdLst>
                  <a:gd name="T0" fmla="*/ 0 w 199"/>
                  <a:gd name="T1" fmla="*/ 10 h 10"/>
                  <a:gd name="T2" fmla="*/ 199 w 199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9" h="10">
                    <a:moveTo>
                      <a:pt x="0" y="10"/>
                    </a:moveTo>
                    <a:cubicBezTo>
                      <a:pt x="66" y="4"/>
                      <a:pt x="133" y="2"/>
                      <a:pt x="199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3679825" y="2770188"/>
                <a:ext cx="1001713" cy="1588"/>
              </a:xfrm>
              <a:custGeom>
                <a:avLst/>
                <a:gdLst>
                  <a:gd name="T0" fmla="*/ 0 w 465"/>
                  <a:gd name="T1" fmla="*/ 0 h 1"/>
                  <a:gd name="T2" fmla="*/ 465 w 465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5" h="1">
                    <a:moveTo>
                      <a:pt x="0" y="0"/>
                    </a:moveTo>
                    <a:cubicBezTo>
                      <a:pt x="152" y="0"/>
                      <a:pt x="310" y="0"/>
                      <a:pt x="465" y="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3616325" y="2827338"/>
                <a:ext cx="1074738" cy="39688"/>
              </a:xfrm>
              <a:custGeom>
                <a:avLst/>
                <a:gdLst>
                  <a:gd name="T0" fmla="*/ 0 w 500"/>
                  <a:gd name="T1" fmla="*/ 18 h 18"/>
                  <a:gd name="T2" fmla="*/ 395 w 500"/>
                  <a:gd name="T3" fmla="*/ 2 h 18"/>
                  <a:gd name="T4" fmla="*/ 500 w 500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0" h="18">
                    <a:moveTo>
                      <a:pt x="0" y="18"/>
                    </a:moveTo>
                    <a:cubicBezTo>
                      <a:pt x="132" y="18"/>
                      <a:pt x="263" y="10"/>
                      <a:pt x="395" y="2"/>
                    </a:cubicBezTo>
                    <a:cubicBezTo>
                      <a:pt x="430" y="0"/>
                      <a:pt x="465" y="2"/>
                      <a:pt x="500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3979863" y="1952625"/>
                <a:ext cx="341313" cy="750888"/>
              </a:xfrm>
              <a:custGeom>
                <a:avLst/>
                <a:gdLst>
                  <a:gd name="T0" fmla="*/ 33 w 159"/>
                  <a:gd name="T1" fmla="*/ 185 h 350"/>
                  <a:gd name="T2" fmla="*/ 20 w 159"/>
                  <a:gd name="T3" fmla="*/ 61 h 350"/>
                  <a:gd name="T4" fmla="*/ 57 w 159"/>
                  <a:gd name="T5" fmla="*/ 23 h 350"/>
                  <a:gd name="T6" fmla="*/ 126 w 159"/>
                  <a:gd name="T7" fmla="*/ 13 h 350"/>
                  <a:gd name="T8" fmla="*/ 151 w 159"/>
                  <a:gd name="T9" fmla="*/ 51 h 350"/>
                  <a:gd name="T10" fmla="*/ 152 w 159"/>
                  <a:gd name="T11" fmla="*/ 141 h 350"/>
                  <a:gd name="T12" fmla="*/ 124 w 159"/>
                  <a:gd name="T13" fmla="*/ 254 h 350"/>
                  <a:gd name="T14" fmla="*/ 99 w 159"/>
                  <a:gd name="T15" fmla="*/ 350 h 350"/>
                  <a:gd name="T16" fmla="*/ 33 w 159"/>
                  <a:gd name="T17" fmla="*/ 1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350">
                    <a:moveTo>
                      <a:pt x="33" y="185"/>
                    </a:moveTo>
                    <a:cubicBezTo>
                      <a:pt x="16" y="145"/>
                      <a:pt x="0" y="99"/>
                      <a:pt x="20" y="61"/>
                    </a:cubicBezTo>
                    <a:cubicBezTo>
                      <a:pt x="28" y="45"/>
                      <a:pt x="42" y="32"/>
                      <a:pt x="57" y="23"/>
                    </a:cubicBezTo>
                    <a:cubicBezTo>
                      <a:pt x="77" y="9"/>
                      <a:pt x="105" y="0"/>
                      <a:pt x="126" y="13"/>
                    </a:cubicBezTo>
                    <a:cubicBezTo>
                      <a:pt x="139" y="21"/>
                      <a:pt x="147" y="36"/>
                      <a:pt x="151" y="51"/>
                    </a:cubicBezTo>
                    <a:cubicBezTo>
                      <a:pt x="159" y="80"/>
                      <a:pt x="157" y="111"/>
                      <a:pt x="152" y="141"/>
                    </a:cubicBezTo>
                    <a:cubicBezTo>
                      <a:pt x="146" y="179"/>
                      <a:pt x="137" y="217"/>
                      <a:pt x="124" y="254"/>
                    </a:cubicBezTo>
                    <a:cubicBezTo>
                      <a:pt x="112" y="285"/>
                      <a:pt x="98" y="317"/>
                      <a:pt x="99" y="350"/>
                    </a:cubicBezTo>
                    <a:cubicBezTo>
                      <a:pt x="77" y="295"/>
                      <a:pt x="55" y="240"/>
                      <a:pt x="33" y="185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4106863" y="2084388"/>
                <a:ext cx="133350" cy="139700"/>
              </a:xfrm>
              <a:custGeom>
                <a:avLst/>
                <a:gdLst>
                  <a:gd name="T0" fmla="*/ 50 w 62"/>
                  <a:gd name="T1" fmla="*/ 13 h 65"/>
                  <a:gd name="T2" fmla="*/ 20 w 62"/>
                  <a:gd name="T3" fmla="*/ 6 h 65"/>
                  <a:gd name="T4" fmla="*/ 6 w 62"/>
                  <a:gd name="T5" fmla="*/ 20 h 65"/>
                  <a:gd name="T6" fmla="*/ 15 w 62"/>
                  <a:gd name="T7" fmla="*/ 58 h 65"/>
                  <a:gd name="T8" fmla="*/ 52 w 62"/>
                  <a:gd name="T9" fmla="*/ 50 h 65"/>
                  <a:gd name="T10" fmla="*/ 50 w 62"/>
                  <a:gd name="T1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5">
                    <a:moveTo>
                      <a:pt x="50" y="13"/>
                    </a:moveTo>
                    <a:cubicBezTo>
                      <a:pt x="38" y="0"/>
                      <a:pt x="28" y="4"/>
                      <a:pt x="20" y="6"/>
                    </a:cubicBezTo>
                    <a:cubicBezTo>
                      <a:pt x="13" y="8"/>
                      <a:pt x="9" y="13"/>
                      <a:pt x="6" y="20"/>
                    </a:cubicBezTo>
                    <a:cubicBezTo>
                      <a:pt x="0" y="33"/>
                      <a:pt x="4" y="50"/>
                      <a:pt x="15" y="58"/>
                    </a:cubicBezTo>
                    <a:cubicBezTo>
                      <a:pt x="27" y="65"/>
                      <a:pt x="45" y="62"/>
                      <a:pt x="52" y="50"/>
                    </a:cubicBezTo>
                    <a:cubicBezTo>
                      <a:pt x="60" y="38"/>
                      <a:pt x="62" y="26"/>
                      <a:pt x="50" y="13"/>
                    </a:cubicBezTo>
                  </a:path>
                </a:pathLst>
              </a:custGeom>
              <a:noFill/>
              <a:ln w="9525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70"/>
            <p:cNvGrpSpPr/>
            <p:nvPr/>
          </p:nvGrpSpPr>
          <p:grpSpPr>
            <a:xfrm>
              <a:off x="4371632" y="2052709"/>
              <a:ext cx="3448736" cy="2752582"/>
              <a:chOff x="4497388" y="4560888"/>
              <a:chExt cx="1879600" cy="1500188"/>
            </a:xfrm>
          </p:grpSpPr>
          <p:sp>
            <p:nvSpPr>
              <p:cNvPr id="72" name="Freeform 142"/>
              <p:cNvSpPr>
                <a:spLocks/>
              </p:cNvSpPr>
              <p:nvPr/>
            </p:nvSpPr>
            <p:spPr bwMode="auto">
              <a:xfrm>
                <a:off x="4670425" y="4560888"/>
                <a:ext cx="1489075" cy="1003300"/>
              </a:xfrm>
              <a:custGeom>
                <a:avLst/>
                <a:gdLst>
                  <a:gd name="T0" fmla="*/ 685 w 692"/>
                  <a:gd name="T1" fmla="*/ 444 h 467"/>
                  <a:gd name="T2" fmla="*/ 667 w 692"/>
                  <a:gd name="T3" fmla="*/ 26 h 467"/>
                  <a:gd name="T4" fmla="*/ 0 w 692"/>
                  <a:gd name="T5" fmla="*/ 45 h 467"/>
                  <a:gd name="T6" fmla="*/ 5 w 692"/>
                  <a:gd name="T7" fmla="*/ 128 h 467"/>
                  <a:gd name="T8" fmla="*/ 8 w 692"/>
                  <a:gd name="T9" fmla="*/ 467 h 467"/>
                  <a:gd name="T10" fmla="*/ 683 w 692"/>
                  <a:gd name="T11" fmla="*/ 44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2" h="467">
                    <a:moveTo>
                      <a:pt x="685" y="444"/>
                    </a:moveTo>
                    <a:cubicBezTo>
                      <a:pt x="692" y="291"/>
                      <a:pt x="683" y="179"/>
                      <a:pt x="667" y="26"/>
                    </a:cubicBezTo>
                    <a:cubicBezTo>
                      <a:pt x="442" y="6"/>
                      <a:pt x="221" y="0"/>
                      <a:pt x="0" y="45"/>
                    </a:cubicBezTo>
                    <a:cubicBezTo>
                      <a:pt x="5" y="72"/>
                      <a:pt x="5" y="100"/>
                      <a:pt x="5" y="128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234" y="457"/>
                      <a:pt x="456" y="456"/>
                      <a:pt x="683" y="44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4757738" y="4668838"/>
                <a:ext cx="1293813" cy="758825"/>
              </a:xfrm>
              <a:custGeom>
                <a:avLst/>
                <a:gdLst>
                  <a:gd name="T0" fmla="*/ 601 w 601"/>
                  <a:gd name="T1" fmla="*/ 340 h 354"/>
                  <a:gd name="T2" fmla="*/ 22 w 601"/>
                  <a:gd name="T3" fmla="*/ 354 h 354"/>
                  <a:gd name="T4" fmla="*/ 0 w 601"/>
                  <a:gd name="T5" fmla="*/ 39 h 354"/>
                  <a:gd name="T6" fmla="*/ 585 w 601"/>
                  <a:gd name="T7" fmla="*/ 18 h 354"/>
                  <a:gd name="T8" fmla="*/ 601 w 601"/>
                  <a:gd name="T9" fmla="*/ 33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354">
                    <a:moveTo>
                      <a:pt x="601" y="340"/>
                    </a:moveTo>
                    <a:cubicBezTo>
                      <a:pt x="411" y="352"/>
                      <a:pt x="212" y="352"/>
                      <a:pt x="22" y="354"/>
                    </a:cubicBezTo>
                    <a:cubicBezTo>
                      <a:pt x="21" y="249"/>
                      <a:pt x="14" y="143"/>
                      <a:pt x="0" y="39"/>
                    </a:cubicBezTo>
                    <a:cubicBezTo>
                      <a:pt x="201" y="10"/>
                      <a:pt x="391" y="0"/>
                      <a:pt x="585" y="18"/>
                    </a:cubicBezTo>
                    <a:cubicBezTo>
                      <a:pt x="599" y="133"/>
                      <a:pt x="599" y="206"/>
                      <a:pt x="601" y="33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44"/>
              <p:cNvSpPr>
                <a:spLocks/>
              </p:cNvSpPr>
              <p:nvPr/>
            </p:nvSpPr>
            <p:spPr bwMode="auto">
              <a:xfrm>
                <a:off x="4497388" y="5567363"/>
                <a:ext cx="198438" cy="468313"/>
              </a:xfrm>
              <a:custGeom>
                <a:avLst/>
                <a:gdLst>
                  <a:gd name="T0" fmla="*/ 92 w 92"/>
                  <a:gd name="T1" fmla="*/ 0 h 218"/>
                  <a:gd name="T2" fmla="*/ 0 w 92"/>
                  <a:gd name="T3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" h="218">
                    <a:moveTo>
                      <a:pt x="92" y="0"/>
                    </a:moveTo>
                    <a:cubicBezTo>
                      <a:pt x="58" y="71"/>
                      <a:pt x="27" y="144"/>
                      <a:pt x="0" y="21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6137275" y="5516563"/>
                <a:ext cx="239713" cy="492125"/>
              </a:xfrm>
              <a:custGeom>
                <a:avLst/>
                <a:gdLst>
                  <a:gd name="T0" fmla="*/ 0 w 111"/>
                  <a:gd name="T1" fmla="*/ 0 h 229"/>
                  <a:gd name="T2" fmla="*/ 111 w 111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1" h="229">
                    <a:moveTo>
                      <a:pt x="0" y="0"/>
                    </a:moveTo>
                    <a:cubicBezTo>
                      <a:pt x="40" y="75"/>
                      <a:pt x="77" y="151"/>
                      <a:pt x="111" y="22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4497388" y="6011863"/>
                <a:ext cx="1879600" cy="49213"/>
              </a:xfrm>
              <a:custGeom>
                <a:avLst/>
                <a:gdLst>
                  <a:gd name="T0" fmla="*/ 0 w 873"/>
                  <a:gd name="T1" fmla="*/ 11 h 23"/>
                  <a:gd name="T2" fmla="*/ 873 w 873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3" h="23">
                    <a:moveTo>
                      <a:pt x="0" y="11"/>
                    </a:moveTo>
                    <a:cubicBezTo>
                      <a:pt x="294" y="23"/>
                      <a:pt x="579" y="16"/>
                      <a:pt x="873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7"/>
              <p:cNvSpPr>
                <a:spLocks/>
              </p:cNvSpPr>
              <p:nvPr/>
            </p:nvSpPr>
            <p:spPr bwMode="auto">
              <a:xfrm>
                <a:off x="4633913" y="5638800"/>
                <a:ext cx="123825" cy="342900"/>
              </a:xfrm>
              <a:custGeom>
                <a:avLst/>
                <a:gdLst>
                  <a:gd name="T0" fmla="*/ 58 w 58"/>
                  <a:gd name="T1" fmla="*/ 0 h 160"/>
                  <a:gd name="T2" fmla="*/ 0 w 58"/>
                  <a:gd name="T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60">
                    <a:moveTo>
                      <a:pt x="58" y="0"/>
                    </a:moveTo>
                    <a:cubicBezTo>
                      <a:pt x="38" y="53"/>
                      <a:pt x="19" y="106"/>
                      <a:pt x="0" y="16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48"/>
              <p:cNvSpPr>
                <a:spLocks/>
              </p:cNvSpPr>
              <p:nvPr/>
            </p:nvSpPr>
            <p:spPr bwMode="auto">
              <a:xfrm>
                <a:off x="4719638" y="5634038"/>
                <a:ext cx="127000" cy="346075"/>
              </a:xfrm>
              <a:custGeom>
                <a:avLst/>
                <a:gdLst>
                  <a:gd name="T0" fmla="*/ 59 w 59"/>
                  <a:gd name="T1" fmla="*/ 0 h 161"/>
                  <a:gd name="T2" fmla="*/ 0 w 59"/>
                  <a:gd name="T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" h="161">
                    <a:moveTo>
                      <a:pt x="59" y="0"/>
                    </a:moveTo>
                    <a:cubicBezTo>
                      <a:pt x="39" y="53"/>
                      <a:pt x="19" y="107"/>
                      <a:pt x="0" y="16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49"/>
              <p:cNvSpPr>
                <a:spLocks/>
              </p:cNvSpPr>
              <p:nvPr/>
            </p:nvSpPr>
            <p:spPr bwMode="auto">
              <a:xfrm>
                <a:off x="4832350" y="5637213"/>
                <a:ext cx="104775" cy="331788"/>
              </a:xfrm>
              <a:custGeom>
                <a:avLst/>
                <a:gdLst>
                  <a:gd name="T0" fmla="*/ 49 w 49"/>
                  <a:gd name="T1" fmla="*/ 0 h 155"/>
                  <a:gd name="T2" fmla="*/ 0 w 49"/>
                  <a:gd name="T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155">
                    <a:moveTo>
                      <a:pt x="49" y="0"/>
                    </a:moveTo>
                    <a:cubicBezTo>
                      <a:pt x="35" y="52"/>
                      <a:pt x="18" y="104"/>
                      <a:pt x="0" y="15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50"/>
              <p:cNvSpPr>
                <a:spLocks/>
              </p:cNvSpPr>
              <p:nvPr/>
            </p:nvSpPr>
            <p:spPr bwMode="auto">
              <a:xfrm>
                <a:off x="4941888" y="5640388"/>
                <a:ext cx="77788" cy="320675"/>
              </a:xfrm>
              <a:custGeom>
                <a:avLst/>
                <a:gdLst>
                  <a:gd name="T0" fmla="*/ 36 w 36"/>
                  <a:gd name="T1" fmla="*/ 0 h 149"/>
                  <a:gd name="T2" fmla="*/ 0 w 36"/>
                  <a:gd name="T3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149">
                    <a:moveTo>
                      <a:pt x="36" y="0"/>
                    </a:moveTo>
                    <a:cubicBezTo>
                      <a:pt x="27" y="51"/>
                      <a:pt x="15" y="100"/>
                      <a:pt x="0" y="14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1"/>
              <p:cNvSpPr>
                <a:spLocks/>
              </p:cNvSpPr>
              <p:nvPr/>
            </p:nvSpPr>
            <p:spPr bwMode="auto">
              <a:xfrm>
                <a:off x="5053013" y="5634038"/>
                <a:ext cx="65088" cy="333375"/>
              </a:xfrm>
              <a:custGeom>
                <a:avLst/>
                <a:gdLst>
                  <a:gd name="T0" fmla="*/ 30 w 30"/>
                  <a:gd name="T1" fmla="*/ 0 h 155"/>
                  <a:gd name="T2" fmla="*/ 0 w 30"/>
                  <a:gd name="T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155">
                    <a:moveTo>
                      <a:pt x="30" y="0"/>
                    </a:moveTo>
                    <a:cubicBezTo>
                      <a:pt x="19" y="52"/>
                      <a:pt x="9" y="103"/>
                      <a:pt x="0" y="15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52"/>
              <p:cNvSpPr>
                <a:spLocks/>
              </p:cNvSpPr>
              <p:nvPr/>
            </p:nvSpPr>
            <p:spPr bwMode="auto">
              <a:xfrm>
                <a:off x="5162550" y="5637213"/>
                <a:ext cx="69850" cy="325438"/>
              </a:xfrm>
              <a:custGeom>
                <a:avLst/>
                <a:gdLst>
                  <a:gd name="T0" fmla="*/ 32 w 32"/>
                  <a:gd name="T1" fmla="*/ 0 h 152"/>
                  <a:gd name="T2" fmla="*/ 0 w 32"/>
                  <a:gd name="T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152">
                    <a:moveTo>
                      <a:pt x="32" y="0"/>
                    </a:moveTo>
                    <a:cubicBezTo>
                      <a:pt x="22" y="51"/>
                      <a:pt x="11" y="102"/>
                      <a:pt x="0" y="15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3"/>
              <p:cNvSpPr>
                <a:spLocks/>
              </p:cNvSpPr>
              <p:nvPr/>
            </p:nvSpPr>
            <p:spPr bwMode="auto">
              <a:xfrm>
                <a:off x="5310188" y="5634038"/>
                <a:ext cx="36513" cy="322263"/>
              </a:xfrm>
              <a:custGeom>
                <a:avLst/>
                <a:gdLst>
                  <a:gd name="T0" fmla="*/ 17 w 17"/>
                  <a:gd name="T1" fmla="*/ 0 h 150"/>
                  <a:gd name="T2" fmla="*/ 0 w 17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" h="150">
                    <a:moveTo>
                      <a:pt x="17" y="0"/>
                    </a:moveTo>
                    <a:cubicBezTo>
                      <a:pt x="12" y="50"/>
                      <a:pt x="7" y="100"/>
                      <a:pt x="0" y="15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54"/>
              <p:cNvSpPr>
                <a:spLocks/>
              </p:cNvSpPr>
              <p:nvPr/>
            </p:nvSpPr>
            <p:spPr bwMode="auto">
              <a:xfrm>
                <a:off x="5432425" y="5638800"/>
                <a:ext cx="12700" cy="319088"/>
              </a:xfrm>
              <a:custGeom>
                <a:avLst/>
                <a:gdLst>
                  <a:gd name="T0" fmla="*/ 6 w 6"/>
                  <a:gd name="T1" fmla="*/ 0 h 149"/>
                  <a:gd name="T2" fmla="*/ 0 w 6"/>
                  <a:gd name="T3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49">
                    <a:moveTo>
                      <a:pt x="6" y="0"/>
                    </a:moveTo>
                    <a:cubicBezTo>
                      <a:pt x="4" y="50"/>
                      <a:pt x="2" y="99"/>
                      <a:pt x="0" y="14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155"/>
              <p:cNvSpPr>
                <a:spLocks noChangeShapeType="1"/>
              </p:cNvSpPr>
              <p:nvPr/>
            </p:nvSpPr>
            <p:spPr bwMode="auto">
              <a:xfrm>
                <a:off x="5553075" y="5638800"/>
                <a:ext cx="6350" cy="312738"/>
              </a:xfrm>
              <a:prstGeom prst="line">
                <a:avLst/>
              </a:pr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6"/>
              <p:cNvSpPr>
                <a:spLocks/>
              </p:cNvSpPr>
              <p:nvPr/>
            </p:nvSpPr>
            <p:spPr bwMode="auto">
              <a:xfrm>
                <a:off x="5659438" y="5634038"/>
                <a:ext cx="26988" cy="307975"/>
              </a:xfrm>
              <a:custGeom>
                <a:avLst/>
                <a:gdLst>
                  <a:gd name="T0" fmla="*/ 0 w 12"/>
                  <a:gd name="T1" fmla="*/ 0 h 143"/>
                  <a:gd name="T2" fmla="*/ 12 w 12"/>
                  <a:gd name="T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43">
                    <a:moveTo>
                      <a:pt x="0" y="0"/>
                    </a:moveTo>
                    <a:cubicBezTo>
                      <a:pt x="4" y="48"/>
                      <a:pt x="8" y="95"/>
                      <a:pt x="12" y="143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7"/>
              <p:cNvSpPr>
                <a:spLocks/>
              </p:cNvSpPr>
              <p:nvPr/>
            </p:nvSpPr>
            <p:spPr bwMode="auto">
              <a:xfrm>
                <a:off x="5807075" y="5634038"/>
                <a:ext cx="42863" cy="309563"/>
              </a:xfrm>
              <a:custGeom>
                <a:avLst/>
                <a:gdLst>
                  <a:gd name="T0" fmla="*/ 0 w 20"/>
                  <a:gd name="T1" fmla="*/ 0 h 144"/>
                  <a:gd name="T2" fmla="*/ 20 w 20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144">
                    <a:moveTo>
                      <a:pt x="0" y="0"/>
                    </a:moveTo>
                    <a:cubicBezTo>
                      <a:pt x="7" y="48"/>
                      <a:pt x="13" y="96"/>
                      <a:pt x="20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58"/>
              <p:cNvSpPr>
                <a:spLocks/>
              </p:cNvSpPr>
              <p:nvPr/>
            </p:nvSpPr>
            <p:spPr bwMode="auto">
              <a:xfrm>
                <a:off x="5894388" y="5632450"/>
                <a:ext cx="66675" cy="309563"/>
              </a:xfrm>
              <a:custGeom>
                <a:avLst/>
                <a:gdLst>
                  <a:gd name="T0" fmla="*/ 0 w 31"/>
                  <a:gd name="T1" fmla="*/ 0 h 144"/>
                  <a:gd name="T2" fmla="*/ 31 w 31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144">
                    <a:moveTo>
                      <a:pt x="0" y="0"/>
                    </a:moveTo>
                    <a:cubicBezTo>
                      <a:pt x="10" y="48"/>
                      <a:pt x="21" y="96"/>
                      <a:pt x="31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59"/>
              <p:cNvSpPr>
                <a:spLocks/>
              </p:cNvSpPr>
              <p:nvPr/>
            </p:nvSpPr>
            <p:spPr bwMode="auto">
              <a:xfrm>
                <a:off x="6032500" y="5637213"/>
                <a:ext cx="92075" cy="301625"/>
              </a:xfrm>
              <a:custGeom>
                <a:avLst/>
                <a:gdLst>
                  <a:gd name="T0" fmla="*/ 0 w 43"/>
                  <a:gd name="T1" fmla="*/ 0 h 141"/>
                  <a:gd name="T2" fmla="*/ 43 w 43"/>
                  <a:gd name="T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141">
                    <a:moveTo>
                      <a:pt x="0" y="0"/>
                    </a:moveTo>
                    <a:cubicBezTo>
                      <a:pt x="15" y="47"/>
                      <a:pt x="29" y="94"/>
                      <a:pt x="43" y="14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60"/>
              <p:cNvSpPr>
                <a:spLocks/>
              </p:cNvSpPr>
              <p:nvPr/>
            </p:nvSpPr>
            <p:spPr bwMode="auto">
              <a:xfrm>
                <a:off x="6124575" y="5632450"/>
                <a:ext cx="96838" cy="309563"/>
              </a:xfrm>
              <a:custGeom>
                <a:avLst/>
                <a:gdLst>
                  <a:gd name="T0" fmla="*/ 0 w 45"/>
                  <a:gd name="T1" fmla="*/ 0 h 144"/>
                  <a:gd name="T2" fmla="*/ 45 w 45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44">
                    <a:moveTo>
                      <a:pt x="0" y="0"/>
                    </a:moveTo>
                    <a:cubicBezTo>
                      <a:pt x="17" y="47"/>
                      <a:pt x="32" y="95"/>
                      <a:pt x="45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1"/>
              <p:cNvSpPr>
                <a:spLocks/>
              </p:cNvSpPr>
              <p:nvPr/>
            </p:nvSpPr>
            <p:spPr bwMode="auto">
              <a:xfrm>
                <a:off x="4760913" y="5622925"/>
                <a:ext cx="1354138" cy="14288"/>
              </a:xfrm>
              <a:custGeom>
                <a:avLst/>
                <a:gdLst>
                  <a:gd name="T0" fmla="*/ 0 w 629"/>
                  <a:gd name="T1" fmla="*/ 6 h 6"/>
                  <a:gd name="T2" fmla="*/ 629 w 629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9" h="6">
                    <a:moveTo>
                      <a:pt x="0" y="6"/>
                    </a:moveTo>
                    <a:cubicBezTo>
                      <a:pt x="212" y="2"/>
                      <a:pt x="418" y="2"/>
                      <a:pt x="629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2"/>
              <p:cNvSpPr>
                <a:spLocks/>
              </p:cNvSpPr>
              <p:nvPr/>
            </p:nvSpPr>
            <p:spPr bwMode="auto">
              <a:xfrm>
                <a:off x="4724400" y="5705475"/>
                <a:ext cx="1419225" cy="19050"/>
              </a:xfrm>
              <a:custGeom>
                <a:avLst/>
                <a:gdLst>
                  <a:gd name="T0" fmla="*/ 0 w 660"/>
                  <a:gd name="T1" fmla="*/ 9 h 9"/>
                  <a:gd name="T2" fmla="*/ 660 w 660"/>
                  <a:gd name="T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0" h="9">
                    <a:moveTo>
                      <a:pt x="0" y="9"/>
                    </a:moveTo>
                    <a:cubicBezTo>
                      <a:pt x="221" y="0"/>
                      <a:pt x="443" y="0"/>
                      <a:pt x="660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3"/>
              <p:cNvSpPr>
                <a:spLocks/>
              </p:cNvSpPr>
              <p:nvPr/>
            </p:nvSpPr>
            <p:spPr bwMode="auto">
              <a:xfrm>
                <a:off x="4681538" y="5767388"/>
                <a:ext cx="1490663" cy="71438"/>
              </a:xfrm>
              <a:custGeom>
                <a:avLst/>
                <a:gdLst>
                  <a:gd name="T0" fmla="*/ 0 w 693"/>
                  <a:gd name="T1" fmla="*/ 33 h 33"/>
                  <a:gd name="T2" fmla="*/ 693 w 693"/>
                  <a:gd name="T3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93" h="33">
                    <a:moveTo>
                      <a:pt x="0" y="33"/>
                    </a:moveTo>
                    <a:cubicBezTo>
                      <a:pt x="229" y="32"/>
                      <a:pt x="463" y="0"/>
                      <a:pt x="693" y="6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64"/>
              <p:cNvSpPr>
                <a:spLocks/>
              </p:cNvSpPr>
              <p:nvPr/>
            </p:nvSpPr>
            <p:spPr bwMode="auto">
              <a:xfrm>
                <a:off x="4659313" y="5864225"/>
                <a:ext cx="1536700" cy="41275"/>
              </a:xfrm>
              <a:custGeom>
                <a:avLst/>
                <a:gdLst>
                  <a:gd name="T0" fmla="*/ 0 w 714"/>
                  <a:gd name="T1" fmla="*/ 18 h 19"/>
                  <a:gd name="T2" fmla="*/ 714 w 714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4" h="19">
                    <a:moveTo>
                      <a:pt x="0" y="18"/>
                    </a:moveTo>
                    <a:cubicBezTo>
                      <a:pt x="239" y="19"/>
                      <a:pt x="477" y="3"/>
                      <a:pt x="714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65"/>
              <p:cNvSpPr>
                <a:spLocks/>
              </p:cNvSpPr>
              <p:nvPr/>
            </p:nvSpPr>
            <p:spPr bwMode="auto">
              <a:xfrm>
                <a:off x="4633913" y="5942013"/>
                <a:ext cx="1574800" cy="38100"/>
              </a:xfrm>
              <a:custGeom>
                <a:avLst/>
                <a:gdLst>
                  <a:gd name="T0" fmla="*/ 0 w 732"/>
                  <a:gd name="T1" fmla="*/ 18 h 18"/>
                  <a:gd name="T2" fmla="*/ 732 w 732"/>
                  <a:gd name="T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2" h="18">
                    <a:moveTo>
                      <a:pt x="0" y="18"/>
                    </a:moveTo>
                    <a:cubicBezTo>
                      <a:pt x="243" y="12"/>
                      <a:pt x="489" y="4"/>
                      <a:pt x="732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3"/>
          <p:cNvGrpSpPr/>
          <p:nvPr/>
        </p:nvGrpSpPr>
        <p:grpSpPr>
          <a:xfrm>
            <a:off x="1574935" y="1924473"/>
            <a:ext cx="5814484" cy="1231721"/>
            <a:chOff x="2087148" y="3270092"/>
            <a:chExt cx="7752646" cy="1641788"/>
          </a:xfrm>
        </p:grpSpPr>
        <p:sp>
          <p:nvSpPr>
            <p:cNvPr id="97" name="矩形 96"/>
            <p:cNvSpPr/>
            <p:nvPr/>
          </p:nvSpPr>
          <p:spPr>
            <a:xfrm>
              <a:off x="8593299" y="3270092"/>
              <a:ext cx="1246495" cy="369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087148" y="3270092"/>
              <a:ext cx="2503249" cy="369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服务器、客户端整体框架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83067" y="4542662"/>
              <a:ext cx="1066959" cy="369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数据加密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457974" y="4542662"/>
              <a:ext cx="1761595" cy="369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私人仓库配置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6E1AB78-E2E5-4CA4-B0D7-F632ADF18102}"/>
              </a:ext>
            </a:extLst>
          </p:cNvPr>
          <p:cNvGrpSpPr/>
          <p:nvPr/>
        </p:nvGrpSpPr>
        <p:grpSpPr>
          <a:xfrm>
            <a:off x="168819" y="0"/>
            <a:ext cx="3607971" cy="1215994"/>
            <a:chOff x="1214003" y="1435328"/>
            <a:chExt cx="5491856" cy="2153468"/>
          </a:xfrm>
        </p:grpSpPr>
        <p:pic>
          <p:nvPicPr>
            <p:cNvPr id="96" name="Picture 2" descr="C:\Users\Administrator\Desktop\图片3副本.png">
              <a:extLst>
                <a:ext uri="{FF2B5EF4-FFF2-40B4-BE49-F238E27FC236}">
                  <a16:creationId xmlns:a16="http://schemas.microsoft.com/office/drawing/2014/main" id="{7EA9CB06-3DA9-469E-BCD6-423933250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E14647C-3740-40A0-B6B3-979E52E3F6C8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分工合作</a:t>
              </a:r>
              <a:r>
                <a:rPr lang="en-US" altLang="zh-CN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-</a:t>
              </a:r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肖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05"/>
          <p:cNvSpPr>
            <a:spLocks/>
          </p:cNvSpPr>
          <p:nvPr/>
        </p:nvSpPr>
        <p:spPr bwMode="auto">
          <a:xfrm>
            <a:off x="4246026" y="2149388"/>
            <a:ext cx="652877" cy="1795966"/>
          </a:xfrm>
          <a:custGeom>
            <a:avLst/>
            <a:gdLst>
              <a:gd name="T0" fmla="*/ 7 w 83"/>
              <a:gd name="T1" fmla="*/ 226 h 228"/>
              <a:gd name="T2" fmla="*/ 5 w 83"/>
              <a:gd name="T3" fmla="*/ 143 h 228"/>
              <a:gd name="T4" fmla="*/ 6 w 83"/>
              <a:gd name="T5" fmla="*/ 113 h 228"/>
              <a:gd name="T6" fmla="*/ 17 w 83"/>
              <a:gd name="T7" fmla="*/ 100 h 228"/>
              <a:gd name="T8" fmla="*/ 35 w 83"/>
              <a:gd name="T9" fmla="*/ 100 h 228"/>
              <a:gd name="T10" fmla="*/ 46 w 83"/>
              <a:gd name="T11" fmla="*/ 89 h 228"/>
              <a:gd name="T12" fmla="*/ 50 w 83"/>
              <a:gd name="T13" fmla="*/ 59 h 228"/>
              <a:gd name="T14" fmla="*/ 49 w 83"/>
              <a:gd name="T15" fmla="*/ 41 h 228"/>
              <a:gd name="T16" fmla="*/ 35 w 83"/>
              <a:gd name="T17" fmla="*/ 35 h 228"/>
              <a:gd name="T18" fmla="*/ 39 w 83"/>
              <a:gd name="T19" fmla="*/ 23 h 228"/>
              <a:gd name="T20" fmla="*/ 44 w 83"/>
              <a:gd name="T21" fmla="*/ 12 h 228"/>
              <a:gd name="T22" fmla="*/ 59 w 83"/>
              <a:gd name="T23" fmla="*/ 9 h 228"/>
              <a:gd name="T24" fmla="*/ 72 w 83"/>
              <a:gd name="T25" fmla="*/ 24 h 228"/>
              <a:gd name="T26" fmla="*/ 78 w 83"/>
              <a:gd name="T27" fmla="*/ 40 h 228"/>
              <a:gd name="T28" fmla="*/ 72 w 83"/>
              <a:gd name="T29" fmla="*/ 43 h 228"/>
              <a:gd name="T30" fmla="*/ 70 w 83"/>
              <a:gd name="T31" fmla="*/ 51 h 228"/>
              <a:gd name="T32" fmla="*/ 69 w 83"/>
              <a:gd name="T33" fmla="*/ 71 h 228"/>
              <a:gd name="T34" fmla="*/ 69 w 83"/>
              <a:gd name="T35" fmla="*/ 107 h 228"/>
              <a:gd name="T36" fmla="*/ 61 w 83"/>
              <a:gd name="T37" fmla="*/ 118 h 228"/>
              <a:gd name="T38" fmla="*/ 57 w 83"/>
              <a:gd name="T39" fmla="*/ 119 h 228"/>
              <a:gd name="T40" fmla="*/ 46 w 83"/>
              <a:gd name="T41" fmla="*/ 123 h 228"/>
              <a:gd name="T42" fmla="*/ 30 w 83"/>
              <a:gd name="T43" fmla="*/ 162 h 228"/>
              <a:gd name="T44" fmla="*/ 29 w 83"/>
              <a:gd name="T45" fmla="*/ 195 h 228"/>
              <a:gd name="T46" fmla="*/ 28 w 83"/>
              <a:gd name="T47" fmla="*/ 226 h 228"/>
              <a:gd name="T48" fmla="*/ 30 w 83"/>
              <a:gd name="T49" fmla="*/ 227 h 228"/>
              <a:gd name="T50" fmla="*/ 30 w 83"/>
              <a:gd name="T51" fmla="*/ 204 h 228"/>
              <a:gd name="T52" fmla="*/ 32 w 83"/>
              <a:gd name="T53" fmla="*/ 171 h 228"/>
              <a:gd name="T54" fmla="*/ 48 w 83"/>
              <a:gd name="T55" fmla="*/ 124 h 228"/>
              <a:gd name="T56" fmla="*/ 67 w 83"/>
              <a:gd name="T57" fmla="*/ 119 h 228"/>
              <a:gd name="T58" fmla="*/ 71 w 83"/>
              <a:gd name="T59" fmla="*/ 101 h 228"/>
              <a:gd name="T60" fmla="*/ 71 w 83"/>
              <a:gd name="T61" fmla="*/ 68 h 228"/>
              <a:gd name="T62" fmla="*/ 72 w 83"/>
              <a:gd name="T63" fmla="*/ 53 h 228"/>
              <a:gd name="T64" fmla="*/ 82 w 83"/>
              <a:gd name="T65" fmla="*/ 41 h 228"/>
              <a:gd name="T66" fmla="*/ 82 w 83"/>
              <a:gd name="T67" fmla="*/ 39 h 228"/>
              <a:gd name="T68" fmla="*/ 59 w 83"/>
              <a:gd name="T69" fmla="*/ 6 h 228"/>
              <a:gd name="T70" fmla="*/ 42 w 83"/>
              <a:gd name="T71" fmla="*/ 13 h 228"/>
              <a:gd name="T72" fmla="*/ 36 w 83"/>
              <a:gd name="T73" fmla="*/ 27 h 228"/>
              <a:gd name="T74" fmla="*/ 33 w 83"/>
              <a:gd name="T75" fmla="*/ 38 h 228"/>
              <a:gd name="T76" fmla="*/ 41 w 83"/>
              <a:gd name="T77" fmla="*/ 41 h 228"/>
              <a:gd name="T78" fmla="*/ 47 w 83"/>
              <a:gd name="T79" fmla="*/ 43 h 228"/>
              <a:gd name="T80" fmla="*/ 49 w 83"/>
              <a:gd name="T81" fmla="*/ 57 h 228"/>
              <a:gd name="T82" fmla="*/ 46 w 83"/>
              <a:gd name="T83" fmla="*/ 78 h 228"/>
              <a:gd name="T84" fmla="*/ 44 w 83"/>
              <a:gd name="T85" fmla="*/ 91 h 228"/>
              <a:gd name="T86" fmla="*/ 25 w 83"/>
              <a:gd name="T87" fmla="*/ 97 h 228"/>
              <a:gd name="T88" fmla="*/ 4 w 83"/>
              <a:gd name="T89" fmla="*/ 112 h 228"/>
              <a:gd name="T90" fmla="*/ 3 w 83"/>
              <a:gd name="T91" fmla="*/ 160 h 228"/>
              <a:gd name="T92" fmla="*/ 4 w 83"/>
              <a:gd name="T93" fmla="*/ 226 h 228"/>
              <a:gd name="T94" fmla="*/ 7 w 83"/>
              <a:gd name="T95" fmla="*/ 22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3" h="228">
                <a:moveTo>
                  <a:pt x="7" y="226"/>
                </a:moveTo>
                <a:cubicBezTo>
                  <a:pt x="6" y="198"/>
                  <a:pt x="5" y="171"/>
                  <a:pt x="5" y="143"/>
                </a:cubicBezTo>
                <a:cubicBezTo>
                  <a:pt x="5" y="133"/>
                  <a:pt x="4" y="123"/>
                  <a:pt x="6" y="113"/>
                </a:cubicBezTo>
                <a:cubicBezTo>
                  <a:pt x="8" y="107"/>
                  <a:pt x="11" y="102"/>
                  <a:pt x="17" y="100"/>
                </a:cubicBezTo>
                <a:cubicBezTo>
                  <a:pt x="23" y="98"/>
                  <a:pt x="29" y="100"/>
                  <a:pt x="35" y="100"/>
                </a:cubicBezTo>
                <a:cubicBezTo>
                  <a:pt x="41" y="100"/>
                  <a:pt x="45" y="94"/>
                  <a:pt x="46" y="89"/>
                </a:cubicBezTo>
                <a:cubicBezTo>
                  <a:pt x="49" y="80"/>
                  <a:pt x="49" y="69"/>
                  <a:pt x="50" y="59"/>
                </a:cubicBezTo>
                <a:cubicBezTo>
                  <a:pt x="51" y="54"/>
                  <a:pt x="52" y="45"/>
                  <a:pt x="49" y="41"/>
                </a:cubicBezTo>
                <a:cubicBezTo>
                  <a:pt x="46" y="37"/>
                  <a:pt x="35" y="41"/>
                  <a:pt x="35" y="35"/>
                </a:cubicBezTo>
                <a:cubicBezTo>
                  <a:pt x="34" y="32"/>
                  <a:pt x="38" y="26"/>
                  <a:pt x="39" y="23"/>
                </a:cubicBezTo>
                <a:cubicBezTo>
                  <a:pt x="41" y="19"/>
                  <a:pt x="42" y="16"/>
                  <a:pt x="44" y="12"/>
                </a:cubicBezTo>
                <a:cubicBezTo>
                  <a:pt x="48" y="6"/>
                  <a:pt x="53" y="3"/>
                  <a:pt x="59" y="9"/>
                </a:cubicBezTo>
                <a:cubicBezTo>
                  <a:pt x="64" y="13"/>
                  <a:pt x="68" y="19"/>
                  <a:pt x="72" y="24"/>
                </a:cubicBezTo>
                <a:cubicBezTo>
                  <a:pt x="74" y="26"/>
                  <a:pt x="83" y="38"/>
                  <a:pt x="78" y="40"/>
                </a:cubicBezTo>
                <a:cubicBezTo>
                  <a:pt x="75" y="41"/>
                  <a:pt x="74" y="41"/>
                  <a:pt x="72" y="43"/>
                </a:cubicBezTo>
                <a:cubicBezTo>
                  <a:pt x="71" y="45"/>
                  <a:pt x="70" y="48"/>
                  <a:pt x="70" y="51"/>
                </a:cubicBezTo>
                <a:cubicBezTo>
                  <a:pt x="69" y="57"/>
                  <a:pt x="69" y="64"/>
                  <a:pt x="69" y="71"/>
                </a:cubicBezTo>
                <a:cubicBezTo>
                  <a:pt x="68" y="83"/>
                  <a:pt x="70" y="95"/>
                  <a:pt x="69" y="107"/>
                </a:cubicBezTo>
                <a:cubicBezTo>
                  <a:pt x="69" y="112"/>
                  <a:pt x="67" y="118"/>
                  <a:pt x="61" y="118"/>
                </a:cubicBezTo>
                <a:cubicBezTo>
                  <a:pt x="60" y="119"/>
                  <a:pt x="58" y="118"/>
                  <a:pt x="57" y="119"/>
                </a:cubicBezTo>
                <a:cubicBezTo>
                  <a:pt x="53" y="119"/>
                  <a:pt x="49" y="121"/>
                  <a:pt x="46" y="123"/>
                </a:cubicBezTo>
                <a:cubicBezTo>
                  <a:pt x="33" y="132"/>
                  <a:pt x="31" y="149"/>
                  <a:pt x="30" y="162"/>
                </a:cubicBezTo>
                <a:cubicBezTo>
                  <a:pt x="30" y="173"/>
                  <a:pt x="29" y="185"/>
                  <a:pt x="29" y="195"/>
                </a:cubicBezTo>
                <a:cubicBezTo>
                  <a:pt x="28" y="205"/>
                  <a:pt x="31" y="217"/>
                  <a:pt x="28" y="226"/>
                </a:cubicBezTo>
                <a:cubicBezTo>
                  <a:pt x="27" y="228"/>
                  <a:pt x="30" y="228"/>
                  <a:pt x="30" y="227"/>
                </a:cubicBezTo>
                <a:cubicBezTo>
                  <a:pt x="32" y="219"/>
                  <a:pt x="31" y="211"/>
                  <a:pt x="30" y="204"/>
                </a:cubicBezTo>
                <a:cubicBezTo>
                  <a:pt x="30" y="193"/>
                  <a:pt x="31" y="182"/>
                  <a:pt x="32" y="171"/>
                </a:cubicBezTo>
                <a:cubicBezTo>
                  <a:pt x="33" y="155"/>
                  <a:pt x="33" y="134"/>
                  <a:pt x="48" y="124"/>
                </a:cubicBezTo>
                <a:cubicBezTo>
                  <a:pt x="54" y="120"/>
                  <a:pt x="62" y="122"/>
                  <a:pt x="67" y="119"/>
                </a:cubicBezTo>
                <a:cubicBezTo>
                  <a:pt x="72" y="115"/>
                  <a:pt x="71" y="106"/>
                  <a:pt x="71" y="101"/>
                </a:cubicBezTo>
                <a:cubicBezTo>
                  <a:pt x="71" y="90"/>
                  <a:pt x="70" y="79"/>
                  <a:pt x="71" y="68"/>
                </a:cubicBezTo>
                <a:cubicBezTo>
                  <a:pt x="71" y="63"/>
                  <a:pt x="72" y="58"/>
                  <a:pt x="72" y="53"/>
                </a:cubicBezTo>
                <a:cubicBezTo>
                  <a:pt x="72" y="46"/>
                  <a:pt x="77" y="44"/>
                  <a:pt x="82" y="41"/>
                </a:cubicBezTo>
                <a:cubicBezTo>
                  <a:pt x="82" y="40"/>
                  <a:pt x="82" y="40"/>
                  <a:pt x="82" y="39"/>
                </a:cubicBezTo>
                <a:cubicBezTo>
                  <a:pt x="78" y="27"/>
                  <a:pt x="69" y="14"/>
                  <a:pt x="59" y="6"/>
                </a:cubicBezTo>
                <a:cubicBezTo>
                  <a:pt x="51" y="0"/>
                  <a:pt x="46" y="6"/>
                  <a:pt x="42" y="13"/>
                </a:cubicBezTo>
                <a:cubicBezTo>
                  <a:pt x="39" y="17"/>
                  <a:pt x="38" y="22"/>
                  <a:pt x="36" y="27"/>
                </a:cubicBezTo>
                <a:cubicBezTo>
                  <a:pt x="34" y="30"/>
                  <a:pt x="31" y="35"/>
                  <a:pt x="33" y="38"/>
                </a:cubicBezTo>
                <a:cubicBezTo>
                  <a:pt x="34" y="40"/>
                  <a:pt x="39" y="41"/>
                  <a:pt x="41" y="41"/>
                </a:cubicBezTo>
                <a:cubicBezTo>
                  <a:pt x="42" y="42"/>
                  <a:pt x="47" y="42"/>
                  <a:pt x="47" y="43"/>
                </a:cubicBezTo>
                <a:cubicBezTo>
                  <a:pt x="49" y="47"/>
                  <a:pt x="49" y="52"/>
                  <a:pt x="49" y="57"/>
                </a:cubicBezTo>
                <a:cubicBezTo>
                  <a:pt x="48" y="64"/>
                  <a:pt x="46" y="71"/>
                  <a:pt x="46" y="78"/>
                </a:cubicBezTo>
                <a:cubicBezTo>
                  <a:pt x="45" y="82"/>
                  <a:pt x="45" y="87"/>
                  <a:pt x="44" y="91"/>
                </a:cubicBezTo>
                <a:cubicBezTo>
                  <a:pt x="41" y="99"/>
                  <a:pt x="32" y="98"/>
                  <a:pt x="25" y="97"/>
                </a:cubicBezTo>
                <a:cubicBezTo>
                  <a:pt x="14" y="96"/>
                  <a:pt x="7" y="102"/>
                  <a:pt x="4" y="112"/>
                </a:cubicBezTo>
                <a:cubicBezTo>
                  <a:pt x="0" y="127"/>
                  <a:pt x="3" y="145"/>
                  <a:pt x="3" y="160"/>
                </a:cubicBezTo>
                <a:cubicBezTo>
                  <a:pt x="4" y="182"/>
                  <a:pt x="4" y="203"/>
                  <a:pt x="4" y="226"/>
                </a:cubicBezTo>
                <a:cubicBezTo>
                  <a:pt x="4" y="227"/>
                  <a:pt x="7" y="227"/>
                  <a:pt x="7" y="2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307"/>
          <p:cNvSpPr>
            <a:spLocks/>
          </p:cNvSpPr>
          <p:nvPr/>
        </p:nvSpPr>
        <p:spPr bwMode="auto">
          <a:xfrm>
            <a:off x="4822290" y="2882435"/>
            <a:ext cx="1558911" cy="1112899"/>
          </a:xfrm>
          <a:custGeom>
            <a:avLst/>
            <a:gdLst>
              <a:gd name="T0" fmla="*/ 3 w 198"/>
              <a:gd name="T1" fmla="*/ 128 h 141"/>
              <a:gd name="T2" fmla="*/ 5 w 198"/>
              <a:gd name="T3" fmla="*/ 109 h 141"/>
              <a:gd name="T4" fmla="*/ 7 w 198"/>
              <a:gd name="T5" fmla="*/ 96 h 141"/>
              <a:gd name="T6" fmla="*/ 46 w 198"/>
              <a:gd name="T7" fmla="*/ 86 h 141"/>
              <a:gd name="T8" fmla="*/ 84 w 198"/>
              <a:gd name="T9" fmla="*/ 85 h 141"/>
              <a:gd name="T10" fmla="*/ 125 w 198"/>
              <a:gd name="T11" fmla="*/ 84 h 141"/>
              <a:gd name="T12" fmla="*/ 161 w 198"/>
              <a:gd name="T13" fmla="*/ 65 h 141"/>
              <a:gd name="T14" fmla="*/ 160 w 198"/>
              <a:gd name="T15" fmla="*/ 46 h 141"/>
              <a:gd name="T16" fmla="*/ 146 w 198"/>
              <a:gd name="T17" fmla="*/ 40 h 141"/>
              <a:gd name="T18" fmla="*/ 144 w 198"/>
              <a:gd name="T19" fmla="*/ 26 h 141"/>
              <a:gd name="T20" fmla="*/ 148 w 198"/>
              <a:gd name="T21" fmla="*/ 17 h 141"/>
              <a:gd name="T22" fmla="*/ 156 w 198"/>
              <a:gd name="T23" fmla="*/ 6 h 141"/>
              <a:gd name="T24" fmla="*/ 178 w 198"/>
              <a:gd name="T25" fmla="*/ 15 h 141"/>
              <a:gd name="T26" fmla="*/ 191 w 198"/>
              <a:gd name="T27" fmla="*/ 32 h 141"/>
              <a:gd name="T28" fmla="*/ 190 w 198"/>
              <a:gd name="T29" fmla="*/ 43 h 141"/>
              <a:gd name="T30" fmla="*/ 185 w 198"/>
              <a:gd name="T31" fmla="*/ 43 h 141"/>
              <a:gd name="T32" fmla="*/ 179 w 198"/>
              <a:gd name="T33" fmla="*/ 46 h 141"/>
              <a:gd name="T34" fmla="*/ 179 w 198"/>
              <a:gd name="T35" fmla="*/ 67 h 141"/>
              <a:gd name="T36" fmla="*/ 164 w 198"/>
              <a:gd name="T37" fmla="*/ 102 h 141"/>
              <a:gd name="T38" fmla="*/ 134 w 198"/>
              <a:gd name="T39" fmla="*/ 103 h 141"/>
              <a:gd name="T40" fmla="*/ 94 w 198"/>
              <a:gd name="T41" fmla="*/ 104 h 141"/>
              <a:gd name="T42" fmla="*/ 44 w 198"/>
              <a:gd name="T43" fmla="*/ 109 h 141"/>
              <a:gd name="T44" fmla="*/ 30 w 198"/>
              <a:gd name="T45" fmla="*/ 119 h 141"/>
              <a:gd name="T46" fmla="*/ 19 w 198"/>
              <a:gd name="T47" fmla="*/ 139 h 141"/>
              <a:gd name="T48" fmla="*/ 19 w 198"/>
              <a:gd name="T49" fmla="*/ 141 h 141"/>
              <a:gd name="T50" fmla="*/ 30 w 198"/>
              <a:gd name="T51" fmla="*/ 136 h 141"/>
              <a:gd name="T52" fmla="*/ 31 w 198"/>
              <a:gd name="T53" fmla="*/ 125 h 141"/>
              <a:gd name="T54" fmla="*/ 47 w 198"/>
              <a:gd name="T55" fmla="*/ 110 h 141"/>
              <a:gd name="T56" fmla="*/ 116 w 198"/>
              <a:gd name="T57" fmla="*/ 106 h 141"/>
              <a:gd name="T58" fmla="*/ 148 w 198"/>
              <a:gd name="T59" fmla="*/ 106 h 141"/>
              <a:gd name="T60" fmla="*/ 173 w 198"/>
              <a:gd name="T61" fmla="*/ 100 h 141"/>
              <a:gd name="T62" fmla="*/ 182 w 198"/>
              <a:gd name="T63" fmla="*/ 82 h 141"/>
              <a:gd name="T64" fmla="*/ 184 w 198"/>
              <a:gd name="T65" fmla="*/ 46 h 141"/>
              <a:gd name="T66" fmla="*/ 196 w 198"/>
              <a:gd name="T67" fmla="*/ 41 h 141"/>
              <a:gd name="T68" fmla="*/ 191 w 198"/>
              <a:gd name="T69" fmla="*/ 28 h 141"/>
              <a:gd name="T70" fmla="*/ 176 w 198"/>
              <a:gd name="T71" fmla="*/ 10 h 141"/>
              <a:gd name="T72" fmla="*/ 159 w 198"/>
              <a:gd name="T73" fmla="*/ 3 h 141"/>
              <a:gd name="T74" fmla="*/ 147 w 198"/>
              <a:gd name="T75" fmla="*/ 14 h 141"/>
              <a:gd name="T76" fmla="*/ 138 w 198"/>
              <a:gd name="T77" fmla="*/ 34 h 141"/>
              <a:gd name="T78" fmla="*/ 143 w 198"/>
              <a:gd name="T79" fmla="*/ 42 h 141"/>
              <a:gd name="T80" fmla="*/ 156 w 198"/>
              <a:gd name="T81" fmla="*/ 44 h 141"/>
              <a:gd name="T82" fmla="*/ 160 w 198"/>
              <a:gd name="T83" fmla="*/ 61 h 141"/>
              <a:gd name="T84" fmla="*/ 143 w 198"/>
              <a:gd name="T85" fmla="*/ 80 h 141"/>
              <a:gd name="T86" fmla="*/ 113 w 198"/>
              <a:gd name="T87" fmla="*/ 83 h 141"/>
              <a:gd name="T88" fmla="*/ 81 w 198"/>
              <a:gd name="T89" fmla="*/ 82 h 141"/>
              <a:gd name="T90" fmla="*/ 49 w 198"/>
              <a:gd name="T91" fmla="*/ 83 h 141"/>
              <a:gd name="T92" fmla="*/ 8 w 198"/>
              <a:gd name="T93" fmla="*/ 90 h 141"/>
              <a:gd name="T94" fmla="*/ 3 w 198"/>
              <a:gd name="T95" fmla="*/ 109 h 141"/>
              <a:gd name="T96" fmla="*/ 1 w 198"/>
              <a:gd name="T97" fmla="*/ 129 h 141"/>
              <a:gd name="T98" fmla="*/ 3 w 198"/>
              <a:gd name="T99" fmla="*/ 12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8" h="141">
                <a:moveTo>
                  <a:pt x="3" y="128"/>
                </a:moveTo>
                <a:cubicBezTo>
                  <a:pt x="2" y="122"/>
                  <a:pt x="4" y="116"/>
                  <a:pt x="5" y="109"/>
                </a:cubicBezTo>
                <a:cubicBezTo>
                  <a:pt x="6" y="105"/>
                  <a:pt x="6" y="101"/>
                  <a:pt x="7" y="96"/>
                </a:cubicBezTo>
                <a:cubicBezTo>
                  <a:pt x="11" y="81"/>
                  <a:pt x="34" y="86"/>
                  <a:pt x="46" y="86"/>
                </a:cubicBezTo>
                <a:cubicBezTo>
                  <a:pt x="59" y="85"/>
                  <a:pt x="71" y="84"/>
                  <a:pt x="84" y="85"/>
                </a:cubicBezTo>
                <a:cubicBezTo>
                  <a:pt x="98" y="85"/>
                  <a:pt x="112" y="85"/>
                  <a:pt x="125" y="84"/>
                </a:cubicBezTo>
                <a:cubicBezTo>
                  <a:pt x="139" y="83"/>
                  <a:pt x="160" y="82"/>
                  <a:pt x="161" y="65"/>
                </a:cubicBezTo>
                <a:cubicBezTo>
                  <a:pt x="162" y="59"/>
                  <a:pt x="163" y="51"/>
                  <a:pt x="160" y="46"/>
                </a:cubicBezTo>
                <a:cubicBezTo>
                  <a:pt x="158" y="41"/>
                  <a:pt x="150" y="40"/>
                  <a:pt x="146" y="40"/>
                </a:cubicBezTo>
                <a:cubicBezTo>
                  <a:pt x="137" y="39"/>
                  <a:pt x="142" y="31"/>
                  <a:pt x="144" y="26"/>
                </a:cubicBezTo>
                <a:cubicBezTo>
                  <a:pt x="145" y="23"/>
                  <a:pt x="146" y="20"/>
                  <a:pt x="148" y="17"/>
                </a:cubicBezTo>
                <a:cubicBezTo>
                  <a:pt x="150" y="12"/>
                  <a:pt x="152" y="8"/>
                  <a:pt x="156" y="6"/>
                </a:cubicBezTo>
                <a:cubicBezTo>
                  <a:pt x="164" y="0"/>
                  <a:pt x="173" y="10"/>
                  <a:pt x="178" y="15"/>
                </a:cubicBezTo>
                <a:cubicBezTo>
                  <a:pt x="182" y="21"/>
                  <a:pt x="187" y="27"/>
                  <a:pt x="191" y="32"/>
                </a:cubicBezTo>
                <a:cubicBezTo>
                  <a:pt x="193" y="35"/>
                  <a:pt x="197" y="40"/>
                  <a:pt x="190" y="43"/>
                </a:cubicBezTo>
                <a:cubicBezTo>
                  <a:pt x="189" y="43"/>
                  <a:pt x="187" y="43"/>
                  <a:pt x="185" y="43"/>
                </a:cubicBezTo>
                <a:cubicBezTo>
                  <a:pt x="182" y="44"/>
                  <a:pt x="181" y="44"/>
                  <a:pt x="179" y="46"/>
                </a:cubicBezTo>
                <a:cubicBezTo>
                  <a:pt x="175" y="50"/>
                  <a:pt x="178" y="62"/>
                  <a:pt x="179" y="67"/>
                </a:cubicBezTo>
                <a:cubicBezTo>
                  <a:pt x="180" y="81"/>
                  <a:pt x="180" y="96"/>
                  <a:pt x="164" y="102"/>
                </a:cubicBezTo>
                <a:cubicBezTo>
                  <a:pt x="155" y="105"/>
                  <a:pt x="144" y="103"/>
                  <a:pt x="134" y="103"/>
                </a:cubicBezTo>
                <a:cubicBezTo>
                  <a:pt x="121" y="103"/>
                  <a:pt x="107" y="104"/>
                  <a:pt x="94" y="104"/>
                </a:cubicBezTo>
                <a:cubicBezTo>
                  <a:pt x="78" y="104"/>
                  <a:pt x="60" y="104"/>
                  <a:pt x="44" y="109"/>
                </a:cubicBezTo>
                <a:cubicBezTo>
                  <a:pt x="39" y="111"/>
                  <a:pt x="33" y="114"/>
                  <a:pt x="30" y="119"/>
                </a:cubicBezTo>
                <a:cubicBezTo>
                  <a:pt x="26" y="126"/>
                  <a:pt x="33" y="140"/>
                  <a:pt x="19" y="139"/>
                </a:cubicBezTo>
                <a:cubicBezTo>
                  <a:pt x="18" y="139"/>
                  <a:pt x="18" y="141"/>
                  <a:pt x="19" y="141"/>
                </a:cubicBezTo>
                <a:cubicBezTo>
                  <a:pt x="23" y="141"/>
                  <a:pt x="28" y="141"/>
                  <a:pt x="30" y="136"/>
                </a:cubicBezTo>
                <a:cubicBezTo>
                  <a:pt x="30" y="133"/>
                  <a:pt x="31" y="129"/>
                  <a:pt x="31" y="125"/>
                </a:cubicBezTo>
                <a:cubicBezTo>
                  <a:pt x="31" y="117"/>
                  <a:pt x="40" y="113"/>
                  <a:pt x="47" y="110"/>
                </a:cubicBezTo>
                <a:cubicBezTo>
                  <a:pt x="69" y="104"/>
                  <a:pt x="94" y="107"/>
                  <a:pt x="116" y="106"/>
                </a:cubicBezTo>
                <a:cubicBezTo>
                  <a:pt x="127" y="105"/>
                  <a:pt x="137" y="105"/>
                  <a:pt x="148" y="106"/>
                </a:cubicBezTo>
                <a:cubicBezTo>
                  <a:pt x="157" y="106"/>
                  <a:pt x="166" y="105"/>
                  <a:pt x="173" y="100"/>
                </a:cubicBezTo>
                <a:cubicBezTo>
                  <a:pt x="178" y="96"/>
                  <a:pt x="181" y="88"/>
                  <a:pt x="182" y="82"/>
                </a:cubicBezTo>
                <a:cubicBezTo>
                  <a:pt x="182" y="75"/>
                  <a:pt x="175" y="48"/>
                  <a:pt x="184" y="46"/>
                </a:cubicBezTo>
                <a:cubicBezTo>
                  <a:pt x="188" y="44"/>
                  <a:pt x="194" y="46"/>
                  <a:pt x="196" y="41"/>
                </a:cubicBezTo>
                <a:cubicBezTo>
                  <a:pt x="198" y="37"/>
                  <a:pt x="193" y="31"/>
                  <a:pt x="191" y="28"/>
                </a:cubicBezTo>
                <a:cubicBezTo>
                  <a:pt x="186" y="22"/>
                  <a:pt x="181" y="16"/>
                  <a:pt x="176" y="10"/>
                </a:cubicBezTo>
                <a:cubicBezTo>
                  <a:pt x="173" y="6"/>
                  <a:pt x="165" y="1"/>
                  <a:pt x="159" y="3"/>
                </a:cubicBezTo>
                <a:cubicBezTo>
                  <a:pt x="153" y="4"/>
                  <a:pt x="150" y="9"/>
                  <a:pt x="147" y="14"/>
                </a:cubicBezTo>
                <a:cubicBezTo>
                  <a:pt x="144" y="20"/>
                  <a:pt x="140" y="28"/>
                  <a:pt x="138" y="34"/>
                </a:cubicBezTo>
                <a:cubicBezTo>
                  <a:pt x="137" y="38"/>
                  <a:pt x="139" y="41"/>
                  <a:pt x="143" y="42"/>
                </a:cubicBezTo>
                <a:cubicBezTo>
                  <a:pt x="147" y="42"/>
                  <a:pt x="151" y="43"/>
                  <a:pt x="156" y="44"/>
                </a:cubicBezTo>
                <a:cubicBezTo>
                  <a:pt x="161" y="47"/>
                  <a:pt x="160" y="56"/>
                  <a:pt x="160" y="61"/>
                </a:cubicBezTo>
                <a:cubicBezTo>
                  <a:pt x="160" y="72"/>
                  <a:pt x="153" y="77"/>
                  <a:pt x="143" y="80"/>
                </a:cubicBezTo>
                <a:cubicBezTo>
                  <a:pt x="133" y="82"/>
                  <a:pt x="123" y="83"/>
                  <a:pt x="113" y="83"/>
                </a:cubicBezTo>
                <a:cubicBezTo>
                  <a:pt x="103" y="83"/>
                  <a:pt x="92" y="83"/>
                  <a:pt x="81" y="82"/>
                </a:cubicBezTo>
                <a:cubicBezTo>
                  <a:pt x="71" y="82"/>
                  <a:pt x="60" y="83"/>
                  <a:pt x="49" y="83"/>
                </a:cubicBezTo>
                <a:cubicBezTo>
                  <a:pt x="38" y="84"/>
                  <a:pt x="15" y="78"/>
                  <a:pt x="8" y="90"/>
                </a:cubicBezTo>
                <a:cubicBezTo>
                  <a:pt x="4" y="96"/>
                  <a:pt x="4" y="103"/>
                  <a:pt x="3" y="109"/>
                </a:cubicBezTo>
                <a:cubicBezTo>
                  <a:pt x="2" y="116"/>
                  <a:pt x="0" y="122"/>
                  <a:pt x="1" y="129"/>
                </a:cubicBezTo>
                <a:cubicBezTo>
                  <a:pt x="1" y="130"/>
                  <a:pt x="3" y="130"/>
                  <a:pt x="3" y="1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 70"/>
          <p:cNvSpPr>
            <a:spLocks/>
          </p:cNvSpPr>
          <p:nvPr/>
        </p:nvSpPr>
        <p:spPr bwMode="auto">
          <a:xfrm>
            <a:off x="3779683" y="3854096"/>
            <a:ext cx="1425671" cy="1128779"/>
          </a:xfrm>
          <a:custGeom>
            <a:avLst/>
            <a:gdLst>
              <a:gd name="connsiteX0" fmla="*/ 1641385 w 1900894"/>
              <a:gd name="connsiteY0" fmla="*/ 854256 h 1504574"/>
              <a:gd name="connsiteX1" fmla="*/ 1606833 w 1900894"/>
              <a:gd name="connsiteY1" fmla="*/ 860609 h 1504574"/>
              <a:gd name="connsiteX2" fmla="*/ 1134235 w 1900894"/>
              <a:gd name="connsiteY2" fmla="*/ 871151 h 1504574"/>
              <a:gd name="connsiteX3" fmla="*/ 430589 w 1900894"/>
              <a:gd name="connsiteY3" fmla="*/ 892235 h 1504574"/>
              <a:gd name="connsiteX4" fmla="*/ 321301 w 1900894"/>
              <a:gd name="connsiteY4" fmla="*/ 880704 h 1504574"/>
              <a:gd name="connsiteX5" fmla="*/ 306679 w 1900894"/>
              <a:gd name="connsiteY5" fmla="*/ 878410 h 1504574"/>
              <a:gd name="connsiteX6" fmla="*/ 324981 w 1900894"/>
              <a:gd name="connsiteY6" fmla="*/ 1010315 h 1504574"/>
              <a:gd name="connsiteX7" fmla="*/ 336808 w 1900894"/>
              <a:gd name="connsiteY7" fmla="*/ 1152370 h 1504574"/>
              <a:gd name="connsiteX8" fmla="*/ 336808 w 1900894"/>
              <a:gd name="connsiteY8" fmla="*/ 1341776 h 1504574"/>
              <a:gd name="connsiteX9" fmla="*/ 473467 w 1900894"/>
              <a:gd name="connsiteY9" fmla="*/ 1457524 h 1504574"/>
              <a:gd name="connsiteX10" fmla="*/ 830883 w 1900894"/>
              <a:gd name="connsiteY10" fmla="*/ 1478569 h 1504574"/>
              <a:gd name="connsiteX11" fmla="*/ 1135739 w 1900894"/>
              <a:gd name="connsiteY11" fmla="*/ 1468046 h 1504574"/>
              <a:gd name="connsiteX12" fmla="*/ 1661351 w 1900894"/>
              <a:gd name="connsiteY12" fmla="*/ 1278640 h 1504574"/>
              <a:gd name="connsiteX13" fmla="*/ 1656916 w 1900894"/>
              <a:gd name="connsiteY13" fmla="*/ 957538 h 1504574"/>
              <a:gd name="connsiteX14" fmla="*/ 153329 w 1900894"/>
              <a:gd name="connsiteY14" fmla="*/ 79163 h 1504574"/>
              <a:gd name="connsiteX15" fmla="*/ 160712 w 1900894"/>
              <a:gd name="connsiteY15" fmla="*/ 104190 h 1504574"/>
              <a:gd name="connsiteX16" fmla="*/ 381216 w 1900894"/>
              <a:gd name="connsiteY16" fmla="*/ 177473 h 1504574"/>
              <a:gd name="connsiteX17" fmla="*/ 685722 w 1900894"/>
              <a:gd name="connsiteY17" fmla="*/ 167004 h 1504574"/>
              <a:gd name="connsiteX18" fmla="*/ 1242234 w 1900894"/>
              <a:gd name="connsiteY18" fmla="*/ 177473 h 1504574"/>
              <a:gd name="connsiteX19" fmla="*/ 1504739 w 1900894"/>
              <a:gd name="connsiteY19" fmla="*/ 198411 h 1504574"/>
              <a:gd name="connsiteX20" fmla="*/ 1662242 w 1900894"/>
              <a:gd name="connsiteY20" fmla="*/ 177473 h 1504574"/>
              <a:gd name="connsiteX21" fmla="*/ 1735744 w 1900894"/>
              <a:gd name="connsiteY21" fmla="*/ 156535 h 1504574"/>
              <a:gd name="connsiteX22" fmla="*/ 1704243 w 1900894"/>
              <a:gd name="connsiteY22" fmla="*/ 93721 h 1504574"/>
              <a:gd name="connsiteX23" fmla="*/ 1725244 w 1900894"/>
              <a:gd name="connsiteY23" fmla="*/ 83252 h 1504574"/>
              <a:gd name="connsiteX24" fmla="*/ 1767245 w 1900894"/>
              <a:gd name="connsiteY24" fmla="*/ 167004 h 1504574"/>
              <a:gd name="connsiteX25" fmla="*/ 1504739 w 1900894"/>
              <a:gd name="connsiteY25" fmla="*/ 219349 h 1504574"/>
              <a:gd name="connsiteX26" fmla="*/ 685722 w 1900894"/>
              <a:gd name="connsiteY26" fmla="*/ 187942 h 1504574"/>
              <a:gd name="connsiteX27" fmla="*/ 255213 w 1900894"/>
              <a:gd name="connsiteY27" fmla="*/ 208880 h 1504574"/>
              <a:gd name="connsiteX28" fmla="*/ 150211 w 1900894"/>
              <a:gd name="connsiteY28" fmla="*/ 83252 h 1504574"/>
              <a:gd name="connsiteX29" fmla="*/ 153329 w 1900894"/>
              <a:gd name="connsiteY29" fmla="*/ 79163 h 1504574"/>
              <a:gd name="connsiteX30" fmla="*/ 1731280 w 1900894"/>
              <a:gd name="connsiteY30" fmla="*/ 111 h 1504574"/>
              <a:gd name="connsiteX31" fmla="*/ 1879890 w 1900894"/>
              <a:gd name="connsiteY31" fmla="*/ 175374 h 1504574"/>
              <a:gd name="connsiteX32" fmla="*/ 1900894 w 1900894"/>
              <a:gd name="connsiteY32" fmla="*/ 481094 h 1504574"/>
              <a:gd name="connsiteX33" fmla="*/ 1869388 w 1900894"/>
              <a:gd name="connsiteY33" fmla="*/ 702478 h 1504574"/>
              <a:gd name="connsiteX34" fmla="*/ 1684779 w 1900894"/>
              <a:gd name="connsiteY34" fmla="*/ 846278 h 1504574"/>
              <a:gd name="connsiteX35" fmla="*/ 1672032 w 1900894"/>
              <a:gd name="connsiteY35" fmla="*/ 848622 h 1504574"/>
              <a:gd name="connsiteX36" fmla="*/ 1686646 w 1900894"/>
              <a:gd name="connsiteY36" fmla="*/ 970363 h 1504574"/>
              <a:gd name="connsiteX37" fmla="*/ 1671863 w 1900894"/>
              <a:gd name="connsiteY37" fmla="*/ 1341776 h 1504574"/>
              <a:gd name="connsiteX38" fmla="*/ 1156763 w 1900894"/>
              <a:gd name="connsiteY38" fmla="*/ 1499614 h 1504574"/>
              <a:gd name="connsiteX39" fmla="*/ 736273 w 1900894"/>
              <a:gd name="connsiteY39" fmla="*/ 1499614 h 1504574"/>
              <a:gd name="connsiteX40" fmla="*/ 420906 w 1900894"/>
              <a:gd name="connsiteY40" fmla="*/ 1468046 h 1504574"/>
              <a:gd name="connsiteX41" fmla="*/ 305271 w 1900894"/>
              <a:gd name="connsiteY41" fmla="*/ 1268118 h 1504574"/>
              <a:gd name="connsiteX42" fmla="*/ 302314 w 1900894"/>
              <a:gd name="connsiteY42" fmla="*/ 966252 h 1504574"/>
              <a:gd name="connsiteX43" fmla="*/ 285505 w 1900894"/>
              <a:gd name="connsiteY43" fmla="*/ 875087 h 1504574"/>
              <a:gd name="connsiteX44" fmla="*/ 210044 w 1900894"/>
              <a:gd name="connsiteY44" fmla="*/ 863244 h 1504574"/>
              <a:gd name="connsiteX45" fmla="*/ 52511 w 1900894"/>
              <a:gd name="connsiteY45" fmla="*/ 723562 h 1504574"/>
              <a:gd name="connsiteX46" fmla="*/ 31506 w 1900894"/>
              <a:gd name="connsiteY46" fmla="*/ 502178 h 1504574"/>
              <a:gd name="connsiteX47" fmla="*/ 0 w 1900894"/>
              <a:gd name="connsiteY47" fmla="*/ 228084 h 1504574"/>
              <a:gd name="connsiteX48" fmla="*/ 42008 w 1900894"/>
              <a:gd name="connsiteY48" fmla="*/ 48868 h 1504574"/>
              <a:gd name="connsiteX49" fmla="*/ 189039 w 1900894"/>
              <a:gd name="connsiteY49" fmla="*/ 6700 h 1504574"/>
              <a:gd name="connsiteX50" fmla="*/ 199542 w 1900894"/>
              <a:gd name="connsiteY50" fmla="*/ 27784 h 1504574"/>
              <a:gd name="connsiteX51" fmla="*/ 31506 w 1900894"/>
              <a:gd name="connsiteY51" fmla="*/ 143747 h 1504574"/>
              <a:gd name="connsiteX52" fmla="*/ 42008 w 1900894"/>
              <a:gd name="connsiteY52" fmla="*/ 375673 h 1504574"/>
              <a:gd name="connsiteX53" fmla="*/ 94519 w 1900894"/>
              <a:gd name="connsiteY53" fmla="*/ 755188 h 1504574"/>
              <a:gd name="connsiteX54" fmla="*/ 256975 w 1900894"/>
              <a:gd name="connsiteY54" fmla="*/ 851549 h 1504574"/>
              <a:gd name="connsiteX55" fmla="*/ 294666 w 1900894"/>
              <a:gd name="connsiteY55" fmla="*/ 856527 h 1504574"/>
              <a:gd name="connsiteX56" fmla="*/ 294759 w 1900894"/>
              <a:gd name="connsiteY56" fmla="*/ 856423 h 1504574"/>
              <a:gd name="connsiteX57" fmla="*/ 296363 w 1900894"/>
              <a:gd name="connsiteY57" fmla="*/ 856751 h 1504574"/>
              <a:gd name="connsiteX58" fmla="*/ 325568 w 1900894"/>
              <a:gd name="connsiteY58" fmla="*/ 860609 h 1504574"/>
              <a:gd name="connsiteX59" fmla="*/ 556616 w 1900894"/>
              <a:gd name="connsiteY59" fmla="*/ 881693 h 1504574"/>
              <a:gd name="connsiteX60" fmla="*/ 1060720 w 1900894"/>
              <a:gd name="connsiteY60" fmla="*/ 850067 h 1504574"/>
              <a:gd name="connsiteX61" fmla="*/ 1470305 w 1900894"/>
              <a:gd name="connsiteY61" fmla="*/ 850067 h 1504574"/>
              <a:gd name="connsiteX62" fmla="*/ 1774868 w 1900894"/>
              <a:gd name="connsiteY62" fmla="*/ 776272 h 1504574"/>
              <a:gd name="connsiteX63" fmla="*/ 1869388 w 1900894"/>
              <a:gd name="connsiteY63" fmla="*/ 354589 h 1504574"/>
              <a:gd name="connsiteX64" fmla="*/ 1690851 w 1900894"/>
              <a:gd name="connsiteY64" fmla="*/ 27784 h 1504574"/>
              <a:gd name="connsiteX65" fmla="*/ 1690851 w 1900894"/>
              <a:gd name="connsiteY65" fmla="*/ 6700 h 1504574"/>
              <a:gd name="connsiteX66" fmla="*/ 1731280 w 1900894"/>
              <a:gd name="connsiteY66" fmla="*/ 111 h 15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00894" h="1504574">
                <a:moveTo>
                  <a:pt x="1641385" y="854256"/>
                </a:moveTo>
                <a:lnTo>
                  <a:pt x="1606833" y="860609"/>
                </a:lnTo>
                <a:cubicBezTo>
                  <a:pt x="1449301" y="881693"/>
                  <a:pt x="1291768" y="860609"/>
                  <a:pt x="1134235" y="871151"/>
                </a:cubicBezTo>
                <a:cubicBezTo>
                  <a:pt x="903187" y="881693"/>
                  <a:pt x="651135" y="934403"/>
                  <a:pt x="430589" y="892235"/>
                </a:cubicBezTo>
                <a:cubicBezTo>
                  <a:pt x="396457" y="886964"/>
                  <a:pt x="359043" y="884328"/>
                  <a:pt x="321301" y="880704"/>
                </a:cubicBezTo>
                <a:lnTo>
                  <a:pt x="306679" y="878410"/>
                </a:lnTo>
                <a:lnTo>
                  <a:pt x="324981" y="1010315"/>
                </a:lnTo>
                <a:cubicBezTo>
                  <a:pt x="328923" y="1057667"/>
                  <a:pt x="331552" y="1105018"/>
                  <a:pt x="336808" y="1152370"/>
                </a:cubicBezTo>
                <a:cubicBezTo>
                  <a:pt x="336808" y="1215505"/>
                  <a:pt x="315783" y="1289163"/>
                  <a:pt x="336808" y="1341776"/>
                </a:cubicBezTo>
                <a:cubicBezTo>
                  <a:pt x="357832" y="1404911"/>
                  <a:pt x="410393" y="1447001"/>
                  <a:pt x="473467" y="1457524"/>
                </a:cubicBezTo>
                <a:cubicBezTo>
                  <a:pt x="578589" y="1489092"/>
                  <a:pt x="715249" y="1489092"/>
                  <a:pt x="830883" y="1478569"/>
                </a:cubicBezTo>
                <a:cubicBezTo>
                  <a:pt x="936006" y="1468046"/>
                  <a:pt x="1030616" y="1468046"/>
                  <a:pt x="1135739" y="1468046"/>
                </a:cubicBezTo>
                <a:cubicBezTo>
                  <a:pt x="1303935" y="1489092"/>
                  <a:pt x="1619302" y="1510137"/>
                  <a:pt x="1661351" y="1278640"/>
                </a:cubicBezTo>
                <a:cubicBezTo>
                  <a:pt x="1685004" y="1176046"/>
                  <a:pt x="1673178" y="1067532"/>
                  <a:pt x="1656916" y="957538"/>
                </a:cubicBezTo>
                <a:close/>
                <a:moveTo>
                  <a:pt x="153329" y="79163"/>
                </a:moveTo>
                <a:cubicBezTo>
                  <a:pt x="158743" y="78672"/>
                  <a:pt x="168587" y="88487"/>
                  <a:pt x="160712" y="104190"/>
                </a:cubicBezTo>
                <a:cubicBezTo>
                  <a:pt x="108210" y="198411"/>
                  <a:pt x="328715" y="187942"/>
                  <a:pt x="381216" y="177473"/>
                </a:cubicBezTo>
                <a:cubicBezTo>
                  <a:pt x="486218" y="177473"/>
                  <a:pt x="580720" y="167004"/>
                  <a:pt x="685722" y="167004"/>
                </a:cubicBezTo>
                <a:cubicBezTo>
                  <a:pt x="874726" y="177473"/>
                  <a:pt x="1063730" y="177473"/>
                  <a:pt x="1242234" y="177473"/>
                </a:cubicBezTo>
                <a:cubicBezTo>
                  <a:pt x="1336736" y="187942"/>
                  <a:pt x="1420737" y="198411"/>
                  <a:pt x="1504739" y="198411"/>
                </a:cubicBezTo>
                <a:cubicBezTo>
                  <a:pt x="1557240" y="198411"/>
                  <a:pt x="1609741" y="198411"/>
                  <a:pt x="1662242" y="177473"/>
                </a:cubicBezTo>
                <a:cubicBezTo>
                  <a:pt x="1683243" y="177473"/>
                  <a:pt x="1704243" y="167004"/>
                  <a:pt x="1735744" y="156535"/>
                </a:cubicBezTo>
                <a:cubicBezTo>
                  <a:pt x="1746244" y="125128"/>
                  <a:pt x="1746244" y="104190"/>
                  <a:pt x="1704243" y="93721"/>
                </a:cubicBezTo>
                <a:cubicBezTo>
                  <a:pt x="1693743" y="93721"/>
                  <a:pt x="1704243" y="72783"/>
                  <a:pt x="1725244" y="83252"/>
                </a:cubicBezTo>
                <a:cubicBezTo>
                  <a:pt x="1756744" y="93721"/>
                  <a:pt x="1798745" y="125128"/>
                  <a:pt x="1767245" y="167004"/>
                </a:cubicBezTo>
                <a:cubicBezTo>
                  <a:pt x="1714743" y="219349"/>
                  <a:pt x="1578241" y="219349"/>
                  <a:pt x="1504739" y="219349"/>
                </a:cubicBezTo>
                <a:cubicBezTo>
                  <a:pt x="1231734" y="198411"/>
                  <a:pt x="958728" y="198411"/>
                  <a:pt x="685722" y="187942"/>
                </a:cubicBezTo>
                <a:cubicBezTo>
                  <a:pt x="538719" y="187942"/>
                  <a:pt x="391716" y="219349"/>
                  <a:pt x="255213" y="208880"/>
                </a:cubicBezTo>
                <a:cubicBezTo>
                  <a:pt x="181712" y="198411"/>
                  <a:pt x="97710" y="177473"/>
                  <a:pt x="150211" y="83252"/>
                </a:cubicBezTo>
                <a:cubicBezTo>
                  <a:pt x="150211" y="80635"/>
                  <a:pt x="151524" y="79326"/>
                  <a:pt x="153329" y="79163"/>
                </a:cubicBezTo>
                <a:close/>
                <a:moveTo>
                  <a:pt x="1731280" y="111"/>
                </a:moveTo>
                <a:cubicBezTo>
                  <a:pt x="1819010" y="-3348"/>
                  <a:pt x="1861511" y="73906"/>
                  <a:pt x="1879890" y="175374"/>
                </a:cubicBezTo>
                <a:cubicBezTo>
                  <a:pt x="1890392" y="270252"/>
                  <a:pt x="1900894" y="375673"/>
                  <a:pt x="1900894" y="481094"/>
                </a:cubicBezTo>
                <a:cubicBezTo>
                  <a:pt x="1900894" y="554888"/>
                  <a:pt x="1900894" y="639225"/>
                  <a:pt x="1869388" y="702478"/>
                </a:cubicBezTo>
                <a:cubicBezTo>
                  <a:pt x="1830004" y="781543"/>
                  <a:pt x="1761084" y="825029"/>
                  <a:pt x="1684779" y="846278"/>
                </a:cubicBezTo>
                <a:lnTo>
                  <a:pt x="1672032" y="848622"/>
                </a:lnTo>
                <a:lnTo>
                  <a:pt x="1686646" y="970363"/>
                </a:lnTo>
                <a:cubicBezTo>
                  <a:pt x="1705371" y="1097127"/>
                  <a:pt x="1727053" y="1231289"/>
                  <a:pt x="1671863" y="1341776"/>
                </a:cubicBezTo>
                <a:cubicBezTo>
                  <a:pt x="1577253" y="1520659"/>
                  <a:pt x="1324959" y="1510137"/>
                  <a:pt x="1156763" y="1499614"/>
                </a:cubicBezTo>
                <a:cubicBezTo>
                  <a:pt x="1009592" y="1489092"/>
                  <a:pt x="872932" y="1499614"/>
                  <a:pt x="736273" y="1499614"/>
                </a:cubicBezTo>
                <a:cubicBezTo>
                  <a:pt x="641663" y="1499614"/>
                  <a:pt x="515516" y="1510137"/>
                  <a:pt x="420906" y="1468046"/>
                </a:cubicBezTo>
                <a:cubicBezTo>
                  <a:pt x="336808" y="1425956"/>
                  <a:pt x="305271" y="1362821"/>
                  <a:pt x="305271" y="1268118"/>
                </a:cubicBezTo>
                <a:cubicBezTo>
                  <a:pt x="313155" y="1173415"/>
                  <a:pt x="315126" y="1066874"/>
                  <a:pt x="302314" y="966252"/>
                </a:cubicBezTo>
                <a:lnTo>
                  <a:pt x="285505" y="875087"/>
                </a:lnTo>
                <a:lnTo>
                  <a:pt x="210044" y="863244"/>
                </a:lnTo>
                <a:cubicBezTo>
                  <a:pt x="139154" y="844796"/>
                  <a:pt x="78766" y="807898"/>
                  <a:pt x="52511" y="723562"/>
                </a:cubicBezTo>
                <a:cubicBezTo>
                  <a:pt x="31506" y="649767"/>
                  <a:pt x="31506" y="575973"/>
                  <a:pt x="31506" y="502178"/>
                </a:cubicBezTo>
                <a:cubicBezTo>
                  <a:pt x="21004" y="417841"/>
                  <a:pt x="10502" y="322963"/>
                  <a:pt x="0" y="228084"/>
                </a:cubicBezTo>
                <a:cubicBezTo>
                  <a:pt x="0" y="164832"/>
                  <a:pt x="0" y="101579"/>
                  <a:pt x="42008" y="48868"/>
                </a:cubicBezTo>
                <a:cubicBezTo>
                  <a:pt x="84017" y="17242"/>
                  <a:pt x="147031" y="17242"/>
                  <a:pt x="189039" y="6700"/>
                </a:cubicBezTo>
                <a:cubicBezTo>
                  <a:pt x="199542" y="-3842"/>
                  <a:pt x="210044" y="27784"/>
                  <a:pt x="199542" y="27784"/>
                </a:cubicBezTo>
                <a:cubicBezTo>
                  <a:pt x="115524" y="38326"/>
                  <a:pt x="31506" y="48868"/>
                  <a:pt x="31506" y="143747"/>
                </a:cubicBezTo>
                <a:cubicBezTo>
                  <a:pt x="21004" y="228084"/>
                  <a:pt x="31506" y="301879"/>
                  <a:pt x="42008" y="375673"/>
                </a:cubicBezTo>
                <a:cubicBezTo>
                  <a:pt x="52511" y="491636"/>
                  <a:pt x="31506" y="649767"/>
                  <a:pt x="94519" y="755188"/>
                </a:cubicBezTo>
                <a:cubicBezTo>
                  <a:pt x="133903" y="818440"/>
                  <a:pt x="191009" y="840184"/>
                  <a:pt x="256975" y="851549"/>
                </a:cubicBezTo>
                <a:lnTo>
                  <a:pt x="294666" y="856527"/>
                </a:lnTo>
                <a:lnTo>
                  <a:pt x="294759" y="856423"/>
                </a:lnTo>
                <a:lnTo>
                  <a:pt x="296363" y="856751"/>
                </a:lnTo>
                <a:lnTo>
                  <a:pt x="325568" y="860609"/>
                </a:lnTo>
                <a:cubicBezTo>
                  <a:pt x="409585" y="871151"/>
                  <a:pt x="483100" y="881693"/>
                  <a:pt x="556616" y="881693"/>
                </a:cubicBezTo>
                <a:cubicBezTo>
                  <a:pt x="724650" y="881693"/>
                  <a:pt x="892685" y="860609"/>
                  <a:pt x="1060720" y="850067"/>
                </a:cubicBezTo>
                <a:cubicBezTo>
                  <a:pt x="1197248" y="839525"/>
                  <a:pt x="1333777" y="850067"/>
                  <a:pt x="1470305" y="850067"/>
                </a:cubicBezTo>
                <a:cubicBezTo>
                  <a:pt x="1564825" y="850067"/>
                  <a:pt x="1690851" y="839525"/>
                  <a:pt x="1774868" y="776272"/>
                </a:cubicBezTo>
                <a:cubicBezTo>
                  <a:pt x="1900894" y="681393"/>
                  <a:pt x="1879890" y="491636"/>
                  <a:pt x="1869388" y="354589"/>
                </a:cubicBezTo>
                <a:cubicBezTo>
                  <a:pt x="1858885" y="228084"/>
                  <a:pt x="1879890" y="-3842"/>
                  <a:pt x="1690851" y="27784"/>
                </a:cubicBezTo>
                <a:cubicBezTo>
                  <a:pt x="1680348" y="27784"/>
                  <a:pt x="1669846" y="6700"/>
                  <a:pt x="1690851" y="6700"/>
                </a:cubicBezTo>
                <a:cubicBezTo>
                  <a:pt x="1705291" y="2747"/>
                  <a:pt x="1718747" y="605"/>
                  <a:pt x="1731280" y="1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任意多边形 67"/>
          <p:cNvSpPr>
            <a:spLocks/>
          </p:cNvSpPr>
          <p:nvPr/>
        </p:nvSpPr>
        <p:spPr bwMode="auto">
          <a:xfrm>
            <a:off x="3921848" y="4086567"/>
            <a:ext cx="1213557" cy="232917"/>
          </a:xfrm>
          <a:custGeom>
            <a:avLst/>
            <a:gdLst>
              <a:gd name="connsiteX0" fmla="*/ 937069 w 1618076"/>
              <a:gd name="connsiteY0" fmla="*/ 256933 h 310460"/>
              <a:gd name="connsiteX1" fmla="*/ 916342 w 1618076"/>
              <a:gd name="connsiteY1" fmla="*/ 267524 h 310460"/>
              <a:gd name="connsiteX2" fmla="*/ 937069 w 1618076"/>
              <a:gd name="connsiteY2" fmla="*/ 256933 h 310460"/>
              <a:gd name="connsiteX3" fmla="*/ 931548 w 1618076"/>
              <a:gd name="connsiteY3" fmla="*/ 233736 h 310460"/>
              <a:gd name="connsiteX4" fmla="*/ 937069 w 1618076"/>
              <a:gd name="connsiteY4" fmla="*/ 235751 h 310460"/>
              <a:gd name="connsiteX5" fmla="*/ 937069 w 1618076"/>
              <a:gd name="connsiteY5" fmla="*/ 256933 h 310460"/>
              <a:gd name="connsiteX6" fmla="*/ 902903 w 1618076"/>
              <a:gd name="connsiteY6" fmla="*/ 146721 h 310460"/>
              <a:gd name="connsiteX7" fmla="*/ 905979 w 1618076"/>
              <a:gd name="connsiteY7" fmla="*/ 151023 h 310460"/>
              <a:gd name="connsiteX8" fmla="*/ 925410 w 1618076"/>
              <a:gd name="connsiteY8" fmla="*/ 207950 h 310460"/>
              <a:gd name="connsiteX9" fmla="*/ 931548 w 1618076"/>
              <a:gd name="connsiteY9" fmla="*/ 233736 h 310460"/>
              <a:gd name="connsiteX10" fmla="*/ 918933 w 1618076"/>
              <a:gd name="connsiteY10" fmla="*/ 229132 h 310460"/>
              <a:gd name="connsiteX11" fmla="*/ 916342 w 1618076"/>
              <a:gd name="connsiteY11" fmla="*/ 246342 h 310460"/>
              <a:gd name="connsiteX12" fmla="*/ 916342 w 1618076"/>
              <a:gd name="connsiteY12" fmla="*/ 267524 h 310460"/>
              <a:gd name="connsiteX13" fmla="*/ 895616 w 1618076"/>
              <a:gd name="connsiteY13" fmla="*/ 161614 h 310460"/>
              <a:gd name="connsiteX14" fmla="*/ 902903 w 1618076"/>
              <a:gd name="connsiteY14" fmla="*/ 146721 h 310460"/>
              <a:gd name="connsiteX15" fmla="*/ 1042181 w 1618076"/>
              <a:gd name="connsiteY15" fmla="*/ 132474 h 310460"/>
              <a:gd name="connsiteX16" fmla="*/ 1052544 w 1618076"/>
              <a:gd name="connsiteY16" fmla="*/ 148574 h 310460"/>
              <a:gd name="connsiteX17" fmla="*/ 1083634 w 1618076"/>
              <a:gd name="connsiteY17" fmla="*/ 234441 h 310460"/>
              <a:gd name="connsiteX18" fmla="*/ 1062907 w 1618076"/>
              <a:gd name="connsiteY18" fmla="*/ 245174 h 310460"/>
              <a:gd name="connsiteX19" fmla="*/ 1031818 w 1618076"/>
              <a:gd name="connsiteY19" fmla="*/ 148574 h 310460"/>
              <a:gd name="connsiteX20" fmla="*/ 1042181 w 1618076"/>
              <a:gd name="connsiteY20" fmla="*/ 132474 h 310460"/>
              <a:gd name="connsiteX21" fmla="*/ 454101 w 1618076"/>
              <a:gd name="connsiteY21" fmla="*/ 120837 h 310460"/>
              <a:gd name="connsiteX22" fmla="*/ 464350 w 1618076"/>
              <a:gd name="connsiteY22" fmla="*/ 128674 h 310460"/>
              <a:gd name="connsiteX23" fmla="*/ 454100 w 1618076"/>
              <a:gd name="connsiteY23" fmla="*/ 233176 h 310460"/>
              <a:gd name="connsiteX24" fmla="*/ 546344 w 1618076"/>
              <a:gd name="connsiteY24" fmla="*/ 254077 h 310460"/>
              <a:gd name="connsiteX25" fmla="*/ 536094 w 1618076"/>
              <a:gd name="connsiteY25" fmla="*/ 274977 h 310460"/>
              <a:gd name="connsiteX26" fmla="*/ 443851 w 1618076"/>
              <a:gd name="connsiteY26" fmla="*/ 254077 h 310460"/>
              <a:gd name="connsiteX27" fmla="*/ 443851 w 1618076"/>
              <a:gd name="connsiteY27" fmla="*/ 128674 h 310460"/>
              <a:gd name="connsiteX28" fmla="*/ 454101 w 1618076"/>
              <a:gd name="connsiteY28" fmla="*/ 120837 h 310460"/>
              <a:gd name="connsiteX29" fmla="*/ 1293022 w 1618076"/>
              <a:gd name="connsiteY29" fmla="*/ 114133 h 310460"/>
              <a:gd name="connsiteX30" fmla="*/ 1297125 w 1618076"/>
              <a:gd name="connsiteY30" fmla="*/ 125587 h 310460"/>
              <a:gd name="connsiteX31" fmla="*/ 1306681 w 1618076"/>
              <a:gd name="connsiteY31" fmla="*/ 149264 h 310460"/>
              <a:gd name="connsiteX32" fmla="*/ 1322069 w 1618076"/>
              <a:gd name="connsiteY32" fmla="*/ 178430 h 310460"/>
              <a:gd name="connsiteX33" fmla="*/ 1323170 w 1618076"/>
              <a:gd name="connsiteY33" fmla="*/ 234651 h 310460"/>
              <a:gd name="connsiteX34" fmla="*/ 1291192 w 1618076"/>
              <a:gd name="connsiteY34" fmla="*/ 234651 h 310460"/>
              <a:gd name="connsiteX35" fmla="*/ 1299186 w 1618076"/>
              <a:gd name="connsiteY35" fmla="*/ 166603 h 310460"/>
              <a:gd name="connsiteX36" fmla="*/ 274014 w 1618076"/>
              <a:gd name="connsiteY36" fmla="*/ 109341 h 310460"/>
              <a:gd name="connsiteX37" fmla="*/ 347852 w 1618076"/>
              <a:gd name="connsiteY37" fmla="*/ 171520 h 310460"/>
              <a:gd name="connsiteX38" fmla="*/ 252918 w 1618076"/>
              <a:gd name="connsiteY38" fmla="*/ 285514 h 310460"/>
              <a:gd name="connsiteX39" fmla="*/ 200177 w 1618076"/>
              <a:gd name="connsiteY39" fmla="*/ 161157 h 310460"/>
              <a:gd name="connsiteX40" fmla="*/ 221274 w 1618076"/>
              <a:gd name="connsiteY40" fmla="*/ 161157 h 310460"/>
              <a:gd name="connsiteX41" fmla="*/ 263466 w 1618076"/>
              <a:gd name="connsiteY41" fmla="*/ 264788 h 310460"/>
              <a:gd name="connsiteX42" fmla="*/ 326755 w 1618076"/>
              <a:gd name="connsiteY42" fmla="*/ 171520 h 310460"/>
              <a:gd name="connsiteX43" fmla="*/ 274014 w 1618076"/>
              <a:gd name="connsiteY43" fmla="*/ 130067 h 310460"/>
              <a:gd name="connsiteX44" fmla="*/ 242370 w 1618076"/>
              <a:gd name="connsiteY44" fmla="*/ 150794 h 310460"/>
              <a:gd name="connsiteX45" fmla="*/ 221274 w 1618076"/>
              <a:gd name="connsiteY45" fmla="*/ 161157 h 310460"/>
              <a:gd name="connsiteX46" fmla="*/ 274014 w 1618076"/>
              <a:gd name="connsiteY46" fmla="*/ 109341 h 310460"/>
              <a:gd name="connsiteX47" fmla="*/ 1292251 w 1618076"/>
              <a:gd name="connsiteY47" fmla="*/ 107569 h 310460"/>
              <a:gd name="connsiteX48" fmla="*/ 1293022 w 1618076"/>
              <a:gd name="connsiteY48" fmla="*/ 114133 h 310460"/>
              <a:gd name="connsiteX49" fmla="*/ 1291192 w 1618076"/>
              <a:gd name="connsiteY49" fmla="*/ 109025 h 310460"/>
              <a:gd name="connsiteX50" fmla="*/ 1204085 w 1618076"/>
              <a:gd name="connsiteY50" fmla="*/ 106560 h 310460"/>
              <a:gd name="connsiteX51" fmla="*/ 1270171 w 1618076"/>
              <a:gd name="connsiteY51" fmla="*/ 192248 h 310460"/>
              <a:gd name="connsiteX52" fmla="*/ 1156176 w 1618076"/>
              <a:gd name="connsiteY52" fmla="*/ 171028 h 310460"/>
              <a:gd name="connsiteX53" fmla="*/ 1176902 w 1618076"/>
              <a:gd name="connsiteY53" fmla="*/ 160418 h 310460"/>
              <a:gd name="connsiteX54" fmla="*/ 1218355 w 1618076"/>
              <a:gd name="connsiteY54" fmla="*/ 192248 h 310460"/>
              <a:gd name="connsiteX55" fmla="*/ 1249444 w 1618076"/>
              <a:gd name="connsiteY55" fmla="*/ 192248 h 310460"/>
              <a:gd name="connsiteX56" fmla="*/ 1218355 w 1618076"/>
              <a:gd name="connsiteY56" fmla="*/ 139198 h 310460"/>
              <a:gd name="connsiteX57" fmla="*/ 1176902 w 1618076"/>
              <a:gd name="connsiteY57" fmla="*/ 139198 h 310460"/>
              <a:gd name="connsiteX58" fmla="*/ 1156176 w 1618076"/>
              <a:gd name="connsiteY58" fmla="*/ 139198 h 310460"/>
              <a:gd name="connsiteX59" fmla="*/ 1204085 w 1618076"/>
              <a:gd name="connsiteY59" fmla="*/ 106560 h 310460"/>
              <a:gd name="connsiteX60" fmla="*/ 747310 w 1618076"/>
              <a:gd name="connsiteY60" fmla="*/ 98649 h 310460"/>
              <a:gd name="connsiteX61" fmla="*/ 758022 w 1618076"/>
              <a:gd name="connsiteY61" fmla="*/ 106538 h 310460"/>
              <a:gd name="connsiteX62" fmla="*/ 704464 w 1618076"/>
              <a:gd name="connsiteY62" fmla="*/ 285362 h 310460"/>
              <a:gd name="connsiteX63" fmla="*/ 640195 w 1618076"/>
              <a:gd name="connsiteY63" fmla="*/ 138095 h 310460"/>
              <a:gd name="connsiteX64" fmla="*/ 661618 w 1618076"/>
              <a:gd name="connsiteY64" fmla="*/ 138095 h 310460"/>
              <a:gd name="connsiteX65" fmla="*/ 725887 w 1618076"/>
              <a:gd name="connsiteY65" fmla="*/ 253805 h 310460"/>
              <a:gd name="connsiteX66" fmla="*/ 736599 w 1618076"/>
              <a:gd name="connsiteY66" fmla="*/ 106538 h 310460"/>
              <a:gd name="connsiteX67" fmla="*/ 747310 w 1618076"/>
              <a:gd name="connsiteY67" fmla="*/ 98649 h 310460"/>
              <a:gd name="connsiteX68" fmla="*/ 1312510 w 1618076"/>
              <a:gd name="connsiteY68" fmla="*/ 98556 h 310460"/>
              <a:gd name="connsiteX69" fmla="*/ 1315148 w 1618076"/>
              <a:gd name="connsiteY69" fmla="*/ 117801 h 310460"/>
              <a:gd name="connsiteX70" fmla="*/ 1302471 w 1618076"/>
              <a:gd name="connsiteY70" fmla="*/ 99452 h 310460"/>
              <a:gd name="connsiteX71" fmla="*/ 1292524 w 1618076"/>
              <a:gd name="connsiteY71" fmla="*/ 86778 h 310460"/>
              <a:gd name="connsiteX72" fmla="*/ 1301851 w 1618076"/>
              <a:gd name="connsiteY72" fmla="*/ 98556 h 310460"/>
              <a:gd name="connsiteX73" fmla="*/ 1302471 w 1618076"/>
              <a:gd name="connsiteY73" fmla="*/ 99452 h 310460"/>
              <a:gd name="connsiteX74" fmla="*/ 1297854 w 1618076"/>
              <a:gd name="connsiteY74" fmla="*/ 99864 h 310460"/>
              <a:gd name="connsiteX75" fmla="*/ 1292251 w 1618076"/>
              <a:gd name="connsiteY75" fmla="*/ 107569 h 310460"/>
              <a:gd name="connsiteX76" fmla="*/ 1291192 w 1618076"/>
              <a:gd name="connsiteY76" fmla="*/ 98556 h 310460"/>
              <a:gd name="connsiteX77" fmla="*/ 1292524 w 1618076"/>
              <a:gd name="connsiteY77" fmla="*/ 86778 h 310460"/>
              <a:gd name="connsiteX78" fmla="*/ 1513147 w 1618076"/>
              <a:gd name="connsiteY78" fmla="*/ 62269 h 310460"/>
              <a:gd name="connsiteX79" fmla="*/ 1524806 w 1618076"/>
              <a:gd name="connsiteY79" fmla="*/ 77008 h 310460"/>
              <a:gd name="connsiteX80" fmla="*/ 1576621 w 1618076"/>
              <a:gd name="connsiteY80" fmla="*/ 213269 h 310460"/>
              <a:gd name="connsiteX81" fmla="*/ 1524806 w 1618076"/>
              <a:gd name="connsiteY81" fmla="*/ 307604 h 310460"/>
              <a:gd name="connsiteX82" fmla="*/ 1514443 w 1618076"/>
              <a:gd name="connsiteY82" fmla="*/ 286640 h 310460"/>
              <a:gd name="connsiteX83" fmla="*/ 1504080 w 1618076"/>
              <a:gd name="connsiteY83" fmla="*/ 66527 h 310460"/>
              <a:gd name="connsiteX84" fmla="*/ 1513147 w 1618076"/>
              <a:gd name="connsiteY84" fmla="*/ 62269 h 310460"/>
              <a:gd name="connsiteX85" fmla="*/ 38665 w 1618076"/>
              <a:gd name="connsiteY85" fmla="*/ 49563 h 310460"/>
              <a:gd name="connsiteX86" fmla="*/ 64288 w 1618076"/>
              <a:gd name="connsiteY86" fmla="*/ 65285 h 310460"/>
              <a:gd name="connsiteX87" fmla="*/ 54039 w 1618076"/>
              <a:gd name="connsiteY87" fmla="*/ 86248 h 310460"/>
              <a:gd name="connsiteX88" fmla="*/ 33541 w 1618076"/>
              <a:gd name="connsiteY88" fmla="*/ 86248 h 310460"/>
              <a:gd name="connsiteX89" fmla="*/ 43790 w 1618076"/>
              <a:gd name="connsiteY89" fmla="*/ 107211 h 310460"/>
              <a:gd name="connsiteX90" fmla="*/ 84787 w 1618076"/>
              <a:gd name="connsiteY90" fmla="*/ 149138 h 310460"/>
              <a:gd name="connsiteX91" fmla="*/ 115535 w 1618076"/>
              <a:gd name="connsiteY91" fmla="*/ 232991 h 310460"/>
              <a:gd name="connsiteX92" fmla="*/ 2793 w 1618076"/>
              <a:gd name="connsiteY92" fmla="*/ 232991 h 310460"/>
              <a:gd name="connsiteX93" fmla="*/ 23291 w 1618076"/>
              <a:gd name="connsiteY93" fmla="*/ 222509 h 310460"/>
              <a:gd name="connsiteX94" fmla="*/ 95036 w 1618076"/>
              <a:gd name="connsiteY94" fmla="*/ 222509 h 310460"/>
              <a:gd name="connsiteX95" fmla="*/ 33541 w 1618076"/>
              <a:gd name="connsiteY95" fmla="*/ 128175 h 310460"/>
              <a:gd name="connsiteX96" fmla="*/ 13042 w 1618076"/>
              <a:gd name="connsiteY96" fmla="*/ 65285 h 310460"/>
              <a:gd name="connsiteX97" fmla="*/ 38665 w 1618076"/>
              <a:gd name="connsiteY97" fmla="*/ 49563 h 310460"/>
              <a:gd name="connsiteX98" fmla="*/ 929723 w 1618076"/>
              <a:gd name="connsiteY98" fmla="*/ 47604 h 310460"/>
              <a:gd name="connsiteX99" fmla="*/ 967863 w 1618076"/>
              <a:gd name="connsiteY99" fmla="*/ 54567 h 310460"/>
              <a:gd name="connsiteX100" fmla="*/ 957203 w 1618076"/>
              <a:gd name="connsiteY100" fmla="*/ 75293 h 310460"/>
              <a:gd name="connsiteX101" fmla="*/ 839952 w 1618076"/>
              <a:gd name="connsiteY101" fmla="*/ 96019 h 310460"/>
              <a:gd name="connsiteX102" fmla="*/ 829293 w 1618076"/>
              <a:gd name="connsiteY102" fmla="*/ 75293 h 310460"/>
              <a:gd name="connsiteX103" fmla="*/ 929723 w 1618076"/>
              <a:gd name="connsiteY103" fmla="*/ 47604 h 310460"/>
              <a:gd name="connsiteX104" fmla="*/ 1568851 w 1618076"/>
              <a:gd name="connsiteY104" fmla="*/ 23476 h 310460"/>
              <a:gd name="connsiteX105" fmla="*/ 1618076 w 1618076"/>
              <a:gd name="connsiteY105" fmla="*/ 64929 h 310460"/>
              <a:gd name="connsiteX106" fmla="*/ 1597350 w 1618076"/>
              <a:gd name="connsiteY106" fmla="*/ 75292 h 310460"/>
              <a:gd name="connsiteX107" fmla="*/ 1524808 w 1618076"/>
              <a:gd name="connsiteY107" fmla="*/ 54565 h 310460"/>
              <a:gd name="connsiteX108" fmla="*/ 1504081 w 1618076"/>
              <a:gd name="connsiteY108" fmla="*/ 44202 h 310460"/>
              <a:gd name="connsiteX109" fmla="*/ 1568851 w 1618076"/>
              <a:gd name="connsiteY109" fmla="*/ 23476 h 310460"/>
              <a:gd name="connsiteX110" fmla="*/ 1390456 w 1618076"/>
              <a:gd name="connsiteY110" fmla="*/ 83 h 310460"/>
              <a:gd name="connsiteX111" fmla="*/ 1408443 w 1618076"/>
              <a:gd name="connsiteY111" fmla="*/ 14805 h 310460"/>
              <a:gd name="connsiteX112" fmla="*/ 1429762 w 1618076"/>
              <a:gd name="connsiteY112" fmla="*/ 150900 h 310460"/>
              <a:gd name="connsiteX113" fmla="*/ 1419102 w 1618076"/>
              <a:gd name="connsiteY113" fmla="*/ 234651 h 310460"/>
              <a:gd name="connsiteX114" fmla="*/ 1335161 w 1618076"/>
              <a:gd name="connsiteY114" fmla="*/ 203244 h 310460"/>
              <a:gd name="connsiteX115" fmla="*/ 1322069 w 1618076"/>
              <a:gd name="connsiteY115" fmla="*/ 178430 h 310460"/>
              <a:gd name="connsiteX116" fmla="*/ 1321837 w 1618076"/>
              <a:gd name="connsiteY116" fmla="*/ 166603 h 310460"/>
              <a:gd name="connsiteX117" fmla="*/ 1315148 w 1618076"/>
              <a:gd name="connsiteY117" fmla="*/ 117801 h 310460"/>
              <a:gd name="connsiteX118" fmla="*/ 1327167 w 1618076"/>
              <a:gd name="connsiteY118" fmla="*/ 135197 h 310460"/>
              <a:gd name="connsiteX119" fmla="*/ 1344488 w 1618076"/>
              <a:gd name="connsiteY119" fmla="*/ 171838 h 310460"/>
              <a:gd name="connsiteX120" fmla="*/ 1397784 w 1618076"/>
              <a:gd name="connsiteY120" fmla="*/ 224182 h 310460"/>
              <a:gd name="connsiteX121" fmla="*/ 1408443 w 1618076"/>
              <a:gd name="connsiteY121" fmla="*/ 182307 h 310460"/>
              <a:gd name="connsiteX122" fmla="*/ 1387125 w 1618076"/>
              <a:gd name="connsiteY122" fmla="*/ 4336 h 310460"/>
              <a:gd name="connsiteX123" fmla="*/ 1390456 w 1618076"/>
              <a:gd name="connsiteY123" fmla="*/ 83 h 31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618076" h="310460">
                <a:moveTo>
                  <a:pt x="937069" y="256933"/>
                </a:moveTo>
                <a:cubicBezTo>
                  <a:pt x="947432" y="267524"/>
                  <a:pt x="926705" y="278115"/>
                  <a:pt x="916342" y="267524"/>
                </a:cubicBezTo>
                <a:cubicBezTo>
                  <a:pt x="926705" y="267524"/>
                  <a:pt x="937069" y="256933"/>
                  <a:pt x="937069" y="256933"/>
                </a:cubicBezTo>
                <a:close/>
                <a:moveTo>
                  <a:pt x="931548" y="233736"/>
                </a:moveTo>
                <a:lnTo>
                  <a:pt x="937069" y="235751"/>
                </a:lnTo>
                <a:cubicBezTo>
                  <a:pt x="937069" y="246342"/>
                  <a:pt x="937069" y="246342"/>
                  <a:pt x="937069" y="256933"/>
                </a:cubicBezTo>
                <a:close/>
                <a:moveTo>
                  <a:pt x="902903" y="146721"/>
                </a:moveTo>
                <a:cubicBezTo>
                  <a:pt x="904684" y="147052"/>
                  <a:pt x="905979" y="148376"/>
                  <a:pt x="905979" y="151023"/>
                </a:cubicBezTo>
                <a:cubicBezTo>
                  <a:pt x="911161" y="172205"/>
                  <a:pt x="918933" y="190740"/>
                  <a:pt x="925410" y="207950"/>
                </a:cubicBezTo>
                <a:lnTo>
                  <a:pt x="931548" y="233736"/>
                </a:lnTo>
                <a:lnTo>
                  <a:pt x="918933" y="229132"/>
                </a:lnTo>
                <a:cubicBezTo>
                  <a:pt x="913751" y="230456"/>
                  <a:pt x="911161" y="235751"/>
                  <a:pt x="916342" y="246342"/>
                </a:cubicBezTo>
                <a:cubicBezTo>
                  <a:pt x="916342" y="246342"/>
                  <a:pt x="916342" y="256933"/>
                  <a:pt x="916342" y="267524"/>
                </a:cubicBezTo>
                <a:cubicBezTo>
                  <a:pt x="916342" y="225160"/>
                  <a:pt x="895616" y="193387"/>
                  <a:pt x="895616" y="161614"/>
                </a:cubicBezTo>
                <a:cubicBezTo>
                  <a:pt x="887844" y="153671"/>
                  <a:pt x="897559" y="145728"/>
                  <a:pt x="902903" y="146721"/>
                </a:cubicBezTo>
                <a:close/>
                <a:moveTo>
                  <a:pt x="1042181" y="132474"/>
                </a:moveTo>
                <a:cubicBezTo>
                  <a:pt x="1047363" y="132474"/>
                  <a:pt x="1052544" y="137841"/>
                  <a:pt x="1052544" y="148574"/>
                </a:cubicBezTo>
                <a:cubicBezTo>
                  <a:pt x="1062907" y="170041"/>
                  <a:pt x="1062907" y="212974"/>
                  <a:pt x="1083634" y="234441"/>
                </a:cubicBezTo>
                <a:cubicBezTo>
                  <a:pt x="1093997" y="245174"/>
                  <a:pt x="1073270" y="255907"/>
                  <a:pt x="1062907" y="245174"/>
                </a:cubicBezTo>
                <a:cubicBezTo>
                  <a:pt x="1042181" y="223707"/>
                  <a:pt x="1042181" y="180774"/>
                  <a:pt x="1031818" y="148574"/>
                </a:cubicBezTo>
                <a:cubicBezTo>
                  <a:pt x="1031818" y="137841"/>
                  <a:pt x="1036999" y="132474"/>
                  <a:pt x="1042181" y="132474"/>
                </a:cubicBezTo>
                <a:close/>
                <a:moveTo>
                  <a:pt x="454101" y="120837"/>
                </a:moveTo>
                <a:cubicBezTo>
                  <a:pt x="459225" y="120837"/>
                  <a:pt x="464350" y="123449"/>
                  <a:pt x="464350" y="128674"/>
                </a:cubicBezTo>
                <a:cubicBezTo>
                  <a:pt x="454100" y="160025"/>
                  <a:pt x="443851" y="201826"/>
                  <a:pt x="454100" y="233176"/>
                </a:cubicBezTo>
                <a:cubicBezTo>
                  <a:pt x="464350" y="264527"/>
                  <a:pt x="515596" y="243626"/>
                  <a:pt x="546344" y="254077"/>
                </a:cubicBezTo>
                <a:cubicBezTo>
                  <a:pt x="556593" y="264527"/>
                  <a:pt x="556593" y="285427"/>
                  <a:pt x="536094" y="274977"/>
                </a:cubicBezTo>
                <a:cubicBezTo>
                  <a:pt x="505347" y="264527"/>
                  <a:pt x="454100" y="295877"/>
                  <a:pt x="443851" y="254077"/>
                </a:cubicBezTo>
                <a:cubicBezTo>
                  <a:pt x="423353" y="212276"/>
                  <a:pt x="433602" y="170475"/>
                  <a:pt x="443851" y="128674"/>
                </a:cubicBezTo>
                <a:cubicBezTo>
                  <a:pt x="443851" y="123449"/>
                  <a:pt x="448976" y="120837"/>
                  <a:pt x="454101" y="120837"/>
                </a:cubicBezTo>
                <a:close/>
                <a:moveTo>
                  <a:pt x="1293022" y="114133"/>
                </a:moveTo>
                <a:lnTo>
                  <a:pt x="1297125" y="125587"/>
                </a:lnTo>
                <a:cubicBezTo>
                  <a:pt x="1299728" y="132498"/>
                  <a:pt x="1302934" y="140595"/>
                  <a:pt x="1306681" y="149264"/>
                </a:cubicBezTo>
                <a:lnTo>
                  <a:pt x="1322069" y="178430"/>
                </a:lnTo>
                <a:lnTo>
                  <a:pt x="1323170" y="234651"/>
                </a:lnTo>
                <a:cubicBezTo>
                  <a:pt x="1312510" y="245120"/>
                  <a:pt x="1291192" y="245120"/>
                  <a:pt x="1291192" y="234651"/>
                </a:cubicBezTo>
                <a:cubicBezTo>
                  <a:pt x="1301851" y="213713"/>
                  <a:pt x="1301851" y="190158"/>
                  <a:pt x="1299186" y="166603"/>
                </a:cubicBezTo>
                <a:close/>
                <a:moveTo>
                  <a:pt x="274014" y="109341"/>
                </a:moveTo>
                <a:cubicBezTo>
                  <a:pt x="316207" y="109341"/>
                  <a:pt x="347852" y="130067"/>
                  <a:pt x="347852" y="171520"/>
                </a:cubicBezTo>
                <a:cubicBezTo>
                  <a:pt x="347852" y="223335"/>
                  <a:pt x="316207" y="295877"/>
                  <a:pt x="252918" y="285514"/>
                </a:cubicBezTo>
                <a:cubicBezTo>
                  <a:pt x="189629" y="275151"/>
                  <a:pt x="179081" y="202609"/>
                  <a:pt x="200177" y="161157"/>
                </a:cubicBezTo>
                <a:cubicBezTo>
                  <a:pt x="200177" y="150794"/>
                  <a:pt x="221274" y="150794"/>
                  <a:pt x="221274" y="161157"/>
                </a:cubicBezTo>
                <a:cubicBezTo>
                  <a:pt x="210725" y="202609"/>
                  <a:pt x="210725" y="264788"/>
                  <a:pt x="263466" y="264788"/>
                </a:cubicBezTo>
                <a:cubicBezTo>
                  <a:pt x="305659" y="264788"/>
                  <a:pt x="337304" y="212972"/>
                  <a:pt x="326755" y="171520"/>
                </a:cubicBezTo>
                <a:cubicBezTo>
                  <a:pt x="326755" y="150794"/>
                  <a:pt x="305659" y="130067"/>
                  <a:pt x="274014" y="130067"/>
                </a:cubicBezTo>
                <a:cubicBezTo>
                  <a:pt x="263466" y="130067"/>
                  <a:pt x="242370" y="130067"/>
                  <a:pt x="242370" y="150794"/>
                </a:cubicBezTo>
                <a:cubicBezTo>
                  <a:pt x="252918" y="171520"/>
                  <a:pt x="231822" y="171520"/>
                  <a:pt x="221274" y="161157"/>
                </a:cubicBezTo>
                <a:cubicBezTo>
                  <a:pt x="210725" y="130067"/>
                  <a:pt x="242370" y="109341"/>
                  <a:pt x="274014" y="109341"/>
                </a:cubicBezTo>
                <a:close/>
                <a:moveTo>
                  <a:pt x="1292251" y="107569"/>
                </a:moveTo>
                <a:lnTo>
                  <a:pt x="1293022" y="114133"/>
                </a:lnTo>
                <a:lnTo>
                  <a:pt x="1291192" y="109025"/>
                </a:lnTo>
                <a:close/>
                <a:moveTo>
                  <a:pt x="1204085" y="106560"/>
                </a:moveTo>
                <a:cubicBezTo>
                  <a:pt x="1238595" y="112673"/>
                  <a:pt x="1276648" y="152460"/>
                  <a:pt x="1270171" y="192248"/>
                </a:cubicBezTo>
                <a:cubicBezTo>
                  <a:pt x="1259807" y="255907"/>
                  <a:pt x="1176902" y="213467"/>
                  <a:pt x="1156176" y="171028"/>
                </a:cubicBezTo>
                <a:cubicBezTo>
                  <a:pt x="1156176" y="160418"/>
                  <a:pt x="1166539" y="149808"/>
                  <a:pt x="1176902" y="160418"/>
                </a:cubicBezTo>
                <a:cubicBezTo>
                  <a:pt x="1187265" y="181638"/>
                  <a:pt x="1197628" y="192248"/>
                  <a:pt x="1218355" y="192248"/>
                </a:cubicBezTo>
                <a:cubicBezTo>
                  <a:pt x="1228718" y="202858"/>
                  <a:pt x="1249444" y="202858"/>
                  <a:pt x="1249444" y="192248"/>
                </a:cubicBezTo>
                <a:cubicBezTo>
                  <a:pt x="1249444" y="171028"/>
                  <a:pt x="1239081" y="149808"/>
                  <a:pt x="1218355" y="139198"/>
                </a:cubicBezTo>
                <a:cubicBezTo>
                  <a:pt x="1207992" y="128588"/>
                  <a:pt x="1187265" y="117978"/>
                  <a:pt x="1176902" y="139198"/>
                </a:cubicBezTo>
                <a:cubicBezTo>
                  <a:pt x="1176902" y="149808"/>
                  <a:pt x="1156176" y="149808"/>
                  <a:pt x="1156176" y="139198"/>
                </a:cubicBezTo>
                <a:cubicBezTo>
                  <a:pt x="1163948" y="111347"/>
                  <a:pt x="1183379" y="102892"/>
                  <a:pt x="1204085" y="106560"/>
                </a:cubicBezTo>
                <a:close/>
                <a:moveTo>
                  <a:pt x="747310" y="98649"/>
                </a:moveTo>
                <a:cubicBezTo>
                  <a:pt x="752666" y="98649"/>
                  <a:pt x="758022" y="101279"/>
                  <a:pt x="758022" y="106538"/>
                </a:cubicBezTo>
                <a:cubicBezTo>
                  <a:pt x="758022" y="159134"/>
                  <a:pt x="800868" y="285362"/>
                  <a:pt x="704464" y="285362"/>
                </a:cubicBezTo>
                <a:cubicBezTo>
                  <a:pt x="640195" y="285362"/>
                  <a:pt x="618772" y="180172"/>
                  <a:pt x="640195" y="138095"/>
                </a:cubicBezTo>
                <a:cubicBezTo>
                  <a:pt x="640195" y="117057"/>
                  <a:pt x="661618" y="127576"/>
                  <a:pt x="661618" y="138095"/>
                </a:cubicBezTo>
                <a:cubicBezTo>
                  <a:pt x="650906" y="169653"/>
                  <a:pt x="661618" y="295881"/>
                  <a:pt x="725887" y="253805"/>
                </a:cubicBezTo>
                <a:cubicBezTo>
                  <a:pt x="768733" y="222248"/>
                  <a:pt x="736599" y="148615"/>
                  <a:pt x="736599" y="106538"/>
                </a:cubicBezTo>
                <a:cubicBezTo>
                  <a:pt x="736599" y="101279"/>
                  <a:pt x="741955" y="98649"/>
                  <a:pt x="747310" y="98649"/>
                </a:cubicBezTo>
                <a:close/>
                <a:moveTo>
                  <a:pt x="1312510" y="98556"/>
                </a:moveTo>
                <a:lnTo>
                  <a:pt x="1315148" y="117801"/>
                </a:lnTo>
                <a:lnTo>
                  <a:pt x="1302471" y="99452"/>
                </a:lnTo>
                <a:close/>
                <a:moveTo>
                  <a:pt x="1292524" y="86778"/>
                </a:moveTo>
                <a:cubicBezTo>
                  <a:pt x="1296522" y="85470"/>
                  <a:pt x="1301851" y="88087"/>
                  <a:pt x="1301851" y="98556"/>
                </a:cubicBezTo>
                <a:lnTo>
                  <a:pt x="1302471" y="99452"/>
                </a:lnTo>
                <a:lnTo>
                  <a:pt x="1297854" y="99864"/>
                </a:lnTo>
                <a:lnTo>
                  <a:pt x="1292251" y="107569"/>
                </a:lnTo>
                <a:lnTo>
                  <a:pt x="1291192" y="98556"/>
                </a:lnTo>
                <a:cubicBezTo>
                  <a:pt x="1285862" y="93321"/>
                  <a:pt x="1288527" y="88087"/>
                  <a:pt x="1292524" y="86778"/>
                </a:cubicBezTo>
                <a:close/>
                <a:moveTo>
                  <a:pt x="1513147" y="62269"/>
                </a:moveTo>
                <a:cubicBezTo>
                  <a:pt x="1522863" y="61286"/>
                  <a:pt x="1532578" y="69147"/>
                  <a:pt x="1524806" y="77008"/>
                </a:cubicBezTo>
                <a:cubicBezTo>
                  <a:pt x="1504080" y="97972"/>
                  <a:pt x="1566258" y="181824"/>
                  <a:pt x="1576621" y="213269"/>
                </a:cubicBezTo>
                <a:cubicBezTo>
                  <a:pt x="1597348" y="265677"/>
                  <a:pt x="1566258" y="297122"/>
                  <a:pt x="1524806" y="307604"/>
                </a:cubicBezTo>
                <a:cubicBezTo>
                  <a:pt x="1504080" y="318085"/>
                  <a:pt x="1504080" y="297122"/>
                  <a:pt x="1514443" y="286640"/>
                </a:cubicBezTo>
                <a:cubicBezTo>
                  <a:pt x="1649163" y="244714"/>
                  <a:pt x="1462627" y="129416"/>
                  <a:pt x="1504080" y="66527"/>
                </a:cubicBezTo>
                <a:cubicBezTo>
                  <a:pt x="1506670" y="63906"/>
                  <a:pt x="1509909" y="62596"/>
                  <a:pt x="1513147" y="62269"/>
                </a:cubicBezTo>
                <a:close/>
                <a:moveTo>
                  <a:pt x="38665" y="49563"/>
                </a:moveTo>
                <a:cubicBezTo>
                  <a:pt x="48915" y="52183"/>
                  <a:pt x="59164" y="60044"/>
                  <a:pt x="64288" y="65285"/>
                </a:cubicBezTo>
                <a:cubicBezTo>
                  <a:pt x="74538" y="75767"/>
                  <a:pt x="64288" y="96730"/>
                  <a:pt x="54039" y="86248"/>
                </a:cubicBezTo>
                <a:cubicBezTo>
                  <a:pt x="43790" y="75767"/>
                  <a:pt x="23291" y="65285"/>
                  <a:pt x="33541" y="86248"/>
                </a:cubicBezTo>
                <a:cubicBezTo>
                  <a:pt x="33541" y="96730"/>
                  <a:pt x="33541" y="107211"/>
                  <a:pt x="43790" y="107211"/>
                </a:cubicBezTo>
                <a:cubicBezTo>
                  <a:pt x="54039" y="128175"/>
                  <a:pt x="74538" y="138656"/>
                  <a:pt x="84787" y="149138"/>
                </a:cubicBezTo>
                <a:cubicBezTo>
                  <a:pt x="105285" y="170101"/>
                  <a:pt x="125784" y="201546"/>
                  <a:pt x="115535" y="232991"/>
                </a:cubicBezTo>
                <a:cubicBezTo>
                  <a:pt x="95036" y="285399"/>
                  <a:pt x="23291" y="295880"/>
                  <a:pt x="2793" y="232991"/>
                </a:cubicBezTo>
                <a:cubicBezTo>
                  <a:pt x="-7456" y="222509"/>
                  <a:pt x="13042" y="212027"/>
                  <a:pt x="23291" y="222509"/>
                </a:cubicBezTo>
                <a:cubicBezTo>
                  <a:pt x="33541" y="264435"/>
                  <a:pt x="95036" y="264435"/>
                  <a:pt x="95036" y="222509"/>
                </a:cubicBezTo>
                <a:cubicBezTo>
                  <a:pt x="105285" y="180583"/>
                  <a:pt x="54039" y="159619"/>
                  <a:pt x="33541" y="128175"/>
                </a:cubicBezTo>
                <a:cubicBezTo>
                  <a:pt x="13042" y="117693"/>
                  <a:pt x="2793" y="86248"/>
                  <a:pt x="13042" y="65285"/>
                </a:cubicBezTo>
                <a:cubicBezTo>
                  <a:pt x="18167" y="49563"/>
                  <a:pt x="28416" y="46942"/>
                  <a:pt x="38665" y="49563"/>
                </a:cubicBezTo>
                <a:close/>
                <a:moveTo>
                  <a:pt x="929723" y="47604"/>
                </a:moveTo>
                <a:cubicBezTo>
                  <a:pt x="941881" y="47442"/>
                  <a:pt x="954539" y="49385"/>
                  <a:pt x="967863" y="54567"/>
                </a:cubicBezTo>
                <a:cubicBezTo>
                  <a:pt x="978522" y="54567"/>
                  <a:pt x="978522" y="75293"/>
                  <a:pt x="957203" y="75293"/>
                </a:cubicBezTo>
                <a:cubicBezTo>
                  <a:pt x="914567" y="64930"/>
                  <a:pt x="871930" y="85656"/>
                  <a:pt x="839952" y="96019"/>
                </a:cubicBezTo>
                <a:cubicBezTo>
                  <a:pt x="818634" y="96019"/>
                  <a:pt x="818634" y="75293"/>
                  <a:pt x="829293" y="75293"/>
                </a:cubicBezTo>
                <a:cubicBezTo>
                  <a:pt x="861270" y="67521"/>
                  <a:pt x="893248" y="48090"/>
                  <a:pt x="929723" y="47604"/>
                </a:cubicBezTo>
                <a:close/>
                <a:moveTo>
                  <a:pt x="1568851" y="23476"/>
                </a:moveTo>
                <a:cubicBezTo>
                  <a:pt x="1589578" y="28657"/>
                  <a:pt x="1607713" y="44202"/>
                  <a:pt x="1618076" y="64929"/>
                </a:cubicBezTo>
                <a:cubicBezTo>
                  <a:pt x="1618076" y="75292"/>
                  <a:pt x="1607713" y="96018"/>
                  <a:pt x="1597350" y="75292"/>
                </a:cubicBezTo>
                <a:cubicBezTo>
                  <a:pt x="1586987" y="44202"/>
                  <a:pt x="1545534" y="33839"/>
                  <a:pt x="1524808" y="54565"/>
                </a:cubicBezTo>
                <a:cubicBezTo>
                  <a:pt x="1514445" y="64929"/>
                  <a:pt x="1493718" y="54565"/>
                  <a:pt x="1504081" y="44202"/>
                </a:cubicBezTo>
                <a:cubicBezTo>
                  <a:pt x="1524808" y="23476"/>
                  <a:pt x="1548125" y="18294"/>
                  <a:pt x="1568851" y="23476"/>
                </a:cubicBezTo>
                <a:close/>
                <a:moveTo>
                  <a:pt x="1390456" y="83"/>
                </a:moveTo>
                <a:cubicBezTo>
                  <a:pt x="1396452" y="-899"/>
                  <a:pt x="1408443" y="6953"/>
                  <a:pt x="1408443" y="14805"/>
                </a:cubicBezTo>
                <a:cubicBezTo>
                  <a:pt x="1397784" y="56680"/>
                  <a:pt x="1419102" y="109025"/>
                  <a:pt x="1429762" y="150900"/>
                </a:cubicBezTo>
                <a:cubicBezTo>
                  <a:pt x="1429762" y="171838"/>
                  <a:pt x="1440421" y="213713"/>
                  <a:pt x="1419102" y="234651"/>
                </a:cubicBezTo>
                <a:cubicBezTo>
                  <a:pt x="1387125" y="260823"/>
                  <a:pt x="1357812" y="237268"/>
                  <a:pt x="1335161" y="203244"/>
                </a:cubicBezTo>
                <a:lnTo>
                  <a:pt x="1322069" y="178430"/>
                </a:lnTo>
                <a:lnTo>
                  <a:pt x="1321837" y="166603"/>
                </a:lnTo>
                <a:lnTo>
                  <a:pt x="1315148" y="117801"/>
                </a:lnTo>
                <a:lnTo>
                  <a:pt x="1327167" y="135197"/>
                </a:lnTo>
                <a:cubicBezTo>
                  <a:pt x="1333829" y="148283"/>
                  <a:pt x="1339158" y="161369"/>
                  <a:pt x="1344488" y="171838"/>
                </a:cubicBezTo>
                <a:cubicBezTo>
                  <a:pt x="1355147" y="182307"/>
                  <a:pt x="1387125" y="245120"/>
                  <a:pt x="1397784" y="224182"/>
                </a:cubicBezTo>
                <a:cubicBezTo>
                  <a:pt x="1408443" y="213713"/>
                  <a:pt x="1408443" y="192776"/>
                  <a:pt x="1408443" y="182307"/>
                </a:cubicBezTo>
                <a:cubicBezTo>
                  <a:pt x="1408443" y="129962"/>
                  <a:pt x="1376466" y="67149"/>
                  <a:pt x="1387125" y="4336"/>
                </a:cubicBezTo>
                <a:cubicBezTo>
                  <a:pt x="1387125" y="1719"/>
                  <a:pt x="1388457" y="410"/>
                  <a:pt x="1390456" y="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任意多边形 68"/>
          <p:cNvSpPr>
            <a:spLocks/>
          </p:cNvSpPr>
          <p:nvPr/>
        </p:nvSpPr>
        <p:spPr bwMode="auto">
          <a:xfrm>
            <a:off x="3086835" y="2616082"/>
            <a:ext cx="1165217" cy="1369256"/>
          </a:xfrm>
          <a:custGeom>
            <a:avLst/>
            <a:gdLst>
              <a:gd name="connsiteX0" fmla="*/ 1449091 w 1553622"/>
              <a:gd name="connsiteY0" fmla="*/ 1700754 h 1825111"/>
              <a:gd name="connsiteX1" fmla="*/ 1459589 w 1553622"/>
              <a:gd name="connsiteY1" fmla="*/ 1721480 h 1825111"/>
              <a:gd name="connsiteX2" fmla="*/ 1260132 w 1553622"/>
              <a:gd name="connsiteY2" fmla="*/ 1825111 h 1825111"/>
              <a:gd name="connsiteX3" fmla="*/ 1249634 w 1553622"/>
              <a:gd name="connsiteY3" fmla="*/ 1804385 h 1825111"/>
              <a:gd name="connsiteX4" fmla="*/ 1449091 w 1553622"/>
              <a:gd name="connsiteY4" fmla="*/ 1700754 h 1825111"/>
              <a:gd name="connsiteX5" fmla="*/ 1459567 w 1553622"/>
              <a:gd name="connsiteY5" fmla="*/ 1626864 h 1825111"/>
              <a:gd name="connsiteX6" fmla="*/ 1459567 w 1553622"/>
              <a:gd name="connsiteY6" fmla="*/ 1647860 h 1825111"/>
              <a:gd name="connsiteX7" fmla="*/ 1291262 w 1553622"/>
              <a:gd name="connsiteY7" fmla="*/ 1721345 h 1825111"/>
              <a:gd name="connsiteX8" fmla="*/ 1280743 w 1553622"/>
              <a:gd name="connsiteY8" fmla="*/ 1700349 h 1825111"/>
              <a:gd name="connsiteX9" fmla="*/ 1459567 w 1553622"/>
              <a:gd name="connsiteY9" fmla="*/ 1626864 h 1825111"/>
              <a:gd name="connsiteX10" fmla="*/ 1500951 w 1553622"/>
              <a:gd name="connsiteY10" fmla="*/ 1455448 h 1825111"/>
              <a:gd name="connsiteX11" fmla="*/ 1503925 w 1553622"/>
              <a:gd name="connsiteY11" fmla="*/ 1479003 h 1825111"/>
              <a:gd name="connsiteX12" fmla="*/ 1313581 w 1553622"/>
              <a:gd name="connsiteY12" fmla="*/ 1583693 h 1825111"/>
              <a:gd name="connsiteX13" fmla="*/ 1303007 w 1553622"/>
              <a:gd name="connsiteY13" fmla="*/ 1562755 h 1825111"/>
              <a:gd name="connsiteX14" fmla="*/ 1493350 w 1553622"/>
              <a:gd name="connsiteY14" fmla="*/ 1458065 h 1825111"/>
              <a:gd name="connsiteX15" fmla="*/ 1500951 w 1553622"/>
              <a:gd name="connsiteY15" fmla="*/ 1455448 h 1825111"/>
              <a:gd name="connsiteX16" fmla="*/ 1500951 w 1553622"/>
              <a:gd name="connsiteY16" fmla="*/ 1339893 h 1825111"/>
              <a:gd name="connsiteX17" fmla="*/ 1503925 w 1553622"/>
              <a:gd name="connsiteY17" fmla="*/ 1363210 h 1825111"/>
              <a:gd name="connsiteX18" fmla="*/ 1313581 w 1553622"/>
              <a:gd name="connsiteY18" fmla="*/ 1456478 h 1825111"/>
              <a:gd name="connsiteX19" fmla="*/ 1303007 w 1553622"/>
              <a:gd name="connsiteY19" fmla="*/ 1435752 h 1825111"/>
              <a:gd name="connsiteX20" fmla="*/ 1493350 w 1553622"/>
              <a:gd name="connsiteY20" fmla="*/ 1342484 h 1825111"/>
              <a:gd name="connsiteX21" fmla="*/ 1500951 w 1553622"/>
              <a:gd name="connsiteY21" fmla="*/ 1339893 h 1825111"/>
              <a:gd name="connsiteX22" fmla="*/ 1284658 w 1553622"/>
              <a:gd name="connsiteY22" fmla="*/ 1025671 h 1825111"/>
              <a:gd name="connsiteX23" fmla="*/ 1284658 w 1553622"/>
              <a:gd name="connsiteY23" fmla="*/ 1046891 h 1825111"/>
              <a:gd name="connsiteX24" fmla="*/ 999856 w 1553622"/>
              <a:gd name="connsiteY24" fmla="*/ 1216650 h 1825111"/>
              <a:gd name="connsiteX25" fmla="*/ 978760 w 1553622"/>
              <a:gd name="connsiteY25" fmla="*/ 1195430 h 1825111"/>
              <a:gd name="connsiteX26" fmla="*/ 1284658 w 1553622"/>
              <a:gd name="connsiteY26" fmla="*/ 1025671 h 1825111"/>
              <a:gd name="connsiteX27" fmla="*/ 1110247 w 1553622"/>
              <a:gd name="connsiteY27" fmla="*/ 1015579 h 1825111"/>
              <a:gd name="connsiteX28" fmla="*/ 1113192 w 1553622"/>
              <a:gd name="connsiteY28" fmla="*/ 1028805 h 1825111"/>
              <a:gd name="connsiteX29" fmla="*/ 861938 w 1553622"/>
              <a:gd name="connsiteY29" fmla="*/ 1175108 h 1825111"/>
              <a:gd name="connsiteX30" fmla="*/ 851470 w 1553622"/>
              <a:gd name="connsiteY30" fmla="*/ 1164658 h 1825111"/>
              <a:gd name="connsiteX31" fmla="*/ 1102723 w 1553622"/>
              <a:gd name="connsiteY31" fmla="*/ 1018355 h 1825111"/>
              <a:gd name="connsiteX32" fmla="*/ 1110247 w 1553622"/>
              <a:gd name="connsiteY32" fmla="*/ 1015579 h 1825111"/>
              <a:gd name="connsiteX33" fmla="*/ 430420 w 1553622"/>
              <a:gd name="connsiteY33" fmla="*/ 678307 h 1825111"/>
              <a:gd name="connsiteX34" fmla="*/ 422985 w 1553622"/>
              <a:gd name="connsiteY34" fmla="*/ 702137 h 1825111"/>
              <a:gd name="connsiteX35" fmla="*/ 243216 w 1553622"/>
              <a:gd name="connsiteY35" fmla="*/ 808047 h 1825111"/>
              <a:gd name="connsiteX36" fmla="*/ 232641 w 1553622"/>
              <a:gd name="connsiteY36" fmla="*/ 786865 h 1825111"/>
              <a:gd name="connsiteX37" fmla="*/ 422985 w 1553622"/>
              <a:gd name="connsiteY37" fmla="*/ 680955 h 1825111"/>
              <a:gd name="connsiteX38" fmla="*/ 430420 w 1553622"/>
              <a:gd name="connsiteY38" fmla="*/ 678307 h 1825111"/>
              <a:gd name="connsiteX39" fmla="*/ 410085 w 1553622"/>
              <a:gd name="connsiteY39" fmla="*/ 563771 h 1825111"/>
              <a:gd name="connsiteX40" fmla="*/ 420448 w 1553622"/>
              <a:gd name="connsiteY40" fmla="*/ 584867 h 1825111"/>
              <a:gd name="connsiteX41" fmla="*/ 202822 w 1553622"/>
              <a:gd name="connsiteY41" fmla="*/ 721994 h 1825111"/>
              <a:gd name="connsiteX42" fmla="*/ 192459 w 1553622"/>
              <a:gd name="connsiteY42" fmla="*/ 700897 h 1825111"/>
              <a:gd name="connsiteX43" fmla="*/ 410085 w 1553622"/>
              <a:gd name="connsiteY43" fmla="*/ 563771 h 1825111"/>
              <a:gd name="connsiteX44" fmla="*/ 417330 w 1553622"/>
              <a:gd name="connsiteY44" fmla="*/ 216353 h 1825111"/>
              <a:gd name="connsiteX45" fmla="*/ 411418 w 1553622"/>
              <a:gd name="connsiteY45" fmla="*/ 240021 h 1825111"/>
              <a:gd name="connsiteX46" fmla="*/ 127614 w 1553622"/>
              <a:gd name="connsiteY46" fmla="*/ 397807 h 1825111"/>
              <a:gd name="connsiteX47" fmla="*/ 117103 w 1553622"/>
              <a:gd name="connsiteY47" fmla="*/ 387288 h 1825111"/>
              <a:gd name="connsiteX48" fmla="*/ 411418 w 1553622"/>
              <a:gd name="connsiteY48" fmla="*/ 218983 h 1825111"/>
              <a:gd name="connsiteX49" fmla="*/ 417330 w 1553622"/>
              <a:gd name="connsiteY49" fmla="*/ 216353 h 1825111"/>
              <a:gd name="connsiteX50" fmla="*/ 336062 w 1553622"/>
              <a:gd name="connsiteY50" fmla="*/ 186256 h 1825111"/>
              <a:gd name="connsiteX51" fmla="*/ 336062 w 1553622"/>
              <a:gd name="connsiteY51" fmla="*/ 207574 h 1825111"/>
              <a:gd name="connsiteX52" fmla="*/ 128799 w 1553622"/>
              <a:gd name="connsiteY52" fmla="*/ 335485 h 1825111"/>
              <a:gd name="connsiteX53" fmla="*/ 108073 w 1553622"/>
              <a:gd name="connsiteY53" fmla="*/ 324825 h 1825111"/>
              <a:gd name="connsiteX54" fmla="*/ 336062 w 1553622"/>
              <a:gd name="connsiteY54" fmla="*/ 186256 h 1825111"/>
              <a:gd name="connsiteX55" fmla="*/ 264390 w 1553622"/>
              <a:gd name="connsiteY55" fmla="*/ 137839 h 1825111"/>
              <a:gd name="connsiteX56" fmla="*/ 264390 w 1553622"/>
              <a:gd name="connsiteY56" fmla="*/ 146286 h 1825111"/>
              <a:gd name="connsiteX57" fmla="*/ 274840 w 1553622"/>
              <a:gd name="connsiteY57" fmla="*/ 146286 h 1825111"/>
              <a:gd name="connsiteX58" fmla="*/ 285291 w 1553622"/>
              <a:gd name="connsiteY58" fmla="*/ 146286 h 1825111"/>
              <a:gd name="connsiteX59" fmla="*/ 286565 w 1553622"/>
              <a:gd name="connsiteY59" fmla="*/ 146286 h 1825111"/>
              <a:gd name="connsiteX60" fmla="*/ 257859 w 1553622"/>
              <a:gd name="connsiteY60" fmla="*/ 168937 h 1825111"/>
              <a:gd name="connsiteX61" fmla="*/ 180788 w 1553622"/>
              <a:gd name="connsiteY61" fmla="*/ 199582 h 1825111"/>
              <a:gd name="connsiteX62" fmla="*/ 170338 w 1553622"/>
              <a:gd name="connsiteY62" fmla="*/ 178263 h 1825111"/>
              <a:gd name="connsiteX63" fmla="*/ 180788 w 1553622"/>
              <a:gd name="connsiteY63" fmla="*/ 188923 h 1825111"/>
              <a:gd name="connsiteX64" fmla="*/ 222589 w 1553622"/>
              <a:gd name="connsiteY64" fmla="*/ 162275 h 1825111"/>
              <a:gd name="connsiteX65" fmla="*/ 237694 w 1553622"/>
              <a:gd name="connsiteY65" fmla="*/ 152646 h 1825111"/>
              <a:gd name="connsiteX66" fmla="*/ 247409 w 1553622"/>
              <a:gd name="connsiteY66" fmla="*/ 148951 h 1825111"/>
              <a:gd name="connsiteX67" fmla="*/ 299792 w 1553622"/>
              <a:gd name="connsiteY67" fmla="*/ 135849 h 1825111"/>
              <a:gd name="connsiteX68" fmla="*/ 299986 w 1553622"/>
              <a:gd name="connsiteY68" fmla="*/ 136959 h 1825111"/>
              <a:gd name="connsiteX69" fmla="*/ 295741 w 1553622"/>
              <a:gd name="connsiteY69" fmla="*/ 146286 h 1825111"/>
              <a:gd name="connsiteX70" fmla="*/ 286565 w 1553622"/>
              <a:gd name="connsiteY70" fmla="*/ 146286 h 1825111"/>
              <a:gd name="connsiteX71" fmla="*/ 306618 w 1553622"/>
              <a:gd name="connsiteY71" fmla="*/ 130463 h 1825111"/>
              <a:gd name="connsiteX72" fmla="*/ 299792 w 1553622"/>
              <a:gd name="connsiteY72" fmla="*/ 135849 h 1825111"/>
              <a:gd name="connsiteX73" fmla="*/ 299476 w 1553622"/>
              <a:gd name="connsiteY73" fmla="*/ 134043 h 1825111"/>
              <a:gd name="connsiteX74" fmla="*/ 302272 w 1553622"/>
              <a:gd name="connsiteY74" fmla="*/ 131629 h 1825111"/>
              <a:gd name="connsiteX75" fmla="*/ 292802 w 1553622"/>
              <a:gd name="connsiteY75" fmla="*/ 122303 h 1825111"/>
              <a:gd name="connsiteX76" fmla="*/ 298353 w 1553622"/>
              <a:gd name="connsiteY76" fmla="*/ 127632 h 1825111"/>
              <a:gd name="connsiteX77" fmla="*/ 299476 w 1553622"/>
              <a:gd name="connsiteY77" fmla="*/ 134043 h 1825111"/>
              <a:gd name="connsiteX78" fmla="*/ 285291 w 1553622"/>
              <a:gd name="connsiteY78" fmla="*/ 146286 h 1825111"/>
              <a:gd name="connsiteX79" fmla="*/ 285291 w 1553622"/>
              <a:gd name="connsiteY79" fmla="*/ 135627 h 1825111"/>
              <a:gd name="connsiteX80" fmla="*/ 276147 w 1553622"/>
              <a:gd name="connsiteY80" fmla="*/ 130297 h 1825111"/>
              <a:gd name="connsiteX81" fmla="*/ 276115 w 1553622"/>
              <a:gd name="connsiteY81" fmla="*/ 130167 h 1825111"/>
              <a:gd name="connsiteX82" fmla="*/ 284062 w 1553622"/>
              <a:gd name="connsiteY82" fmla="*/ 124967 h 1825111"/>
              <a:gd name="connsiteX83" fmla="*/ 285291 w 1553622"/>
              <a:gd name="connsiteY83" fmla="*/ 124967 h 1825111"/>
              <a:gd name="connsiteX84" fmla="*/ 292802 w 1553622"/>
              <a:gd name="connsiteY84" fmla="*/ 122303 h 1825111"/>
              <a:gd name="connsiteX85" fmla="*/ 321639 w 1553622"/>
              <a:gd name="connsiteY85" fmla="*/ 118611 h 1825111"/>
              <a:gd name="connsiteX86" fmla="*/ 327092 w 1553622"/>
              <a:gd name="connsiteY86" fmla="*/ 124967 h 1825111"/>
              <a:gd name="connsiteX87" fmla="*/ 306618 w 1553622"/>
              <a:gd name="connsiteY87" fmla="*/ 130463 h 1825111"/>
              <a:gd name="connsiteX88" fmla="*/ 253940 w 1553622"/>
              <a:gd name="connsiteY88" fmla="*/ 114308 h 1825111"/>
              <a:gd name="connsiteX89" fmla="*/ 267003 w 1553622"/>
              <a:gd name="connsiteY89" fmla="*/ 120970 h 1825111"/>
              <a:gd name="connsiteX90" fmla="*/ 267536 w 1553622"/>
              <a:gd name="connsiteY90" fmla="*/ 123202 h 1825111"/>
              <a:gd name="connsiteX91" fmla="*/ 264390 w 1553622"/>
              <a:gd name="connsiteY91" fmla="*/ 124967 h 1825111"/>
              <a:gd name="connsiteX92" fmla="*/ 264390 w 1553622"/>
              <a:gd name="connsiteY92" fmla="*/ 135627 h 1825111"/>
              <a:gd name="connsiteX93" fmla="*/ 237694 w 1553622"/>
              <a:gd name="connsiteY93" fmla="*/ 152646 h 1825111"/>
              <a:gd name="connsiteX94" fmla="*/ 170338 w 1553622"/>
              <a:gd name="connsiteY94" fmla="*/ 178263 h 1825111"/>
              <a:gd name="connsiteX95" fmla="*/ 253940 w 1553622"/>
              <a:gd name="connsiteY95" fmla="*/ 114308 h 1825111"/>
              <a:gd name="connsiteX96" fmla="*/ 316641 w 1553622"/>
              <a:gd name="connsiteY96" fmla="*/ 103649 h 1825111"/>
              <a:gd name="connsiteX97" fmla="*/ 284062 w 1553622"/>
              <a:gd name="connsiteY97" fmla="*/ 124967 h 1825111"/>
              <a:gd name="connsiteX98" fmla="*/ 276147 w 1553622"/>
              <a:gd name="connsiteY98" fmla="*/ 124967 h 1825111"/>
              <a:gd name="connsiteX99" fmla="*/ 274840 w 1553622"/>
              <a:gd name="connsiteY99" fmla="*/ 124967 h 1825111"/>
              <a:gd name="connsiteX100" fmla="*/ 276115 w 1553622"/>
              <a:gd name="connsiteY100" fmla="*/ 130167 h 1825111"/>
              <a:gd name="connsiteX101" fmla="*/ 264390 w 1553622"/>
              <a:gd name="connsiteY101" fmla="*/ 137839 h 1825111"/>
              <a:gd name="connsiteX102" fmla="*/ 264390 w 1553622"/>
              <a:gd name="connsiteY102" fmla="*/ 135627 h 1825111"/>
              <a:gd name="connsiteX103" fmla="*/ 268636 w 1553622"/>
              <a:gd name="connsiteY103" fmla="*/ 127799 h 1825111"/>
              <a:gd name="connsiteX104" fmla="*/ 267536 w 1553622"/>
              <a:gd name="connsiteY104" fmla="*/ 123202 h 1825111"/>
              <a:gd name="connsiteX105" fmla="*/ 290516 w 1553622"/>
              <a:gd name="connsiteY105" fmla="*/ 110311 h 1825111"/>
              <a:gd name="connsiteX106" fmla="*/ 316641 w 1553622"/>
              <a:gd name="connsiteY106" fmla="*/ 103649 h 1825111"/>
              <a:gd name="connsiteX107" fmla="*/ 324153 w 1553622"/>
              <a:gd name="connsiteY107" fmla="*/ 100818 h 1825111"/>
              <a:gd name="connsiteX108" fmla="*/ 327092 w 1553622"/>
              <a:gd name="connsiteY108" fmla="*/ 114308 h 1825111"/>
              <a:gd name="connsiteX109" fmla="*/ 321639 w 1553622"/>
              <a:gd name="connsiteY109" fmla="*/ 118611 h 1825111"/>
              <a:gd name="connsiteX110" fmla="*/ 317948 w 1553622"/>
              <a:gd name="connsiteY110" fmla="*/ 114308 h 1825111"/>
              <a:gd name="connsiteX111" fmla="*/ 316641 w 1553622"/>
              <a:gd name="connsiteY111" fmla="*/ 103649 h 1825111"/>
              <a:gd name="connsiteX112" fmla="*/ 324153 w 1553622"/>
              <a:gd name="connsiteY112" fmla="*/ 100818 h 1825111"/>
              <a:gd name="connsiteX113" fmla="*/ 272609 w 1553622"/>
              <a:gd name="connsiteY113" fmla="*/ 31157 h 1825111"/>
              <a:gd name="connsiteX114" fmla="*/ 199920 w 1553622"/>
              <a:gd name="connsiteY114" fmla="*/ 70857 h 1825111"/>
              <a:gd name="connsiteX115" fmla="*/ 168354 w 1553622"/>
              <a:gd name="connsiteY115" fmla="*/ 133884 h 1825111"/>
              <a:gd name="connsiteX116" fmla="*/ 143952 w 1553622"/>
              <a:gd name="connsiteY116" fmla="*/ 178799 h 1825111"/>
              <a:gd name="connsiteX117" fmla="*/ 150823 w 1553622"/>
              <a:gd name="connsiteY117" fmla="*/ 180844 h 1825111"/>
              <a:gd name="connsiteX118" fmla="*/ 139164 w 1553622"/>
              <a:gd name="connsiteY118" fmla="*/ 199582 h 1825111"/>
              <a:gd name="connsiteX119" fmla="*/ 135503 w 1553622"/>
              <a:gd name="connsiteY119" fmla="*/ 194352 h 1825111"/>
              <a:gd name="connsiteX120" fmla="*/ 126265 w 1553622"/>
              <a:gd name="connsiteY120" fmla="*/ 211355 h 1825111"/>
              <a:gd name="connsiteX121" fmla="*/ 84177 w 1553622"/>
              <a:gd name="connsiteY121" fmla="*/ 280947 h 1825111"/>
              <a:gd name="connsiteX122" fmla="*/ 21044 w 1553622"/>
              <a:gd name="connsiteY122" fmla="*/ 396497 h 1825111"/>
              <a:gd name="connsiteX123" fmla="*/ 63133 w 1553622"/>
              <a:gd name="connsiteY123" fmla="*/ 407001 h 1825111"/>
              <a:gd name="connsiteX124" fmla="*/ 136787 w 1553622"/>
              <a:gd name="connsiteY124" fmla="*/ 438515 h 1825111"/>
              <a:gd name="connsiteX125" fmla="*/ 147309 w 1553622"/>
              <a:gd name="connsiteY125" fmla="*/ 690623 h 1825111"/>
              <a:gd name="connsiteX126" fmla="*/ 175053 w 1553622"/>
              <a:gd name="connsiteY126" fmla="*/ 1072233 h 1825111"/>
              <a:gd name="connsiteX127" fmla="*/ 179403 w 1553622"/>
              <a:gd name="connsiteY127" fmla="*/ 1080015 h 1825111"/>
              <a:gd name="connsiteX128" fmla="*/ 266821 w 1553622"/>
              <a:gd name="connsiteY128" fmla="*/ 1018337 h 1825111"/>
              <a:gd name="connsiteX129" fmla="*/ 346568 w 1553622"/>
              <a:gd name="connsiteY129" fmla="*/ 964427 h 1825111"/>
              <a:gd name="connsiteX130" fmla="*/ 443638 w 1553622"/>
              <a:gd name="connsiteY130" fmla="*/ 912654 h 1825111"/>
              <a:gd name="connsiteX131" fmla="*/ 478246 w 1553622"/>
              <a:gd name="connsiteY131" fmla="*/ 911922 h 1825111"/>
              <a:gd name="connsiteX132" fmla="*/ 475180 w 1553622"/>
              <a:gd name="connsiteY132" fmla="*/ 908900 h 1825111"/>
              <a:gd name="connsiteX133" fmla="*/ 452451 w 1553622"/>
              <a:gd name="connsiteY133" fmla="*/ 858695 h 1825111"/>
              <a:gd name="connsiteX134" fmla="*/ 444687 w 1553622"/>
              <a:gd name="connsiteY134" fmla="*/ 812909 h 1825111"/>
              <a:gd name="connsiteX135" fmla="*/ 442588 w 1553622"/>
              <a:gd name="connsiteY135" fmla="*/ 817482 h 1825111"/>
              <a:gd name="connsiteX136" fmla="*/ 234039 w 1553622"/>
              <a:gd name="connsiteY136" fmla="*/ 954609 h 1825111"/>
              <a:gd name="connsiteX137" fmla="*/ 223611 w 1553622"/>
              <a:gd name="connsiteY137" fmla="*/ 933512 h 1825111"/>
              <a:gd name="connsiteX138" fmla="*/ 432161 w 1553622"/>
              <a:gd name="connsiteY138" fmla="*/ 796386 h 1825111"/>
              <a:gd name="connsiteX139" fmla="*/ 439656 w 1553622"/>
              <a:gd name="connsiteY139" fmla="*/ 793749 h 1825111"/>
              <a:gd name="connsiteX140" fmla="*/ 441782 w 1553622"/>
              <a:gd name="connsiteY140" fmla="*/ 795774 h 1825111"/>
              <a:gd name="connsiteX141" fmla="*/ 441764 w 1553622"/>
              <a:gd name="connsiteY141" fmla="*/ 795668 h 1825111"/>
              <a:gd name="connsiteX142" fmla="*/ 431406 w 1553622"/>
              <a:gd name="connsiteY142" fmla="*/ 606587 h 1825111"/>
              <a:gd name="connsiteX143" fmla="*/ 420884 w 1553622"/>
              <a:gd name="connsiteY143" fmla="*/ 512046 h 1825111"/>
              <a:gd name="connsiteX144" fmla="*/ 424692 w 1553622"/>
              <a:gd name="connsiteY144" fmla="*/ 472944 h 1825111"/>
              <a:gd name="connsiteX145" fmla="*/ 379583 w 1553622"/>
              <a:gd name="connsiteY145" fmla="*/ 490661 h 1825111"/>
              <a:gd name="connsiteX146" fmla="*/ 231724 w 1553622"/>
              <a:gd name="connsiteY146" fmla="*/ 585980 h 1825111"/>
              <a:gd name="connsiteX147" fmla="*/ 221103 w 1553622"/>
              <a:gd name="connsiteY147" fmla="*/ 564798 h 1825111"/>
              <a:gd name="connsiteX148" fmla="*/ 422895 w 1553622"/>
              <a:gd name="connsiteY148" fmla="*/ 448297 h 1825111"/>
              <a:gd name="connsiteX149" fmla="*/ 430497 w 1553622"/>
              <a:gd name="connsiteY149" fmla="*/ 450374 h 1825111"/>
              <a:gd name="connsiteX150" fmla="*/ 441929 w 1553622"/>
              <a:gd name="connsiteY150" fmla="*/ 417506 h 1825111"/>
              <a:gd name="connsiteX151" fmla="*/ 452451 w 1553622"/>
              <a:gd name="connsiteY151" fmla="*/ 417506 h 1825111"/>
              <a:gd name="connsiteX152" fmla="*/ 508678 w 1553622"/>
              <a:gd name="connsiteY152" fmla="*/ 320011 h 1825111"/>
              <a:gd name="connsiteX153" fmla="*/ 505277 w 1553622"/>
              <a:gd name="connsiteY153" fmla="*/ 313174 h 1825111"/>
              <a:gd name="connsiteX154" fmla="*/ 504698 w 1553622"/>
              <a:gd name="connsiteY154" fmla="*/ 315055 h 1825111"/>
              <a:gd name="connsiteX155" fmla="*/ 189766 w 1553622"/>
              <a:gd name="connsiteY155" fmla="*/ 491230 h 1825111"/>
              <a:gd name="connsiteX156" fmla="*/ 179269 w 1553622"/>
              <a:gd name="connsiteY156" fmla="*/ 470503 h 1825111"/>
              <a:gd name="connsiteX157" fmla="*/ 494200 w 1553622"/>
              <a:gd name="connsiteY157" fmla="*/ 294329 h 1825111"/>
              <a:gd name="connsiteX158" fmla="*/ 495403 w 1553622"/>
              <a:gd name="connsiteY158" fmla="*/ 293329 h 1825111"/>
              <a:gd name="connsiteX159" fmla="*/ 484017 w 1553622"/>
              <a:gd name="connsiteY159" fmla="*/ 270442 h 1825111"/>
              <a:gd name="connsiteX160" fmla="*/ 368274 w 1553622"/>
              <a:gd name="connsiteY160" fmla="*/ 123379 h 1825111"/>
              <a:gd name="connsiteX161" fmla="*/ 272609 w 1553622"/>
              <a:gd name="connsiteY161" fmla="*/ 31157 h 1825111"/>
              <a:gd name="connsiteX162" fmla="*/ 296325 w 1553622"/>
              <a:gd name="connsiteY162" fmla="*/ 1244 h 1825111"/>
              <a:gd name="connsiteX163" fmla="*/ 368274 w 1553622"/>
              <a:gd name="connsiteY163" fmla="*/ 70857 h 1825111"/>
              <a:gd name="connsiteX164" fmla="*/ 452451 w 1553622"/>
              <a:gd name="connsiteY164" fmla="*/ 196911 h 1825111"/>
              <a:gd name="connsiteX165" fmla="*/ 505061 w 1553622"/>
              <a:gd name="connsiteY165" fmla="*/ 270442 h 1825111"/>
              <a:gd name="connsiteX166" fmla="*/ 547150 w 1553622"/>
              <a:gd name="connsiteY166" fmla="*/ 385992 h 1825111"/>
              <a:gd name="connsiteX167" fmla="*/ 505061 w 1553622"/>
              <a:gd name="connsiteY167" fmla="*/ 449019 h 1825111"/>
              <a:gd name="connsiteX168" fmla="*/ 441929 w 1553622"/>
              <a:gd name="connsiteY168" fmla="*/ 480533 h 1825111"/>
              <a:gd name="connsiteX169" fmla="*/ 452451 w 1553622"/>
              <a:gd name="connsiteY169" fmla="*/ 627596 h 1825111"/>
              <a:gd name="connsiteX170" fmla="*/ 473495 w 1553622"/>
              <a:gd name="connsiteY170" fmla="*/ 848191 h 1825111"/>
              <a:gd name="connsiteX171" fmla="*/ 747070 w 1553622"/>
              <a:gd name="connsiteY171" fmla="*/ 953236 h 1825111"/>
              <a:gd name="connsiteX172" fmla="*/ 1283698 w 1553622"/>
              <a:gd name="connsiteY172" fmla="*/ 974245 h 1825111"/>
              <a:gd name="connsiteX173" fmla="*/ 1371821 w 1553622"/>
              <a:gd name="connsiteY173" fmla="*/ 1023321 h 1825111"/>
              <a:gd name="connsiteX174" fmla="*/ 1433383 w 1553622"/>
              <a:gd name="connsiteY174" fmla="*/ 1081009 h 1825111"/>
              <a:gd name="connsiteX175" fmla="*/ 1441753 w 1553622"/>
              <a:gd name="connsiteY175" fmla="*/ 1078967 h 1825111"/>
              <a:gd name="connsiteX176" fmla="*/ 1449678 w 1553622"/>
              <a:gd name="connsiteY176" fmla="*/ 1089626 h 1825111"/>
              <a:gd name="connsiteX177" fmla="*/ 1446160 w 1553622"/>
              <a:gd name="connsiteY177" fmla="*/ 1094358 h 1825111"/>
              <a:gd name="connsiteX178" fmla="*/ 1496771 w 1553622"/>
              <a:gd name="connsiteY178" fmla="*/ 1176621 h 1825111"/>
              <a:gd name="connsiteX179" fmla="*/ 1525707 w 1553622"/>
              <a:gd name="connsiteY179" fmla="*/ 1278876 h 1825111"/>
              <a:gd name="connsiteX180" fmla="*/ 1546751 w 1553622"/>
              <a:gd name="connsiteY180" fmla="*/ 1573002 h 1825111"/>
              <a:gd name="connsiteX181" fmla="*/ 1536229 w 1553622"/>
              <a:gd name="connsiteY181" fmla="*/ 1783093 h 1825111"/>
              <a:gd name="connsiteX182" fmla="*/ 1525707 w 1553622"/>
              <a:gd name="connsiteY182" fmla="*/ 1783093 h 1825111"/>
              <a:gd name="connsiteX183" fmla="*/ 1515185 w 1553622"/>
              <a:gd name="connsiteY183" fmla="*/ 1783093 h 1825111"/>
              <a:gd name="connsiteX184" fmla="*/ 1525707 w 1553622"/>
              <a:gd name="connsiteY184" fmla="*/ 1762084 h 1825111"/>
              <a:gd name="connsiteX185" fmla="*/ 1515185 w 1553622"/>
              <a:gd name="connsiteY185" fmla="*/ 1467957 h 1825111"/>
              <a:gd name="connsiteX186" fmla="*/ 1505978 w 1553622"/>
              <a:gd name="connsiteY186" fmla="*/ 1286754 h 1825111"/>
              <a:gd name="connsiteX187" fmla="*/ 1488455 w 1553622"/>
              <a:gd name="connsiteY187" fmla="*/ 1216519 h 1825111"/>
              <a:gd name="connsiteX188" fmla="*/ 1432032 w 1553622"/>
              <a:gd name="connsiteY188" fmla="*/ 1231169 h 1825111"/>
              <a:gd name="connsiteX189" fmla="*/ 1273184 w 1553622"/>
              <a:gd name="connsiteY189" fmla="*/ 1323241 h 1825111"/>
              <a:gd name="connsiteX190" fmla="*/ 1262821 w 1553622"/>
              <a:gd name="connsiteY190" fmla="*/ 1301774 h 1825111"/>
              <a:gd name="connsiteX191" fmla="*/ 1430413 w 1553622"/>
              <a:gd name="connsiteY191" fmla="*/ 1203665 h 1825111"/>
              <a:gd name="connsiteX192" fmla="*/ 1482271 w 1553622"/>
              <a:gd name="connsiteY192" fmla="*/ 1195745 h 1825111"/>
              <a:gd name="connsiteX193" fmla="*/ 1441530 w 1553622"/>
              <a:gd name="connsiteY193" fmla="*/ 1121308 h 1825111"/>
              <a:gd name="connsiteX194" fmla="*/ 1424736 w 1553622"/>
              <a:gd name="connsiteY194" fmla="*/ 1104445 h 1825111"/>
              <a:gd name="connsiteX195" fmla="*/ 1366130 w 1553622"/>
              <a:gd name="connsiteY195" fmla="*/ 1118772 h 1825111"/>
              <a:gd name="connsiteX196" fmla="*/ 1167001 w 1553622"/>
              <a:gd name="connsiteY196" fmla="*/ 1228196 h 1825111"/>
              <a:gd name="connsiteX197" fmla="*/ 1156433 w 1553622"/>
              <a:gd name="connsiteY197" fmla="*/ 1206877 h 1825111"/>
              <a:gd name="connsiteX198" fmla="*/ 1365965 w 1553622"/>
              <a:gd name="connsiteY198" fmla="*/ 1097454 h 1825111"/>
              <a:gd name="connsiteX199" fmla="*/ 1407648 w 1553622"/>
              <a:gd name="connsiteY199" fmla="*/ 1087286 h 1825111"/>
              <a:gd name="connsiteX200" fmla="*/ 1378171 w 1553622"/>
              <a:gd name="connsiteY200" fmla="*/ 1057686 h 1825111"/>
              <a:gd name="connsiteX201" fmla="*/ 820725 w 1553622"/>
              <a:gd name="connsiteY201" fmla="*/ 974245 h 1825111"/>
              <a:gd name="connsiteX202" fmla="*/ 509994 w 1553622"/>
              <a:gd name="connsiteY202" fmla="*/ 943224 h 1825111"/>
              <a:gd name="connsiteX203" fmla="*/ 488968 w 1553622"/>
              <a:gd name="connsiteY203" fmla="*/ 922494 h 1825111"/>
              <a:gd name="connsiteX204" fmla="*/ 484002 w 1553622"/>
              <a:gd name="connsiteY204" fmla="*/ 929583 h 1825111"/>
              <a:gd name="connsiteX205" fmla="*/ 472072 w 1553622"/>
              <a:gd name="connsiteY205" fmla="*/ 932870 h 1825111"/>
              <a:gd name="connsiteX206" fmla="*/ 315192 w 1553622"/>
              <a:gd name="connsiteY206" fmla="*/ 1017022 h 1825111"/>
              <a:gd name="connsiteX207" fmla="*/ 252440 w 1553622"/>
              <a:gd name="connsiteY207" fmla="*/ 1055154 h 1825111"/>
              <a:gd name="connsiteX208" fmla="*/ 190782 w 1553622"/>
              <a:gd name="connsiteY208" fmla="*/ 1100373 h 1825111"/>
              <a:gd name="connsiteX209" fmla="*/ 209456 w 1553622"/>
              <a:gd name="connsiteY209" fmla="*/ 1133782 h 1825111"/>
              <a:gd name="connsiteX210" fmla="*/ 256924 w 1553622"/>
              <a:gd name="connsiteY210" fmla="*/ 1172404 h 1825111"/>
              <a:gd name="connsiteX211" fmla="*/ 400629 w 1553622"/>
              <a:gd name="connsiteY211" fmla="*/ 1084332 h 1825111"/>
              <a:gd name="connsiteX212" fmla="*/ 538589 w 1553622"/>
              <a:gd name="connsiteY212" fmla="*/ 987177 h 1825111"/>
              <a:gd name="connsiteX213" fmla="*/ 549101 w 1553622"/>
              <a:gd name="connsiteY213" fmla="*/ 1007903 h 1825111"/>
              <a:gd name="connsiteX214" fmla="*/ 348073 w 1553622"/>
              <a:gd name="connsiteY214" fmla="*/ 1144892 h 1825111"/>
              <a:gd name="connsiteX215" fmla="*/ 291374 w 1553622"/>
              <a:gd name="connsiteY215" fmla="*/ 1183769 h 1825111"/>
              <a:gd name="connsiteX216" fmla="*/ 336708 w 1553622"/>
              <a:gd name="connsiteY216" fmla="*/ 1194840 h 1825111"/>
              <a:gd name="connsiteX217" fmla="*/ 422310 w 1553622"/>
              <a:gd name="connsiteY217" fmla="*/ 1197064 h 1825111"/>
              <a:gd name="connsiteX218" fmla="*/ 423543 w 1553622"/>
              <a:gd name="connsiteY218" fmla="*/ 1194442 h 1825111"/>
              <a:gd name="connsiteX219" fmla="*/ 738475 w 1553622"/>
              <a:gd name="connsiteY219" fmla="*/ 1007905 h 1825111"/>
              <a:gd name="connsiteX220" fmla="*/ 748973 w 1553622"/>
              <a:gd name="connsiteY220" fmla="*/ 1028631 h 1825111"/>
              <a:gd name="connsiteX221" fmla="*/ 509822 w 1553622"/>
              <a:gd name="connsiteY221" fmla="*/ 1164162 h 1825111"/>
              <a:gd name="connsiteX222" fmla="*/ 459675 w 1553622"/>
              <a:gd name="connsiteY222" fmla="*/ 1197915 h 1825111"/>
              <a:gd name="connsiteX223" fmla="*/ 578716 w 1553622"/>
              <a:gd name="connsiteY223" fmla="*/ 1196153 h 1825111"/>
              <a:gd name="connsiteX224" fmla="*/ 606159 w 1553622"/>
              <a:gd name="connsiteY224" fmla="*/ 1196190 h 1825111"/>
              <a:gd name="connsiteX225" fmla="*/ 605827 w 1553622"/>
              <a:gd name="connsiteY225" fmla="*/ 1194339 h 1825111"/>
              <a:gd name="connsiteX226" fmla="*/ 610101 w 1553622"/>
              <a:gd name="connsiteY226" fmla="*/ 1185154 h 1825111"/>
              <a:gd name="connsiteX227" fmla="*/ 841518 w 1553622"/>
              <a:gd name="connsiteY227" fmla="*/ 1059181 h 1825111"/>
              <a:gd name="connsiteX228" fmla="*/ 978265 w 1553622"/>
              <a:gd name="connsiteY228" fmla="*/ 985697 h 1825111"/>
              <a:gd name="connsiteX229" fmla="*/ 978265 w 1553622"/>
              <a:gd name="connsiteY229" fmla="*/ 1006692 h 1825111"/>
              <a:gd name="connsiteX230" fmla="*/ 778404 w 1553622"/>
              <a:gd name="connsiteY230" fmla="*/ 1111670 h 1825111"/>
              <a:gd name="connsiteX231" fmla="*/ 637182 w 1553622"/>
              <a:gd name="connsiteY231" fmla="*/ 1196232 h 1825111"/>
              <a:gd name="connsiteX232" fmla="*/ 700707 w 1553622"/>
              <a:gd name="connsiteY232" fmla="*/ 1196317 h 1825111"/>
              <a:gd name="connsiteX233" fmla="*/ 820725 w 1553622"/>
              <a:gd name="connsiteY233" fmla="*/ 1205344 h 1825111"/>
              <a:gd name="connsiteX234" fmla="*/ 1157432 w 1553622"/>
              <a:gd name="connsiteY234" fmla="*/ 1331399 h 1825111"/>
              <a:gd name="connsiteX235" fmla="*/ 1199521 w 1553622"/>
              <a:gd name="connsiteY235" fmla="*/ 1804102 h 1825111"/>
              <a:gd name="connsiteX236" fmla="*/ 1178477 w 1553622"/>
              <a:gd name="connsiteY236" fmla="*/ 1804102 h 1825111"/>
              <a:gd name="connsiteX237" fmla="*/ 1157432 w 1553622"/>
              <a:gd name="connsiteY237" fmla="*/ 1404930 h 1825111"/>
              <a:gd name="connsiteX238" fmla="*/ 1031167 w 1553622"/>
              <a:gd name="connsiteY238" fmla="*/ 1268371 h 1825111"/>
              <a:gd name="connsiteX239" fmla="*/ 873335 w 1553622"/>
              <a:gd name="connsiteY239" fmla="*/ 1236858 h 1825111"/>
              <a:gd name="connsiteX240" fmla="*/ 505061 w 1553622"/>
              <a:gd name="connsiteY240" fmla="*/ 1215849 h 1825111"/>
              <a:gd name="connsiteX241" fmla="*/ 294619 w 1553622"/>
              <a:gd name="connsiteY241" fmla="*/ 1215849 h 1825111"/>
              <a:gd name="connsiteX242" fmla="*/ 126265 w 1553622"/>
              <a:gd name="connsiteY242" fmla="*/ 827182 h 1825111"/>
              <a:gd name="connsiteX243" fmla="*/ 136787 w 1553622"/>
              <a:gd name="connsiteY243" fmla="*/ 596082 h 1825111"/>
              <a:gd name="connsiteX244" fmla="*/ 10522 w 1553622"/>
              <a:gd name="connsiteY244" fmla="*/ 438515 h 1825111"/>
              <a:gd name="connsiteX245" fmla="*/ 0 w 1553622"/>
              <a:gd name="connsiteY245" fmla="*/ 428010 h 1825111"/>
              <a:gd name="connsiteX246" fmla="*/ 73655 w 1553622"/>
              <a:gd name="connsiteY246" fmla="*/ 249433 h 1825111"/>
              <a:gd name="connsiteX247" fmla="*/ 178876 w 1553622"/>
              <a:gd name="connsiteY247" fmla="*/ 81361 h 1825111"/>
              <a:gd name="connsiteX248" fmla="*/ 296325 w 1553622"/>
              <a:gd name="connsiteY248" fmla="*/ 1244 h 182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553622" h="1825111">
                <a:moveTo>
                  <a:pt x="1449091" y="1700754"/>
                </a:moveTo>
                <a:cubicBezTo>
                  <a:pt x="1459589" y="1700754"/>
                  <a:pt x="1470086" y="1721480"/>
                  <a:pt x="1459589" y="1721480"/>
                </a:cubicBezTo>
                <a:cubicBezTo>
                  <a:pt x="1386104" y="1752570"/>
                  <a:pt x="1323118" y="1794022"/>
                  <a:pt x="1260132" y="1825111"/>
                </a:cubicBezTo>
                <a:cubicBezTo>
                  <a:pt x="1249634" y="1825111"/>
                  <a:pt x="1239136" y="1804385"/>
                  <a:pt x="1249634" y="1804385"/>
                </a:cubicBezTo>
                <a:cubicBezTo>
                  <a:pt x="1312620" y="1773296"/>
                  <a:pt x="1375607" y="1731843"/>
                  <a:pt x="1449091" y="1700754"/>
                </a:cubicBezTo>
                <a:close/>
                <a:moveTo>
                  <a:pt x="1459567" y="1626864"/>
                </a:moveTo>
                <a:cubicBezTo>
                  <a:pt x="1470086" y="1626864"/>
                  <a:pt x="1470086" y="1647860"/>
                  <a:pt x="1459567" y="1647860"/>
                </a:cubicBezTo>
                <a:cubicBezTo>
                  <a:pt x="1396453" y="1647860"/>
                  <a:pt x="1343858" y="1700349"/>
                  <a:pt x="1291262" y="1721345"/>
                </a:cubicBezTo>
                <a:cubicBezTo>
                  <a:pt x="1280743" y="1731842"/>
                  <a:pt x="1270224" y="1710847"/>
                  <a:pt x="1280743" y="1700349"/>
                </a:cubicBezTo>
                <a:cubicBezTo>
                  <a:pt x="1333339" y="1679353"/>
                  <a:pt x="1385934" y="1616367"/>
                  <a:pt x="1459567" y="1626864"/>
                </a:cubicBezTo>
                <a:close/>
                <a:moveTo>
                  <a:pt x="1500951" y="1455448"/>
                </a:moveTo>
                <a:cubicBezTo>
                  <a:pt x="1507890" y="1457410"/>
                  <a:pt x="1511856" y="1471151"/>
                  <a:pt x="1503925" y="1479003"/>
                </a:cubicBezTo>
                <a:cubicBezTo>
                  <a:pt x="1440477" y="1510410"/>
                  <a:pt x="1377029" y="1552286"/>
                  <a:pt x="1313581" y="1583693"/>
                </a:cubicBezTo>
                <a:cubicBezTo>
                  <a:pt x="1303007" y="1594162"/>
                  <a:pt x="1292432" y="1573224"/>
                  <a:pt x="1303007" y="1562755"/>
                </a:cubicBezTo>
                <a:cubicBezTo>
                  <a:pt x="1366455" y="1531348"/>
                  <a:pt x="1429902" y="1489472"/>
                  <a:pt x="1493350" y="1458065"/>
                </a:cubicBezTo>
                <a:cubicBezTo>
                  <a:pt x="1495994" y="1455447"/>
                  <a:pt x="1498637" y="1454793"/>
                  <a:pt x="1500951" y="1455448"/>
                </a:cubicBezTo>
                <a:close/>
                <a:moveTo>
                  <a:pt x="1500951" y="1339893"/>
                </a:moveTo>
                <a:cubicBezTo>
                  <a:pt x="1507890" y="1341836"/>
                  <a:pt x="1511856" y="1355438"/>
                  <a:pt x="1503925" y="1363210"/>
                </a:cubicBezTo>
                <a:cubicBezTo>
                  <a:pt x="1429902" y="1373573"/>
                  <a:pt x="1377029" y="1415026"/>
                  <a:pt x="1313581" y="1456478"/>
                </a:cubicBezTo>
                <a:cubicBezTo>
                  <a:pt x="1303007" y="1456478"/>
                  <a:pt x="1292432" y="1435752"/>
                  <a:pt x="1303007" y="1435752"/>
                </a:cubicBezTo>
                <a:cubicBezTo>
                  <a:pt x="1366455" y="1394299"/>
                  <a:pt x="1429902" y="1352847"/>
                  <a:pt x="1493350" y="1342484"/>
                </a:cubicBezTo>
                <a:cubicBezTo>
                  <a:pt x="1495994" y="1339893"/>
                  <a:pt x="1498637" y="1339245"/>
                  <a:pt x="1500951" y="1339893"/>
                </a:cubicBezTo>
                <a:close/>
                <a:moveTo>
                  <a:pt x="1284658" y="1025671"/>
                </a:moveTo>
                <a:cubicBezTo>
                  <a:pt x="1305754" y="1025671"/>
                  <a:pt x="1305754" y="1046891"/>
                  <a:pt x="1284658" y="1046891"/>
                </a:cubicBezTo>
                <a:cubicBezTo>
                  <a:pt x="1179176" y="1057501"/>
                  <a:pt x="1084242" y="1152990"/>
                  <a:pt x="999856" y="1216650"/>
                </a:cubicBezTo>
                <a:cubicBezTo>
                  <a:pt x="978760" y="1216650"/>
                  <a:pt x="968212" y="1206040"/>
                  <a:pt x="978760" y="1195430"/>
                </a:cubicBezTo>
                <a:cubicBezTo>
                  <a:pt x="1073694" y="1131770"/>
                  <a:pt x="1168627" y="1036281"/>
                  <a:pt x="1284658" y="1025671"/>
                </a:cubicBezTo>
                <a:close/>
                <a:moveTo>
                  <a:pt x="1110247" y="1015579"/>
                </a:moveTo>
                <a:cubicBezTo>
                  <a:pt x="1117118" y="1017049"/>
                  <a:pt x="1121044" y="1028805"/>
                  <a:pt x="1113192" y="1028805"/>
                </a:cubicBezTo>
                <a:cubicBezTo>
                  <a:pt x="1029441" y="1091506"/>
                  <a:pt x="945690" y="1133307"/>
                  <a:pt x="861938" y="1175108"/>
                </a:cubicBezTo>
                <a:cubicBezTo>
                  <a:pt x="851470" y="1185558"/>
                  <a:pt x="830532" y="1164658"/>
                  <a:pt x="851470" y="1164658"/>
                </a:cubicBezTo>
                <a:cubicBezTo>
                  <a:pt x="935221" y="1112407"/>
                  <a:pt x="1018972" y="1070606"/>
                  <a:pt x="1102723" y="1018355"/>
                </a:cubicBezTo>
                <a:cubicBezTo>
                  <a:pt x="1105340" y="1015743"/>
                  <a:pt x="1107957" y="1015089"/>
                  <a:pt x="1110247" y="1015579"/>
                </a:cubicBezTo>
                <a:close/>
                <a:moveTo>
                  <a:pt x="430420" y="678307"/>
                </a:moveTo>
                <a:cubicBezTo>
                  <a:pt x="436864" y="680293"/>
                  <a:pt x="438847" y="694194"/>
                  <a:pt x="422985" y="702137"/>
                </a:cubicBezTo>
                <a:cubicBezTo>
                  <a:pt x="370111" y="733910"/>
                  <a:pt x="306664" y="765683"/>
                  <a:pt x="243216" y="808047"/>
                </a:cubicBezTo>
                <a:cubicBezTo>
                  <a:pt x="232641" y="808047"/>
                  <a:pt x="222067" y="797456"/>
                  <a:pt x="232641" y="786865"/>
                </a:cubicBezTo>
                <a:cubicBezTo>
                  <a:pt x="296089" y="744501"/>
                  <a:pt x="348962" y="712728"/>
                  <a:pt x="422985" y="680955"/>
                </a:cubicBezTo>
                <a:cubicBezTo>
                  <a:pt x="425628" y="678307"/>
                  <a:pt x="428272" y="677645"/>
                  <a:pt x="430420" y="678307"/>
                </a:cubicBezTo>
                <a:close/>
                <a:moveTo>
                  <a:pt x="410085" y="563771"/>
                </a:moveTo>
                <a:cubicBezTo>
                  <a:pt x="420448" y="563771"/>
                  <a:pt x="430811" y="574319"/>
                  <a:pt x="420448" y="584867"/>
                </a:cubicBezTo>
                <a:cubicBezTo>
                  <a:pt x="347906" y="627060"/>
                  <a:pt x="275364" y="679801"/>
                  <a:pt x="202822" y="721994"/>
                </a:cubicBezTo>
                <a:cubicBezTo>
                  <a:pt x="192459" y="732542"/>
                  <a:pt x="182096" y="711445"/>
                  <a:pt x="192459" y="700897"/>
                </a:cubicBezTo>
                <a:cubicBezTo>
                  <a:pt x="265001" y="658705"/>
                  <a:pt x="337543" y="616512"/>
                  <a:pt x="410085" y="563771"/>
                </a:cubicBezTo>
                <a:close/>
                <a:moveTo>
                  <a:pt x="417330" y="216353"/>
                </a:moveTo>
                <a:cubicBezTo>
                  <a:pt x="421272" y="218325"/>
                  <a:pt x="419301" y="232132"/>
                  <a:pt x="411418" y="240021"/>
                </a:cubicBezTo>
                <a:cubicBezTo>
                  <a:pt x="306305" y="282097"/>
                  <a:pt x="222215" y="345212"/>
                  <a:pt x="127614" y="397807"/>
                </a:cubicBezTo>
                <a:cubicBezTo>
                  <a:pt x="117103" y="408326"/>
                  <a:pt x="106592" y="387288"/>
                  <a:pt x="117103" y="387288"/>
                </a:cubicBezTo>
                <a:cubicBezTo>
                  <a:pt x="211704" y="324173"/>
                  <a:pt x="306305" y="261059"/>
                  <a:pt x="411418" y="218983"/>
                </a:cubicBezTo>
                <a:cubicBezTo>
                  <a:pt x="414046" y="216353"/>
                  <a:pt x="416016" y="215696"/>
                  <a:pt x="417330" y="216353"/>
                </a:cubicBezTo>
                <a:close/>
                <a:moveTo>
                  <a:pt x="336062" y="186256"/>
                </a:moveTo>
                <a:cubicBezTo>
                  <a:pt x="346425" y="186256"/>
                  <a:pt x="346425" y="207574"/>
                  <a:pt x="336062" y="207574"/>
                </a:cubicBezTo>
                <a:cubicBezTo>
                  <a:pt x="263520" y="218233"/>
                  <a:pt x="180615" y="292848"/>
                  <a:pt x="128799" y="335485"/>
                </a:cubicBezTo>
                <a:cubicBezTo>
                  <a:pt x="118436" y="346144"/>
                  <a:pt x="97710" y="335485"/>
                  <a:pt x="108073" y="324825"/>
                </a:cubicBezTo>
                <a:cubicBezTo>
                  <a:pt x="180615" y="271529"/>
                  <a:pt x="253157" y="196915"/>
                  <a:pt x="336062" y="186256"/>
                </a:cubicBezTo>
                <a:close/>
                <a:moveTo>
                  <a:pt x="264390" y="137839"/>
                </a:moveTo>
                <a:lnTo>
                  <a:pt x="264390" y="146286"/>
                </a:lnTo>
                <a:cubicBezTo>
                  <a:pt x="264390" y="146286"/>
                  <a:pt x="274840" y="146286"/>
                  <a:pt x="274840" y="146286"/>
                </a:cubicBezTo>
                <a:cubicBezTo>
                  <a:pt x="280066" y="146286"/>
                  <a:pt x="282678" y="146286"/>
                  <a:pt x="285291" y="146286"/>
                </a:cubicBezTo>
                <a:lnTo>
                  <a:pt x="286565" y="146286"/>
                </a:lnTo>
                <a:lnTo>
                  <a:pt x="257859" y="168937"/>
                </a:lnTo>
                <a:cubicBezTo>
                  <a:pt x="233040" y="183593"/>
                  <a:pt x="206914" y="194252"/>
                  <a:pt x="180788" y="199582"/>
                </a:cubicBezTo>
                <a:cubicBezTo>
                  <a:pt x="170338" y="199582"/>
                  <a:pt x="159888" y="188923"/>
                  <a:pt x="170338" y="178263"/>
                </a:cubicBezTo>
                <a:cubicBezTo>
                  <a:pt x="180788" y="178263"/>
                  <a:pt x="180788" y="188923"/>
                  <a:pt x="180788" y="188923"/>
                </a:cubicBezTo>
                <a:cubicBezTo>
                  <a:pt x="196464" y="178264"/>
                  <a:pt x="209527" y="170269"/>
                  <a:pt x="222589" y="162275"/>
                </a:cubicBezTo>
                <a:lnTo>
                  <a:pt x="237694" y="152646"/>
                </a:lnTo>
                <a:lnTo>
                  <a:pt x="247409" y="148951"/>
                </a:lnTo>
                <a:close/>
                <a:moveTo>
                  <a:pt x="299792" y="135849"/>
                </a:moveTo>
                <a:lnTo>
                  <a:pt x="299986" y="136959"/>
                </a:lnTo>
                <a:cubicBezTo>
                  <a:pt x="299660" y="140290"/>
                  <a:pt x="298353" y="143621"/>
                  <a:pt x="295741" y="146286"/>
                </a:cubicBezTo>
                <a:lnTo>
                  <a:pt x="286565" y="146286"/>
                </a:lnTo>
                <a:close/>
                <a:moveTo>
                  <a:pt x="306618" y="130463"/>
                </a:moveTo>
                <a:lnTo>
                  <a:pt x="299792" y="135849"/>
                </a:lnTo>
                <a:lnTo>
                  <a:pt x="299476" y="134043"/>
                </a:lnTo>
                <a:lnTo>
                  <a:pt x="302272" y="131629"/>
                </a:lnTo>
                <a:close/>
                <a:moveTo>
                  <a:pt x="292802" y="122303"/>
                </a:moveTo>
                <a:cubicBezTo>
                  <a:pt x="295088" y="122969"/>
                  <a:pt x="297047" y="124968"/>
                  <a:pt x="298353" y="127632"/>
                </a:cubicBezTo>
                <a:lnTo>
                  <a:pt x="299476" y="134043"/>
                </a:lnTo>
                <a:lnTo>
                  <a:pt x="285291" y="146286"/>
                </a:lnTo>
                <a:cubicBezTo>
                  <a:pt x="285291" y="146286"/>
                  <a:pt x="285291" y="135627"/>
                  <a:pt x="285291" y="135627"/>
                </a:cubicBezTo>
                <a:cubicBezTo>
                  <a:pt x="280066" y="135627"/>
                  <a:pt x="277453" y="132962"/>
                  <a:pt x="276147" y="130297"/>
                </a:cubicBezTo>
                <a:lnTo>
                  <a:pt x="276115" y="130167"/>
                </a:lnTo>
                <a:lnTo>
                  <a:pt x="284062" y="124967"/>
                </a:lnTo>
                <a:lnTo>
                  <a:pt x="285291" y="124967"/>
                </a:lnTo>
                <a:cubicBezTo>
                  <a:pt x="287903" y="122303"/>
                  <a:pt x="290516" y="121636"/>
                  <a:pt x="292802" y="122303"/>
                </a:cubicBezTo>
                <a:close/>
                <a:moveTo>
                  <a:pt x="321639" y="118611"/>
                </a:moveTo>
                <a:lnTo>
                  <a:pt x="327092" y="124967"/>
                </a:lnTo>
                <a:lnTo>
                  <a:pt x="306618" y="130463"/>
                </a:lnTo>
                <a:close/>
                <a:moveTo>
                  <a:pt x="253940" y="114308"/>
                </a:moveTo>
                <a:cubicBezTo>
                  <a:pt x="259165" y="114308"/>
                  <a:pt x="264390" y="116973"/>
                  <a:pt x="267003" y="120970"/>
                </a:cubicBezTo>
                <a:lnTo>
                  <a:pt x="267536" y="123202"/>
                </a:lnTo>
                <a:lnTo>
                  <a:pt x="264390" y="124967"/>
                </a:lnTo>
                <a:cubicBezTo>
                  <a:pt x="264390" y="130297"/>
                  <a:pt x="264390" y="132962"/>
                  <a:pt x="264390" y="135627"/>
                </a:cubicBezTo>
                <a:lnTo>
                  <a:pt x="237694" y="152646"/>
                </a:lnTo>
                <a:lnTo>
                  <a:pt x="170338" y="178263"/>
                </a:lnTo>
                <a:cubicBezTo>
                  <a:pt x="191239" y="156945"/>
                  <a:pt x="222589" y="135627"/>
                  <a:pt x="253940" y="114308"/>
                </a:cubicBezTo>
                <a:close/>
                <a:moveTo>
                  <a:pt x="316641" y="103649"/>
                </a:moveTo>
                <a:lnTo>
                  <a:pt x="284062" y="124967"/>
                </a:lnTo>
                <a:lnTo>
                  <a:pt x="276147" y="124967"/>
                </a:lnTo>
                <a:cubicBezTo>
                  <a:pt x="274840" y="124967"/>
                  <a:pt x="274840" y="124967"/>
                  <a:pt x="274840" y="124967"/>
                </a:cubicBezTo>
                <a:lnTo>
                  <a:pt x="276115" y="130167"/>
                </a:lnTo>
                <a:lnTo>
                  <a:pt x="264390" y="137839"/>
                </a:lnTo>
                <a:lnTo>
                  <a:pt x="264390" y="135627"/>
                </a:lnTo>
                <a:cubicBezTo>
                  <a:pt x="267003" y="132962"/>
                  <a:pt x="268309" y="130297"/>
                  <a:pt x="268636" y="127799"/>
                </a:cubicBezTo>
                <a:lnTo>
                  <a:pt x="267536" y="123202"/>
                </a:lnTo>
                <a:lnTo>
                  <a:pt x="290516" y="110311"/>
                </a:lnTo>
                <a:cubicBezTo>
                  <a:pt x="298353" y="106314"/>
                  <a:pt x="306191" y="103649"/>
                  <a:pt x="316641" y="103649"/>
                </a:cubicBezTo>
                <a:close/>
                <a:moveTo>
                  <a:pt x="324153" y="100818"/>
                </a:moveTo>
                <a:cubicBezTo>
                  <a:pt x="331010" y="102317"/>
                  <a:pt x="334929" y="114308"/>
                  <a:pt x="327092" y="114308"/>
                </a:cubicBezTo>
                <a:lnTo>
                  <a:pt x="321639" y="118611"/>
                </a:lnTo>
                <a:lnTo>
                  <a:pt x="317948" y="114308"/>
                </a:lnTo>
                <a:cubicBezTo>
                  <a:pt x="316641" y="111644"/>
                  <a:pt x="316641" y="108979"/>
                  <a:pt x="316641" y="103649"/>
                </a:cubicBezTo>
                <a:cubicBezTo>
                  <a:pt x="319254" y="100984"/>
                  <a:pt x="321867" y="100318"/>
                  <a:pt x="324153" y="100818"/>
                </a:cubicBezTo>
                <a:close/>
                <a:moveTo>
                  <a:pt x="272609" y="31157"/>
                </a:moveTo>
                <a:cubicBezTo>
                  <a:pt x="248749" y="28510"/>
                  <a:pt x="223595" y="39343"/>
                  <a:pt x="199920" y="70857"/>
                </a:cubicBezTo>
                <a:cubicBezTo>
                  <a:pt x="189398" y="91866"/>
                  <a:pt x="178876" y="112875"/>
                  <a:pt x="168354" y="133884"/>
                </a:cubicBezTo>
                <a:lnTo>
                  <a:pt x="143952" y="178799"/>
                </a:lnTo>
                <a:lnTo>
                  <a:pt x="150823" y="180844"/>
                </a:lnTo>
                <a:cubicBezTo>
                  <a:pt x="158595" y="187090"/>
                  <a:pt x="154709" y="199582"/>
                  <a:pt x="139164" y="199582"/>
                </a:cubicBezTo>
                <a:lnTo>
                  <a:pt x="135503" y="194352"/>
                </a:lnTo>
                <a:lnTo>
                  <a:pt x="126265" y="211355"/>
                </a:lnTo>
                <a:cubicBezTo>
                  <a:pt x="113113" y="236303"/>
                  <a:pt x="99960" y="259938"/>
                  <a:pt x="84177" y="280947"/>
                </a:cubicBezTo>
                <a:cubicBezTo>
                  <a:pt x="63133" y="312460"/>
                  <a:pt x="31566" y="354478"/>
                  <a:pt x="21044" y="396497"/>
                </a:cubicBezTo>
                <a:cubicBezTo>
                  <a:pt x="21044" y="428010"/>
                  <a:pt x="52610" y="407001"/>
                  <a:pt x="63133" y="407001"/>
                </a:cubicBezTo>
                <a:cubicBezTo>
                  <a:pt x="94699" y="407001"/>
                  <a:pt x="115743" y="417506"/>
                  <a:pt x="136787" y="438515"/>
                </a:cubicBezTo>
                <a:cubicBezTo>
                  <a:pt x="178876" y="512046"/>
                  <a:pt x="157832" y="606587"/>
                  <a:pt x="147309" y="690623"/>
                </a:cubicBezTo>
                <a:cubicBezTo>
                  <a:pt x="147309" y="789103"/>
                  <a:pt x="130869" y="957339"/>
                  <a:pt x="175053" y="1072233"/>
                </a:cubicBezTo>
                <a:lnTo>
                  <a:pt x="179403" y="1080015"/>
                </a:lnTo>
                <a:lnTo>
                  <a:pt x="266821" y="1018337"/>
                </a:lnTo>
                <a:cubicBezTo>
                  <a:pt x="294275" y="998614"/>
                  <a:pt x="320422" y="980206"/>
                  <a:pt x="346568" y="964427"/>
                </a:cubicBezTo>
                <a:cubicBezTo>
                  <a:pt x="370100" y="948649"/>
                  <a:pt x="405398" y="921036"/>
                  <a:pt x="443638" y="912654"/>
                </a:cubicBezTo>
                <a:lnTo>
                  <a:pt x="478246" y="911922"/>
                </a:lnTo>
                <a:lnTo>
                  <a:pt x="475180" y="908900"/>
                </a:lnTo>
                <a:cubicBezTo>
                  <a:pt x="465439" y="894969"/>
                  <a:pt x="457712" y="878391"/>
                  <a:pt x="452451" y="858695"/>
                </a:cubicBezTo>
                <a:lnTo>
                  <a:pt x="444687" y="812909"/>
                </a:lnTo>
                <a:lnTo>
                  <a:pt x="442588" y="817482"/>
                </a:lnTo>
                <a:cubicBezTo>
                  <a:pt x="380023" y="859675"/>
                  <a:pt x="307031" y="901868"/>
                  <a:pt x="234039" y="954609"/>
                </a:cubicBezTo>
                <a:cubicBezTo>
                  <a:pt x="223611" y="954609"/>
                  <a:pt x="213184" y="933512"/>
                  <a:pt x="223611" y="933512"/>
                </a:cubicBezTo>
                <a:cubicBezTo>
                  <a:pt x="296604" y="880772"/>
                  <a:pt x="369596" y="849127"/>
                  <a:pt x="432161" y="796386"/>
                </a:cubicBezTo>
                <a:cubicBezTo>
                  <a:pt x="434768" y="793749"/>
                  <a:pt x="437375" y="793090"/>
                  <a:pt x="439656" y="793749"/>
                </a:cubicBezTo>
                <a:lnTo>
                  <a:pt x="441782" y="795774"/>
                </a:lnTo>
                <a:lnTo>
                  <a:pt x="441764" y="795668"/>
                </a:lnTo>
                <a:cubicBezTo>
                  <a:pt x="435352" y="732641"/>
                  <a:pt x="439298" y="669614"/>
                  <a:pt x="431406" y="606587"/>
                </a:cubicBezTo>
                <a:cubicBezTo>
                  <a:pt x="426145" y="575073"/>
                  <a:pt x="420884" y="543560"/>
                  <a:pt x="420884" y="512046"/>
                </a:cubicBezTo>
                <a:lnTo>
                  <a:pt x="424692" y="472944"/>
                </a:lnTo>
                <a:lnTo>
                  <a:pt x="379583" y="490661"/>
                </a:lnTo>
                <a:cubicBezTo>
                  <a:pt x="327310" y="516476"/>
                  <a:pt x="279517" y="554207"/>
                  <a:pt x="231724" y="585980"/>
                </a:cubicBezTo>
                <a:cubicBezTo>
                  <a:pt x="210483" y="585980"/>
                  <a:pt x="199862" y="564798"/>
                  <a:pt x="221103" y="564798"/>
                </a:cubicBezTo>
                <a:cubicBezTo>
                  <a:pt x="284827" y="522434"/>
                  <a:pt x="348551" y="480070"/>
                  <a:pt x="422895" y="448297"/>
                </a:cubicBezTo>
                <a:lnTo>
                  <a:pt x="430497" y="450374"/>
                </a:lnTo>
                <a:lnTo>
                  <a:pt x="441929" y="417506"/>
                </a:lnTo>
                <a:cubicBezTo>
                  <a:pt x="441929" y="417506"/>
                  <a:pt x="441929" y="417506"/>
                  <a:pt x="452451" y="417506"/>
                </a:cubicBezTo>
                <a:cubicBezTo>
                  <a:pt x="539258" y="441141"/>
                  <a:pt x="531366" y="376144"/>
                  <a:pt x="508678" y="320011"/>
                </a:cubicBezTo>
                <a:lnTo>
                  <a:pt x="505277" y="313174"/>
                </a:lnTo>
                <a:lnTo>
                  <a:pt x="504698" y="315055"/>
                </a:lnTo>
                <a:cubicBezTo>
                  <a:pt x="410218" y="387598"/>
                  <a:pt x="284246" y="418687"/>
                  <a:pt x="189766" y="491230"/>
                </a:cubicBezTo>
                <a:cubicBezTo>
                  <a:pt x="179269" y="501593"/>
                  <a:pt x="168771" y="480866"/>
                  <a:pt x="179269" y="470503"/>
                </a:cubicBezTo>
                <a:cubicBezTo>
                  <a:pt x="273748" y="408324"/>
                  <a:pt x="399721" y="377235"/>
                  <a:pt x="494200" y="294329"/>
                </a:cubicBezTo>
                <a:lnTo>
                  <a:pt x="495403" y="293329"/>
                </a:lnTo>
                <a:lnTo>
                  <a:pt x="484017" y="270442"/>
                </a:lnTo>
                <a:cubicBezTo>
                  <a:pt x="441929" y="217920"/>
                  <a:pt x="389318" y="186406"/>
                  <a:pt x="368274" y="123379"/>
                </a:cubicBezTo>
                <a:cubicBezTo>
                  <a:pt x="348545" y="77422"/>
                  <a:pt x="312375" y="35568"/>
                  <a:pt x="272609" y="31157"/>
                </a:cubicBezTo>
                <a:close/>
                <a:moveTo>
                  <a:pt x="296325" y="1244"/>
                </a:moveTo>
                <a:cubicBezTo>
                  <a:pt x="322897" y="6352"/>
                  <a:pt x="348545" y="27525"/>
                  <a:pt x="368274" y="70857"/>
                </a:cubicBezTo>
                <a:cubicBezTo>
                  <a:pt x="389318" y="123379"/>
                  <a:pt x="410362" y="165397"/>
                  <a:pt x="452451" y="196911"/>
                </a:cubicBezTo>
                <a:cubicBezTo>
                  <a:pt x="473495" y="228424"/>
                  <a:pt x="494539" y="238929"/>
                  <a:pt x="505061" y="270442"/>
                </a:cubicBezTo>
                <a:cubicBezTo>
                  <a:pt x="526105" y="301956"/>
                  <a:pt x="547150" y="343974"/>
                  <a:pt x="547150" y="385992"/>
                </a:cubicBezTo>
                <a:cubicBezTo>
                  <a:pt x="547150" y="417506"/>
                  <a:pt x="536628" y="438515"/>
                  <a:pt x="505061" y="449019"/>
                </a:cubicBezTo>
                <a:cubicBezTo>
                  <a:pt x="473495" y="459524"/>
                  <a:pt x="441929" y="417506"/>
                  <a:pt x="441929" y="480533"/>
                </a:cubicBezTo>
                <a:cubicBezTo>
                  <a:pt x="441929" y="533055"/>
                  <a:pt x="452451" y="575073"/>
                  <a:pt x="452451" y="627596"/>
                </a:cubicBezTo>
                <a:cubicBezTo>
                  <a:pt x="462973" y="701128"/>
                  <a:pt x="452451" y="785164"/>
                  <a:pt x="473495" y="848191"/>
                </a:cubicBezTo>
                <a:cubicBezTo>
                  <a:pt x="515583" y="974245"/>
                  <a:pt x="641849" y="963740"/>
                  <a:pt x="747070" y="953236"/>
                </a:cubicBezTo>
                <a:cubicBezTo>
                  <a:pt x="915424" y="942731"/>
                  <a:pt x="1115344" y="911218"/>
                  <a:pt x="1283698" y="974245"/>
                </a:cubicBezTo>
                <a:cubicBezTo>
                  <a:pt x="1315265" y="987376"/>
                  <a:pt x="1344858" y="1003789"/>
                  <a:pt x="1371821" y="1023321"/>
                </a:cubicBezTo>
                <a:lnTo>
                  <a:pt x="1433383" y="1081009"/>
                </a:lnTo>
                <a:lnTo>
                  <a:pt x="1441753" y="1078967"/>
                </a:lnTo>
                <a:cubicBezTo>
                  <a:pt x="1447036" y="1078967"/>
                  <a:pt x="1449678" y="1084297"/>
                  <a:pt x="1449678" y="1089626"/>
                </a:cubicBezTo>
                <a:lnTo>
                  <a:pt x="1446160" y="1094358"/>
                </a:lnTo>
                <a:lnTo>
                  <a:pt x="1496771" y="1176621"/>
                </a:lnTo>
                <a:cubicBezTo>
                  <a:pt x="1510581" y="1207970"/>
                  <a:pt x="1520446" y="1242110"/>
                  <a:pt x="1525707" y="1278876"/>
                </a:cubicBezTo>
                <a:cubicBezTo>
                  <a:pt x="1536229" y="1373417"/>
                  <a:pt x="1536229" y="1467957"/>
                  <a:pt x="1546751" y="1573002"/>
                </a:cubicBezTo>
                <a:cubicBezTo>
                  <a:pt x="1546751" y="1636030"/>
                  <a:pt x="1567795" y="1709562"/>
                  <a:pt x="1536229" y="1783093"/>
                </a:cubicBezTo>
                <a:cubicBezTo>
                  <a:pt x="1536229" y="1783093"/>
                  <a:pt x="1525707" y="1793598"/>
                  <a:pt x="1525707" y="1783093"/>
                </a:cubicBezTo>
                <a:cubicBezTo>
                  <a:pt x="1525707" y="1783093"/>
                  <a:pt x="1525707" y="1783093"/>
                  <a:pt x="1515185" y="1783093"/>
                </a:cubicBezTo>
                <a:cubicBezTo>
                  <a:pt x="1504663" y="1783093"/>
                  <a:pt x="1515185" y="1762084"/>
                  <a:pt x="1525707" y="1762084"/>
                </a:cubicBezTo>
                <a:cubicBezTo>
                  <a:pt x="1525707" y="1762084"/>
                  <a:pt x="1515185" y="1488966"/>
                  <a:pt x="1515185" y="1467957"/>
                </a:cubicBezTo>
                <a:cubicBezTo>
                  <a:pt x="1515185" y="1410182"/>
                  <a:pt x="1515185" y="1347155"/>
                  <a:pt x="1505978" y="1286754"/>
                </a:cubicBezTo>
                <a:lnTo>
                  <a:pt x="1488455" y="1216519"/>
                </a:lnTo>
                <a:lnTo>
                  <a:pt x="1432032" y="1231169"/>
                </a:lnTo>
                <a:cubicBezTo>
                  <a:pt x="1376168" y="1252803"/>
                  <a:pt x="1327591" y="1291041"/>
                  <a:pt x="1273184" y="1323241"/>
                </a:cubicBezTo>
                <a:cubicBezTo>
                  <a:pt x="1262821" y="1323241"/>
                  <a:pt x="1252458" y="1312508"/>
                  <a:pt x="1262821" y="1301774"/>
                </a:cubicBezTo>
                <a:cubicBezTo>
                  <a:pt x="1317228" y="1261524"/>
                  <a:pt x="1371634" y="1221274"/>
                  <a:pt x="1430413" y="1203665"/>
                </a:cubicBezTo>
                <a:lnTo>
                  <a:pt x="1482271" y="1195745"/>
                </a:lnTo>
                <a:lnTo>
                  <a:pt x="1441530" y="1121308"/>
                </a:lnTo>
                <a:lnTo>
                  <a:pt x="1424736" y="1104445"/>
                </a:lnTo>
                <a:lnTo>
                  <a:pt x="1366130" y="1118772"/>
                </a:lnTo>
                <a:cubicBezTo>
                  <a:pt x="1293810" y="1146253"/>
                  <a:pt x="1230405" y="1196218"/>
                  <a:pt x="1167001" y="1228196"/>
                </a:cubicBezTo>
                <a:cubicBezTo>
                  <a:pt x="1156433" y="1238855"/>
                  <a:pt x="1145866" y="1217536"/>
                  <a:pt x="1156433" y="1206877"/>
                </a:cubicBezTo>
                <a:cubicBezTo>
                  <a:pt x="1227763" y="1174900"/>
                  <a:pt x="1293149" y="1124935"/>
                  <a:pt x="1365965" y="1097454"/>
                </a:cubicBezTo>
                <a:lnTo>
                  <a:pt x="1407648" y="1087286"/>
                </a:lnTo>
                <a:lnTo>
                  <a:pt x="1378171" y="1057686"/>
                </a:lnTo>
                <a:cubicBezTo>
                  <a:pt x="1221223" y="934032"/>
                  <a:pt x="1004862" y="974245"/>
                  <a:pt x="820725" y="974245"/>
                </a:cubicBezTo>
                <a:cubicBezTo>
                  <a:pt x="726026" y="974245"/>
                  <a:pt x="589896" y="997880"/>
                  <a:pt x="509994" y="943224"/>
                </a:cubicBezTo>
                <a:lnTo>
                  <a:pt x="488968" y="922494"/>
                </a:lnTo>
                <a:lnTo>
                  <a:pt x="484002" y="929583"/>
                </a:lnTo>
                <a:cubicBezTo>
                  <a:pt x="481224" y="931555"/>
                  <a:pt x="477302" y="932870"/>
                  <a:pt x="472072" y="932870"/>
                </a:cubicBezTo>
                <a:cubicBezTo>
                  <a:pt x="419779" y="922351"/>
                  <a:pt x="346568" y="985465"/>
                  <a:pt x="315192" y="1017022"/>
                </a:cubicBezTo>
                <a:cubicBezTo>
                  <a:pt x="294275" y="1027541"/>
                  <a:pt x="273358" y="1040690"/>
                  <a:pt x="252440" y="1055154"/>
                </a:cubicBezTo>
                <a:lnTo>
                  <a:pt x="190782" y="1100373"/>
                </a:lnTo>
                <a:lnTo>
                  <a:pt x="209456" y="1133782"/>
                </a:lnTo>
                <a:lnTo>
                  <a:pt x="256924" y="1172404"/>
                </a:lnTo>
                <a:lnTo>
                  <a:pt x="400629" y="1084332"/>
                </a:lnTo>
                <a:cubicBezTo>
                  <a:pt x="449244" y="1054538"/>
                  <a:pt x="496544" y="1023448"/>
                  <a:pt x="538589" y="987177"/>
                </a:cubicBezTo>
                <a:cubicBezTo>
                  <a:pt x="549101" y="976814"/>
                  <a:pt x="559612" y="997540"/>
                  <a:pt x="549101" y="1007903"/>
                </a:cubicBezTo>
                <a:cubicBezTo>
                  <a:pt x="493917" y="1062310"/>
                  <a:pt x="420995" y="1099229"/>
                  <a:pt x="348073" y="1144892"/>
                </a:cubicBezTo>
                <a:lnTo>
                  <a:pt x="291374" y="1183769"/>
                </a:lnTo>
                <a:lnTo>
                  <a:pt x="336708" y="1194840"/>
                </a:lnTo>
                <a:lnTo>
                  <a:pt x="422310" y="1197064"/>
                </a:lnTo>
                <a:lnTo>
                  <a:pt x="423543" y="1194442"/>
                </a:lnTo>
                <a:cubicBezTo>
                  <a:pt x="528521" y="1132263"/>
                  <a:pt x="623000" y="1038994"/>
                  <a:pt x="738475" y="1007905"/>
                </a:cubicBezTo>
                <a:cubicBezTo>
                  <a:pt x="759471" y="1007905"/>
                  <a:pt x="759471" y="1028631"/>
                  <a:pt x="748973" y="1028631"/>
                </a:cubicBezTo>
                <a:cubicBezTo>
                  <a:pt x="654494" y="1051949"/>
                  <a:pt x="583634" y="1110241"/>
                  <a:pt x="509822" y="1164162"/>
                </a:cubicBezTo>
                <a:lnTo>
                  <a:pt x="459675" y="1197915"/>
                </a:lnTo>
                <a:lnTo>
                  <a:pt x="578716" y="1196153"/>
                </a:lnTo>
                <a:lnTo>
                  <a:pt x="606159" y="1196190"/>
                </a:lnTo>
                <a:lnTo>
                  <a:pt x="605827" y="1194339"/>
                </a:lnTo>
                <a:cubicBezTo>
                  <a:pt x="606156" y="1191059"/>
                  <a:pt x="607471" y="1187778"/>
                  <a:pt x="610101" y="1185154"/>
                </a:cubicBezTo>
                <a:cubicBezTo>
                  <a:pt x="683734" y="1143163"/>
                  <a:pt x="767885" y="1101172"/>
                  <a:pt x="841518" y="1059181"/>
                </a:cubicBezTo>
                <a:cubicBezTo>
                  <a:pt x="883594" y="1027688"/>
                  <a:pt x="925670" y="985697"/>
                  <a:pt x="978265" y="985697"/>
                </a:cubicBezTo>
                <a:cubicBezTo>
                  <a:pt x="999303" y="985697"/>
                  <a:pt x="999303" y="1006692"/>
                  <a:pt x="978265" y="1006692"/>
                </a:cubicBezTo>
                <a:cubicBezTo>
                  <a:pt x="925670" y="1006692"/>
                  <a:pt x="830999" y="1080176"/>
                  <a:pt x="778404" y="1111670"/>
                </a:cubicBezTo>
                <a:lnTo>
                  <a:pt x="637182" y="1196232"/>
                </a:lnTo>
                <a:lnTo>
                  <a:pt x="700707" y="1196317"/>
                </a:lnTo>
                <a:cubicBezTo>
                  <a:pt x="741151" y="1197466"/>
                  <a:pt x="781267" y="1200092"/>
                  <a:pt x="820725" y="1205344"/>
                </a:cubicBezTo>
                <a:cubicBezTo>
                  <a:pt x="936468" y="1215849"/>
                  <a:pt x="1104822" y="1226353"/>
                  <a:pt x="1157432" y="1331399"/>
                </a:cubicBezTo>
                <a:cubicBezTo>
                  <a:pt x="1231087" y="1467957"/>
                  <a:pt x="1199521" y="1657039"/>
                  <a:pt x="1199521" y="1804102"/>
                </a:cubicBezTo>
                <a:cubicBezTo>
                  <a:pt x="1199521" y="1825111"/>
                  <a:pt x="1178477" y="1825111"/>
                  <a:pt x="1178477" y="1804102"/>
                </a:cubicBezTo>
                <a:cubicBezTo>
                  <a:pt x="1178477" y="1678048"/>
                  <a:pt x="1188999" y="1530984"/>
                  <a:pt x="1157432" y="1404930"/>
                </a:cubicBezTo>
                <a:cubicBezTo>
                  <a:pt x="1146910" y="1331399"/>
                  <a:pt x="1104822" y="1278876"/>
                  <a:pt x="1031167" y="1268371"/>
                </a:cubicBezTo>
                <a:cubicBezTo>
                  <a:pt x="978556" y="1257867"/>
                  <a:pt x="925946" y="1247362"/>
                  <a:pt x="873335" y="1236858"/>
                </a:cubicBezTo>
                <a:cubicBezTo>
                  <a:pt x="757592" y="1215849"/>
                  <a:pt x="631327" y="1215849"/>
                  <a:pt x="505061" y="1215849"/>
                </a:cubicBezTo>
                <a:cubicBezTo>
                  <a:pt x="441929" y="1215849"/>
                  <a:pt x="357752" y="1226353"/>
                  <a:pt x="294619" y="1215849"/>
                </a:cubicBezTo>
                <a:cubicBezTo>
                  <a:pt x="136787" y="1173831"/>
                  <a:pt x="126265" y="963740"/>
                  <a:pt x="126265" y="827182"/>
                </a:cubicBezTo>
                <a:cubicBezTo>
                  <a:pt x="126265" y="753650"/>
                  <a:pt x="136787" y="669614"/>
                  <a:pt x="136787" y="596082"/>
                </a:cubicBezTo>
                <a:cubicBezTo>
                  <a:pt x="136787" y="512046"/>
                  <a:pt x="136787" y="407001"/>
                  <a:pt x="10522" y="438515"/>
                </a:cubicBezTo>
                <a:cubicBezTo>
                  <a:pt x="10522" y="438515"/>
                  <a:pt x="0" y="438515"/>
                  <a:pt x="0" y="428010"/>
                </a:cubicBezTo>
                <a:cubicBezTo>
                  <a:pt x="0" y="364983"/>
                  <a:pt x="42088" y="301956"/>
                  <a:pt x="73655" y="249433"/>
                </a:cubicBezTo>
                <a:cubicBezTo>
                  <a:pt x="115743" y="196911"/>
                  <a:pt x="136787" y="133884"/>
                  <a:pt x="178876" y="81361"/>
                </a:cubicBezTo>
                <a:cubicBezTo>
                  <a:pt x="205181" y="28838"/>
                  <a:pt x="252037" y="-7271"/>
                  <a:pt x="296325" y="124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>
            <a:spLocks/>
          </p:cNvSpPr>
          <p:nvPr/>
        </p:nvSpPr>
        <p:spPr bwMode="auto">
          <a:xfrm>
            <a:off x="4514273" y="2484191"/>
            <a:ext cx="1169085" cy="1466543"/>
          </a:xfrm>
          <a:custGeom>
            <a:avLst/>
            <a:gdLst>
              <a:gd name="connsiteX0" fmla="*/ 272236 w 1558780"/>
              <a:gd name="connsiteY0" fmla="*/ 1707784 h 1954787"/>
              <a:gd name="connsiteX1" fmla="*/ 293477 w 1558780"/>
              <a:gd name="connsiteY1" fmla="*/ 1728881 h 1954787"/>
              <a:gd name="connsiteX2" fmla="*/ 81064 w 1558780"/>
              <a:gd name="connsiteY2" fmla="*/ 1866007 h 1954787"/>
              <a:gd name="connsiteX3" fmla="*/ 70443 w 1558780"/>
              <a:gd name="connsiteY3" fmla="*/ 1855459 h 1954787"/>
              <a:gd name="connsiteX4" fmla="*/ 272236 w 1558780"/>
              <a:gd name="connsiteY4" fmla="*/ 1707784 h 1954787"/>
              <a:gd name="connsiteX5" fmla="*/ 299551 w 1558780"/>
              <a:gd name="connsiteY5" fmla="*/ 1600147 h 1954787"/>
              <a:gd name="connsiteX6" fmla="*/ 302499 w 1558780"/>
              <a:gd name="connsiteY6" fmla="*/ 1623660 h 1954787"/>
              <a:gd name="connsiteX7" fmla="*/ 82385 w 1558780"/>
              <a:gd name="connsiteY7" fmla="*/ 1759512 h 1954787"/>
              <a:gd name="connsiteX8" fmla="*/ 71903 w 1558780"/>
              <a:gd name="connsiteY8" fmla="*/ 1738612 h 1954787"/>
              <a:gd name="connsiteX9" fmla="*/ 292017 w 1558780"/>
              <a:gd name="connsiteY9" fmla="*/ 1602759 h 1954787"/>
              <a:gd name="connsiteX10" fmla="*/ 299551 w 1558780"/>
              <a:gd name="connsiteY10" fmla="*/ 1600147 h 1954787"/>
              <a:gd name="connsiteX11" fmla="*/ 298642 w 1558780"/>
              <a:gd name="connsiteY11" fmla="*/ 1493628 h 1954787"/>
              <a:gd name="connsiteX12" fmla="*/ 292125 w 1558780"/>
              <a:gd name="connsiteY12" fmla="*/ 1506814 h 1954787"/>
              <a:gd name="connsiteX13" fmla="*/ 94003 w 1558780"/>
              <a:gd name="connsiteY13" fmla="*/ 1643940 h 1954787"/>
              <a:gd name="connsiteX14" fmla="*/ 83575 w 1558780"/>
              <a:gd name="connsiteY14" fmla="*/ 1622844 h 1954787"/>
              <a:gd name="connsiteX15" fmla="*/ 281697 w 1558780"/>
              <a:gd name="connsiteY15" fmla="*/ 1496265 h 1954787"/>
              <a:gd name="connsiteX16" fmla="*/ 298642 w 1558780"/>
              <a:gd name="connsiteY16" fmla="*/ 1493628 h 1954787"/>
              <a:gd name="connsiteX17" fmla="*/ 1406624 w 1558780"/>
              <a:gd name="connsiteY17" fmla="*/ 1068231 h 1954787"/>
              <a:gd name="connsiteX18" fmla="*/ 1417192 w 1558780"/>
              <a:gd name="connsiteY18" fmla="*/ 1088957 h 1954787"/>
              <a:gd name="connsiteX19" fmla="*/ 1142440 w 1558780"/>
              <a:gd name="connsiteY19" fmla="*/ 1244404 h 1954787"/>
              <a:gd name="connsiteX20" fmla="*/ 1131873 w 1558780"/>
              <a:gd name="connsiteY20" fmla="*/ 1223678 h 1954787"/>
              <a:gd name="connsiteX21" fmla="*/ 1406624 w 1558780"/>
              <a:gd name="connsiteY21" fmla="*/ 1068231 h 1954787"/>
              <a:gd name="connsiteX22" fmla="*/ 376449 w 1558780"/>
              <a:gd name="connsiteY22" fmla="*/ 1054906 h 1954787"/>
              <a:gd name="connsiteX23" fmla="*/ 386908 w 1558780"/>
              <a:gd name="connsiteY23" fmla="*/ 1075944 h 1954787"/>
              <a:gd name="connsiteX24" fmla="*/ 94065 w 1558780"/>
              <a:gd name="connsiteY24" fmla="*/ 1244249 h 1954787"/>
              <a:gd name="connsiteX25" fmla="*/ 83606 w 1558780"/>
              <a:gd name="connsiteY25" fmla="*/ 1223211 h 1954787"/>
              <a:gd name="connsiteX26" fmla="*/ 376449 w 1558780"/>
              <a:gd name="connsiteY26" fmla="*/ 1054906 h 1954787"/>
              <a:gd name="connsiteX27" fmla="*/ 779022 w 1558780"/>
              <a:gd name="connsiteY27" fmla="*/ 1053916 h 1954787"/>
              <a:gd name="connsiteX28" fmla="*/ 776067 w 1558780"/>
              <a:gd name="connsiteY28" fmla="*/ 1077595 h 1954787"/>
              <a:gd name="connsiteX29" fmla="*/ 71958 w 1558780"/>
              <a:gd name="connsiteY29" fmla="*/ 1519606 h 1954787"/>
              <a:gd name="connsiteX30" fmla="*/ 61449 w 1558780"/>
              <a:gd name="connsiteY30" fmla="*/ 1498558 h 1954787"/>
              <a:gd name="connsiteX31" fmla="*/ 765558 w 1558780"/>
              <a:gd name="connsiteY31" fmla="*/ 1056547 h 1954787"/>
              <a:gd name="connsiteX32" fmla="*/ 779022 w 1558780"/>
              <a:gd name="connsiteY32" fmla="*/ 1053916 h 1954787"/>
              <a:gd name="connsiteX33" fmla="*/ 598469 w 1558780"/>
              <a:gd name="connsiteY33" fmla="*/ 1046023 h 1954787"/>
              <a:gd name="connsiteX34" fmla="*/ 608950 w 1558780"/>
              <a:gd name="connsiteY34" fmla="*/ 1067078 h 1954787"/>
              <a:gd name="connsiteX35" fmla="*/ 116317 w 1558780"/>
              <a:gd name="connsiteY35" fmla="*/ 1319742 h 1954787"/>
              <a:gd name="connsiteX36" fmla="*/ 105835 w 1558780"/>
              <a:gd name="connsiteY36" fmla="*/ 1298686 h 1954787"/>
              <a:gd name="connsiteX37" fmla="*/ 598469 w 1558780"/>
              <a:gd name="connsiteY37" fmla="*/ 1046023 h 1954787"/>
              <a:gd name="connsiteX38" fmla="*/ 1423165 w 1558780"/>
              <a:gd name="connsiteY38" fmla="*/ 454387 h 1954787"/>
              <a:gd name="connsiteX39" fmla="*/ 1426123 w 1558780"/>
              <a:gd name="connsiteY39" fmla="*/ 478217 h 1954787"/>
              <a:gd name="connsiteX40" fmla="*/ 1268337 w 1558780"/>
              <a:gd name="connsiteY40" fmla="*/ 584127 h 1954787"/>
              <a:gd name="connsiteX41" fmla="*/ 1257818 w 1558780"/>
              <a:gd name="connsiteY41" fmla="*/ 562945 h 1954787"/>
              <a:gd name="connsiteX42" fmla="*/ 1415604 w 1558780"/>
              <a:gd name="connsiteY42" fmla="*/ 457035 h 1954787"/>
              <a:gd name="connsiteX43" fmla="*/ 1423165 w 1558780"/>
              <a:gd name="connsiteY43" fmla="*/ 454387 h 1954787"/>
              <a:gd name="connsiteX44" fmla="*/ 1369917 w 1558780"/>
              <a:gd name="connsiteY44" fmla="*/ 245611 h 1954787"/>
              <a:gd name="connsiteX45" fmla="*/ 1372865 w 1558780"/>
              <a:gd name="connsiteY45" fmla="*/ 269345 h 1954787"/>
              <a:gd name="connsiteX46" fmla="*/ 1142269 w 1558780"/>
              <a:gd name="connsiteY46" fmla="*/ 395923 h 1954787"/>
              <a:gd name="connsiteX47" fmla="*/ 1131787 w 1558780"/>
              <a:gd name="connsiteY47" fmla="*/ 374827 h 1954787"/>
              <a:gd name="connsiteX48" fmla="*/ 1362383 w 1558780"/>
              <a:gd name="connsiteY48" fmla="*/ 248248 h 1954787"/>
              <a:gd name="connsiteX49" fmla="*/ 1369917 w 1558780"/>
              <a:gd name="connsiteY49" fmla="*/ 245611 h 1954787"/>
              <a:gd name="connsiteX50" fmla="*/ 1267705 w 1558780"/>
              <a:gd name="connsiteY50" fmla="*/ 170233 h 1954787"/>
              <a:gd name="connsiteX51" fmla="*/ 1270666 w 1558780"/>
              <a:gd name="connsiteY51" fmla="*/ 194334 h 1954787"/>
              <a:gd name="connsiteX52" fmla="*/ 1018002 w 1558780"/>
              <a:gd name="connsiteY52" fmla="*/ 333584 h 1954787"/>
              <a:gd name="connsiteX53" fmla="*/ 1007474 w 1558780"/>
              <a:gd name="connsiteY53" fmla="*/ 322872 h 1954787"/>
              <a:gd name="connsiteX54" fmla="*/ 1260138 w 1558780"/>
              <a:gd name="connsiteY54" fmla="*/ 172911 h 1954787"/>
              <a:gd name="connsiteX55" fmla="*/ 1267705 w 1558780"/>
              <a:gd name="connsiteY55" fmla="*/ 170233 h 1954787"/>
              <a:gd name="connsiteX56" fmla="*/ 1174339 w 1558780"/>
              <a:gd name="connsiteY56" fmla="*/ 131108 h 1954787"/>
              <a:gd name="connsiteX57" fmla="*/ 1195239 w 1558780"/>
              <a:gd name="connsiteY57" fmla="*/ 151835 h 1954787"/>
              <a:gd name="connsiteX58" fmla="*/ 1059386 w 1558780"/>
              <a:gd name="connsiteY58" fmla="*/ 214014 h 1954787"/>
              <a:gd name="connsiteX59" fmla="*/ 1048936 w 1558780"/>
              <a:gd name="connsiteY59" fmla="*/ 193287 h 1954787"/>
              <a:gd name="connsiteX60" fmla="*/ 1174339 w 1558780"/>
              <a:gd name="connsiteY60" fmla="*/ 131108 h 1954787"/>
              <a:gd name="connsiteX61" fmla="*/ 1141766 w 1558780"/>
              <a:gd name="connsiteY61" fmla="*/ 445 h 1954787"/>
              <a:gd name="connsiteX62" fmla="*/ 1247869 w 1558780"/>
              <a:gd name="connsiteY62" fmla="*/ 49191 h 1954787"/>
              <a:gd name="connsiteX63" fmla="*/ 1394579 w 1558780"/>
              <a:gd name="connsiteY63" fmla="*/ 175240 h 1954787"/>
              <a:gd name="connsiteX64" fmla="*/ 1488892 w 1558780"/>
              <a:gd name="connsiteY64" fmla="*/ 259273 h 1954787"/>
              <a:gd name="connsiteX65" fmla="*/ 1551767 w 1558780"/>
              <a:gd name="connsiteY65" fmla="*/ 395827 h 1954787"/>
              <a:gd name="connsiteX66" fmla="*/ 1467933 w 1558780"/>
              <a:gd name="connsiteY66" fmla="*/ 490364 h 1954787"/>
              <a:gd name="connsiteX67" fmla="*/ 1461232 w 1558780"/>
              <a:gd name="connsiteY67" fmla="*/ 544105 h 1954787"/>
              <a:gd name="connsiteX68" fmla="*/ 1467728 w 1558780"/>
              <a:gd name="connsiteY68" fmla="*/ 546452 h 1954787"/>
              <a:gd name="connsiteX69" fmla="*/ 1470393 w 1558780"/>
              <a:gd name="connsiteY69" fmla="*/ 561283 h 1954787"/>
              <a:gd name="connsiteX70" fmla="*/ 1458658 w 1558780"/>
              <a:gd name="connsiteY70" fmla="*/ 569870 h 1954787"/>
              <a:gd name="connsiteX71" fmla="*/ 1457454 w 1558780"/>
              <a:gd name="connsiteY71" fmla="*/ 637422 h 1954787"/>
              <a:gd name="connsiteX72" fmla="*/ 1467933 w 1558780"/>
              <a:gd name="connsiteY72" fmla="*/ 984058 h 1954787"/>
              <a:gd name="connsiteX73" fmla="*/ 1426016 w 1558780"/>
              <a:gd name="connsiteY73" fmla="*/ 1225653 h 1954787"/>
              <a:gd name="connsiteX74" fmla="*/ 1059242 w 1558780"/>
              <a:gd name="connsiteY74" fmla="*/ 1299182 h 1954787"/>
              <a:gd name="connsiteX75" fmla="*/ 482883 w 1558780"/>
              <a:gd name="connsiteY75" fmla="*/ 1372710 h 1954787"/>
              <a:gd name="connsiteX76" fmla="*/ 346653 w 1558780"/>
              <a:gd name="connsiteY76" fmla="*/ 1719346 h 1954787"/>
              <a:gd name="connsiteX77" fmla="*/ 346653 w 1558780"/>
              <a:gd name="connsiteY77" fmla="*/ 1939933 h 1954787"/>
              <a:gd name="connsiteX78" fmla="*/ 325694 w 1558780"/>
              <a:gd name="connsiteY78" fmla="*/ 1950437 h 1954787"/>
              <a:gd name="connsiteX79" fmla="*/ 308011 w 1558780"/>
              <a:gd name="connsiteY79" fmla="*/ 1886920 h 1954787"/>
              <a:gd name="connsiteX80" fmla="*/ 309884 w 1558780"/>
              <a:gd name="connsiteY80" fmla="*/ 1816044 h 1954787"/>
              <a:gd name="connsiteX81" fmla="*/ 217727 w 1558780"/>
              <a:gd name="connsiteY81" fmla="*/ 1873159 h 1954787"/>
              <a:gd name="connsiteX82" fmla="*/ 93988 w 1558780"/>
              <a:gd name="connsiteY82" fmla="*/ 1937166 h 1954787"/>
              <a:gd name="connsiteX83" fmla="*/ 83568 w 1558780"/>
              <a:gd name="connsiteY83" fmla="*/ 1916266 h 1954787"/>
              <a:gd name="connsiteX84" fmla="*/ 312810 w 1558780"/>
              <a:gd name="connsiteY84" fmla="*/ 1780413 h 1954787"/>
              <a:gd name="connsiteX85" fmla="*/ 314148 w 1558780"/>
              <a:gd name="connsiteY85" fmla="*/ 1780155 h 1954787"/>
              <a:gd name="connsiteX86" fmla="*/ 319800 w 1558780"/>
              <a:gd name="connsiteY86" fmla="*/ 1736251 h 1954787"/>
              <a:gd name="connsiteX87" fmla="*/ 325694 w 1558780"/>
              <a:gd name="connsiteY87" fmla="*/ 1666826 h 1954787"/>
              <a:gd name="connsiteX88" fmla="*/ 451445 w 1558780"/>
              <a:gd name="connsiteY88" fmla="*/ 1351702 h 1954787"/>
              <a:gd name="connsiteX89" fmla="*/ 550998 w 1558780"/>
              <a:gd name="connsiteY89" fmla="*/ 1326755 h 1954787"/>
              <a:gd name="connsiteX90" fmla="*/ 586632 w 1558780"/>
              <a:gd name="connsiteY90" fmla="*/ 1320645 h 1954787"/>
              <a:gd name="connsiteX91" fmla="*/ 582919 w 1558780"/>
              <a:gd name="connsiteY91" fmla="*/ 1317169 h 1954787"/>
              <a:gd name="connsiteX92" fmla="*/ 585553 w 1558780"/>
              <a:gd name="connsiteY92" fmla="*/ 1298826 h 1954787"/>
              <a:gd name="connsiteX93" fmla="*/ 1006964 w 1558780"/>
              <a:gd name="connsiteY93" fmla="*/ 1068231 h 1954787"/>
              <a:gd name="connsiteX94" fmla="*/ 1017499 w 1558780"/>
              <a:gd name="connsiteY94" fmla="*/ 1089194 h 1954787"/>
              <a:gd name="connsiteX95" fmla="*/ 806794 w 1558780"/>
              <a:gd name="connsiteY95" fmla="*/ 1204492 h 1954787"/>
              <a:gd name="connsiteX96" fmla="*/ 598127 w 1558780"/>
              <a:gd name="connsiteY96" fmla="*/ 1318674 h 1954787"/>
              <a:gd name="connsiteX97" fmla="*/ 650551 w 1558780"/>
              <a:gd name="connsiteY97" fmla="*/ 1309686 h 1954787"/>
              <a:gd name="connsiteX98" fmla="*/ 765823 w 1558780"/>
              <a:gd name="connsiteY98" fmla="*/ 1286051 h 1954787"/>
              <a:gd name="connsiteX99" fmla="*/ 858917 w 1558780"/>
              <a:gd name="connsiteY99" fmla="*/ 1279689 h 1954787"/>
              <a:gd name="connsiteX100" fmla="*/ 858228 w 1558780"/>
              <a:gd name="connsiteY100" fmla="*/ 1279346 h 1954787"/>
              <a:gd name="connsiteX101" fmla="*/ 860844 w 1558780"/>
              <a:gd name="connsiteY101" fmla="*/ 1265018 h 1954787"/>
              <a:gd name="connsiteX102" fmla="*/ 1111928 w 1558780"/>
              <a:gd name="connsiteY102" fmla="*/ 1129556 h 1954787"/>
              <a:gd name="connsiteX103" fmla="*/ 1300241 w 1558780"/>
              <a:gd name="connsiteY103" fmla="*/ 1014935 h 1954787"/>
              <a:gd name="connsiteX104" fmla="*/ 1310702 w 1558780"/>
              <a:gd name="connsiteY104" fmla="*/ 1035775 h 1954787"/>
              <a:gd name="connsiteX105" fmla="*/ 1091004 w 1558780"/>
              <a:gd name="connsiteY105" fmla="*/ 1160817 h 1954787"/>
              <a:gd name="connsiteX106" fmla="*/ 884652 w 1558780"/>
              <a:gd name="connsiteY106" fmla="*/ 1278262 h 1954787"/>
              <a:gd name="connsiteX107" fmla="*/ 1039594 w 1558780"/>
              <a:gd name="connsiteY107" fmla="*/ 1282112 h 1954787"/>
              <a:gd name="connsiteX108" fmla="*/ 1205952 w 1558780"/>
              <a:gd name="connsiteY108" fmla="*/ 1278173 h 1954787"/>
              <a:gd name="connsiteX109" fmla="*/ 1436496 w 1558780"/>
              <a:gd name="connsiteY109" fmla="*/ 1141620 h 1954787"/>
              <a:gd name="connsiteX110" fmla="*/ 1449595 w 1558780"/>
              <a:gd name="connsiteY110" fmla="*/ 963050 h 1954787"/>
              <a:gd name="connsiteX111" fmla="*/ 1447720 w 1558780"/>
              <a:gd name="connsiteY111" fmla="*/ 835294 h 1954787"/>
              <a:gd name="connsiteX112" fmla="*/ 1399347 w 1558780"/>
              <a:gd name="connsiteY112" fmla="*/ 876805 h 1954787"/>
              <a:gd name="connsiteX113" fmla="*/ 1217646 w 1558780"/>
              <a:gd name="connsiteY113" fmla="*/ 1004498 h 1954787"/>
              <a:gd name="connsiteX114" fmla="*/ 1207226 w 1558780"/>
              <a:gd name="connsiteY114" fmla="*/ 983624 h 1954787"/>
              <a:gd name="connsiteX115" fmla="*/ 1446889 w 1558780"/>
              <a:gd name="connsiteY115" fmla="*/ 816628 h 1954787"/>
              <a:gd name="connsiteX116" fmla="*/ 1447445 w 1558780"/>
              <a:gd name="connsiteY116" fmla="*/ 816517 h 1954787"/>
              <a:gd name="connsiteX117" fmla="*/ 1446975 w 1558780"/>
              <a:gd name="connsiteY117" fmla="*/ 784480 h 1954787"/>
              <a:gd name="connsiteX118" fmla="*/ 1439528 w 1558780"/>
              <a:gd name="connsiteY118" fmla="*/ 698222 h 1954787"/>
              <a:gd name="connsiteX119" fmla="*/ 1439445 w 1558780"/>
              <a:gd name="connsiteY119" fmla="*/ 698332 h 1954787"/>
              <a:gd name="connsiteX120" fmla="*/ 1271140 w 1558780"/>
              <a:gd name="connsiteY120" fmla="*/ 813491 h 1954787"/>
              <a:gd name="connsiteX121" fmla="*/ 1260621 w 1558780"/>
              <a:gd name="connsiteY121" fmla="*/ 803022 h 1954787"/>
              <a:gd name="connsiteX122" fmla="*/ 1387836 w 1558780"/>
              <a:gd name="connsiteY122" fmla="*/ 704385 h 1954787"/>
              <a:gd name="connsiteX123" fmla="*/ 1437804 w 1558780"/>
              <a:gd name="connsiteY123" fmla="*/ 678253 h 1954787"/>
              <a:gd name="connsiteX124" fmla="*/ 1435186 w 1558780"/>
              <a:gd name="connsiteY124" fmla="*/ 647926 h 1954787"/>
              <a:gd name="connsiteX125" fmla="*/ 1436483 w 1558780"/>
              <a:gd name="connsiteY125" fmla="*/ 586095 h 1954787"/>
              <a:gd name="connsiteX126" fmla="*/ 1383787 w 1558780"/>
              <a:gd name="connsiteY126" fmla="*/ 624652 h 1954787"/>
              <a:gd name="connsiteX127" fmla="*/ 1289187 w 1558780"/>
              <a:gd name="connsiteY127" fmla="*/ 679930 h 1954787"/>
              <a:gd name="connsiteX128" fmla="*/ 1278527 w 1558780"/>
              <a:gd name="connsiteY128" fmla="*/ 658358 h 1954787"/>
              <a:gd name="connsiteX129" fmla="*/ 1363801 w 1558780"/>
              <a:gd name="connsiteY129" fmla="*/ 607124 h 1954787"/>
              <a:gd name="connsiteX130" fmla="*/ 1441653 w 1558780"/>
              <a:gd name="connsiteY130" fmla="*/ 545578 h 1954787"/>
              <a:gd name="connsiteX131" fmla="*/ 1446975 w 1558780"/>
              <a:gd name="connsiteY131" fmla="*/ 511372 h 1954787"/>
              <a:gd name="connsiteX132" fmla="*/ 1467933 w 1558780"/>
              <a:gd name="connsiteY132" fmla="*/ 427339 h 1954787"/>
              <a:gd name="connsiteX133" fmla="*/ 1509850 w 1558780"/>
              <a:gd name="connsiteY133" fmla="*/ 332802 h 1954787"/>
              <a:gd name="connsiteX134" fmla="*/ 1258348 w 1558780"/>
              <a:gd name="connsiteY134" fmla="*/ 80703 h 1954787"/>
              <a:gd name="connsiteX135" fmla="*/ 1101159 w 1558780"/>
              <a:gd name="connsiteY135" fmla="*/ 49191 h 1954787"/>
              <a:gd name="connsiteX136" fmla="*/ 1059242 w 1558780"/>
              <a:gd name="connsiteY136" fmla="*/ 112215 h 1954787"/>
              <a:gd name="connsiteX137" fmla="*/ 996367 w 1558780"/>
              <a:gd name="connsiteY137" fmla="*/ 248769 h 1954787"/>
              <a:gd name="connsiteX138" fmla="*/ 1017325 w 1558780"/>
              <a:gd name="connsiteY138" fmla="*/ 416835 h 1954787"/>
              <a:gd name="connsiteX139" fmla="*/ 1132597 w 1558780"/>
              <a:gd name="connsiteY139" fmla="*/ 437843 h 1954787"/>
              <a:gd name="connsiteX140" fmla="*/ 1186303 w 1558780"/>
              <a:gd name="connsiteY140" fmla="*/ 478547 h 1954787"/>
              <a:gd name="connsiteX141" fmla="*/ 1187708 w 1558780"/>
              <a:gd name="connsiteY141" fmla="*/ 480952 h 1954787"/>
              <a:gd name="connsiteX142" fmla="*/ 1195539 w 1558780"/>
              <a:gd name="connsiteY142" fmla="*/ 478520 h 1954787"/>
              <a:gd name="connsiteX143" fmla="*/ 1446792 w 1558780"/>
              <a:gd name="connsiteY143" fmla="*/ 319371 h 1954787"/>
              <a:gd name="connsiteX144" fmla="*/ 1457261 w 1558780"/>
              <a:gd name="connsiteY144" fmla="*/ 329981 h 1954787"/>
              <a:gd name="connsiteX145" fmla="*/ 1206008 w 1558780"/>
              <a:gd name="connsiteY145" fmla="*/ 489130 h 1954787"/>
              <a:gd name="connsiteX146" fmla="*/ 1193963 w 1558780"/>
              <a:gd name="connsiteY146" fmla="*/ 491661 h 1954787"/>
              <a:gd name="connsiteX147" fmla="*/ 1204806 w 1558780"/>
              <a:gd name="connsiteY147" fmla="*/ 510223 h 1954787"/>
              <a:gd name="connsiteX148" fmla="*/ 1216431 w 1558780"/>
              <a:gd name="connsiteY148" fmla="*/ 542885 h 1954787"/>
              <a:gd name="connsiteX149" fmla="*/ 1195473 w 1558780"/>
              <a:gd name="connsiteY149" fmla="*/ 952545 h 1954787"/>
              <a:gd name="connsiteX150" fmla="*/ 797261 w 1558780"/>
              <a:gd name="connsiteY150" fmla="*/ 1026074 h 1954787"/>
              <a:gd name="connsiteX151" fmla="*/ 367611 w 1558780"/>
              <a:gd name="connsiteY151" fmla="*/ 1005066 h 1954787"/>
              <a:gd name="connsiteX152" fmla="*/ 97116 w 1558780"/>
              <a:gd name="connsiteY152" fmla="*/ 1092525 h 1954787"/>
              <a:gd name="connsiteX153" fmla="*/ 93312 w 1558780"/>
              <a:gd name="connsiteY153" fmla="*/ 1098929 h 1954787"/>
              <a:gd name="connsiteX154" fmla="*/ 150871 w 1558780"/>
              <a:gd name="connsiteY154" fmla="*/ 1074995 h 1954787"/>
              <a:gd name="connsiteX155" fmla="*/ 229764 w 1558780"/>
              <a:gd name="connsiteY155" fmla="*/ 1034316 h 1954787"/>
              <a:gd name="connsiteX156" fmla="*/ 240283 w 1558780"/>
              <a:gd name="connsiteY156" fmla="*/ 1044814 h 1954787"/>
              <a:gd name="connsiteX157" fmla="*/ 82497 w 1558780"/>
              <a:gd name="connsiteY157" fmla="*/ 1128795 h 1954787"/>
              <a:gd name="connsiteX158" fmla="*/ 74160 w 1558780"/>
              <a:gd name="connsiteY158" fmla="*/ 1131216 h 1954787"/>
              <a:gd name="connsiteX159" fmla="*/ 45313 w 1558780"/>
              <a:gd name="connsiteY159" fmla="*/ 1219600 h 1954787"/>
              <a:gd name="connsiteX160" fmla="*/ 32275 w 1558780"/>
              <a:gd name="connsiteY160" fmla="*/ 1876908 h 1954787"/>
              <a:gd name="connsiteX161" fmla="*/ 11317 w 1558780"/>
              <a:gd name="connsiteY161" fmla="*/ 1876908 h 1954787"/>
              <a:gd name="connsiteX162" fmla="*/ 21796 w 1558780"/>
              <a:gd name="connsiteY162" fmla="*/ 1215149 h 1954787"/>
              <a:gd name="connsiteX163" fmla="*/ 241860 w 1558780"/>
              <a:gd name="connsiteY163" fmla="*/ 984058 h 1954787"/>
              <a:gd name="connsiteX164" fmla="*/ 912532 w 1558780"/>
              <a:gd name="connsiteY164" fmla="*/ 1005066 h 1954787"/>
              <a:gd name="connsiteX165" fmla="*/ 1143076 w 1558780"/>
              <a:gd name="connsiteY165" fmla="*/ 973554 h 1954787"/>
              <a:gd name="connsiteX166" fmla="*/ 1216431 w 1558780"/>
              <a:gd name="connsiteY166" fmla="*/ 742463 h 1954787"/>
              <a:gd name="connsiteX167" fmla="*/ 1111639 w 1558780"/>
              <a:gd name="connsiteY167" fmla="*/ 448348 h 1954787"/>
              <a:gd name="connsiteX168" fmla="*/ 954449 w 1558780"/>
              <a:gd name="connsiteY168" fmla="*/ 395827 h 1954787"/>
              <a:gd name="connsiteX169" fmla="*/ 985887 w 1558780"/>
              <a:gd name="connsiteY169" fmla="*/ 227761 h 1954787"/>
              <a:gd name="connsiteX170" fmla="*/ 1101159 w 1558780"/>
              <a:gd name="connsiteY170" fmla="*/ 17678 h 1954787"/>
              <a:gd name="connsiteX171" fmla="*/ 1141766 w 1558780"/>
              <a:gd name="connsiteY171" fmla="*/ 445 h 195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58780" h="1954787">
                <a:moveTo>
                  <a:pt x="272236" y="1707784"/>
                </a:moveTo>
                <a:cubicBezTo>
                  <a:pt x="282856" y="1707784"/>
                  <a:pt x="304098" y="1718332"/>
                  <a:pt x="293477" y="1728881"/>
                </a:cubicBezTo>
                <a:cubicBezTo>
                  <a:pt x="229753" y="1781622"/>
                  <a:pt x="155409" y="1823814"/>
                  <a:pt x="81064" y="1866007"/>
                </a:cubicBezTo>
                <a:cubicBezTo>
                  <a:pt x="70443" y="1876555"/>
                  <a:pt x="59823" y="1855459"/>
                  <a:pt x="70443" y="1855459"/>
                </a:cubicBezTo>
                <a:cubicBezTo>
                  <a:pt x="144788" y="1802718"/>
                  <a:pt x="208512" y="1760525"/>
                  <a:pt x="272236" y="1707784"/>
                </a:cubicBezTo>
                <a:close/>
                <a:moveTo>
                  <a:pt x="299551" y="1600147"/>
                </a:moveTo>
                <a:cubicBezTo>
                  <a:pt x="306430" y="1602106"/>
                  <a:pt x="310360" y="1615822"/>
                  <a:pt x="302499" y="1623660"/>
                </a:cubicBezTo>
                <a:cubicBezTo>
                  <a:pt x="229128" y="1665460"/>
                  <a:pt x="155756" y="1717711"/>
                  <a:pt x="82385" y="1759512"/>
                </a:cubicBezTo>
                <a:cubicBezTo>
                  <a:pt x="71903" y="1769962"/>
                  <a:pt x="50940" y="1749062"/>
                  <a:pt x="71903" y="1738612"/>
                </a:cubicBezTo>
                <a:cubicBezTo>
                  <a:pt x="145275" y="1696811"/>
                  <a:pt x="218646" y="1644560"/>
                  <a:pt x="292017" y="1602759"/>
                </a:cubicBezTo>
                <a:cubicBezTo>
                  <a:pt x="294638" y="1600147"/>
                  <a:pt x="297258" y="1599494"/>
                  <a:pt x="299551" y="1600147"/>
                </a:cubicBezTo>
                <a:close/>
                <a:moveTo>
                  <a:pt x="298642" y="1493628"/>
                </a:moveTo>
                <a:cubicBezTo>
                  <a:pt x="302552" y="1496265"/>
                  <a:pt x="302552" y="1501539"/>
                  <a:pt x="292125" y="1506814"/>
                </a:cubicBezTo>
                <a:cubicBezTo>
                  <a:pt x="229560" y="1559554"/>
                  <a:pt x="166995" y="1601747"/>
                  <a:pt x="94003" y="1643940"/>
                </a:cubicBezTo>
                <a:cubicBezTo>
                  <a:pt x="83575" y="1654488"/>
                  <a:pt x="73148" y="1633392"/>
                  <a:pt x="83575" y="1622844"/>
                </a:cubicBezTo>
                <a:cubicBezTo>
                  <a:pt x="156568" y="1580651"/>
                  <a:pt x="219132" y="1538458"/>
                  <a:pt x="281697" y="1496265"/>
                </a:cubicBezTo>
                <a:cubicBezTo>
                  <a:pt x="286911" y="1490991"/>
                  <a:pt x="294732" y="1490991"/>
                  <a:pt x="298642" y="1493628"/>
                </a:cubicBezTo>
                <a:close/>
                <a:moveTo>
                  <a:pt x="1406624" y="1068231"/>
                </a:moveTo>
                <a:cubicBezTo>
                  <a:pt x="1417192" y="1068231"/>
                  <a:pt x="1427759" y="1088957"/>
                  <a:pt x="1417192" y="1088957"/>
                </a:cubicBezTo>
                <a:cubicBezTo>
                  <a:pt x="1322085" y="1140773"/>
                  <a:pt x="1237546" y="1192588"/>
                  <a:pt x="1142440" y="1244404"/>
                </a:cubicBezTo>
                <a:cubicBezTo>
                  <a:pt x="1131873" y="1254767"/>
                  <a:pt x="1121305" y="1234041"/>
                  <a:pt x="1131873" y="1223678"/>
                </a:cubicBezTo>
                <a:cubicBezTo>
                  <a:pt x="1226979" y="1171862"/>
                  <a:pt x="1311518" y="1130410"/>
                  <a:pt x="1406624" y="1068231"/>
                </a:cubicBezTo>
                <a:close/>
                <a:moveTo>
                  <a:pt x="376449" y="1054906"/>
                </a:moveTo>
                <a:cubicBezTo>
                  <a:pt x="386908" y="1054906"/>
                  <a:pt x="397367" y="1075944"/>
                  <a:pt x="386908" y="1075944"/>
                </a:cubicBezTo>
                <a:cubicBezTo>
                  <a:pt x="282321" y="1128539"/>
                  <a:pt x="188193" y="1181135"/>
                  <a:pt x="94065" y="1244249"/>
                </a:cubicBezTo>
                <a:cubicBezTo>
                  <a:pt x="83606" y="1254768"/>
                  <a:pt x="73148" y="1233730"/>
                  <a:pt x="83606" y="1223211"/>
                </a:cubicBezTo>
                <a:cubicBezTo>
                  <a:pt x="177735" y="1160097"/>
                  <a:pt x="271863" y="1107501"/>
                  <a:pt x="376449" y="1054906"/>
                </a:cubicBezTo>
                <a:close/>
                <a:moveTo>
                  <a:pt x="779022" y="1053916"/>
                </a:moveTo>
                <a:cubicBezTo>
                  <a:pt x="789860" y="1055889"/>
                  <a:pt x="791830" y="1069702"/>
                  <a:pt x="776067" y="1077595"/>
                </a:cubicBezTo>
                <a:cubicBezTo>
                  <a:pt x="555376" y="1245980"/>
                  <a:pt x="303158" y="1372269"/>
                  <a:pt x="71958" y="1519606"/>
                </a:cubicBezTo>
                <a:cubicBezTo>
                  <a:pt x="61449" y="1530130"/>
                  <a:pt x="50940" y="1509082"/>
                  <a:pt x="61449" y="1498558"/>
                </a:cubicBezTo>
                <a:cubicBezTo>
                  <a:pt x="292649" y="1351221"/>
                  <a:pt x="544867" y="1224932"/>
                  <a:pt x="765558" y="1056547"/>
                </a:cubicBezTo>
                <a:cubicBezTo>
                  <a:pt x="770812" y="1053916"/>
                  <a:pt x="775410" y="1053258"/>
                  <a:pt x="779022" y="1053916"/>
                </a:cubicBezTo>
                <a:close/>
                <a:moveTo>
                  <a:pt x="598469" y="1046023"/>
                </a:moveTo>
                <a:cubicBezTo>
                  <a:pt x="608950" y="1046023"/>
                  <a:pt x="619432" y="1067078"/>
                  <a:pt x="608950" y="1067078"/>
                </a:cubicBezTo>
                <a:cubicBezTo>
                  <a:pt x="430764" y="1140772"/>
                  <a:pt x="273540" y="1235520"/>
                  <a:pt x="116317" y="1319742"/>
                </a:cubicBezTo>
                <a:cubicBezTo>
                  <a:pt x="105835" y="1330269"/>
                  <a:pt x="95354" y="1309214"/>
                  <a:pt x="105835" y="1298686"/>
                </a:cubicBezTo>
                <a:cubicBezTo>
                  <a:pt x="263059" y="1214465"/>
                  <a:pt x="430764" y="1119717"/>
                  <a:pt x="598469" y="1046023"/>
                </a:cubicBezTo>
                <a:close/>
                <a:moveTo>
                  <a:pt x="1423165" y="454387"/>
                </a:moveTo>
                <a:cubicBezTo>
                  <a:pt x="1430068" y="456373"/>
                  <a:pt x="1434012" y="470274"/>
                  <a:pt x="1426123" y="478217"/>
                </a:cubicBezTo>
                <a:cubicBezTo>
                  <a:pt x="1384047" y="520581"/>
                  <a:pt x="1320933" y="552354"/>
                  <a:pt x="1268337" y="584127"/>
                </a:cubicBezTo>
                <a:cubicBezTo>
                  <a:pt x="1247299" y="584127"/>
                  <a:pt x="1236780" y="573536"/>
                  <a:pt x="1257818" y="562945"/>
                </a:cubicBezTo>
                <a:cubicBezTo>
                  <a:pt x="1310414" y="531172"/>
                  <a:pt x="1363009" y="499399"/>
                  <a:pt x="1415604" y="457035"/>
                </a:cubicBezTo>
                <a:cubicBezTo>
                  <a:pt x="1418234" y="454387"/>
                  <a:pt x="1420864" y="453725"/>
                  <a:pt x="1423165" y="454387"/>
                </a:cubicBezTo>
                <a:close/>
                <a:moveTo>
                  <a:pt x="1369917" y="245611"/>
                </a:moveTo>
                <a:cubicBezTo>
                  <a:pt x="1376795" y="247589"/>
                  <a:pt x="1380726" y="261434"/>
                  <a:pt x="1372865" y="269345"/>
                </a:cubicBezTo>
                <a:cubicBezTo>
                  <a:pt x="1299493" y="311537"/>
                  <a:pt x="1215640" y="353730"/>
                  <a:pt x="1142269" y="395923"/>
                </a:cubicBezTo>
                <a:cubicBezTo>
                  <a:pt x="1131787" y="406471"/>
                  <a:pt x="1121305" y="385375"/>
                  <a:pt x="1131787" y="374827"/>
                </a:cubicBezTo>
                <a:cubicBezTo>
                  <a:pt x="1205158" y="332634"/>
                  <a:pt x="1289011" y="300989"/>
                  <a:pt x="1362383" y="248248"/>
                </a:cubicBezTo>
                <a:cubicBezTo>
                  <a:pt x="1365003" y="245611"/>
                  <a:pt x="1367624" y="244952"/>
                  <a:pt x="1369917" y="245611"/>
                </a:cubicBezTo>
                <a:close/>
                <a:moveTo>
                  <a:pt x="1267705" y="170233"/>
                </a:moveTo>
                <a:cubicBezTo>
                  <a:pt x="1274614" y="172241"/>
                  <a:pt x="1278561" y="186300"/>
                  <a:pt x="1270666" y="194334"/>
                </a:cubicBezTo>
                <a:cubicBezTo>
                  <a:pt x="1175917" y="226468"/>
                  <a:pt x="1102224" y="290737"/>
                  <a:pt x="1018002" y="333584"/>
                </a:cubicBezTo>
                <a:cubicBezTo>
                  <a:pt x="1007474" y="344295"/>
                  <a:pt x="996947" y="322872"/>
                  <a:pt x="1007474" y="322872"/>
                </a:cubicBezTo>
                <a:cubicBezTo>
                  <a:pt x="1091696" y="269314"/>
                  <a:pt x="1165389" y="205045"/>
                  <a:pt x="1260138" y="172911"/>
                </a:cubicBezTo>
                <a:cubicBezTo>
                  <a:pt x="1262770" y="170233"/>
                  <a:pt x="1265402" y="169563"/>
                  <a:pt x="1267705" y="170233"/>
                </a:cubicBezTo>
                <a:close/>
                <a:moveTo>
                  <a:pt x="1174339" y="131108"/>
                </a:moveTo>
                <a:cubicBezTo>
                  <a:pt x="1195239" y="131108"/>
                  <a:pt x="1205689" y="151835"/>
                  <a:pt x="1195239" y="151835"/>
                </a:cubicBezTo>
                <a:cubicBezTo>
                  <a:pt x="1142988" y="172561"/>
                  <a:pt x="1101187" y="193287"/>
                  <a:pt x="1059386" y="214014"/>
                </a:cubicBezTo>
                <a:cubicBezTo>
                  <a:pt x="1048936" y="224377"/>
                  <a:pt x="1028035" y="203651"/>
                  <a:pt x="1048936" y="193287"/>
                </a:cubicBezTo>
                <a:cubicBezTo>
                  <a:pt x="1090737" y="172561"/>
                  <a:pt x="1132538" y="151835"/>
                  <a:pt x="1174339" y="131108"/>
                </a:cubicBezTo>
                <a:close/>
                <a:moveTo>
                  <a:pt x="1141766" y="445"/>
                </a:moveTo>
                <a:cubicBezTo>
                  <a:pt x="1183029" y="-3986"/>
                  <a:pt x="1224291" y="25556"/>
                  <a:pt x="1247869" y="49191"/>
                </a:cubicBezTo>
                <a:cubicBezTo>
                  <a:pt x="1289786" y="101711"/>
                  <a:pt x="1331703" y="143728"/>
                  <a:pt x="1394579" y="175240"/>
                </a:cubicBezTo>
                <a:cubicBezTo>
                  <a:pt x="1426016" y="206753"/>
                  <a:pt x="1457454" y="227761"/>
                  <a:pt x="1488892" y="259273"/>
                </a:cubicBezTo>
                <a:cubicBezTo>
                  <a:pt x="1499371" y="280282"/>
                  <a:pt x="1583205" y="364315"/>
                  <a:pt x="1551767" y="395827"/>
                </a:cubicBezTo>
                <a:cubicBezTo>
                  <a:pt x="1520330" y="427339"/>
                  <a:pt x="1478413" y="437843"/>
                  <a:pt x="1467933" y="490364"/>
                </a:cubicBezTo>
                <a:lnTo>
                  <a:pt x="1461232" y="544105"/>
                </a:lnTo>
                <a:lnTo>
                  <a:pt x="1467728" y="546452"/>
                </a:lnTo>
                <a:cubicBezTo>
                  <a:pt x="1473058" y="550497"/>
                  <a:pt x="1475723" y="555890"/>
                  <a:pt x="1470393" y="561283"/>
                </a:cubicBezTo>
                <a:lnTo>
                  <a:pt x="1458658" y="569870"/>
                </a:lnTo>
                <a:lnTo>
                  <a:pt x="1457454" y="637422"/>
                </a:lnTo>
                <a:cubicBezTo>
                  <a:pt x="1467933" y="752967"/>
                  <a:pt x="1478413" y="868513"/>
                  <a:pt x="1467933" y="984058"/>
                </a:cubicBezTo>
                <a:cubicBezTo>
                  <a:pt x="1467933" y="1057587"/>
                  <a:pt x="1467933" y="1152124"/>
                  <a:pt x="1426016" y="1225653"/>
                </a:cubicBezTo>
                <a:cubicBezTo>
                  <a:pt x="1363141" y="1330694"/>
                  <a:pt x="1164035" y="1309686"/>
                  <a:pt x="1059242" y="1299182"/>
                </a:cubicBezTo>
                <a:cubicBezTo>
                  <a:pt x="870615" y="1299182"/>
                  <a:pt x="661030" y="1299182"/>
                  <a:pt x="482883" y="1372710"/>
                </a:cubicBezTo>
                <a:cubicBezTo>
                  <a:pt x="315215" y="1435735"/>
                  <a:pt x="357132" y="1582793"/>
                  <a:pt x="346653" y="1719346"/>
                </a:cubicBezTo>
                <a:cubicBezTo>
                  <a:pt x="346653" y="1771867"/>
                  <a:pt x="315215" y="1887412"/>
                  <a:pt x="346653" y="1939933"/>
                </a:cubicBezTo>
                <a:cubicBezTo>
                  <a:pt x="357132" y="1950437"/>
                  <a:pt x="336173" y="1960941"/>
                  <a:pt x="325694" y="1950437"/>
                </a:cubicBezTo>
                <a:cubicBezTo>
                  <a:pt x="315215" y="1932055"/>
                  <a:pt x="309975" y="1910390"/>
                  <a:pt x="308011" y="1886920"/>
                </a:cubicBezTo>
                <a:lnTo>
                  <a:pt x="309884" y="1816044"/>
                </a:lnTo>
                <a:lnTo>
                  <a:pt x="217727" y="1873159"/>
                </a:lnTo>
                <a:cubicBezTo>
                  <a:pt x="177349" y="1895365"/>
                  <a:pt x="135668" y="1916266"/>
                  <a:pt x="93988" y="1937166"/>
                </a:cubicBezTo>
                <a:cubicBezTo>
                  <a:pt x="83568" y="1947616"/>
                  <a:pt x="73148" y="1926716"/>
                  <a:pt x="83568" y="1916266"/>
                </a:cubicBezTo>
                <a:cubicBezTo>
                  <a:pt x="166929" y="1874465"/>
                  <a:pt x="250290" y="1832664"/>
                  <a:pt x="312810" y="1780413"/>
                </a:cubicBezTo>
                <a:lnTo>
                  <a:pt x="314148" y="1780155"/>
                </a:lnTo>
                <a:lnTo>
                  <a:pt x="319800" y="1736251"/>
                </a:lnTo>
                <a:cubicBezTo>
                  <a:pt x="323074" y="1711468"/>
                  <a:pt x="325694" y="1687834"/>
                  <a:pt x="325694" y="1666826"/>
                </a:cubicBezTo>
                <a:cubicBezTo>
                  <a:pt x="325694" y="1540776"/>
                  <a:pt x="325694" y="1425231"/>
                  <a:pt x="451445" y="1351702"/>
                </a:cubicBezTo>
                <a:cubicBezTo>
                  <a:pt x="482883" y="1341198"/>
                  <a:pt x="516941" y="1333320"/>
                  <a:pt x="550998" y="1326755"/>
                </a:cubicBezTo>
                <a:lnTo>
                  <a:pt x="586632" y="1320645"/>
                </a:lnTo>
                <a:lnTo>
                  <a:pt x="582919" y="1317169"/>
                </a:lnTo>
                <a:cubicBezTo>
                  <a:pt x="580286" y="1311928"/>
                  <a:pt x="580286" y="1304067"/>
                  <a:pt x="585553" y="1298826"/>
                </a:cubicBezTo>
                <a:cubicBezTo>
                  <a:pt x="722512" y="1225455"/>
                  <a:pt x="870006" y="1152084"/>
                  <a:pt x="1006964" y="1068231"/>
                </a:cubicBezTo>
                <a:cubicBezTo>
                  <a:pt x="1017499" y="1068231"/>
                  <a:pt x="1028035" y="1089194"/>
                  <a:pt x="1017499" y="1089194"/>
                </a:cubicBezTo>
                <a:cubicBezTo>
                  <a:pt x="949020" y="1131121"/>
                  <a:pt x="877907" y="1167806"/>
                  <a:pt x="806794" y="1204492"/>
                </a:cubicBezTo>
                <a:lnTo>
                  <a:pt x="598127" y="1318674"/>
                </a:lnTo>
                <a:lnTo>
                  <a:pt x="650551" y="1309686"/>
                </a:lnTo>
                <a:cubicBezTo>
                  <a:pt x="687229" y="1299182"/>
                  <a:pt x="726526" y="1291303"/>
                  <a:pt x="765823" y="1286051"/>
                </a:cubicBezTo>
                <a:lnTo>
                  <a:pt x="858917" y="1279689"/>
                </a:lnTo>
                <a:lnTo>
                  <a:pt x="858228" y="1279346"/>
                </a:lnTo>
                <a:cubicBezTo>
                  <a:pt x="855613" y="1275438"/>
                  <a:pt x="855613" y="1270228"/>
                  <a:pt x="860844" y="1265018"/>
                </a:cubicBezTo>
                <a:cubicBezTo>
                  <a:pt x="944538" y="1223337"/>
                  <a:pt x="1028233" y="1181657"/>
                  <a:pt x="1111928" y="1129556"/>
                </a:cubicBezTo>
                <a:cubicBezTo>
                  <a:pt x="1174699" y="1098296"/>
                  <a:pt x="1237470" y="1056616"/>
                  <a:pt x="1300241" y="1014935"/>
                </a:cubicBezTo>
                <a:cubicBezTo>
                  <a:pt x="1310702" y="1014935"/>
                  <a:pt x="1321164" y="1035775"/>
                  <a:pt x="1310702" y="1035775"/>
                </a:cubicBezTo>
                <a:cubicBezTo>
                  <a:pt x="1237470" y="1077456"/>
                  <a:pt x="1174699" y="1129556"/>
                  <a:pt x="1091004" y="1160817"/>
                </a:cubicBezTo>
                <a:lnTo>
                  <a:pt x="884652" y="1278262"/>
                </a:lnTo>
                <a:lnTo>
                  <a:pt x="1039594" y="1282112"/>
                </a:lnTo>
                <a:cubicBezTo>
                  <a:pt x="1093300" y="1283425"/>
                  <a:pt x="1148316" y="1283425"/>
                  <a:pt x="1205952" y="1278173"/>
                </a:cubicBezTo>
                <a:cubicBezTo>
                  <a:pt x="1310745" y="1278173"/>
                  <a:pt x="1405058" y="1257165"/>
                  <a:pt x="1436496" y="1141620"/>
                </a:cubicBezTo>
                <a:cubicBezTo>
                  <a:pt x="1446975" y="1083847"/>
                  <a:pt x="1449595" y="1023448"/>
                  <a:pt x="1449595" y="963050"/>
                </a:cubicBezTo>
                <a:lnTo>
                  <a:pt x="1447720" y="835294"/>
                </a:lnTo>
                <a:lnTo>
                  <a:pt x="1399347" y="876805"/>
                </a:lnTo>
                <a:cubicBezTo>
                  <a:pt x="1338780" y="922305"/>
                  <a:pt x="1272352" y="957530"/>
                  <a:pt x="1217646" y="1004498"/>
                </a:cubicBezTo>
                <a:cubicBezTo>
                  <a:pt x="1207226" y="1014935"/>
                  <a:pt x="1196806" y="994061"/>
                  <a:pt x="1207226" y="983624"/>
                </a:cubicBezTo>
                <a:cubicBezTo>
                  <a:pt x="1280167" y="921000"/>
                  <a:pt x="1373948" y="879252"/>
                  <a:pt x="1446889" y="816628"/>
                </a:cubicBezTo>
                <a:lnTo>
                  <a:pt x="1447445" y="816517"/>
                </a:lnTo>
                <a:lnTo>
                  <a:pt x="1446975" y="784480"/>
                </a:lnTo>
                <a:lnTo>
                  <a:pt x="1439528" y="698222"/>
                </a:lnTo>
                <a:lnTo>
                  <a:pt x="1439445" y="698332"/>
                </a:lnTo>
                <a:cubicBezTo>
                  <a:pt x="1376331" y="729739"/>
                  <a:pt x="1334255" y="782084"/>
                  <a:pt x="1271140" y="813491"/>
                </a:cubicBezTo>
                <a:cubicBezTo>
                  <a:pt x="1260621" y="823960"/>
                  <a:pt x="1250102" y="813491"/>
                  <a:pt x="1260621" y="803022"/>
                </a:cubicBezTo>
                <a:cubicBezTo>
                  <a:pt x="1300068" y="771615"/>
                  <a:pt x="1339514" y="734319"/>
                  <a:pt x="1387836" y="704385"/>
                </a:cubicBezTo>
                <a:lnTo>
                  <a:pt x="1437804" y="678253"/>
                </a:lnTo>
                <a:lnTo>
                  <a:pt x="1435186" y="647926"/>
                </a:lnTo>
                <a:lnTo>
                  <a:pt x="1436483" y="586095"/>
                </a:lnTo>
                <a:lnTo>
                  <a:pt x="1383787" y="624652"/>
                </a:lnTo>
                <a:cubicBezTo>
                  <a:pt x="1353142" y="644875"/>
                  <a:pt x="1321164" y="663751"/>
                  <a:pt x="1289187" y="679930"/>
                </a:cubicBezTo>
                <a:cubicBezTo>
                  <a:pt x="1278527" y="690716"/>
                  <a:pt x="1267868" y="669144"/>
                  <a:pt x="1278527" y="658358"/>
                </a:cubicBezTo>
                <a:cubicBezTo>
                  <a:pt x="1305175" y="642179"/>
                  <a:pt x="1334488" y="626000"/>
                  <a:pt x="1363801" y="607124"/>
                </a:cubicBezTo>
                <a:lnTo>
                  <a:pt x="1441653" y="545578"/>
                </a:lnTo>
                <a:lnTo>
                  <a:pt x="1446975" y="511372"/>
                </a:lnTo>
                <a:cubicBezTo>
                  <a:pt x="1446975" y="479860"/>
                  <a:pt x="1457454" y="448348"/>
                  <a:pt x="1467933" y="427339"/>
                </a:cubicBezTo>
                <a:cubicBezTo>
                  <a:pt x="1499371" y="395827"/>
                  <a:pt x="1551767" y="374819"/>
                  <a:pt x="1509850" y="332802"/>
                </a:cubicBezTo>
                <a:cubicBezTo>
                  <a:pt x="1446975" y="227761"/>
                  <a:pt x="1342182" y="175240"/>
                  <a:pt x="1258348" y="80703"/>
                </a:cubicBezTo>
                <a:cubicBezTo>
                  <a:pt x="1226911" y="49191"/>
                  <a:pt x="1164035" y="-13834"/>
                  <a:pt x="1101159" y="49191"/>
                </a:cubicBezTo>
                <a:cubicBezTo>
                  <a:pt x="1090680" y="70199"/>
                  <a:pt x="1080201" y="91207"/>
                  <a:pt x="1059242" y="112215"/>
                </a:cubicBezTo>
                <a:cubicBezTo>
                  <a:pt x="1038284" y="164736"/>
                  <a:pt x="1017325" y="206753"/>
                  <a:pt x="996367" y="248769"/>
                </a:cubicBezTo>
                <a:cubicBezTo>
                  <a:pt x="985887" y="301290"/>
                  <a:pt x="933491" y="395827"/>
                  <a:pt x="1017325" y="416835"/>
                </a:cubicBezTo>
                <a:cubicBezTo>
                  <a:pt x="1059242" y="416835"/>
                  <a:pt x="1101159" y="416835"/>
                  <a:pt x="1132597" y="437843"/>
                </a:cubicBezTo>
                <a:cubicBezTo>
                  <a:pt x="1153556" y="443096"/>
                  <a:pt x="1171895" y="458852"/>
                  <a:pt x="1186303" y="478547"/>
                </a:cubicBezTo>
                <a:lnTo>
                  <a:pt x="1187708" y="480952"/>
                </a:lnTo>
                <a:lnTo>
                  <a:pt x="1195539" y="478520"/>
                </a:lnTo>
                <a:cubicBezTo>
                  <a:pt x="1268821" y="425471"/>
                  <a:pt x="1394448" y="404251"/>
                  <a:pt x="1446792" y="319371"/>
                </a:cubicBezTo>
                <a:cubicBezTo>
                  <a:pt x="1446792" y="308761"/>
                  <a:pt x="1467730" y="319371"/>
                  <a:pt x="1457261" y="329981"/>
                </a:cubicBezTo>
                <a:cubicBezTo>
                  <a:pt x="1415386" y="414861"/>
                  <a:pt x="1279290" y="446690"/>
                  <a:pt x="1206008" y="489130"/>
                </a:cubicBezTo>
                <a:lnTo>
                  <a:pt x="1193963" y="491661"/>
                </a:lnTo>
                <a:lnTo>
                  <a:pt x="1204806" y="510223"/>
                </a:lnTo>
                <a:cubicBezTo>
                  <a:pt x="1209882" y="521220"/>
                  <a:pt x="1213811" y="532381"/>
                  <a:pt x="1216431" y="542885"/>
                </a:cubicBezTo>
                <a:cubicBezTo>
                  <a:pt x="1247869" y="658430"/>
                  <a:pt x="1279307" y="858008"/>
                  <a:pt x="1195473" y="952545"/>
                </a:cubicBezTo>
                <a:cubicBezTo>
                  <a:pt x="1101159" y="1057587"/>
                  <a:pt x="923012" y="1036578"/>
                  <a:pt x="797261" y="1026074"/>
                </a:cubicBezTo>
                <a:cubicBezTo>
                  <a:pt x="650551" y="1026074"/>
                  <a:pt x="514321" y="994562"/>
                  <a:pt x="367611" y="1005066"/>
                </a:cubicBezTo>
                <a:cubicBezTo>
                  <a:pt x="266748" y="1005066"/>
                  <a:pt x="157862" y="1013108"/>
                  <a:pt x="97116" y="1092525"/>
                </a:cubicBezTo>
                <a:lnTo>
                  <a:pt x="93312" y="1098929"/>
                </a:lnTo>
                <a:lnTo>
                  <a:pt x="150871" y="1074995"/>
                </a:lnTo>
                <a:cubicBezTo>
                  <a:pt x="177168" y="1063185"/>
                  <a:pt x="203466" y="1050063"/>
                  <a:pt x="229764" y="1034316"/>
                </a:cubicBezTo>
                <a:cubicBezTo>
                  <a:pt x="240283" y="1023818"/>
                  <a:pt x="250802" y="1044814"/>
                  <a:pt x="240283" y="1044814"/>
                </a:cubicBezTo>
                <a:cubicBezTo>
                  <a:pt x="187687" y="1076307"/>
                  <a:pt x="135092" y="1107800"/>
                  <a:pt x="82497" y="1128795"/>
                </a:cubicBezTo>
                <a:lnTo>
                  <a:pt x="74160" y="1131216"/>
                </a:lnTo>
                <a:lnTo>
                  <a:pt x="45313" y="1219600"/>
                </a:lnTo>
                <a:cubicBezTo>
                  <a:pt x="-7841" y="1429990"/>
                  <a:pt x="32275" y="1665513"/>
                  <a:pt x="32275" y="1876908"/>
                </a:cubicBezTo>
                <a:cubicBezTo>
                  <a:pt x="32275" y="1887412"/>
                  <a:pt x="11317" y="1887412"/>
                  <a:pt x="11317" y="1876908"/>
                </a:cubicBezTo>
                <a:cubicBezTo>
                  <a:pt x="11317" y="1656322"/>
                  <a:pt x="-20121" y="1435735"/>
                  <a:pt x="21796" y="1215149"/>
                </a:cubicBezTo>
                <a:cubicBezTo>
                  <a:pt x="53234" y="1099603"/>
                  <a:pt x="116109" y="1005066"/>
                  <a:pt x="241860" y="984058"/>
                </a:cubicBezTo>
                <a:cubicBezTo>
                  <a:pt x="461924" y="963050"/>
                  <a:pt x="692468" y="1015570"/>
                  <a:pt x="912532" y="1005066"/>
                </a:cubicBezTo>
                <a:cubicBezTo>
                  <a:pt x="985887" y="1005066"/>
                  <a:pt x="1080201" y="1015570"/>
                  <a:pt x="1143076" y="973554"/>
                </a:cubicBezTo>
                <a:cubicBezTo>
                  <a:pt x="1216431" y="910529"/>
                  <a:pt x="1216431" y="826496"/>
                  <a:pt x="1216431" y="742463"/>
                </a:cubicBezTo>
                <a:cubicBezTo>
                  <a:pt x="1216431" y="658430"/>
                  <a:pt x="1216431" y="469356"/>
                  <a:pt x="1111639" y="448348"/>
                </a:cubicBezTo>
                <a:cubicBezTo>
                  <a:pt x="1069722" y="437843"/>
                  <a:pt x="985887" y="448348"/>
                  <a:pt x="954449" y="395827"/>
                </a:cubicBezTo>
                <a:cubicBezTo>
                  <a:pt x="923012" y="353811"/>
                  <a:pt x="964929" y="269778"/>
                  <a:pt x="985887" y="227761"/>
                </a:cubicBezTo>
                <a:cubicBezTo>
                  <a:pt x="1017325" y="154232"/>
                  <a:pt x="1048763" y="70199"/>
                  <a:pt x="1101159" y="17678"/>
                </a:cubicBezTo>
                <a:cubicBezTo>
                  <a:pt x="1114258" y="7174"/>
                  <a:pt x="1128012" y="1922"/>
                  <a:pt x="1141766" y="4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719572" y="2500536"/>
            <a:ext cx="2301053" cy="2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GUI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界面：从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QT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到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JFrame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6435207" y="2815794"/>
            <a:ext cx="2025225" cy="2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日志</a:t>
            </a: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5135405" y="1909504"/>
            <a:ext cx="2446187" cy="2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各类消息内容</a:t>
            </a: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2492769" y="1838308"/>
            <a:ext cx="2000656" cy="2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前后端连接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559C13-F97F-4D79-8729-7D25C4EDC772}"/>
              </a:ext>
            </a:extLst>
          </p:cNvPr>
          <p:cNvGrpSpPr/>
          <p:nvPr/>
        </p:nvGrpSpPr>
        <p:grpSpPr>
          <a:xfrm>
            <a:off x="168819" y="0"/>
            <a:ext cx="3607971" cy="1215994"/>
            <a:chOff x="1214003" y="1435328"/>
            <a:chExt cx="5491856" cy="2153468"/>
          </a:xfrm>
        </p:grpSpPr>
        <p:pic>
          <p:nvPicPr>
            <p:cNvPr id="13" name="Picture 2" descr="C:\Users\Administrator\Desktop\图片3副本.png">
              <a:extLst>
                <a:ext uri="{FF2B5EF4-FFF2-40B4-BE49-F238E27FC236}">
                  <a16:creationId xmlns:a16="http://schemas.microsoft.com/office/drawing/2014/main" id="{EF1C165D-0354-4630-87A8-D3F731A59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214003" y="1435328"/>
              <a:ext cx="5491856" cy="2153468"/>
            </a:xfrm>
            <a:prstGeom prst="rect">
              <a:avLst/>
            </a:prstGeom>
            <a:noFill/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D19EB8-F3FA-4BD8-8121-E597CBAE45E8}"/>
                </a:ext>
              </a:extLst>
            </p:cNvPr>
            <p:cNvSpPr txBox="1"/>
            <p:nvPr/>
          </p:nvSpPr>
          <p:spPr>
            <a:xfrm>
              <a:off x="2209410" y="2058879"/>
              <a:ext cx="3564395" cy="92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分工合作</a:t>
              </a:r>
              <a:r>
                <a:rPr lang="en-US" altLang="zh-CN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-</a:t>
              </a:r>
              <a:r>
                <a:rPr lang="zh-CN" altLang="en-US" sz="28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itchFamily="2" charset="-122"/>
                </a:rPr>
                <a:t>陈</a:t>
              </a:r>
              <a:endParaRPr lang="en-GB" altLang="zh-CN" sz="28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5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1" grpId="0" animBg="1"/>
      <p:bldP spid="68" grpId="0" animBg="1"/>
      <p:bldP spid="69" grpId="0" animBg="1"/>
      <p:bldP spid="70" grpId="0" animBg="1"/>
      <p:bldP spid="64" grpId="0"/>
      <p:bldP spid="65" grpId="0"/>
      <p:bldP spid="66" grpId="0"/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9F8F"/>
      </a:accent1>
      <a:accent2>
        <a:srgbClr val="149F8F"/>
      </a:accent2>
      <a:accent3>
        <a:srgbClr val="149F8F"/>
      </a:accent3>
      <a:accent4>
        <a:srgbClr val="149F8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1095</Words>
  <Application>Microsoft Office PowerPoint</Application>
  <PresentationFormat>自定义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hakuyoxingshu7000</vt:lpstr>
      <vt:lpstr>方正静蕾简体</vt:lpstr>
      <vt:lpstr>华文细黑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Lenovo</cp:lastModifiedBy>
  <cp:revision>436</cp:revision>
  <dcterms:created xsi:type="dcterms:W3CDTF">2017-06-08T13:49:11Z</dcterms:created>
  <dcterms:modified xsi:type="dcterms:W3CDTF">2019-12-27T01:58:01Z</dcterms:modified>
</cp:coreProperties>
</file>