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13" r:id="rId2"/>
    <p:sldId id="319" r:id="rId3"/>
    <p:sldId id="315" r:id="rId4"/>
    <p:sldId id="270" r:id="rId5"/>
    <p:sldId id="316" r:id="rId6"/>
    <p:sldId id="299" r:id="rId7"/>
    <p:sldId id="273" r:id="rId8"/>
    <p:sldId id="284" r:id="rId9"/>
    <p:sldId id="277" r:id="rId10"/>
    <p:sldId id="311" r:id="rId11"/>
    <p:sldId id="317" r:id="rId12"/>
    <p:sldId id="288" r:id="rId13"/>
    <p:sldId id="281" r:id="rId14"/>
    <p:sldId id="293" r:id="rId15"/>
    <p:sldId id="276" r:id="rId16"/>
    <p:sldId id="269" r:id="rId17"/>
    <p:sldId id="310" r:id="rId18"/>
    <p:sldId id="308" r:id="rId19"/>
    <p:sldId id="305" r:id="rId20"/>
    <p:sldId id="318" r:id="rId21"/>
    <p:sldId id="307" r:id="rId22"/>
    <p:sldId id="314" r:id="rId23"/>
  </p:sldIdLst>
  <p:sldSz cx="9144000" cy="5145088"/>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94" autoAdjust="0"/>
  </p:normalViewPr>
  <p:slideViewPr>
    <p:cSldViewPr>
      <p:cViewPr>
        <p:scale>
          <a:sx n="100" d="100"/>
          <a:sy n="100" d="100"/>
        </p:scale>
        <p:origin x="516" y="-732"/>
      </p:cViewPr>
      <p:guideLst>
        <p:guide orient="horz" pos="1621"/>
        <p:guide pos="2880"/>
      </p:guideLst>
    </p:cSldViewPr>
  </p:slideViewPr>
  <p:notesTextViewPr>
    <p:cViewPr>
      <p:scale>
        <a:sx n="100" d="100"/>
        <a:sy n="100" d="100"/>
      </p:scale>
      <p:origin x="0" y="0"/>
    </p:cViewPr>
  </p:notesTextViewPr>
  <p:sorterViewPr>
    <p:cViewPr>
      <p:scale>
        <a:sx n="186" d="100"/>
        <a:sy n="186" d="100"/>
      </p:scale>
      <p:origin x="0" y="0"/>
    </p:cViewPr>
  </p:sorterViewPr>
  <p:notesViewPr>
    <p:cSldViewPr>
      <p:cViewPr varScale="1">
        <p:scale>
          <a:sx n="85" d="100"/>
          <a:sy n="85" d="100"/>
        </p:scale>
        <p:origin x="-942"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5859E2-444A-4A64-B093-689375096B89}" type="datetimeFigureOut">
              <a:rPr lang="zh-CN" altLang="en-US" smtClean="0"/>
              <a:t>2019/12/26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F38ECD-C09A-4456-A370-F0B780C2D182}" type="slidenum">
              <a:rPr lang="zh-CN" altLang="en-US" smtClean="0"/>
              <a:t>‹#›</a:t>
            </a:fld>
            <a:endParaRPr lang="zh-CN" altLang="en-US"/>
          </a:p>
        </p:txBody>
      </p:sp>
    </p:spTree>
    <p:extLst>
      <p:ext uri="{BB962C8B-B14F-4D97-AF65-F5344CB8AC3E}">
        <p14:creationId xmlns:p14="http://schemas.microsoft.com/office/powerpoint/2010/main" val="3264076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86EA5-6311-43E1-8407-31F6367BFBBC}" type="datetimeFigureOut">
              <a:rPr lang="zh-CN" altLang="en-US" smtClean="0"/>
              <a:pPr/>
              <a:t>2019/12/26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7BCFB-A7C3-4628-BC5B-9545862F0BD1}" type="slidenum">
              <a:rPr lang="zh-CN" altLang="en-US" smtClean="0"/>
              <a:pPr/>
              <a:t>‹#›</a:t>
            </a:fld>
            <a:endParaRPr lang="zh-CN" altLang="en-US"/>
          </a:p>
        </p:txBody>
      </p:sp>
    </p:spTree>
    <p:extLst>
      <p:ext uri="{BB962C8B-B14F-4D97-AF65-F5344CB8AC3E}">
        <p14:creationId xmlns:p14="http://schemas.microsoft.com/office/powerpoint/2010/main" val="83961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1</a:t>
            </a:fld>
            <a:endParaRPr lang="zh-CN" altLang="en-US"/>
          </a:p>
        </p:txBody>
      </p:sp>
    </p:spTree>
    <p:extLst>
      <p:ext uri="{BB962C8B-B14F-4D97-AF65-F5344CB8AC3E}">
        <p14:creationId xmlns:p14="http://schemas.microsoft.com/office/powerpoint/2010/main" val="1378268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10</a:t>
            </a:fld>
            <a:endParaRPr lang="zh-CN" altLang="en-US"/>
          </a:p>
        </p:txBody>
      </p:sp>
    </p:spTree>
    <p:extLst>
      <p:ext uri="{BB962C8B-B14F-4D97-AF65-F5344CB8AC3E}">
        <p14:creationId xmlns:p14="http://schemas.microsoft.com/office/powerpoint/2010/main" val="1088413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11</a:t>
            </a:fld>
            <a:endParaRPr lang="zh-CN" altLang="en-US"/>
          </a:p>
        </p:txBody>
      </p:sp>
    </p:spTree>
    <p:extLst>
      <p:ext uri="{BB962C8B-B14F-4D97-AF65-F5344CB8AC3E}">
        <p14:creationId xmlns:p14="http://schemas.microsoft.com/office/powerpoint/2010/main" val="2188720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身份认证阶段：客户端向服务器发送用户名和加密过后的密码，服务器进行验证，如果成功分配给客户端一个</a:t>
            </a:r>
            <a:r>
              <a:rPr lang="en-US" altLang="zh-CN" dirty="0"/>
              <a:t>ID</a:t>
            </a:r>
            <a:r>
              <a:rPr lang="zh-CN" altLang="en-US" dirty="0"/>
              <a:t>并将该</a:t>
            </a:r>
            <a:r>
              <a:rPr lang="en-US" altLang="zh-CN" dirty="0"/>
              <a:t>ID</a:t>
            </a:r>
            <a:r>
              <a:rPr lang="zh-CN" altLang="en-US" dirty="0"/>
              <a:t>发送给客户端，作为之后客户端连接的凭证</a:t>
            </a:r>
            <a:endParaRPr lang="en-US" altLang="zh-CN" dirty="0"/>
          </a:p>
          <a:p>
            <a:r>
              <a:rPr lang="en-US" altLang="zh-CN" dirty="0"/>
              <a:t>Git</a:t>
            </a:r>
            <a:r>
              <a:rPr lang="zh-CN" altLang="en-US" dirty="0"/>
              <a:t>身份认证：如果服务器没有存储客户端的</a:t>
            </a:r>
            <a:r>
              <a:rPr lang="en-US" altLang="zh-CN" dirty="0"/>
              <a:t>pub</a:t>
            </a:r>
            <a:r>
              <a:rPr lang="zh-CN" altLang="en-US" dirty="0"/>
              <a:t>文件，需要客户端将该</a:t>
            </a:r>
            <a:r>
              <a:rPr lang="en-US" altLang="zh-CN" dirty="0"/>
              <a:t>pub</a:t>
            </a:r>
            <a:r>
              <a:rPr lang="zh-CN" altLang="en-US" dirty="0"/>
              <a:t>文件的内容上传</a:t>
            </a:r>
            <a:endParaRPr lang="en-US" altLang="zh-CN" dirty="0"/>
          </a:p>
          <a:p>
            <a:r>
              <a:rPr lang="zh-CN" altLang="en-US" dirty="0"/>
              <a:t>仓库链接：客户端可以向服务器清幽服务器已有的远程仓库列表，然后可以新建远程仓库，也可以把本地的仓库和远程仓库进行连接，用于之后的文件同步</a:t>
            </a:r>
            <a:endParaRPr lang="en-US" altLang="zh-CN" dirty="0"/>
          </a:p>
          <a:p>
            <a:r>
              <a:rPr lang="zh-CN" altLang="en-US" dirty="0"/>
              <a:t>自动同步：也可以通过手动同步完成，每过一段时间，通过</a:t>
            </a:r>
            <a:r>
              <a:rPr lang="en-US" altLang="zh-CN" dirty="0"/>
              <a:t>git</a:t>
            </a:r>
            <a:r>
              <a:rPr lang="zh-CN" altLang="en-US" dirty="0"/>
              <a:t>，命令实现仓库的同步，如果有错误应当给出相应提示</a:t>
            </a:r>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12</a:t>
            </a:fld>
            <a:endParaRPr lang="zh-CN" altLang="en-US"/>
          </a:p>
        </p:txBody>
      </p:sp>
    </p:spTree>
    <p:extLst>
      <p:ext uri="{BB962C8B-B14F-4D97-AF65-F5344CB8AC3E}">
        <p14:creationId xmlns:p14="http://schemas.microsoft.com/office/powerpoint/2010/main" val="81304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13</a:t>
            </a:fld>
            <a:endParaRPr lang="zh-CN" altLang="en-US"/>
          </a:p>
        </p:txBody>
      </p:sp>
    </p:spTree>
    <p:extLst>
      <p:ext uri="{BB962C8B-B14F-4D97-AF65-F5344CB8AC3E}">
        <p14:creationId xmlns:p14="http://schemas.microsoft.com/office/powerpoint/2010/main" val="43280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14</a:t>
            </a:fld>
            <a:endParaRPr lang="zh-CN" altLang="en-US"/>
          </a:p>
        </p:txBody>
      </p:sp>
    </p:spTree>
    <p:extLst>
      <p:ext uri="{BB962C8B-B14F-4D97-AF65-F5344CB8AC3E}">
        <p14:creationId xmlns:p14="http://schemas.microsoft.com/office/powerpoint/2010/main" val="144612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15</a:t>
            </a:fld>
            <a:endParaRPr lang="zh-CN" altLang="en-US"/>
          </a:p>
        </p:txBody>
      </p:sp>
    </p:spTree>
    <p:extLst>
      <p:ext uri="{BB962C8B-B14F-4D97-AF65-F5344CB8AC3E}">
        <p14:creationId xmlns:p14="http://schemas.microsoft.com/office/powerpoint/2010/main" val="227060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16</a:t>
            </a:fld>
            <a:endParaRPr lang="zh-CN" altLang="en-US"/>
          </a:p>
        </p:txBody>
      </p:sp>
    </p:spTree>
    <p:extLst>
      <p:ext uri="{BB962C8B-B14F-4D97-AF65-F5344CB8AC3E}">
        <p14:creationId xmlns:p14="http://schemas.microsoft.com/office/powerpoint/2010/main" val="2610318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17</a:t>
            </a:fld>
            <a:endParaRPr lang="zh-CN" altLang="en-US"/>
          </a:p>
        </p:txBody>
      </p:sp>
    </p:spTree>
    <p:extLst>
      <p:ext uri="{BB962C8B-B14F-4D97-AF65-F5344CB8AC3E}">
        <p14:creationId xmlns:p14="http://schemas.microsoft.com/office/powerpoint/2010/main" val="1177362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AD2FE5-5C16-4F62-9D00-CB83B7A22079}" type="slidenum">
              <a:rPr lang="zh-CN" altLang="en-US" smtClean="0"/>
              <a:pPr/>
              <a:t>18</a:t>
            </a:fld>
            <a:endParaRPr lang="zh-CN" altLang="en-US"/>
          </a:p>
        </p:txBody>
      </p:sp>
    </p:spTree>
    <p:extLst>
      <p:ext uri="{BB962C8B-B14F-4D97-AF65-F5344CB8AC3E}">
        <p14:creationId xmlns:p14="http://schemas.microsoft.com/office/powerpoint/2010/main" val="2051337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错误处理还没有考虑完全</a:t>
            </a:r>
            <a:endParaRPr lang="en-US" altLang="zh-CN" dirty="0"/>
          </a:p>
          <a:p>
            <a:r>
              <a:rPr lang="zh-CN" altLang="en-US" dirty="0"/>
              <a:t>创建验证用账号还不知道应该放在哪里去做，个人认为可能给客户端这个权限不太好，所以可能需要一个服务器管理界面</a:t>
            </a:r>
            <a:endParaRPr lang="en-US" altLang="zh-CN" dirty="0"/>
          </a:p>
          <a:p>
            <a:r>
              <a:rPr lang="zh-CN" altLang="en-US" dirty="0"/>
              <a:t>目前很多设置比如</a:t>
            </a:r>
            <a:r>
              <a:rPr lang="en-US" altLang="zh-CN" dirty="0" err="1"/>
              <a:t>mysql</a:t>
            </a:r>
            <a:r>
              <a:rPr lang="zh-CN" altLang="en-US" dirty="0"/>
              <a:t>账号密码都直接写死的，没有使用到配置文件</a:t>
            </a:r>
            <a:endParaRPr lang="en-US" altLang="zh-CN" dirty="0"/>
          </a:p>
          <a:p>
            <a:r>
              <a:rPr lang="zh-CN" altLang="en-US" dirty="0"/>
              <a:t>每次</a:t>
            </a:r>
            <a:r>
              <a:rPr lang="en-US" altLang="zh-CN" dirty="0"/>
              <a:t>commit</a:t>
            </a:r>
            <a:r>
              <a:rPr lang="zh-CN" altLang="en-US" dirty="0"/>
              <a:t>的说明也就是</a:t>
            </a:r>
            <a:r>
              <a:rPr lang="en-US" altLang="zh-CN" dirty="0"/>
              <a:t>-m</a:t>
            </a:r>
            <a:r>
              <a:rPr lang="zh-CN" altLang="en-US"/>
              <a:t>参数只能使用时间，不能个性化配置</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EAD2FE5-5C16-4F62-9D00-CB83B7A22079}" type="slidenum">
              <a:rPr lang="zh-CN" altLang="en-US" smtClean="0"/>
              <a:pPr/>
              <a:t>19</a:t>
            </a:fld>
            <a:endParaRPr lang="zh-CN" altLang="en-US"/>
          </a:p>
        </p:txBody>
      </p:sp>
    </p:spTree>
    <p:extLst>
      <p:ext uri="{BB962C8B-B14F-4D97-AF65-F5344CB8AC3E}">
        <p14:creationId xmlns:p14="http://schemas.microsoft.com/office/powerpoint/2010/main" val="264629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2</a:t>
            </a:fld>
            <a:endParaRPr lang="zh-CN" altLang="en-US"/>
          </a:p>
        </p:txBody>
      </p:sp>
    </p:spTree>
    <p:extLst>
      <p:ext uri="{BB962C8B-B14F-4D97-AF65-F5344CB8AC3E}">
        <p14:creationId xmlns:p14="http://schemas.microsoft.com/office/powerpoint/2010/main" val="320178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20</a:t>
            </a:fld>
            <a:endParaRPr lang="zh-CN" altLang="en-US"/>
          </a:p>
        </p:txBody>
      </p:sp>
    </p:spTree>
    <p:extLst>
      <p:ext uri="{BB962C8B-B14F-4D97-AF65-F5344CB8AC3E}">
        <p14:creationId xmlns:p14="http://schemas.microsoft.com/office/powerpoint/2010/main" val="3251759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目前这个项目只能在已经配置好环境中进行，比如已经有我们需要的数据库和表，已经安装完各个依赖</a:t>
            </a:r>
            <a:endParaRPr lang="en-US" altLang="zh-CN" dirty="0"/>
          </a:p>
          <a:p>
            <a:r>
              <a:rPr lang="zh-CN" altLang="en-US" dirty="0"/>
              <a:t>目前数据库是写死的，灵活配置针对的是服务器，需要能够甚至能够自行创建缺失的数据库和表，更改账号密码等</a:t>
            </a:r>
            <a:endParaRPr lang="en-US" altLang="zh-CN" dirty="0"/>
          </a:p>
          <a:p>
            <a:r>
              <a:rPr lang="zh-CN" altLang="en-US" dirty="0"/>
              <a:t>错误恢复机制指的是版本回退</a:t>
            </a:r>
            <a:endParaRPr lang="en-US" altLang="zh-CN" dirty="0"/>
          </a:p>
          <a:p>
            <a:r>
              <a:rPr lang="zh-CN" altLang="en-US" dirty="0"/>
              <a:t>服务器</a:t>
            </a:r>
            <a:r>
              <a:rPr lang="en-US" altLang="zh-CN" dirty="0"/>
              <a:t>GUI</a:t>
            </a:r>
            <a:r>
              <a:rPr lang="zh-CN" altLang="en-US" dirty="0"/>
              <a:t>界面可以采用类似</a:t>
            </a:r>
            <a:r>
              <a:rPr lang="en-US" altLang="zh-CN" dirty="0"/>
              <a:t>Jenkins</a:t>
            </a:r>
            <a:r>
              <a:rPr lang="zh-CN" altLang="en-US" dirty="0"/>
              <a:t>的方法来实现</a:t>
            </a:r>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21</a:t>
            </a:fld>
            <a:endParaRPr lang="zh-CN" altLang="en-US"/>
          </a:p>
        </p:txBody>
      </p:sp>
    </p:spTree>
    <p:extLst>
      <p:ext uri="{BB962C8B-B14F-4D97-AF65-F5344CB8AC3E}">
        <p14:creationId xmlns:p14="http://schemas.microsoft.com/office/powerpoint/2010/main" val="1410078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22</a:t>
            </a:fld>
            <a:endParaRPr lang="zh-CN" altLang="en-US"/>
          </a:p>
        </p:txBody>
      </p:sp>
    </p:spTree>
    <p:extLst>
      <p:ext uri="{BB962C8B-B14F-4D97-AF65-F5344CB8AC3E}">
        <p14:creationId xmlns:p14="http://schemas.microsoft.com/office/powerpoint/2010/main" val="1752742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3</a:t>
            </a:fld>
            <a:endParaRPr lang="zh-CN" altLang="en-US"/>
          </a:p>
        </p:txBody>
      </p:sp>
    </p:spTree>
    <p:extLst>
      <p:ext uri="{BB962C8B-B14F-4D97-AF65-F5344CB8AC3E}">
        <p14:creationId xmlns:p14="http://schemas.microsoft.com/office/powerpoint/2010/main" val="2230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文件自动同步器主要有</a:t>
            </a:r>
            <a:r>
              <a:rPr lang="en-US" altLang="zh-CN" dirty="0"/>
              <a:t>4</a:t>
            </a:r>
            <a:r>
              <a:rPr lang="zh-CN" altLang="en-US" dirty="0"/>
              <a:t>个特点，一是有一个简约的</a:t>
            </a:r>
            <a:r>
              <a:rPr lang="en-US" altLang="zh-CN" dirty="0"/>
              <a:t>GUI</a:t>
            </a:r>
            <a:r>
              <a:rPr lang="zh-CN" altLang="en-US" dirty="0"/>
              <a:t>界面，二是拥有完善的日志，三是功能上能够实现文档的自动同步，四是可以处理一些突发情况不至于崩溃</a:t>
            </a:r>
          </a:p>
          <a:p>
            <a:endParaRPr lang="zh-CN" altLang="en-US" dirty="0"/>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346799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5</a:t>
            </a:fld>
            <a:endParaRPr lang="zh-CN" altLang="en-US"/>
          </a:p>
        </p:txBody>
      </p:sp>
    </p:spTree>
    <p:extLst>
      <p:ext uri="{BB962C8B-B14F-4D97-AF65-F5344CB8AC3E}">
        <p14:creationId xmlns:p14="http://schemas.microsoft.com/office/powerpoint/2010/main" val="21223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如果不发送任何命令，</a:t>
            </a:r>
            <a:r>
              <a:rPr lang="en-US" altLang="zh-CN" dirty="0"/>
              <a:t>2s</a:t>
            </a:r>
            <a:r>
              <a:rPr lang="zh-CN" altLang="en-US" dirty="0"/>
              <a:t>也会向服务器发送一个数据包维持连接</a:t>
            </a:r>
            <a:endParaRPr lang="en-US" altLang="zh-CN" dirty="0"/>
          </a:p>
          <a:p>
            <a:r>
              <a:rPr lang="en-US" altLang="zh-CN" dirty="0"/>
              <a:t>GUI</a:t>
            </a:r>
            <a:r>
              <a:rPr lang="zh-CN" altLang="en-US" dirty="0"/>
              <a:t>中可以进行身份认证，新建远程仓库，将本地仓库与远程仓库进行链接，手动上传和下载等</a:t>
            </a:r>
            <a:endParaRPr lang="en-US" altLang="zh-CN" dirty="0"/>
          </a:p>
          <a:p>
            <a:r>
              <a:rPr lang="zh-CN" altLang="en-US" dirty="0"/>
              <a:t>日志中包括每次操作的内容和操作的结果</a:t>
            </a:r>
          </a:p>
          <a:p>
            <a:endParaRPr lang="zh-CN" altLang="en-US" dirty="0"/>
          </a:p>
        </p:txBody>
      </p:sp>
      <p:sp>
        <p:nvSpPr>
          <p:cNvPr id="4" name="灯片编号占位符 3"/>
          <p:cNvSpPr>
            <a:spLocks noGrp="1"/>
          </p:cNvSpPr>
          <p:nvPr>
            <p:ph type="sldNum" sz="quarter" idx="10"/>
          </p:nvPr>
        </p:nvSpPr>
        <p:spPr/>
        <p:txBody>
          <a:bodyPr/>
          <a:lstStyle/>
          <a:p>
            <a:fld id="{2EA7BCFB-A7C3-4628-BC5B-9545862F0BD1}" type="slidenum">
              <a:rPr lang="zh-CN" altLang="en-US" smtClean="0"/>
              <a:pPr/>
              <a:t>6</a:t>
            </a:fld>
            <a:endParaRPr lang="zh-CN" altLang="en-US"/>
          </a:p>
        </p:txBody>
      </p:sp>
    </p:spTree>
    <p:extLst>
      <p:ext uri="{BB962C8B-B14F-4D97-AF65-F5344CB8AC3E}">
        <p14:creationId xmlns:p14="http://schemas.microsoft.com/office/powerpoint/2010/main" val="276561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身份验证指的是只有通过身份验证的才能进行后续传输</a:t>
            </a:r>
            <a:endParaRPr lang="en-US" altLang="zh-CN" dirty="0"/>
          </a:p>
          <a:p>
            <a:r>
              <a:rPr lang="en-US" altLang="zh-CN" dirty="0"/>
              <a:t>Git</a:t>
            </a:r>
            <a:r>
              <a:rPr lang="zh-CN" altLang="en-US" dirty="0"/>
              <a:t>仓库指的是服务器本身是一个</a:t>
            </a:r>
            <a:r>
              <a:rPr lang="en-US" altLang="zh-CN" dirty="0"/>
              <a:t>git</a:t>
            </a:r>
            <a:r>
              <a:rPr lang="zh-CN" altLang="en-US" dirty="0"/>
              <a:t>私人仓库，能够处理</a:t>
            </a:r>
            <a:r>
              <a:rPr lang="en-US" altLang="zh-CN" dirty="0"/>
              <a:t>git</a:t>
            </a:r>
            <a:r>
              <a:rPr lang="zh-CN" altLang="en-US" dirty="0"/>
              <a:t>命令</a:t>
            </a:r>
            <a:endParaRPr lang="en-US" altLang="zh-CN" dirty="0"/>
          </a:p>
          <a:p>
            <a:r>
              <a:rPr lang="zh-CN" altLang="en-US" dirty="0"/>
              <a:t>消息功能指的是服务器能够处理客户端发来的各种消息，比如心跳维持包、身份认证包等</a:t>
            </a:r>
            <a:endParaRPr lang="en-US" altLang="zh-CN" dirty="0"/>
          </a:p>
          <a:p>
            <a:r>
              <a:rPr lang="zh-CN" altLang="en-US" dirty="0"/>
              <a:t>服务器也有日志功能，便于出错后找原因</a:t>
            </a:r>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7</a:t>
            </a:fld>
            <a:endParaRPr lang="zh-CN" altLang="en-US"/>
          </a:p>
        </p:txBody>
      </p:sp>
    </p:spTree>
    <p:extLst>
      <p:ext uri="{BB962C8B-B14F-4D97-AF65-F5344CB8AC3E}">
        <p14:creationId xmlns:p14="http://schemas.microsoft.com/office/powerpoint/2010/main" val="429334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框架包括数据包装、传输，长连接的维持，提供文件选取等</a:t>
            </a:r>
            <a:endParaRPr lang="en-US" altLang="zh-CN" dirty="0"/>
          </a:p>
          <a:p>
            <a:r>
              <a:rPr lang="zh-CN" altLang="en-US" dirty="0"/>
              <a:t>数据加密用于账号登录</a:t>
            </a:r>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8</a:t>
            </a:fld>
            <a:endParaRPr lang="zh-CN" altLang="en-US"/>
          </a:p>
        </p:txBody>
      </p:sp>
    </p:spTree>
    <p:extLst>
      <p:ext uri="{BB962C8B-B14F-4D97-AF65-F5344CB8AC3E}">
        <p14:creationId xmlns:p14="http://schemas.microsoft.com/office/powerpoint/2010/main" val="252964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9</a:t>
            </a:fld>
            <a:endParaRPr lang="zh-CN" altLang="en-US"/>
          </a:p>
        </p:txBody>
      </p:sp>
    </p:spTree>
    <p:extLst>
      <p:ext uri="{BB962C8B-B14F-4D97-AF65-F5344CB8AC3E}">
        <p14:creationId xmlns:p14="http://schemas.microsoft.com/office/powerpoint/2010/main" val="91451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1767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2A31B-7A27-48E1-B8CA-BB525FBBDCE3}" type="slidenum">
              <a:rPr lang="zh-CN" altLang="en-US" smtClean="0"/>
              <a:pPr/>
              <a:t>‹#›</a:t>
            </a:fld>
            <a:endParaRPr lang="zh-CN" altLang="en-US"/>
          </a:p>
        </p:txBody>
      </p:sp>
      <p:sp>
        <p:nvSpPr>
          <p:cNvPr id="11" name="矩形 10"/>
          <p:cNvSpPr/>
          <p:nvPr userDrawn="1"/>
        </p:nvSpPr>
        <p:spPr>
          <a:xfrm>
            <a:off x="6912260" y="4768788"/>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3" name="Picture 2" descr="C:\Users\Administrator\Desktop\图片3副本.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rot="510874">
            <a:off x="370858" y="70048"/>
            <a:ext cx="3529319" cy="1221636"/>
          </a:xfrm>
          <a:prstGeom prst="rect">
            <a:avLst/>
          </a:prstGeom>
          <a:noFill/>
        </p:spPr>
      </p:pic>
      <p:sp>
        <p:nvSpPr>
          <p:cNvPr id="2" name="日期占位符 1"/>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B2A31B-7A27-48E1-B8CA-BB525FBBDCE3}" type="slidenum">
              <a:rPr lang="zh-CN" altLang="en-US" smtClean="0"/>
              <a:pPr/>
              <a:t>‹#›</a:t>
            </a:fld>
            <a:endParaRPr lang="zh-CN" altLang="en-US"/>
          </a:p>
        </p:txBody>
      </p:sp>
      <p:grpSp>
        <p:nvGrpSpPr>
          <p:cNvPr id="20" name="PA_组合 16"/>
          <p:cNvGrpSpPr/>
          <p:nvPr userDrawn="1">
            <p:custDataLst>
              <p:tags r:id="rId1"/>
            </p:custDataLst>
          </p:nvPr>
        </p:nvGrpSpPr>
        <p:grpSpPr>
          <a:xfrm>
            <a:off x="1008179" y="340428"/>
            <a:ext cx="4031873" cy="571270"/>
            <a:chOff x="1786655" y="491683"/>
            <a:chExt cx="5375831" cy="761458"/>
          </a:xfrm>
        </p:grpSpPr>
        <p:sp>
          <p:nvSpPr>
            <p:cNvPr id="21" name="矩形 20"/>
            <p:cNvSpPr/>
            <p:nvPr/>
          </p:nvSpPr>
          <p:spPr>
            <a:xfrm>
              <a:off x="1786655" y="945460"/>
              <a:ext cx="5375831" cy="307681"/>
            </a:xfrm>
            <a:prstGeom prst="rect">
              <a:avLst/>
            </a:prstGeom>
          </p:spPr>
          <p:txBody>
            <a:bodyPr wrap="square">
              <a:spAutoFit/>
            </a:bodyPr>
            <a:lstStyle/>
            <a:p>
              <a:pPr defTabSz="685800">
                <a:defRPr/>
              </a:pPr>
              <a:r>
                <a:rPr lang="en-US" altLang="zh-CN" sz="900" kern="0" dirty="0">
                  <a:solidFill>
                    <a:schemeClr val="tx1">
                      <a:lumMod val="50000"/>
                      <a:lumOff val="50000"/>
                    </a:schemeClr>
                  </a:solidFill>
                </a:rPr>
                <a:t>Lorem Ipsum is simply dummy text of the printing.</a:t>
              </a:r>
              <a:endParaRPr lang="zh-CN" altLang="en-US" sz="900" kern="0" dirty="0">
                <a:solidFill>
                  <a:schemeClr val="tx1">
                    <a:lumMod val="50000"/>
                    <a:lumOff val="50000"/>
                  </a:schemeClr>
                </a:solidFill>
              </a:endParaRPr>
            </a:p>
          </p:txBody>
        </p:sp>
        <p:sp>
          <p:nvSpPr>
            <p:cNvPr id="22" name="矩形 21"/>
            <p:cNvSpPr/>
            <p:nvPr/>
          </p:nvSpPr>
          <p:spPr>
            <a:xfrm>
              <a:off x="1786655" y="491683"/>
              <a:ext cx="4442166" cy="533315"/>
            </a:xfrm>
            <a:prstGeom prst="rect">
              <a:avLst/>
            </a:prstGeom>
            <a:noFill/>
          </p:spPr>
          <p:txBody>
            <a:bodyPr wrap="squar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单击此处添加标题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8AF674-7462-4B20-BA2F-89C2D9DC9F85}" type="datetimeFigureOut">
              <a:rPr lang="zh-CN" altLang="en-US" smtClean="0"/>
              <a:pPr/>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2A31B-7A27-48E1-B8CA-BB525FBBDCE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DE8AF674-7462-4B20-BA2F-89C2D9DC9F85}" type="datetimeFigureOut">
              <a:rPr lang="zh-CN" altLang="en-US" smtClean="0"/>
              <a:pPr/>
              <a:t>2019/12/26</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E9B2A31B-7A27-48E1-B8CA-BB525FBBDCE3}" type="slidenum">
              <a:rPr lang="zh-CN" altLang="en-US" smtClean="0"/>
              <a:pPr/>
              <a:t>‹#›</a:t>
            </a:fld>
            <a:endParaRPr lang="zh-CN" altLang="en-US"/>
          </a:p>
        </p:txBody>
      </p:sp>
      <p:pic>
        <p:nvPicPr>
          <p:cNvPr id="7" name="Picture 2"/>
          <p:cNvPicPr>
            <a:picLocks noChangeAspect="1" noChangeArrowheads="1"/>
          </p:cNvPicPr>
          <p:nvPr userDrawn="1"/>
        </p:nvPicPr>
        <p:blipFill>
          <a:blip r:embed="rId14" cstate="print">
            <a:duotone>
              <a:schemeClr val="accent4">
                <a:shade val="45000"/>
                <a:satMod val="135000"/>
              </a:schemeClr>
              <a:prstClr val="white"/>
            </a:duotone>
          </a:blip>
          <a:srcRect/>
          <a:stretch>
            <a:fillRect/>
          </a:stretch>
        </p:blipFill>
        <p:spPr bwMode="auto">
          <a:xfrm>
            <a:off x="0" y="0"/>
            <a:ext cx="9144000" cy="514508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7.png"/><Relationship Id="rId5" Type="http://schemas.openxmlformats.org/officeDocument/2006/relationships/tags" Target="../tags/tag9.xml"/><Relationship Id="rId10" Type="http://schemas.openxmlformats.org/officeDocument/2006/relationships/image" Target="../media/image9.png"/><Relationship Id="rId4" Type="http://schemas.openxmlformats.org/officeDocument/2006/relationships/tags" Target="../tags/tag8.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2" descr="C:\Users\Administrator\Desktop\ad3f7e530655b8c404dc0be75b2a4c05.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a:ext>
            </a:extLst>
          </a:blip>
          <a:srcRect/>
          <a:stretch>
            <a:fillRect/>
          </a:stretch>
        </p:blipFill>
        <p:spPr bwMode="auto">
          <a:xfrm>
            <a:off x="7139" y="520316"/>
            <a:ext cx="4248472" cy="424978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3992146" y="1984864"/>
            <a:ext cx="4648306" cy="646331"/>
          </a:xfrm>
          <a:prstGeom prst="rect">
            <a:avLst/>
          </a:prstGeom>
          <a:noFill/>
        </p:spPr>
        <p:txBody>
          <a:bodyPr wrap="squar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文件自动同步器</a:t>
            </a:r>
          </a:p>
        </p:txBody>
      </p:sp>
      <p:cxnSp>
        <p:nvCxnSpPr>
          <p:cNvPr id="8" name="直接连接符 7"/>
          <p:cNvCxnSpPr/>
          <p:nvPr/>
        </p:nvCxnSpPr>
        <p:spPr>
          <a:xfrm>
            <a:off x="4136162" y="3240938"/>
            <a:ext cx="1612533" cy="0"/>
          </a:xfrm>
          <a:prstGeom prst="line">
            <a:avLst/>
          </a:prstGeom>
          <a:ln w="22225">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064186" y="3400636"/>
            <a:ext cx="1803957" cy="523220"/>
          </a:xfrm>
          <a:prstGeom prst="rect">
            <a:avLst/>
          </a:prstGeom>
          <a:noFill/>
        </p:spPr>
        <p:txBody>
          <a:bodyPr wrap="squar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肖迅东</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陈年</a:t>
            </a:r>
          </a:p>
        </p:txBody>
      </p:sp>
      <p:sp>
        <p:nvSpPr>
          <p:cNvPr id="10" name="文本框 9"/>
          <p:cNvSpPr txBox="1"/>
          <p:nvPr/>
        </p:nvSpPr>
        <p:spPr>
          <a:xfrm>
            <a:off x="6008369" y="3400636"/>
            <a:ext cx="2304289" cy="307777"/>
          </a:xfrm>
          <a:prstGeom prst="rect">
            <a:avLst/>
          </a:prstGeom>
          <a:noFill/>
        </p:spPr>
        <p:txBody>
          <a:bodyPr wrap="square" rtlCol="0">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2019</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a:t>
            </a:r>
          </a:p>
        </p:txBody>
      </p:sp>
    </p:spTree>
    <p:extLst>
      <p:ext uri="{BB962C8B-B14F-4D97-AF65-F5344CB8AC3E}">
        <p14:creationId xmlns:p14="http://schemas.microsoft.com/office/powerpoint/2010/main" val="1464971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39"/>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839"/>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339"/>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839"/>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39"/>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73"/>
          <p:cNvGrpSpPr/>
          <p:nvPr/>
        </p:nvGrpSpPr>
        <p:grpSpPr>
          <a:xfrm>
            <a:off x="1258128" y="1453226"/>
            <a:ext cx="1441664" cy="2215852"/>
            <a:chOff x="1677504" y="1937037"/>
            <a:chExt cx="1922218" cy="2953557"/>
          </a:xfrm>
          <a:solidFill>
            <a:schemeClr val="tx1">
              <a:lumMod val="65000"/>
              <a:lumOff val="35000"/>
            </a:schemeClr>
          </a:solidFill>
        </p:grpSpPr>
        <p:grpSp>
          <p:nvGrpSpPr>
            <p:cNvPr id="8" name="组合 4"/>
            <p:cNvGrpSpPr/>
            <p:nvPr/>
          </p:nvGrpSpPr>
          <p:grpSpPr>
            <a:xfrm>
              <a:off x="1677504" y="1937037"/>
              <a:ext cx="1806678" cy="2953557"/>
              <a:chOff x="2620963" y="2576513"/>
              <a:chExt cx="830263" cy="1357313"/>
            </a:xfrm>
            <a:grpFill/>
          </p:grpSpPr>
          <p:sp>
            <p:nvSpPr>
              <p:cNvPr id="6" name="Freeform 212"/>
              <p:cNvSpPr>
                <a:spLocks noEditPoints="1"/>
              </p:cNvSpPr>
              <p:nvPr/>
            </p:nvSpPr>
            <p:spPr bwMode="auto">
              <a:xfrm>
                <a:off x="2620963" y="2576513"/>
                <a:ext cx="830263" cy="1357313"/>
              </a:xfrm>
              <a:custGeom>
                <a:avLst/>
                <a:gdLst>
                  <a:gd name="T0" fmla="*/ 394 w 403"/>
                  <a:gd name="T1" fmla="*/ 179 h 659"/>
                  <a:gd name="T2" fmla="*/ 173 w 403"/>
                  <a:gd name="T3" fmla="*/ 4 h 659"/>
                  <a:gd name="T4" fmla="*/ 20 w 403"/>
                  <a:gd name="T5" fmla="*/ 161 h 659"/>
                  <a:gd name="T6" fmla="*/ 112 w 403"/>
                  <a:gd name="T7" fmla="*/ 362 h 659"/>
                  <a:gd name="T8" fmla="*/ 93 w 403"/>
                  <a:gd name="T9" fmla="*/ 644 h 659"/>
                  <a:gd name="T10" fmla="*/ 104 w 403"/>
                  <a:gd name="T11" fmla="*/ 653 h 659"/>
                  <a:gd name="T12" fmla="*/ 207 w 403"/>
                  <a:gd name="T13" fmla="*/ 598 h 659"/>
                  <a:gd name="T14" fmla="*/ 315 w 403"/>
                  <a:gd name="T15" fmla="*/ 650 h 659"/>
                  <a:gd name="T16" fmla="*/ 317 w 403"/>
                  <a:gd name="T17" fmla="*/ 580 h 659"/>
                  <a:gd name="T18" fmla="*/ 303 w 403"/>
                  <a:gd name="T19" fmla="*/ 362 h 659"/>
                  <a:gd name="T20" fmla="*/ 303 w 403"/>
                  <a:gd name="T21" fmla="*/ 638 h 659"/>
                  <a:gd name="T22" fmla="*/ 200 w 403"/>
                  <a:gd name="T23" fmla="*/ 582 h 659"/>
                  <a:gd name="T24" fmla="*/ 160 w 403"/>
                  <a:gd name="T25" fmla="*/ 612 h 659"/>
                  <a:gd name="T26" fmla="*/ 117 w 403"/>
                  <a:gd name="T27" fmla="*/ 486 h 659"/>
                  <a:gd name="T28" fmla="*/ 134 w 403"/>
                  <a:gd name="T29" fmla="*/ 371 h 659"/>
                  <a:gd name="T30" fmla="*/ 122 w 403"/>
                  <a:gd name="T31" fmla="*/ 601 h 659"/>
                  <a:gd name="T32" fmla="*/ 131 w 403"/>
                  <a:gd name="T33" fmla="*/ 605 h 659"/>
                  <a:gd name="T34" fmla="*/ 207 w 403"/>
                  <a:gd name="T35" fmla="*/ 551 h 659"/>
                  <a:gd name="T36" fmla="*/ 262 w 403"/>
                  <a:gd name="T37" fmla="*/ 597 h 659"/>
                  <a:gd name="T38" fmla="*/ 286 w 403"/>
                  <a:gd name="T39" fmla="*/ 601 h 659"/>
                  <a:gd name="T40" fmla="*/ 287 w 403"/>
                  <a:gd name="T41" fmla="*/ 369 h 659"/>
                  <a:gd name="T42" fmla="*/ 299 w 403"/>
                  <a:gd name="T43" fmla="*/ 573 h 659"/>
                  <a:gd name="T44" fmla="*/ 138 w 403"/>
                  <a:gd name="T45" fmla="*/ 373 h 659"/>
                  <a:gd name="T46" fmla="*/ 276 w 403"/>
                  <a:gd name="T47" fmla="*/ 594 h 659"/>
                  <a:gd name="T48" fmla="*/ 245 w 403"/>
                  <a:gd name="T49" fmla="*/ 573 h 659"/>
                  <a:gd name="T50" fmla="*/ 208 w 403"/>
                  <a:gd name="T51" fmla="*/ 546 h 659"/>
                  <a:gd name="T52" fmla="*/ 165 w 403"/>
                  <a:gd name="T53" fmla="*/ 573 h 659"/>
                  <a:gd name="T54" fmla="*/ 141 w 403"/>
                  <a:gd name="T55" fmla="*/ 481 h 659"/>
                  <a:gd name="T56" fmla="*/ 72 w 403"/>
                  <a:gd name="T57" fmla="*/ 313 h 659"/>
                  <a:gd name="T58" fmla="*/ 181 w 403"/>
                  <a:gd name="T59" fmla="*/ 17 h 659"/>
                  <a:gd name="T60" fmla="*/ 292 w 403"/>
                  <a:gd name="T61" fmla="*/ 39 h 659"/>
                  <a:gd name="T62" fmla="*/ 302 w 403"/>
                  <a:gd name="T63" fmla="*/ 34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3" h="659">
                    <a:moveTo>
                      <a:pt x="314" y="355"/>
                    </a:moveTo>
                    <a:cubicBezTo>
                      <a:pt x="373" y="319"/>
                      <a:pt x="403" y="247"/>
                      <a:pt x="394" y="179"/>
                    </a:cubicBezTo>
                    <a:cubicBezTo>
                      <a:pt x="387" y="126"/>
                      <a:pt x="360" y="75"/>
                      <a:pt x="319" y="41"/>
                    </a:cubicBezTo>
                    <a:cubicBezTo>
                      <a:pt x="278" y="6"/>
                      <a:pt x="225" y="0"/>
                      <a:pt x="173" y="4"/>
                    </a:cubicBezTo>
                    <a:cubicBezTo>
                      <a:pt x="172" y="4"/>
                      <a:pt x="172" y="4"/>
                      <a:pt x="171" y="4"/>
                    </a:cubicBezTo>
                    <a:cubicBezTo>
                      <a:pt x="93" y="8"/>
                      <a:pt x="39" y="92"/>
                      <a:pt x="20" y="161"/>
                    </a:cubicBezTo>
                    <a:cubicBezTo>
                      <a:pt x="0" y="236"/>
                      <a:pt x="33" y="312"/>
                      <a:pt x="98" y="353"/>
                    </a:cubicBezTo>
                    <a:cubicBezTo>
                      <a:pt x="102" y="356"/>
                      <a:pt x="107" y="359"/>
                      <a:pt x="112" y="362"/>
                    </a:cubicBezTo>
                    <a:cubicBezTo>
                      <a:pt x="95" y="396"/>
                      <a:pt x="102" y="440"/>
                      <a:pt x="101" y="476"/>
                    </a:cubicBezTo>
                    <a:cubicBezTo>
                      <a:pt x="101" y="532"/>
                      <a:pt x="96" y="589"/>
                      <a:pt x="93" y="644"/>
                    </a:cubicBezTo>
                    <a:cubicBezTo>
                      <a:pt x="93" y="649"/>
                      <a:pt x="96" y="652"/>
                      <a:pt x="100" y="652"/>
                    </a:cubicBezTo>
                    <a:cubicBezTo>
                      <a:pt x="101" y="653"/>
                      <a:pt x="102" y="653"/>
                      <a:pt x="104" y="653"/>
                    </a:cubicBezTo>
                    <a:cubicBezTo>
                      <a:pt x="126" y="651"/>
                      <a:pt x="146" y="640"/>
                      <a:pt x="164" y="629"/>
                    </a:cubicBezTo>
                    <a:cubicBezTo>
                      <a:pt x="175" y="622"/>
                      <a:pt x="198" y="611"/>
                      <a:pt x="207" y="598"/>
                    </a:cubicBezTo>
                    <a:cubicBezTo>
                      <a:pt x="231" y="627"/>
                      <a:pt x="270" y="640"/>
                      <a:pt x="303" y="657"/>
                    </a:cubicBezTo>
                    <a:cubicBezTo>
                      <a:pt x="308" y="659"/>
                      <a:pt x="314" y="655"/>
                      <a:pt x="315" y="650"/>
                    </a:cubicBezTo>
                    <a:cubicBezTo>
                      <a:pt x="317" y="650"/>
                      <a:pt x="318" y="648"/>
                      <a:pt x="318" y="646"/>
                    </a:cubicBezTo>
                    <a:cubicBezTo>
                      <a:pt x="324" y="626"/>
                      <a:pt x="318" y="600"/>
                      <a:pt x="317" y="580"/>
                    </a:cubicBezTo>
                    <a:cubicBezTo>
                      <a:pt x="314" y="553"/>
                      <a:pt x="312" y="525"/>
                      <a:pt x="310" y="498"/>
                    </a:cubicBezTo>
                    <a:cubicBezTo>
                      <a:pt x="308" y="452"/>
                      <a:pt x="300" y="408"/>
                      <a:pt x="303" y="362"/>
                    </a:cubicBezTo>
                    <a:cubicBezTo>
                      <a:pt x="307" y="360"/>
                      <a:pt x="310" y="357"/>
                      <a:pt x="314" y="355"/>
                    </a:cubicBezTo>
                    <a:moveTo>
                      <a:pt x="303" y="638"/>
                    </a:moveTo>
                    <a:cubicBezTo>
                      <a:pt x="270" y="622"/>
                      <a:pt x="237" y="607"/>
                      <a:pt x="209" y="581"/>
                    </a:cubicBezTo>
                    <a:cubicBezTo>
                      <a:pt x="206" y="578"/>
                      <a:pt x="202" y="579"/>
                      <a:pt x="200" y="582"/>
                    </a:cubicBezTo>
                    <a:cubicBezTo>
                      <a:pt x="196" y="584"/>
                      <a:pt x="193" y="588"/>
                      <a:pt x="189" y="591"/>
                    </a:cubicBezTo>
                    <a:cubicBezTo>
                      <a:pt x="180" y="599"/>
                      <a:pt x="170" y="605"/>
                      <a:pt x="160" y="612"/>
                    </a:cubicBezTo>
                    <a:cubicBezTo>
                      <a:pt x="145" y="622"/>
                      <a:pt x="128" y="632"/>
                      <a:pt x="110" y="638"/>
                    </a:cubicBezTo>
                    <a:cubicBezTo>
                      <a:pt x="112" y="588"/>
                      <a:pt x="114" y="537"/>
                      <a:pt x="117" y="486"/>
                    </a:cubicBezTo>
                    <a:cubicBezTo>
                      <a:pt x="119" y="446"/>
                      <a:pt x="114" y="406"/>
                      <a:pt x="123" y="367"/>
                    </a:cubicBezTo>
                    <a:cubicBezTo>
                      <a:pt x="126" y="368"/>
                      <a:pt x="130" y="370"/>
                      <a:pt x="134" y="371"/>
                    </a:cubicBezTo>
                    <a:cubicBezTo>
                      <a:pt x="126" y="404"/>
                      <a:pt x="132" y="443"/>
                      <a:pt x="132" y="476"/>
                    </a:cubicBezTo>
                    <a:cubicBezTo>
                      <a:pt x="132" y="518"/>
                      <a:pt x="130" y="560"/>
                      <a:pt x="122" y="601"/>
                    </a:cubicBezTo>
                    <a:cubicBezTo>
                      <a:pt x="121" y="606"/>
                      <a:pt x="128" y="609"/>
                      <a:pt x="130" y="605"/>
                    </a:cubicBezTo>
                    <a:cubicBezTo>
                      <a:pt x="130" y="605"/>
                      <a:pt x="131" y="605"/>
                      <a:pt x="131" y="605"/>
                    </a:cubicBezTo>
                    <a:cubicBezTo>
                      <a:pt x="143" y="604"/>
                      <a:pt x="153" y="594"/>
                      <a:pt x="163" y="587"/>
                    </a:cubicBezTo>
                    <a:cubicBezTo>
                      <a:pt x="178" y="575"/>
                      <a:pt x="193" y="564"/>
                      <a:pt x="207" y="551"/>
                    </a:cubicBezTo>
                    <a:cubicBezTo>
                      <a:pt x="211" y="562"/>
                      <a:pt x="229" y="573"/>
                      <a:pt x="237" y="579"/>
                    </a:cubicBezTo>
                    <a:cubicBezTo>
                      <a:pt x="245" y="585"/>
                      <a:pt x="254" y="591"/>
                      <a:pt x="262" y="597"/>
                    </a:cubicBezTo>
                    <a:cubicBezTo>
                      <a:pt x="267" y="601"/>
                      <a:pt x="273" y="606"/>
                      <a:pt x="279" y="606"/>
                    </a:cubicBezTo>
                    <a:cubicBezTo>
                      <a:pt x="282" y="608"/>
                      <a:pt x="287" y="605"/>
                      <a:pt x="286" y="601"/>
                    </a:cubicBezTo>
                    <a:cubicBezTo>
                      <a:pt x="272" y="526"/>
                      <a:pt x="274" y="451"/>
                      <a:pt x="268" y="375"/>
                    </a:cubicBezTo>
                    <a:cubicBezTo>
                      <a:pt x="274" y="373"/>
                      <a:pt x="281" y="371"/>
                      <a:pt x="287" y="369"/>
                    </a:cubicBezTo>
                    <a:cubicBezTo>
                      <a:pt x="278" y="408"/>
                      <a:pt x="290" y="455"/>
                      <a:pt x="293" y="493"/>
                    </a:cubicBezTo>
                    <a:cubicBezTo>
                      <a:pt x="295" y="520"/>
                      <a:pt x="297" y="547"/>
                      <a:pt x="299" y="573"/>
                    </a:cubicBezTo>
                    <a:cubicBezTo>
                      <a:pt x="301" y="594"/>
                      <a:pt x="299" y="618"/>
                      <a:pt x="303" y="638"/>
                    </a:cubicBezTo>
                    <a:moveTo>
                      <a:pt x="138" y="373"/>
                    </a:moveTo>
                    <a:cubicBezTo>
                      <a:pt x="178" y="386"/>
                      <a:pt x="222" y="388"/>
                      <a:pt x="262" y="377"/>
                    </a:cubicBezTo>
                    <a:cubicBezTo>
                      <a:pt x="260" y="449"/>
                      <a:pt x="263" y="523"/>
                      <a:pt x="276" y="594"/>
                    </a:cubicBezTo>
                    <a:cubicBezTo>
                      <a:pt x="274" y="593"/>
                      <a:pt x="272" y="592"/>
                      <a:pt x="270" y="590"/>
                    </a:cubicBezTo>
                    <a:cubicBezTo>
                      <a:pt x="261" y="585"/>
                      <a:pt x="253" y="579"/>
                      <a:pt x="245" y="573"/>
                    </a:cubicBezTo>
                    <a:cubicBezTo>
                      <a:pt x="237" y="567"/>
                      <a:pt x="230" y="561"/>
                      <a:pt x="222" y="555"/>
                    </a:cubicBezTo>
                    <a:cubicBezTo>
                      <a:pt x="218" y="552"/>
                      <a:pt x="214" y="547"/>
                      <a:pt x="208" y="546"/>
                    </a:cubicBezTo>
                    <a:cubicBezTo>
                      <a:pt x="208" y="545"/>
                      <a:pt x="206" y="544"/>
                      <a:pt x="204" y="544"/>
                    </a:cubicBezTo>
                    <a:cubicBezTo>
                      <a:pt x="190" y="550"/>
                      <a:pt x="177" y="563"/>
                      <a:pt x="165" y="573"/>
                    </a:cubicBezTo>
                    <a:cubicBezTo>
                      <a:pt x="155" y="581"/>
                      <a:pt x="143" y="594"/>
                      <a:pt x="131" y="600"/>
                    </a:cubicBezTo>
                    <a:cubicBezTo>
                      <a:pt x="139" y="561"/>
                      <a:pt x="140" y="521"/>
                      <a:pt x="141" y="481"/>
                    </a:cubicBezTo>
                    <a:cubicBezTo>
                      <a:pt x="142" y="447"/>
                      <a:pt x="146" y="407"/>
                      <a:pt x="138" y="373"/>
                    </a:cubicBezTo>
                    <a:moveTo>
                      <a:pt x="72" y="313"/>
                    </a:moveTo>
                    <a:cubicBezTo>
                      <a:pt x="6" y="245"/>
                      <a:pt x="26" y="140"/>
                      <a:pt x="81" y="72"/>
                    </a:cubicBezTo>
                    <a:cubicBezTo>
                      <a:pt x="106" y="42"/>
                      <a:pt x="141" y="19"/>
                      <a:pt x="181" y="17"/>
                    </a:cubicBezTo>
                    <a:cubicBezTo>
                      <a:pt x="184" y="17"/>
                      <a:pt x="186" y="16"/>
                      <a:pt x="186" y="13"/>
                    </a:cubicBezTo>
                    <a:cubicBezTo>
                      <a:pt x="223" y="15"/>
                      <a:pt x="260" y="21"/>
                      <a:pt x="292" y="39"/>
                    </a:cubicBezTo>
                    <a:cubicBezTo>
                      <a:pt x="329" y="61"/>
                      <a:pt x="356" y="102"/>
                      <a:pt x="370" y="142"/>
                    </a:cubicBezTo>
                    <a:cubicBezTo>
                      <a:pt x="397" y="217"/>
                      <a:pt x="371" y="303"/>
                      <a:pt x="302" y="344"/>
                    </a:cubicBezTo>
                    <a:cubicBezTo>
                      <a:pt x="231" y="387"/>
                      <a:pt x="130" y="371"/>
                      <a:pt x="72" y="3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 name="Freeform 213"/>
              <p:cNvSpPr>
                <a:spLocks noEditPoints="1"/>
              </p:cNvSpPr>
              <p:nvPr/>
            </p:nvSpPr>
            <p:spPr bwMode="auto">
              <a:xfrm>
                <a:off x="2676525" y="2611438"/>
                <a:ext cx="728663" cy="725488"/>
              </a:xfrm>
              <a:custGeom>
                <a:avLst/>
                <a:gdLst>
                  <a:gd name="T0" fmla="*/ 289 w 354"/>
                  <a:gd name="T1" fmla="*/ 71 h 352"/>
                  <a:gd name="T2" fmla="*/ 103 w 354"/>
                  <a:gd name="T3" fmla="*/ 38 h 352"/>
                  <a:gd name="T4" fmla="*/ 29 w 354"/>
                  <a:gd name="T5" fmla="*/ 243 h 352"/>
                  <a:gd name="T6" fmla="*/ 115 w 354"/>
                  <a:gd name="T7" fmla="*/ 320 h 352"/>
                  <a:gd name="T8" fmla="*/ 117 w 354"/>
                  <a:gd name="T9" fmla="*/ 322 h 352"/>
                  <a:gd name="T10" fmla="*/ 313 w 354"/>
                  <a:gd name="T11" fmla="*/ 262 h 352"/>
                  <a:gd name="T12" fmla="*/ 289 w 354"/>
                  <a:gd name="T13" fmla="*/ 71 h 352"/>
                  <a:gd name="T14" fmla="*/ 120 w 354"/>
                  <a:gd name="T15" fmla="*/ 314 h 352"/>
                  <a:gd name="T16" fmla="*/ 116 w 354"/>
                  <a:gd name="T17" fmla="*/ 315 h 352"/>
                  <a:gd name="T18" fmla="*/ 34 w 354"/>
                  <a:gd name="T19" fmla="*/ 236 h 352"/>
                  <a:gd name="T20" fmla="*/ 46 w 354"/>
                  <a:gd name="T21" fmla="*/ 113 h 352"/>
                  <a:gd name="T22" fmla="*/ 243 w 354"/>
                  <a:gd name="T23" fmla="*/ 44 h 352"/>
                  <a:gd name="T24" fmla="*/ 320 w 354"/>
                  <a:gd name="T25" fmla="*/ 227 h 352"/>
                  <a:gd name="T26" fmla="*/ 120 w 354"/>
                  <a:gd name="T27" fmla="*/ 31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 h="352">
                    <a:moveTo>
                      <a:pt x="289" y="71"/>
                    </a:moveTo>
                    <a:cubicBezTo>
                      <a:pt x="242" y="19"/>
                      <a:pt x="165" y="0"/>
                      <a:pt x="103" y="38"/>
                    </a:cubicBezTo>
                    <a:cubicBezTo>
                      <a:pt x="36" y="78"/>
                      <a:pt x="0" y="170"/>
                      <a:pt x="29" y="243"/>
                    </a:cubicBezTo>
                    <a:cubicBezTo>
                      <a:pt x="43" y="278"/>
                      <a:pt x="74" y="319"/>
                      <a:pt x="115" y="320"/>
                    </a:cubicBezTo>
                    <a:cubicBezTo>
                      <a:pt x="116" y="321"/>
                      <a:pt x="116" y="321"/>
                      <a:pt x="117" y="322"/>
                    </a:cubicBezTo>
                    <a:cubicBezTo>
                      <a:pt x="188" y="352"/>
                      <a:pt x="271" y="326"/>
                      <a:pt x="313" y="262"/>
                    </a:cubicBezTo>
                    <a:cubicBezTo>
                      <a:pt x="354" y="200"/>
                      <a:pt x="337" y="123"/>
                      <a:pt x="289" y="71"/>
                    </a:cubicBezTo>
                    <a:moveTo>
                      <a:pt x="120" y="314"/>
                    </a:moveTo>
                    <a:cubicBezTo>
                      <a:pt x="118" y="313"/>
                      <a:pt x="117" y="314"/>
                      <a:pt x="116" y="315"/>
                    </a:cubicBezTo>
                    <a:cubicBezTo>
                      <a:pt x="77" y="310"/>
                      <a:pt x="48" y="271"/>
                      <a:pt x="34" y="236"/>
                    </a:cubicBezTo>
                    <a:cubicBezTo>
                      <a:pt x="18" y="196"/>
                      <a:pt x="27" y="150"/>
                      <a:pt x="46" y="113"/>
                    </a:cubicBezTo>
                    <a:cubicBezTo>
                      <a:pt x="83" y="37"/>
                      <a:pt x="168" y="2"/>
                      <a:pt x="243" y="44"/>
                    </a:cubicBezTo>
                    <a:cubicBezTo>
                      <a:pt x="306" y="79"/>
                      <a:pt x="344" y="158"/>
                      <a:pt x="320" y="227"/>
                    </a:cubicBezTo>
                    <a:cubicBezTo>
                      <a:pt x="292" y="311"/>
                      <a:pt x="199" y="343"/>
                      <a:pt x="120" y="3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2008580" y="2567871"/>
              <a:ext cx="1591142" cy="533315"/>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标 题</a:t>
              </a:r>
            </a:p>
          </p:txBody>
        </p:sp>
      </p:grpSp>
      <p:grpSp>
        <p:nvGrpSpPr>
          <p:cNvPr id="11" name="组合 74"/>
          <p:cNvGrpSpPr/>
          <p:nvPr/>
        </p:nvGrpSpPr>
        <p:grpSpPr>
          <a:xfrm>
            <a:off x="3832575" y="1510243"/>
            <a:ext cx="1355009" cy="2215852"/>
            <a:chOff x="5110099" y="2013035"/>
            <a:chExt cx="1806678" cy="2953557"/>
          </a:xfrm>
          <a:solidFill>
            <a:schemeClr val="tx1">
              <a:lumMod val="65000"/>
              <a:lumOff val="35000"/>
            </a:schemeClr>
          </a:solidFill>
        </p:grpSpPr>
        <p:grpSp>
          <p:nvGrpSpPr>
            <p:cNvPr id="17" name="组合 7"/>
            <p:cNvGrpSpPr/>
            <p:nvPr/>
          </p:nvGrpSpPr>
          <p:grpSpPr>
            <a:xfrm>
              <a:off x="5110099" y="2013035"/>
              <a:ext cx="1806678" cy="2953557"/>
              <a:chOff x="2620963" y="2576513"/>
              <a:chExt cx="830263" cy="1357313"/>
            </a:xfrm>
            <a:grpFill/>
          </p:grpSpPr>
          <p:sp>
            <p:nvSpPr>
              <p:cNvPr id="9" name="Freeform 212"/>
              <p:cNvSpPr>
                <a:spLocks noEditPoints="1"/>
              </p:cNvSpPr>
              <p:nvPr/>
            </p:nvSpPr>
            <p:spPr bwMode="auto">
              <a:xfrm>
                <a:off x="2620963" y="2576513"/>
                <a:ext cx="830263" cy="1357313"/>
              </a:xfrm>
              <a:custGeom>
                <a:avLst/>
                <a:gdLst>
                  <a:gd name="T0" fmla="*/ 394 w 403"/>
                  <a:gd name="T1" fmla="*/ 179 h 659"/>
                  <a:gd name="T2" fmla="*/ 173 w 403"/>
                  <a:gd name="T3" fmla="*/ 4 h 659"/>
                  <a:gd name="T4" fmla="*/ 20 w 403"/>
                  <a:gd name="T5" fmla="*/ 161 h 659"/>
                  <a:gd name="T6" fmla="*/ 112 w 403"/>
                  <a:gd name="T7" fmla="*/ 362 h 659"/>
                  <a:gd name="T8" fmla="*/ 93 w 403"/>
                  <a:gd name="T9" fmla="*/ 644 h 659"/>
                  <a:gd name="T10" fmla="*/ 104 w 403"/>
                  <a:gd name="T11" fmla="*/ 653 h 659"/>
                  <a:gd name="T12" fmla="*/ 207 w 403"/>
                  <a:gd name="T13" fmla="*/ 598 h 659"/>
                  <a:gd name="T14" fmla="*/ 315 w 403"/>
                  <a:gd name="T15" fmla="*/ 650 h 659"/>
                  <a:gd name="T16" fmla="*/ 317 w 403"/>
                  <a:gd name="T17" fmla="*/ 580 h 659"/>
                  <a:gd name="T18" fmla="*/ 303 w 403"/>
                  <a:gd name="T19" fmla="*/ 362 h 659"/>
                  <a:gd name="T20" fmla="*/ 303 w 403"/>
                  <a:gd name="T21" fmla="*/ 638 h 659"/>
                  <a:gd name="T22" fmla="*/ 200 w 403"/>
                  <a:gd name="T23" fmla="*/ 582 h 659"/>
                  <a:gd name="T24" fmla="*/ 160 w 403"/>
                  <a:gd name="T25" fmla="*/ 612 h 659"/>
                  <a:gd name="T26" fmla="*/ 117 w 403"/>
                  <a:gd name="T27" fmla="*/ 486 h 659"/>
                  <a:gd name="T28" fmla="*/ 134 w 403"/>
                  <a:gd name="T29" fmla="*/ 371 h 659"/>
                  <a:gd name="T30" fmla="*/ 122 w 403"/>
                  <a:gd name="T31" fmla="*/ 601 h 659"/>
                  <a:gd name="T32" fmla="*/ 131 w 403"/>
                  <a:gd name="T33" fmla="*/ 605 h 659"/>
                  <a:gd name="T34" fmla="*/ 207 w 403"/>
                  <a:gd name="T35" fmla="*/ 551 h 659"/>
                  <a:gd name="T36" fmla="*/ 262 w 403"/>
                  <a:gd name="T37" fmla="*/ 597 h 659"/>
                  <a:gd name="T38" fmla="*/ 286 w 403"/>
                  <a:gd name="T39" fmla="*/ 601 h 659"/>
                  <a:gd name="T40" fmla="*/ 287 w 403"/>
                  <a:gd name="T41" fmla="*/ 369 h 659"/>
                  <a:gd name="T42" fmla="*/ 299 w 403"/>
                  <a:gd name="T43" fmla="*/ 573 h 659"/>
                  <a:gd name="T44" fmla="*/ 138 w 403"/>
                  <a:gd name="T45" fmla="*/ 373 h 659"/>
                  <a:gd name="T46" fmla="*/ 276 w 403"/>
                  <a:gd name="T47" fmla="*/ 594 h 659"/>
                  <a:gd name="T48" fmla="*/ 245 w 403"/>
                  <a:gd name="T49" fmla="*/ 573 h 659"/>
                  <a:gd name="T50" fmla="*/ 208 w 403"/>
                  <a:gd name="T51" fmla="*/ 546 h 659"/>
                  <a:gd name="T52" fmla="*/ 165 w 403"/>
                  <a:gd name="T53" fmla="*/ 573 h 659"/>
                  <a:gd name="T54" fmla="*/ 141 w 403"/>
                  <a:gd name="T55" fmla="*/ 481 h 659"/>
                  <a:gd name="T56" fmla="*/ 72 w 403"/>
                  <a:gd name="T57" fmla="*/ 313 h 659"/>
                  <a:gd name="T58" fmla="*/ 181 w 403"/>
                  <a:gd name="T59" fmla="*/ 17 h 659"/>
                  <a:gd name="T60" fmla="*/ 292 w 403"/>
                  <a:gd name="T61" fmla="*/ 39 h 659"/>
                  <a:gd name="T62" fmla="*/ 302 w 403"/>
                  <a:gd name="T63" fmla="*/ 34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3" h="659">
                    <a:moveTo>
                      <a:pt x="314" y="355"/>
                    </a:moveTo>
                    <a:cubicBezTo>
                      <a:pt x="373" y="319"/>
                      <a:pt x="403" y="247"/>
                      <a:pt x="394" y="179"/>
                    </a:cubicBezTo>
                    <a:cubicBezTo>
                      <a:pt x="387" y="126"/>
                      <a:pt x="360" y="75"/>
                      <a:pt x="319" y="41"/>
                    </a:cubicBezTo>
                    <a:cubicBezTo>
                      <a:pt x="278" y="6"/>
                      <a:pt x="225" y="0"/>
                      <a:pt x="173" y="4"/>
                    </a:cubicBezTo>
                    <a:cubicBezTo>
                      <a:pt x="172" y="4"/>
                      <a:pt x="172" y="4"/>
                      <a:pt x="171" y="4"/>
                    </a:cubicBezTo>
                    <a:cubicBezTo>
                      <a:pt x="93" y="8"/>
                      <a:pt x="39" y="92"/>
                      <a:pt x="20" y="161"/>
                    </a:cubicBezTo>
                    <a:cubicBezTo>
                      <a:pt x="0" y="236"/>
                      <a:pt x="33" y="312"/>
                      <a:pt x="98" y="353"/>
                    </a:cubicBezTo>
                    <a:cubicBezTo>
                      <a:pt x="102" y="356"/>
                      <a:pt x="107" y="359"/>
                      <a:pt x="112" y="362"/>
                    </a:cubicBezTo>
                    <a:cubicBezTo>
                      <a:pt x="95" y="396"/>
                      <a:pt x="102" y="440"/>
                      <a:pt x="101" y="476"/>
                    </a:cubicBezTo>
                    <a:cubicBezTo>
                      <a:pt x="101" y="532"/>
                      <a:pt x="96" y="589"/>
                      <a:pt x="93" y="644"/>
                    </a:cubicBezTo>
                    <a:cubicBezTo>
                      <a:pt x="93" y="649"/>
                      <a:pt x="96" y="652"/>
                      <a:pt x="100" y="652"/>
                    </a:cubicBezTo>
                    <a:cubicBezTo>
                      <a:pt x="101" y="653"/>
                      <a:pt x="102" y="653"/>
                      <a:pt x="104" y="653"/>
                    </a:cubicBezTo>
                    <a:cubicBezTo>
                      <a:pt x="126" y="651"/>
                      <a:pt x="146" y="640"/>
                      <a:pt x="164" y="629"/>
                    </a:cubicBezTo>
                    <a:cubicBezTo>
                      <a:pt x="175" y="622"/>
                      <a:pt x="198" y="611"/>
                      <a:pt x="207" y="598"/>
                    </a:cubicBezTo>
                    <a:cubicBezTo>
                      <a:pt x="231" y="627"/>
                      <a:pt x="270" y="640"/>
                      <a:pt x="303" y="657"/>
                    </a:cubicBezTo>
                    <a:cubicBezTo>
                      <a:pt x="308" y="659"/>
                      <a:pt x="314" y="655"/>
                      <a:pt x="315" y="650"/>
                    </a:cubicBezTo>
                    <a:cubicBezTo>
                      <a:pt x="317" y="650"/>
                      <a:pt x="318" y="648"/>
                      <a:pt x="318" y="646"/>
                    </a:cubicBezTo>
                    <a:cubicBezTo>
                      <a:pt x="324" y="626"/>
                      <a:pt x="318" y="600"/>
                      <a:pt x="317" y="580"/>
                    </a:cubicBezTo>
                    <a:cubicBezTo>
                      <a:pt x="314" y="553"/>
                      <a:pt x="312" y="525"/>
                      <a:pt x="310" y="498"/>
                    </a:cubicBezTo>
                    <a:cubicBezTo>
                      <a:pt x="308" y="452"/>
                      <a:pt x="300" y="408"/>
                      <a:pt x="303" y="362"/>
                    </a:cubicBezTo>
                    <a:cubicBezTo>
                      <a:pt x="307" y="360"/>
                      <a:pt x="310" y="357"/>
                      <a:pt x="314" y="355"/>
                    </a:cubicBezTo>
                    <a:moveTo>
                      <a:pt x="303" y="638"/>
                    </a:moveTo>
                    <a:cubicBezTo>
                      <a:pt x="270" y="622"/>
                      <a:pt x="237" y="607"/>
                      <a:pt x="209" y="581"/>
                    </a:cubicBezTo>
                    <a:cubicBezTo>
                      <a:pt x="206" y="578"/>
                      <a:pt x="202" y="579"/>
                      <a:pt x="200" y="582"/>
                    </a:cubicBezTo>
                    <a:cubicBezTo>
                      <a:pt x="196" y="584"/>
                      <a:pt x="193" y="588"/>
                      <a:pt x="189" y="591"/>
                    </a:cubicBezTo>
                    <a:cubicBezTo>
                      <a:pt x="180" y="599"/>
                      <a:pt x="170" y="605"/>
                      <a:pt x="160" y="612"/>
                    </a:cubicBezTo>
                    <a:cubicBezTo>
                      <a:pt x="145" y="622"/>
                      <a:pt x="128" y="632"/>
                      <a:pt x="110" y="638"/>
                    </a:cubicBezTo>
                    <a:cubicBezTo>
                      <a:pt x="112" y="588"/>
                      <a:pt x="114" y="537"/>
                      <a:pt x="117" y="486"/>
                    </a:cubicBezTo>
                    <a:cubicBezTo>
                      <a:pt x="119" y="446"/>
                      <a:pt x="114" y="406"/>
                      <a:pt x="123" y="367"/>
                    </a:cubicBezTo>
                    <a:cubicBezTo>
                      <a:pt x="126" y="368"/>
                      <a:pt x="130" y="370"/>
                      <a:pt x="134" y="371"/>
                    </a:cubicBezTo>
                    <a:cubicBezTo>
                      <a:pt x="126" y="404"/>
                      <a:pt x="132" y="443"/>
                      <a:pt x="132" y="476"/>
                    </a:cubicBezTo>
                    <a:cubicBezTo>
                      <a:pt x="132" y="518"/>
                      <a:pt x="130" y="560"/>
                      <a:pt x="122" y="601"/>
                    </a:cubicBezTo>
                    <a:cubicBezTo>
                      <a:pt x="121" y="606"/>
                      <a:pt x="128" y="609"/>
                      <a:pt x="130" y="605"/>
                    </a:cubicBezTo>
                    <a:cubicBezTo>
                      <a:pt x="130" y="605"/>
                      <a:pt x="131" y="605"/>
                      <a:pt x="131" y="605"/>
                    </a:cubicBezTo>
                    <a:cubicBezTo>
                      <a:pt x="143" y="604"/>
                      <a:pt x="153" y="594"/>
                      <a:pt x="163" y="587"/>
                    </a:cubicBezTo>
                    <a:cubicBezTo>
                      <a:pt x="178" y="575"/>
                      <a:pt x="193" y="564"/>
                      <a:pt x="207" y="551"/>
                    </a:cubicBezTo>
                    <a:cubicBezTo>
                      <a:pt x="211" y="562"/>
                      <a:pt x="229" y="573"/>
                      <a:pt x="237" y="579"/>
                    </a:cubicBezTo>
                    <a:cubicBezTo>
                      <a:pt x="245" y="585"/>
                      <a:pt x="254" y="591"/>
                      <a:pt x="262" y="597"/>
                    </a:cubicBezTo>
                    <a:cubicBezTo>
                      <a:pt x="267" y="601"/>
                      <a:pt x="273" y="606"/>
                      <a:pt x="279" y="606"/>
                    </a:cubicBezTo>
                    <a:cubicBezTo>
                      <a:pt x="282" y="608"/>
                      <a:pt x="287" y="605"/>
                      <a:pt x="286" y="601"/>
                    </a:cubicBezTo>
                    <a:cubicBezTo>
                      <a:pt x="272" y="526"/>
                      <a:pt x="274" y="451"/>
                      <a:pt x="268" y="375"/>
                    </a:cubicBezTo>
                    <a:cubicBezTo>
                      <a:pt x="274" y="373"/>
                      <a:pt x="281" y="371"/>
                      <a:pt x="287" y="369"/>
                    </a:cubicBezTo>
                    <a:cubicBezTo>
                      <a:pt x="278" y="408"/>
                      <a:pt x="290" y="455"/>
                      <a:pt x="293" y="493"/>
                    </a:cubicBezTo>
                    <a:cubicBezTo>
                      <a:pt x="295" y="520"/>
                      <a:pt x="297" y="547"/>
                      <a:pt x="299" y="573"/>
                    </a:cubicBezTo>
                    <a:cubicBezTo>
                      <a:pt x="301" y="594"/>
                      <a:pt x="299" y="618"/>
                      <a:pt x="303" y="638"/>
                    </a:cubicBezTo>
                    <a:moveTo>
                      <a:pt x="138" y="373"/>
                    </a:moveTo>
                    <a:cubicBezTo>
                      <a:pt x="178" y="386"/>
                      <a:pt x="222" y="388"/>
                      <a:pt x="262" y="377"/>
                    </a:cubicBezTo>
                    <a:cubicBezTo>
                      <a:pt x="260" y="449"/>
                      <a:pt x="263" y="523"/>
                      <a:pt x="276" y="594"/>
                    </a:cubicBezTo>
                    <a:cubicBezTo>
                      <a:pt x="274" y="593"/>
                      <a:pt x="272" y="592"/>
                      <a:pt x="270" y="590"/>
                    </a:cubicBezTo>
                    <a:cubicBezTo>
                      <a:pt x="261" y="585"/>
                      <a:pt x="253" y="579"/>
                      <a:pt x="245" y="573"/>
                    </a:cubicBezTo>
                    <a:cubicBezTo>
                      <a:pt x="237" y="567"/>
                      <a:pt x="230" y="561"/>
                      <a:pt x="222" y="555"/>
                    </a:cubicBezTo>
                    <a:cubicBezTo>
                      <a:pt x="218" y="552"/>
                      <a:pt x="214" y="547"/>
                      <a:pt x="208" y="546"/>
                    </a:cubicBezTo>
                    <a:cubicBezTo>
                      <a:pt x="208" y="545"/>
                      <a:pt x="206" y="544"/>
                      <a:pt x="204" y="544"/>
                    </a:cubicBezTo>
                    <a:cubicBezTo>
                      <a:pt x="190" y="550"/>
                      <a:pt x="177" y="563"/>
                      <a:pt x="165" y="573"/>
                    </a:cubicBezTo>
                    <a:cubicBezTo>
                      <a:pt x="155" y="581"/>
                      <a:pt x="143" y="594"/>
                      <a:pt x="131" y="600"/>
                    </a:cubicBezTo>
                    <a:cubicBezTo>
                      <a:pt x="139" y="561"/>
                      <a:pt x="140" y="521"/>
                      <a:pt x="141" y="481"/>
                    </a:cubicBezTo>
                    <a:cubicBezTo>
                      <a:pt x="142" y="447"/>
                      <a:pt x="146" y="407"/>
                      <a:pt x="138" y="373"/>
                    </a:cubicBezTo>
                    <a:moveTo>
                      <a:pt x="72" y="313"/>
                    </a:moveTo>
                    <a:cubicBezTo>
                      <a:pt x="6" y="245"/>
                      <a:pt x="26" y="140"/>
                      <a:pt x="81" y="72"/>
                    </a:cubicBezTo>
                    <a:cubicBezTo>
                      <a:pt x="106" y="42"/>
                      <a:pt x="141" y="19"/>
                      <a:pt x="181" y="17"/>
                    </a:cubicBezTo>
                    <a:cubicBezTo>
                      <a:pt x="184" y="17"/>
                      <a:pt x="186" y="16"/>
                      <a:pt x="186" y="13"/>
                    </a:cubicBezTo>
                    <a:cubicBezTo>
                      <a:pt x="223" y="15"/>
                      <a:pt x="260" y="21"/>
                      <a:pt x="292" y="39"/>
                    </a:cubicBezTo>
                    <a:cubicBezTo>
                      <a:pt x="329" y="61"/>
                      <a:pt x="356" y="102"/>
                      <a:pt x="370" y="142"/>
                    </a:cubicBezTo>
                    <a:cubicBezTo>
                      <a:pt x="397" y="217"/>
                      <a:pt x="371" y="303"/>
                      <a:pt x="302" y="344"/>
                    </a:cubicBezTo>
                    <a:cubicBezTo>
                      <a:pt x="231" y="387"/>
                      <a:pt x="130" y="371"/>
                      <a:pt x="72" y="3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0" name="Freeform 213"/>
              <p:cNvSpPr>
                <a:spLocks noEditPoints="1"/>
              </p:cNvSpPr>
              <p:nvPr/>
            </p:nvSpPr>
            <p:spPr bwMode="auto">
              <a:xfrm>
                <a:off x="2676525" y="2611438"/>
                <a:ext cx="728663" cy="725488"/>
              </a:xfrm>
              <a:custGeom>
                <a:avLst/>
                <a:gdLst>
                  <a:gd name="T0" fmla="*/ 289 w 354"/>
                  <a:gd name="T1" fmla="*/ 71 h 352"/>
                  <a:gd name="T2" fmla="*/ 103 w 354"/>
                  <a:gd name="T3" fmla="*/ 38 h 352"/>
                  <a:gd name="T4" fmla="*/ 29 w 354"/>
                  <a:gd name="T5" fmla="*/ 243 h 352"/>
                  <a:gd name="T6" fmla="*/ 115 w 354"/>
                  <a:gd name="T7" fmla="*/ 320 h 352"/>
                  <a:gd name="T8" fmla="*/ 117 w 354"/>
                  <a:gd name="T9" fmla="*/ 322 h 352"/>
                  <a:gd name="T10" fmla="*/ 313 w 354"/>
                  <a:gd name="T11" fmla="*/ 262 h 352"/>
                  <a:gd name="T12" fmla="*/ 289 w 354"/>
                  <a:gd name="T13" fmla="*/ 71 h 352"/>
                  <a:gd name="T14" fmla="*/ 120 w 354"/>
                  <a:gd name="T15" fmla="*/ 314 h 352"/>
                  <a:gd name="T16" fmla="*/ 116 w 354"/>
                  <a:gd name="T17" fmla="*/ 315 h 352"/>
                  <a:gd name="T18" fmla="*/ 34 w 354"/>
                  <a:gd name="T19" fmla="*/ 236 h 352"/>
                  <a:gd name="T20" fmla="*/ 46 w 354"/>
                  <a:gd name="T21" fmla="*/ 113 h 352"/>
                  <a:gd name="T22" fmla="*/ 243 w 354"/>
                  <a:gd name="T23" fmla="*/ 44 h 352"/>
                  <a:gd name="T24" fmla="*/ 320 w 354"/>
                  <a:gd name="T25" fmla="*/ 227 h 352"/>
                  <a:gd name="T26" fmla="*/ 120 w 354"/>
                  <a:gd name="T27" fmla="*/ 31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 h="352">
                    <a:moveTo>
                      <a:pt x="289" y="71"/>
                    </a:moveTo>
                    <a:cubicBezTo>
                      <a:pt x="242" y="19"/>
                      <a:pt x="165" y="0"/>
                      <a:pt x="103" y="38"/>
                    </a:cubicBezTo>
                    <a:cubicBezTo>
                      <a:pt x="36" y="78"/>
                      <a:pt x="0" y="170"/>
                      <a:pt x="29" y="243"/>
                    </a:cubicBezTo>
                    <a:cubicBezTo>
                      <a:pt x="43" y="278"/>
                      <a:pt x="74" y="319"/>
                      <a:pt x="115" y="320"/>
                    </a:cubicBezTo>
                    <a:cubicBezTo>
                      <a:pt x="116" y="321"/>
                      <a:pt x="116" y="321"/>
                      <a:pt x="117" y="322"/>
                    </a:cubicBezTo>
                    <a:cubicBezTo>
                      <a:pt x="188" y="352"/>
                      <a:pt x="271" y="326"/>
                      <a:pt x="313" y="262"/>
                    </a:cubicBezTo>
                    <a:cubicBezTo>
                      <a:pt x="354" y="200"/>
                      <a:pt x="337" y="123"/>
                      <a:pt x="289" y="71"/>
                    </a:cubicBezTo>
                    <a:moveTo>
                      <a:pt x="120" y="314"/>
                    </a:moveTo>
                    <a:cubicBezTo>
                      <a:pt x="118" y="313"/>
                      <a:pt x="117" y="314"/>
                      <a:pt x="116" y="315"/>
                    </a:cubicBezTo>
                    <a:cubicBezTo>
                      <a:pt x="77" y="310"/>
                      <a:pt x="48" y="271"/>
                      <a:pt x="34" y="236"/>
                    </a:cubicBezTo>
                    <a:cubicBezTo>
                      <a:pt x="18" y="196"/>
                      <a:pt x="27" y="150"/>
                      <a:pt x="46" y="113"/>
                    </a:cubicBezTo>
                    <a:cubicBezTo>
                      <a:pt x="83" y="37"/>
                      <a:pt x="168" y="2"/>
                      <a:pt x="243" y="44"/>
                    </a:cubicBezTo>
                    <a:cubicBezTo>
                      <a:pt x="306" y="79"/>
                      <a:pt x="344" y="158"/>
                      <a:pt x="320" y="227"/>
                    </a:cubicBezTo>
                    <a:cubicBezTo>
                      <a:pt x="292" y="311"/>
                      <a:pt x="199" y="343"/>
                      <a:pt x="120" y="3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5448438" y="2567872"/>
              <a:ext cx="1463651" cy="533315"/>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标 题</a:t>
              </a:r>
            </a:p>
          </p:txBody>
        </p:sp>
      </p:grpSp>
      <p:grpSp>
        <p:nvGrpSpPr>
          <p:cNvPr id="21" name="组合 75"/>
          <p:cNvGrpSpPr/>
          <p:nvPr/>
        </p:nvGrpSpPr>
        <p:grpSpPr>
          <a:xfrm>
            <a:off x="6472089" y="1453226"/>
            <a:ext cx="1448284" cy="2215852"/>
            <a:chOff x="8629451" y="1937037"/>
            <a:chExt cx="1931045" cy="2953557"/>
          </a:xfrm>
        </p:grpSpPr>
        <p:grpSp>
          <p:nvGrpSpPr>
            <p:cNvPr id="28" name="组合 10"/>
            <p:cNvGrpSpPr/>
            <p:nvPr/>
          </p:nvGrpSpPr>
          <p:grpSpPr>
            <a:xfrm>
              <a:off x="8629451" y="1937037"/>
              <a:ext cx="1806678" cy="2953557"/>
              <a:chOff x="2620963" y="2576513"/>
              <a:chExt cx="830263" cy="1357313"/>
            </a:xfrm>
            <a:solidFill>
              <a:srgbClr val="0057A6"/>
            </a:solidFill>
          </p:grpSpPr>
          <p:sp>
            <p:nvSpPr>
              <p:cNvPr id="12" name="Freeform 212"/>
              <p:cNvSpPr>
                <a:spLocks noEditPoints="1"/>
              </p:cNvSpPr>
              <p:nvPr/>
            </p:nvSpPr>
            <p:spPr bwMode="auto">
              <a:xfrm>
                <a:off x="2620963" y="2576513"/>
                <a:ext cx="830263" cy="1357313"/>
              </a:xfrm>
              <a:custGeom>
                <a:avLst/>
                <a:gdLst>
                  <a:gd name="T0" fmla="*/ 394 w 403"/>
                  <a:gd name="T1" fmla="*/ 179 h 659"/>
                  <a:gd name="T2" fmla="*/ 173 w 403"/>
                  <a:gd name="T3" fmla="*/ 4 h 659"/>
                  <a:gd name="T4" fmla="*/ 20 w 403"/>
                  <a:gd name="T5" fmla="*/ 161 h 659"/>
                  <a:gd name="T6" fmla="*/ 112 w 403"/>
                  <a:gd name="T7" fmla="*/ 362 h 659"/>
                  <a:gd name="T8" fmla="*/ 93 w 403"/>
                  <a:gd name="T9" fmla="*/ 644 h 659"/>
                  <a:gd name="T10" fmla="*/ 104 w 403"/>
                  <a:gd name="T11" fmla="*/ 653 h 659"/>
                  <a:gd name="T12" fmla="*/ 207 w 403"/>
                  <a:gd name="T13" fmla="*/ 598 h 659"/>
                  <a:gd name="T14" fmla="*/ 315 w 403"/>
                  <a:gd name="T15" fmla="*/ 650 h 659"/>
                  <a:gd name="T16" fmla="*/ 317 w 403"/>
                  <a:gd name="T17" fmla="*/ 580 h 659"/>
                  <a:gd name="T18" fmla="*/ 303 w 403"/>
                  <a:gd name="T19" fmla="*/ 362 h 659"/>
                  <a:gd name="T20" fmla="*/ 303 w 403"/>
                  <a:gd name="T21" fmla="*/ 638 h 659"/>
                  <a:gd name="T22" fmla="*/ 200 w 403"/>
                  <a:gd name="T23" fmla="*/ 582 h 659"/>
                  <a:gd name="T24" fmla="*/ 160 w 403"/>
                  <a:gd name="T25" fmla="*/ 612 h 659"/>
                  <a:gd name="T26" fmla="*/ 117 w 403"/>
                  <a:gd name="T27" fmla="*/ 486 h 659"/>
                  <a:gd name="T28" fmla="*/ 134 w 403"/>
                  <a:gd name="T29" fmla="*/ 371 h 659"/>
                  <a:gd name="T30" fmla="*/ 122 w 403"/>
                  <a:gd name="T31" fmla="*/ 601 h 659"/>
                  <a:gd name="T32" fmla="*/ 131 w 403"/>
                  <a:gd name="T33" fmla="*/ 605 h 659"/>
                  <a:gd name="T34" fmla="*/ 207 w 403"/>
                  <a:gd name="T35" fmla="*/ 551 h 659"/>
                  <a:gd name="T36" fmla="*/ 262 w 403"/>
                  <a:gd name="T37" fmla="*/ 597 h 659"/>
                  <a:gd name="T38" fmla="*/ 286 w 403"/>
                  <a:gd name="T39" fmla="*/ 601 h 659"/>
                  <a:gd name="T40" fmla="*/ 287 w 403"/>
                  <a:gd name="T41" fmla="*/ 369 h 659"/>
                  <a:gd name="T42" fmla="*/ 299 w 403"/>
                  <a:gd name="T43" fmla="*/ 573 h 659"/>
                  <a:gd name="T44" fmla="*/ 138 w 403"/>
                  <a:gd name="T45" fmla="*/ 373 h 659"/>
                  <a:gd name="T46" fmla="*/ 276 w 403"/>
                  <a:gd name="T47" fmla="*/ 594 h 659"/>
                  <a:gd name="T48" fmla="*/ 245 w 403"/>
                  <a:gd name="T49" fmla="*/ 573 h 659"/>
                  <a:gd name="T50" fmla="*/ 208 w 403"/>
                  <a:gd name="T51" fmla="*/ 546 h 659"/>
                  <a:gd name="T52" fmla="*/ 165 w 403"/>
                  <a:gd name="T53" fmla="*/ 573 h 659"/>
                  <a:gd name="T54" fmla="*/ 141 w 403"/>
                  <a:gd name="T55" fmla="*/ 481 h 659"/>
                  <a:gd name="T56" fmla="*/ 72 w 403"/>
                  <a:gd name="T57" fmla="*/ 313 h 659"/>
                  <a:gd name="T58" fmla="*/ 181 w 403"/>
                  <a:gd name="T59" fmla="*/ 17 h 659"/>
                  <a:gd name="T60" fmla="*/ 292 w 403"/>
                  <a:gd name="T61" fmla="*/ 39 h 659"/>
                  <a:gd name="T62" fmla="*/ 302 w 403"/>
                  <a:gd name="T63" fmla="*/ 34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3" h="659">
                    <a:moveTo>
                      <a:pt x="314" y="355"/>
                    </a:moveTo>
                    <a:cubicBezTo>
                      <a:pt x="373" y="319"/>
                      <a:pt x="403" y="247"/>
                      <a:pt x="394" y="179"/>
                    </a:cubicBezTo>
                    <a:cubicBezTo>
                      <a:pt x="387" y="126"/>
                      <a:pt x="360" y="75"/>
                      <a:pt x="319" y="41"/>
                    </a:cubicBezTo>
                    <a:cubicBezTo>
                      <a:pt x="278" y="6"/>
                      <a:pt x="225" y="0"/>
                      <a:pt x="173" y="4"/>
                    </a:cubicBezTo>
                    <a:cubicBezTo>
                      <a:pt x="172" y="4"/>
                      <a:pt x="172" y="4"/>
                      <a:pt x="171" y="4"/>
                    </a:cubicBezTo>
                    <a:cubicBezTo>
                      <a:pt x="93" y="8"/>
                      <a:pt x="39" y="92"/>
                      <a:pt x="20" y="161"/>
                    </a:cubicBezTo>
                    <a:cubicBezTo>
                      <a:pt x="0" y="236"/>
                      <a:pt x="33" y="312"/>
                      <a:pt x="98" y="353"/>
                    </a:cubicBezTo>
                    <a:cubicBezTo>
                      <a:pt x="102" y="356"/>
                      <a:pt x="107" y="359"/>
                      <a:pt x="112" y="362"/>
                    </a:cubicBezTo>
                    <a:cubicBezTo>
                      <a:pt x="95" y="396"/>
                      <a:pt x="102" y="440"/>
                      <a:pt x="101" y="476"/>
                    </a:cubicBezTo>
                    <a:cubicBezTo>
                      <a:pt x="101" y="532"/>
                      <a:pt x="96" y="589"/>
                      <a:pt x="93" y="644"/>
                    </a:cubicBezTo>
                    <a:cubicBezTo>
                      <a:pt x="93" y="649"/>
                      <a:pt x="96" y="652"/>
                      <a:pt x="100" y="652"/>
                    </a:cubicBezTo>
                    <a:cubicBezTo>
                      <a:pt x="101" y="653"/>
                      <a:pt x="102" y="653"/>
                      <a:pt x="104" y="653"/>
                    </a:cubicBezTo>
                    <a:cubicBezTo>
                      <a:pt x="126" y="651"/>
                      <a:pt x="146" y="640"/>
                      <a:pt x="164" y="629"/>
                    </a:cubicBezTo>
                    <a:cubicBezTo>
                      <a:pt x="175" y="622"/>
                      <a:pt x="198" y="611"/>
                      <a:pt x="207" y="598"/>
                    </a:cubicBezTo>
                    <a:cubicBezTo>
                      <a:pt x="231" y="627"/>
                      <a:pt x="270" y="640"/>
                      <a:pt x="303" y="657"/>
                    </a:cubicBezTo>
                    <a:cubicBezTo>
                      <a:pt x="308" y="659"/>
                      <a:pt x="314" y="655"/>
                      <a:pt x="315" y="650"/>
                    </a:cubicBezTo>
                    <a:cubicBezTo>
                      <a:pt x="317" y="650"/>
                      <a:pt x="318" y="648"/>
                      <a:pt x="318" y="646"/>
                    </a:cubicBezTo>
                    <a:cubicBezTo>
                      <a:pt x="324" y="626"/>
                      <a:pt x="318" y="600"/>
                      <a:pt x="317" y="580"/>
                    </a:cubicBezTo>
                    <a:cubicBezTo>
                      <a:pt x="314" y="553"/>
                      <a:pt x="312" y="525"/>
                      <a:pt x="310" y="498"/>
                    </a:cubicBezTo>
                    <a:cubicBezTo>
                      <a:pt x="308" y="452"/>
                      <a:pt x="300" y="408"/>
                      <a:pt x="303" y="362"/>
                    </a:cubicBezTo>
                    <a:cubicBezTo>
                      <a:pt x="307" y="360"/>
                      <a:pt x="310" y="357"/>
                      <a:pt x="314" y="355"/>
                    </a:cubicBezTo>
                    <a:moveTo>
                      <a:pt x="303" y="638"/>
                    </a:moveTo>
                    <a:cubicBezTo>
                      <a:pt x="270" y="622"/>
                      <a:pt x="237" y="607"/>
                      <a:pt x="209" y="581"/>
                    </a:cubicBezTo>
                    <a:cubicBezTo>
                      <a:pt x="206" y="578"/>
                      <a:pt x="202" y="579"/>
                      <a:pt x="200" y="582"/>
                    </a:cubicBezTo>
                    <a:cubicBezTo>
                      <a:pt x="196" y="584"/>
                      <a:pt x="193" y="588"/>
                      <a:pt x="189" y="591"/>
                    </a:cubicBezTo>
                    <a:cubicBezTo>
                      <a:pt x="180" y="599"/>
                      <a:pt x="170" y="605"/>
                      <a:pt x="160" y="612"/>
                    </a:cubicBezTo>
                    <a:cubicBezTo>
                      <a:pt x="145" y="622"/>
                      <a:pt x="128" y="632"/>
                      <a:pt x="110" y="638"/>
                    </a:cubicBezTo>
                    <a:cubicBezTo>
                      <a:pt x="112" y="588"/>
                      <a:pt x="114" y="537"/>
                      <a:pt x="117" y="486"/>
                    </a:cubicBezTo>
                    <a:cubicBezTo>
                      <a:pt x="119" y="446"/>
                      <a:pt x="114" y="406"/>
                      <a:pt x="123" y="367"/>
                    </a:cubicBezTo>
                    <a:cubicBezTo>
                      <a:pt x="126" y="368"/>
                      <a:pt x="130" y="370"/>
                      <a:pt x="134" y="371"/>
                    </a:cubicBezTo>
                    <a:cubicBezTo>
                      <a:pt x="126" y="404"/>
                      <a:pt x="132" y="443"/>
                      <a:pt x="132" y="476"/>
                    </a:cubicBezTo>
                    <a:cubicBezTo>
                      <a:pt x="132" y="518"/>
                      <a:pt x="130" y="560"/>
                      <a:pt x="122" y="601"/>
                    </a:cubicBezTo>
                    <a:cubicBezTo>
                      <a:pt x="121" y="606"/>
                      <a:pt x="128" y="609"/>
                      <a:pt x="130" y="605"/>
                    </a:cubicBezTo>
                    <a:cubicBezTo>
                      <a:pt x="130" y="605"/>
                      <a:pt x="131" y="605"/>
                      <a:pt x="131" y="605"/>
                    </a:cubicBezTo>
                    <a:cubicBezTo>
                      <a:pt x="143" y="604"/>
                      <a:pt x="153" y="594"/>
                      <a:pt x="163" y="587"/>
                    </a:cubicBezTo>
                    <a:cubicBezTo>
                      <a:pt x="178" y="575"/>
                      <a:pt x="193" y="564"/>
                      <a:pt x="207" y="551"/>
                    </a:cubicBezTo>
                    <a:cubicBezTo>
                      <a:pt x="211" y="562"/>
                      <a:pt x="229" y="573"/>
                      <a:pt x="237" y="579"/>
                    </a:cubicBezTo>
                    <a:cubicBezTo>
                      <a:pt x="245" y="585"/>
                      <a:pt x="254" y="591"/>
                      <a:pt x="262" y="597"/>
                    </a:cubicBezTo>
                    <a:cubicBezTo>
                      <a:pt x="267" y="601"/>
                      <a:pt x="273" y="606"/>
                      <a:pt x="279" y="606"/>
                    </a:cubicBezTo>
                    <a:cubicBezTo>
                      <a:pt x="282" y="608"/>
                      <a:pt x="287" y="605"/>
                      <a:pt x="286" y="601"/>
                    </a:cubicBezTo>
                    <a:cubicBezTo>
                      <a:pt x="272" y="526"/>
                      <a:pt x="274" y="451"/>
                      <a:pt x="268" y="375"/>
                    </a:cubicBezTo>
                    <a:cubicBezTo>
                      <a:pt x="274" y="373"/>
                      <a:pt x="281" y="371"/>
                      <a:pt x="287" y="369"/>
                    </a:cubicBezTo>
                    <a:cubicBezTo>
                      <a:pt x="278" y="408"/>
                      <a:pt x="290" y="455"/>
                      <a:pt x="293" y="493"/>
                    </a:cubicBezTo>
                    <a:cubicBezTo>
                      <a:pt x="295" y="520"/>
                      <a:pt x="297" y="547"/>
                      <a:pt x="299" y="573"/>
                    </a:cubicBezTo>
                    <a:cubicBezTo>
                      <a:pt x="301" y="594"/>
                      <a:pt x="299" y="618"/>
                      <a:pt x="303" y="638"/>
                    </a:cubicBezTo>
                    <a:moveTo>
                      <a:pt x="138" y="373"/>
                    </a:moveTo>
                    <a:cubicBezTo>
                      <a:pt x="178" y="386"/>
                      <a:pt x="222" y="388"/>
                      <a:pt x="262" y="377"/>
                    </a:cubicBezTo>
                    <a:cubicBezTo>
                      <a:pt x="260" y="449"/>
                      <a:pt x="263" y="523"/>
                      <a:pt x="276" y="594"/>
                    </a:cubicBezTo>
                    <a:cubicBezTo>
                      <a:pt x="274" y="593"/>
                      <a:pt x="272" y="592"/>
                      <a:pt x="270" y="590"/>
                    </a:cubicBezTo>
                    <a:cubicBezTo>
                      <a:pt x="261" y="585"/>
                      <a:pt x="253" y="579"/>
                      <a:pt x="245" y="573"/>
                    </a:cubicBezTo>
                    <a:cubicBezTo>
                      <a:pt x="237" y="567"/>
                      <a:pt x="230" y="561"/>
                      <a:pt x="222" y="555"/>
                    </a:cubicBezTo>
                    <a:cubicBezTo>
                      <a:pt x="218" y="552"/>
                      <a:pt x="214" y="547"/>
                      <a:pt x="208" y="546"/>
                    </a:cubicBezTo>
                    <a:cubicBezTo>
                      <a:pt x="208" y="545"/>
                      <a:pt x="206" y="544"/>
                      <a:pt x="204" y="544"/>
                    </a:cubicBezTo>
                    <a:cubicBezTo>
                      <a:pt x="190" y="550"/>
                      <a:pt x="177" y="563"/>
                      <a:pt x="165" y="573"/>
                    </a:cubicBezTo>
                    <a:cubicBezTo>
                      <a:pt x="155" y="581"/>
                      <a:pt x="143" y="594"/>
                      <a:pt x="131" y="600"/>
                    </a:cubicBezTo>
                    <a:cubicBezTo>
                      <a:pt x="139" y="561"/>
                      <a:pt x="140" y="521"/>
                      <a:pt x="141" y="481"/>
                    </a:cubicBezTo>
                    <a:cubicBezTo>
                      <a:pt x="142" y="447"/>
                      <a:pt x="146" y="407"/>
                      <a:pt x="138" y="373"/>
                    </a:cubicBezTo>
                    <a:moveTo>
                      <a:pt x="72" y="313"/>
                    </a:moveTo>
                    <a:cubicBezTo>
                      <a:pt x="6" y="245"/>
                      <a:pt x="26" y="140"/>
                      <a:pt x="81" y="72"/>
                    </a:cubicBezTo>
                    <a:cubicBezTo>
                      <a:pt x="106" y="42"/>
                      <a:pt x="141" y="19"/>
                      <a:pt x="181" y="17"/>
                    </a:cubicBezTo>
                    <a:cubicBezTo>
                      <a:pt x="184" y="17"/>
                      <a:pt x="186" y="16"/>
                      <a:pt x="186" y="13"/>
                    </a:cubicBezTo>
                    <a:cubicBezTo>
                      <a:pt x="223" y="15"/>
                      <a:pt x="260" y="21"/>
                      <a:pt x="292" y="39"/>
                    </a:cubicBezTo>
                    <a:cubicBezTo>
                      <a:pt x="329" y="61"/>
                      <a:pt x="356" y="102"/>
                      <a:pt x="370" y="142"/>
                    </a:cubicBezTo>
                    <a:cubicBezTo>
                      <a:pt x="397" y="217"/>
                      <a:pt x="371" y="303"/>
                      <a:pt x="302" y="344"/>
                    </a:cubicBezTo>
                    <a:cubicBezTo>
                      <a:pt x="231" y="387"/>
                      <a:pt x="130" y="371"/>
                      <a:pt x="72" y="313"/>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3" name="Freeform 213"/>
              <p:cNvSpPr>
                <a:spLocks noEditPoints="1"/>
              </p:cNvSpPr>
              <p:nvPr/>
            </p:nvSpPr>
            <p:spPr bwMode="auto">
              <a:xfrm>
                <a:off x="2676525" y="2611438"/>
                <a:ext cx="728663" cy="725488"/>
              </a:xfrm>
              <a:custGeom>
                <a:avLst/>
                <a:gdLst>
                  <a:gd name="T0" fmla="*/ 289 w 354"/>
                  <a:gd name="T1" fmla="*/ 71 h 352"/>
                  <a:gd name="T2" fmla="*/ 103 w 354"/>
                  <a:gd name="T3" fmla="*/ 38 h 352"/>
                  <a:gd name="T4" fmla="*/ 29 w 354"/>
                  <a:gd name="T5" fmla="*/ 243 h 352"/>
                  <a:gd name="T6" fmla="*/ 115 w 354"/>
                  <a:gd name="T7" fmla="*/ 320 h 352"/>
                  <a:gd name="T8" fmla="*/ 117 w 354"/>
                  <a:gd name="T9" fmla="*/ 322 h 352"/>
                  <a:gd name="T10" fmla="*/ 313 w 354"/>
                  <a:gd name="T11" fmla="*/ 262 h 352"/>
                  <a:gd name="T12" fmla="*/ 289 w 354"/>
                  <a:gd name="T13" fmla="*/ 71 h 352"/>
                  <a:gd name="T14" fmla="*/ 120 w 354"/>
                  <a:gd name="T15" fmla="*/ 314 h 352"/>
                  <a:gd name="T16" fmla="*/ 116 w 354"/>
                  <a:gd name="T17" fmla="*/ 315 h 352"/>
                  <a:gd name="T18" fmla="*/ 34 w 354"/>
                  <a:gd name="T19" fmla="*/ 236 h 352"/>
                  <a:gd name="T20" fmla="*/ 46 w 354"/>
                  <a:gd name="T21" fmla="*/ 113 h 352"/>
                  <a:gd name="T22" fmla="*/ 243 w 354"/>
                  <a:gd name="T23" fmla="*/ 44 h 352"/>
                  <a:gd name="T24" fmla="*/ 320 w 354"/>
                  <a:gd name="T25" fmla="*/ 227 h 352"/>
                  <a:gd name="T26" fmla="*/ 120 w 354"/>
                  <a:gd name="T27" fmla="*/ 31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 h="352">
                    <a:moveTo>
                      <a:pt x="289" y="71"/>
                    </a:moveTo>
                    <a:cubicBezTo>
                      <a:pt x="242" y="19"/>
                      <a:pt x="165" y="0"/>
                      <a:pt x="103" y="38"/>
                    </a:cubicBezTo>
                    <a:cubicBezTo>
                      <a:pt x="36" y="78"/>
                      <a:pt x="0" y="170"/>
                      <a:pt x="29" y="243"/>
                    </a:cubicBezTo>
                    <a:cubicBezTo>
                      <a:pt x="43" y="278"/>
                      <a:pt x="74" y="319"/>
                      <a:pt x="115" y="320"/>
                    </a:cubicBezTo>
                    <a:cubicBezTo>
                      <a:pt x="116" y="321"/>
                      <a:pt x="116" y="321"/>
                      <a:pt x="117" y="322"/>
                    </a:cubicBezTo>
                    <a:cubicBezTo>
                      <a:pt x="188" y="352"/>
                      <a:pt x="271" y="326"/>
                      <a:pt x="313" y="262"/>
                    </a:cubicBezTo>
                    <a:cubicBezTo>
                      <a:pt x="354" y="200"/>
                      <a:pt x="337" y="123"/>
                      <a:pt x="289" y="71"/>
                    </a:cubicBezTo>
                    <a:moveTo>
                      <a:pt x="120" y="314"/>
                    </a:moveTo>
                    <a:cubicBezTo>
                      <a:pt x="118" y="313"/>
                      <a:pt x="117" y="314"/>
                      <a:pt x="116" y="315"/>
                    </a:cubicBezTo>
                    <a:cubicBezTo>
                      <a:pt x="77" y="310"/>
                      <a:pt x="48" y="271"/>
                      <a:pt x="34" y="236"/>
                    </a:cubicBezTo>
                    <a:cubicBezTo>
                      <a:pt x="18" y="196"/>
                      <a:pt x="27" y="150"/>
                      <a:pt x="46" y="113"/>
                    </a:cubicBezTo>
                    <a:cubicBezTo>
                      <a:pt x="83" y="37"/>
                      <a:pt x="168" y="2"/>
                      <a:pt x="243" y="44"/>
                    </a:cubicBezTo>
                    <a:cubicBezTo>
                      <a:pt x="306" y="79"/>
                      <a:pt x="344" y="158"/>
                      <a:pt x="320" y="227"/>
                    </a:cubicBezTo>
                    <a:cubicBezTo>
                      <a:pt x="292" y="311"/>
                      <a:pt x="199" y="343"/>
                      <a:pt x="120" y="314"/>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9012228" y="2567873"/>
              <a:ext cx="1548268" cy="533315"/>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标 题</a:t>
              </a:r>
            </a:p>
          </p:txBody>
        </p:sp>
      </p:grpSp>
      <p:grpSp>
        <p:nvGrpSpPr>
          <p:cNvPr id="29" name="组合 16"/>
          <p:cNvGrpSpPr/>
          <p:nvPr/>
        </p:nvGrpSpPr>
        <p:grpSpPr>
          <a:xfrm>
            <a:off x="2928058" y="2378773"/>
            <a:ext cx="595929" cy="508620"/>
            <a:chOff x="4349506" y="3098800"/>
            <a:chExt cx="565617" cy="482600"/>
          </a:xfrm>
        </p:grpSpPr>
        <p:sp>
          <p:nvSpPr>
            <p:cNvPr id="18" name="任意多边形 17"/>
            <p:cNvSpPr/>
            <p:nvPr/>
          </p:nvSpPr>
          <p:spPr>
            <a:xfrm>
              <a:off x="4349506" y="3223928"/>
              <a:ext cx="459084" cy="72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18"/>
            <p:cNvSpPr/>
            <p:nvPr/>
          </p:nvSpPr>
          <p:spPr>
            <a:xfrm>
              <a:off x="4349506" y="3396132"/>
              <a:ext cx="459084" cy="108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19"/>
            <p:cNvSpPr/>
            <p:nvPr/>
          </p:nvSpPr>
          <p:spPr>
            <a:xfrm>
              <a:off x="4622800" y="3098800"/>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0" name="组合 20"/>
          <p:cNvGrpSpPr/>
          <p:nvPr/>
        </p:nvGrpSpPr>
        <p:grpSpPr>
          <a:xfrm>
            <a:off x="5623535" y="2330129"/>
            <a:ext cx="595929" cy="508620"/>
            <a:chOff x="4349506" y="3098800"/>
            <a:chExt cx="565617" cy="482600"/>
          </a:xfrm>
        </p:grpSpPr>
        <p:sp>
          <p:nvSpPr>
            <p:cNvPr id="22" name="任意多边形 21"/>
            <p:cNvSpPr/>
            <p:nvPr/>
          </p:nvSpPr>
          <p:spPr>
            <a:xfrm>
              <a:off x="4349506" y="3223928"/>
              <a:ext cx="459084" cy="72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任意多边形 22"/>
            <p:cNvSpPr/>
            <p:nvPr/>
          </p:nvSpPr>
          <p:spPr>
            <a:xfrm>
              <a:off x="4349506" y="3396132"/>
              <a:ext cx="459084" cy="108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任意多边形 23"/>
            <p:cNvSpPr/>
            <p:nvPr/>
          </p:nvSpPr>
          <p:spPr>
            <a:xfrm>
              <a:off x="4622800" y="3098800"/>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1204591" y="3891292"/>
            <a:ext cx="1541859" cy="588623"/>
          </a:xfrm>
          <a:prstGeom prst="rect">
            <a:avLst/>
          </a:prstGeom>
          <a:noFill/>
        </p:spPr>
        <p:txBody>
          <a:bodyPr wrap="square" lIns="68580" tIns="34290" rIns="68580" bIns="34290" rtlCol="0">
            <a:spAutoFit/>
          </a:bodyPr>
          <a:lstStyle/>
          <a:p>
            <a:pPr algn="ctr">
              <a:lnSpc>
                <a:spcPct val="125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请在这里输入文字请在这里输入文字请在这里输入文字请在这</a:t>
            </a:r>
          </a:p>
        </p:txBody>
      </p:sp>
      <p:sp>
        <p:nvSpPr>
          <p:cNvPr id="26" name="文本框 25"/>
          <p:cNvSpPr txBox="1"/>
          <p:nvPr/>
        </p:nvSpPr>
        <p:spPr>
          <a:xfrm>
            <a:off x="3773550" y="3894243"/>
            <a:ext cx="1541859" cy="588623"/>
          </a:xfrm>
          <a:prstGeom prst="rect">
            <a:avLst/>
          </a:prstGeom>
          <a:noFill/>
        </p:spPr>
        <p:txBody>
          <a:bodyPr wrap="square" lIns="68580" tIns="34290" rIns="68580" bIns="34290" rtlCol="0">
            <a:spAutoFit/>
          </a:bodyPr>
          <a:lstStyle/>
          <a:p>
            <a:pPr algn="ctr">
              <a:lnSpc>
                <a:spcPct val="125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请在这里输入文字请在这里输入文字请在这里输入文字请在这</a:t>
            </a:r>
          </a:p>
        </p:txBody>
      </p:sp>
      <p:sp>
        <p:nvSpPr>
          <p:cNvPr id="27" name="文本框 26"/>
          <p:cNvSpPr txBox="1"/>
          <p:nvPr/>
        </p:nvSpPr>
        <p:spPr>
          <a:xfrm>
            <a:off x="6342509" y="3891291"/>
            <a:ext cx="1541859" cy="588623"/>
          </a:xfrm>
          <a:prstGeom prst="rect">
            <a:avLst/>
          </a:prstGeom>
          <a:noFill/>
        </p:spPr>
        <p:txBody>
          <a:bodyPr wrap="square" lIns="68580" tIns="34290" rIns="68580" bIns="34290" rtlCol="0">
            <a:spAutoFit/>
          </a:bodyPr>
          <a:lstStyle/>
          <a:p>
            <a:pPr algn="ctr">
              <a:lnSpc>
                <a:spcPct val="125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请在这里输入文字请在这里输入文字请在这里输入文字请在这</a:t>
            </a:r>
          </a:p>
        </p:txBody>
      </p:sp>
    </p:spTree>
    <p:extLst>
      <p:ext uri="{BB962C8B-B14F-4D97-AF65-F5344CB8AC3E}">
        <p14:creationId xmlns:p14="http://schemas.microsoft.com/office/powerpoint/2010/main" val="493051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5"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 dur="1000" fill="hold"/>
                                        <p:tgtEl>
                                          <p:spTgt spid="11"/>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1"/>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5"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0" dur="1000" fill="hold"/>
                                        <p:tgtEl>
                                          <p:spTgt spid="21"/>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1"/>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1818226" flipH="1">
            <a:off x="6117935" y="1622224"/>
            <a:ext cx="2326734" cy="2476399"/>
          </a:xfrm>
          <a:prstGeom prst="rect">
            <a:avLst/>
          </a:prstGeom>
        </p:spPr>
      </p:pic>
      <p:grpSp>
        <p:nvGrpSpPr>
          <p:cNvPr id="8" name="组合 7">
            <a:extLst>
              <a:ext uri="{FF2B5EF4-FFF2-40B4-BE49-F238E27FC236}">
                <a16:creationId xmlns:a16="http://schemas.microsoft.com/office/drawing/2014/main" id="{D3D17F7D-F725-4C00-BA47-63EB449E06C2}"/>
              </a:ext>
            </a:extLst>
          </p:cNvPr>
          <p:cNvGrpSpPr/>
          <p:nvPr/>
        </p:nvGrpSpPr>
        <p:grpSpPr>
          <a:xfrm>
            <a:off x="1214003" y="1435328"/>
            <a:ext cx="5491856" cy="2153468"/>
            <a:chOff x="1214003" y="1435328"/>
            <a:chExt cx="5491856" cy="2153468"/>
          </a:xfrm>
        </p:grpSpPr>
        <p:pic>
          <p:nvPicPr>
            <p:cNvPr id="9" name="Picture 2" descr="C:\Users\Administrator\Desktop\图片3副本.png">
              <a:extLst>
                <a:ext uri="{FF2B5EF4-FFF2-40B4-BE49-F238E27FC236}">
                  <a16:creationId xmlns:a16="http://schemas.microsoft.com/office/drawing/2014/main" id="{41F99668-297F-40E8-AC55-5E474C29F9C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0" name="文本框 9">
              <a:extLst>
                <a:ext uri="{FF2B5EF4-FFF2-40B4-BE49-F238E27FC236}">
                  <a16:creationId xmlns:a16="http://schemas.microsoft.com/office/drawing/2014/main" id="{A40AF1D5-3BC1-4191-8661-4A5AF53739F9}"/>
                </a:ext>
              </a:extLst>
            </p:cNvPr>
            <p:cNvSpPr txBox="1"/>
            <p:nvPr/>
          </p:nvSpPr>
          <p:spPr>
            <a:xfrm>
              <a:off x="2177733" y="2127341"/>
              <a:ext cx="3564396" cy="769441"/>
            </a:xfrm>
            <a:prstGeom prst="rect">
              <a:avLst/>
            </a:prstGeom>
            <a:noFill/>
          </p:spPr>
          <p:txBody>
            <a:bodyPr wrap="square" rtlCol="0">
              <a:spAutoFit/>
            </a:bodyPr>
            <a:lstStyle/>
            <a:p>
              <a:pPr algn="ctr"/>
              <a:r>
                <a:rPr lang="zh-CN" altLang="en-US"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工作展示</a:t>
              </a:r>
              <a:endParaRPr lang="en-GB" altLang="zh-CN"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2390636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20434167">
            <a:off x="2895992" y="2183285"/>
            <a:ext cx="1419358" cy="1555731"/>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 name="connsiteX0-1" fmla="*/ 1517526 w 1954966"/>
              <a:gd name="connsiteY0-2" fmla="*/ 523716 h 2116969"/>
              <a:gd name="connsiteX1-3" fmla="*/ 1837300 w 1954966"/>
              <a:gd name="connsiteY1-4" fmla="*/ 427342 h 2116969"/>
              <a:gd name="connsiteX2-5" fmla="*/ 1954966 w 1954966"/>
              <a:gd name="connsiteY2-6" fmla="*/ 631144 h 2116969"/>
              <a:gd name="connsiteX3-7" fmla="*/ 1711616 w 1954966"/>
              <a:gd name="connsiteY3-8" fmla="*/ 859890 h 2116969"/>
              <a:gd name="connsiteX4-9" fmla="*/ 1711616 w 1954966"/>
              <a:gd name="connsiteY4-10" fmla="*/ 1257080 h 2116969"/>
              <a:gd name="connsiteX5-11" fmla="*/ 1954966 w 1954966"/>
              <a:gd name="connsiteY5-12" fmla="*/ 1485826 h 2116969"/>
              <a:gd name="connsiteX6-13" fmla="*/ 1837300 w 1954966"/>
              <a:gd name="connsiteY6-14" fmla="*/ 1689628 h 2116969"/>
              <a:gd name="connsiteX7-15" fmla="*/ 1517526 w 1954966"/>
              <a:gd name="connsiteY7-16" fmla="*/ 1593254 h 2116969"/>
              <a:gd name="connsiteX8-17" fmla="*/ 1173549 w 1954966"/>
              <a:gd name="connsiteY8-18" fmla="*/ 1791849 h 2116969"/>
              <a:gd name="connsiteX9-19" fmla="*/ 1097124 w 1954966"/>
              <a:gd name="connsiteY9-20" fmla="*/ 2116969 h 2116969"/>
              <a:gd name="connsiteX10-21" fmla="*/ 861794 w 1954966"/>
              <a:gd name="connsiteY10-22" fmla="*/ 2116969 h 2116969"/>
              <a:gd name="connsiteX11-23" fmla="*/ 785369 w 1954966"/>
              <a:gd name="connsiteY11-24" fmla="*/ 1791849 h 2116969"/>
              <a:gd name="connsiteX12-25" fmla="*/ 441392 w 1954966"/>
              <a:gd name="connsiteY12-26" fmla="*/ 1593254 h 2116969"/>
              <a:gd name="connsiteX13-27" fmla="*/ 121618 w 1954966"/>
              <a:gd name="connsiteY13-28" fmla="*/ 1689628 h 2116969"/>
              <a:gd name="connsiteX14-29" fmla="*/ 3952 w 1954966"/>
              <a:gd name="connsiteY14-30" fmla="*/ 1485826 h 2116969"/>
              <a:gd name="connsiteX15-31" fmla="*/ 247302 w 1954966"/>
              <a:gd name="connsiteY15-32" fmla="*/ 1257080 h 2116969"/>
              <a:gd name="connsiteX16-33" fmla="*/ 247302 w 1954966"/>
              <a:gd name="connsiteY16-34" fmla="*/ 859890 h 2116969"/>
              <a:gd name="connsiteX17-35" fmla="*/ 3952 w 1954966"/>
              <a:gd name="connsiteY17-36" fmla="*/ 631144 h 2116969"/>
              <a:gd name="connsiteX18-37" fmla="*/ 121618 w 1954966"/>
              <a:gd name="connsiteY18-38" fmla="*/ 427342 h 2116969"/>
              <a:gd name="connsiteX19-39" fmla="*/ 441392 w 1954966"/>
              <a:gd name="connsiteY19-40" fmla="*/ 523716 h 2116969"/>
              <a:gd name="connsiteX20-41" fmla="*/ 785369 w 1954966"/>
              <a:gd name="connsiteY20-42" fmla="*/ 325121 h 2116969"/>
              <a:gd name="connsiteX21-43" fmla="*/ 861794 w 1954966"/>
              <a:gd name="connsiteY21-44" fmla="*/ 1 h 2116969"/>
              <a:gd name="connsiteX22-45" fmla="*/ 1097124 w 1954966"/>
              <a:gd name="connsiteY22-46" fmla="*/ 1 h 2116969"/>
              <a:gd name="connsiteX23-47" fmla="*/ 1173549 w 1954966"/>
              <a:gd name="connsiteY23-48" fmla="*/ 325121 h 2116969"/>
              <a:gd name="connsiteX24-49" fmla="*/ 1517526 w 1954966"/>
              <a:gd name="connsiteY24-50" fmla="*/ 523716 h 2116969"/>
              <a:gd name="connsiteX0-51" fmla="*/ 1539857 w 1977297"/>
              <a:gd name="connsiteY0-52" fmla="*/ 523714 h 2116967"/>
              <a:gd name="connsiteX1-53" fmla="*/ 1859631 w 1977297"/>
              <a:gd name="connsiteY1-54" fmla="*/ 427340 h 2116967"/>
              <a:gd name="connsiteX2-55" fmla="*/ 1977297 w 1977297"/>
              <a:gd name="connsiteY2-56" fmla="*/ 631142 h 2116967"/>
              <a:gd name="connsiteX3-57" fmla="*/ 1733947 w 1977297"/>
              <a:gd name="connsiteY3-58" fmla="*/ 859888 h 2116967"/>
              <a:gd name="connsiteX4-59" fmla="*/ 1733947 w 1977297"/>
              <a:gd name="connsiteY4-60" fmla="*/ 1257078 h 2116967"/>
              <a:gd name="connsiteX5-61" fmla="*/ 1977297 w 1977297"/>
              <a:gd name="connsiteY5-62" fmla="*/ 1485824 h 2116967"/>
              <a:gd name="connsiteX6-63" fmla="*/ 1859631 w 1977297"/>
              <a:gd name="connsiteY6-64" fmla="*/ 1689626 h 2116967"/>
              <a:gd name="connsiteX7-65" fmla="*/ 1539857 w 1977297"/>
              <a:gd name="connsiteY7-66" fmla="*/ 1593252 h 2116967"/>
              <a:gd name="connsiteX8-67" fmla="*/ 1195880 w 1977297"/>
              <a:gd name="connsiteY8-68" fmla="*/ 1791847 h 2116967"/>
              <a:gd name="connsiteX9-69" fmla="*/ 1119455 w 1977297"/>
              <a:gd name="connsiteY9-70" fmla="*/ 2116967 h 2116967"/>
              <a:gd name="connsiteX10-71" fmla="*/ 884125 w 1977297"/>
              <a:gd name="connsiteY10-72" fmla="*/ 2116967 h 2116967"/>
              <a:gd name="connsiteX11-73" fmla="*/ 807700 w 1977297"/>
              <a:gd name="connsiteY11-74" fmla="*/ 1791847 h 2116967"/>
              <a:gd name="connsiteX12-75" fmla="*/ 463723 w 1977297"/>
              <a:gd name="connsiteY12-76" fmla="*/ 1593252 h 2116967"/>
              <a:gd name="connsiteX13-77" fmla="*/ 143949 w 1977297"/>
              <a:gd name="connsiteY13-78" fmla="*/ 1689626 h 2116967"/>
              <a:gd name="connsiteX14-79" fmla="*/ 26283 w 1977297"/>
              <a:gd name="connsiteY14-80" fmla="*/ 1485824 h 2116967"/>
              <a:gd name="connsiteX15-81" fmla="*/ 269633 w 1977297"/>
              <a:gd name="connsiteY15-82" fmla="*/ 1257078 h 2116967"/>
              <a:gd name="connsiteX16-83" fmla="*/ 269633 w 1977297"/>
              <a:gd name="connsiteY16-84" fmla="*/ 859888 h 2116967"/>
              <a:gd name="connsiteX17-85" fmla="*/ 26283 w 1977297"/>
              <a:gd name="connsiteY17-86" fmla="*/ 631142 h 2116967"/>
              <a:gd name="connsiteX18-87" fmla="*/ 143949 w 1977297"/>
              <a:gd name="connsiteY18-88" fmla="*/ 427340 h 2116967"/>
              <a:gd name="connsiteX19-89" fmla="*/ 463723 w 1977297"/>
              <a:gd name="connsiteY19-90" fmla="*/ 523714 h 2116967"/>
              <a:gd name="connsiteX20-91" fmla="*/ 807700 w 1977297"/>
              <a:gd name="connsiteY20-92" fmla="*/ 325119 h 2116967"/>
              <a:gd name="connsiteX21-93" fmla="*/ 884125 w 1977297"/>
              <a:gd name="connsiteY21-94" fmla="*/ -1 h 2116967"/>
              <a:gd name="connsiteX22-95" fmla="*/ 1119455 w 1977297"/>
              <a:gd name="connsiteY22-96" fmla="*/ -1 h 2116967"/>
              <a:gd name="connsiteX23-97" fmla="*/ 1195880 w 1977297"/>
              <a:gd name="connsiteY23-98" fmla="*/ 325119 h 2116967"/>
              <a:gd name="connsiteX24-99" fmla="*/ 1539857 w 1977297"/>
              <a:gd name="connsiteY24-100" fmla="*/ 523714 h 2116967"/>
              <a:gd name="connsiteX0-101" fmla="*/ 1539859 w 1977299"/>
              <a:gd name="connsiteY0-102" fmla="*/ 523716 h 2116969"/>
              <a:gd name="connsiteX1-103" fmla="*/ 1859633 w 1977299"/>
              <a:gd name="connsiteY1-104" fmla="*/ 427342 h 2116969"/>
              <a:gd name="connsiteX2-105" fmla="*/ 1977299 w 1977299"/>
              <a:gd name="connsiteY2-106" fmla="*/ 631144 h 2116969"/>
              <a:gd name="connsiteX3-107" fmla="*/ 1733949 w 1977299"/>
              <a:gd name="connsiteY3-108" fmla="*/ 859890 h 2116969"/>
              <a:gd name="connsiteX4-109" fmla="*/ 1733949 w 1977299"/>
              <a:gd name="connsiteY4-110" fmla="*/ 1257080 h 2116969"/>
              <a:gd name="connsiteX5-111" fmla="*/ 1977299 w 1977299"/>
              <a:gd name="connsiteY5-112" fmla="*/ 1485826 h 2116969"/>
              <a:gd name="connsiteX6-113" fmla="*/ 1859633 w 1977299"/>
              <a:gd name="connsiteY6-114" fmla="*/ 1689628 h 2116969"/>
              <a:gd name="connsiteX7-115" fmla="*/ 1539859 w 1977299"/>
              <a:gd name="connsiteY7-116" fmla="*/ 1593254 h 2116969"/>
              <a:gd name="connsiteX8-117" fmla="*/ 1195882 w 1977299"/>
              <a:gd name="connsiteY8-118" fmla="*/ 1791849 h 2116969"/>
              <a:gd name="connsiteX9-119" fmla="*/ 1119457 w 1977299"/>
              <a:gd name="connsiteY9-120" fmla="*/ 2116969 h 2116969"/>
              <a:gd name="connsiteX10-121" fmla="*/ 884127 w 1977299"/>
              <a:gd name="connsiteY10-122" fmla="*/ 2116969 h 2116969"/>
              <a:gd name="connsiteX11-123" fmla="*/ 807702 w 1977299"/>
              <a:gd name="connsiteY11-124" fmla="*/ 1791849 h 2116969"/>
              <a:gd name="connsiteX12-125" fmla="*/ 463725 w 1977299"/>
              <a:gd name="connsiteY12-126" fmla="*/ 1593254 h 2116969"/>
              <a:gd name="connsiteX13-127" fmla="*/ 143951 w 1977299"/>
              <a:gd name="connsiteY13-128" fmla="*/ 1689628 h 2116969"/>
              <a:gd name="connsiteX14-129" fmla="*/ 26285 w 1977299"/>
              <a:gd name="connsiteY14-130" fmla="*/ 1485826 h 2116969"/>
              <a:gd name="connsiteX15-131" fmla="*/ 269635 w 1977299"/>
              <a:gd name="connsiteY15-132" fmla="*/ 1257080 h 2116969"/>
              <a:gd name="connsiteX16-133" fmla="*/ 269635 w 1977299"/>
              <a:gd name="connsiteY16-134" fmla="*/ 859890 h 2116969"/>
              <a:gd name="connsiteX17-135" fmla="*/ 26285 w 1977299"/>
              <a:gd name="connsiteY17-136" fmla="*/ 631144 h 2116969"/>
              <a:gd name="connsiteX18-137" fmla="*/ 143951 w 1977299"/>
              <a:gd name="connsiteY18-138" fmla="*/ 427342 h 2116969"/>
              <a:gd name="connsiteX19-139" fmla="*/ 463725 w 1977299"/>
              <a:gd name="connsiteY19-140" fmla="*/ 523716 h 2116969"/>
              <a:gd name="connsiteX20-141" fmla="*/ 807702 w 1977299"/>
              <a:gd name="connsiteY20-142" fmla="*/ 325121 h 2116969"/>
              <a:gd name="connsiteX21-143" fmla="*/ 884127 w 1977299"/>
              <a:gd name="connsiteY21-144" fmla="*/ 1 h 2116969"/>
              <a:gd name="connsiteX22-145" fmla="*/ 1119457 w 1977299"/>
              <a:gd name="connsiteY22-146" fmla="*/ 1 h 2116969"/>
              <a:gd name="connsiteX23-147" fmla="*/ 1195882 w 1977299"/>
              <a:gd name="connsiteY23-148" fmla="*/ 325121 h 2116969"/>
              <a:gd name="connsiteX24-149" fmla="*/ 1539859 w 1977299"/>
              <a:gd name="connsiteY24-150" fmla="*/ 523716 h 2116969"/>
              <a:gd name="connsiteX0-151" fmla="*/ 1539859 w 1977299"/>
              <a:gd name="connsiteY0-152" fmla="*/ 523714 h 2116967"/>
              <a:gd name="connsiteX1-153" fmla="*/ 1859633 w 1977299"/>
              <a:gd name="connsiteY1-154" fmla="*/ 427340 h 2116967"/>
              <a:gd name="connsiteX2-155" fmla="*/ 1977299 w 1977299"/>
              <a:gd name="connsiteY2-156" fmla="*/ 631142 h 2116967"/>
              <a:gd name="connsiteX3-157" fmla="*/ 1733949 w 1977299"/>
              <a:gd name="connsiteY3-158" fmla="*/ 859888 h 2116967"/>
              <a:gd name="connsiteX4-159" fmla="*/ 1733949 w 1977299"/>
              <a:gd name="connsiteY4-160" fmla="*/ 1257078 h 2116967"/>
              <a:gd name="connsiteX5-161" fmla="*/ 1977299 w 1977299"/>
              <a:gd name="connsiteY5-162" fmla="*/ 1485824 h 2116967"/>
              <a:gd name="connsiteX6-163" fmla="*/ 1859633 w 1977299"/>
              <a:gd name="connsiteY6-164" fmla="*/ 1689626 h 2116967"/>
              <a:gd name="connsiteX7-165" fmla="*/ 1539859 w 1977299"/>
              <a:gd name="connsiteY7-166" fmla="*/ 1593252 h 2116967"/>
              <a:gd name="connsiteX8-167" fmla="*/ 1195882 w 1977299"/>
              <a:gd name="connsiteY8-168" fmla="*/ 1791847 h 2116967"/>
              <a:gd name="connsiteX9-169" fmla="*/ 1119457 w 1977299"/>
              <a:gd name="connsiteY9-170" fmla="*/ 2116967 h 2116967"/>
              <a:gd name="connsiteX10-171" fmla="*/ 884127 w 1977299"/>
              <a:gd name="connsiteY10-172" fmla="*/ 2116967 h 2116967"/>
              <a:gd name="connsiteX11-173" fmla="*/ 807702 w 1977299"/>
              <a:gd name="connsiteY11-174" fmla="*/ 1791847 h 2116967"/>
              <a:gd name="connsiteX12-175" fmla="*/ 463725 w 1977299"/>
              <a:gd name="connsiteY12-176" fmla="*/ 1593252 h 2116967"/>
              <a:gd name="connsiteX13-177" fmla="*/ 143951 w 1977299"/>
              <a:gd name="connsiteY13-178" fmla="*/ 1689626 h 2116967"/>
              <a:gd name="connsiteX14-179" fmla="*/ 26285 w 1977299"/>
              <a:gd name="connsiteY14-180" fmla="*/ 1485824 h 2116967"/>
              <a:gd name="connsiteX15-181" fmla="*/ 269635 w 1977299"/>
              <a:gd name="connsiteY15-182" fmla="*/ 1257078 h 2116967"/>
              <a:gd name="connsiteX16-183" fmla="*/ 269635 w 1977299"/>
              <a:gd name="connsiteY16-184" fmla="*/ 859888 h 2116967"/>
              <a:gd name="connsiteX17-185" fmla="*/ 26285 w 1977299"/>
              <a:gd name="connsiteY17-186" fmla="*/ 631142 h 2116967"/>
              <a:gd name="connsiteX18-187" fmla="*/ 143951 w 1977299"/>
              <a:gd name="connsiteY18-188" fmla="*/ 427340 h 2116967"/>
              <a:gd name="connsiteX19-189" fmla="*/ 463725 w 1977299"/>
              <a:gd name="connsiteY19-190" fmla="*/ 523714 h 2116967"/>
              <a:gd name="connsiteX20-191" fmla="*/ 807702 w 1977299"/>
              <a:gd name="connsiteY20-192" fmla="*/ 325119 h 2116967"/>
              <a:gd name="connsiteX21-193" fmla="*/ 884127 w 1977299"/>
              <a:gd name="connsiteY21-194" fmla="*/ -1 h 2116967"/>
              <a:gd name="connsiteX22-195" fmla="*/ 1119457 w 1977299"/>
              <a:gd name="connsiteY22-196" fmla="*/ -1 h 2116967"/>
              <a:gd name="connsiteX23-197" fmla="*/ 1195882 w 1977299"/>
              <a:gd name="connsiteY23-198" fmla="*/ 325119 h 2116967"/>
              <a:gd name="connsiteX24-199" fmla="*/ 1539859 w 1977299"/>
              <a:gd name="connsiteY24-200" fmla="*/ 523714 h 2116967"/>
              <a:gd name="connsiteX0-201" fmla="*/ 1539859 w 1977299"/>
              <a:gd name="connsiteY0-202" fmla="*/ 523716 h 2157608"/>
              <a:gd name="connsiteX1-203" fmla="*/ 1859633 w 1977299"/>
              <a:gd name="connsiteY1-204" fmla="*/ 427342 h 2157608"/>
              <a:gd name="connsiteX2-205" fmla="*/ 1977299 w 1977299"/>
              <a:gd name="connsiteY2-206" fmla="*/ 631144 h 2157608"/>
              <a:gd name="connsiteX3-207" fmla="*/ 1733949 w 1977299"/>
              <a:gd name="connsiteY3-208" fmla="*/ 859890 h 2157608"/>
              <a:gd name="connsiteX4-209" fmla="*/ 1733949 w 1977299"/>
              <a:gd name="connsiteY4-210" fmla="*/ 1257080 h 2157608"/>
              <a:gd name="connsiteX5-211" fmla="*/ 1977299 w 1977299"/>
              <a:gd name="connsiteY5-212" fmla="*/ 1485826 h 2157608"/>
              <a:gd name="connsiteX6-213" fmla="*/ 1859633 w 1977299"/>
              <a:gd name="connsiteY6-214" fmla="*/ 1689628 h 2157608"/>
              <a:gd name="connsiteX7-215" fmla="*/ 1539859 w 1977299"/>
              <a:gd name="connsiteY7-216" fmla="*/ 1593254 h 2157608"/>
              <a:gd name="connsiteX8-217" fmla="*/ 1195882 w 1977299"/>
              <a:gd name="connsiteY8-218" fmla="*/ 1791849 h 2157608"/>
              <a:gd name="connsiteX9-219" fmla="*/ 1119457 w 1977299"/>
              <a:gd name="connsiteY9-220" fmla="*/ 2116969 h 2157608"/>
              <a:gd name="connsiteX10-221" fmla="*/ 884127 w 1977299"/>
              <a:gd name="connsiteY10-222" fmla="*/ 2116969 h 2157608"/>
              <a:gd name="connsiteX11-223" fmla="*/ 807702 w 1977299"/>
              <a:gd name="connsiteY11-224" fmla="*/ 1791849 h 2157608"/>
              <a:gd name="connsiteX12-225" fmla="*/ 463725 w 1977299"/>
              <a:gd name="connsiteY12-226" fmla="*/ 1593254 h 2157608"/>
              <a:gd name="connsiteX13-227" fmla="*/ 143951 w 1977299"/>
              <a:gd name="connsiteY13-228" fmla="*/ 1689628 h 2157608"/>
              <a:gd name="connsiteX14-229" fmla="*/ 26285 w 1977299"/>
              <a:gd name="connsiteY14-230" fmla="*/ 1485826 h 2157608"/>
              <a:gd name="connsiteX15-231" fmla="*/ 269635 w 1977299"/>
              <a:gd name="connsiteY15-232" fmla="*/ 1257080 h 2157608"/>
              <a:gd name="connsiteX16-233" fmla="*/ 269635 w 1977299"/>
              <a:gd name="connsiteY16-234" fmla="*/ 859890 h 2157608"/>
              <a:gd name="connsiteX17-235" fmla="*/ 26285 w 1977299"/>
              <a:gd name="connsiteY17-236" fmla="*/ 631144 h 2157608"/>
              <a:gd name="connsiteX18-237" fmla="*/ 143951 w 1977299"/>
              <a:gd name="connsiteY18-238" fmla="*/ 427342 h 2157608"/>
              <a:gd name="connsiteX19-239" fmla="*/ 463725 w 1977299"/>
              <a:gd name="connsiteY19-240" fmla="*/ 523716 h 2157608"/>
              <a:gd name="connsiteX20-241" fmla="*/ 807702 w 1977299"/>
              <a:gd name="connsiteY20-242" fmla="*/ 325121 h 2157608"/>
              <a:gd name="connsiteX21-243" fmla="*/ 884127 w 1977299"/>
              <a:gd name="connsiteY21-244" fmla="*/ 1 h 2157608"/>
              <a:gd name="connsiteX22-245" fmla="*/ 1119457 w 1977299"/>
              <a:gd name="connsiteY22-246" fmla="*/ 1 h 2157608"/>
              <a:gd name="connsiteX23-247" fmla="*/ 1195882 w 1977299"/>
              <a:gd name="connsiteY23-248" fmla="*/ 325121 h 2157608"/>
              <a:gd name="connsiteX24-249" fmla="*/ 1539859 w 1977299"/>
              <a:gd name="connsiteY24-250" fmla="*/ 523716 h 2157608"/>
              <a:gd name="connsiteX0-251" fmla="*/ 1539859 w 1977299"/>
              <a:gd name="connsiteY0-252" fmla="*/ 523714 h 2179536"/>
              <a:gd name="connsiteX1-253" fmla="*/ 1859633 w 1977299"/>
              <a:gd name="connsiteY1-254" fmla="*/ 427340 h 2179536"/>
              <a:gd name="connsiteX2-255" fmla="*/ 1977299 w 1977299"/>
              <a:gd name="connsiteY2-256" fmla="*/ 631142 h 2179536"/>
              <a:gd name="connsiteX3-257" fmla="*/ 1733949 w 1977299"/>
              <a:gd name="connsiteY3-258" fmla="*/ 859888 h 2179536"/>
              <a:gd name="connsiteX4-259" fmla="*/ 1733949 w 1977299"/>
              <a:gd name="connsiteY4-260" fmla="*/ 1257078 h 2179536"/>
              <a:gd name="connsiteX5-261" fmla="*/ 1977299 w 1977299"/>
              <a:gd name="connsiteY5-262" fmla="*/ 1485824 h 2179536"/>
              <a:gd name="connsiteX6-263" fmla="*/ 1859633 w 1977299"/>
              <a:gd name="connsiteY6-264" fmla="*/ 1689626 h 2179536"/>
              <a:gd name="connsiteX7-265" fmla="*/ 1539859 w 1977299"/>
              <a:gd name="connsiteY7-266" fmla="*/ 1593252 h 2179536"/>
              <a:gd name="connsiteX8-267" fmla="*/ 1195882 w 1977299"/>
              <a:gd name="connsiteY8-268" fmla="*/ 1791847 h 2179536"/>
              <a:gd name="connsiteX9-269" fmla="*/ 1119457 w 1977299"/>
              <a:gd name="connsiteY9-270" fmla="*/ 2116967 h 2179536"/>
              <a:gd name="connsiteX10-271" fmla="*/ 884127 w 1977299"/>
              <a:gd name="connsiteY10-272" fmla="*/ 2116967 h 2179536"/>
              <a:gd name="connsiteX11-273" fmla="*/ 807702 w 1977299"/>
              <a:gd name="connsiteY11-274" fmla="*/ 1791847 h 2179536"/>
              <a:gd name="connsiteX12-275" fmla="*/ 463725 w 1977299"/>
              <a:gd name="connsiteY12-276" fmla="*/ 1593252 h 2179536"/>
              <a:gd name="connsiteX13-277" fmla="*/ 143951 w 1977299"/>
              <a:gd name="connsiteY13-278" fmla="*/ 1689626 h 2179536"/>
              <a:gd name="connsiteX14-279" fmla="*/ 26285 w 1977299"/>
              <a:gd name="connsiteY14-280" fmla="*/ 1485824 h 2179536"/>
              <a:gd name="connsiteX15-281" fmla="*/ 269635 w 1977299"/>
              <a:gd name="connsiteY15-282" fmla="*/ 1257078 h 2179536"/>
              <a:gd name="connsiteX16-283" fmla="*/ 269635 w 1977299"/>
              <a:gd name="connsiteY16-284" fmla="*/ 859888 h 2179536"/>
              <a:gd name="connsiteX17-285" fmla="*/ 26285 w 1977299"/>
              <a:gd name="connsiteY17-286" fmla="*/ 631142 h 2179536"/>
              <a:gd name="connsiteX18-287" fmla="*/ 143951 w 1977299"/>
              <a:gd name="connsiteY18-288" fmla="*/ 427340 h 2179536"/>
              <a:gd name="connsiteX19-289" fmla="*/ 463725 w 1977299"/>
              <a:gd name="connsiteY19-290" fmla="*/ 523714 h 2179536"/>
              <a:gd name="connsiteX20-291" fmla="*/ 807702 w 1977299"/>
              <a:gd name="connsiteY20-292" fmla="*/ 325119 h 2179536"/>
              <a:gd name="connsiteX21-293" fmla="*/ 884127 w 1977299"/>
              <a:gd name="connsiteY21-294" fmla="*/ -1 h 2179536"/>
              <a:gd name="connsiteX22-295" fmla="*/ 1119457 w 1977299"/>
              <a:gd name="connsiteY22-296" fmla="*/ -1 h 2179536"/>
              <a:gd name="connsiteX23-297" fmla="*/ 1195882 w 1977299"/>
              <a:gd name="connsiteY23-298" fmla="*/ 325119 h 2179536"/>
              <a:gd name="connsiteX24-299" fmla="*/ 1539859 w 1977299"/>
              <a:gd name="connsiteY24-300" fmla="*/ 523714 h 2179536"/>
              <a:gd name="connsiteX0-301" fmla="*/ 1539859 w 1981249"/>
              <a:gd name="connsiteY0-302" fmla="*/ 523716 h 2179538"/>
              <a:gd name="connsiteX1-303" fmla="*/ 1859633 w 1981249"/>
              <a:gd name="connsiteY1-304" fmla="*/ 427342 h 2179538"/>
              <a:gd name="connsiteX2-305" fmla="*/ 1977299 w 1981249"/>
              <a:gd name="connsiteY2-306" fmla="*/ 631144 h 2179538"/>
              <a:gd name="connsiteX3-307" fmla="*/ 1733949 w 1981249"/>
              <a:gd name="connsiteY3-308" fmla="*/ 859890 h 2179538"/>
              <a:gd name="connsiteX4-309" fmla="*/ 1733949 w 1981249"/>
              <a:gd name="connsiteY4-310" fmla="*/ 1257080 h 2179538"/>
              <a:gd name="connsiteX5-311" fmla="*/ 1977299 w 1981249"/>
              <a:gd name="connsiteY5-312" fmla="*/ 1485826 h 2179538"/>
              <a:gd name="connsiteX6-313" fmla="*/ 1859633 w 1981249"/>
              <a:gd name="connsiteY6-314" fmla="*/ 1689628 h 2179538"/>
              <a:gd name="connsiteX7-315" fmla="*/ 1539859 w 1981249"/>
              <a:gd name="connsiteY7-316" fmla="*/ 1593254 h 2179538"/>
              <a:gd name="connsiteX8-317" fmla="*/ 1195882 w 1981249"/>
              <a:gd name="connsiteY8-318" fmla="*/ 1791849 h 2179538"/>
              <a:gd name="connsiteX9-319" fmla="*/ 1119457 w 1981249"/>
              <a:gd name="connsiteY9-320" fmla="*/ 2116969 h 2179538"/>
              <a:gd name="connsiteX10-321" fmla="*/ 884127 w 1981249"/>
              <a:gd name="connsiteY10-322" fmla="*/ 2116969 h 2179538"/>
              <a:gd name="connsiteX11-323" fmla="*/ 807702 w 1981249"/>
              <a:gd name="connsiteY11-324" fmla="*/ 1791849 h 2179538"/>
              <a:gd name="connsiteX12-325" fmla="*/ 463725 w 1981249"/>
              <a:gd name="connsiteY12-326" fmla="*/ 1593254 h 2179538"/>
              <a:gd name="connsiteX13-327" fmla="*/ 143951 w 1981249"/>
              <a:gd name="connsiteY13-328" fmla="*/ 1689628 h 2179538"/>
              <a:gd name="connsiteX14-329" fmla="*/ 26285 w 1981249"/>
              <a:gd name="connsiteY14-330" fmla="*/ 1485826 h 2179538"/>
              <a:gd name="connsiteX15-331" fmla="*/ 269635 w 1981249"/>
              <a:gd name="connsiteY15-332" fmla="*/ 1257080 h 2179538"/>
              <a:gd name="connsiteX16-333" fmla="*/ 269635 w 1981249"/>
              <a:gd name="connsiteY16-334" fmla="*/ 859890 h 2179538"/>
              <a:gd name="connsiteX17-335" fmla="*/ 26285 w 1981249"/>
              <a:gd name="connsiteY17-336" fmla="*/ 631144 h 2179538"/>
              <a:gd name="connsiteX18-337" fmla="*/ 143951 w 1981249"/>
              <a:gd name="connsiteY18-338" fmla="*/ 427342 h 2179538"/>
              <a:gd name="connsiteX19-339" fmla="*/ 463725 w 1981249"/>
              <a:gd name="connsiteY19-340" fmla="*/ 523716 h 2179538"/>
              <a:gd name="connsiteX20-341" fmla="*/ 807702 w 1981249"/>
              <a:gd name="connsiteY20-342" fmla="*/ 325121 h 2179538"/>
              <a:gd name="connsiteX21-343" fmla="*/ 884127 w 1981249"/>
              <a:gd name="connsiteY21-344" fmla="*/ 1 h 2179538"/>
              <a:gd name="connsiteX22-345" fmla="*/ 1119457 w 1981249"/>
              <a:gd name="connsiteY22-346" fmla="*/ 1 h 2179538"/>
              <a:gd name="connsiteX23-347" fmla="*/ 1195882 w 1981249"/>
              <a:gd name="connsiteY23-348" fmla="*/ 325121 h 2179538"/>
              <a:gd name="connsiteX24-349" fmla="*/ 1539859 w 1981249"/>
              <a:gd name="connsiteY24-350" fmla="*/ 523716 h 2179538"/>
              <a:gd name="connsiteX0-351" fmla="*/ 1539859 w 2003583"/>
              <a:gd name="connsiteY0-352" fmla="*/ 523714 h 2179536"/>
              <a:gd name="connsiteX1-353" fmla="*/ 1859633 w 2003583"/>
              <a:gd name="connsiteY1-354" fmla="*/ 427340 h 2179536"/>
              <a:gd name="connsiteX2-355" fmla="*/ 1977299 w 2003583"/>
              <a:gd name="connsiteY2-356" fmla="*/ 631142 h 2179536"/>
              <a:gd name="connsiteX3-357" fmla="*/ 1733949 w 2003583"/>
              <a:gd name="connsiteY3-358" fmla="*/ 859888 h 2179536"/>
              <a:gd name="connsiteX4-359" fmla="*/ 1733949 w 2003583"/>
              <a:gd name="connsiteY4-360" fmla="*/ 1257078 h 2179536"/>
              <a:gd name="connsiteX5-361" fmla="*/ 1977299 w 2003583"/>
              <a:gd name="connsiteY5-362" fmla="*/ 1485824 h 2179536"/>
              <a:gd name="connsiteX6-363" fmla="*/ 1859633 w 2003583"/>
              <a:gd name="connsiteY6-364" fmla="*/ 1689626 h 2179536"/>
              <a:gd name="connsiteX7-365" fmla="*/ 1539859 w 2003583"/>
              <a:gd name="connsiteY7-366" fmla="*/ 1593252 h 2179536"/>
              <a:gd name="connsiteX8-367" fmla="*/ 1195882 w 2003583"/>
              <a:gd name="connsiteY8-368" fmla="*/ 1791847 h 2179536"/>
              <a:gd name="connsiteX9-369" fmla="*/ 1119457 w 2003583"/>
              <a:gd name="connsiteY9-370" fmla="*/ 2116967 h 2179536"/>
              <a:gd name="connsiteX10-371" fmla="*/ 884127 w 2003583"/>
              <a:gd name="connsiteY10-372" fmla="*/ 2116967 h 2179536"/>
              <a:gd name="connsiteX11-373" fmla="*/ 807702 w 2003583"/>
              <a:gd name="connsiteY11-374" fmla="*/ 1791847 h 2179536"/>
              <a:gd name="connsiteX12-375" fmla="*/ 463725 w 2003583"/>
              <a:gd name="connsiteY12-376" fmla="*/ 1593252 h 2179536"/>
              <a:gd name="connsiteX13-377" fmla="*/ 143951 w 2003583"/>
              <a:gd name="connsiteY13-378" fmla="*/ 1689626 h 2179536"/>
              <a:gd name="connsiteX14-379" fmla="*/ 26285 w 2003583"/>
              <a:gd name="connsiteY14-380" fmla="*/ 1485824 h 2179536"/>
              <a:gd name="connsiteX15-381" fmla="*/ 269635 w 2003583"/>
              <a:gd name="connsiteY15-382" fmla="*/ 1257078 h 2179536"/>
              <a:gd name="connsiteX16-383" fmla="*/ 269635 w 2003583"/>
              <a:gd name="connsiteY16-384" fmla="*/ 859888 h 2179536"/>
              <a:gd name="connsiteX17-385" fmla="*/ 26285 w 2003583"/>
              <a:gd name="connsiteY17-386" fmla="*/ 631142 h 2179536"/>
              <a:gd name="connsiteX18-387" fmla="*/ 143951 w 2003583"/>
              <a:gd name="connsiteY18-388" fmla="*/ 427340 h 2179536"/>
              <a:gd name="connsiteX19-389" fmla="*/ 463725 w 2003583"/>
              <a:gd name="connsiteY19-390" fmla="*/ 523714 h 2179536"/>
              <a:gd name="connsiteX20-391" fmla="*/ 807702 w 2003583"/>
              <a:gd name="connsiteY20-392" fmla="*/ 325119 h 2179536"/>
              <a:gd name="connsiteX21-393" fmla="*/ 884127 w 2003583"/>
              <a:gd name="connsiteY21-394" fmla="*/ -1 h 2179536"/>
              <a:gd name="connsiteX22-395" fmla="*/ 1119457 w 2003583"/>
              <a:gd name="connsiteY22-396" fmla="*/ -1 h 2179536"/>
              <a:gd name="connsiteX23-397" fmla="*/ 1195882 w 2003583"/>
              <a:gd name="connsiteY23-398" fmla="*/ 325119 h 2179536"/>
              <a:gd name="connsiteX24-399" fmla="*/ 1539859 w 2003583"/>
              <a:gd name="connsiteY24-400" fmla="*/ 523714 h 2179536"/>
              <a:gd name="connsiteX0-401" fmla="*/ 1539859 w 2003583"/>
              <a:gd name="connsiteY0-402" fmla="*/ 523716 h 2179538"/>
              <a:gd name="connsiteX1-403" fmla="*/ 1859633 w 2003583"/>
              <a:gd name="connsiteY1-404" fmla="*/ 427342 h 2179538"/>
              <a:gd name="connsiteX2-405" fmla="*/ 1977299 w 2003583"/>
              <a:gd name="connsiteY2-406" fmla="*/ 631144 h 2179538"/>
              <a:gd name="connsiteX3-407" fmla="*/ 1733949 w 2003583"/>
              <a:gd name="connsiteY3-408" fmla="*/ 859890 h 2179538"/>
              <a:gd name="connsiteX4-409" fmla="*/ 1733949 w 2003583"/>
              <a:gd name="connsiteY4-410" fmla="*/ 1257080 h 2179538"/>
              <a:gd name="connsiteX5-411" fmla="*/ 1977299 w 2003583"/>
              <a:gd name="connsiteY5-412" fmla="*/ 1485826 h 2179538"/>
              <a:gd name="connsiteX6-413" fmla="*/ 1859633 w 2003583"/>
              <a:gd name="connsiteY6-414" fmla="*/ 1689628 h 2179538"/>
              <a:gd name="connsiteX7-415" fmla="*/ 1539859 w 2003583"/>
              <a:gd name="connsiteY7-416" fmla="*/ 1593254 h 2179538"/>
              <a:gd name="connsiteX8-417" fmla="*/ 1195882 w 2003583"/>
              <a:gd name="connsiteY8-418" fmla="*/ 1791849 h 2179538"/>
              <a:gd name="connsiteX9-419" fmla="*/ 1119457 w 2003583"/>
              <a:gd name="connsiteY9-420" fmla="*/ 2116969 h 2179538"/>
              <a:gd name="connsiteX10-421" fmla="*/ 884127 w 2003583"/>
              <a:gd name="connsiteY10-422" fmla="*/ 2116969 h 2179538"/>
              <a:gd name="connsiteX11-423" fmla="*/ 807702 w 2003583"/>
              <a:gd name="connsiteY11-424" fmla="*/ 1791849 h 2179538"/>
              <a:gd name="connsiteX12-425" fmla="*/ 463725 w 2003583"/>
              <a:gd name="connsiteY12-426" fmla="*/ 1593254 h 2179538"/>
              <a:gd name="connsiteX13-427" fmla="*/ 143951 w 2003583"/>
              <a:gd name="connsiteY13-428" fmla="*/ 1689628 h 2179538"/>
              <a:gd name="connsiteX14-429" fmla="*/ 26285 w 2003583"/>
              <a:gd name="connsiteY14-430" fmla="*/ 1485826 h 2179538"/>
              <a:gd name="connsiteX15-431" fmla="*/ 269635 w 2003583"/>
              <a:gd name="connsiteY15-432" fmla="*/ 1257080 h 2179538"/>
              <a:gd name="connsiteX16-433" fmla="*/ 269635 w 2003583"/>
              <a:gd name="connsiteY16-434" fmla="*/ 859890 h 2179538"/>
              <a:gd name="connsiteX17-435" fmla="*/ 26285 w 2003583"/>
              <a:gd name="connsiteY17-436" fmla="*/ 631144 h 2179538"/>
              <a:gd name="connsiteX18-437" fmla="*/ 143951 w 2003583"/>
              <a:gd name="connsiteY18-438" fmla="*/ 427342 h 2179538"/>
              <a:gd name="connsiteX19-439" fmla="*/ 463725 w 2003583"/>
              <a:gd name="connsiteY19-440" fmla="*/ 523716 h 2179538"/>
              <a:gd name="connsiteX20-441" fmla="*/ 807702 w 2003583"/>
              <a:gd name="connsiteY20-442" fmla="*/ 325121 h 2179538"/>
              <a:gd name="connsiteX21-443" fmla="*/ 884127 w 2003583"/>
              <a:gd name="connsiteY21-444" fmla="*/ 1 h 2179538"/>
              <a:gd name="connsiteX22-445" fmla="*/ 1119457 w 2003583"/>
              <a:gd name="connsiteY22-446" fmla="*/ 1 h 2179538"/>
              <a:gd name="connsiteX23-447" fmla="*/ 1195882 w 2003583"/>
              <a:gd name="connsiteY23-448" fmla="*/ 325121 h 2179538"/>
              <a:gd name="connsiteX24-449" fmla="*/ 1539859 w 2003583"/>
              <a:gd name="connsiteY24-450" fmla="*/ 523716 h 2179538"/>
              <a:gd name="connsiteX0-451" fmla="*/ 1539859 w 2003583"/>
              <a:gd name="connsiteY0-452" fmla="*/ 523714 h 2179536"/>
              <a:gd name="connsiteX1-453" fmla="*/ 1859633 w 2003583"/>
              <a:gd name="connsiteY1-454" fmla="*/ 427340 h 2179536"/>
              <a:gd name="connsiteX2-455" fmla="*/ 1977299 w 2003583"/>
              <a:gd name="connsiteY2-456" fmla="*/ 631142 h 2179536"/>
              <a:gd name="connsiteX3-457" fmla="*/ 1733949 w 2003583"/>
              <a:gd name="connsiteY3-458" fmla="*/ 859888 h 2179536"/>
              <a:gd name="connsiteX4-459" fmla="*/ 1733949 w 2003583"/>
              <a:gd name="connsiteY4-460" fmla="*/ 1257078 h 2179536"/>
              <a:gd name="connsiteX5-461" fmla="*/ 1977299 w 2003583"/>
              <a:gd name="connsiteY5-462" fmla="*/ 1485824 h 2179536"/>
              <a:gd name="connsiteX6-463" fmla="*/ 1859633 w 2003583"/>
              <a:gd name="connsiteY6-464" fmla="*/ 1689626 h 2179536"/>
              <a:gd name="connsiteX7-465" fmla="*/ 1539859 w 2003583"/>
              <a:gd name="connsiteY7-466" fmla="*/ 1593252 h 2179536"/>
              <a:gd name="connsiteX8-467" fmla="*/ 1195882 w 2003583"/>
              <a:gd name="connsiteY8-468" fmla="*/ 1791847 h 2179536"/>
              <a:gd name="connsiteX9-469" fmla="*/ 1119457 w 2003583"/>
              <a:gd name="connsiteY9-470" fmla="*/ 2116967 h 2179536"/>
              <a:gd name="connsiteX10-471" fmla="*/ 884127 w 2003583"/>
              <a:gd name="connsiteY10-472" fmla="*/ 2116967 h 2179536"/>
              <a:gd name="connsiteX11-473" fmla="*/ 807702 w 2003583"/>
              <a:gd name="connsiteY11-474" fmla="*/ 1791847 h 2179536"/>
              <a:gd name="connsiteX12-475" fmla="*/ 463725 w 2003583"/>
              <a:gd name="connsiteY12-476" fmla="*/ 1593252 h 2179536"/>
              <a:gd name="connsiteX13-477" fmla="*/ 143951 w 2003583"/>
              <a:gd name="connsiteY13-478" fmla="*/ 1689626 h 2179536"/>
              <a:gd name="connsiteX14-479" fmla="*/ 26285 w 2003583"/>
              <a:gd name="connsiteY14-480" fmla="*/ 1485824 h 2179536"/>
              <a:gd name="connsiteX15-481" fmla="*/ 269635 w 2003583"/>
              <a:gd name="connsiteY15-482" fmla="*/ 1257078 h 2179536"/>
              <a:gd name="connsiteX16-483" fmla="*/ 269635 w 2003583"/>
              <a:gd name="connsiteY16-484" fmla="*/ 859888 h 2179536"/>
              <a:gd name="connsiteX17-485" fmla="*/ 26285 w 2003583"/>
              <a:gd name="connsiteY17-486" fmla="*/ 631142 h 2179536"/>
              <a:gd name="connsiteX18-487" fmla="*/ 143951 w 2003583"/>
              <a:gd name="connsiteY18-488" fmla="*/ 427340 h 2179536"/>
              <a:gd name="connsiteX19-489" fmla="*/ 463725 w 2003583"/>
              <a:gd name="connsiteY19-490" fmla="*/ 523714 h 2179536"/>
              <a:gd name="connsiteX20-491" fmla="*/ 807702 w 2003583"/>
              <a:gd name="connsiteY20-492" fmla="*/ 325119 h 2179536"/>
              <a:gd name="connsiteX21-493" fmla="*/ 884127 w 2003583"/>
              <a:gd name="connsiteY21-494" fmla="*/ -1 h 2179536"/>
              <a:gd name="connsiteX22-495" fmla="*/ 1119457 w 2003583"/>
              <a:gd name="connsiteY22-496" fmla="*/ -1 h 2179536"/>
              <a:gd name="connsiteX23-497" fmla="*/ 1195882 w 2003583"/>
              <a:gd name="connsiteY23-498" fmla="*/ 325119 h 2179536"/>
              <a:gd name="connsiteX24-499" fmla="*/ 1539859 w 2003583"/>
              <a:gd name="connsiteY24-500" fmla="*/ 523714 h 2179536"/>
              <a:gd name="connsiteX0-501" fmla="*/ 1539859 w 2003583"/>
              <a:gd name="connsiteY0-502" fmla="*/ 564355 h 2220177"/>
              <a:gd name="connsiteX1-503" fmla="*/ 1859633 w 2003583"/>
              <a:gd name="connsiteY1-504" fmla="*/ 467981 h 2220177"/>
              <a:gd name="connsiteX2-505" fmla="*/ 1977299 w 2003583"/>
              <a:gd name="connsiteY2-506" fmla="*/ 671783 h 2220177"/>
              <a:gd name="connsiteX3-507" fmla="*/ 1733949 w 2003583"/>
              <a:gd name="connsiteY3-508" fmla="*/ 900529 h 2220177"/>
              <a:gd name="connsiteX4-509" fmla="*/ 1733949 w 2003583"/>
              <a:gd name="connsiteY4-510" fmla="*/ 1297719 h 2220177"/>
              <a:gd name="connsiteX5-511" fmla="*/ 1977299 w 2003583"/>
              <a:gd name="connsiteY5-512" fmla="*/ 1526465 h 2220177"/>
              <a:gd name="connsiteX6-513" fmla="*/ 1859633 w 2003583"/>
              <a:gd name="connsiteY6-514" fmla="*/ 1730267 h 2220177"/>
              <a:gd name="connsiteX7-515" fmla="*/ 1539859 w 2003583"/>
              <a:gd name="connsiteY7-516" fmla="*/ 1633893 h 2220177"/>
              <a:gd name="connsiteX8-517" fmla="*/ 1195882 w 2003583"/>
              <a:gd name="connsiteY8-518" fmla="*/ 1832488 h 2220177"/>
              <a:gd name="connsiteX9-519" fmla="*/ 1119457 w 2003583"/>
              <a:gd name="connsiteY9-520" fmla="*/ 2157608 h 2220177"/>
              <a:gd name="connsiteX10-521" fmla="*/ 884127 w 2003583"/>
              <a:gd name="connsiteY10-522" fmla="*/ 2157608 h 2220177"/>
              <a:gd name="connsiteX11-523" fmla="*/ 807702 w 2003583"/>
              <a:gd name="connsiteY11-524" fmla="*/ 1832488 h 2220177"/>
              <a:gd name="connsiteX12-525" fmla="*/ 463725 w 2003583"/>
              <a:gd name="connsiteY12-526" fmla="*/ 1633893 h 2220177"/>
              <a:gd name="connsiteX13-527" fmla="*/ 143951 w 2003583"/>
              <a:gd name="connsiteY13-528" fmla="*/ 1730267 h 2220177"/>
              <a:gd name="connsiteX14-529" fmla="*/ 26285 w 2003583"/>
              <a:gd name="connsiteY14-530" fmla="*/ 1526465 h 2220177"/>
              <a:gd name="connsiteX15-531" fmla="*/ 269635 w 2003583"/>
              <a:gd name="connsiteY15-532" fmla="*/ 1297719 h 2220177"/>
              <a:gd name="connsiteX16-533" fmla="*/ 269635 w 2003583"/>
              <a:gd name="connsiteY16-534" fmla="*/ 900529 h 2220177"/>
              <a:gd name="connsiteX17-535" fmla="*/ 26285 w 2003583"/>
              <a:gd name="connsiteY17-536" fmla="*/ 671783 h 2220177"/>
              <a:gd name="connsiteX18-537" fmla="*/ 143951 w 2003583"/>
              <a:gd name="connsiteY18-538" fmla="*/ 467981 h 2220177"/>
              <a:gd name="connsiteX19-539" fmla="*/ 463725 w 2003583"/>
              <a:gd name="connsiteY19-540" fmla="*/ 564355 h 2220177"/>
              <a:gd name="connsiteX20-541" fmla="*/ 807702 w 2003583"/>
              <a:gd name="connsiteY20-542" fmla="*/ 365760 h 2220177"/>
              <a:gd name="connsiteX21-543" fmla="*/ 884127 w 2003583"/>
              <a:gd name="connsiteY21-544" fmla="*/ 40640 h 2220177"/>
              <a:gd name="connsiteX22-545" fmla="*/ 1119457 w 2003583"/>
              <a:gd name="connsiteY22-546" fmla="*/ 40640 h 2220177"/>
              <a:gd name="connsiteX23-547" fmla="*/ 1195882 w 2003583"/>
              <a:gd name="connsiteY23-548" fmla="*/ 365760 h 2220177"/>
              <a:gd name="connsiteX24-549" fmla="*/ 1539859 w 2003583"/>
              <a:gd name="connsiteY24-550" fmla="*/ 564355 h 2220177"/>
              <a:gd name="connsiteX0-551" fmla="*/ 1539859 w 2003583"/>
              <a:gd name="connsiteY0-552" fmla="*/ 586285 h 2242107"/>
              <a:gd name="connsiteX1-553" fmla="*/ 1859633 w 2003583"/>
              <a:gd name="connsiteY1-554" fmla="*/ 489911 h 2242107"/>
              <a:gd name="connsiteX2-555" fmla="*/ 1977299 w 2003583"/>
              <a:gd name="connsiteY2-556" fmla="*/ 693713 h 2242107"/>
              <a:gd name="connsiteX3-557" fmla="*/ 1733949 w 2003583"/>
              <a:gd name="connsiteY3-558" fmla="*/ 922459 h 2242107"/>
              <a:gd name="connsiteX4-559" fmla="*/ 1733949 w 2003583"/>
              <a:gd name="connsiteY4-560" fmla="*/ 1319649 h 2242107"/>
              <a:gd name="connsiteX5-561" fmla="*/ 1977299 w 2003583"/>
              <a:gd name="connsiteY5-562" fmla="*/ 1548395 h 2242107"/>
              <a:gd name="connsiteX6-563" fmla="*/ 1859633 w 2003583"/>
              <a:gd name="connsiteY6-564" fmla="*/ 1752197 h 2242107"/>
              <a:gd name="connsiteX7-565" fmla="*/ 1539859 w 2003583"/>
              <a:gd name="connsiteY7-566" fmla="*/ 1655823 h 2242107"/>
              <a:gd name="connsiteX8-567" fmla="*/ 1195882 w 2003583"/>
              <a:gd name="connsiteY8-568" fmla="*/ 1854418 h 2242107"/>
              <a:gd name="connsiteX9-569" fmla="*/ 1119457 w 2003583"/>
              <a:gd name="connsiteY9-570" fmla="*/ 2179538 h 2242107"/>
              <a:gd name="connsiteX10-571" fmla="*/ 884127 w 2003583"/>
              <a:gd name="connsiteY10-572" fmla="*/ 2179538 h 2242107"/>
              <a:gd name="connsiteX11-573" fmla="*/ 807702 w 2003583"/>
              <a:gd name="connsiteY11-574" fmla="*/ 1854418 h 2242107"/>
              <a:gd name="connsiteX12-575" fmla="*/ 463725 w 2003583"/>
              <a:gd name="connsiteY12-576" fmla="*/ 1655823 h 2242107"/>
              <a:gd name="connsiteX13-577" fmla="*/ 143951 w 2003583"/>
              <a:gd name="connsiteY13-578" fmla="*/ 1752197 h 2242107"/>
              <a:gd name="connsiteX14-579" fmla="*/ 26285 w 2003583"/>
              <a:gd name="connsiteY14-580" fmla="*/ 1548395 h 2242107"/>
              <a:gd name="connsiteX15-581" fmla="*/ 269635 w 2003583"/>
              <a:gd name="connsiteY15-582" fmla="*/ 1319649 h 2242107"/>
              <a:gd name="connsiteX16-583" fmla="*/ 269635 w 2003583"/>
              <a:gd name="connsiteY16-584" fmla="*/ 922459 h 2242107"/>
              <a:gd name="connsiteX17-585" fmla="*/ 26285 w 2003583"/>
              <a:gd name="connsiteY17-586" fmla="*/ 693713 h 2242107"/>
              <a:gd name="connsiteX18-587" fmla="*/ 143951 w 2003583"/>
              <a:gd name="connsiteY18-588" fmla="*/ 489911 h 2242107"/>
              <a:gd name="connsiteX19-589" fmla="*/ 463725 w 2003583"/>
              <a:gd name="connsiteY19-590" fmla="*/ 586285 h 2242107"/>
              <a:gd name="connsiteX20-591" fmla="*/ 807702 w 2003583"/>
              <a:gd name="connsiteY20-592" fmla="*/ 387690 h 2242107"/>
              <a:gd name="connsiteX21-593" fmla="*/ 884127 w 2003583"/>
              <a:gd name="connsiteY21-594" fmla="*/ 62570 h 2242107"/>
              <a:gd name="connsiteX22-595" fmla="*/ 1119457 w 2003583"/>
              <a:gd name="connsiteY22-596" fmla="*/ 62570 h 2242107"/>
              <a:gd name="connsiteX23-597" fmla="*/ 1195882 w 2003583"/>
              <a:gd name="connsiteY23-598" fmla="*/ 387690 h 2242107"/>
              <a:gd name="connsiteX24-599" fmla="*/ 1539859 w 2003583"/>
              <a:gd name="connsiteY24-600" fmla="*/ 586285 h 2242107"/>
              <a:gd name="connsiteX0-601" fmla="*/ 1539859 w 2003583"/>
              <a:gd name="connsiteY0-602" fmla="*/ 586285 h 2242107"/>
              <a:gd name="connsiteX1-603" fmla="*/ 1859633 w 2003583"/>
              <a:gd name="connsiteY1-604" fmla="*/ 489911 h 2242107"/>
              <a:gd name="connsiteX2-605" fmla="*/ 1977299 w 2003583"/>
              <a:gd name="connsiteY2-606" fmla="*/ 693713 h 2242107"/>
              <a:gd name="connsiteX3-607" fmla="*/ 1733949 w 2003583"/>
              <a:gd name="connsiteY3-608" fmla="*/ 922459 h 2242107"/>
              <a:gd name="connsiteX4-609" fmla="*/ 1733949 w 2003583"/>
              <a:gd name="connsiteY4-610" fmla="*/ 1319649 h 2242107"/>
              <a:gd name="connsiteX5-611" fmla="*/ 1977299 w 2003583"/>
              <a:gd name="connsiteY5-612" fmla="*/ 1548395 h 2242107"/>
              <a:gd name="connsiteX6-613" fmla="*/ 1859633 w 2003583"/>
              <a:gd name="connsiteY6-614" fmla="*/ 1752197 h 2242107"/>
              <a:gd name="connsiteX7-615" fmla="*/ 1539859 w 2003583"/>
              <a:gd name="connsiteY7-616" fmla="*/ 1655823 h 2242107"/>
              <a:gd name="connsiteX8-617" fmla="*/ 1195882 w 2003583"/>
              <a:gd name="connsiteY8-618" fmla="*/ 1854418 h 2242107"/>
              <a:gd name="connsiteX9-619" fmla="*/ 1119457 w 2003583"/>
              <a:gd name="connsiteY9-620" fmla="*/ 2179538 h 2242107"/>
              <a:gd name="connsiteX10-621" fmla="*/ 884127 w 2003583"/>
              <a:gd name="connsiteY10-622" fmla="*/ 2179538 h 2242107"/>
              <a:gd name="connsiteX11-623" fmla="*/ 807702 w 2003583"/>
              <a:gd name="connsiteY11-624" fmla="*/ 1854418 h 2242107"/>
              <a:gd name="connsiteX12-625" fmla="*/ 463725 w 2003583"/>
              <a:gd name="connsiteY12-626" fmla="*/ 1655823 h 2242107"/>
              <a:gd name="connsiteX13-627" fmla="*/ 143951 w 2003583"/>
              <a:gd name="connsiteY13-628" fmla="*/ 1752197 h 2242107"/>
              <a:gd name="connsiteX14-629" fmla="*/ 26285 w 2003583"/>
              <a:gd name="connsiteY14-630" fmla="*/ 1548395 h 2242107"/>
              <a:gd name="connsiteX15-631" fmla="*/ 269635 w 2003583"/>
              <a:gd name="connsiteY15-632" fmla="*/ 1319649 h 2242107"/>
              <a:gd name="connsiteX16-633" fmla="*/ 269635 w 2003583"/>
              <a:gd name="connsiteY16-634" fmla="*/ 922459 h 2242107"/>
              <a:gd name="connsiteX17-635" fmla="*/ 26285 w 2003583"/>
              <a:gd name="connsiteY17-636" fmla="*/ 693713 h 2242107"/>
              <a:gd name="connsiteX18-637" fmla="*/ 143951 w 2003583"/>
              <a:gd name="connsiteY18-638" fmla="*/ 489911 h 2242107"/>
              <a:gd name="connsiteX19-639" fmla="*/ 463725 w 2003583"/>
              <a:gd name="connsiteY19-640" fmla="*/ 586285 h 2242107"/>
              <a:gd name="connsiteX20-641" fmla="*/ 807702 w 2003583"/>
              <a:gd name="connsiteY20-642" fmla="*/ 387690 h 2242107"/>
              <a:gd name="connsiteX21-643" fmla="*/ 884127 w 2003583"/>
              <a:gd name="connsiteY21-644" fmla="*/ 62570 h 2242107"/>
              <a:gd name="connsiteX22-645" fmla="*/ 1119457 w 2003583"/>
              <a:gd name="connsiteY22-646" fmla="*/ 62570 h 2242107"/>
              <a:gd name="connsiteX23-647" fmla="*/ 1195882 w 2003583"/>
              <a:gd name="connsiteY23-648" fmla="*/ 387690 h 2242107"/>
              <a:gd name="connsiteX24-649" fmla="*/ 1539859 w 2003583"/>
              <a:gd name="connsiteY24-650" fmla="*/ 586285 h 2242107"/>
              <a:gd name="connsiteX0-651" fmla="*/ 1539859 w 2003583"/>
              <a:gd name="connsiteY0-652" fmla="*/ 586285 h 2242107"/>
              <a:gd name="connsiteX1-653" fmla="*/ 1859633 w 2003583"/>
              <a:gd name="connsiteY1-654" fmla="*/ 489911 h 2242107"/>
              <a:gd name="connsiteX2-655" fmla="*/ 1977299 w 2003583"/>
              <a:gd name="connsiteY2-656" fmla="*/ 693713 h 2242107"/>
              <a:gd name="connsiteX3-657" fmla="*/ 1733949 w 2003583"/>
              <a:gd name="connsiteY3-658" fmla="*/ 922459 h 2242107"/>
              <a:gd name="connsiteX4-659" fmla="*/ 1733949 w 2003583"/>
              <a:gd name="connsiteY4-660" fmla="*/ 1319649 h 2242107"/>
              <a:gd name="connsiteX5-661" fmla="*/ 1977299 w 2003583"/>
              <a:gd name="connsiteY5-662" fmla="*/ 1548395 h 2242107"/>
              <a:gd name="connsiteX6-663" fmla="*/ 1859633 w 2003583"/>
              <a:gd name="connsiteY6-664" fmla="*/ 1752197 h 2242107"/>
              <a:gd name="connsiteX7-665" fmla="*/ 1539859 w 2003583"/>
              <a:gd name="connsiteY7-666" fmla="*/ 1655823 h 2242107"/>
              <a:gd name="connsiteX8-667" fmla="*/ 1195882 w 2003583"/>
              <a:gd name="connsiteY8-668" fmla="*/ 1854418 h 2242107"/>
              <a:gd name="connsiteX9-669" fmla="*/ 1119457 w 2003583"/>
              <a:gd name="connsiteY9-670" fmla="*/ 2179538 h 2242107"/>
              <a:gd name="connsiteX10-671" fmla="*/ 884127 w 2003583"/>
              <a:gd name="connsiteY10-672" fmla="*/ 2179538 h 2242107"/>
              <a:gd name="connsiteX11-673" fmla="*/ 807702 w 2003583"/>
              <a:gd name="connsiteY11-674" fmla="*/ 1854418 h 2242107"/>
              <a:gd name="connsiteX12-675" fmla="*/ 463725 w 2003583"/>
              <a:gd name="connsiteY12-676" fmla="*/ 1655823 h 2242107"/>
              <a:gd name="connsiteX13-677" fmla="*/ 143951 w 2003583"/>
              <a:gd name="connsiteY13-678" fmla="*/ 1752197 h 2242107"/>
              <a:gd name="connsiteX14-679" fmla="*/ 26285 w 2003583"/>
              <a:gd name="connsiteY14-680" fmla="*/ 1548395 h 2242107"/>
              <a:gd name="connsiteX15-681" fmla="*/ 269635 w 2003583"/>
              <a:gd name="connsiteY15-682" fmla="*/ 1319649 h 2242107"/>
              <a:gd name="connsiteX16-683" fmla="*/ 269635 w 2003583"/>
              <a:gd name="connsiteY16-684" fmla="*/ 922459 h 2242107"/>
              <a:gd name="connsiteX17-685" fmla="*/ 26285 w 2003583"/>
              <a:gd name="connsiteY17-686" fmla="*/ 693713 h 2242107"/>
              <a:gd name="connsiteX18-687" fmla="*/ 143951 w 2003583"/>
              <a:gd name="connsiteY18-688" fmla="*/ 489911 h 2242107"/>
              <a:gd name="connsiteX19-689" fmla="*/ 463725 w 2003583"/>
              <a:gd name="connsiteY19-690" fmla="*/ 586285 h 2242107"/>
              <a:gd name="connsiteX20-691" fmla="*/ 807702 w 2003583"/>
              <a:gd name="connsiteY20-692" fmla="*/ 387690 h 2242107"/>
              <a:gd name="connsiteX21-693" fmla="*/ 884127 w 2003583"/>
              <a:gd name="connsiteY21-694" fmla="*/ 62570 h 2242107"/>
              <a:gd name="connsiteX22-695" fmla="*/ 1119457 w 2003583"/>
              <a:gd name="connsiteY22-696" fmla="*/ 62570 h 2242107"/>
              <a:gd name="connsiteX23-697" fmla="*/ 1195882 w 2003583"/>
              <a:gd name="connsiteY23-698" fmla="*/ 387690 h 2242107"/>
              <a:gd name="connsiteX24-699" fmla="*/ 1539859 w 2003583"/>
              <a:gd name="connsiteY24-700" fmla="*/ 586285 h 2242107"/>
              <a:gd name="connsiteX0-701" fmla="*/ 1539859 w 2003583"/>
              <a:gd name="connsiteY0-702" fmla="*/ 586285 h 2242107"/>
              <a:gd name="connsiteX1-703" fmla="*/ 1859633 w 2003583"/>
              <a:gd name="connsiteY1-704" fmla="*/ 489911 h 2242107"/>
              <a:gd name="connsiteX2-705" fmla="*/ 1977299 w 2003583"/>
              <a:gd name="connsiteY2-706" fmla="*/ 693713 h 2242107"/>
              <a:gd name="connsiteX3-707" fmla="*/ 1733949 w 2003583"/>
              <a:gd name="connsiteY3-708" fmla="*/ 922459 h 2242107"/>
              <a:gd name="connsiteX4-709" fmla="*/ 1733949 w 2003583"/>
              <a:gd name="connsiteY4-710" fmla="*/ 1319649 h 2242107"/>
              <a:gd name="connsiteX5-711" fmla="*/ 1977299 w 2003583"/>
              <a:gd name="connsiteY5-712" fmla="*/ 1548395 h 2242107"/>
              <a:gd name="connsiteX6-713" fmla="*/ 1859633 w 2003583"/>
              <a:gd name="connsiteY6-714" fmla="*/ 1752197 h 2242107"/>
              <a:gd name="connsiteX7-715" fmla="*/ 1539859 w 2003583"/>
              <a:gd name="connsiteY7-716" fmla="*/ 1655823 h 2242107"/>
              <a:gd name="connsiteX8-717" fmla="*/ 1195882 w 2003583"/>
              <a:gd name="connsiteY8-718" fmla="*/ 1854418 h 2242107"/>
              <a:gd name="connsiteX9-719" fmla="*/ 1119457 w 2003583"/>
              <a:gd name="connsiteY9-720" fmla="*/ 2179538 h 2242107"/>
              <a:gd name="connsiteX10-721" fmla="*/ 884127 w 2003583"/>
              <a:gd name="connsiteY10-722" fmla="*/ 2179538 h 2242107"/>
              <a:gd name="connsiteX11-723" fmla="*/ 807702 w 2003583"/>
              <a:gd name="connsiteY11-724" fmla="*/ 1854418 h 2242107"/>
              <a:gd name="connsiteX12-725" fmla="*/ 463725 w 2003583"/>
              <a:gd name="connsiteY12-726" fmla="*/ 1655823 h 2242107"/>
              <a:gd name="connsiteX13-727" fmla="*/ 143951 w 2003583"/>
              <a:gd name="connsiteY13-728" fmla="*/ 1752197 h 2242107"/>
              <a:gd name="connsiteX14-729" fmla="*/ 26285 w 2003583"/>
              <a:gd name="connsiteY14-730" fmla="*/ 1548395 h 2242107"/>
              <a:gd name="connsiteX15-731" fmla="*/ 269635 w 2003583"/>
              <a:gd name="connsiteY15-732" fmla="*/ 1319649 h 2242107"/>
              <a:gd name="connsiteX16-733" fmla="*/ 269635 w 2003583"/>
              <a:gd name="connsiteY16-734" fmla="*/ 922459 h 2242107"/>
              <a:gd name="connsiteX17-735" fmla="*/ 26285 w 2003583"/>
              <a:gd name="connsiteY17-736" fmla="*/ 693713 h 2242107"/>
              <a:gd name="connsiteX18-737" fmla="*/ 143951 w 2003583"/>
              <a:gd name="connsiteY18-738" fmla="*/ 489911 h 2242107"/>
              <a:gd name="connsiteX19-739" fmla="*/ 463725 w 2003583"/>
              <a:gd name="connsiteY19-740" fmla="*/ 586285 h 2242107"/>
              <a:gd name="connsiteX20-741" fmla="*/ 807702 w 2003583"/>
              <a:gd name="connsiteY20-742" fmla="*/ 387690 h 2242107"/>
              <a:gd name="connsiteX21-743" fmla="*/ 884127 w 2003583"/>
              <a:gd name="connsiteY21-744" fmla="*/ 62570 h 2242107"/>
              <a:gd name="connsiteX22-745" fmla="*/ 1119457 w 2003583"/>
              <a:gd name="connsiteY22-746" fmla="*/ 62570 h 2242107"/>
              <a:gd name="connsiteX23-747" fmla="*/ 1195882 w 2003583"/>
              <a:gd name="connsiteY23-748" fmla="*/ 387690 h 2242107"/>
              <a:gd name="connsiteX24-749" fmla="*/ 1539859 w 2003583"/>
              <a:gd name="connsiteY24-750" fmla="*/ 586285 h 2242107"/>
              <a:gd name="connsiteX0-751" fmla="*/ 1539859 w 2003583"/>
              <a:gd name="connsiteY0-752" fmla="*/ 586285 h 2242107"/>
              <a:gd name="connsiteX1-753" fmla="*/ 1859633 w 2003583"/>
              <a:gd name="connsiteY1-754" fmla="*/ 489911 h 2242107"/>
              <a:gd name="connsiteX2-755" fmla="*/ 1977299 w 2003583"/>
              <a:gd name="connsiteY2-756" fmla="*/ 693713 h 2242107"/>
              <a:gd name="connsiteX3-757" fmla="*/ 1733949 w 2003583"/>
              <a:gd name="connsiteY3-758" fmla="*/ 922459 h 2242107"/>
              <a:gd name="connsiteX4-759" fmla="*/ 1733949 w 2003583"/>
              <a:gd name="connsiteY4-760" fmla="*/ 1319649 h 2242107"/>
              <a:gd name="connsiteX5-761" fmla="*/ 1977299 w 2003583"/>
              <a:gd name="connsiteY5-762" fmla="*/ 1548395 h 2242107"/>
              <a:gd name="connsiteX6-763" fmla="*/ 1859633 w 2003583"/>
              <a:gd name="connsiteY6-764" fmla="*/ 1752197 h 2242107"/>
              <a:gd name="connsiteX7-765" fmla="*/ 1539859 w 2003583"/>
              <a:gd name="connsiteY7-766" fmla="*/ 1655823 h 2242107"/>
              <a:gd name="connsiteX8-767" fmla="*/ 1195882 w 2003583"/>
              <a:gd name="connsiteY8-768" fmla="*/ 1854418 h 2242107"/>
              <a:gd name="connsiteX9-769" fmla="*/ 1119457 w 2003583"/>
              <a:gd name="connsiteY9-770" fmla="*/ 2179538 h 2242107"/>
              <a:gd name="connsiteX10-771" fmla="*/ 884127 w 2003583"/>
              <a:gd name="connsiteY10-772" fmla="*/ 2179538 h 2242107"/>
              <a:gd name="connsiteX11-773" fmla="*/ 807702 w 2003583"/>
              <a:gd name="connsiteY11-774" fmla="*/ 1854418 h 2242107"/>
              <a:gd name="connsiteX12-775" fmla="*/ 463725 w 2003583"/>
              <a:gd name="connsiteY12-776" fmla="*/ 1655823 h 2242107"/>
              <a:gd name="connsiteX13-777" fmla="*/ 143951 w 2003583"/>
              <a:gd name="connsiteY13-778" fmla="*/ 1752197 h 2242107"/>
              <a:gd name="connsiteX14-779" fmla="*/ 26285 w 2003583"/>
              <a:gd name="connsiteY14-780" fmla="*/ 1548395 h 2242107"/>
              <a:gd name="connsiteX15-781" fmla="*/ 269635 w 2003583"/>
              <a:gd name="connsiteY15-782" fmla="*/ 1319649 h 2242107"/>
              <a:gd name="connsiteX16-783" fmla="*/ 269635 w 2003583"/>
              <a:gd name="connsiteY16-784" fmla="*/ 922459 h 2242107"/>
              <a:gd name="connsiteX17-785" fmla="*/ 26285 w 2003583"/>
              <a:gd name="connsiteY17-786" fmla="*/ 693713 h 2242107"/>
              <a:gd name="connsiteX18-787" fmla="*/ 143951 w 2003583"/>
              <a:gd name="connsiteY18-788" fmla="*/ 489911 h 2242107"/>
              <a:gd name="connsiteX19-789" fmla="*/ 463725 w 2003583"/>
              <a:gd name="connsiteY19-790" fmla="*/ 586285 h 2242107"/>
              <a:gd name="connsiteX20-791" fmla="*/ 807702 w 2003583"/>
              <a:gd name="connsiteY20-792" fmla="*/ 387690 h 2242107"/>
              <a:gd name="connsiteX21-793" fmla="*/ 884127 w 2003583"/>
              <a:gd name="connsiteY21-794" fmla="*/ 62570 h 2242107"/>
              <a:gd name="connsiteX22-795" fmla="*/ 1119457 w 2003583"/>
              <a:gd name="connsiteY22-796" fmla="*/ 62570 h 2242107"/>
              <a:gd name="connsiteX23-797" fmla="*/ 1195882 w 2003583"/>
              <a:gd name="connsiteY23-798" fmla="*/ 387690 h 2242107"/>
              <a:gd name="connsiteX24-799" fmla="*/ 1539859 w 2003583"/>
              <a:gd name="connsiteY24-800" fmla="*/ 586285 h 2242107"/>
              <a:gd name="connsiteX0-801" fmla="*/ 1539859 w 2003583"/>
              <a:gd name="connsiteY0-802" fmla="*/ 586285 h 2242107"/>
              <a:gd name="connsiteX1-803" fmla="*/ 1859633 w 2003583"/>
              <a:gd name="connsiteY1-804" fmla="*/ 489911 h 2242107"/>
              <a:gd name="connsiteX2-805" fmla="*/ 1977299 w 2003583"/>
              <a:gd name="connsiteY2-806" fmla="*/ 693713 h 2242107"/>
              <a:gd name="connsiteX3-807" fmla="*/ 1733949 w 2003583"/>
              <a:gd name="connsiteY3-808" fmla="*/ 922459 h 2242107"/>
              <a:gd name="connsiteX4-809" fmla="*/ 1733949 w 2003583"/>
              <a:gd name="connsiteY4-810" fmla="*/ 1319649 h 2242107"/>
              <a:gd name="connsiteX5-811" fmla="*/ 1977299 w 2003583"/>
              <a:gd name="connsiteY5-812" fmla="*/ 1548395 h 2242107"/>
              <a:gd name="connsiteX6-813" fmla="*/ 1859633 w 2003583"/>
              <a:gd name="connsiteY6-814" fmla="*/ 1752197 h 2242107"/>
              <a:gd name="connsiteX7-815" fmla="*/ 1539859 w 2003583"/>
              <a:gd name="connsiteY7-816" fmla="*/ 1655823 h 2242107"/>
              <a:gd name="connsiteX8-817" fmla="*/ 1195882 w 2003583"/>
              <a:gd name="connsiteY8-818" fmla="*/ 1854418 h 2242107"/>
              <a:gd name="connsiteX9-819" fmla="*/ 1119457 w 2003583"/>
              <a:gd name="connsiteY9-820" fmla="*/ 2179538 h 2242107"/>
              <a:gd name="connsiteX10-821" fmla="*/ 884127 w 2003583"/>
              <a:gd name="connsiteY10-822" fmla="*/ 2179538 h 2242107"/>
              <a:gd name="connsiteX11-823" fmla="*/ 807702 w 2003583"/>
              <a:gd name="connsiteY11-824" fmla="*/ 1854418 h 2242107"/>
              <a:gd name="connsiteX12-825" fmla="*/ 463725 w 2003583"/>
              <a:gd name="connsiteY12-826" fmla="*/ 1655823 h 2242107"/>
              <a:gd name="connsiteX13-827" fmla="*/ 143951 w 2003583"/>
              <a:gd name="connsiteY13-828" fmla="*/ 1752197 h 2242107"/>
              <a:gd name="connsiteX14-829" fmla="*/ 26285 w 2003583"/>
              <a:gd name="connsiteY14-830" fmla="*/ 1548395 h 2242107"/>
              <a:gd name="connsiteX15-831" fmla="*/ 269635 w 2003583"/>
              <a:gd name="connsiteY15-832" fmla="*/ 1319649 h 2242107"/>
              <a:gd name="connsiteX16-833" fmla="*/ 269635 w 2003583"/>
              <a:gd name="connsiteY16-834" fmla="*/ 922459 h 2242107"/>
              <a:gd name="connsiteX17-835" fmla="*/ 26285 w 2003583"/>
              <a:gd name="connsiteY17-836" fmla="*/ 693713 h 2242107"/>
              <a:gd name="connsiteX18-837" fmla="*/ 143951 w 2003583"/>
              <a:gd name="connsiteY18-838" fmla="*/ 489911 h 2242107"/>
              <a:gd name="connsiteX19-839" fmla="*/ 463725 w 2003583"/>
              <a:gd name="connsiteY19-840" fmla="*/ 586285 h 2242107"/>
              <a:gd name="connsiteX20-841" fmla="*/ 807702 w 2003583"/>
              <a:gd name="connsiteY20-842" fmla="*/ 387690 h 2242107"/>
              <a:gd name="connsiteX21-843" fmla="*/ 884127 w 2003583"/>
              <a:gd name="connsiteY21-844" fmla="*/ 62570 h 2242107"/>
              <a:gd name="connsiteX22-845" fmla="*/ 1119457 w 2003583"/>
              <a:gd name="connsiteY22-846" fmla="*/ 62570 h 2242107"/>
              <a:gd name="connsiteX23-847" fmla="*/ 1195882 w 2003583"/>
              <a:gd name="connsiteY23-848" fmla="*/ 387690 h 2242107"/>
              <a:gd name="connsiteX24-849" fmla="*/ 1539859 w 2003583"/>
              <a:gd name="connsiteY24-850" fmla="*/ 586285 h 2242107"/>
              <a:gd name="connsiteX0-851" fmla="*/ 1539859 w 2003583"/>
              <a:gd name="connsiteY0-852" fmla="*/ 586285 h 2242107"/>
              <a:gd name="connsiteX1-853" fmla="*/ 1859633 w 2003583"/>
              <a:gd name="connsiteY1-854" fmla="*/ 489911 h 2242107"/>
              <a:gd name="connsiteX2-855" fmla="*/ 1977299 w 2003583"/>
              <a:gd name="connsiteY2-856" fmla="*/ 693713 h 2242107"/>
              <a:gd name="connsiteX3-857" fmla="*/ 1733949 w 2003583"/>
              <a:gd name="connsiteY3-858" fmla="*/ 922459 h 2242107"/>
              <a:gd name="connsiteX4-859" fmla="*/ 1733949 w 2003583"/>
              <a:gd name="connsiteY4-860" fmla="*/ 1319649 h 2242107"/>
              <a:gd name="connsiteX5-861" fmla="*/ 1977299 w 2003583"/>
              <a:gd name="connsiteY5-862" fmla="*/ 1548395 h 2242107"/>
              <a:gd name="connsiteX6-863" fmla="*/ 1859633 w 2003583"/>
              <a:gd name="connsiteY6-864" fmla="*/ 1752197 h 2242107"/>
              <a:gd name="connsiteX7-865" fmla="*/ 1539859 w 2003583"/>
              <a:gd name="connsiteY7-866" fmla="*/ 1655823 h 2242107"/>
              <a:gd name="connsiteX8-867" fmla="*/ 1195882 w 2003583"/>
              <a:gd name="connsiteY8-868" fmla="*/ 1854418 h 2242107"/>
              <a:gd name="connsiteX9-869" fmla="*/ 1119457 w 2003583"/>
              <a:gd name="connsiteY9-870" fmla="*/ 2179538 h 2242107"/>
              <a:gd name="connsiteX10-871" fmla="*/ 884127 w 2003583"/>
              <a:gd name="connsiteY10-872" fmla="*/ 2179538 h 2242107"/>
              <a:gd name="connsiteX11-873" fmla="*/ 807702 w 2003583"/>
              <a:gd name="connsiteY11-874" fmla="*/ 1854418 h 2242107"/>
              <a:gd name="connsiteX12-875" fmla="*/ 463725 w 2003583"/>
              <a:gd name="connsiteY12-876" fmla="*/ 1655823 h 2242107"/>
              <a:gd name="connsiteX13-877" fmla="*/ 143951 w 2003583"/>
              <a:gd name="connsiteY13-878" fmla="*/ 1752197 h 2242107"/>
              <a:gd name="connsiteX14-879" fmla="*/ 26285 w 2003583"/>
              <a:gd name="connsiteY14-880" fmla="*/ 1548395 h 2242107"/>
              <a:gd name="connsiteX15-881" fmla="*/ 269635 w 2003583"/>
              <a:gd name="connsiteY15-882" fmla="*/ 1319649 h 2242107"/>
              <a:gd name="connsiteX16-883" fmla="*/ 269635 w 2003583"/>
              <a:gd name="connsiteY16-884" fmla="*/ 922459 h 2242107"/>
              <a:gd name="connsiteX17-885" fmla="*/ 26285 w 2003583"/>
              <a:gd name="connsiteY17-886" fmla="*/ 693713 h 2242107"/>
              <a:gd name="connsiteX18-887" fmla="*/ 143951 w 2003583"/>
              <a:gd name="connsiteY18-888" fmla="*/ 489911 h 2242107"/>
              <a:gd name="connsiteX19-889" fmla="*/ 463725 w 2003583"/>
              <a:gd name="connsiteY19-890" fmla="*/ 586285 h 2242107"/>
              <a:gd name="connsiteX20-891" fmla="*/ 807702 w 2003583"/>
              <a:gd name="connsiteY20-892" fmla="*/ 387690 h 2242107"/>
              <a:gd name="connsiteX21-893" fmla="*/ 884127 w 2003583"/>
              <a:gd name="connsiteY21-894" fmla="*/ 62570 h 2242107"/>
              <a:gd name="connsiteX22-895" fmla="*/ 1119457 w 2003583"/>
              <a:gd name="connsiteY22-896" fmla="*/ 62570 h 2242107"/>
              <a:gd name="connsiteX23-897" fmla="*/ 1195882 w 2003583"/>
              <a:gd name="connsiteY23-898" fmla="*/ 387690 h 2242107"/>
              <a:gd name="connsiteX24-899" fmla="*/ 1539859 w 2003583"/>
              <a:gd name="connsiteY24-900" fmla="*/ 586285 h 2242107"/>
              <a:gd name="connsiteX0-901" fmla="*/ 1539859 w 2003583"/>
              <a:gd name="connsiteY0-902" fmla="*/ 586285 h 2242107"/>
              <a:gd name="connsiteX1-903" fmla="*/ 1859633 w 2003583"/>
              <a:gd name="connsiteY1-904" fmla="*/ 489911 h 2242107"/>
              <a:gd name="connsiteX2-905" fmla="*/ 1977299 w 2003583"/>
              <a:gd name="connsiteY2-906" fmla="*/ 693713 h 2242107"/>
              <a:gd name="connsiteX3-907" fmla="*/ 1733949 w 2003583"/>
              <a:gd name="connsiteY3-908" fmla="*/ 922459 h 2242107"/>
              <a:gd name="connsiteX4-909" fmla="*/ 1733949 w 2003583"/>
              <a:gd name="connsiteY4-910" fmla="*/ 1319649 h 2242107"/>
              <a:gd name="connsiteX5-911" fmla="*/ 1977299 w 2003583"/>
              <a:gd name="connsiteY5-912" fmla="*/ 1548395 h 2242107"/>
              <a:gd name="connsiteX6-913" fmla="*/ 1859633 w 2003583"/>
              <a:gd name="connsiteY6-914" fmla="*/ 1752197 h 2242107"/>
              <a:gd name="connsiteX7-915" fmla="*/ 1539859 w 2003583"/>
              <a:gd name="connsiteY7-916" fmla="*/ 1655823 h 2242107"/>
              <a:gd name="connsiteX8-917" fmla="*/ 1195882 w 2003583"/>
              <a:gd name="connsiteY8-918" fmla="*/ 1854418 h 2242107"/>
              <a:gd name="connsiteX9-919" fmla="*/ 1119457 w 2003583"/>
              <a:gd name="connsiteY9-920" fmla="*/ 2179538 h 2242107"/>
              <a:gd name="connsiteX10-921" fmla="*/ 884127 w 2003583"/>
              <a:gd name="connsiteY10-922" fmla="*/ 2179538 h 2242107"/>
              <a:gd name="connsiteX11-923" fmla="*/ 807702 w 2003583"/>
              <a:gd name="connsiteY11-924" fmla="*/ 1854418 h 2242107"/>
              <a:gd name="connsiteX12-925" fmla="*/ 463725 w 2003583"/>
              <a:gd name="connsiteY12-926" fmla="*/ 1655823 h 2242107"/>
              <a:gd name="connsiteX13-927" fmla="*/ 143951 w 2003583"/>
              <a:gd name="connsiteY13-928" fmla="*/ 1752197 h 2242107"/>
              <a:gd name="connsiteX14-929" fmla="*/ 26285 w 2003583"/>
              <a:gd name="connsiteY14-930" fmla="*/ 1548395 h 2242107"/>
              <a:gd name="connsiteX15-931" fmla="*/ 269635 w 2003583"/>
              <a:gd name="connsiteY15-932" fmla="*/ 1319649 h 2242107"/>
              <a:gd name="connsiteX16-933" fmla="*/ 269635 w 2003583"/>
              <a:gd name="connsiteY16-934" fmla="*/ 922459 h 2242107"/>
              <a:gd name="connsiteX17-935" fmla="*/ 26285 w 2003583"/>
              <a:gd name="connsiteY17-936" fmla="*/ 693713 h 2242107"/>
              <a:gd name="connsiteX18-937" fmla="*/ 143951 w 2003583"/>
              <a:gd name="connsiteY18-938" fmla="*/ 489911 h 2242107"/>
              <a:gd name="connsiteX19-939" fmla="*/ 463725 w 2003583"/>
              <a:gd name="connsiteY19-940" fmla="*/ 586285 h 2242107"/>
              <a:gd name="connsiteX20-941" fmla="*/ 807702 w 2003583"/>
              <a:gd name="connsiteY20-942" fmla="*/ 387690 h 2242107"/>
              <a:gd name="connsiteX21-943" fmla="*/ 884127 w 2003583"/>
              <a:gd name="connsiteY21-944" fmla="*/ 62570 h 2242107"/>
              <a:gd name="connsiteX22-945" fmla="*/ 1119457 w 2003583"/>
              <a:gd name="connsiteY22-946" fmla="*/ 62570 h 2242107"/>
              <a:gd name="connsiteX23-947" fmla="*/ 1195882 w 2003583"/>
              <a:gd name="connsiteY23-948" fmla="*/ 387690 h 2242107"/>
              <a:gd name="connsiteX24-949" fmla="*/ 1539859 w 2003583"/>
              <a:gd name="connsiteY24-950" fmla="*/ 586285 h 2242107"/>
              <a:gd name="connsiteX0-951" fmla="*/ 1539859 w 2003583"/>
              <a:gd name="connsiteY0-952" fmla="*/ 586285 h 2242107"/>
              <a:gd name="connsiteX1-953" fmla="*/ 1859633 w 2003583"/>
              <a:gd name="connsiteY1-954" fmla="*/ 489911 h 2242107"/>
              <a:gd name="connsiteX2-955" fmla="*/ 1977299 w 2003583"/>
              <a:gd name="connsiteY2-956" fmla="*/ 693713 h 2242107"/>
              <a:gd name="connsiteX3-957" fmla="*/ 1733949 w 2003583"/>
              <a:gd name="connsiteY3-958" fmla="*/ 922459 h 2242107"/>
              <a:gd name="connsiteX4-959" fmla="*/ 1733949 w 2003583"/>
              <a:gd name="connsiteY4-960" fmla="*/ 1319649 h 2242107"/>
              <a:gd name="connsiteX5-961" fmla="*/ 1977299 w 2003583"/>
              <a:gd name="connsiteY5-962" fmla="*/ 1548395 h 2242107"/>
              <a:gd name="connsiteX6-963" fmla="*/ 1859633 w 2003583"/>
              <a:gd name="connsiteY6-964" fmla="*/ 1752197 h 2242107"/>
              <a:gd name="connsiteX7-965" fmla="*/ 1539859 w 2003583"/>
              <a:gd name="connsiteY7-966" fmla="*/ 1655823 h 2242107"/>
              <a:gd name="connsiteX8-967" fmla="*/ 1195882 w 2003583"/>
              <a:gd name="connsiteY8-968" fmla="*/ 1854418 h 2242107"/>
              <a:gd name="connsiteX9-969" fmla="*/ 1119457 w 2003583"/>
              <a:gd name="connsiteY9-970" fmla="*/ 2179538 h 2242107"/>
              <a:gd name="connsiteX10-971" fmla="*/ 884127 w 2003583"/>
              <a:gd name="connsiteY10-972" fmla="*/ 2179538 h 2242107"/>
              <a:gd name="connsiteX11-973" fmla="*/ 807702 w 2003583"/>
              <a:gd name="connsiteY11-974" fmla="*/ 1854418 h 2242107"/>
              <a:gd name="connsiteX12-975" fmla="*/ 463725 w 2003583"/>
              <a:gd name="connsiteY12-976" fmla="*/ 1655823 h 2242107"/>
              <a:gd name="connsiteX13-977" fmla="*/ 143951 w 2003583"/>
              <a:gd name="connsiteY13-978" fmla="*/ 1752197 h 2242107"/>
              <a:gd name="connsiteX14-979" fmla="*/ 26285 w 2003583"/>
              <a:gd name="connsiteY14-980" fmla="*/ 1548395 h 2242107"/>
              <a:gd name="connsiteX15-981" fmla="*/ 269635 w 2003583"/>
              <a:gd name="connsiteY15-982" fmla="*/ 1319649 h 2242107"/>
              <a:gd name="connsiteX16-983" fmla="*/ 269635 w 2003583"/>
              <a:gd name="connsiteY16-984" fmla="*/ 922459 h 2242107"/>
              <a:gd name="connsiteX17-985" fmla="*/ 26285 w 2003583"/>
              <a:gd name="connsiteY17-986" fmla="*/ 693713 h 2242107"/>
              <a:gd name="connsiteX18-987" fmla="*/ 143951 w 2003583"/>
              <a:gd name="connsiteY18-988" fmla="*/ 489911 h 2242107"/>
              <a:gd name="connsiteX19-989" fmla="*/ 463725 w 2003583"/>
              <a:gd name="connsiteY19-990" fmla="*/ 586285 h 2242107"/>
              <a:gd name="connsiteX20-991" fmla="*/ 807702 w 2003583"/>
              <a:gd name="connsiteY20-992" fmla="*/ 387690 h 2242107"/>
              <a:gd name="connsiteX21-993" fmla="*/ 884127 w 2003583"/>
              <a:gd name="connsiteY21-994" fmla="*/ 62570 h 2242107"/>
              <a:gd name="connsiteX22-995" fmla="*/ 1119457 w 2003583"/>
              <a:gd name="connsiteY22-996" fmla="*/ 62570 h 2242107"/>
              <a:gd name="connsiteX23-997" fmla="*/ 1195882 w 2003583"/>
              <a:gd name="connsiteY23-998" fmla="*/ 387690 h 2242107"/>
              <a:gd name="connsiteX24-999" fmla="*/ 1539859 w 2003583"/>
              <a:gd name="connsiteY24-1000" fmla="*/ 586285 h 2242107"/>
              <a:gd name="connsiteX0-1001" fmla="*/ 1539859 w 2003583"/>
              <a:gd name="connsiteY0-1002" fmla="*/ 586285 h 2242107"/>
              <a:gd name="connsiteX1-1003" fmla="*/ 1859633 w 2003583"/>
              <a:gd name="connsiteY1-1004" fmla="*/ 489911 h 2242107"/>
              <a:gd name="connsiteX2-1005" fmla="*/ 1977299 w 2003583"/>
              <a:gd name="connsiteY2-1006" fmla="*/ 693713 h 2242107"/>
              <a:gd name="connsiteX3-1007" fmla="*/ 1733949 w 2003583"/>
              <a:gd name="connsiteY3-1008" fmla="*/ 922459 h 2242107"/>
              <a:gd name="connsiteX4-1009" fmla="*/ 1733949 w 2003583"/>
              <a:gd name="connsiteY4-1010" fmla="*/ 1319649 h 2242107"/>
              <a:gd name="connsiteX5-1011" fmla="*/ 1977299 w 2003583"/>
              <a:gd name="connsiteY5-1012" fmla="*/ 1548395 h 2242107"/>
              <a:gd name="connsiteX6-1013" fmla="*/ 1859633 w 2003583"/>
              <a:gd name="connsiteY6-1014" fmla="*/ 1752197 h 2242107"/>
              <a:gd name="connsiteX7-1015" fmla="*/ 1539859 w 2003583"/>
              <a:gd name="connsiteY7-1016" fmla="*/ 1655823 h 2242107"/>
              <a:gd name="connsiteX8-1017" fmla="*/ 1195882 w 2003583"/>
              <a:gd name="connsiteY8-1018" fmla="*/ 1854418 h 2242107"/>
              <a:gd name="connsiteX9-1019" fmla="*/ 1119457 w 2003583"/>
              <a:gd name="connsiteY9-1020" fmla="*/ 2179538 h 2242107"/>
              <a:gd name="connsiteX10-1021" fmla="*/ 884127 w 2003583"/>
              <a:gd name="connsiteY10-1022" fmla="*/ 2179538 h 2242107"/>
              <a:gd name="connsiteX11-1023" fmla="*/ 807702 w 2003583"/>
              <a:gd name="connsiteY11-1024" fmla="*/ 1854418 h 2242107"/>
              <a:gd name="connsiteX12-1025" fmla="*/ 463725 w 2003583"/>
              <a:gd name="connsiteY12-1026" fmla="*/ 1655823 h 2242107"/>
              <a:gd name="connsiteX13-1027" fmla="*/ 143951 w 2003583"/>
              <a:gd name="connsiteY13-1028" fmla="*/ 1752197 h 2242107"/>
              <a:gd name="connsiteX14-1029" fmla="*/ 26285 w 2003583"/>
              <a:gd name="connsiteY14-1030" fmla="*/ 1548395 h 2242107"/>
              <a:gd name="connsiteX15-1031" fmla="*/ 269635 w 2003583"/>
              <a:gd name="connsiteY15-1032" fmla="*/ 1319649 h 2242107"/>
              <a:gd name="connsiteX16-1033" fmla="*/ 269635 w 2003583"/>
              <a:gd name="connsiteY16-1034" fmla="*/ 922459 h 2242107"/>
              <a:gd name="connsiteX17-1035" fmla="*/ 26285 w 2003583"/>
              <a:gd name="connsiteY17-1036" fmla="*/ 693713 h 2242107"/>
              <a:gd name="connsiteX18-1037" fmla="*/ 143951 w 2003583"/>
              <a:gd name="connsiteY18-1038" fmla="*/ 489911 h 2242107"/>
              <a:gd name="connsiteX19-1039" fmla="*/ 463725 w 2003583"/>
              <a:gd name="connsiteY19-1040" fmla="*/ 586285 h 2242107"/>
              <a:gd name="connsiteX20-1041" fmla="*/ 807702 w 2003583"/>
              <a:gd name="connsiteY20-1042" fmla="*/ 387690 h 2242107"/>
              <a:gd name="connsiteX21-1043" fmla="*/ 884127 w 2003583"/>
              <a:gd name="connsiteY21-1044" fmla="*/ 62570 h 2242107"/>
              <a:gd name="connsiteX22-1045" fmla="*/ 1119457 w 2003583"/>
              <a:gd name="connsiteY22-1046" fmla="*/ 62570 h 2242107"/>
              <a:gd name="connsiteX23-1047" fmla="*/ 1195882 w 2003583"/>
              <a:gd name="connsiteY23-1048" fmla="*/ 387690 h 2242107"/>
              <a:gd name="connsiteX24-1049" fmla="*/ 1539859 w 2003583"/>
              <a:gd name="connsiteY24-1050" fmla="*/ 586285 h 2242107"/>
              <a:gd name="connsiteX0-1051" fmla="*/ 1539859 w 2003583"/>
              <a:gd name="connsiteY0-1052" fmla="*/ 586285 h 2242107"/>
              <a:gd name="connsiteX1-1053" fmla="*/ 1815989 w 2003583"/>
              <a:gd name="connsiteY1-1054" fmla="*/ 481182 h 2242107"/>
              <a:gd name="connsiteX2-1055" fmla="*/ 1977299 w 2003583"/>
              <a:gd name="connsiteY2-1056" fmla="*/ 693713 h 2242107"/>
              <a:gd name="connsiteX3-1057" fmla="*/ 1733949 w 2003583"/>
              <a:gd name="connsiteY3-1058" fmla="*/ 922459 h 2242107"/>
              <a:gd name="connsiteX4-1059" fmla="*/ 1733949 w 2003583"/>
              <a:gd name="connsiteY4-1060" fmla="*/ 1319649 h 2242107"/>
              <a:gd name="connsiteX5-1061" fmla="*/ 1977299 w 2003583"/>
              <a:gd name="connsiteY5-1062" fmla="*/ 1548395 h 2242107"/>
              <a:gd name="connsiteX6-1063" fmla="*/ 1859633 w 2003583"/>
              <a:gd name="connsiteY6-1064" fmla="*/ 1752197 h 2242107"/>
              <a:gd name="connsiteX7-1065" fmla="*/ 1539859 w 2003583"/>
              <a:gd name="connsiteY7-1066" fmla="*/ 1655823 h 2242107"/>
              <a:gd name="connsiteX8-1067" fmla="*/ 1195882 w 2003583"/>
              <a:gd name="connsiteY8-1068" fmla="*/ 1854418 h 2242107"/>
              <a:gd name="connsiteX9-1069" fmla="*/ 1119457 w 2003583"/>
              <a:gd name="connsiteY9-1070" fmla="*/ 2179538 h 2242107"/>
              <a:gd name="connsiteX10-1071" fmla="*/ 884127 w 2003583"/>
              <a:gd name="connsiteY10-1072" fmla="*/ 2179538 h 2242107"/>
              <a:gd name="connsiteX11-1073" fmla="*/ 807702 w 2003583"/>
              <a:gd name="connsiteY11-1074" fmla="*/ 1854418 h 2242107"/>
              <a:gd name="connsiteX12-1075" fmla="*/ 463725 w 2003583"/>
              <a:gd name="connsiteY12-1076" fmla="*/ 1655823 h 2242107"/>
              <a:gd name="connsiteX13-1077" fmla="*/ 143951 w 2003583"/>
              <a:gd name="connsiteY13-1078" fmla="*/ 1752197 h 2242107"/>
              <a:gd name="connsiteX14-1079" fmla="*/ 26285 w 2003583"/>
              <a:gd name="connsiteY14-1080" fmla="*/ 1548395 h 2242107"/>
              <a:gd name="connsiteX15-1081" fmla="*/ 269635 w 2003583"/>
              <a:gd name="connsiteY15-1082" fmla="*/ 1319649 h 2242107"/>
              <a:gd name="connsiteX16-1083" fmla="*/ 269635 w 2003583"/>
              <a:gd name="connsiteY16-1084" fmla="*/ 922459 h 2242107"/>
              <a:gd name="connsiteX17-1085" fmla="*/ 26285 w 2003583"/>
              <a:gd name="connsiteY17-1086" fmla="*/ 693713 h 2242107"/>
              <a:gd name="connsiteX18-1087" fmla="*/ 143951 w 2003583"/>
              <a:gd name="connsiteY18-1088" fmla="*/ 489911 h 2242107"/>
              <a:gd name="connsiteX19-1089" fmla="*/ 463725 w 2003583"/>
              <a:gd name="connsiteY19-1090" fmla="*/ 586285 h 2242107"/>
              <a:gd name="connsiteX20-1091" fmla="*/ 807702 w 2003583"/>
              <a:gd name="connsiteY20-1092" fmla="*/ 387690 h 2242107"/>
              <a:gd name="connsiteX21-1093" fmla="*/ 884127 w 2003583"/>
              <a:gd name="connsiteY21-1094" fmla="*/ 62570 h 2242107"/>
              <a:gd name="connsiteX22-1095" fmla="*/ 1119457 w 2003583"/>
              <a:gd name="connsiteY22-1096" fmla="*/ 62570 h 2242107"/>
              <a:gd name="connsiteX23-1097" fmla="*/ 1195882 w 2003583"/>
              <a:gd name="connsiteY23-1098" fmla="*/ 387690 h 2242107"/>
              <a:gd name="connsiteX24-1099" fmla="*/ 1539859 w 2003583"/>
              <a:gd name="connsiteY24-1100" fmla="*/ 586285 h 2242107"/>
              <a:gd name="connsiteX0-1101" fmla="*/ 1539859 w 2003583"/>
              <a:gd name="connsiteY0-1102" fmla="*/ 586285 h 2225306"/>
              <a:gd name="connsiteX1-1103" fmla="*/ 1815989 w 2003583"/>
              <a:gd name="connsiteY1-1104" fmla="*/ 481182 h 2225306"/>
              <a:gd name="connsiteX2-1105" fmla="*/ 1977299 w 2003583"/>
              <a:gd name="connsiteY2-1106" fmla="*/ 693713 h 2225306"/>
              <a:gd name="connsiteX3-1107" fmla="*/ 1733949 w 2003583"/>
              <a:gd name="connsiteY3-1108" fmla="*/ 922459 h 2225306"/>
              <a:gd name="connsiteX4-1109" fmla="*/ 1733949 w 2003583"/>
              <a:gd name="connsiteY4-1110" fmla="*/ 1319649 h 2225306"/>
              <a:gd name="connsiteX5-1111" fmla="*/ 1977299 w 2003583"/>
              <a:gd name="connsiteY5-1112" fmla="*/ 1548395 h 2225306"/>
              <a:gd name="connsiteX6-1113" fmla="*/ 1859633 w 2003583"/>
              <a:gd name="connsiteY6-1114" fmla="*/ 1752197 h 2225306"/>
              <a:gd name="connsiteX7-1115" fmla="*/ 1539859 w 2003583"/>
              <a:gd name="connsiteY7-1116" fmla="*/ 1655823 h 2225306"/>
              <a:gd name="connsiteX8-1117" fmla="*/ 1195882 w 2003583"/>
              <a:gd name="connsiteY8-1118" fmla="*/ 1854418 h 2225306"/>
              <a:gd name="connsiteX9-1119" fmla="*/ 1119457 w 2003583"/>
              <a:gd name="connsiteY9-1120" fmla="*/ 2179538 h 2225306"/>
              <a:gd name="connsiteX10-1121" fmla="*/ 849212 w 2003583"/>
              <a:gd name="connsiteY10-1122" fmla="*/ 2188266 h 2225306"/>
              <a:gd name="connsiteX11-1123" fmla="*/ 807702 w 2003583"/>
              <a:gd name="connsiteY11-1124" fmla="*/ 1854418 h 2225306"/>
              <a:gd name="connsiteX12-1125" fmla="*/ 463725 w 2003583"/>
              <a:gd name="connsiteY12-1126" fmla="*/ 1655823 h 2225306"/>
              <a:gd name="connsiteX13-1127" fmla="*/ 143951 w 2003583"/>
              <a:gd name="connsiteY13-1128" fmla="*/ 1752197 h 2225306"/>
              <a:gd name="connsiteX14-1129" fmla="*/ 26285 w 2003583"/>
              <a:gd name="connsiteY14-1130" fmla="*/ 1548395 h 2225306"/>
              <a:gd name="connsiteX15-1131" fmla="*/ 269635 w 2003583"/>
              <a:gd name="connsiteY15-1132" fmla="*/ 1319649 h 2225306"/>
              <a:gd name="connsiteX16-1133" fmla="*/ 269635 w 2003583"/>
              <a:gd name="connsiteY16-1134" fmla="*/ 922459 h 2225306"/>
              <a:gd name="connsiteX17-1135" fmla="*/ 26285 w 2003583"/>
              <a:gd name="connsiteY17-1136" fmla="*/ 693713 h 2225306"/>
              <a:gd name="connsiteX18-1137" fmla="*/ 143951 w 2003583"/>
              <a:gd name="connsiteY18-1138" fmla="*/ 489911 h 2225306"/>
              <a:gd name="connsiteX19-1139" fmla="*/ 463725 w 2003583"/>
              <a:gd name="connsiteY19-1140" fmla="*/ 586285 h 2225306"/>
              <a:gd name="connsiteX20-1141" fmla="*/ 807702 w 2003583"/>
              <a:gd name="connsiteY20-1142" fmla="*/ 387690 h 2225306"/>
              <a:gd name="connsiteX21-1143" fmla="*/ 884127 w 2003583"/>
              <a:gd name="connsiteY21-1144" fmla="*/ 62570 h 2225306"/>
              <a:gd name="connsiteX22-1145" fmla="*/ 1119457 w 2003583"/>
              <a:gd name="connsiteY22-1146" fmla="*/ 62570 h 2225306"/>
              <a:gd name="connsiteX23-1147" fmla="*/ 1195882 w 2003583"/>
              <a:gd name="connsiteY23-1148" fmla="*/ 387690 h 2225306"/>
              <a:gd name="connsiteX24-1149" fmla="*/ 1539859 w 2003583"/>
              <a:gd name="connsiteY24-1150" fmla="*/ 586285 h 2225306"/>
              <a:gd name="connsiteX0-1151" fmla="*/ 1551437 w 2015161"/>
              <a:gd name="connsiteY0-1152" fmla="*/ 586285 h 2225304"/>
              <a:gd name="connsiteX1-1153" fmla="*/ 1827567 w 2015161"/>
              <a:gd name="connsiteY1-1154" fmla="*/ 481182 h 2225304"/>
              <a:gd name="connsiteX2-1155" fmla="*/ 1988877 w 2015161"/>
              <a:gd name="connsiteY2-1156" fmla="*/ 693713 h 2225304"/>
              <a:gd name="connsiteX3-1157" fmla="*/ 1745527 w 2015161"/>
              <a:gd name="connsiteY3-1158" fmla="*/ 922459 h 2225304"/>
              <a:gd name="connsiteX4-1159" fmla="*/ 1745527 w 2015161"/>
              <a:gd name="connsiteY4-1160" fmla="*/ 1319649 h 2225304"/>
              <a:gd name="connsiteX5-1161" fmla="*/ 1988877 w 2015161"/>
              <a:gd name="connsiteY5-1162" fmla="*/ 1548395 h 2225304"/>
              <a:gd name="connsiteX6-1163" fmla="*/ 1871211 w 2015161"/>
              <a:gd name="connsiteY6-1164" fmla="*/ 1752197 h 2225304"/>
              <a:gd name="connsiteX7-1165" fmla="*/ 1551437 w 2015161"/>
              <a:gd name="connsiteY7-1166" fmla="*/ 1655823 h 2225304"/>
              <a:gd name="connsiteX8-1167" fmla="*/ 1207460 w 2015161"/>
              <a:gd name="connsiteY8-1168" fmla="*/ 1854418 h 2225304"/>
              <a:gd name="connsiteX9-1169" fmla="*/ 1131035 w 2015161"/>
              <a:gd name="connsiteY9-1170" fmla="*/ 2179538 h 2225304"/>
              <a:gd name="connsiteX10-1171" fmla="*/ 860790 w 2015161"/>
              <a:gd name="connsiteY10-1172" fmla="*/ 2188266 h 2225304"/>
              <a:gd name="connsiteX11-1173" fmla="*/ 819280 w 2015161"/>
              <a:gd name="connsiteY11-1174" fmla="*/ 1854418 h 2225304"/>
              <a:gd name="connsiteX12-1175" fmla="*/ 475303 w 2015161"/>
              <a:gd name="connsiteY12-1176" fmla="*/ 1655823 h 2225304"/>
              <a:gd name="connsiteX13-1177" fmla="*/ 155529 w 2015161"/>
              <a:gd name="connsiteY13-1178" fmla="*/ 1752197 h 2225304"/>
              <a:gd name="connsiteX14-1179" fmla="*/ 2948 w 2015161"/>
              <a:gd name="connsiteY14-1180" fmla="*/ 1522210 h 2225304"/>
              <a:gd name="connsiteX15-1181" fmla="*/ 281213 w 2015161"/>
              <a:gd name="connsiteY15-1182" fmla="*/ 1319649 h 2225304"/>
              <a:gd name="connsiteX16-1183" fmla="*/ 281213 w 2015161"/>
              <a:gd name="connsiteY16-1184" fmla="*/ 922459 h 2225304"/>
              <a:gd name="connsiteX17-1185" fmla="*/ 37863 w 2015161"/>
              <a:gd name="connsiteY17-1186" fmla="*/ 693713 h 2225304"/>
              <a:gd name="connsiteX18-1187" fmla="*/ 155529 w 2015161"/>
              <a:gd name="connsiteY18-1188" fmla="*/ 489911 h 2225304"/>
              <a:gd name="connsiteX19-1189" fmla="*/ 475303 w 2015161"/>
              <a:gd name="connsiteY19-1190" fmla="*/ 586285 h 2225304"/>
              <a:gd name="connsiteX20-1191" fmla="*/ 819280 w 2015161"/>
              <a:gd name="connsiteY20-1192" fmla="*/ 387690 h 2225304"/>
              <a:gd name="connsiteX21-1193" fmla="*/ 895705 w 2015161"/>
              <a:gd name="connsiteY21-1194" fmla="*/ 62570 h 2225304"/>
              <a:gd name="connsiteX22-1195" fmla="*/ 1131035 w 2015161"/>
              <a:gd name="connsiteY22-1196" fmla="*/ 62570 h 2225304"/>
              <a:gd name="connsiteX23-1197" fmla="*/ 1207460 w 2015161"/>
              <a:gd name="connsiteY23-1198" fmla="*/ 387690 h 2225304"/>
              <a:gd name="connsiteX24-1199" fmla="*/ 1551437 w 2015161"/>
              <a:gd name="connsiteY24-1200" fmla="*/ 586285 h 2225304"/>
              <a:gd name="connsiteX0-1201" fmla="*/ 1551439 w 2015163"/>
              <a:gd name="connsiteY0-1202" fmla="*/ 586285 h 2225306"/>
              <a:gd name="connsiteX1-1203" fmla="*/ 1827569 w 2015163"/>
              <a:gd name="connsiteY1-1204" fmla="*/ 481182 h 2225306"/>
              <a:gd name="connsiteX2-1205" fmla="*/ 1988879 w 2015163"/>
              <a:gd name="connsiteY2-1206" fmla="*/ 693713 h 2225306"/>
              <a:gd name="connsiteX3-1207" fmla="*/ 1745529 w 2015163"/>
              <a:gd name="connsiteY3-1208" fmla="*/ 922459 h 2225306"/>
              <a:gd name="connsiteX4-1209" fmla="*/ 1745529 w 2015163"/>
              <a:gd name="connsiteY4-1210" fmla="*/ 1319649 h 2225306"/>
              <a:gd name="connsiteX5-1211" fmla="*/ 1988879 w 2015163"/>
              <a:gd name="connsiteY5-1212" fmla="*/ 1548395 h 2225306"/>
              <a:gd name="connsiteX6-1213" fmla="*/ 1871213 w 2015163"/>
              <a:gd name="connsiteY6-1214" fmla="*/ 1752197 h 2225306"/>
              <a:gd name="connsiteX7-1215" fmla="*/ 1551439 w 2015163"/>
              <a:gd name="connsiteY7-1216" fmla="*/ 1655823 h 2225306"/>
              <a:gd name="connsiteX8-1217" fmla="*/ 1207462 w 2015163"/>
              <a:gd name="connsiteY8-1218" fmla="*/ 1854418 h 2225306"/>
              <a:gd name="connsiteX9-1219" fmla="*/ 1131037 w 2015163"/>
              <a:gd name="connsiteY9-1220" fmla="*/ 2179538 h 2225306"/>
              <a:gd name="connsiteX10-1221" fmla="*/ 860792 w 2015163"/>
              <a:gd name="connsiteY10-1222" fmla="*/ 2188266 h 2225306"/>
              <a:gd name="connsiteX11-1223" fmla="*/ 819282 w 2015163"/>
              <a:gd name="connsiteY11-1224" fmla="*/ 1854418 h 2225306"/>
              <a:gd name="connsiteX12-1225" fmla="*/ 475305 w 2015163"/>
              <a:gd name="connsiteY12-1226" fmla="*/ 1655823 h 2225306"/>
              <a:gd name="connsiteX13-1227" fmla="*/ 155531 w 2015163"/>
              <a:gd name="connsiteY13-1228" fmla="*/ 1752197 h 2225306"/>
              <a:gd name="connsiteX14-1229" fmla="*/ 2950 w 2015163"/>
              <a:gd name="connsiteY14-1230" fmla="*/ 1522210 h 2225306"/>
              <a:gd name="connsiteX15-1231" fmla="*/ 281215 w 2015163"/>
              <a:gd name="connsiteY15-1232" fmla="*/ 1319649 h 2225306"/>
              <a:gd name="connsiteX16-1233" fmla="*/ 281215 w 2015163"/>
              <a:gd name="connsiteY16-1234" fmla="*/ 922459 h 2225306"/>
              <a:gd name="connsiteX17-1235" fmla="*/ 37865 w 2015163"/>
              <a:gd name="connsiteY17-1236" fmla="*/ 693713 h 2225306"/>
              <a:gd name="connsiteX18-1237" fmla="*/ 155531 w 2015163"/>
              <a:gd name="connsiteY18-1238" fmla="*/ 463725 h 2225306"/>
              <a:gd name="connsiteX19-1239" fmla="*/ 475305 w 2015163"/>
              <a:gd name="connsiteY19-1240" fmla="*/ 586285 h 2225306"/>
              <a:gd name="connsiteX20-1241" fmla="*/ 819282 w 2015163"/>
              <a:gd name="connsiteY20-1242" fmla="*/ 387690 h 2225306"/>
              <a:gd name="connsiteX21-1243" fmla="*/ 895707 w 2015163"/>
              <a:gd name="connsiteY21-1244" fmla="*/ 62570 h 2225306"/>
              <a:gd name="connsiteX22-1245" fmla="*/ 1131037 w 2015163"/>
              <a:gd name="connsiteY22-1246" fmla="*/ 62570 h 2225306"/>
              <a:gd name="connsiteX23-1247" fmla="*/ 1207462 w 2015163"/>
              <a:gd name="connsiteY23-1248" fmla="*/ 387690 h 2225306"/>
              <a:gd name="connsiteX24-1249" fmla="*/ 1551439 w 2015163"/>
              <a:gd name="connsiteY24-1250" fmla="*/ 586285 h 2225306"/>
              <a:gd name="connsiteX0-1251" fmla="*/ 1551439 w 2015163"/>
              <a:gd name="connsiteY0-1252" fmla="*/ 575030 h 2214049"/>
              <a:gd name="connsiteX1-1253" fmla="*/ 1827569 w 2015163"/>
              <a:gd name="connsiteY1-1254" fmla="*/ 469927 h 2214049"/>
              <a:gd name="connsiteX2-1255" fmla="*/ 1988879 w 2015163"/>
              <a:gd name="connsiteY2-1256" fmla="*/ 682458 h 2214049"/>
              <a:gd name="connsiteX3-1257" fmla="*/ 1745529 w 2015163"/>
              <a:gd name="connsiteY3-1258" fmla="*/ 911204 h 2214049"/>
              <a:gd name="connsiteX4-1259" fmla="*/ 1745529 w 2015163"/>
              <a:gd name="connsiteY4-1260" fmla="*/ 1308394 h 2214049"/>
              <a:gd name="connsiteX5-1261" fmla="*/ 1988879 w 2015163"/>
              <a:gd name="connsiteY5-1262" fmla="*/ 1537140 h 2214049"/>
              <a:gd name="connsiteX6-1263" fmla="*/ 1871213 w 2015163"/>
              <a:gd name="connsiteY6-1264" fmla="*/ 1740942 h 2214049"/>
              <a:gd name="connsiteX7-1265" fmla="*/ 1551439 w 2015163"/>
              <a:gd name="connsiteY7-1266" fmla="*/ 1644568 h 2214049"/>
              <a:gd name="connsiteX8-1267" fmla="*/ 1207462 w 2015163"/>
              <a:gd name="connsiteY8-1268" fmla="*/ 1843163 h 2214049"/>
              <a:gd name="connsiteX9-1269" fmla="*/ 1131037 w 2015163"/>
              <a:gd name="connsiteY9-1270" fmla="*/ 2168283 h 2214049"/>
              <a:gd name="connsiteX10-1271" fmla="*/ 860792 w 2015163"/>
              <a:gd name="connsiteY10-1272" fmla="*/ 2177011 h 2214049"/>
              <a:gd name="connsiteX11-1273" fmla="*/ 819282 w 2015163"/>
              <a:gd name="connsiteY11-1274" fmla="*/ 1843163 h 2214049"/>
              <a:gd name="connsiteX12-1275" fmla="*/ 475305 w 2015163"/>
              <a:gd name="connsiteY12-1276" fmla="*/ 1644568 h 2214049"/>
              <a:gd name="connsiteX13-1277" fmla="*/ 155531 w 2015163"/>
              <a:gd name="connsiteY13-1278" fmla="*/ 1740942 h 2214049"/>
              <a:gd name="connsiteX14-1279" fmla="*/ 2950 w 2015163"/>
              <a:gd name="connsiteY14-1280" fmla="*/ 1510955 h 2214049"/>
              <a:gd name="connsiteX15-1281" fmla="*/ 281215 w 2015163"/>
              <a:gd name="connsiteY15-1282" fmla="*/ 1308394 h 2214049"/>
              <a:gd name="connsiteX16-1283" fmla="*/ 281215 w 2015163"/>
              <a:gd name="connsiteY16-1284" fmla="*/ 911204 h 2214049"/>
              <a:gd name="connsiteX17-1285" fmla="*/ 37865 w 2015163"/>
              <a:gd name="connsiteY17-1286" fmla="*/ 682458 h 2214049"/>
              <a:gd name="connsiteX18-1287" fmla="*/ 155531 w 2015163"/>
              <a:gd name="connsiteY18-1288" fmla="*/ 452470 h 2214049"/>
              <a:gd name="connsiteX19-1289" fmla="*/ 475305 w 2015163"/>
              <a:gd name="connsiteY19-1290" fmla="*/ 575030 h 2214049"/>
              <a:gd name="connsiteX20-1291" fmla="*/ 819282 w 2015163"/>
              <a:gd name="connsiteY20-1292" fmla="*/ 376435 h 2214049"/>
              <a:gd name="connsiteX21-1293" fmla="*/ 895707 w 2015163"/>
              <a:gd name="connsiteY21-1294" fmla="*/ 51315 h 2214049"/>
              <a:gd name="connsiteX22-1295" fmla="*/ 1165952 w 2015163"/>
              <a:gd name="connsiteY22-1296" fmla="*/ 33857 h 2214049"/>
              <a:gd name="connsiteX23-1297" fmla="*/ 1207462 w 2015163"/>
              <a:gd name="connsiteY23-1298" fmla="*/ 376435 h 2214049"/>
              <a:gd name="connsiteX24-1299" fmla="*/ 1551439 w 2015163"/>
              <a:gd name="connsiteY24-1300" fmla="*/ 575030 h 2214049"/>
              <a:gd name="connsiteX0-1301" fmla="*/ 1551439 w 2015163"/>
              <a:gd name="connsiteY0-1302" fmla="*/ 575028 h 2214049"/>
              <a:gd name="connsiteX1-1303" fmla="*/ 1810111 w 2015163"/>
              <a:gd name="connsiteY1-1304" fmla="*/ 443740 h 2214049"/>
              <a:gd name="connsiteX2-1305" fmla="*/ 1988879 w 2015163"/>
              <a:gd name="connsiteY2-1306" fmla="*/ 682456 h 2214049"/>
              <a:gd name="connsiteX3-1307" fmla="*/ 1745529 w 2015163"/>
              <a:gd name="connsiteY3-1308" fmla="*/ 911202 h 2214049"/>
              <a:gd name="connsiteX4-1309" fmla="*/ 1745529 w 2015163"/>
              <a:gd name="connsiteY4-1310" fmla="*/ 1308392 h 2214049"/>
              <a:gd name="connsiteX5-1311" fmla="*/ 1988879 w 2015163"/>
              <a:gd name="connsiteY5-1312" fmla="*/ 1537138 h 2214049"/>
              <a:gd name="connsiteX6-1313" fmla="*/ 1871213 w 2015163"/>
              <a:gd name="connsiteY6-1314" fmla="*/ 1740940 h 2214049"/>
              <a:gd name="connsiteX7-1315" fmla="*/ 1551439 w 2015163"/>
              <a:gd name="connsiteY7-1316" fmla="*/ 1644566 h 2214049"/>
              <a:gd name="connsiteX8-1317" fmla="*/ 1207462 w 2015163"/>
              <a:gd name="connsiteY8-1318" fmla="*/ 1843161 h 2214049"/>
              <a:gd name="connsiteX9-1319" fmla="*/ 1131037 w 2015163"/>
              <a:gd name="connsiteY9-1320" fmla="*/ 2168281 h 2214049"/>
              <a:gd name="connsiteX10-1321" fmla="*/ 860792 w 2015163"/>
              <a:gd name="connsiteY10-1322" fmla="*/ 2177009 h 2214049"/>
              <a:gd name="connsiteX11-1323" fmla="*/ 819282 w 2015163"/>
              <a:gd name="connsiteY11-1324" fmla="*/ 1843161 h 2214049"/>
              <a:gd name="connsiteX12-1325" fmla="*/ 475305 w 2015163"/>
              <a:gd name="connsiteY12-1326" fmla="*/ 1644566 h 2214049"/>
              <a:gd name="connsiteX13-1327" fmla="*/ 155531 w 2015163"/>
              <a:gd name="connsiteY13-1328" fmla="*/ 1740940 h 2214049"/>
              <a:gd name="connsiteX14-1329" fmla="*/ 2950 w 2015163"/>
              <a:gd name="connsiteY14-1330" fmla="*/ 1510953 h 2214049"/>
              <a:gd name="connsiteX15-1331" fmla="*/ 281215 w 2015163"/>
              <a:gd name="connsiteY15-1332" fmla="*/ 1308392 h 2214049"/>
              <a:gd name="connsiteX16-1333" fmla="*/ 281215 w 2015163"/>
              <a:gd name="connsiteY16-1334" fmla="*/ 911202 h 2214049"/>
              <a:gd name="connsiteX17-1335" fmla="*/ 37865 w 2015163"/>
              <a:gd name="connsiteY17-1336" fmla="*/ 682456 h 2214049"/>
              <a:gd name="connsiteX18-1337" fmla="*/ 155531 w 2015163"/>
              <a:gd name="connsiteY18-1338" fmla="*/ 452468 h 2214049"/>
              <a:gd name="connsiteX19-1339" fmla="*/ 475305 w 2015163"/>
              <a:gd name="connsiteY19-1340" fmla="*/ 575028 h 2214049"/>
              <a:gd name="connsiteX20-1341" fmla="*/ 819282 w 2015163"/>
              <a:gd name="connsiteY20-1342" fmla="*/ 376433 h 2214049"/>
              <a:gd name="connsiteX21-1343" fmla="*/ 895707 w 2015163"/>
              <a:gd name="connsiteY21-1344" fmla="*/ 51313 h 2214049"/>
              <a:gd name="connsiteX22-1345" fmla="*/ 1165952 w 2015163"/>
              <a:gd name="connsiteY22-1346" fmla="*/ 33855 h 2214049"/>
              <a:gd name="connsiteX23-1347" fmla="*/ 1207462 w 2015163"/>
              <a:gd name="connsiteY23-1348" fmla="*/ 376433 h 2214049"/>
              <a:gd name="connsiteX24-1349" fmla="*/ 1551439 w 2015163"/>
              <a:gd name="connsiteY24-1350" fmla="*/ 575028 h 2214049"/>
              <a:gd name="connsiteX0-1351" fmla="*/ 1551439 w 1990924"/>
              <a:gd name="connsiteY0-1352" fmla="*/ 575028 h 2214047"/>
              <a:gd name="connsiteX1-1353" fmla="*/ 1810111 w 1990924"/>
              <a:gd name="connsiteY1-1354" fmla="*/ 443740 h 2214047"/>
              <a:gd name="connsiteX2-1355" fmla="*/ 1988879 w 1990924"/>
              <a:gd name="connsiteY2-1356" fmla="*/ 682456 h 2214047"/>
              <a:gd name="connsiteX3-1357" fmla="*/ 1745529 w 1990924"/>
              <a:gd name="connsiteY3-1358" fmla="*/ 911202 h 2214047"/>
              <a:gd name="connsiteX4-1359" fmla="*/ 1745529 w 1990924"/>
              <a:gd name="connsiteY4-1360" fmla="*/ 1308392 h 2214047"/>
              <a:gd name="connsiteX5-1361" fmla="*/ 1988879 w 1990924"/>
              <a:gd name="connsiteY5-1362" fmla="*/ 1537138 h 2214047"/>
              <a:gd name="connsiteX6-1363" fmla="*/ 1845026 w 1990924"/>
              <a:gd name="connsiteY6-1364" fmla="*/ 1775854 h 2214047"/>
              <a:gd name="connsiteX7-1365" fmla="*/ 1551439 w 1990924"/>
              <a:gd name="connsiteY7-1366" fmla="*/ 1644566 h 2214047"/>
              <a:gd name="connsiteX8-1367" fmla="*/ 1207462 w 1990924"/>
              <a:gd name="connsiteY8-1368" fmla="*/ 1843161 h 2214047"/>
              <a:gd name="connsiteX9-1369" fmla="*/ 1131037 w 1990924"/>
              <a:gd name="connsiteY9-1370" fmla="*/ 2168281 h 2214047"/>
              <a:gd name="connsiteX10-1371" fmla="*/ 860792 w 1990924"/>
              <a:gd name="connsiteY10-1372" fmla="*/ 2177009 h 2214047"/>
              <a:gd name="connsiteX11-1373" fmla="*/ 819282 w 1990924"/>
              <a:gd name="connsiteY11-1374" fmla="*/ 1843161 h 2214047"/>
              <a:gd name="connsiteX12-1375" fmla="*/ 475305 w 1990924"/>
              <a:gd name="connsiteY12-1376" fmla="*/ 1644566 h 2214047"/>
              <a:gd name="connsiteX13-1377" fmla="*/ 155531 w 1990924"/>
              <a:gd name="connsiteY13-1378" fmla="*/ 1740940 h 2214047"/>
              <a:gd name="connsiteX14-1379" fmla="*/ 2950 w 1990924"/>
              <a:gd name="connsiteY14-1380" fmla="*/ 1510953 h 2214047"/>
              <a:gd name="connsiteX15-1381" fmla="*/ 281215 w 1990924"/>
              <a:gd name="connsiteY15-1382" fmla="*/ 1308392 h 2214047"/>
              <a:gd name="connsiteX16-1383" fmla="*/ 281215 w 1990924"/>
              <a:gd name="connsiteY16-1384" fmla="*/ 911202 h 2214047"/>
              <a:gd name="connsiteX17-1385" fmla="*/ 37865 w 1990924"/>
              <a:gd name="connsiteY17-1386" fmla="*/ 682456 h 2214047"/>
              <a:gd name="connsiteX18-1387" fmla="*/ 155531 w 1990924"/>
              <a:gd name="connsiteY18-1388" fmla="*/ 452468 h 2214047"/>
              <a:gd name="connsiteX19-1389" fmla="*/ 475305 w 1990924"/>
              <a:gd name="connsiteY19-1390" fmla="*/ 575028 h 2214047"/>
              <a:gd name="connsiteX20-1391" fmla="*/ 819282 w 1990924"/>
              <a:gd name="connsiteY20-1392" fmla="*/ 376433 h 2214047"/>
              <a:gd name="connsiteX21-1393" fmla="*/ 895707 w 1990924"/>
              <a:gd name="connsiteY21-1394" fmla="*/ 51313 h 2214047"/>
              <a:gd name="connsiteX22-1395" fmla="*/ 1165952 w 1990924"/>
              <a:gd name="connsiteY22-1396" fmla="*/ 33855 h 2214047"/>
              <a:gd name="connsiteX23-1397" fmla="*/ 1207462 w 1990924"/>
              <a:gd name="connsiteY23-1398" fmla="*/ 376433 h 2214047"/>
              <a:gd name="connsiteX24-1399" fmla="*/ 1551439 w 1990924"/>
              <a:gd name="connsiteY24-1400" fmla="*/ 575028 h 2214047"/>
            </a:gdLst>
            <a:ahLst/>
            <a:cxnLst>
              <a:cxn ang="0">
                <a:pos x="connsiteX0-1351" y="connsiteY0-1352"/>
              </a:cxn>
              <a:cxn ang="0">
                <a:pos x="connsiteX1-1353" y="connsiteY1-1354"/>
              </a:cxn>
              <a:cxn ang="0">
                <a:pos x="connsiteX2-1355" y="connsiteY2-1356"/>
              </a:cxn>
              <a:cxn ang="0">
                <a:pos x="connsiteX3-1357" y="connsiteY3-1358"/>
              </a:cxn>
              <a:cxn ang="0">
                <a:pos x="connsiteX4-1359" y="connsiteY4-1360"/>
              </a:cxn>
              <a:cxn ang="0">
                <a:pos x="connsiteX5-1361" y="connsiteY5-1362"/>
              </a:cxn>
              <a:cxn ang="0">
                <a:pos x="connsiteX6-1363" y="connsiteY6-1364"/>
              </a:cxn>
              <a:cxn ang="0">
                <a:pos x="connsiteX7-1365" y="connsiteY7-1366"/>
              </a:cxn>
              <a:cxn ang="0">
                <a:pos x="connsiteX8-1367" y="connsiteY8-1368"/>
              </a:cxn>
              <a:cxn ang="0">
                <a:pos x="connsiteX9-1369" y="connsiteY9-1370"/>
              </a:cxn>
              <a:cxn ang="0">
                <a:pos x="connsiteX10-1371" y="connsiteY10-1372"/>
              </a:cxn>
              <a:cxn ang="0">
                <a:pos x="connsiteX11-1373" y="connsiteY11-1374"/>
              </a:cxn>
              <a:cxn ang="0">
                <a:pos x="connsiteX12-1375" y="connsiteY12-1376"/>
              </a:cxn>
              <a:cxn ang="0">
                <a:pos x="connsiteX13-1377" y="connsiteY13-1378"/>
              </a:cxn>
              <a:cxn ang="0">
                <a:pos x="connsiteX14-1379" y="connsiteY14-1380"/>
              </a:cxn>
              <a:cxn ang="0">
                <a:pos x="connsiteX15-1381" y="connsiteY15-1382"/>
              </a:cxn>
              <a:cxn ang="0">
                <a:pos x="connsiteX16-1383" y="connsiteY16-1384"/>
              </a:cxn>
              <a:cxn ang="0">
                <a:pos x="connsiteX17-1385" y="connsiteY17-1386"/>
              </a:cxn>
              <a:cxn ang="0">
                <a:pos x="connsiteX18-1387" y="connsiteY18-1388"/>
              </a:cxn>
              <a:cxn ang="0">
                <a:pos x="connsiteX19-1389" y="connsiteY19-1390"/>
              </a:cxn>
              <a:cxn ang="0">
                <a:pos x="connsiteX20-1391" y="connsiteY20-1392"/>
              </a:cxn>
              <a:cxn ang="0">
                <a:pos x="connsiteX21-1393" y="connsiteY21-1394"/>
              </a:cxn>
              <a:cxn ang="0">
                <a:pos x="connsiteX22-1395" y="connsiteY22-1396"/>
              </a:cxn>
              <a:cxn ang="0">
                <a:pos x="connsiteX23-1397" y="connsiteY23-1398"/>
              </a:cxn>
              <a:cxn ang="0">
                <a:pos x="connsiteX24-1399" y="connsiteY24-1400"/>
              </a:cxn>
            </a:cxnLst>
            <a:rect l="l" t="t" r="r" b="b"/>
            <a:pathLst>
              <a:path w="1990924" h="2214047">
                <a:moveTo>
                  <a:pt x="1551439" y="575028"/>
                </a:moveTo>
                <a:lnTo>
                  <a:pt x="1810111" y="443740"/>
                </a:lnTo>
                <a:cubicBezTo>
                  <a:pt x="1916702" y="411615"/>
                  <a:pt x="1999643" y="604546"/>
                  <a:pt x="1988879" y="682456"/>
                </a:cubicBezTo>
                <a:cubicBezTo>
                  <a:pt x="1978115" y="760366"/>
                  <a:pt x="1855917" y="833066"/>
                  <a:pt x="1745529" y="911202"/>
                </a:cubicBezTo>
                <a:cubicBezTo>
                  <a:pt x="1780804" y="1041249"/>
                  <a:pt x="1780804" y="1178345"/>
                  <a:pt x="1745529" y="1308392"/>
                </a:cubicBezTo>
                <a:cubicBezTo>
                  <a:pt x="1826646" y="1384641"/>
                  <a:pt x="1972296" y="1459228"/>
                  <a:pt x="1988879" y="1537138"/>
                </a:cubicBezTo>
                <a:cubicBezTo>
                  <a:pt x="2005462" y="1615048"/>
                  <a:pt x="1917933" y="1757949"/>
                  <a:pt x="1845026" y="1775854"/>
                </a:cubicBezTo>
                <a:cubicBezTo>
                  <a:pt x="1772119" y="1793759"/>
                  <a:pt x="1679522" y="1697359"/>
                  <a:pt x="1551439" y="1644566"/>
                </a:cubicBezTo>
                <a:cubicBezTo>
                  <a:pt x="1456452" y="1740139"/>
                  <a:pt x="1337724" y="1808687"/>
                  <a:pt x="1207462" y="1843161"/>
                </a:cubicBezTo>
                <a:cubicBezTo>
                  <a:pt x="1181987" y="1951534"/>
                  <a:pt x="1188815" y="2112640"/>
                  <a:pt x="1131037" y="2168281"/>
                </a:cubicBezTo>
                <a:cubicBezTo>
                  <a:pt x="1073259" y="2223922"/>
                  <a:pt x="912751" y="2231196"/>
                  <a:pt x="860792" y="2177009"/>
                </a:cubicBezTo>
                <a:cubicBezTo>
                  <a:pt x="808833" y="2122822"/>
                  <a:pt x="810792" y="1947903"/>
                  <a:pt x="819282" y="1843161"/>
                </a:cubicBezTo>
                <a:cubicBezTo>
                  <a:pt x="689020" y="1808686"/>
                  <a:pt x="570292" y="1740138"/>
                  <a:pt x="475305" y="1644566"/>
                </a:cubicBezTo>
                <a:cubicBezTo>
                  <a:pt x="368714" y="1676691"/>
                  <a:pt x="234257" y="1763209"/>
                  <a:pt x="155531" y="1740940"/>
                </a:cubicBezTo>
                <a:cubicBezTo>
                  <a:pt x="76805" y="1718671"/>
                  <a:pt x="-17997" y="1583044"/>
                  <a:pt x="2950" y="1510953"/>
                </a:cubicBezTo>
                <a:cubicBezTo>
                  <a:pt x="23897" y="1438862"/>
                  <a:pt x="223198" y="1360342"/>
                  <a:pt x="281215" y="1308392"/>
                </a:cubicBezTo>
                <a:cubicBezTo>
                  <a:pt x="245940" y="1178345"/>
                  <a:pt x="245940" y="1041249"/>
                  <a:pt x="281215" y="911202"/>
                </a:cubicBezTo>
                <a:cubicBezTo>
                  <a:pt x="200098" y="834953"/>
                  <a:pt x="58812" y="758912"/>
                  <a:pt x="37865" y="682456"/>
                </a:cubicBezTo>
                <a:cubicBezTo>
                  <a:pt x="16918" y="606000"/>
                  <a:pt x="82624" y="470373"/>
                  <a:pt x="155531" y="452468"/>
                </a:cubicBezTo>
                <a:cubicBezTo>
                  <a:pt x="228438" y="434563"/>
                  <a:pt x="364680" y="530965"/>
                  <a:pt x="475305" y="575028"/>
                </a:cubicBezTo>
                <a:cubicBezTo>
                  <a:pt x="570292" y="479455"/>
                  <a:pt x="689020" y="410907"/>
                  <a:pt x="819282" y="376433"/>
                </a:cubicBezTo>
                <a:cubicBezTo>
                  <a:pt x="844757" y="268060"/>
                  <a:pt x="837929" y="108409"/>
                  <a:pt x="895707" y="51313"/>
                </a:cubicBezTo>
                <a:cubicBezTo>
                  <a:pt x="953485" y="-5783"/>
                  <a:pt x="1113993" y="-20332"/>
                  <a:pt x="1165952" y="33855"/>
                </a:cubicBezTo>
                <a:cubicBezTo>
                  <a:pt x="1217911" y="88042"/>
                  <a:pt x="1198495" y="254233"/>
                  <a:pt x="1207462" y="376433"/>
                </a:cubicBezTo>
                <a:cubicBezTo>
                  <a:pt x="1337724" y="410908"/>
                  <a:pt x="1456452" y="479456"/>
                  <a:pt x="1551439" y="575028"/>
                </a:cubicBezTo>
                <a:close/>
              </a:path>
            </a:pathLst>
          </a:custGeom>
          <a:noFill/>
          <a:ln w="38100">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7825" tIns="440298" rIns="437825" bIns="440298" numCol="1" spcCol="953" anchor="ctr" anchorCtr="0">
            <a:noAutofit/>
          </a:bodyPr>
          <a:lstStyle/>
          <a:p>
            <a:pPr algn="ctr" defTabSz="1000125">
              <a:lnSpc>
                <a:spcPct val="90000"/>
              </a:lnSpc>
              <a:spcBef>
                <a:spcPct val="0"/>
              </a:spcBef>
              <a:spcAft>
                <a:spcPct val="35000"/>
              </a:spcAft>
            </a:pPr>
            <a:endParaRPr lang="zh-CN" altLang="en-US" sz="2300" dirty="0">
              <a:solidFill>
                <a:schemeClr val="tx1">
                  <a:lumMod val="75000"/>
                  <a:lumOff val="25000"/>
                </a:schemeClr>
              </a:solidFill>
            </a:endParaRPr>
          </a:p>
        </p:txBody>
      </p:sp>
      <p:sp>
        <p:nvSpPr>
          <p:cNvPr id="3" name="任意多边形 2"/>
          <p:cNvSpPr/>
          <p:nvPr/>
        </p:nvSpPr>
        <p:spPr>
          <a:xfrm rot="19144893">
            <a:off x="926502" y="1665818"/>
            <a:ext cx="1638002" cy="1792652"/>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 name="connsiteX0-1" fmla="*/ 1517526 w 1954966"/>
              <a:gd name="connsiteY0-2" fmla="*/ 523716 h 2116969"/>
              <a:gd name="connsiteX1-3" fmla="*/ 1837300 w 1954966"/>
              <a:gd name="connsiteY1-4" fmla="*/ 427342 h 2116969"/>
              <a:gd name="connsiteX2-5" fmla="*/ 1954966 w 1954966"/>
              <a:gd name="connsiteY2-6" fmla="*/ 631144 h 2116969"/>
              <a:gd name="connsiteX3-7" fmla="*/ 1711616 w 1954966"/>
              <a:gd name="connsiteY3-8" fmla="*/ 859890 h 2116969"/>
              <a:gd name="connsiteX4-9" fmla="*/ 1711616 w 1954966"/>
              <a:gd name="connsiteY4-10" fmla="*/ 1257080 h 2116969"/>
              <a:gd name="connsiteX5-11" fmla="*/ 1954966 w 1954966"/>
              <a:gd name="connsiteY5-12" fmla="*/ 1485826 h 2116969"/>
              <a:gd name="connsiteX6-13" fmla="*/ 1837300 w 1954966"/>
              <a:gd name="connsiteY6-14" fmla="*/ 1689628 h 2116969"/>
              <a:gd name="connsiteX7-15" fmla="*/ 1517526 w 1954966"/>
              <a:gd name="connsiteY7-16" fmla="*/ 1593254 h 2116969"/>
              <a:gd name="connsiteX8-17" fmla="*/ 1173549 w 1954966"/>
              <a:gd name="connsiteY8-18" fmla="*/ 1791849 h 2116969"/>
              <a:gd name="connsiteX9-19" fmla="*/ 1097124 w 1954966"/>
              <a:gd name="connsiteY9-20" fmla="*/ 2116969 h 2116969"/>
              <a:gd name="connsiteX10-21" fmla="*/ 861794 w 1954966"/>
              <a:gd name="connsiteY10-22" fmla="*/ 2116969 h 2116969"/>
              <a:gd name="connsiteX11-23" fmla="*/ 785369 w 1954966"/>
              <a:gd name="connsiteY11-24" fmla="*/ 1791849 h 2116969"/>
              <a:gd name="connsiteX12-25" fmla="*/ 441392 w 1954966"/>
              <a:gd name="connsiteY12-26" fmla="*/ 1593254 h 2116969"/>
              <a:gd name="connsiteX13-27" fmla="*/ 121618 w 1954966"/>
              <a:gd name="connsiteY13-28" fmla="*/ 1689628 h 2116969"/>
              <a:gd name="connsiteX14-29" fmla="*/ 3952 w 1954966"/>
              <a:gd name="connsiteY14-30" fmla="*/ 1485826 h 2116969"/>
              <a:gd name="connsiteX15-31" fmla="*/ 247302 w 1954966"/>
              <a:gd name="connsiteY15-32" fmla="*/ 1257080 h 2116969"/>
              <a:gd name="connsiteX16-33" fmla="*/ 247302 w 1954966"/>
              <a:gd name="connsiteY16-34" fmla="*/ 859890 h 2116969"/>
              <a:gd name="connsiteX17-35" fmla="*/ 3952 w 1954966"/>
              <a:gd name="connsiteY17-36" fmla="*/ 631144 h 2116969"/>
              <a:gd name="connsiteX18-37" fmla="*/ 121618 w 1954966"/>
              <a:gd name="connsiteY18-38" fmla="*/ 427342 h 2116969"/>
              <a:gd name="connsiteX19-39" fmla="*/ 441392 w 1954966"/>
              <a:gd name="connsiteY19-40" fmla="*/ 523716 h 2116969"/>
              <a:gd name="connsiteX20-41" fmla="*/ 785369 w 1954966"/>
              <a:gd name="connsiteY20-42" fmla="*/ 325121 h 2116969"/>
              <a:gd name="connsiteX21-43" fmla="*/ 861794 w 1954966"/>
              <a:gd name="connsiteY21-44" fmla="*/ 1 h 2116969"/>
              <a:gd name="connsiteX22-45" fmla="*/ 1097124 w 1954966"/>
              <a:gd name="connsiteY22-46" fmla="*/ 1 h 2116969"/>
              <a:gd name="connsiteX23-47" fmla="*/ 1173549 w 1954966"/>
              <a:gd name="connsiteY23-48" fmla="*/ 325121 h 2116969"/>
              <a:gd name="connsiteX24-49" fmla="*/ 1517526 w 1954966"/>
              <a:gd name="connsiteY24-50" fmla="*/ 523716 h 2116969"/>
              <a:gd name="connsiteX0-51" fmla="*/ 1539857 w 1977297"/>
              <a:gd name="connsiteY0-52" fmla="*/ 523714 h 2116967"/>
              <a:gd name="connsiteX1-53" fmla="*/ 1859631 w 1977297"/>
              <a:gd name="connsiteY1-54" fmla="*/ 427340 h 2116967"/>
              <a:gd name="connsiteX2-55" fmla="*/ 1977297 w 1977297"/>
              <a:gd name="connsiteY2-56" fmla="*/ 631142 h 2116967"/>
              <a:gd name="connsiteX3-57" fmla="*/ 1733947 w 1977297"/>
              <a:gd name="connsiteY3-58" fmla="*/ 859888 h 2116967"/>
              <a:gd name="connsiteX4-59" fmla="*/ 1733947 w 1977297"/>
              <a:gd name="connsiteY4-60" fmla="*/ 1257078 h 2116967"/>
              <a:gd name="connsiteX5-61" fmla="*/ 1977297 w 1977297"/>
              <a:gd name="connsiteY5-62" fmla="*/ 1485824 h 2116967"/>
              <a:gd name="connsiteX6-63" fmla="*/ 1859631 w 1977297"/>
              <a:gd name="connsiteY6-64" fmla="*/ 1689626 h 2116967"/>
              <a:gd name="connsiteX7-65" fmla="*/ 1539857 w 1977297"/>
              <a:gd name="connsiteY7-66" fmla="*/ 1593252 h 2116967"/>
              <a:gd name="connsiteX8-67" fmla="*/ 1195880 w 1977297"/>
              <a:gd name="connsiteY8-68" fmla="*/ 1791847 h 2116967"/>
              <a:gd name="connsiteX9-69" fmla="*/ 1119455 w 1977297"/>
              <a:gd name="connsiteY9-70" fmla="*/ 2116967 h 2116967"/>
              <a:gd name="connsiteX10-71" fmla="*/ 884125 w 1977297"/>
              <a:gd name="connsiteY10-72" fmla="*/ 2116967 h 2116967"/>
              <a:gd name="connsiteX11-73" fmla="*/ 807700 w 1977297"/>
              <a:gd name="connsiteY11-74" fmla="*/ 1791847 h 2116967"/>
              <a:gd name="connsiteX12-75" fmla="*/ 463723 w 1977297"/>
              <a:gd name="connsiteY12-76" fmla="*/ 1593252 h 2116967"/>
              <a:gd name="connsiteX13-77" fmla="*/ 143949 w 1977297"/>
              <a:gd name="connsiteY13-78" fmla="*/ 1689626 h 2116967"/>
              <a:gd name="connsiteX14-79" fmla="*/ 26283 w 1977297"/>
              <a:gd name="connsiteY14-80" fmla="*/ 1485824 h 2116967"/>
              <a:gd name="connsiteX15-81" fmla="*/ 269633 w 1977297"/>
              <a:gd name="connsiteY15-82" fmla="*/ 1257078 h 2116967"/>
              <a:gd name="connsiteX16-83" fmla="*/ 269633 w 1977297"/>
              <a:gd name="connsiteY16-84" fmla="*/ 859888 h 2116967"/>
              <a:gd name="connsiteX17-85" fmla="*/ 26283 w 1977297"/>
              <a:gd name="connsiteY17-86" fmla="*/ 631142 h 2116967"/>
              <a:gd name="connsiteX18-87" fmla="*/ 143949 w 1977297"/>
              <a:gd name="connsiteY18-88" fmla="*/ 427340 h 2116967"/>
              <a:gd name="connsiteX19-89" fmla="*/ 463723 w 1977297"/>
              <a:gd name="connsiteY19-90" fmla="*/ 523714 h 2116967"/>
              <a:gd name="connsiteX20-91" fmla="*/ 807700 w 1977297"/>
              <a:gd name="connsiteY20-92" fmla="*/ 325119 h 2116967"/>
              <a:gd name="connsiteX21-93" fmla="*/ 884125 w 1977297"/>
              <a:gd name="connsiteY21-94" fmla="*/ -1 h 2116967"/>
              <a:gd name="connsiteX22-95" fmla="*/ 1119455 w 1977297"/>
              <a:gd name="connsiteY22-96" fmla="*/ -1 h 2116967"/>
              <a:gd name="connsiteX23-97" fmla="*/ 1195880 w 1977297"/>
              <a:gd name="connsiteY23-98" fmla="*/ 325119 h 2116967"/>
              <a:gd name="connsiteX24-99" fmla="*/ 1539857 w 1977297"/>
              <a:gd name="connsiteY24-100" fmla="*/ 523714 h 2116967"/>
              <a:gd name="connsiteX0-101" fmla="*/ 1539859 w 1977299"/>
              <a:gd name="connsiteY0-102" fmla="*/ 523716 h 2116969"/>
              <a:gd name="connsiteX1-103" fmla="*/ 1859633 w 1977299"/>
              <a:gd name="connsiteY1-104" fmla="*/ 427342 h 2116969"/>
              <a:gd name="connsiteX2-105" fmla="*/ 1977299 w 1977299"/>
              <a:gd name="connsiteY2-106" fmla="*/ 631144 h 2116969"/>
              <a:gd name="connsiteX3-107" fmla="*/ 1733949 w 1977299"/>
              <a:gd name="connsiteY3-108" fmla="*/ 859890 h 2116969"/>
              <a:gd name="connsiteX4-109" fmla="*/ 1733949 w 1977299"/>
              <a:gd name="connsiteY4-110" fmla="*/ 1257080 h 2116969"/>
              <a:gd name="connsiteX5-111" fmla="*/ 1977299 w 1977299"/>
              <a:gd name="connsiteY5-112" fmla="*/ 1485826 h 2116969"/>
              <a:gd name="connsiteX6-113" fmla="*/ 1859633 w 1977299"/>
              <a:gd name="connsiteY6-114" fmla="*/ 1689628 h 2116969"/>
              <a:gd name="connsiteX7-115" fmla="*/ 1539859 w 1977299"/>
              <a:gd name="connsiteY7-116" fmla="*/ 1593254 h 2116969"/>
              <a:gd name="connsiteX8-117" fmla="*/ 1195882 w 1977299"/>
              <a:gd name="connsiteY8-118" fmla="*/ 1791849 h 2116969"/>
              <a:gd name="connsiteX9-119" fmla="*/ 1119457 w 1977299"/>
              <a:gd name="connsiteY9-120" fmla="*/ 2116969 h 2116969"/>
              <a:gd name="connsiteX10-121" fmla="*/ 884127 w 1977299"/>
              <a:gd name="connsiteY10-122" fmla="*/ 2116969 h 2116969"/>
              <a:gd name="connsiteX11-123" fmla="*/ 807702 w 1977299"/>
              <a:gd name="connsiteY11-124" fmla="*/ 1791849 h 2116969"/>
              <a:gd name="connsiteX12-125" fmla="*/ 463725 w 1977299"/>
              <a:gd name="connsiteY12-126" fmla="*/ 1593254 h 2116969"/>
              <a:gd name="connsiteX13-127" fmla="*/ 143951 w 1977299"/>
              <a:gd name="connsiteY13-128" fmla="*/ 1689628 h 2116969"/>
              <a:gd name="connsiteX14-129" fmla="*/ 26285 w 1977299"/>
              <a:gd name="connsiteY14-130" fmla="*/ 1485826 h 2116969"/>
              <a:gd name="connsiteX15-131" fmla="*/ 269635 w 1977299"/>
              <a:gd name="connsiteY15-132" fmla="*/ 1257080 h 2116969"/>
              <a:gd name="connsiteX16-133" fmla="*/ 269635 w 1977299"/>
              <a:gd name="connsiteY16-134" fmla="*/ 859890 h 2116969"/>
              <a:gd name="connsiteX17-135" fmla="*/ 26285 w 1977299"/>
              <a:gd name="connsiteY17-136" fmla="*/ 631144 h 2116969"/>
              <a:gd name="connsiteX18-137" fmla="*/ 143951 w 1977299"/>
              <a:gd name="connsiteY18-138" fmla="*/ 427342 h 2116969"/>
              <a:gd name="connsiteX19-139" fmla="*/ 463725 w 1977299"/>
              <a:gd name="connsiteY19-140" fmla="*/ 523716 h 2116969"/>
              <a:gd name="connsiteX20-141" fmla="*/ 807702 w 1977299"/>
              <a:gd name="connsiteY20-142" fmla="*/ 325121 h 2116969"/>
              <a:gd name="connsiteX21-143" fmla="*/ 884127 w 1977299"/>
              <a:gd name="connsiteY21-144" fmla="*/ 1 h 2116969"/>
              <a:gd name="connsiteX22-145" fmla="*/ 1119457 w 1977299"/>
              <a:gd name="connsiteY22-146" fmla="*/ 1 h 2116969"/>
              <a:gd name="connsiteX23-147" fmla="*/ 1195882 w 1977299"/>
              <a:gd name="connsiteY23-148" fmla="*/ 325121 h 2116969"/>
              <a:gd name="connsiteX24-149" fmla="*/ 1539859 w 1977299"/>
              <a:gd name="connsiteY24-150" fmla="*/ 523716 h 2116969"/>
              <a:gd name="connsiteX0-151" fmla="*/ 1539859 w 1977299"/>
              <a:gd name="connsiteY0-152" fmla="*/ 523714 h 2116967"/>
              <a:gd name="connsiteX1-153" fmla="*/ 1859633 w 1977299"/>
              <a:gd name="connsiteY1-154" fmla="*/ 427340 h 2116967"/>
              <a:gd name="connsiteX2-155" fmla="*/ 1977299 w 1977299"/>
              <a:gd name="connsiteY2-156" fmla="*/ 631142 h 2116967"/>
              <a:gd name="connsiteX3-157" fmla="*/ 1733949 w 1977299"/>
              <a:gd name="connsiteY3-158" fmla="*/ 859888 h 2116967"/>
              <a:gd name="connsiteX4-159" fmla="*/ 1733949 w 1977299"/>
              <a:gd name="connsiteY4-160" fmla="*/ 1257078 h 2116967"/>
              <a:gd name="connsiteX5-161" fmla="*/ 1977299 w 1977299"/>
              <a:gd name="connsiteY5-162" fmla="*/ 1485824 h 2116967"/>
              <a:gd name="connsiteX6-163" fmla="*/ 1859633 w 1977299"/>
              <a:gd name="connsiteY6-164" fmla="*/ 1689626 h 2116967"/>
              <a:gd name="connsiteX7-165" fmla="*/ 1539859 w 1977299"/>
              <a:gd name="connsiteY7-166" fmla="*/ 1593252 h 2116967"/>
              <a:gd name="connsiteX8-167" fmla="*/ 1195882 w 1977299"/>
              <a:gd name="connsiteY8-168" fmla="*/ 1791847 h 2116967"/>
              <a:gd name="connsiteX9-169" fmla="*/ 1119457 w 1977299"/>
              <a:gd name="connsiteY9-170" fmla="*/ 2116967 h 2116967"/>
              <a:gd name="connsiteX10-171" fmla="*/ 884127 w 1977299"/>
              <a:gd name="connsiteY10-172" fmla="*/ 2116967 h 2116967"/>
              <a:gd name="connsiteX11-173" fmla="*/ 807702 w 1977299"/>
              <a:gd name="connsiteY11-174" fmla="*/ 1791847 h 2116967"/>
              <a:gd name="connsiteX12-175" fmla="*/ 463725 w 1977299"/>
              <a:gd name="connsiteY12-176" fmla="*/ 1593252 h 2116967"/>
              <a:gd name="connsiteX13-177" fmla="*/ 143951 w 1977299"/>
              <a:gd name="connsiteY13-178" fmla="*/ 1689626 h 2116967"/>
              <a:gd name="connsiteX14-179" fmla="*/ 26285 w 1977299"/>
              <a:gd name="connsiteY14-180" fmla="*/ 1485824 h 2116967"/>
              <a:gd name="connsiteX15-181" fmla="*/ 269635 w 1977299"/>
              <a:gd name="connsiteY15-182" fmla="*/ 1257078 h 2116967"/>
              <a:gd name="connsiteX16-183" fmla="*/ 269635 w 1977299"/>
              <a:gd name="connsiteY16-184" fmla="*/ 859888 h 2116967"/>
              <a:gd name="connsiteX17-185" fmla="*/ 26285 w 1977299"/>
              <a:gd name="connsiteY17-186" fmla="*/ 631142 h 2116967"/>
              <a:gd name="connsiteX18-187" fmla="*/ 143951 w 1977299"/>
              <a:gd name="connsiteY18-188" fmla="*/ 427340 h 2116967"/>
              <a:gd name="connsiteX19-189" fmla="*/ 463725 w 1977299"/>
              <a:gd name="connsiteY19-190" fmla="*/ 523714 h 2116967"/>
              <a:gd name="connsiteX20-191" fmla="*/ 807702 w 1977299"/>
              <a:gd name="connsiteY20-192" fmla="*/ 325119 h 2116967"/>
              <a:gd name="connsiteX21-193" fmla="*/ 884127 w 1977299"/>
              <a:gd name="connsiteY21-194" fmla="*/ -1 h 2116967"/>
              <a:gd name="connsiteX22-195" fmla="*/ 1119457 w 1977299"/>
              <a:gd name="connsiteY22-196" fmla="*/ -1 h 2116967"/>
              <a:gd name="connsiteX23-197" fmla="*/ 1195882 w 1977299"/>
              <a:gd name="connsiteY23-198" fmla="*/ 325119 h 2116967"/>
              <a:gd name="connsiteX24-199" fmla="*/ 1539859 w 1977299"/>
              <a:gd name="connsiteY24-200" fmla="*/ 523714 h 2116967"/>
              <a:gd name="connsiteX0-201" fmla="*/ 1539859 w 1977299"/>
              <a:gd name="connsiteY0-202" fmla="*/ 523716 h 2157608"/>
              <a:gd name="connsiteX1-203" fmla="*/ 1859633 w 1977299"/>
              <a:gd name="connsiteY1-204" fmla="*/ 427342 h 2157608"/>
              <a:gd name="connsiteX2-205" fmla="*/ 1977299 w 1977299"/>
              <a:gd name="connsiteY2-206" fmla="*/ 631144 h 2157608"/>
              <a:gd name="connsiteX3-207" fmla="*/ 1733949 w 1977299"/>
              <a:gd name="connsiteY3-208" fmla="*/ 859890 h 2157608"/>
              <a:gd name="connsiteX4-209" fmla="*/ 1733949 w 1977299"/>
              <a:gd name="connsiteY4-210" fmla="*/ 1257080 h 2157608"/>
              <a:gd name="connsiteX5-211" fmla="*/ 1977299 w 1977299"/>
              <a:gd name="connsiteY5-212" fmla="*/ 1485826 h 2157608"/>
              <a:gd name="connsiteX6-213" fmla="*/ 1859633 w 1977299"/>
              <a:gd name="connsiteY6-214" fmla="*/ 1689628 h 2157608"/>
              <a:gd name="connsiteX7-215" fmla="*/ 1539859 w 1977299"/>
              <a:gd name="connsiteY7-216" fmla="*/ 1593254 h 2157608"/>
              <a:gd name="connsiteX8-217" fmla="*/ 1195882 w 1977299"/>
              <a:gd name="connsiteY8-218" fmla="*/ 1791849 h 2157608"/>
              <a:gd name="connsiteX9-219" fmla="*/ 1119457 w 1977299"/>
              <a:gd name="connsiteY9-220" fmla="*/ 2116969 h 2157608"/>
              <a:gd name="connsiteX10-221" fmla="*/ 884127 w 1977299"/>
              <a:gd name="connsiteY10-222" fmla="*/ 2116969 h 2157608"/>
              <a:gd name="connsiteX11-223" fmla="*/ 807702 w 1977299"/>
              <a:gd name="connsiteY11-224" fmla="*/ 1791849 h 2157608"/>
              <a:gd name="connsiteX12-225" fmla="*/ 463725 w 1977299"/>
              <a:gd name="connsiteY12-226" fmla="*/ 1593254 h 2157608"/>
              <a:gd name="connsiteX13-227" fmla="*/ 143951 w 1977299"/>
              <a:gd name="connsiteY13-228" fmla="*/ 1689628 h 2157608"/>
              <a:gd name="connsiteX14-229" fmla="*/ 26285 w 1977299"/>
              <a:gd name="connsiteY14-230" fmla="*/ 1485826 h 2157608"/>
              <a:gd name="connsiteX15-231" fmla="*/ 269635 w 1977299"/>
              <a:gd name="connsiteY15-232" fmla="*/ 1257080 h 2157608"/>
              <a:gd name="connsiteX16-233" fmla="*/ 269635 w 1977299"/>
              <a:gd name="connsiteY16-234" fmla="*/ 859890 h 2157608"/>
              <a:gd name="connsiteX17-235" fmla="*/ 26285 w 1977299"/>
              <a:gd name="connsiteY17-236" fmla="*/ 631144 h 2157608"/>
              <a:gd name="connsiteX18-237" fmla="*/ 143951 w 1977299"/>
              <a:gd name="connsiteY18-238" fmla="*/ 427342 h 2157608"/>
              <a:gd name="connsiteX19-239" fmla="*/ 463725 w 1977299"/>
              <a:gd name="connsiteY19-240" fmla="*/ 523716 h 2157608"/>
              <a:gd name="connsiteX20-241" fmla="*/ 807702 w 1977299"/>
              <a:gd name="connsiteY20-242" fmla="*/ 325121 h 2157608"/>
              <a:gd name="connsiteX21-243" fmla="*/ 884127 w 1977299"/>
              <a:gd name="connsiteY21-244" fmla="*/ 1 h 2157608"/>
              <a:gd name="connsiteX22-245" fmla="*/ 1119457 w 1977299"/>
              <a:gd name="connsiteY22-246" fmla="*/ 1 h 2157608"/>
              <a:gd name="connsiteX23-247" fmla="*/ 1195882 w 1977299"/>
              <a:gd name="connsiteY23-248" fmla="*/ 325121 h 2157608"/>
              <a:gd name="connsiteX24-249" fmla="*/ 1539859 w 1977299"/>
              <a:gd name="connsiteY24-250" fmla="*/ 523716 h 2157608"/>
              <a:gd name="connsiteX0-251" fmla="*/ 1539859 w 1977299"/>
              <a:gd name="connsiteY0-252" fmla="*/ 523714 h 2179536"/>
              <a:gd name="connsiteX1-253" fmla="*/ 1859633 w 1977299"/>
              <a:gd name="connsiteY1-254" fmla="*/ 427340 h 2179536"/>
              <a:gd name="connsiteX2-255" fmla="*/ 1977299 w 1977299"/>
              <a:gd name="connsiteY2-256" fmla="*/ 631142 h 2179536"/>
              <a:gd name="connsiteX3-257" fmla="*/ 1733949 w 1977299"/>
              <a:gd name="connsiteY3-258" fmla="*/ 859888 h 2179536"/>
              <a:gd name="connsiteX4-259" fmla="*/ 1733949 w 1977299"/>
              <a:gd name="connsiteY4-260" fmla="*/ 1257078 h 2179536"/>
              <a:gd name="connsiteX5-261" fmla="*/ 1977299 w 1977299"/>
              <a:gd name="connsiteY5-262" fmla="*/ 1485824 h 2179536"/>
              <a:gd name="connsiteX6-263" fmla="*/ 1859633 w 1977299"/>
              <a:gd name="connsiteY6-264" fmla="*/ 1689626 h 2179536"/>
              <a:gd name="connsiteX7-265" fmla="*/ 1539859 w 1977299"/>
              <a:gd name="connsiteY7-266" fmla="*/ 1593252 h 2179536"/>
              <a:gd name="connsiteX8-267" fmla="*/ 1195882 w 1977299"/>
              <a:gd name="connsiteY8-268" fmla="*/ 1791847 h 2179536"/>
              <a:gd name="connsiteX9-269" fmla="*/ 1119457 w 1977299"/>
              <a:gd name="connsiteY9-270" fmla="*/ 2116967 h 2179536"/>
              <a:gd name="connsiteX10-271" fmla="*/ 884127 w 1977299"/>
              <a:gd name="connsiteY10-272" fmla="*/ 2116967 h 2179536"/>
              <a:gd name="connsiteX11-273" fmla="*/ 807702 w 1977299"/>
              <a:gd name="connsiteY11-274" fmla="*/ 1791847 h 2179536"/>
              <a:gd name="connsiteX12-275" fmla="*/ 463725 w 1977299"/>
              <a:gd name="connsiteY12-276" fmla="*/ 1593252 h 2179536"/>
              <a:gd name="connsiteX13-277" fmla="*/ 143951 w 1977299"/>
              <a:gd name="connsiteY13-278" fmla="*/ 1689626 h 2179536"/>
              <a:gd name="connsiteX14-279" fmla="*/ 26285 w 1977299"/>
              <a:gd name="connsiteY14-280" fmla="*/ 1485824 h 2179536"/>
              <a:gd name="connsiteX15-281" fmla="*/ 269635 w 1977299"/>
              <a:gd name="connsiteY15-282" fmla="*/ 1257078 h 2179536"/>
              <a:gd name="connsiteX16-283" fmla="*/ 269635 w 1977299"/>
              <a:gd name="connsiteY16-284" fmla="*/ 859888 h 2179536"/>
              <a:gd name="connsiteX17-285" fmla="*/ 26285 w 1977299"/>
              <a:gd name="connsiteY17-286" fmla="*/ 631142 h 2179536"/>
              <a:gd name="connsiteX18-287" fmla="*/ 143951 w 1977299"/>
              <a:gd name="connsiteY18-288" fmla="*/ 427340 h 2179536"/>
              <a:gd name="connsiteX19-289" fmla="*/ 463725 w 1977299"/>
              <a:gd name="connsiteY19-290" fmla="*/ 523714 h 2179536"/>
              <a:gd name="connsiteX20-291" fmla="*/ 807702 w 1977299"/>
              <a:gd name="connsiteY20-292" fmla="*/ 325119 h 2179536"/>
              <a:gd name="connsiteX21-293" fmla="*/ 884127 w 1977299"/>
              <a:gd name="connsiteY21-294" fmla="*/ -1 h 2179536"/>
              <a:gd name="connsiteX22-295" fmla="*/ 1119457 w 1977299"/>
              <a:gd name="connsiteY22-296" fmla="*/ -1 h 2179536"/>
              <a:gd name="connsiteX23-297" fmla="*/ 1195882 w 1977299"/>
              <a:gd name="connsiteY23-298" fmla="*/ 325119 h 2179536"/>
              <a:gd name="connsiteX24-299" fmla="*/ 1539859 w 1977299"/>
              <a:gd name="connsiteY24-300" fmla="*/ 523714 h 2179536"/>
              <a:gd name="connsiteX0-301" fmla="*/ 1539859 w 1981249"/>
              <a:gd name="connsiteY0-302" fmla="*/ 523716 h 2179538"/>
              <a:gd name="connsiteX1-303" fmla="*/ 1859633 w 1981249"/>
              <a:gd name="connsiteY1-304" fmla="*/ 427342 h 2179538"/>
              <a:gd name="connsiteX2-305" fmla="*/ 1977299 w 1981249"/>
              <a:gd name="connsiteY2-306" fmla="*/ 631144 h 2179538"/>
              <a:gd name="connsiteX3-307" fmla="*/ 1733949 w 1981249"/>
              <a:gd name="connsiteY3-308" fmla="*/ 859890 h 2179538"/>
              <a:gd name="connsiteX4-309" fmla="*/ 1733949 w 1981249"/>
              <a:gd name="connsiteY4-310" fmla="*/ 1257080 h 2179538"/>
              <a:gd name="connsiteX5-311" fmla="*/ 1977299 w 1981249"/>
              <a:gd name="connsiteY5-312" fmla="*/ 1485826 h 2179538"/>
              <a:gd name="connsiteX6-313" fmla="*/ 1859633 w 1981249"/>
              <a:gd name="connsiteY6-314" fmla="*/ 1689628 h 2179538"/>
              <a:gd name="connsiteX7-315" fmla="*/ 1539859 w 1981249"/>
              <a:gd name="connsiteY7-316" fmla="*/ 1593254 h 2179538"/>
              <a:gd name="connsiteX8-317" fmla="*/ 1195882 w 1981249"/>
              <a:gd name="connsiteY8-318" fmla="*/ 1791849 h 2179538"/>
              <a:gd name="connsiteX9-319" fmla="*/ 1119457 w 1981249"/>
              <a:gd name="connsiteY9-320" fmla="*/ 2116969 h 2179538"/>
              <a:gd name="connsiteX10-321" fmla="*/ 884127 w 1981249"/>
              <a:gd name="connsiteY10-322" fmla="*/ 2116969 h 2179538"/>
              <a:gd name="connsiteX11-323" fmla="*/ 807702 w 1981249"/>
              <a:gd name="connsiteY11-324" fmla="*/ 1791849 h 2179538"/>
              <a:gd name="connsiteX12-325" fmla="*/ 463725 w 1981249"/>
              <a:gd name="connsiteY12-326" fmla="*/ 1593254 h 2179538"/>
              <a:gd name="connsiteX13-327" fmla="*/ 143951 w 1981249"/>
              <a:gd name="connsiteY13-328" fmla="*/ 1689628 h 2179538"/>
              <a:gd name="connsiteX14-329" fmla="*/ 26285 w 1981249"/>
              <a:gd name="connsiteY14-330" fmla="*/ 1485826 h 2179538"/>
              <a:gd name="connsiteX15-331" fmla="*/ 269635 w 1981249"/>
              <a:gd name="connsiteY15-332" fmla="*/ 1257080 h 2179538"/>
              <a:gd name="connsiteX16-333" fmla="*/ 269635 w 1981249"/>
              <a:gd name="connsiteY16-334" fmla="*/ 859890 h 2179538"/>
              <a:gd name="connsiteX17-335" fmla="*/ 26285 w 1981249"/>
              <a:gd name="connsiteY17-336" fmla="*/ 631144 h 2179538"/>
              <a:gd name="connsiteX18-337" fmla="*/ 143951 w 1981249"/>
              <a:gd name="connsiteY18-338" fmla="*/ 427342 h 2179538"/>
              <a:gd name="connsiteX19-339" fmla="*/ 463725 w 1981249"/>
              <a:gd name="connsiteY19-340" fmla="*/ 523716 h 2179538"/>
              <a:gd name="connsiteX20-341" fmla="*/ 807702 w 1981249"/>
              <a:gd name="connsiteY20-342" fmla="*/ 325121 h 2179538"/>
              <a:gd name="connsiteX21-343" fmla="*/ 884127 w 1981249"/>
              <a:gd name="connsiteY21-344" fmla="*/ 1 h 2179538"/>
              <a:gd name="connsiteX22-345" fmla="*/ 1119457 w 1981249"/>
              <a:gd name="connsiteY22-346" fmla="*/ 1 h 2179538"/>
              <a:gd name="connsiteX23-347" fmla="*/ 1195882 w 1981249"/>
              <a:gd name="connsiteY23-348" fmla="*/ 325121 h 2179538"/>
              <a:gd name="connsiteX24-349" fmla="*/ 1539859 w 1981249"/>
              <a:gd name="connsiteY24-350" fmla="*/ 523716 h 2179538"/>
              <a:gd name="connsiteX0-351" fmla="*/ 1539859 w 2003583"/>
              <a:gd name="connsiteY0-352" fmla="*/ 523714 h 2179536"/>
              <a:gd name="connsiteX1-353" fmla="*/ 1859633 w 2003583"/>
              <a:gd name="connsiteY1-354" fmla="*/ 427340 h 2179536"/>
              <a:gd name="connsiteX2-355" fmla="*/ 1977299 w 2003583"/>
              <a:gd name="connsiteY2-356" fmla="*/ 631142 h 2179536"/>
              <a:gd name="connsiteX3-357" fmla="*/ 1733949 w 2003583"/>
              <a:gd name="connsiteY3-358" fmla="*/ 859888 h 2179536"/>
              <a:gd name="connsiteX4-359" fmla="*/ 1733949 w 2003583"/>
              <a:gd name="connsiteY4-360" fmla="*/ 1257078 h 2179536"/>
              <a:gd name="connsiteX5-361" fmla="*/ 1977299 w 2003583"/>
              <a:gd name="connsiteY5-362" fmla="*/ 1485824 h 2179536"/>
              <a:gd name="connsiteX6-363" fmla="*/ 1859633 w 2003583"/>
              <a:gd name="connsiteY6-364" fmla="*/ 1689626 h 2179536"/>
              <a:gd name="connsiteX7-365" fmla="*/ 1539859 w 2003583"/>
              <a:gd name="connsiteY7-366" fmla="*/ 1593252 h 2179536"/>
              <a:gd name="connsiteX8-367" fmla="*/ 1195882 w 2003583"/>
              <a:gd name="connsiteY8-368" fmla="*/ 1791847 h 2179536"/>
              <a:gd name="connsiteX9-369" fmla="*/ 1119457 w 2003583"/>
              <a:gd name="connsiteY9-370" fmla="*/ 2116967 h 2179536"/>
              <a:gd name="connsiteX10-371" fmla="*/ 884127 w 2003583"/>
              <a:gd name="connsiteY10-372" fmla="*/ 2116967 h 2179536"/>
              <a:gd name="connsiteX11-373" fmla="*/ 807702 w 2003583"/>
              <a:gd name="connsiteY11-374" fmla="*/ 1791847 h 2179536"/>
              <a:gd name="connsiteX12-375" fmla="*/ 463725 w 2003583"/>
              <a:gd name="connsiteY12-376" fmla="*/ 1593252 h 2179536"/>
              <a:gd name="connsiteX13-377" fmla="*/ 143951 w 2003583"/>
              <a:gd name="connsiteY13-378" fmla="*/ 1689626 h 2179536"/>
              <a:gd name="connsiteX14-379" fmla="*/ 26285 w 2003583"/>
              <a:gd name="connsiteY14-380" fmla="*/ 1485824 h 2179536"/>
              <a:gd name="connsiteX15-381" fmla="*/ 269635 w 2003583"/>
              <a:gd name="connsiteY15-382" fmla="*/ 1257078 h 2179536"/>
              <a:gd name="connsiteX16-383" fmla="*/ 269635 w 2003583"/>
              <a:gd name="connsiteY16-384" fmla="*/ 859888 h 2179536"/>
              <a:gd name="connsiteX17-385" fmla="*/ 26285 w 2003583"/>
              <a:gd name="connsiteY17-386" fmla="*/ 631142 h 2179536"/>
              <a:gd name="connsiteX18-387" fmla="*/ 143951 w 2003583"/>
              <a:gd name="connsiteY18-388" fmla="*/ 427340 h 2179536"/>
              <a:gd name="connsiteX19-389" fmla="*/ 463725 w 2003583"/>
              <a:gd name="connsiteY19-390" fmla="*/ 523714 h 2179536"/>
              <a:gd name="connsiteX20-391" fmla="*/ 807702 w 2003583"/>
              <a:gd name="connsiteY20-392" fmla="*/ 325119 h 2179536"/>
              <a:gd name="connsiteX21-393" fmla="*/ 884127 w 2003583"/>
              <a:gd name="connsiteY21-394" fmla="*/ -1 h 2179536"/>
              <a:gd name="connsiteX22-395" fmla="*/ 1119457 w 2003583"/>
              <a:gd name="connsiteY22-396" fmla="*/ -1 h 2179536"/>
              <a:gd name="connsiteX23-397" fmla="*/ 1195882 w 2003583"/>
              <a:gd name="connsiteY23-398" fmla="*/ 325119 h 2179536"/>
              <a:gd name="connsiteX24-399" fmla="*/ 1539859 w 2003583"/>
              <a:gd name="connsiteY24-400" fmla="*/ 523714 h 2179536"/>
              <a:gd name="connsiteX0-401" fmla="*/ 1539859 w 2003583"/>
              <a:gd name="connsiteY0-402" fmla="*/ 523716 h 2179538"/>
              <a:gd name="connsiteX1-403" fmla="*/ 1859633 w 2003583"/>
              <a:gd name="connsiteY1-404" fmla="*/ 427342 h 2179538"/>
              <a:gd name="connsiteX2-405" fmla="*/ 1977299 w 2003583"/>
              <a:gd name="connsiteY2-406" fmla="*/ 631144 h 2179538"/>
              <a:gd name="connsiteX3-407" fmla="*/ 1733949 w 2003583"/>
              <a:gd name="connsiteY3-408" fmla="*/ 859890 h 2179538"/>
              <a:gd name="connsiteX4-409" fmla="*/ 1733949 w 2003583"/>
              <a:gd name="connsiteY4-410" fmla="*/ 1257080 h 2179538"/>
              <a:gd name="connsiteX5-411" fmla="*/ 1977299 w 2003583"/>
              <a:gd name="connsiteY5-412" fmla="*/ 1485826 h 2179538"/>
              <a:gd name="connsiteX6-413" fmla="*/ 1859633 w 2003583"/>
              <a:gd name="connsiteY6-414" fmla="*/ 1689628 h 2179538"/>
              <a:gd name="connsiteX7-415" fmla="*/ 1539859 w 2003583"/>
              <a:gd name="connsiteY7-416" fmla="*/ 1593254 h 2179538"/>
              <a:gd name="connsiteX8-417" fmla="*/ 1195882 w 2003583"/>
              <a:gd name="connsiteY8-418" fmla="*/ 1791849 h 2179538"/>
              <a:gd name="connsiteX9-419" fmla="*/ 1119457 w 2003583"/>
              <a:gd name="connsiteY9-420" fmla="*/ 2116969 h 2179538"/>
              <a:gd name="connsiteX10-421" fmla="*/ 884127 w 2003583"/>
              <a:gd name="connsiteY10-422" fmla="*/ 2116969 h 2179538"/>
              <a:gd name="connsiteX11-423" fmla="*/ 807702 w 2003583"/>
              <a:gd name="connsiteY11-424" fmla="*/ 1791849 h 2179538"/>
              <a:gd name="connsiteX12-425" fmla="*/ 463725 w 2003583"/>
              <a:gd name="connsiteY12-426" fmla="*/ 1593254 h 2179538"/>
              <a:gd name="connsiteX13-427" fmla="*/ 143951 w 2003583"/>
              <a:gd name="connsiteY13-428" fmla="*/ 1689628 h 2179538"/>
              <a:gd name="connsiteX14-429" fmla="*/ 26285 w 2003583"/>
              <a:gd name="connsiteY14-430" fmla="*/ 1485826 h 2179538"/>
              <a:gd name="connsiteX15-431" fmla="*/ 269635 w 2003583"/>
              <a:gd name="connsiteY15-432" fmla="*/ 1257080 h 2179538"/>
              <a:gd name="connsiteX16-433" fmla="*/ 269635 w 2003583"/>
              <a:gd name="connsiteY16-434" fmla="*/ 859890 h 2179538"/>
              <a:gd name="connsiteX17-435" fmla="*/ 26285 w 2003583"/>
              <a:gd name="connsiteY17-436" fmla="*/ 631144 h 2179538"/>
              <a:gd name="connsiteX18-437" fmla="*/ 143951 w 2003583"/>
              <a:gd name="connsiteY18-438" fmla="*/ 427342 h 2179538"/>
              <a:gd name="connsiteX19-439" fmla="*/ 463725 w 2003583"/>
              <a:gd name="connsiteY19-440" fmla="*/ 523716 h 2179538"/>
              <a:gd name="connsiteX20-441" fmla="*/ 807702 w 2003583"/>
              <a:gd name="connsiteY20-442" fmla="*/ 325121 h 2179538"/>
              <a:gd name="connsiteX21-443" fmla="*/ 884127 w 2003583"/>
              <a:gd name="connsiteY21-444" fmla="*/ 1 h 2179538"/>
              <a:gd name="connsiteX22-445" fmla="*/ 1119457 w 2003583"/>
              <a:gd name="connsiteY22-446" fmla="*/ 1 h 2179538"/>
              <a:gd name="connsiteX23-447" fmla="*/ 1195882 w 2003583"/>
              <a:gd name="connsiteY23-448" fmla="*/ 325121 h 2179538"/>
              <a:gd name="connsiteX24-449" fmla="*/ 1539859 w 2003583"/>
              <a:gd name="connsiteY24-450" fmla="*/ 523716 h 2179538"/>
              <a:gd name="connsiteX0-451" fmla="*/ 1539859 w 2003583"/>
              <a:gd name="connsiteY0-452" fmla="*/ 523714 h 2179536"/>
              <a:gd name="connsiteX1-453" fmla="*/ 1859633 w 2003583"/>
              <a:gd name="connsiteY1-454" fmla="*/ 427340 h 2179536"/>
              <a:gd name="connsiteX2-455" fmla="*/ 1977299 w 2003583"/>
              <a:gd name="connsiteY2-456" fmla="*/ 631142 h 2179536"/>
              <a:gd name="connsiteX3-457" fmla="*/ 1733949 w 2003583"/>
              <a:gd name="connsiteY3-458" fmla="*/ 859888 h 2179536"/>
              <a:gd name="connsiteX4-459" fmla="*/ 1733949 w 2003583"/>
              <a:gd name="connsiteY4-460" fmla="*/ 1257078 h 2179536"/>
              <a:gd name="connsiteX5-461" fmla="*/ 1977299 w 2003583"/>
              <a:gd name="connsiteY5-462" fmla="*/ 1485824 h 2179536"/>
              <a:gd name="connsiteX6-463" fmla="*/ 1859633 w 2003583"/>
              <a:gd name="connsiteY6-464" fmla="*/ 1689626 h 2179536"/>
              <a:gd name="connsiteX7-465" fmla="*/ 1539859 w 2003583"/>
              <a:gd name="connsiteY7-466" fmla="*/ 1593252 h 2179536"/>
              <a:gd name="connsiteX8-467" fmla="*/ 1195882 w 2003583"/>
              <a:gd name="connsiteY8-468" fmla="*/ 1791847 h 2179536"/>
              <a:gd name="connsiteX9-469" fmla="*/ 1119457 w 2003583"/>
              <a:gd name="connsiteY9-470" fmla="*/ 2116967 h 2179536"/>
              <a:gd name="connsiteX10-471" fmla="*/ 884127 w 2003583"/>
              <a:gd name="connsiteY10-472" fmla="*/ 2116967 h 2179536"/>
              <a:gd name="connsiteX11-473" fmla="*/ 807702 w 2003583"/>
              <a:gd name="connsiteY11-474" fmla="*/ 1791847 h 2179536"/>
              <a:gd name="connsiteX12-475" fmla="*/ 463725 w 2003583"/>
              <a:gd name="connsiteY12-476" fmla="*/ 1593252 h 2179536"/>
              <a:gd name="connsiteX13-477" fmla="*/ 143951 w 2003583"/>
              <a:gd name="connsiteY13-478" fmla="*/ 1689626 h 2179536"/>
              <a:gd name="connsiteX14-479" fmla="*/ 26285 w 2003583"/>
              <a:gd name="connsiteY14-480" fmla="*/ 1485824 h 2179536"/>
              <a:gd name="connsiteX15-481" fmla="*/ 269635 w 2003583"/>
              <a:gd name="connsiteY15-482" fmla="*/ 1257078 h 2179536"/>
              <a:gd name="connsiteX16-483" fmla="*/ 269635 w 2003583"/>
              <a:gd name="connsiteY16-484" fmla="*/ 859888 h 2179536"/>
              <a:gd name="connsiteX17-485" fmla="*/ 26285 w 2003583"/>
              <a:gd name="connsiteY17-486" fmla="*/ 631142 h 2179536"/>
              <a:gd name="connsiteX18-487" fmla="*/ 143951 w 2003583"/>
              <a:gd name="connsiteY18-488" fmla="*/ 427340 h 2179536"/>
              <a:gd name="connsiteX19-489" fmla="*/ 463725 w 2003583"/>
              <a:gd name="connsiteY19-490" fmla="*/ 523714 h 2179536"/>
              <a:gd name="connsiteX20-491" fmla="*/ 807702 w 2003583"/>
              <a:gd name="connsiteY20-492" fmla="*/ 325119 h 2179536"/>
              <a:gd name="connsiteX21-493" fmla="*/ 884127 w 2003583"/>
              <a:gd name="connsiteY21-494" fmla="*/ -1 h 2179536"/>
              <a:gd name="connsiteX22-495" fmla="*/ 1119457 w 2003583"/>
              <a:gd name="connsiteY22-496" fmla="*/ -1 h 2179536"/>
              <a:gd name="connsiteX23-497" fmla="*/ 1195882 w 2003583"/>
              <a:gd name="connsiteY23-498" fmla="*/ 325119 h 2179536"/>
              <a:gd name="connsiteX24-499" fmla="*/ 1539859 w 2003583"/>
              <a:gd name="connsiteY24-500" fmla="*/ 523714 h 2179536"/>
              <a:gd name="connsiteX0-501" fmla="*/ 1539859 w 2003583"/>
              <a:gd name="connsiteY0-502" fmla="*/ 564355 h 2220177"/>
              <a:gd name="connsiteX1-503" fmla="*/ 1859633 w 2003583"/>
              <a:gd name="connsiteY1-504" fmla="*/ 467981 h 2220177"/>
              <a:gd name="connsiteX2-505" fmla="*/ 1977299 w 2003583"/>
              <a:gd name="connsiteY2-506" fmla="*/ 671783 h 2220177"/>
              <a:gd name="connsiteX3-507" fmla="*/ 1733949 w 2003583"/>
              <a:gd name="connsiteY3-508" fmla="*/ 900529 h 2220177"/>
              <a:gd name="connsiteX4-509" fmla="*/ 1733949 w 2003583"/>
              <a:gd name="connsiteY4-510" fmla="*/ 1297719 h 2220177"/>
              <a:gd name="connsiteX5-511" fmla="*/ 1977299 w 2003583"/>
              <a:gd name="connsiteY5-512" fmla="*/ 1526465 h 2220177"/>
              <a:gd name="connsiteX6-513" fmla="*/ 1859633 w 2003583"/>
              <a:gd name="connsiteY6-514" fmla="*/ 1730267 h 2220177"/>
              <a:gd name="connsiteX7-515" fmla="*/ 1539859 w 2003583"/>
              <a:gd name="connsiteY7-516" fmla="*/ 1633893 h 2220177"/>
              <a:gd name="connsiteX8-517" fmla="*/ 1195882 w 2003583"/>
              <a:gd name="connsiteY8-518" fmla="*/ 1832488 h 2220177"/>
              <a:gd name="connsiteX9-519" fmla="*/ 1119457 w 2003583"/>
              <a:gd name="connsiteY9-520" fmla="*/ 2157608 h 2220177"/>
              <a:gd name="connsiteX10-521" fmla="*/ 884127 w 2003583"/>
              <a:gd name="connsiteY10-522" fmla="*/ 2157608 h 2220177"/>
              <a:gd name="connsiteX11-523" fmla="*/ 807702 w 2003583"/>
              <a:gd name="connsiteY11-524" fmla="*/ 1832488 h 2220177"/>
              <a:gd name="connsiteX12-525" fmla="*/ 463725 w 2003583"/>
              <a:gd name="connsiteY12-526" fmla="*/ 1633893 h 2220177"/>
              <a:gd name="connsiteX13-527" fmla="*/ 143951 w 2003583"/>
              <a:gd name="connsiteY13-528" fmla="*/ 1730267 h 2220177"/>
              <a:gd name="connsiteX14-529" fmla="*/ 26285 w 2003583"/>
              <a:gd name="connsiteY14-530" fmla="*/ 1526465 h 2220177"/>
              <a:gd name="connsiteX15-531" fmla="*/ 269635 w 2003583"/>
              <a:gd name="connsiteY15-532" fmla="*/ 1297719 h 2220177"/>
              <a:gd name="connsiteX16-533" fmla="*/ 269635 w 2003583"/>
              <a:gd name="connsiteY16-534" fmla="*/ 900529 h 2220177"/>
              <a:gd name="connsiteX17-535" fmla="*/ 26285 w 2003583"/>
              <a:gd name="connsiteY17-536" fmla="*/ 671783 h 2220177"/>
              <a:gd name="connsiteX18-537" fmla="*/ 143951 w 2003583"/>
              <a:gd name="connsiteY18-538" fmla="*/ 467981 h 2220177"/>
              <a:gd name="connsiteX19-539" fmla="*/ 463725 w 2003583"/>
              <a:gd name="connsiteY19-540" fmla="*/ 564355 h 2220177"/>
              <a:gd name="connsiteX20-541" fmla="*/ 807702 w 2003583"/>
              <a:gd name="connsiteY20-542" fmla="*/ 365760 h 2220177"/>
              <a:gd name="connsiteX21-543" fmla="*/ 884127 w 2003583"/>
              <a:gd name="connsiteY21-544" fmla="*/ 40640 h 2220177"/>
              <a:gd name="connsiteX22-545" fmla="*/ 1119457 w 2003583"/>
              <a:gd name="connsiteY22-546" fmla="*/ 40640 h 2220177"/>
              <a:gd name="connsiteX23-547" fmla="*/ 1195882 w 2003583"/>
              <a:gd name="connsiteY23-548" fmla="*/ 365760 h 2220177"/>
              <a:gd name="connsiteX24-549" fmla="*/ 1539859 w 2003583"/>
              <a:gd name="connsiteY24-550" fmla="*/ 564355 h 2220177"/>
              <a:gd name="connsiteX0-551" fmla="*/ 1539859 w 2003583"/>
              <a:gd name="connsiteY0-552" fmla="*/ 586285 h 2242107"/>
              <a:gd name="connsiteX1-553" fmla="*/ 1859633 w 2003583"/>
              <a:gd name="connsiteY1-554" fmla="*/ 489911 h 2242107"/>
              <a:gd name="connsiteX2-555" fmla="*/ 1977299 w 2003583"/>
              <a:gd name="connsiteY2-556" fmla="*/ 693713 h 2242107"/>
              <a:gd name="connsiteX3-557" fmla="*/ 1733949 w 2003583"/>
              <a:gd name="connsiteY3-558" fmla="*/ 922459 h 2242107"/>
              <a:gd name="connsiteX4-559" fmla="*/ 1733949 w 2003583"/>
              <a:gd name="connsiteY4-560" fmla="*/ 1319649 h 2242107"/>
              <a:gd name="connsiteX5-561" fmla="*/ 1977299 w 2003583"/>
              <a:gd name="connsiteY5-562" fmla="*/ 1548395 h 2242107"/>
              <a:gd name="connsiteX6-563" fmla="*/ 1859633 w 2003583"/>
              <a:gd name="connsiteY6-564" fmla="*/ 1752197 h 2242107"/>
              <a:gd name="connsiteX7-565" fmla="*/ 1539859 w 2003583"/>
              <a:gd name="connsiteY7-566" fmla="*/ 1655823 h 2242107"/>
              <a:gd name="connsiteX8-567" fmla="*/ 1195882 w 2003583"/>
              <a:gd name="connsiteY8-568" fmla="*/ 1854418 h 2242107"/>
              <a:gd name="connsiteX9-569" fmla="*/ 1119457 w 2003583"/>
              <a:gd name="connsiteY9-570" fmla="*/ 2179538 h 2242107"/>
              <a:gd name="connsiteX10-571" fmla="*/ 884127 w 2003583"/>
              <a:gd name="connsiteY10-572" fmla="*/ 2179538 h 2242107"/>
              <a:gd name="connsiteX11-573" fmla="*/ 807702 w 2003583"/>
              <a:gd name="connsiteY11-574" fmla="*/ 1854418 h 2242107"/>
              <a:gd name="connsiteX12-575" fmla="*/ 463725 w 2003583"/>
              <a:gd name="connsiteY12-576" fmla="*/ 1655823 h 2242107"/>
              <a:gd name="connsiteX13-577" fmla="*/ 143951 w 2003583"/>
              <a:gd name="connsiteY13-578" fmla="*/ 1752197 h 2242107"/>
              <a:gd name="connsiteX14-579" fmla="*/ 26285 w 2003583"/>
              <a:gd name="connsiteY14-580" fmla="*/ 1548395 h 2242107"/>
              <a:gd name="connsiteX15-581" fmla="*/ 269635 w 2003583"/>
              <a:gd name="connsiteY15-582" fmla="*/ 1319649 h 2242107"/>
              <a:gd name="connsiteX16-583" fmla="*/ 269635 w 2003583"/>
              <a:gd name="connsiteY16-584" fmla="*/ 922459 h 2242107"/>
              <a:gd name="connsiteX17-585" fmla="*/ 26285 w 2003583"/>
              <a:gd name="connsiteY17-586" fmla="*/ 693713 h 2242107"/>
              <a:gd name="connsiteX18-587" fmla="*/ 143951 w 2003583"/>
              <a:gd name="connsiteY18-588" fmla="*/ 489911 h 2242107"/>
              <a:gd name="connsiteX19-589" fmla="*/ 463725 w 2003583"/>
              <a:gd name="connsiteY19-590" fmla="*/ 586285 h 2242107"/>
              <a:gd name="connsiteX20-591" fmla="*/ 807702 w 2003583"/>
              <a:gd name="connsiteY20-592" fmla="*/ 387690 h 2242107"/>
              <a:gd name="connsiteX21-593" fmla="*/ 884127 w 2003583"/>
              <a:gd name="connsiteY21-594" fmla="*/ 62570 h 2242107"/>
              <a:gd name="connsiteX22-595" fmla="*/ 1119457 w 2003583"/>
              <a:gd name="connsiteY22-596" fmla="*/ 62570 h 2242107"/>
              <a:gd name="connsiteX23-597" fmla="*/ 1195882 w 2003583"/>
              <a:gd name="connsiteY23-598" fmla="*/ 387690 h 2242107"/>
              <a:gd name="connsiteX24-599" fmla="*/ 1539859 w 2003583"/>
              <a:gd name="connsiteY24-600" fmla="*/ 586285 h 2242107"/>
              <a:gd name="connsiteX0-601" fmla="*/ 1539859 w 2003583"/>
              <a:gd name="connsiteY0-602" fmla="*/ 586285 h 2242107"/>
              <a:gd name="connsiteX1-603" fmla="*/ 1859633 w 2003583"/>
              <a:gd name="connsiteY1-604" fmla="*/ 489911 h 2242107"/>
              <a:gd name="connsiteX2-605" fmla="*/ 1977299 w 2003583"/>
              <a:gd name="connsiteY2-606" fmla="*/ 693713 h 2242107"/>
              <a:gd name="connsiteX3-607" fmla="*/ 1733949 w 2003583"/>
              <a:gd name="connsiteY3-608" fmla="*/ 922459 h 2242107"/>
              <a:gd name="connsiteX4-609" fmla="*/ 1733949 w 2003583"/>
              <a:gd name="connsiteY4-610" fmla="*/ 1319649 h 2242107"/>
              <a:gd name="connsiteX5-611" fmla="*/ 1977299 w 2003583"/>
              <a:gd name="connsiteY5-612" fmla="*/ 1548395 h 2242107"/>
              <a:gd name="connsiteX6-613" fmla="*/ 1859633 w 2003583"/>
              <a:gd name="connsiteY6-614" fmla="*/ 1752197 h 2242107"/>
              <a:gd name="connsiteX7-615" fmla="*/ 1539859 w 2003583"/>
              <a:gd name="connsiteY7-616" fmla="*/ 1655823 h 2242107"/>
              <a:gd name="connsiteX8-617" fmla="*/ 1195882 w 2003583"/>
              <a:gd name="connsiteY8-618" fmla="*/ 1854418 h 2242107"/>
              <a:gd name="connsiteX9-619" fmla="*/ 1119457 w 2003583"/>
              <a:gd name="connsiteY9-620" fmla="*/ 2179538 h 2242107"/>
              <a:gd name="connsiteX10-621" fmla="*/ 884127 w 2003583"/>
              <a:gd name="connsiteY10-622" fmla="*/ 2179538 h 2242107"/>
              <a:gd name="connsiteX11-623" fmla="*/ 807702 w 2003583"/>
              <a:gd name="connsiteY11-624" fmla="*/ 1854418 h 2242107"/>
              <a:gd name="connsiteX12-625" fmla="*/ 463725 w 2003583"/>
              <a:gd name="connsiteY12-626" fmla="*/ 1655823 h 2242107"/>
              <a:gd name="connsiteX13-627" fmla="*/ 143951 w 2003583"/>
              <a:gd name="connsiteY13-628" fmla="*/ 1752197 h 2242107"/>
              <a:gd name="connsiteX14-629" fmla="*/ 26285 w 2003583"/>
              <a:gd name="connsiteY14-630" fmla="*/ 1548395 h 2242107"/>
              <a:gd name="connsiteX15-631" fmla="*/ 269635 w 2003583"/>
              <a:gd name="connsiteY15-632" fmla="*/ 1319649 h 2242107"/>
              <a:gd name="connsiteX16-633" fmla="*/ 269635 w 2003583"/>
              <a:gd name="connsiteY16-634" fmla="*/ 922459 h 2242107"/>
              <a:gd name="connsiteX17-635" fmla="*/ 26285 w 2003583"/>
              <a:gd name="connsiteY17-636" fmla="*/ 693713 h 2242107"/>
              <a:gd name="connsiteX18-637" fmla="*/ 143951 w 2003583"/>
              <a:gd name="connsiteY18-638" fmla="*/ 489911 h 2242107"/>
              <a:gd name="connsiteX19-639" fmla="*/ 463725 w 2003583"/>
              <a:gd name="connsiteY19-640" fmla="*/ 586285 h 2242107"/>
              <a:gd name="connsiteX20-641" fmla="*/ 807702 w 2003583"/>
              <a:gd name="connsiteY20-642" fmla="*/ 387690 h 2242107"/>
              <a:gd name="connsiteX21-643" fmla="*/ 884127 w 2003583"/>
              <a:gd name="connsiteY21-644" fmla="*/ 62570 h 2242107"/>
              <a:gd name="connsiteX22-645" fmla="*/ 1119457 w 2003583"/>
              <a:gd name="connsiteY22-646" fmla="*/ 62570 h 2242107"/>
              <a:gd name="connsiteX23-647" fmla="*/ 1195882 w 2003583"/>
              <a:gd name="connsiteY23-648" fmla="*/ 387690 h 2242107"/>
              <a:gd name="connsiteX24-649" fmla="*/ 1539859 w 2003583"/>
              <a:gd name="connsiteY24-650" fmla="*/ 586285 h 2242107"/>
              <a:gd name="connsiteX0-651" fmla="*/ 1539859 w 2003583"/>
              <a:gd name="connsiteY0-652" fmla="*/ 586285 h 2242107"/>
              <a:gd name="connsiteX1-653" fmla="*/ 1859633 w 2003583"/>
              <a:gd name="connsiteY1-654" fmla="*/ 489911 h 2242107"/>
              <a:gd name="connsiteX2-655" fmla="*/ 1977299 w 2003583"/>
              <a:gd name="connsiteY2-656" fmla="*/ 693713 h 2242107"/>
              <a:gd name="connsiteX3-657" fmla="*/ 1733949 w 2003583"/>
              <a:gd name="connsiteY3-658" fmla="*/ 922459 h 2242107"/>
              <a:gd name="connsiteX4-659" fmla="*/ 1733949 w 2003583"/>
              <a:gd name="connsiteY4-660" fmla="*/ 1319649 h 2242107"/>
              <a:gd name="connsiteX5-661" fmla="*/ 1977299 w 2003583"/>
              <a:gd name="connsiteY5-662" fmla="*/ 1548395 h 2242107"/>
              <a:gd name="connsiteX6-663" fmla="*/ 1859633 w 2003583"/>
              <a:gd name="connsiteY6-664" fmla="*/ 1752197 h 2242107"/>
              <a:gd name="connsiteX7-665" fmla="*/ 1539859 w 2003583"/>
              <a:gd name="connsiteY7-666" fmla="*/ 1655823 h 2242107"/>
              <a:gd name="connsiteX8-667" fmla="*/ 1195882 w 2003583"/>
              <a:gd name="connsiteY8-668" fmla="*/ 1854418 h 2242107"/>
              <a:gd name="connsiteX9-669" fmla="*/ 1119457 w 2003583"/>
              <a:gd name="connsiteY9-670" fmla="*/ 2179538 h 2242107"/>
              <a:gd name="connsiteX10-671" fmla="*/ 884127 w 2003583"/>
              <a:gd name="connsiteY10-672" fmla="*/ 2179538 h 2242107"/>
              <a:gd name="connsiteX11-673" fmla="*/ 807702 w 2003583"/>
              <a:gd name="connsiteY11-674" fmla="*/ 1854418 h 2242107"/>
              <a:gd name="connsiteX12-675" fmla="*/ 463725 w 2003583"/>
              <a:gd name="connsiteY12-676" fmla="*/ 1655823 h 2242107"/>
              <a:gd name="connsiteX13-677" fmla="*/ 143951 w 2003583"/>
              <a:gd name="connsiteY13-678" fmla="*/ 1752197 h 2242107"/>
              <a:gd name="connsiteX14-679" fmla="*/ 26285 w 2003583"/>
              <a:gd name="connsiteY14-680" fmla="*/ 1548395 h 2242107"/>
              <a:gd name="connsiteX15-681" fmla="*/ 269635 w 2003583"/>
              <a:gd name="connsiteY15-682" fmla="*/ 1319649 h 2242107"/>
              <a:gd name="connsiteX16-683" fmla="*/ 269635 w 2003583"/>
              <a:gd name="connsiteY16-684" fmla="*/ 922459 h 2242107"/>
              <a:gd name="connsiteX17-685" fmla="*/ 26285 w 2003583"/>
              <a:gd name="connsiteY17-686" fmla="*/ 693713 h 2242107"/>
              <a:gd name="connsiteX18-687" fmla="*/ 143951 w 2003583"/>
              <a:gd name="connsiteY18-688" fmla="*/ 489911 h 2242107"/>
              <a:gd name="connsiteX19-689" fmla="*/ 463725 w 2003583"/>
              <a:gd name="connsiteY19-690" fmla="*/ 586285 h 2242107"/>
              <a:gd name="connsiteX20-691" fmla="*/ 807702 w 2003583"/>
              <a:gd name="connsiteY20-692" fmla="*/ 387690 h 2242107"/>
              <a:gd name="connsiteX21-693" fmla="*/ 884127 w 2003583"/>
              <a:gd name="connsiteY21-694" fmla="*/ 62570 h 2242107"/>
              <a:gd name="connsiteX22-695" fmla="*/ 1119457 w 2003583"/>
              <a:gd name="connsiteY22-696" fmla="*/ 62570 h 2242107"/>
              <a:gd name="connsiteX23-697" fmla="*/ 1195882 w 2003583"/>
              <a:gd name="connsiteY23-698" fmla="*/ 387690 h 2242107"/>
              <a:gd name="connsiteX24-699" fmla="*/ 1539859 w 2003583"/>
              <a:gd name="connsiteY24-700" fmla="*/ 586285 h 2242107"/>
              <a:gd name="connsiteX0-701" fmla="*/ 1539859 w 2003583"/>
              <a:gd name="connsiteY0-702" fmla="*/ 586285 h 2242107"/>
              <a:gd name="connsiteX1-703" fmla="*/ 1859633 w 2003583"/>
              <a:gd name="connsiteY1-704" fmla="*/ 489911 h 2242107"/>
              <a:gd name="connsiteX2-705" fmla="*/ 1977299 w 2003583"/>
              <a:gd name="connsiteY2-706" fmla="*/ 693713 h 2242107"/>
              <a:gd name="connsiteX3-707" fmla="*/ 1733949 w 2003583"/>
              <a:gd name="connsiteY3-708" fmla="*/ 922459 h 2242107"/>
              <a:gd name="connsiteX4-709" fmla="*/ 1733949 w 2003583"/>
              <a:gd name="connsiteY4-710" fmla="*/ 1319649 h 2242107"/>
              <a:gd name="connsiteX5-711" fmla="*/ 1977299 w 2003583"/>
              <a:gd name="connsiteY5-712" fmla="*/ 1548395 h 2242107"/>
              <a:gd name="connsiteX6-713" fmla="*/ 1859633 w 2003583"/>
              <a:gd name="connsiteY6-714" fmla="*/ 1752197 h 2242107"/>
              <a:gd name="connsiteX7-715" fmla="*/ 1539859 w 2003583"/>
              <a:gd name="connsiteY7-716" fmla="*/ 1655823 h 2242107"/>
              <a:gd name="connsiteX8-717" fmla="*/ 1195882 w 2003583"/>
              <a:gd name="connsiteY8-718" fmla="*/ 1854418 h 2242107"/>
              <a:gd name="connsiteX9-719" fmla="*/ 1119457 w 2003583"/>
              <a:gd name="connsiteY9-720" fmla="*/ 2179538 h 2242107"/>
              <a:gd name="connsiteX10-721" fmla="*/ 884127 w 2003583"/>
              <a:gd name="connsiteY10-722" fmla="*/ 2179538 h 2242107"/>
              <a:gd name="connsiteX11-723" fmla="*/ 807702 w 2003583"/>
              <a:gd name="connsiteY11-724" fmla="*/ 1854418 h 2242107"/>
              <a:gd name="connsiteX12-725" fmla="*/ 463725 w 2003583"/>
              <a:gd name="connsiteY12-726" fmla="*/ 1655823 h 2242107"/>
              <a:gd name="connsiteX13-727" fmla="*/ 143951 w 2003583"/>
              <a:gd name="connsiteY13-728" fmla="*/ 1752197 h 2242107"/>
              <a:gd name="connsiteX14-729" fmla="*/ 26285 w 2003583"/>
              <a:gd name="connsiteY14-730" fmla="*/ 1548395 h 2242107"/>
              <a:gd name="connsiteX15-731" fmla="*/ 269635 w 2003583"/>
              <a:gd name="connsiteY15-732" fmla="*/ 1319649 h 2242107"/>
              <a:gd name="connsiteX16-733" fmla="*/ 269635 w 2003583"/>
              <a:gd name="connsiteY16-734" fmla="*/ 922459 h 2242107"/>
              <a:gd name="connsiteX17-735" fmla="*/ 26285 w 2003583"/>
              <a:gd name="connsiteY17-736" fmla="*/ 693713 h 2242107"/>
              <a:gd name="connsiteX18-737" fmla="*/ 143951 w 2003583"/>
              <a:gd name="connsiteY18-738" fmla="*/ 489911 h 2242107"/>
              <a:gd name="connsiteX19-739" fmla="*/ 463725 w 2003583"/>
              <a:gd name="connsiteY19-740" fmla="*/ 586285 h 2242107"/>
              <a:gd name="connsiteX20-741" fmla="*/ 807702 w 2003583"/>
              <a:gd name="connsiteY20-742" fmla="*/ 387690 h 2242107"/>
              <a:gd name="connsiteX21-743" fmla="*/ 884127 w 2003583"/>
              <a:gd name="connsiteY21-744" fmla="*/ 62570 h 2242107"/>
              <a:gd name="connsiteX22-745" fmla="*/ 1119457 w 2003583"/>
              <a:gd name="connsiteY22-746" fmla="*/ 62570 h 2242107"/>
              <a:gd name="connsiteX23-747" fmla="*/ 1195882 w 2003583"/>
              <a:gd name="connsiteY23-748" fmla="*/ 387690 h 2242107"/>
              <a:gd name="connsiteX24-749" fmla="*/ 1539859 w 2003583"/>
              <a:gd name="connsiteY24-750" fmla="*/ 586285 h 2242107"/>
              <a:gd name="connsiteX0-751" fmla="*/ 1539859 w 2003583"/>
              <a:gd name="connsiteY0-752" fmla="*/ 586285 h 2242107"/>
              <a:gd name="connsiteX1-753" fmla="*/ 1859633 w 2003583"/>
              <a:gd name="connsiteY1-754" fmla="*/ 489911 h 2242107"/>
              <a:gd name="connsiteX2-755" fmla="*/ 1977299 w 2003583"/>
              <a:gd name="connsiteY2-756" fmla="*/ 693713 h 2242107"/>
              <a:gd name="connsiteX3-757" fmla="*/ 1733949 w 2003583"/>
              <a:gd name="connsiteY3-758" fmla="*/ 922459 h 2242107"/>
              <a:gd name="connsiteX4-759" fmla="*/ 1733949 w 2003583"/>
              <a:gd name="connsiteY4-760" fmla="*/ 1319649 h 2242107"/>
              <a:gd name="connsiteX5-761" fmla="*/ 1977299 w 2003583"/>
              <a:gd name="connsiteY5-762" fmla="*/ 1548395 h 2242107"/>
              <a:gd name="connsiteX6-763" fmla="*/ 1859633 w 2003583"/>
              <a:gd name="connsiteY6-764" fmla="*/ 1752197 h 2242107"/>
              <a:gd name="connsiteX7-765" fmla="*/ 1539859 w 2003583"/>
              <a:gd name="connsiteY7-766" fmla="*/ 1655823 h 2242107"/>
              <a:gd name="connsiteX8-767" fmla="*/ 1195882 w 2003583"/>
              <a:gd name="connsiteY8-768" fmla="*/ 1854418 h 2242107"/>
              <a:gd name="connsiteX9-769" fmla="*/ 1119457 w 2003583"/>
              <a:gd name="connsiteY9-770" fmla="*/ 2179538 h 2242107"/>
              <a:gd name="connsiteX10-771" fmla="*/ 884127 w 2003583"/>
              <a:gd name="connsiteY10-772" fmla="*/ 2179538 h 2242107"/>
              <a:gd name="connsiteX11-773" fmla="*/ 807702 w 2003583"/>
              <a:gd name="connsiteY11-774" fmla="*/ 1854418 h 2242107"/>
              <a:gd name="connsiteX12-775" fmla="*/ 463725 w 2003583"/>
              <a:gd name="connsiteY12-776" fmla="*/ 1655823 h 2242107"/>
              <a:gd name="connsiteX13-777" fmla="*/ 143951 w 2003583"/>
              <a:gd name="connsiteY13-778" fmla="*/ 1752197 h 2242107"/>
              <a:gd name="connsiteX14-779" fmla="*/ 26285 w 2003583"/>
              <a:gd name="connsiteY14-780" fmla="*/ 1548395 h 2242107"/>
              <a:gd name="connsiteX15-781" fmla="*/ 269635 w 2003583"/>
              <a:gd name="connsiteY15-782" fmla="*/ 1319649 h 2242107"/>
              <a:gd name="connsiteX16-783" fmla="*/ 269635 w 2003583"/>
              <a:gd name="connsiteY16-784" fmla="*/ 922459 h 2242107"/>
              <a:gd name="connsiteX17-785" fmla="*/ 26285 w 2003583"/>
              <a:gd name="connsiteY17-786" fmla="*/ 693713 h 2242107"/>
              <a:gd name="connsiteX18-787" fmla="*/ 143951 w 2003583"/>
              <a:gd name="connsiteY18-788" fmla="*/ 489911 h 2242107"/>
              <a:gd name="connsiteX19-789" fmla="*/ 463725 w 2003583"/>
              <a:gd name="connsiteY19-790" fmla="*/ 586285 h 2242107"/>
              <a:gd name="connsiteX20-791" fmla="*/ 807702 w 2003583"/>
              <a:gd name="connsiteY20-792" fmla="*/ 387690 h 2242107"/>
              <a:gd name="connsiteX21-793" fmla="*/ 884127 w 2003583"/>
              <a:gd name="connsiteY21-794" fmla="*/ 62570 h 2242107"/>
              <a:gd name="connsiteX22-795" fmla="*/ 1119457 w 2003583"/>
              <a:gd name="connsiteY22-796" fmla="*/ 62570 h 2242107"/>
              <a:gd name="connsiteX23-797" fmla="*/ 1195882 w 2003583"/>
              <a:gd name="connsiteY23-798" fmla="*/ 387690 h 2242107"/>
              <a:gd name="connsiteX24-799" fmla="*/ 1539859 w 2003583"/>
              <a:gd name="connsiteY24-800" fmla="*/ 586285 h 2242107"/>
              <a:gd name="connsiteX0-801" fmla="*/ 1539859 w 2003583"/>
              <a:gd name="connsiteY0-802" fmla="*/ 586285 h 2242107"/>
              <a:gd name="connsiteX1-803" fmla="*/ 1859633 w 2003583"/>
              <a:gd name="connsiteY1-804" fmla="*/ 489911 h 2242107"/>
              <a:gd name="connsiteX2-805" fmla="*/ 1977299 w 2003583"/>
              <a:gd name="connsiteY2-806" fmla="*/ 693713 h 2242107"/>
              <a:gd name="connsiteX3-807" fmla="*/ 1733949 w 2003583"/>
              <a:gd name="connsiteY3-808" fmla="*/ 922459 h 2242107"/>
              <a:gd name="connsiteX4-809" fmla="*/ 1733949 w 2003583"/>
              <a:gd name="connsiteY4-810" fmla="*/ 1319649 h 2242107"/>
              <a:gd name="connsiteX5-811" fmla="*/ 1977299 w 2003583"/>
              <a:gd name="connsiteY5-812" fmla="*/ 1548395 h 2242107"/>
              <a:gd name="connsiteX6-813" fmla="*/ 1859633 w 2003583"/>
              <a:gd name="connsiteY6-814" fmla="*/ 1752197 h 2242107"/>
              <a:gd name="connsiteX7-815" fmla="*/ 1539859 w 2003583"/>
              <a:gd name="connsiteY7-816" fmla="*/ 1655823 h 2242107"/>
              <a:gd name="connsiteX8-817" fmla="*/ 1195882 w 2003583"/>
              <a:gd name="connsiteY8-818" fmla="*/ 1854418 h 2242107"/>
              <a:gd name="connsiteX9-819" fmla="*/ 1119457 w 2003583"/>
              <a:gd name="connsiteY9-820" fmla="*/ 2179538 h 2242107"/>
              <a:gd name="connsiteX10-821" fmla="*/ 884127 w 2003583"/>
              <a:gd name="connsiteY10-822" fmla="*/ 2179538 h 2242107"/>
              <a:gd name="connsiteX11-823" fmla="*/ 807702 w 2003583"/>
              <a:gd name="connsiteY11-824" fmla="*/ 1854418 h 2242107"/>
              <a:gd name="connsiteX12-825" fmla="*/ 463725 w 2003583"/>
              <a:gd name="connsiteY12-826" fmla="*/ 1655823 h 2242107"/>
              <a:gd name="connsiteX13-827" fmla="*/ 143951 w 2003583"/>
              <a:gd name="connsiteY13-828" fmla="*/ 1752197 h 2242107"/>
              <a:gd name="connsiteX14-829" fmla="*/ 26285 w 2003583"/>
              <a:gd name="connsiteY14-830" fmla="*/ 1548395 h 2242107"/>
              <a:gd name="connsiteX15-831" fmla="*/ 269635 w 2003583"/>
              <a:gd name="connsiteY15-832" fmla="*/ 1319649 h 2242107"/>
              <a:gd name="connsiteX16-833" fmla="*/ 269635 w 2003583"/>
              <a:gd name="connsiteY16-834" fmla="*/ 922459 h 2242107"/>
              <a:gd name="connsiteX17-835" fmla="*/ 26285 w 2003583"/>
              <a:gd name="connsiteY17-836" fmla="*/ 693713 h 2242107"/>
              <a:gd name="connsiteX18-837" fmla="*/ 143951 w 2003583"/>
              <a:gd name="connsiteY18-838" fmla="*/ 489911 h 2242107"/>
              <a:gd name="connsiteX19-839" fmla="*/ 463725 w 2003583"/>
              <a:gd name="connsiteY19-840" fmla="*/ 586285 h 2242107"/>
              <a:gd name="connsiteX20-841" fmla="*/ 807702 w 2003583"/>
              <a:gd name="connsiteY20-842" fmla="*/ 387690 h 2242107"/>
              <a:gd name="connsiteX21-843" fmla="*/ 884127 w 2003583"/>
              <a:gd name="connsiteY21-844" fmla="*/ 62570 h 2242107"/>
              <a:gd name="connsiteX22-845" fmla="*/ 1119457 w 2003583"/>
              <a:gd name="connsiteY22-846" fmla="*/ 62570 h 2242107"/>
              <a:gd name="connsiteX23-847" fmla="*/ 1195882 w 2003583"/>
              <a:gd name="connsiteY23-848" fmla="*/ 387690 h 2242107"/>
              <a:gd name="connsiteX24-849" fmla="*/ 1539859 w 2003583"/>
              <a:gd name="connsiteY24-850" fmla="*/ 586285 h 2242107"/>
              <a:gd name="connsiteX0-851" fmla="*/ 1539859 w 2003583"/>
              <a:gd name="connsiteY0-852" fmla="*/ 586285 h 2242107"/>
              <a:gd name="connsiteX1-853" fmla="*/ 1859633 w 2003583"/>
              <a:gd name="connsiteY1-854" fmla="*/ 489911 h 2242107"/>
              <a:gd name="connsiteX2-855" fmla="*/ 1977299 w 2003583"/>
              <a:gd name="connsiteY2-856" fmla="*/ 693713 h 2242107"/>
              <a:gd name="connsiteX3-857" fmla="*/ 1733949 w 2003583"/>
              <a:gd name="connsiteY3-858" fmla="*/ 922459 h 2242107"/>
              <a:gd name="connsiteX4-859" fmla="*/ 1733949 w 2003583"/>
              <a:gd name="connsiteY4-860" fmla="*/ 1319649 h 2242107"/>
              <a:gd name="connsiteX5-861" fmla="*/ 1977299 w 2003583"/>
              <a:gd name="connsiteY5-862" fmla="*/ 1548395 h 2242107"/>
              <a:gd name="connsiteX6-863" fmla="*/ 1859633 w 2003583"/>
              <a:gd name="connsiteY6-864" fmla="*/ 1752197 h 2242107"/>
              <a:gd name="connsiteX7-865" fmla="*/ 1539859 w 2003583"/>
              <a:gd name="connsiteY7-866" fmla="*/ 1655823 h 2242107"/>
              <a:gd name="connsiteX8-867" fmla="*/ 1195882 w 2003583"/>
              <a:gd name="connsiteY8-868" fmla="*/ 1854418 h 2242107"/>
              <a:gd name="connsiteX9-869" fmla="*/ 1119457 w 2003583"/>
              <a:gd name="connsiteY9-870" fmla="*/ 2179538 h 2242107"/>
              <a:gd name="connsiteX10-871" fmla="*/ 884127 w 2003583"/>
              <a:gd name="connsiteY10-872" fmla="*/ 2179538 h 2242107"/>
              <a:gd name="connsiteX11-873" fmla="*/ 807702 w 2003583"/>
              <a:gd name="connsiteY11-874" fmla="*/ 1854418 h 2242107"/>
              <a:gd name="connsiteX12-875" fmla="*/ 463725 w 2003583"/>
              <a:gd name="connsiteY12-876" fmla="*/ 1655823 h 2242107"/>
              <a:gd name="connsiteX13-877" fmla="*/ 143951 w 2003583"/>
              <a:gd name="connsiteY13-878" fmla="*/ 1752197 h 2242107"/>
              <a:gd name="connsiteX14-879" fmla="*/ 26285 w 2003583"/>
              <a:gd name="connsiteY14-880" fmla="*/ 1548395 h 2242107"/>
              <a:gd name="connsiteX15-881" fmla="*/ 269635 w 2003583"/>
              <a:gd name="connsiteY15-882" fmla="*/ 1319649 h 2242107"/>
              <a:gd name="connsiteX16-883" fmla="*/ 269635 w 2003583"/>
              <a:gd name="connsiteY16-884" fmla="*/ 922459 h 2242107"/>
              <a:gd name="connsiteX17-885" fmla="*/ 26285 w 2003583"/>
              <a:gd name="connsiteY17-886" fmla="*/ 693713 h 2242107"/>
              <a:gd name="connsiteX18-887" fmla="*/ 143951 w 2003583"/>
              <a:gd name="connsiteY18-888" fmla="*/ 489911 h 2242107"/>
              <a:gd name="connsiteX19-889" fmla="*/ 463725 w 2003583"/>
              <a:gd name="connsiteY19-890" fmla="*/ 586285 h 2242107"/>
              <a:gd name="connsiteX20-891" fmla="*/ 807702 w 2003583"/>
              <a:gd name="connsiteY20-892" fmla="*/ 387690 h 2242107"/>
              <a:gd name="connsiteX21-893" fmla="*/ 884127 w 2003583"/>
              <a:gd name="connsiteY21-894" fmla="*/ 62570 h 2242107"/>
              <a:gd name="connsiteX22-895" fmla="*/ 1119457 w 2003583"/>
              <a:gd name="connsiteY22-896" fmla="*/ 62570 h 2242107"/>
              <a:gd name="connsiteX23-897" fmla="*/ 1195882 w 2003583"/>
              <a:gd name="connsiteY23-898" fmla="*/ 387690 h 2242107"/>
              <a:gd name="connsiteX24-899" fmla="*/ 1539859 w 2003583"/>
              <a:gd name="connsiteY24-900" fmla="*/ 586285 h 2242107"/>
              <a:gd name="connsiteX0-901" fmla="*/ 1539859 w 2003583"/>
              <a:gd name="connsiteY0-902" fmla="*/ 586285 h 2242107"/>
              <a:gd name="connsiteX1-903" fmla="*/ 1859633 w 2003583"/>
              <a:gd name="connsiteY1-904" fmla="*/ 489911 h 2242107"/>
              <a:gd name="connsiteX2-905" fmla="*/ 1977299 w 2003583"/>
              <a:gd name="connsiteY2-906" fmla="*/ 693713 h 2242107"/>
              <a:gd name="connsiteX3-907" fmla="*/ 1733949 w 2003583"/>
              <a:gd name="connsiteY3-908" fmla="*/ 922459 h 2242107"/>
              <a:gd name="connsiteX4-909" fmla="*/ 1733949 w 2003583"/>
              <a:gd name="connsiteY4-910" fmla="*/ 1319649 h 2242107"/>
              <a:gd name="connsiteX5-911" fmla="*/ 1977299 w 2003583"/>
              <a:gd name="connsiteY5-912" fmla="*/ 1548395 h 2242107"/>
              <a:gd name="connsiteX6-913" fmla="*/ 1859633 w 2003583"/>
              <a:gd name="connsiteY6-914" fmla="*/ 1752197 h 2242107"/>
              <a:gd name="connsiteX7-915" fmla="*/ 1539859 w 2003583"/>
              <a:gd name="connsiteY7-916" fmla="*/ 1655823 h 2242107"/>
              <a:gd name="connsiteX8-917" fmla="*/ 1195882 w 2003583"/>
              <a:gd name="connsiteY8-918" fmla="*/ 1854418 h 2242107"/>
              <a:gd name="connsiteX9-919" fmla="*/ 1119457 w 2003583"/>
              <a:gd name="connsiteY9-920" fmla="*/ 2179538 h 2242107"/>
              <a:gd name="connsiteX10-921" fmla="*/ 884127 w 2003583"/>
              <a:gd name="connsiteY10-922" fmla="*/ 2179538 h 2242107"/>
              <a:gd name="connsiteX11-923" fmla="*/ 807702 w 2003583"/>
              <a:gd name="connsiteY11-924" fmla="*/ 1854418 h 2242107"/>
              <a:gd name="connsiteX12-925" fmla="*/ 463725 w 2003583"/>
              <a:gd name="connsiteY12-926" fmla="*/ 1655823 h 2242107"/>
              <a:gd name="connsiteX13-927" fmla="*/ 143951 w 2003583"/>
              <a:gd name="connsiteY13-928" fmla="*/ 1752197 h 2242107"/>
              <a:gd name="connsiteX14-929" fmla="*/ 26285 w 2003583"/>
              <a:gd name="connsiteY14-930" fmla="*/ 1548395 h 2242107"/>
              <a:gd name="connsiteX15-931" fmla="*/ 269635 w 2003583"/>
              <a:gd name="connsiteY15-932" fmla="*/ 1319649 h 2242107"/>
              <a:gd name="connsiteX16-933" fmla="*/ 269635 w 2003583"/>
              <a:gd name="connsiteY16-934" fmla="*/ 922459 h 2242107"/>
              <a:gd name="connsiteX17-935" fmla="*/ 26285 w 2003583"/>
              <a:gd name="connsiteY17-936" fmla="*/ 693713 h 2242107"/>
              <a:gd name="connsiteX18-937" fmla="*/ 143951 w 2003583"/>
              <a:gd name="connsiteY18-938" fmla="*/ 489911 h 2242107"/>
              <a:gd name="connsiteX19-939" fmla="*/ 463725 w 2003583"/>
              <a:gd name="connsiteY19-940" fmla="*/ 586285 h 2242107"/>
              <a:gd name="connsiteX20-941" fmla="*/ 807702 w 2003583"/>
              <a:gd name="connsiteY20-942" fmla="*/ 387690 h 2242107"/>
              <a:gd name="connsiteX21-943" fmla="*/ 884127 w 2003583"/>
              <a:gd name="connsiteY21-944" fmla="*/ 62570 h 2242107"/>
              <a:gd name="connsiteX22-945" fmla="*/ 1119457 w 2003583"/>
              <a:gd name="connsiteY22-946" fmla="*/ 62570 h 2242107"/>
              <a:gd name="connsiteX23-947" fmla="*/ 1195882 w 2003583"/>
              <a:gd name="connsiteY23-948" fmla="*/ 387690 h 2242107"/>
              <a:gd name="connsiteX24-949" fmla="*/ 1539859 w 2003583"/>
              <a:gd name="connsiteY24-950" fmla="*/ 586285 h 2242107"/>
              <a:gd name="connsiteX0-951" fmla="*/ 1539859 w 2003583"/>
              <a:gd name="connsiteY0-952" fmla="*/ 586285 h 2242107"/>
              <a:gd name="connsiteX1-953" fmla="*/ 1859633 w 2003583"/>
              <a:gd name="connsiteY1-954" fmla="*/ 489911 h 2242107"/>
              <a:gd name="connsiteX2-955" fmla="*/ 1977299 w 2003583"/>
              <a:gd name="connsiteY2-956" fmla="*/ 693713 h 2242107"/>
              <a:gd name="connsiteX3-957" fmla="*/ 1733949 w 2003583"/>
              <a:gd name="connsiteY3-958" fmla="*/ 922459 h 2242107"/>
              <a:gd name="connsiteX4-959" fmla="*/ 1733949 w 2003583"/>
              <a:gd name="connsiteY4-960" fmla="*/ 1319649 h 2242107"/>
              <a:gd name="connsiteX5-961" fmla="*/ 1977299 w 2003583"/>
              <a:gd name="connsiteY5-962" fmla="*/ 1548395 h 2242107"/>
              <a:gd name="connsiteX6-963" fmla="*/ 1859633 w 2003583"/>
              <a:gd name="connsiteY6-964" fmla="*/ 1752197 h 2242107"/>
              <a:gd name="connsiteX7-965" fmla="*/ 1539859 w 2003583"/>
              <a:gd name="connsiteY7-966" fmla="*/ 1655823 h 2242107"/>
              <a:gd name="connsiteX8-967" fmla="*/ 1195882 w 2003583"/>
              <a:gd name="connsiteY8-968" fmla="*/ 1854418 h 2242107"/>
              <a:gd name="connsiteX9-969" fmla="*/ 1119457 w 2003583"/>
              <a:gd name="connsiteY9-970" fmla="*/ 2179538 h 2242107"/>
              <a:gd name="connsiteX10-971" fmla="*/ 884127 w 2003583"/>
              <a:gd name="connsiteY10-972" fmla="*/ 2179538 h 2242107"/>
              <a:gd name="connsiteX11-973" fmla="*/ 807702 w 2003583"/>
              <a:gd name="connsiteY11-974" fmla="*/ 1854418 h 2242107"/>
              <a:gd name="connsiteX12-975" fmla="*/ 463725 w 2003583"/>
              <a:gd name="connsiteY12-976" fmla="*/ 1655823 h 2242107"/>
              <a:gd name="connsiteX13-977" fmla="*/ 143951 w 2003583"/>
              <a:gd name="connsiteY13-978" fmla="*/ 1752197 h 2242107"/>
              <a:gd name="connsiteX14-979" fmla="*/ 26285 w 2003583"/>
              <a:gd name="connsiteY14-980" fmla="*/ 1548395 h 2242107"/>
              <a:gd name="connsiteX15-981" fmla="*/ 269635 w 2003583"/>
              <a:gd name="connsiteY15-982" fmla="*/ 1319649 h 2242107"/>
              <a:gd name="connsiteX16-983" fmla="*/ 269635 w 2003583"/>
              <a:gd name="connsiteY16-984" fmla="*/ 922459 h 2242107"/>
              <a:gd name="connsiteX17-985" fmla="*/ 26285 w 2003583"/>
              <a:gd name="connsiteY17-986" fmla="*/ 693713 h 2242107"/>
              <a:gd name="connsiteX18-987" fmla="*/ 143951 w 2003583"/>
              <a:gd name="connsiteY18-988" fmla="*/ 489911 h 2242107"/>
              <a:gd name="connsiteX19-989" fmla="*/ 463725 w 2003583"/>
              <a:gd name="connsiteY19-990" fmla="*/ 586285 h 2242107"/>
              <a:gd name="connsiteX20-991" fmla="*/ 807702 w 2003583"/>
              <a:gd name="connsiteY20-992" fmla="*/ 387690 h 2242107"/>
              <a:gd name="connsiteX21-993" fmla="*/ 884127 w 2003583"/>
              <a:gd name="connsiteY21-994" fmla="*/ 62570 h 2242107"/>
              <a:gd name="connsiteX22-995" fmla="*/ 1119457 w 2003583"/>
              <a:gd name="connsiteY22-996" fmla="*/ 62570 h 2242107"/>
              <a:gd name="connsiteX23-997" fmla="*/ 1195882 w 2003583"/>
              <a:gd name="connsiteY23-998" fmla="*/ 387690 h 2242107"/>
              <a:gd name="connsiteX24-999" fmla="*/ 1539859 w 2003583"/>
              <a:gd name="connsiteY24-1000" fmla="*/ 586285 h 2242107"/>
              <a:gd name="connsiteX0-1001" fmla="*/ 1539859 w 2003583"/>
              <a:gd name="connsiteY0-1002" fmla="*/ 586285 h 2242107"/>
              <a:gd name="connsiteX1-1003" fmla="*/ 1859633 w 2003583"/>
              <a:gd name="connsiteY1-1004" fmla="*/ 489911 h 2242107"/>
              <a:gd name="connsiteX2-1005" fmla="*/ 1977299 w 2003583"/>
              <a:gd name="connsiteY2-1006" fmla="*/ 693713 h 2242107"/>
              <a:gd name="connsiteX3-1007" fmla="*/ 1733949 w 2003583"/>
              <a:gd name="connsiteY3-1008" fmla="*/ 922459 h 2242107"/>
              <a:gd name="connsiteX4-1009" fmla="*/ 1733949 w 2003583"/>
              <a:gd name="connsiteY4-1010" fmla="*/ 1319649 h 2242107"/>
              <a:gd name="connsiteX5-1011" fmla="*/ 1977299 w 2003583"/>
              <a:gd name="connsiteY5-1012" fmla="*/ 1548395 h 2242107"/>
              <a:gd name="connsiteX6-1013" fmla="*/ 1859633 w 2003583"/>
              <a:gd name="connsiteY6-1014" fmla="*/ 1752197 h 2242107"/>
              <a:gd name="connsiteX7-1015" fmla="*/ 1539859 w 2003583"/>
              <a:gd name="connsiteY7-1016" fmla="*/ 1655823 h 2242107"/>
              <a:gd name="connsiteX8-1017" fmla="*/ 1195882 w 2003583"/>
              <a:gd name="connsiteY8-1018" fmla="*/ 1854418 h 2242107"/>
              <a:gd name="connsiteX9-1019" fmla="*/ 1119457 w 2003583"/>
              <a:gd name="connsiteY9-1020" fmla="*/ 2179538 h 2242107"/>
              <a:gd name="connsiteX10-1021" fmla="*/ 884127 w 2003583"/>
              <a:gd name="connsiteY10-1022" fmla="*/ 2179538 h 2242107"/>
              <a:gd name="connsiteX11-1023" fmla="*/ 807702 w 2003583"/>
              <a:gd name="connsiteY11-1024" fmla="*/ 1854418 h 2242107"/>
              <a:gd name="connsiteX12-1025" fmla="*/ 463725 w 2003583"/>
              <a:gd name="connsiteY12-1026" fmla="*/ 1655823 h 2242107"/>
              <a:gd name="connsiteX13-1027" fmla="*/ 143951 w 2003583"/>
              <a:gd name="connsiteY13-1028" fmla="*/ 1752197 h 2242107"/>
              <a:gd name="connsiteX14-1029" fmla="*/ 26285 w 2003583"/>
              <a:gd name="connsiteY14-1030" fmla="*/ 1548395 h 2242107"/>
              <a:gd name="connsiteX15-1031" fmla="*/ 269635 w 2003583"/>
              <a:gd name="connsiteY15-1032" fmla="*/ 1319649 h 2242107"/>
              <a:gd name="connsiteX16-1033" fmla="*/ 269635 w 2003583"/>
              <a:gd name="connsiteY16-1034" fmla="*/ 922459 h 2242107"/>
              <a:gd name="connsiteX17-1035" fmla="*/ 26285 w 2003583"/>
              <a:gd name="connsiteY17-1036" fmla="*/ 693713 h 2242107"/>
              <a:gd name="connsiteX18-1037" fmla="*/ 143951 w 2003583"/>
              <a:gd name="connsiteY18-1038" fmla="*/ 489911 h 2242107"/>
              <a:gd name="connsiteX19-1039" fmla="*/ 463725 w 2003583"/>
              <a:gd name="connsiteY19-1040" fmla="*/ 586285 h 2242107"/>
              <a:gd name="connsiteX20-1041" fmla="*/ 807702 w 2003583"/>
              <a:gd name="connsiteY20-1042" fmla="*/ 387690 h 2242107"/>
              <a:gd name="connsiteX21-1043" fmla="*/ 884127 w 2003583"/>
              <a:gd name="connsiteY21-1044" fmla="*/ 62570 h 2242107"/>
              <a:gd name="connsiteX22-1045" fmla="*/ 1119457 w 2003583"/>
              <a:gd name="connsiteY22-1046" fmla="*/ 62570 h 2242107"/>
              <a:gd name="connsiteX23-1047" fmla="*/ 1195882 w 2003583"/>
              <a:gd name="connsiteY23-1048" fmla="*/ 387690 h 2242107"/>
              <a:gd name="connsiteX24-1049" fmla="*/ 1539859 w 2003583"/>
              <a:gd name="connsiteY24-1050" fmla="*/ 586285 h 2242107"/>
              <a:gd name="connsiteX0-1051" fmla="*/ 1539859 w 2003583"/>
              <a:gd name="connsiteY0-1052" fmla="*/ 586285 h 2242107"/>
              <a:gd name="connsiteX1-1053" fmla="*/ 1815989 w 2003583"/>
              <a:gd name="connsiteY1-1054" fmla="*/ 481182 h 2242107"/>
              <a:gd name="connsiteX2-1055" fmla="*/ 1977299 w 2003583"/>
              <a:gd name="connsiteY2-1056" fmla="*/ 693713 h 2242107"/>
              <a:gd name="connsiteX3-1057" fmla="*/ 1733949 w 2003583"/>
              <a:gd name="connsiteY3-1058" fmla="*/ 922459 h 2242107"/>
              <a:gd name="connsiteX4-1059" fmla="*/ 1733949 w 2003583"/>
              <a:gd name="connsiteY4-1060" fmla="*/ 1319649 h 2242107"/>
              <a:gd name="connsiteX5-1061" fmla="*/ 1977299 w 2003583"/>
              <a:gd name="connsiteY5-1062" fmla="*/ 1548395 h 2242107"/>
              <a:gd name="connsiteX6-1063" fmla="*/ 1859633 w 2003583"/>
              <a:gd name="connsiteY6-1064" fmla="*/ 1752197 h 2242107"/>
              <a:gd name="connsiteX7-1065" fmla="*/ 1539859 w 2003583"/>
              <a:gd name="connsiteY7-1066" fmla="*/ 1655823 h 2242107"/>
              <a:gd name="connsiteX8-1067" fmla="*/ 1195882 w 2003583"/>
              <a:gd name="connsiteY8-1068" fmla="*/ 1854418 h 2242107"/>
              <a:gd name="connsiteX9-1069" fmla="*/ 1119457 w 2003583"/>
              <a:gd name="connsiteY9-1070" fmla="*/ 2179538 h 2242107"/>
              <a:gd name="connsiteX10-1071" fmla="*/ 884127 w 2003583"/>
              <a:gd name="connsiteY10-1072" fmla="*/ 2179538 h 2242107"/>
              <a:gd name="connsiteX11-1073" fmla="*/ 807702 w 2003583"/>
              <a:gd name="connsiteY11-1074" fmla="*/ 1854418 h 2242107"/>
              <a:gd name="connsiteX12-1075" fmla="*/ 463725 w 2003583"/>
              <a:gd name="connsiteY12-1076" fmla="*/ 1655823 h 2242107"/>
              <a:gd name="connsiteX13-1077" fmla="*/ 143951 w 2003583"/>
              <a:gd name="connsiteY13-1078" fmla="*/ 1752197 h 2242107"/>
              <a:gd name="connsiteX14-1079" fmla="*/ 26285 w 2003583"/>
              <a:gd name="connsiteY14-1080" fmla="*/ 1548395 h 2242107"/>
              <a:gd name="connsiteX15-1081" fmla="*/ 269635 w 2003583"/>
              <a:gd name="connsiteY15-1082" fmla="*/ 1319649 h 2242107"/>
              <a:gd name="connsiteX16-1083" fmla="*/ 269635 w 2003583"/>
              <a:gd name="connsiteY16-1084" fmla="*/ 922459 h 2242107"/>
              <a:gd name="connsiteX17-1085" fmla="*/ 26285 w 2003583"/>
              <a:gd name="connsiteY17-1086" fmla="*/ 693713 h 2242107"/>
              <a:gd name="connsiteX18-1087" fmla="*/ 143951 w 2003583"/>
              <a:gd name="connsiteY18-1088" fmla="*/ 489911 h 2242107"/>
              <a:gd name="connsiteX19-1089" fmla="*/ 463725 w 2003583"/>
              <a:gd name="connsiteY19-1090" fmla="*/ 586285 h 2242107"/>
              <a:gd name="connsiteX20-1091" fmla="*/ 807702 w 2003583"/>
              <a:gd name="connsiteY20-1092" fmla="*/ 387690 h 2242107"/>
              <a:gd name="connsiteX21-1093" fmla="*/ 884127 w 2003583"/>
              <a:gd name="connsiteY21-1094" fmla="*/ 62570 h 2242107"/>
              <a:gd name="connsiteX22-1095" fmla="*/ 1119457 w 2003583"/>
              <a:gd name="connsiteY22-1096" fmla="*/ 62570 h 2242107"/>
              <a:gd name="connsiteX23-1097" fmla="*/ 1195882 w 2003583"/>
              <a:gd name="connsiteY23-1098" fmla="*/ 387690 h 2242107"/>
              <a:gd name="connsiteX24-1099" fmla="*/ 1539859 w 2003583"/>
              <a:gd name="connsiteY24-1100" fmla="*/ 586285 h 2242107"/>
              <a:gd name="connsiteX0-1101" fmla="*/ 1539859 w 2003583"/>
              <a:gd name="connsiteY0-1102" fmla="*/ 586285 h 2225306"/>
              <a:gd name="connsiteX1-1103" fmla="*/ 1815989 w 2003583"/>
              <a:gd name="connsiteY1-1104" fmla="*/ 481182 h 2225306"/>
              <a:gd name="connsiteX2-1105" fmla="*/ 1977299 w 2003583"/>
              <a:gd name="connsiteY2-1106" fmla="*/ 693713 h 2225306"/>
              <a:gd name="connsiteX3-1107" fmla="*/ 1733949 w 2003583"/>
              <a:gd name="connsiteY3-1108" fmla="*/ 922459 h 2225306"/>
              <a:gd name="connsiteX4-1109" fmla="*/ 1733949 w 2003583"/>
              <a:gd name="connsiteY4-1110" fmla="*/ 1319649 h 2225306"/>
              <a:gd name="connsiteX5-1111" fmla="*/ 1977299 w 2003583"/>
              <a:gd name="connsiteY5-1112" fmla="*/ 1548395 h 2225306"/>
              <a:gd name="connsiteX6-1113" fmla="*/ 1859633 w 2003583"/>
              <a:gd name="connsiteY6-1114" fmla="*/ 1752197 h 2225306"/>
              <a:gd name="connsiteX7-1115" fmla="*/ 1539859 w 2003583"/>
              <a:gd name="connsiteY7-1116" fmla="*/ 1655823 h 2225306"/>
              <a:gd name="connsiteX8-1117" fmla="*/ 1195882 w 2003583"/>
              <a:gd name="connsiteY8-1118" fmla="*/ 1854418 h 2225306"/>
              <a:gd name="connsiteX9-1119" fmla="*/ 1119457 w 2003583"/>
              <a:gd name="connsiteY9-1120" fmla="*/ 2179538 h 2225306"/>
              <a:gd name="connsiteX10-1121" fmla="*/ 849212 w 2003583"/>
              <a:gd name="connsiteY10-1122" fmla="*/ 2188266 h 2225306"/>
              <a:gd name="connsiteX11-1123" fmla="*/ 807702 w 2003583"/>
              <a:gd name="connsiteY11-1124" fmla="*/ 1854418 h 2225306"/>
              <a:gd name="connsiteX12-1125" fmla="*/ 463725 w 2003583"/>
              <a:gd name="connsiteY12-1126" fmla="*/ 1655823 h 2225306"/>
              <a:gd name="connsiteX13-1127" fmla="*/ 143951 w 2003583"/>
              <a:gd name="connsiteY13-1128" fmla="*/ 1752197 h 2225306"/>
              <a:gd name="connsiteX14-1129" fmla="*/ 26285 w 2003583"/>
              <a:gd name="connsiteY14-1130" fmla="*/ 1548395 h 2225306"/>
              <a:gd name="connsiteX15-1131" fmla="*/ 269635 w 2003583"/>
              <a:gd name="connsiteY15-1132" fmla="*/ 1319649 h 2225306"/>
              <a:gd name="connsiteX16-1133" fmla="*/ 269635 w 2003583"/>
              <a:gd name="connsiteY16-1134" fmla="*/ 922459 h 2225306"/>
              <a:gd name="connsiteX17-1135" fmla="*/ 26285 w 2003583"/>
              <a:gd name="connsiteY17-1136" fmla="*/ 693713 h 2225306"/>
              <a:gd name="connsiteX18-1137" fmla="*/ 143951 w 2003583"/>
              <a:gd name="connsiteY18-1138" fmla="*/ 489911 h 2225306"/>
              <a:gd name="connsiteX19-1139" fmla="*/ 463725 w 2003583"/>
              <a:gd name="connsiteY19-1140" fmla="*/ 586285 h 2225306"/>
              <a:gd name="connsiteX20-1141" fmla="*/ 807702 w 2003583"/>
              <a:gd name="connsiteY20-1142" fmla="*/ 387690 h 2225306"/>
              <a:gd name="connsiteX21-1143" fmla="*/ 884127 w 2003583"/>
              <a:gd name="connsiteY21-1144" fmla="*/ 62570 h 2225306"/>
              <a:gd name="connsiteX22-1145" fmla="*/ 1119457 w 2003583"/>
              <a:gd name="connsiteY22-1146" fmla="*/ 62570 h 2225306"/>
              <a:gd name="connsiteX23-1147" fmla="*/ 1195882 w 2003583"/>
              <a:gd name="connsiteY23-1148" fmla="*/ 387690 h 2225306"/>
              <a:gd name="connsiteX24-1149" fmla="*/ 1539859 w 2003583"/>
              <a:gd name="connsiteY24-1150" fmla="*/ 586285 h 2225306"/>
              <a:gd name="connsiteX0-1151" fmla="*/ 1551437 w 2015161"/>
              <a:gd name="connsiteY0-1152" fmla="*/ 586285 h 2225304"/>
              <a:gd name="connsiteX1-1153" fmla="*/ 1827567 w 2015161"/>
              <a:gd name="connsiteY1-1154" fmla="*/ 481182 h 2225304"/>
              <a:gd name="connsiteX2-1155" fmla="*/ 1988877 w 2015161"/>
              <a:gd name="connsiteY2-1156" fmla="*/ 693713 h 2225304"/>
              <a:gd name="connsiteX3-1157" fmla="*/ 1745527 w 2015161"/>
              <a:gd name="connsiteY3-1158" fmla="*/ 922459 h 2225304"/>
              <a:gd name="connsiteX4-1159" fmla="*/ 1745527 w 2015161"/>
              <a:gd name="connsiteY4-1160" fmla="*/ 1319649 h 2225304"/>
              <a:gd name="connsiteX5-1161" fmla="*/ 1988877 w 2015161"/>
              <a:gd name="connsiteY5-1162" fmla="*/ 1548395 h 2225304"/>
              <a:gd name="connsiteX6-1163" fmla="*/ 1871211 w 2015161"/>
              <a:gd name="connsiteY6-1164" fmla="*/ 1752197 h 2225304"/>
              <a:gd name="connsiteX7-1165" fmla="*/ 1551437 w 2015161"/>
              <a:gd name="connsiteY7-1166" fmla="*/ 1655823 h 2225304"/>
              <a:gd name="connsiteX8-1167" fmla="*/ 1207460 w 2015161"/>
              <a:gd name="connsiteY8-1168" fmla="*/ 1854418 h 2225304"/>
              <a:gd name="connsiteX9-1169" fmla="*/ 1131035 w 2015161"/>
              <a:gd name="connsiteY9-1170" fmla="*/ 2179538 h 2225304"/>
              <a:gd name="connsiteX10-1171" fmla="*/ 860790 w 2015161"/>
              <a:gd name="connsiteY10-1172" fmla="*/ 2188266 h 2225304"/>
              <a:gd name="connsiteX11-1173" fmla="*/ 819280 w 2015161"/>
              <a:gd name="connsiteY11-1174" fmla="*/ 1854418 h 2225304"/>
              <a:gd name="connsiteX12-1175" fmla="*/ 475303 w 2015161"/>
              <a:gd name="connsiteY12-1176" fmla="*/ 1655823 h 2225304"/>
              <a:gd name="connsiteX13-1177" fmla="*/ 155529 w 2015161"/>
              <a:gd name="connsiteY13-1178" fmla="*/ 1752197 h 2225304"/>
              <a:gd name="connsiteX14-1179" fmla="*/ 2948 w 2015161"/>
              <a:gd name="connsiteY14-1180" fmla="*/ 1522210 h 2225304"/>
              <a:gd name="connsiteX15-1181" fmla="*/ 281213 w 2015161"/>
              <a:gd name="connsiteY15-1182" fmla="*/ 1319649 h 2225304"/>
              <a:gd name="connsiteX16-1183" fmla="*/ 281213 w 2015161"/>
              <a:gd name="connsiteY16-1184" fmla="*/ 922459 h 2225304"/>
              <a:gd name="connsiteX17-1185" fmla="*/ 37863 w 2015161"/>
              <a:gd name="connsiteY17-1186" fmla="*/ 693713 h 2225304"/>
              <a:gd name="connsiteX18-1187" fmla="*/ 155529 w 2015161"/>
              <a:gd name="connsiteY18-1188" fmla="*/ 489911 h 2225304"/>
              <a:gd name="connsiteX19-1189" fmla="*/ 475303 w 2015161"/>
              <a:gd name="connsiteY19-1190" fmla="*/ 586285 h 2225304"/>
              <a:gd name="connsiteX20-1191" fmla="*/ 819280 w 2015161"/>
              <a:gd name="connsiteY20-1192" fmla="*/ 387690 h 2225304"/>
              <a:gd name="connsiteX21-1193" fmla="*/ 895705 w 2015161"/>
              <a:gd name="connsiteY21-1194" fmla="*/ 62570 h 2225304"/>
              <a:gd name="connsiteX22-1195" fmla="*/ 1131035 w 2015161"/>
              <a:gd name="connsiteY22-1196" fmla="*/ 62570 h 2225304"/>
              <a:gd name="connsiteX23-1197" fmla="*/ 1207460 w 2015161"/>
              <a:gd name="connsiteY23-1198" fmla="*/ 387690 h 2225304"/>
              <a:gd name="connsiteX24-1199" fmla="*/ 1551437 w 2015161"/>
              <a:gd name="connsiteY24-1200" fmla="*/ 586285 h 2225304"/>
              <a:gd name="connsiteX0-1201" fmla="*/ 1551439 w 2015163"/>
              <a:gd name="connsiteY0-1202" fmla="*/ 586285 h 2225306"/>
              <a:gd name="connsiteX1-1203" fmla="*/ 1827569 w 2015163"/>
              <a:gd name="connsiteY1-1204" fmla="*/ 481182 h 2225306"/>
              <a:gd name="connsiteX2-1205" fmla="*/ 1988879 w 2015163"/>
              <a:gd name="connsiteY2-1206" fmla="*/ 693713 h 2225306"/>
              <a:gd name="connsiteX3-1207" fmla="*/ 1745529 w 2015163"/>
              <a:gd name="connsiteY3-1208" fmla="*/ 922459 h 2225306"/>
              <a:gd name="connsiteX4-1209" fmla="*/ 1745529 w 2015163"/>
              <a:gd name="connsiteY4-1210" fmla="*/ 1319649 h 2225306"/>
              <a:gd name="connsiteX5-1211" fmla="*/ 1988879 w 2015163"/>
              <a:gd name="connsiteY5-1212" fmla="*/ 1548395 h 2225306"/>
              <a:gd name="connsiteX6-1213" fmla="*/ 1871213 w 2015163"/>
              <a:gd name="connsiteY6-1214" fmla="*/ 1752197 h 2225306"/>
              <a:gd name="connsiteX7-1215" fmla="*/ 1551439 w 2015163"/>
              <a:gd name="connsiteY7-1216" fmla="*/ 1655823 h 2225306"/>
              <a:gd name="connsiteX8-1217" fmla="*/ 1207462 w 2015163"/>
              <a:gd name="connsiteY8-1218" fmla="*/ 1854418 h 2225306"/>
              <a:gd name="connsiteX9-1219" fmla="*/ 1131037 w 2015163"/>
              <a:gd name="connsiteY9-1220" fmla="*/ 2179538 h 2225306"/>
              <a:gd name="connsiteX10-1221" fmla="*/ 860792 w 2015163"/>
              <a:gd name="connsiteY10-1222" fmla="*/ 2188266 h 2225306"/>
              <a:gd name="connsiteX11-1223" fmla="*/ 819282 w 2015163"/>
              <a:gd name="connsiteY11-1224" fmla="*/ 1854418 h 2225306"/>
              <a:gd name="connsiteX12-1225" fmla="*/ 475305 w 2015163"/>
              <a:gd name="connsiteY12-1226" fmla="*/ 1655823 h 2225306"/>
              <a:gd name="connsiteX13-1227" fmla="*/ 155531 w 2015163"/>
              <a:gd name="connsiteY13-1228" fmla="*/ 1752197 h 2225306"/>
              <a:gd name="connsiteX14-1229" fmla="*/ 2950 w 2015163"/>
              <a:gd name="connsiteY14-1230" fmla="*/ 1522210 h 2225306"/>
              <a:gd name="connsiteX15-1231" fmla="*/ 281215 w 2015163"/>
              <a:gd name="connsiteY15-1232" fmla="*/ 1319649 h 2225306"/>
              <a:gd name="connsiteX16-1233" fmla="*/ 281215 w 2015163"/>
              <a:gd name="connsiteY16-1234" fmla="*/ 922459 h 2225306"/>
              <a:gd name="connsiteX17-1235" fmla="*/ 37865 w 2015163"/>
              <a:gd name="connsiteY17-1236" fmla="*/ 693713 h 2225306"/>
              <a:gd name="connsiteX18-1237" fmla="*/ 155531 w 2015163"/>
              <a:gd name="connsiteY18-1238" fmla="*/ 463725 h 2225306"/>
              <a:gd name="connsiteX19-1239" fmla="*/ 475305 w 2015163"/>
              <a:gd name="connsiteY19-1240" fmla="*/ 586285 h 2225306"/>
              <a:gd name="connsiteX20-1241" fmla="*/ 819282 w 2015163"/>
              <a:gd name="connsiteY20-1242" fmla="*/ 387690 h 2225306"/>
              <a:gd name="connsiteX21-1243" fmla="*/ 895707 w 2015163"/>
              <a:gd name="connsiteY21-1244" fmla="*/ 62570 h 2225306"/>
              <a:gd name="connsiteX22-1245" fmla="*/ 1131037 w 2015163"/>
              <a:gd name="connsiteY22-1246" fmla="*/ 62570 h 2225306"/>
              <a:gd name="connsiteX23-1247" fmla="*/ 1207462 w 2015163"/>
              <a:gd name="connsiteY23-1248" fmla="*/ 387690 h 2225306"/>
              <a:gd name="connsiteX24-1249" fmla="*/ 1551439 w 2015163"/>
              <a:gd name="connsiteY24-1250" fmla="*/ 586285 h 2225306"/>
              <a:gd name="connsiteX0-1251" fmla="*/ 1551439 w 2015163"/>
              <a:gd name="connsiteY0-1252" fmla="*/ 575030 h 2214049"/>
              <a:gd name="connsiteX1-1253" fmla="*/ 1827569 w 2015163"/>
              <a:gd name="connsiteY1-1254" fmla="*/ 469927 h 2214049"/>
              <a:gd name="connsiteX2-1255" fmla="*/ 1988879 w 2015163"/>
              <a:gd name="connsiteY2-1256" fmla="*/ 682458 h 2214049"/>
              <a:gd name="connsiteX3-1257" fmla="*/ 1745529 w 2015163"/>
              <a:gd name="connsiteY3-1258" fmla="*/ 911204 h 2214049"/>
              <a:gd name="connsiteX4-1259" fmla="*/ 1745529 w 2015163"/>
              <a:gd name="connsiteY4-1260" fmla="*/ 1308394 h 2214049"/>
              <a:gd name="connsiteX5-1261" fmla="*/ 1988879 w 2015163"/>
              <a:gd name="connsiteY5-1262" fmla="*/ 1537140 h 2214049"/>
              <a:gd name="connsiteX6-1263" fmla="*/ 1871213 w 2015163"/>
              <a:gd name="connsiteY6-1264" fmla="*/ 1740942 h 2214049"/>
              <a:gd name="connsiteX7-1265" fmla="*/ 1551439 w 2015163"/>
              <a:gd name="connsiteY7-1266" fmla="*/ 1644568 h 2214049"/>
              <a:gd name="connsiteX8-1267" fmla="*/ 1207462 w 2015163"/>
              <a:gd name="connsiteY8-1268" fmla="*/ 1843163 h 2214049"/>
              <a:gd name="connsiteX9-1269" fmla="*/ 1131037 w 2015163"/>
              <a:gd name="connsiteY9-1270" fmla="*/ 2168283 h 2214049"/>
              <a:gd name="connsiteX10-1271" fmla="*/ 860792 w 2015163"/>
              <a:gd name="connsiteY10-1272" fmla="*/ 2177011 h 2214049"/>
              <a:gd name="connsiteX11-1273" fmla="*/ 819282 w 2015163"/>
              <a:gd name="connsiteY11-1274" fmla="*/ 1843163 h 2214049"/>
              <a:gd name="connsiteX12-1275" fmla="*/ 475305 w 2015163"/>
              <a:gd name="connsiteY12-1276" fmla="*/ 1644568 h 2214049"/>
              <a:gd name="connsiteX13-1277" fmla="*/ 155531 w 2015163"/>
              <a:gd name="connsiteY13-1278" fmla="*/ 1740942 h 2214049"/>
              <a:gd name="connsiteX14-1279" fmla="*/ 2950 w 2015163"/>
              <a:gd name="connsiteY14-1280" fmla="*/ 1510955 h 2214049"/>
              <a:gd name="connsiteX15-1281" fmla="*/ 281215 w 2015163"/>
              <a:gd name="connsiteY15-1282" fmla="*/ 1308394 h 2214049"/>
              <a:gd name="connsiteX16-1283" fmla="*/ 281215 w 2015163"/>
              <a:gd name="connsiteY16-1284" fmla="*/ 911204 h 2214049"/>
              <a:gd name="connsiteX17-1285" fmla="*/ 37865 w 2015163"/>
              <a:gd name="connsiteY17-1286" fmla="*/ 682458 h 2214049"/>
              <a:gd name="connsiteX18-1287" fmla="*/ 155531 w 2015163"/>
              <a:gd name="connsiteY18-1288" fmla="*/ 452470 h 2214049"/>
              <a:gd name="connsiteX19-1289" fmla="*/ 475305 w 2015163"/>
              <a:gd name="connsiteY19-1290" fmla="*/ 575030 h 2214049"/>
              <a:gd name="connsiteX20-1291" fmla="*/ 819282 w 2015163"/>
              <a:gd name="connsiteY20-1292" fmla="*/ 376435 h 2214049"/>
              <a:gd name="connsiteX21-1293" fmla="*/ 895707 w 2015163"/>
              <a:gd name="connsiteY21-1294" fmla="*/ 51315 h 2214049"/>
              <a:gd name="connsiteX22-1295" fmla="*/ 1165952 w 2015163"/>
              <a:gd name="connsiteY22-1296" fmla="*/ 33857 h 2214049"/>
              <a:gd name="connsiteX23-1297" fmla="*/ 1207462 w 2015163"/>
              <a:gd name="connsiteY23-1298" fmla="*/ 376435 h 2214049"/>
              <a:gd name="connsiteX24-1299" fmla="*/ 1551439 w 2015163"/>
              <a:gd name="connsiteY24-1300" fmla="*/ 575030 h 2214049"/>
              <a:gd name="connsiteX0-1301" fmla="*/ 1551439 w 2015163"/>
              <a:gd name="connsiteY0-1302" fmla="*/ 575028 h 2214049"/>
              <a:gd name="connsiteX1-1303" fmla="*/ 1810111 w 2015163"/>
              <a:gd name="connsiteY1-1304" fmla="*/ 443740 h 2214049"/>
              <a:gd name="connsiteX2-1305" fmla="*/ 1988879 w 2015163"/>
              <a:gd name="connsiteY2-1306" fmla="*/ 682456 h 2214049"/>
              <a:gd name="connsiteX3-1307" fmla="*/ 1745529 w 2015163"/>
              <a:gd name="connsiteY3-1308" fmla="*/ 911202 h 2214049"/>
              <a:gd name="connsiteX4-1309" fmla="*/ 1745529 w 2015163"/>
              <a:gd name="connsiteY4-1310" fmla="*/ 1308392 h 2214049"/>
              <a:gd name="connsiteX5-1311" fmla="*/ 1988879 w 2015163"/>
              <a:gd name="connsiteY5-1312" fmla="*/ 1537138 h 2214049"/>
              <a:gd name="connsiteX6-1313" fmla="*/ 1871213 w 2015163"/>
              <a:gd name="connsiteY6-1314" fmla="*/ 1740940 h 2214049"/>
              <a:gd name="connsiteX7-1315" fmla="*/ 1551439 w 2015163"/>
              <a:gd name="connsiteY7-1316" fmla="*/ 1644566 h 2214049"/>
              <a:gd name="connsiteX8-1317" fmla="*/ 1207462 w 2015163"/>
              <a:gd name="connsiteY8-1318" fmla="*/ 1843161 h 2214049"/>
              <a:gd name="connsiteX9-1319" fmla="*/ 1131037 w 2015163"/>
              <a:gd name="connsiteY9-1320" fmla="*/ 2168281 h 2214049"/>
              <a:gd name="connsiteX10-1321" fmla="*/ 860792 w 2015163"/>
              <a:gd name="connsiteY10-1322" fmla="*/ 2177009 h 2214049"/>
              <a:gd name="connsiteX11-1323" fmla="*/ 819282 w 2015163"/>
              <a:gd name="connsiteY11-1324" fmla="*/ 1843161 h 2214049"/>
              <a:gd name="connsiteX12-1325" fmla="*/ 475305 w 2015163"/>
              <a:gd name="connsiteY12-1326" fmla="*/ 1644566 h 2214049"/>
              <a:gd name="connsiteX13-1327" fmla="*/ 155531 w 2015163"/>
              <a:gd name="connsiteY13-1328" fmla="*/ 1740940 h 2214049"/>
              <a:gd name="connsiteX14-1329" fmla="*/ 2950 w 2015163"/>
              <a:gd name="connsiteY14-1330" fmla="*/ 1510953 h 2214049"/>
              <a:gd name="connsiteX15-1331" fmla="*/ 281215 w 2015163"/>
              <a:gd name="connsiteY15-1332" fmla="*/ 1308392 h 2214049"/>
              <a:gd name="connsiteX16-1333" fmla="*/ 281215 w 2015163"/>
              <a:gd name="connsiteY16-1334" fmla="*/ 911202 h 2214049"/>
              <a:gd name="connsiteX17-1335" fmla="*/ 37865 w 2015163"/>
              <a:gd name="connsiteY17-1336" fmla="*/ 682456 h 2214049"/>
              <a:gd name="connsiteX18-1337" fmla="*/ 155531 w 2015163"/>
              <a:gd name="connsiteY18-1338" fmla="*/ 452468 h 2214049"/>
              <a:gd name="connsiteX19-1339" fmla="*/ 475305 w 2015163"/>
              <a:gd name="connsiteY19-1340" fmla="*/ 575028 h 2214049"/>
              <a:gd name="connsiteX20-1341" fmla="*/ 819282 w 2015163"/>
              <a:gd name="connsiteY20-1342" fmla="*/ 376433 h 2214049"/>
              <a:gd name="connsiteX21-1343" fmla="*/ 895707 w 2015163"/>
              <a:gd name="connsiteY21-1344" fmla="*/ 51313 h 2214049"/>
              <a:gd name="connsiteX22-1345" fmla="*/ 1165952 w 2015163"/>
              <a:gd name="connsiteY22-1346" fmla="*/ 33855 h 2214049"/>
              <a:gd name="connsiteX23-1347" fmla="*/ 1207462 w 2015163"/>
              <a:gd name="connsiteY23-1348" fmla="*/ 376433 h 2214049"/>
              <a:gd name="connsiteX24-1349" fmla="*/ 1551439 w 2015163"/>
              <a:gd name="connsiteY24-1350" fmla="*/ 575028 h 2214049"/>
              <a:gd name="connsiteX0-1351" fmla="*/ 1551439 w 1990924"/>
              <a:gd name="connsiteY0-1352" fmla="*/ 575028 h 2214047"/>
              <a:gd name="connsiteX1-1353" fmla="*/ 1810111 w 1990924"/>
              <a:gd name="connsiteY1-1354" fmla="*/ 443740 h 2214047"/>
              <a:gd name="connsiteX2-1355" fmla="*/ 1988879 w 1990924"/>
              <a:gd name="connsiteY2-1356" fmla="*/ 682456 h 2214047"/>
              <a:gd name="connsiteX3-1357" fmla="*/ 1745529 w 1990924"/>
              <a:gd name="connsiteY3-1358" fmla="*/ 911202 h 2214047"/>
              <a:gd name="connsiteX4-1359" fmla="*/ 1745529 w 1990924"/>
              <a:gd name="connsiteY4-1360" fmla="*/ 1308392 h 2214047"/>
              <a:gd name="connsiteX5-1361" fmla="*/ 1988879 w 1990924"/>
              <a:gd name="connsiteY5-1362" fmla="*/ 1537138 h 2214047"/>
              <a:gd name="connsiteX6-1363" fmla="*/ 1845026 w 1990924"/>
              <a:gd name="connsiteY6-1364" fmla="*/ 1775854 h 2214047"/>
              <a:gd name="connsiteX7-1365" fmla="*/ 1551439 w 1990924"/>
              <a:gd name="connsiteY7-1366" fmla="*/ 1644566 h 2214047"/>
              <a:gd name="connsiteX8-1367" fmla="*/ 1207462 w 1990924"/>
              <a:gd name="connsiteY8-1368" fmla="*/ 1843161 h 2214047"/>
              <a:gd name="connsiteX9-1369" fmla="*/ 1131037 w 1990924"/>
              <a:gd name="connsiteY9-1370" fmla="*/ 2168281 h 2214047"/>
              <a:gd name="connsiteX10-1371" fmla="*/ 860792 w 1990924"/>
              <a:gd name="connsiteY10-1372" fmla="*/ 2177009 h 2214047"/>
              <a:gd name="connsiteX11-1373" fmla="*/ 819282 w 1990924"/>
              <a:gd name="connsiteY11-1374" fmla="*/ 1843161 h 2214047"/>
              <a:gd name="connsiteX12-1375" fmla="*/ 475305 w 1990924"/>
              <a:gd name="connsiteY12-1376" fmla="*/ 1644566 h 2214047"/>
              <a:gd name="connsiteX13-1377" fmla="*/ 155531 w 1990924"/>
              <a:gd name="connsiteY13-1378" fmla="*/ 1740940 h 2214047"/>
              <a:gd name="connsiteX14-1379" fmla="*/ 2950 w 1990924"/>
              <a:gd name="connsiteY14-1380" fmla="*/ 1510953 h 2214047"/>
              <a:gd name="connsiteX15-1381" fmla="*/ 281215 w 1990924"/>
              <a:gd name="connsiteY15-1382" fmla="*/ 1308392 h 2214047"/>
              <a:gd name="connsiteX16-1383" fmla="*/ 281215 w 1990924"/>
              <a:gd name="connsiteY16-1384" fmla="*/ 911202 h 2214047"/>
              <a:gd name="connsiteX17-1385" fmla="*/ 37865 w 1990924"/>
              <a:gd name="connsiteY17-1386" fmla="*/ 682456 h 2214047"/>
              <a:gd name="connsiteX18-1387" fmla="*/ 155531 w 1990924"/>
              <a:gd name="connsiteY18-1388" fmla="*/ 452468 h 2214047"/>
              <a:gd name="connsiteX19-1389" fmla="*/ 475305 w 1990924"/>
              <a:gd name="connsiteY19-1390" fmla="*/ 575028 h 2214047"/>
              <a:gd name="connsiteX20-1391" fmla="*/ 819282 w 1990924"/>
              <a:gd name="connsiteY20-1392" fmla="*/ 376433 h 2214047"/>
              <a:gd name="connsiteX21-1393" fmla="*/ 895707 w 1990924"/>
              <a:gd name="connsiteY21-1394" fmla="*/ 51313 h 2214047"/>
              <a:gd name="connsiteX22-1395" fmla="*/ 1165952 w 1990924"/>
              <a:gd name="connsiteY22-1396" fmla="*/ 33855 h 2214047"/>
              <a:gd name="connsiteX23-1397" fmla="*/ 1207462 w 1990924"/>
              <a:gd name="connsiteY23-1398" fmla="*/ 376433 h 2214047"/>
              <a:gd name="connsiteX24-1399" fmla="*/ 1551439 w 1990924"/>
              <a:gd name="connsiteY24-1400" fmla="*/ 575028 h 2214047"/>
            </a:gdLst>
            <a:ahLst/>
            <a:cxnLst>
              <a:cxn ang="0">
                <a:pos x="connsiteX0-1351" y="connsiteY0-1352"/>
              </a:cxn>
              <a:cxn ang="0">
                <a:pos x="connsiteX1-1353" y="connsiteY1-1354"/>
              </a:cxn>
              <a:cxn ang="0">
                <a:pos x="connsiteX2-1355" y="connsiteY2-1356"/>
              </a:cxn>
              <a:cxn ang="0">
                <a:pos x="connsiteX3-1357" y="connsiteY3-1358"/>
              </a:cxn>
              <a:cxn ang="0">
                <a:pos x="connsiteX4-1359" y="connsiteY4-1360"/>
              </a:cxn>
              <a:cxn ang="0">
                <a:pos x="connsiteX5-1361" y="connsiteY5-1362"/>
              </a:cxn>
              <a:cxn ang="0">
                <a:pos x="connsiteX6-1363" y="connsiteY6-1364"/>
              </a:cxn>
              <a:cxn ang="0">
                <a:pos x="connsiteX7-1365" y="connsiteY7-1366"/>
              </a:cxn>
              <a:cxn ang="0">
                <a:pos x="connsiteX8-1367" y="connsiteY8-1368"/>
              </a:cxn>
              <a:cxn ang="0">
                <a:pos x="connsiteX9-1369" y="connsiteY9-1370"/>
              </a:cxn>
              <a:cxn ang="0">
                <a:pos x="connsiteX10-1371" y="connsiteY10-1372"/>
              </a:cxn>
              <a:cxn ang="0">
                <a:pos x="connsiteX11-1373" y="connsiteY11-1374"/>
              </a:cxn>
              <a:cxn ang="0">
                <a:pos x="connsiteX12-1375" y="connsiteY12-1376"/>
              </a:cxn>
              <a:cxn ang="0">
                <a:pos x="connsiteX13-1377" y="connsiteY13-1378"/>
              </a:cxn>
              <a:cxn ang="0">
                <a:pos x="connsiteX14-1379" y="connsiteY14-1380"/>
              </a:cxn>
              <a:cxn ang="0">
                <a:pos x="connsiteX15-1381" y="connsiteY15-1382"/>
              </a:cxn>
              <a:cxn ang="0">
                <a:pos x="connsiteX16-1383" y="connsiteY16-1384"/>
              </a:cxn>
              <a:cxn ang="0">
                <a:pos x="connsiteX17-1385" y="connsiteY17-1386"/>
              </a:cxn>
              <a:cxn ang="0">
                <a:pos x="connsiteX18-1387" y="connsiteY18-1388"/>
              </a:cxn>
              <a:cxn ang="0">
                <a:pos x="connsiteX19-1389" y="connsiteY19-1390"/>
              </a:cxn>
              <a:cxn ang="0">
                <a:pos x="connsiteX20-1391" y="connsiteY20-1392"/>
              </a:cxn>
              <a:cxn ang="0">
                <a:pos x="connsiteX21-1393" y="connsiteY21-1394"/>
              </a:cxn>
              <a:cxn ang="0">
                <a:pos x="connsiteX22-1395" y="connsiteY22-1396"/>
              </a:cxn>
              <a:cxn ang="0">
                <a:pos x="connsiteX23-1397" y="connsiteY23-1398"/>
              </a:cxn>
              <a:cxn ang="0">
                <a:pos x="connsiteX24-1399" y="connsiteY24-1400"/>
              </a:cxn>
            </a:cxnLst>
            <a:rect l="l" t="t" r="r" b="b"/>
            <a:pathLst>
              <a:path w="1990924" h="2214047">
                <a:moveTo>
                  <a:pt x="1551439" y="575028"/>
                </a:moveTo>
                <a:lnTo>
                  <a:pt x="1810111" y="443740"/>
                </a:lnTo>
                <a:cubicBezTo>
                  <a:pt x="1916702" y="411615"/>
                  <a:pt x="1999643" y="604546"/>
                  <a:pt x="1988879" y="682456"/>
                </a:cubicBezTo>
                <a:cubicBezTo>
                  <a:pt x="1978115" y="760366"/>
                  <a:pt x="1855917" y="833066"/>
                  <a:pt x="1745529" y="911202"/>
                </a:cubicBezTo>
                <a:cubicBezTo>
                  <a:pt x="1780804" y="1041249"/>
                  <a:pt x="1780804" y="1178345"/>
                  <a:pt x="1745529" y="1308392"/>
                </a:cubicBezTo>
                <a:cubicBezTo>
                  <a:pt x="1826646" y="1384641"/>
                  <a:pt x="1972296" y="1459228"/>
                  <a:pt x="1988879" y="1537138"/>
                </a:cubicBezTo>
                <a:cubicBezTo>
                  <a:pt x="2005462" y="1615048"/>
                  <a:pt x="1917933" y="1757949"/>
                  <a:pt x="1845026" y="1775854"/>
                </a:cubicBezTo>
                <a:cubicBezTo>
                  <a:pt x="1772119" y="1793759"/>
                  <a:pt x="1679522" y="1697359"/>
                  <a:pt x="1551439" y="1644566"/>
                </a:cubicBezTo>
                <a:cubicBezTo>
                  <a:pt x="1456452" y="1740139"/>
                  <a:pt x="1337724" y="1808687"/>
                  <a:pt x="1207462" y="1843161"/>
                </a:cubicBezTo>
                <a:cubicBezTo>
                  <a:pt x="1181987" y="1951534"/>
                  <a:pt x="1188815" y="2112640"/>
                  <a:pt x="1131037" y="2168281"/>
                </a:cubicBezTo>
                <a:cubicBezTo>
                  <a:pt x="1073259" y="2223922"/>
                  <a:pt x="912751" y="2231196"/>
                  <a:pt x="860792" y="2177009"/>
                </a:cubicBezTo>
                <a:cubicBezTo>
                  <a:pt x="808833" y="2122822"/>
                  <a:pt x="810792" y="1947903"/>
                  <a:pt x="819282" y="1843161"/>
                </a:cubicBezTo>
                <a:cubicBezTo>
                  <a:pt x="689020" y="1808686"/>
                  <a:pt x="570292" y="1740138"/>
                  <a:pt x="475305" y="1644566"/>
                </a:cubicBezTo>
                <a:cubicBezTo>
                  <a:pt x="368714" y="1676691"/>
                  <a:pt x="234257" y="1763209"/>
                  <a:pt x="155531" y="1740940"/>
                </a:cubicBezTo>
                <a:cubicBezTo>
                  <a:pt x="76805" y="1718671"/>
                  <a:pt x="-17997" y="1583044"/>
                  <a:pt x="2950" y="1510953"/>
                </a:cubicBezTo>
                <a:cubicBezTo>
                  <a:pt x="23897" y="1438862"/>
                  <a:pt x="223198" y="1360342"/>
                  <a:pt x="281215" y="1308392"/>
                </a:cubicBezTo>
                <a:cubicBezTo>
                  <a:pt x="245940" y="1178345"/>
                  <a:pt x="245940" y="1041249"/>
                  <a:pt x="281215" y="911202"/>
                </a:cubicBezTo>
                <a:cubicBezTo>
                  <a:pt x="200098" y="834953"/>
                  <a:pt x="58812" y="758912"/>
                  <a:pt x="37865" y="682456"/>
                </a:cubicBezTo>
                <a:cubicBezTo>
                  <a:pt x="16918" y="606000"/>
                  <a:pt x="82624" y="470373"/>
                  <a:pt x="155531" y="452468"/>
                </a:cubicBezTo>
                <a:cubicBezTo>
                  <a:pt x="228438" y="434563"/>
                  <a:pt x="364680" y="530965"/>
                  <a:pt x="475305" y="575028"/>
                </a:cubicBezTo>
                <a:cubicBezTo>
                  <a:pt x="570292" y="479455"/>
                  <a:pt x="689020" y="410907"/>
                  <a:pt x="819282" y="376433"/>
                </a:cubicBezTo>
                <a:cubicBezTo>
                  <a:pt x="844757" y="268060"/>
                  <a:pt x="837929" y="108409"/>
                  <a:pt x="895707" y="51313"/>
                </a:cubicBezTo>
                <a:cubicBezTo>
                  <a:pt x="953485" y="-5783"/>
                  <a:pt x="1113993" y="-20332"/>
                  <a:pt x="1165952" y="33855"/>
                </a:cubicBezTo>
                <a:cubicBezTo>
                  <a:pt x="1217911" y="88042"/>
                  <a:pt x="1198495" y="254233"/>
                  <a:pt x="1207462" y="376433"/>
                </a:cubicBezTo>
                <a:cubicBezTo>
                  <a:pt x="1337724" y="410908"/>
                  <a:pt x="1456452" y="479456"/>
                  <a:pt x="1551439" y="575028"/>
                </a:cubicBezTo>
                <a:close/>
              </a:path>
            </a:pathLst>
          </a:custGeom>
          <a:noFill/>
          <a:ln w="38100">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7825" tIns="440298" rIns="437825" bIns="440298" numCol="1" spcCol="953" anchor="ctr" anchorCtr="0">
            <a:noAutofit/>
          </a:bodyPr>
          <a:lstStyle/>
          <a:p>
            <a:pPr algn="ctr" defTabSz="1000125">
              <a:lnSpc>
                <a:spcPct val="90000"/>
              </a:lnSpc>
              <a:spcBef>
                <a:spcPct val="0"/>
              </a:spcBef>
              <a:spcAft>
                <a:spcPct val="35000"/>
              </a:spcAft>
            </a:pPr>
            <a:endParaRPr lang="zh-CN" altLang="en-US" sz="2300" dirty="0">
              <a:solidFill>
                <a:schemeClr val="tx1">
                  <a:lumMod val="75000"/>
                  <a:lumOff val="25000"/>
                </a:schemeClr>
              </a:solidFill>
            </a:endParaRPr>
          </a:p>
        </p:txBody>
      </p:sp>
      <p:sp>
        <p:nvSpPr>
          <p:cNvPr id="4" name="任意多边形 3"/>
          <p:cNvSpPr/>
          <p:nvPr/>
        </p:nvSpPr>
        <p:spPr>
          <a:xfrm rot="18803393">
            <a:off x="4595111" y="1654639"/>
            <a:ext cx="1549588" cy="164074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 name="connsiteX0-1" fmla="*/ 1517526 w 1954966"/>
              <a:gd name="connsiteY0-2" fmla="*/ 523716 h 2116969"/>
              <a:gd name="connsiteX1-3" fmla="*/ 1837300 w 1954966"/>
              <a:gd name="connsiteY1-4" fmla="*/ 427342 h 2116969"/>
              <a:gd name="connsiteX2-5" fmla="*/ 1954966 w 1954966"/>
              <a:gd name="connsiteY2-6" fmla="*/ 631144 h 2116969"/>
              <a:gd name="connsiteX3-7" fmla="*/ 1711616 w 1954966"/>
              <a:gd name="connsiteY3-8" fmla="*/ 859890 h 2116969"/>
              <a:gd name="connsiteX4-9" fmla="*/ 1711616 w 1954966"/>
              <a:gd name="connsiteY4-10" fmla="*/ 1257080 h 2116969"/>
              <a:gd name="connsiteX5-11" fmla="*/ 1954966 w 1954966"/>
              <a:gd name="connsiteY5-12" fmla="*/ 1485826 h 2116969"/>
              <a:gd name="connsiteX6-13" fmla="*/ 1837300 w 1954966"/>
              <a:gd name="connsiteY6-14" fmla="*/ 1689628 h 2116969"/>
              <a:gd name="connsiteX7-15" fmla="*/ 1517526 w 1954966"/>
              <a:gd name="connsiteY7-16" fmla="*/ 1593254 h 2116969"/>
              <a:gd name="connsiteX8-17" fmla="*/ 1173549 w 1954966"/>
              <a:gd name="connsiteY8-18" fmla="*/ 1791849 h 2116969"/>
              <a:gd name="connsiteX9-19" fmla="*/ 1097124 w 1954966"/>
              <a:gd name="connsiteY9-20" fmla="*/ 2116969 h 2116969"/>
              <a:gd name="connsiteX10-21" fmla="*/ 861794 w 1954966"/>
              <a:gd name="connsiteY10-22" fmla="*/ 2116969 h 2116969"/>
              <a:gd name="connsiteX11-23" fmla="*/ 785369 w 1954966"/>
              <a:gd name="connsiteY11-24" fmla="*/ 1791849 h 2116969"/>
              <a:gd name="connsiteX12-25" fmla="*/ 441392 w 1954966"/>
              <a:gd name="connsiteY12-26" fmla="*/ 1593254 h 2116969"/>
              <a:gd name="connsiteX13-27" fmla="*/ 121618 w 1954966"/>
              <a:gd name="connsiteY13-28" fmla="*/ 1689628 h 2116969"/>
              <a:gd name="connsiteX14-29" fmla="*/ 3952 w 1954966"/>
              <a:gd name="connsiteY14-30" fmla="*/ 1485826 h 2116969"/>
              <a:gd name="connsiteX15-31" fmla="*/ 247302 w 1954966"/>
              <a:gd name="connsiteY15-32" fmla="*/ 1257080 h 2116969"/>
              <a:gd name="connsiteX16-33" fmla="*/ 247302 w 1954966"/>
              <a:gd name="connsiteY16-34" fmla="*/ 859890 h 2116969"/>
              <a:gd name="connsiteX17-35" fmla="*/ 3952 w 1954966"/>
              <a:gd name="connsiteY17-36" fmla="*/ 631144 h 2116969"/>
              <a:gd name="connsiteX18-37" fmla="*/ 121618 w 1954966"/>
              <a:gd name="connsiteY18-38" fmla="*/ 427342 h 2116969"/>
              <a:gd name="connsiteX19-39" fmla="*/ 441392 w 1954966"/>
              <a:gd name="connsiteY19-40" fmla="*/ 523716 h 2116969"/>
              <a:gd name="connsiteX20-41" fmla="*/ 785369 w 1954966"/>
              <a:gd name="connsiteY20-42" fmla="*/ 325121 h 2116969"/>
              <a:gd name="connsiteX21-43" fmla="*/ 861794 w 1954966"/>
              <a:gd name="connsiteY21-44" fmla="*/ 1 h 2116969"/>
              <a:gd name="connsiteX22-45" fmla="*/ 1097124 w 1954966"/>
              <a:gd name="connsiteY22-46" fmla="*/ 1 h 2116969"/>
              <a:gd name="connsiteX23-47" fmla="*/ 1173549 w 1954966"/>
              <a:gd name="connsiteY23-48" fmla="*/ 325121 h 2116969"/>
              <a:gd name="connsiteX24-49" fmla="*/ 1517526 w 1954966"/>
              <a:gd name="connsiteY24-50" fmla="*/ 523716 h 2116969"/>
              <a:gd name="connsiteX0-51" fmla="*/ 1539857 w 1977297"/>
              <a:gd name="connsiteY0-52" fmla="*/ 523714 h 2116967"/>
              <a:gd name="connsiteX1-53" fmla="*/ 1859631 w 1977297"/>
              <a:gd name="connsiteY1-54" fmla="*/ 427340 h 2116967"/>
              <a:gd name="connsiteX2-55" fmla="*/ 1977297 w 1977297"/>
              <a:gd name="connsiteY2-56" fmla="*/ 631142 h 2116967"/>
              <a:gd name="connsiteX3-57" fmla="*/ 1733947 w 1977297"/>
              <a:gd name="connsiteY3-58" fmla="*/ 859888 h 2116967"/>
              <a:gd name="connsiteX4-59" fmla="*/ 1733947 w 1977297"/>
              <a:gd name="connsiteY4-60" fmla="*/ 1257078 h 2116967"/>
              <a:gd name="connsiteX5-61" fmla="*/ 1977297 w 1977297"/>
              <a:gd name="connsiteY5-62" fmla="*/ 1485824 h 2116967"/>
              <a:gd name="connsiteX6-63" fmla="*/ 1859631 w 1977297"/>
              <a:gd name="connsiteY6-64" fmla="*/ 1689626 h 2116967"/>
              <a:gd name="connsiteX7-65" fmla="*/ 1539857 w 1977297"/>
              <a:gd name="connsiteY7-66" fmla="*/ 1593252 h 2116967"/>
              <a:gd name="connsiteX8-67" fmla="*/ 1195880 w 1977297"/>
              <a:gd name="connsiteY8-68" fmla="*/ 1791847 h 2116967"/>
              <a:gd name="connsiteX9-69" fmla="*/ 1119455 w 1977297"/>
              <a:gd name="connsiteY9-70" fmla="*/ 2116967 h 2116967"/>
              <a:gd name="connsiteX10-71" fmla="*/ 884125 w 1977297"/>
              <a:gd name="connsiteY10-72" fmla="*/ 2116967 h 2116967"/>
              <a:gd name="connsiteX11-73" fmla="*/ 807700 w 1977297"/>
              <a:gd name="connsiteY11-74" fmla="*/ 1791847 h 2116967"/>
              <a:gd name="connsiteX12-75" fmla="*/ 463723 w 1977297"/>
              <a:gd name="connsiteY12-76" fmla="*/ 1593252 h 2116967"/>
              <a:gd name="connsiteX13-77" fmla="*/ 143949 w 1977297"/>
              <a:gd name="connsiteY13-78" fmla="*/ 1689626 h 2116967"/>
              <a:gd name="connsiteX14-79" fmla="*/ 26283 w 1977297"/>
              <a:gd name="connsiteY14-80" fmla="*/ 1485824 h 2116967"/>
              <a:gd name="connsiteX15-81" fmla="*/ 269633 w 1977297"/>
              <a:gd name="connsiteY15-82" fmla="*/ 1257078 h 2116967"/>
              <a:gd name="connsiteX16-83" fmla="*/ 269633 w 1977297"/>
              <a:gd name="connsiteY16-84" fmla="*/ 859888 h 2116967"/>
              <a:gd name="connsiteX17-85" fmla="*/ 26283 w 1977297"/>
              <a:gd name="connsiteY17-86" fmla="*/ 631142 h 2116967"/>
              <a:gd name="connsiteX18-87" fmla="*/ 143949 w 1977297"/>
              <a:gd name="connsiteY18-88" fmla="*/ 427340 h 2116967"/>
              <a:gd name="connsiteX19-89" fmla="*/ 463723 w 1977297"/>
              <a:gd name="connsiteY19-90" fmla="*/ 523714 h 2116967"/>
              <a:gd name="connsiteX20-91" fmla="*/ 807700 w 1977297"/>
              <a:gd name="connsiteY20-92" fmla="*/ 325119 h 2116967"/>
              <a:gd name="connsiteX21-93" fmla="*/ 884125 w 1977297"/>
              <a:gd name="connsiteY21-94" fmla="*/ -1 h 2116967"/>
              <a:gd name="connsiteX22-95" fmla="*/ 1119455 w 1977297"/>
              <a:gd name="connsiteY22-96" fmla="*/ -1 h 2116967"/>
              <a:gd name="connsiteX23-97" fmla="*/ 1195880 w 1977297"/>
              <a:gd name="connsiteY23-98" fmla="*/ 325119 h 2116967"/>
              <a:gd name="connsiteX24-99" fmla="*/ 1539857 w 1977297"/>
              <a:gd name="connsiteY24-100" fmla="*/ 523714 h 2116967"/>
              <a:gd name="connsiteX0-101" fmla="*/ 1539859 w 1977299"/>
              <a:gd name="connsiteY0-102" fmla="*/ 523716 h 2116969"/>
              <a:gd name="connsiteX1-103" fmla="*/ 1859633 w 1977299"/>
              <a:gd name="connsiteY1-104" fmla="*/ 427342 h 2116969"/>
              <a:gd name="connsiteX2-105" fmla="*/ 1977299 w 1977299"/>
              <a:gd name="connsiteY2-106" fmla="*/ 631144 h 2116969"/>
              <a:gd name="connsiteX3-107" fmla="*/ 1733949 w 1977299"/>
              <a:gd name="connsiteY3-108" fmla="*/ 859890 h 2116969"/>
              <a:gd name="connsiteX4-109" fmla="*/ 1733949 w 1977299"/>
              <a:gd name="connsiteY4-110" fmla="*/ 1257080 h 2116969"/>
              <a:gd name="connsiteX5-111" fmla="*/ 1977299 w 1977299"/>
              <a:gd name="connsiteY5-112" fmla="*/ 1485826 h 2116969"/>
              <a:gd name="connsiteX6-113" fmla="*/ 1859633 w 1977299"/>
              <a:gd name="connsiteY6-114" fmla="*/ 1689628 h 2116969"/>
              <a:gd name="connsiteX7-115" fmla="*/ 1539859 w 1977299"/>
              <a:gd name="connsiteY7-116" fmla="*/ 1593254 h 2116969"/>
              <a:gd name="connsiteX8-117" fmla="*/ 1195882 w 1977299"/>
              <a:gd name="connsiteY8-118" fmla="*/ 1791849 h 2116969"/>
              <a:gd name="connsiteX9-119" fmla="*/ 1119457 w 1977299"/>
              <a:gd name="connsiteY9-120" fmla="*/ 2116969 h 2116969"/>
              <a:gd name="connsiteX10-121" fmla="*/ 884127 w 1977299"/>
              <a:gd name="connsiteY10-122" fmla="*/ 2116969 h 2116969"/>
              <a:gd name="connsiteX11-123" fmla="*/ 807702 w 1977299"/>
              <a:gd name="connsiteY11-124" fmla="*/ 1791849 h 2116969"/>
              <a:gd name="connsiteX12-125" fmla="*/ 463725 w 1977299"/>
              <a:gd name="connsiteY12-126" fmla="*/ 1593254 h 2116969"/>
              <a:gd name="connsiteX13-127" fmla="*/ 143951 w 1977299"/>
              <a:gd name="connsiteY13-128" fmla="*/ 1689628 h 2116969"/>
              <a:gd name="connsiteX14-129" fmla="*/ 26285 w 1977299"/>
              <a:gd name="connsiteY14-130" fmla="*/ 1485826 h 2116969"/>
              <a:gd name="connsiteX15-131" fmla="*/ 269635 w 1977299"/>
              <a:gd name="connsiteY15-132" fmla="*/ 1257080 h 2116969"/>
              <a:gd name="connsiteX16-133" fmla="*/ 269635 w 1977299"/>
              <a:gd name="connsiteY16-134" fmla="*/ 859890 h 2116969"/>
              <a:gd name="connsiteX17-135" fmla="*/ 26285 w 1977299"/>
              <a:gd name="connsiteY17-136" fmla="*/ 631144 h 2116969"/>
              <a:gd name="connsiteX18-137" fmla="*/ 143951 w 1977299"/>
              <a:gd name="connsiteY18-138" fmla="*/ 427342 h 2116969"/>
              <a:gd name="connsiteX19-139" fmla="*/ 463725 w 1977299"/>
              <a:gd name="connsiteY19-140" fmla="*/ 523716 h 2116969"/>
              <a:gd name="connsiteX20-141" fmla="*/ 807702 w 1977299"/>
              <a:gd name="connsiteY20-142" fmla="*/ 325121 h 2116969"/>
              <a:gd name="connsiteX21-143" fmla="*/ 884127 w 1977299"/>
              <a:gd name="connsiteY21-144" fmla="*/ 1 h 2116969"/>
              <a:gd name="connsiteX22-145" fmla="*/ 1119457 w 1977299"/>
              <a:gd name="connsiteY22-146" fmla="*/ 1 h 2116969"/>
              <a:gd name="connsiteX23-147" fmla="*/ 1195882 w 1977299"/>
              <a:gd name="connsiteY23-148" fmla="*/ 325121 h 2116969"/>
              <a:gd name="connsiteX24-149" fmla="*/ 1539859 w 1977299"/>
              <a:gd name="connsiteY24-150" fmla="*/ 523716 h 2116969"/>
              <a:gd name="connsiteX0-151" fmla="*/ 1539859 w 1977299"/>
              <a:gd name="connsiteY0-152" fmla="*/ 523714 h 2116967"/>
              <a:gd name="connsiteX1-153" fmla="*/ 1859633 w 1977299"/>
              <a:gd name="connsiteY1-154" fmla="*/ 427340 h 2116967"/>
              <a:gd name="connsiteX2-155" fmla="*/ 1977299 w 1977299"/>
              <a:gd name="connsiteY2-156" fmla="*/ 631142 h 2116967"/>
              <a:gd name="connsiteX3-157" fmla="*/ 1733949 w 1977299"/>
              <a:gd name="connsiteY3-158" fmla="*/ 859888 h 2116967"/>
              <a:gd name="connsiteX4-159" fmla="*/ 1733949 w 1977299"/>
              <a:gd name="connsiteY4-160" fmla="*/ 1257078 h 2116967"/>
              <a:gd name="connsiteX5-161" fmla="*/ 1977299 w 1977299"/>
              <a:gd name="connsiteY5-162" fmla="*/ 1485824 h 2116967"/>
              <a:gd name="connsiteX6-163" fmla="*/ 1859633 w 1977299"/>
              <a:gd name="connsiteY6-164" fmla="*/ 1689626 h 2116967"/>
              <a:gd name="connsiteX7-165" fmla="*/ 1539859 w 1977299"/>
              <a:gd name="connsiteY7-166" fmla="*/ 1593252 h 2116967"/>
              <a:gd name="connsiteX8-167" fmla="*/ 1195882 w 1977299"/>
              <a:gd name="connsiteY8-168" fmla="*/ 1791847 h 2116967"/>
              <a:gd name="connsiteX9-169" fmla="*/ 1119457 w 1977299"/>
              <a:gd name="connsiteY9-170" fmla="*/ 2116967 h 2116967"/>
              <a:gd name="connsiteX10-171" fmla="*/ 884127 w 1977299"/>
              <a:gd name="connsiteY10-172" fmla="*/ 2116967 h 2116967"/>
              <a:gd name="connsiteX11-173" fmla="*/ 807702 w 1977299"/>
              <a:gd name="connsiteY11-174" fmla="*/ 1791847 h 2116967"/>
              <a:gd name="connsiteX12-175" fmla="*/ 463725 w 1977299"/>
              <a:gd name="connsiteY12-176" fmla="*/ 1593252 h 2116967"/>
              <a:gd name="connsiteX13-177" fmla="*/ 143951 w 1977299"/>
              <a:gd name="connsiteY13-178" fmla="*/ 1689626 h 2116967"/>
              <a:gd name="connsiteX14-179" fmla="*/ 26285 w 1977299"/>
              <a:gd name="connsiteY14-180" fmla="*/ 1485824 h 2116967"/>
              <a:gd name="connsiteX15-181" fmla="*/ 269635 w 1977299"/>
              <a:gd name="connsiteY15-182" fmla="*/ 1257078 h 2116967"/>
              <a:gd name="connsiteX16-183" fmla="*/ 269635 w 1977299"/>
              <a:gd name="connsiteY16-184" fmla="*/ 859888 h 2116967"/>
              <a:gd name="connsiteX17-185" fmla="*/ 26285 w 1977299"/>
              <a:gd name="connsiteY17-186" fmla="*/ 631142 h 2116967"/>
              <a:gd name="connsiteX18-187" fmla="*/ 143951 w 1977299"/>
              <a:gd name="connsiteY18-188" fmla="*/ 427340 h 2116967"/>
              <a:gd name="connsiteX19-189" fmla="*/ 463725 w 1977299"/>
              <a:gd name="connsiteY19-190" fmla="*/ 523714 h 2116967"/>
              <a:gd name="connsiteX20-191" fmla="*/ 807702 w 1977299"/>
              <a:gd name="connsiteY20-192" fmla="*/ 325119 h 2116967"/>
              <a:gd name="connsiteX21-193" fmla="*/ 884127 w 1977299"/>
              <a:gd name="connsiteY21-194" fmla="*/ -1 h 2116967"/>
              <a:gd name="connsiteX22-195" fmla="*/ 1119457 w 1977299"/>
              <a:gd name="connsiteY22-196" fmla="*/ -1 h 2116967"/>
              <a:gd name="connsiteX23-197" fmla="*/ 1195882 w 1977299"/>
              <a:gd name="connsiteY23-198" fmla="*/ 325119 h 2116967"/>
              <a:gd name="connsiteX24-199" fmla="*/ 1539859 w 1977299"/>
              <a:gd name="connsiteY24-200" fmla="*/ 523714 h 2116967"/>
              <a:gd name="connsiteX0-201" fmla="*/ 1539859 w 1977299"/>
              <a:gd name="connsiteY0-202" fmla="*/ 523716 h 2157608"/>
              <a:gd name="connsiteX1-203" fmla="*/ 1859633 w 1977299"/>
              <a:gd name="connsiteY1-204" fmla="*/ 427342 h 2157608"/>
              <a:gd name="connsiteX2-205" fmla="*/ 1977299 w 1977299"/>
              <a:gd name="connsiteY2-206" fmla="*/ 631144 h 2157608"/>
              <a:gd name="connsiteX3-207" fmla="*/ 1733949 w 1977299"/>
              <a:gd name="connsiteY3-208" fmla="*/ 859890 h 2157608"/>
              <a:gd name="connsiteX4-209" fmla="*/ 1733949 w 1977299"/>
              <a:gd name="connsiteY4-210" fmla="*/ 1257080 h 2157608"/>
              <a:gd name="connsiteX5-211" fmla="*/ 1977299 w 1977299"/>
              <a:gd name="connsiteY5-212" fmla="*/ 1485826 h 2157608"/>
              <a:gd name="connsiteX6-213" fmla="*/ 1859633 w 1977299"/>
              <a:gd name="connsiteY6-214" fmla="*/ 1689628 h 2157608"/>
              <a:gd name="connsiteX7-215" fmla="*/ 1539859 w 1977299"/>
              <a:gd name="connsiteY7-216" fmla="*/ 1593254 h 2157608"/>
              <a:gd name="connsiteX8-217" fmla="*/ 1195882 w 1977299"/>
              <a:gd name="connsiteY8-218" fmla="*/ 1791849 h 2157608"/>
              <a:gd name="connsiteX9-219" fmla="*/ 1119457 w 1977299"/>
              <a:gd name="connsiteY9-220" fmla="*/ 2116969 h 2157608"/>
              <a:gd name="connsiteX10-221" fmla="*/ 884127 w 1977299"/>
              <a:gd name="connsiteY10-222" fmla="*/ 2116969 h 2157608"/>
              <a:gd name="connsiteX11-223" fmla="*/ 807702 w 1977299"/>
              <a:gd name="connsiteY11-224" fmla="*/ 1791849 h 2157608"/>
              <a:gd name="connsiteX12-225" fmla="*/ 463725 w 1977299"/>
              <a:gd name="connsiteY12-226" fmla="*/ 1593254 h 2157608"/>
              <a:gd name="connsiteX13-227" fmla="*/ 143951 w 1977299"/>
              <a:gd name="connsiteY13-228" fmla="*/ 1689628 h 2157608"/>
              <a:gd name="connsiteX14-229" fmla="*/ 26285 w 1977299"/>
              <a:gd name="connsiteY14-230" fmla="*/ 1485826 h 2157608"/>
              <a:gd name="connsiteX15-231" fmla="*/ 269635 w 1977299"/>
              <a:gd name="connsiteY15-232" fmla="*/ 1257080 h 2157608"/>
              <a:gd name="connsiteX16-233" fmla="*/ 269635 w 1977299"/>
              <a:gd name="connsiteY16-234" fmla="*/ 859890 h 2157608"/>
              <a:gd name="connsiteX17-235" fmla="*/ 26285 w 1977299"/>
              <a:gd name="connsiteY17-236" fmla="*/ 631144 h 2157608"/>
              <a:gd name="connsiteX18-237" fmla="*/ 143951 w 1977299"/>
              <a:gd name="connsiteY18-238" fmla="*/ 427342 h 2157608"/>
              <a:gd name="connsiteX19-239" fmla="*/ 463725 w 1977299"/>
              <a:gd name="connsiteY19-240" fmla="*/ 523716 h 2157608"/>
              <a:gd name="connsiteX20-241" fmla="*/ 807702 w 1977299"/>
              <a:gd name="connsiteY20-242" fmla="*/ 325121 h 2157608"/>
              <a:gd name="connsiteX21-243" fmla="*/ 884127 w 1977299"/>
              <a:gd name="connsiteY21-244" fmla="*/ 1 h 2157608"/>
              <a:gd name="connsiteX22-245" fmla="*/ 1119457 w 1977299"/>
              <a:gd name="connsiteY22-246" fmla="*/ 1 h 2157608"/>
              <a:gd name="connsiteX23-247" fmla="*/ 1195882 w 1977299"/>
              <a:gd name="connsiteY23-248" fmla="*/ 325121 h 2157608"/>
              <a:gd name="connsiteX24-249" fmla="*/ 1539859 w 1977299"/>
              <a:gd name="connsiteY24-250" fmla="*/ 523716 h 2157608"/>
              <a:gd name="connsiteX0-251" fmla="*/ 1539859 w 1977299"/>
              <a:gd name="connsiteY0-252" fmla="*/ 523714 h 2179536"/>
              <a:gd name="connsiteX1-253" fmla="*/ 1859633 w 1977299"/>
              <a:gd name="connsiteY1-254" fmla="*/ 427340 h 2179536"/>
              <a:gd name="connsiteX2-255" fmla="*/ 1977299 w 1977299"/>
              <a:gd name="connsiteY2-256" fmla="*/ 631142 h 2179536"/>
              <a:gd name="connsiteX3-257" fmla="*/ 1733949 w 1977299"/>
              <a:gd name="connsiteY3-258" fmla="*/ 859888 h 2179536"/>
              <a:gd name="connsiteX4-259" fmla="*/ 1733949 w 1977299"/>
              <a:gd name="connsiteY4-260" fmla="*/ 1257078 h 2179536"/>
              <a:gd name="connsiteX5-261" fmla="*/ 1977299 w 1977299"/>
              <a:gd name="connsiteY5-262" fmla="*/ 1485824 h 2179536"/>
              <a:gd name="connsiteX6-263" fmla="*/ 1859633 w 1977299"/>
              <a:gd name="connsiteY6-264" fmla="*/ 1689626 h 2179536"/>
              <a:gd name="connsiteX7-265" fmla="*/ 1539859 w 1977299"/>
              <a:gd name="connsiteY7-266" fmla="*/ 1593252 h 2179536"/>
              <a:gd name="connsiteX8-267" fmla="*/ 1195882 w 1977299"/>
              <a:gd name="connsiteY8-268" fmla="*/ 1791847 h 2179536"/>
              <a:gd name="connsiteX9-269" fmla="*/ 1119457 w 1977299"/>
              <a:gd name="connsiteY9-270" fmla="*/ 2116967 h 2179536"/>
              <a:gd name="connsiteX10-271" fmla="*/ 884127 w 1977299"/>
              <a:gd name="connsiteY10-272" fmla="*/ 2116967 h 2179536"/>
              <a:gd name="connsiteX11-273" fmla="*/ 807702 w 1977299"/>
              <a:gd name="connsiteY11-274" fmla="*/ 1791847 h 2179536"/>
              <a:gd name="connsiteX12-275" fmla="*/ 463725 w 1977299"/>
              <a:gd name="connsiteY12-276" fmla="*/ 1593252 h 2179536"/>
              <a:gd name="connsiteX13-277" fmla="*/ 143951 w 1977299"/>
              <a:gd name="connsiteY13-278" fmla="*/ 1689626 h 2179536"/>
              <a:gd name="connsiteX14-279" fmla="*/ 26285 w 1977299"/>
              <a:gd name="connsiteY14-280" fmla="*/ 1485824 h 2179536"/>
              <a:gd name="connsiteX15-281" fmla="*/ 269635 w 1977299"/>
              <a:gd name="connsiteY15-282" fmla="*/ 1257078 h 2179536"/>
              <a:gd name="connsiteX16-283" fmla="*/ 269635 w 1977299"/>
              <a:gd name="connsiteY16-284" fmla="*/ 859888 h 2179536"/>
              <a:gd name="connsiteX17-285" fmla="*/ 26285 w 1977299"/>
              <a:gd name="connsiteY17-286" fmla="*/ 631142 h 2179536"/>
              <a:gd name="connsiteX18-287" fmla="*/ 143951 w 1977299"/>
              <a:gd name="connsiteY18-288" fmla="*/ 427340 h 2179536"/>
              <a:gd name="connsiteX19-289" fmla="*/ 463725 w 1977299"/>
              <a:gd name="connsiteY19-290" fmla="*/ 523714 h 2179536"/>
              <a:gd name="connsiteX20-291" fmla="*/ 807702 w 1977299"/>
              <a:gd name="connsiteY20-292" fmla="*/ 325119 h 2179536"/>
              <a:gd name="connsiteX21-293" fmla="*/ 884127 w 1977299"/>
              <a:gd name="connsiteY21-294" fmla="*/ -1 h 2179536"/>
              <a:gd name="connsiteX22-295" fmla="*/ 1119457 w 1977299"/>
              <a:gd name="connsiteY22-296" fmla="*/ -1 h 2179536"/>
              <a:gd name="connsiteX23-297" fmla="*/ 1195882 w 1977299"/>
              <a:gd name="connsiteY23-298" fmla="*/ 325119 h 2179536"/>
              <a:gd name="connsiteX24-299" fmla="*/ 1539859 w 1977299"/>
              <a:gd name="connsiteY24-300" fmla="*/ 523714 h 2179536"/>
              <a:gd name="connsiteX0-301" fmla="*/ 1539859 w 1981249"/>
              <a:gd name="connsiteY0-302" fmla="*/ 523716 h 2179538"/>
              <a:gd name="connsiteX1-303" fmla="*/ 1859633 w 1981249"/>
              <a:gd name="connsiteY1-304" fmla="*/ 427342 h 2179538"/>
              <a:gd name="connsiteX2-305" fmla="*/ 1977299 w 1981249"/>
              <a:gd name="connsiteY2-306" fmla="*/ 631144 h 2179538"/>
              <a:gd name="connsiteX3-307" fmla="*/ 1733949 w 1981249"/>
              <a:gd name="connsiteY3-308" fmla="*/ 859890 h 2179538"/>
              <a:gd name="connsiteX4-309" fmla="*/ 1733949 w 1981249"/>
              <a:gd name="connsiteY4-310" fmla="*/ 1257080 h 2179538"/>
              <a:gd name="connsiteX5-311" fmla="*/ 1977299 w 1981249"/>
              <a:gd name="connsiteY5-312" fmla="*/ 1485826 h 2179538"/>
              <a:gd name="connsiteX6-313" fmla="*/ 1859633 w 1981249"/>
              <a:gd name="connsiteY6-314" fmla="*/ 1689628 h 2179538"/>
              <a:gd name="connsiteX7-315" fmla="*/ 1539859 w 1981249"/>
              <a:gd name="connsiteY7-316" fmla="*/ 1593254 h 2179538"/>
              <a:gd name="connsiteX8-317" fmla="*/ 1195882 w 1981249"/>
              <a:gd name="connsiteY8-318" fmla="*/ 1791849 h 2179538"/>
              <a:gd name="connsiteX9-319" fmla="*/ 1119457 w 1981249"/>
              <a:gd name="connsiteY9-320" fmla="*/ 2116969 h 2179538"/>
              <a:gd name="connsiteX10-321" fmla="*/ 884127 w 1981249"/>
              <a:gd name="connsiteY10-322" fmla="*/ 2116969 h 2179538"/>
              <a:gd name="connsiteX11-323" fmla="*/ 807702 w 1981249"/>
              <a:gd name="connsiteY11-324" fmla="*/ 1791849 h 2179538"/>
              <a:gd name="connsiteX12-325" fmla="*/ 463725 w 1981249"/>
              <a:gd name="connsiteY12-326" fmla="*/ 1593254 h 2179538"/>
              <a:gd name="connsiteX13-327" fmla="*/ 143951 w 1981249"/>
              <a:gd name="connsiteY13-328" fmla="*/ 1689628 h 2179538"/>
              <a:gd name="connsiteX14-329" fmla="*/ 26285 w 1981249"/>
              <a:gd name="connsiteY14-330" fmla="*/ 1485826 h 2179538"/>
              <a:gd name="connsiteX15-331" fmla="*/ 269635 w 1981249"/>
              <a:gd name="connsiteY15-332" fmla="*/ 1257080 h 2179538"/>
              <a:gd name="connsiteX16-333" fmla="*/ 269635 w 1981249"/>
              <a:gd name="connsiteY16-334" fmla="*/ 859890 h 2179538"/>
              <a:gd name="connsiteX17-335" fmla="*/ 26285 w 1981249"/>
              <a:gd name="connsiteY17-336" fmla="*/ 631144 h 2179538"/>
              <a:gd name="connsiteX18-337" fmla="*/ 143951 w 1981249"/>
              <a:gd name="connsiteY18-338" fmla="*/ 427342 h 2179538"/>
              <a:gd name="connsiteX19-339" fmla="*/ 463725 w 1981249"/>
              <a:gd name="connsiteY19-340" fmla="*/ 523716 h 2179538"/>
              <a:gd name="connsiteX20-341" fmla="*/ 807702 w 1981249"/>
              <a:gd name="connsiteY20-342" fmla="*/ 325121 h 2179538"/>
              <a:gd name="connsiteX21-343" fmla="*/ 884127 w 1981249"/>
              <a:gd name="connsiteY21-344" fmla="*/ 1 h 2179538"/>
              <a:gd name="connsiteX22-345" fmla="*/ 1119457 w 1981249"/>
              <a:gd name="connsiteY22-346" fmla="*/ 1 h 2179538"/>
              <a:gd name="connsiteX23-347" fmla="*/ 1195882 w 1981249"/>
              <a:gd name="connsiteY23-348" fmla="*/ 325121 h 2179538"/>
              <a:gd name="connsiteX24-349" fmla="*/ 1539859 w 1981249"/>
              <a:gd name="connsiteY24-350" fmla="*/ 523716 h 2179538"/>
              <a:gd name="connsiteX0-351" fmla="*/ 1539859 w 2003583"/>
              <a:gd name="connsiteY0-352" fmla="*/ 523714 h 2179536"/>
              <a:gd name="connsiteX1-353" fmla="*/ 1859633 w 2003583"/>
              <a:gd name="connsiteY1-354" fmla="*/ 427340 h 2179536"/>
              <a:gd name="connsiteX2-355" fmla="*/ 1977299 w 2003583"/>
              <a:gd name="connsiteY2-356" fmla="*/ 631142 h 2179536"/>
              <a:gd name="connsiteX3-357" fmla="*/ 1733949 w 2003583"/>
              <a:gd name="connsiteY3-358" fmla="*/ 859888 h 2179536"/>
              <a:gd name="connsiteX4-359" fmla="*/ 1733949 w 2003583"/>
              <a:gd name="connsiteY4-360" fmla="*/ 1257078 h 2179536"/>
              <a:gd name="connsiteX5-361" fmla="*/ 1977299 w 2003583"/>
              <a:gd name="connsiteY5-362" fmla="*/ 1485824 h 2179536"/>
              <a:gd name="connsiteX6-363" fmla="*/ 1859633 w 2003583"/>
              <a:gd name="connsiteY6-364" fmla="*/ 1689626 h 2179536"/>
              <a:gd name="connsiteX7-365" fmla="*/ 1539859 w 2003583"/>
              <a:gd name="connsiteY7-366" fmla="*/ 1593252 h 2179536"/>
              <a:gd name="connsiteX8-367" fmla="*/ 1195882 w 2003583"/>
              <a:gd name="connsiteY8-368" fmla="*/ 1791847 h 2179536"/>
              <a:gd name="connsiteX9-369" fmla="*/ 1119457 w 2003583"/>
              <a:gd name="connsiteY9-370" fmla="*/ 2116967 h 2179536"/>
              <a:gd name="connsiteX10-371" fmla="*/ 884127 w 2003583"/>
              <a:gd name="connsiteY10-372" fmla="*/ 2116967 h 2179536"/>
              <a:gd name="connsiteX11-373" fmla="*/ 807702 w 2003583"/>
              <a:gd name="connsiteY11-374" fmla="*/ 1791847 h 2179536"/>
              <a:gd name="connsiteX12-375" fmla="*/ 463725 w 2003583"/>
              <a:gd name="connsiteY12-376" fmla="*/ 1593252 h 2179536"/>
              <a:gd name="connsiteX13-377" fmla="*/ 143951 w 2003583"/>
              <a:gd name="connsiteY13-378" fmla="*/ 1689626 h 2179536"/>
              <a:gd name="connsiteX14-379" fmla="*/ 26285 w 2003583"/>
              <a:gd name="connsiteY14-380" fmla="*/ 1485824 h 2179536"/>
              <a:gd name="connsiteX15-381" fmla="*/ 269635 w 2003583"/>
              <a:gd name="connsiteY15-382" fmla="*/ 1257078 h 2179536"/>
              <a:gd name="connsiteX16-383" fmla="*/ 269635 w 2003583"/>
              <a:gd name="connsiteY16-384" fmla="*/ 859888 h 2179536"/>
              <a:gd name="connsiteX17-385" fmla="*/ 26285 w 2003583"/>
              <a:gd name="connsiteY17-386" fmla="*/ 631142 h 2179536"/>
              <a:gd name="connsiteX18-387" fmla="*/ 143951 w 2003583"/>
              <a:gd name="connsiteY18-388" fmla="*/ 427340 h 2179536"/>
              <a:gd name="connsiteX19-389" fmla="*/ 463725 w 2003583"/>
              <a:gd name="connsiteY19-390" fmla="*/ 523714 h 2179536"/>
              <a:gd name="connsiteX20-391" fmla="*/ 807702 w 2003583"/>
              <a:gd name="connsiteY20-392" fmla="*/ 325119 h 2179536"/>
              <a:gd name="connsiteX21-393" fmla="*/ 884127 w 2003583"/>
              <a:gd name="connsiteY21-394" fmla="*/ -1 h 2179536"/>
              <a:gd name="connsiteX22-395" fmla="*/ 1119457 w 2003583"/>
              <a:gd name="connsiteY22-396" fmla="*/ -1 h 2179536"/>
              <a:gd name="connsiteX23-397" fmla="*/ 1195882 w 2003583"/>
              <a:gd name="connsiteY23-398" fmla="*/ 325119 h 2179536"/>
              <a:gd name="connsiteX24-399" fmla="*/ 1539859 w 2003583"/>
              <a:gd name="connsiteY24-400" fmla="*/ 523714 h 2179536"/>
              <a:gd name="connsiteX0-401" fmla="*/ 1539859 w 2003583"/>
              <a:gd name="connsiteY0-402" fmla="*/ 523716 h 2179538"/>
              <a:gd name="connsiteX1-403" fmla="*/ 1859633 w 2003583"/>
              <a:gd name="connsiteY1-404" fmla="*/ 427342 h 2179538"/>
              <a:gd name="connsiteX2-405" fmla="*/ 1977299 w 2003583"/>
              <a:gd name="connsiteY2-406" fmla="*/ 631144 h 2179538"/>
              <a:gd name="connsiteX3-407" fmla="*/ 1733949 w 2003583"/>
              <a:gd name="connsiteY3-408" fmla="*/ 859890 h 2179538"/>
              <a:gd name="connsiteX4-409" fmla="*/ 1733949 w 2003583"/>
              <a:gd name="connsiteY4-410" fmla="*/ 1257080 h 2179538"/>
              <a:gd name="connsiteX5-411" fmla="*/ 1977299 w 2003583"/>
              <a:gd name="connsiteY5-412" fmla="*/ 1485826 h 2179538"/>
              <a:gd name="connsiteX6-413" fmla="*/ 1859633 w 2003583"/>
              <a:gd name="connsiteY6-414" fmla="*/ 1689628 h 2179538"/>
              <a:gd name="connsiteX7-415" fmla="*/ 1539859 w 2003583"/>
              <a:gd name="connsiteY7-416" fmla="*/ 1593254 h 2179538"/>
              <a:gd name="connsiteX8-417" fmla="*/ 1195882 w 2003583"/>
              <a:gd name="connsiteY8-418" fmla="*/ 1791849 h 2179538"/>
              <a:gd name="connsiteX9-419" fmla="*/ 1119457 w 2003583"/>
              <a:gd name="connsiteY9-420" fmla="*/ 2116969 h 2179538"/>
              <a:gd name="connsiteX10-421" fmla="*/ 884127 w 2003583"/>
              <a:gd name="connsiteY10-422" fmla="*/ 2116969 h 2179538"/>
              <a:gd name="connsiteX11-423" fmla="*/ 807702 w 2003583"/>
              <a:gd name="connsiteY11-424" fmla="*/ 1791849 h 2179538"/>
              <a:gd name="connsiteX12-425" fmla="*/ 463725 w 2003583"/>
              <a:gd name="connsiteY12-426" fmla="*/ 1593254 h 2179538"/>
              <a:gd name="connsiteX13-427" fmla="*/ 143951 w 2003583"/>
              <a:gd name="connsiteY13-428" fmla="*/ 1689628 h 2179538"/>
              <a:gd name="connsiteX14-429" fmla="*/ 26285 w 2003583"/>
              <a:gd name="connsiteY14-430" fmla="*/ 1485826 h 2179538"/>
              <a:gd name="connsiteX15-431" fmla="*/ 269635 w 2003583"/>
              <a:gd name="connsiteY15-432" fmla="*/ 1257080 h 2179538"/>
              <a:gd name="connsiteX16-433" fmla="*/ 269635 w 2003583"/>
              <a:gd name="connsiteY16-434" fmla="*/ 859890 h 2179538"/>
              <a:gd name="connsiteX17-435" fmla="*/ 26285 w 2003583"/>
              <a:gd name="connsiteY17-436" fmla="*/ 631144 h 2179538"/>
              <a:gd name="connsiteX18-437" fmla="*/ 143951 w 2003583"/>
              <a:gd name="connsiteY18-438" fmla="*/ 427342 h 2179538"/>
              <a:gd name="connsiteX19-439" fmla="*/ 463725 w 2003583"/>
              <a:gd name="connsiteY19-440" fmla="*/ 523716 h 2179538"/>
              <a:gd name="connsiteX20-441" fmla="*/ 807702 w 2003583"/>
              <a:gd name="connsiteY20-442" fmla="*/ 325121 h 2179538"/>
              <a:gd name="connsiteX21-443" fmla="*/ 884127 w 2003583"/>
              <a:gd name="connsiteY21-444" fmla="*/ 1 h 2179538"/>
              <a:gd name="connsiteX22-445" fmla="*/ 1119457 w 2003583"/>
              <a:gd name="connsiteY22-446" fmla="*/ 1 h 2179538"/>
              <a:gd name="connsiteX23-447" fmla="*/ 1195882 w 2003583"/>
              <a:gd name="connsiteY23-448" fmla="*/ 325121 h 2179538"/>
              <a:gd name="connsiteX24-449" fmla="*/ 1539859 w 2003583"/>
              <a:gd name="connsiteY24-450" fmla="*/ 523716 h 2179538"/>
              <a:gd name="connsiteX0-451" fmla="*/ 1539859 w 2003583"/>
              <a:gd name="connsiteY0-452" fmla="*/ 523714 h 2179536"/>
              <a:gd name="connsiteX1-453" fmla="*/ 1859633 w 2003583"/>
              <a:gd name="connsiteY1-454" fmla="*/ 427340 h 2179536"/>
              <a:gd name="connsiteX2-455" fmla="*/ 1977299 w 2003583"/>
              <a:gd name="connsiteY2-456" fmla="*/ 631142 h 2179536"/>
              <a:gd name="connsiteX3-457" fmla="*/ 1733949 w 2003583"/>
              <a:gd name="connsiteY3-458" fmla="*/ 859888 h 2179536"/>
              <a:gd name="connsiteX4-459" fmla="*/ 1733949 w 2003583"/>
              <a:gd name="connsiteY4-460" fmla="*/ 1257078 h 2179536"/>
              <a:gd name="connsiteX5-461" fmla="*/ 1977299 w 2003583"/>
              <a:gd name="connsiteY5-462" fmla="*/ 1485824 h 2179536"/>
              <a:gd name="connsiteX6-463" fmla="*/ 1859633 w 2003583"/>
              <a:gd name="connsiteY6-464" fmla="*/ 1689626 h 2179536"/>
              <a:gd name="connsiteX7-465" fmla="*/ 1539859 w 2003583"/>
              <a:gd name="connsiteY7-466" fmla="*/ 1593252 h 2179536"/>
              <a:gd name="connsiteX8-467" fmla="*/ 1195882 w 2003583"/>
              <a:gd name="connsiteY8-468" fmla="*/ 1791847 h 2179536"/>
              <a:gd name="connsiteX9-469" fmla="*/ 1119457 w 2003583"/>
              <a:gd name="connsiteY9-470" fmla="*/ 2116967 h 2179536"/>
              <a:gd name="connsiteX10-471" fmla="*/ 884127 w 2003583"/>
              <a:gd name="connsiteY10-472" fmla="*/ 2116967 h 2179536"/>
              <a:gd name="connsiteX11-473" fmla="*/ 807702 w 2003583"/>
              <a:gd name="connsiteY11-474" fmla="*/ 1791847 h 2179536"/>
              <a:gd name="connsiteX12-475" fmla="*/ 463725 w 2003583"/>
              <a:gd name="connsiteY12-476" fmla="*/ 1593252 h 2179536"/>
              <a:gd name="connsiteX13-477" fmla="*/ 143951 w 2003583"/>
              <a:gd name="connsiteY13-478" fmla="*/ 1689626 h 2179536"/>
              <a:gd name="connsiteX14-479" fmla="*/ 26285 w 2003583"/>
              <a:gd name="connsiteY14-480" fmla="*/ 1485824 h 2179536"/>
              <a:gd name="connsiteX15-481" fmla="*/ 269635 w 2003583"/>
              <a:gd name="connsiteY15-482" fmla="*/ 1257078 h 2179536"/>
              <a:gd name="connsiteX16-483" fmla="*/ 269635 w 2003583"/>
              <a:gd name="connsiteY16-484" fmla="*/ 859888 h 2179536"/>
              <a:gd name="connsiteX17-485" fmla="*/ 26285 w 2003583"/>
              <a:gd name="connsiteY17-486" fmla="*/ 631142 h 2179536"/>
              <a:gd name="connsiteX18-487" fmla="*/ 143951 w 2003583"/>
              <a:gd name="connsiteY18-488" fmla="*/ 427340 h 2179536"/>
              <a:gd name="connsiteX19-489" fmla="*/ 463725 w 2003583"/>
              <a:gd name="connsiteY19-490" fmla="*/ 523714 h 2179536"/>
              <a:gd name="connsiteX20-491" fmla="*/ 807702 w 2003583"/>
              <a:gd name="connsiteY20-492" fmla="*/ 325119 h 2179536"/>
              <a:gd name="connsiteX21-493" fmla="*/ 884127 w 2003583"/>
              <a:gd name="connsiteY21-494" fmla="*/ -1 h 2179536"/>
              <a:gd name="connsiteX22-495" fmla="*/ 1119457 w 2003583"/>
              <a:gd name="connsiteY22-496" fmla="*/ -1 h 2179536"/>
              <a:gd name="connsiteX23-497" fmla="*/ 1195882 w 2003583"/>
              <a:gd name="connsiteY23-498" fmla="*/ 325119 h 2179536"/>
              <a:gd name="connsiteX24-499" fmla="*/ 1539859 w 2003583"/>
              <a:gd name="connsiteY24-500" fmla="*/ 523714 h 2179536"/>
              <a:gd name="connsiteX0-501" fmla="*/ 1539859 w 2003583"/>
              <a:gd name="connsiteY0-502" fmla="*/ 564355 h 2220177"/>
              <a:gd name="connsiteX1-503" fmla="*/ 1859633 w 2003583"/>
              <a:gd name="connsiteY1-504" fmla="*/ 467981 h 2220177"/>
              <a:gd name="connsiteX2-505" fmla="*/ 1977299 w 2003583"/>
              <a:gd name="connsiteY2-506" fmla="*/ 671783 h 2220177"/>
              <a:gd name="connsiteX3-507" fmla="*/ 1733949 w 2003583"/>
              <a:gd name="connsiteY3-508" fmla="*/ 900529 h 2220177"/>
              <a:gd name="connsiteX4-509" fmla="*/ 1733949 w 2003583"/>
              <a:gd name="connsiteY4-510" fmla="*/ 1297719 h 2220177"/>
              <a:gd name="connsiteX5-511" fmla="*/ 1977299 w 2003583"/>
              <a:gd name="connsiteY5-512" fmla="*/ 1526465 h 2220177"/>
              <a:gd name="connsiteX6-513" fmla="*/ 1859633 w 2003583"/>
              <a:gd name="connsiteY6-514" fmla="*/ 1730267 h 2220177"/>
              <a:gd name="connsiteX7-515" fmla="*/ 1539859 w 2003583"/>
              <a:gd name="connsiteY7-516" fmla="*/ 1633893 h 2220177"/>
              <a:gd name="connsiteX8-517" fmla="*/ 1195882 w 2003583"/>
              <a:gd name="connsiteY8-518" fmla="*/ 1832488 h 2220177"/>
              <a:gd name="connsiteX9-519" fmla="*/ 1119457 w 2003583"/>
              <a:gd name="connsiteY9-520" fmla="*/ 2157608 h 2220177"/>
              <a:gd name="connsiteX10-521" fmla="*/ 884127 w 2003583"/>
              <a:gd name="connsiteY10-522" fmla="*/ 2157608 h 2220177"/>
              <a:gd name="connsiteX11-523" fmla="*/ 807702 w 2003583"/>
              <a:gd name="connsiteY11-524" fmla="*/ 1832488 h 2220177"/>
              <a:gd name="connsiteX12-525" fmla="*/ 463725 w 2003583"/>
              <a:gd name="connsiteY12-526" fmla="*/ 1633893 h 2220177"/>
              <a:gd name="connsiteX13-527" fmla="*/ 143951 w 2003583"/>
              <a:gd name="connsiteY13-528" fmla="*/ 1730267 h 2220177"/>
              <a:gd name="connsiteX14-529" fmla="*/ 26285 w 2003583"/>
              <a:gd name="connsiteY14-530" fmla="*/ 1526465 h 2220177"/>
              <a:gd name="connsiteX15-531" fmla="*/ 269635 w 2003583"/>
              <a:gd name="connsiteY15-532" fmla="*/ 1297719 h 2220177"/>
              <a:gd name="connsiteX16-533" fmla="*/ 269635 w 2003583"/>
              <a:gd name="connsiteY16-534" fmla="*/ 900529 h 2220177"/>
              <a:gd name="connsiteX17-535" fmla="*/ 26285 w 2003583"/>
              <a:gd name="connsiteY17-536" fmla="*/ 671783 h 2220177"/>
              <a:gd name="connsiteX18-537" fmla="*/ 143951 w 2003583"/>
              <a:gd name="connsiteY18-538" fmla="*/ 467981 h 2220177"/>
              <a:gd name="connsiteX19-539" fmla="*/ 463725 w 2003583"/>
              <a:gd name="connsiteY19-540" fmla="*/ 564355 h 2220177"/>
              <a:gd name="connsiteX20-541" fmla="*/ 807702 w 2003583"/>
              <a:gd name="connsiteY20-542" fmla="*/ 365760 h 2220177"/>
              <a:gd name="connsiteX21-543" fmla="*/ 884127 w 2003583"/>
              <a:gd name="connsiteY21-544" fmla="*/ 40640 h 2220177"/>
              <a:gd name="connsiteX22-545" fmla="*/ 1119457 w 2003583"/>
              <a:gd name="connsiteY22-546" fmla="*/ 40640 h 2220177"/>
              <a:gd name="connsiteX23-547" fmla="*/ 1195882 w 2003583"/>
              <a:gd name="connsiteY23-548" fmla="*/ 365760 h 2220177"/>
              <a:gd name="connsiteX24-549" fmla="*/ 1539859 w 2003583"/>
              <a:gd name="connsiteY24-550" fmla="*/ 564355 h 2220177"/>
              <a:gd name="connsiteX0-551" fmla="*/ 1539859 w 2003583"/>
              <a:gd name="connsiteY0-552" fmla="*/ 586285 h 2242107"/>
              <a:gd name="connsiteX1-553" fmla="*/ 1859633 w 2003583"/>
              <a:gd name="connsiteY1-554" fmla="*/ 489911 h 2242107"/>
              <a:gd name="connsiteX2-555" fmla="*/ 1977299 w 2003583"/>
              <a:gd name="connsiteY2-556" fmla="*/ 693713 h 2242107"/>
              <a:gd name="connsiteX3-557" fmla="*/ 1733949 w 2003583"/>
              <a:gd name="connsiteY3-558" fmla="*/ 922459 h 2242107"/>
              <a:gd name="connsiteX4-559" fmla="*/ 1733949 w 2003583"/>
              <a:gd name="connsiteY4-560" fmla="*/ 1319649 h 2242107"/>
              <a:gd name="connsiteX5-561" fmla="*/ 1977299 w 2003583"/>
              <a:gd name="connsiteY5-562" fmla="*/ 1548395 h 2242107"/>
              <a:gd name="connsiteX6-563" fmla="*/ 1859633 w 2003583"/>
              <a:gd name="connsiteY6-564" fmla="*/ 1752197 h 2242107"/>
              <a:gd name="connsiteX7-565" fmla="*/ 1539859 w 2003583"/>
              <a:gd name="connsiteY7-566" fmla="*/ 1655823 h 2242107"/>
              <a:gd name="connsiteX8-567" fmla="*/ 1195882 w 2003583"/>
              <a:gd name="connsiteY8-568" fmla="*/ 1854418 h 2242107"/>
              <a:gd name="connsiteX9-569" fmla="*/ 1119457 w 2003583"/>
              <a:gd name="connsiteY9-570" fmla="*/ 2179538 h 2242107"/>
              <a:gd name="connsiteX10-571" fmla="*/ 884127 w 2003583"/>
              <a:gd name="connsiteY10-572" fmla="*/ 2179538 h 2242107"/>
              <a:gd name="connsiteX11-573" fmla="*/ 807702 w 2003583"/>
              <a:gd name="connsiteY11-574" fmla="*/ 1854418 h 2242107"/>
              <a:gd name="connsiteX12-575" fmla="*/ 463725 w 2003583"/>
              <a:gd name="connsiteY12-576" fmla="*/ 1655823 h 2242107"/>
              <a:gd name="connsiteX13-577" fmla="*/ 143951 w 2003583"/>
              <a:gd name="connsiteY13-578" fmla="*/ 1752197 h 2242107"/>
              <a:gd name="connsiteX14-579" fmla="*/ 26285 w 2003583"/>
              <a:gd name="connsiteY14-580" fmla="*/ 1548395 h 2242107"/>
              <a:gd name="connsiteX15-581" fmla="*/ 269635 w 2003583"/>
              <a:gd name="connsiteY15-582" fmla="*/ 1319649 h 2242107"/>
              <a:gd name="connsiteX16-583" fmla="*/ 269635 w 2003583"/>
              <a:gd name="connsiteY16-584" fmla="*/ 922459 h 2242107"/>
              <a:gd name="connsiteX17-585" fmla="*/ 26285 w 2003583"/>
              <a:gd name="connsiteY17-586" fmla="*/ 693713 h 2242107"/>
              <a:gd name="connsiteX18-587" fmla="*/ 143951 w 2003583"/>
              <a:gd name="connsiteY18-588" fmla="*/ 489911 h 2242107"/>
              <a:gd name="connsiteX19-589" fmla="*/ 463725 w 2003583"/>
              <a:gd name="connsiteY19-590" fmla="*/ 586285 h 2242107"/>
              <a:gd name="connsiteX20-591" fmla="*/ 807702 w 2003583"/>
              <a:gd name="connsiteY20-592" fmla="*/ 387690 h 2242107"/>
              <a:gd name="connsiteX21-593" fmla="*/ 884127 w 2003583"/>
              <a:gd name="connsiteY21-594" fmla="*/ 62570 h 2242107"/>
              <a:gd name="connsiteX22-595" fmla="*/ 1119457 w 2003583"/>
              <a:gd name="connsiteY22-596" fmla="*/ 62570 h 2242107"/>
              <a:gd name="connsiteX23-597" fmla="*/ 1195882 w 2003583"/>
              <a:gd name="connsiteY23-598" fmla="*/ 387690 h 2242107"/>
              <a:gd name="connsiteX24-599" fmla="*/ 1539859 w 2003583"/>
              <a:gd name="connsiteY24-600" fmla="*/ 586285 h 2242107"/>
              <a:gd name="connsiteX0-601" fmla="*/ 1539859 w 2003583"/>
              <a:gd name="connsiteY0-602" fmla="*/ 586285 h 2242107"/>
              <a:gd name="connsiteX1-603" fmla="*/ 1859633 w 2003583"/>
              <a:gd name="connsiteY1-604" fmla="*/ 489911 h 2242107"/>
              <a:gd name="connsiteX2-605" fmla="*/ 1977299 w 2003583"/>
              <a:gd name="connsiteY2-606" fmla="*/ 693713 h 2242107"/>
              <a:gd name="connsiteX3-607" fmla="*/ 1733949 w 2003583"/>
              <a:gd name="connsiteY3-608" fmla="*/ 922459 h 2242107"/>
              <a:gd name="connsiteX4-609" fmla="*/ 1733949 w 2003583"/>
              <a:gd name="connsiteY4-610" fmla="*/ 1319649 h 2242107"/>
              <a:gd name="connsiteX5-611" fmla="*/ 1977299 w 2003583"/>
              <a:gd name="connsiteY5-612" fmla="*/ 1548395 h 2242107"/>
              <a:gd name="connsiteX6-613" fmla="*/ 1859633 w 2003583"/>
              <a:gd name="connsiteY6-614" fmla="*/ 1752197 h 2242107"/>
              <a:gd name="connsiteX7-615" fmla="*/ 1539859 w 2003583"/>
              <a:gd name="connsiteY7-616" fmla="*/ 1655823 h 2242107"/>
              <a:gd name="connsiteX8-617" fmla="*/ 1195882 w 2003583"/>
              <a:gd name="connsiteY8-618" fmla="*/ 1854418 h 2242107"/>
              <a:gd name="connsiteX9-619" fmla="*/ 1119457 w 2003583"/>
              <a:gd name="connsiteY9-620" fmla="*/ 2179538 h 2242107"/>
              <a:gd name="connsiteX10-621" fmla="*/ 884127 w 2003583"/>
              <a:gd name="connsiteY10-622" fmla="*/ 2179538 h 2242107"/>
              <a:gd name="connsiteX11-623" fmla="*/ 807702 w 2003583"/>
              <a:gd name="connsiteY11-624" fmla="*/ 1854418 h 2242107"/>
              <a:gd name="connsiteX12-625" fmla="*/ 463725 w 2003583"/>
              <a:gd name="connsiteY12-626" fmla="*/ 1655823 h 2242107"/>
              <a:gd name="connsiteX13-627" fmla="*/ 143951 w 2003583"/>
              <a:gd name="connsiteY13-628" fmla="*/ 1752197 h 2242107"/>
              <a:gd name="connsiteX14-629" fmla="*/ 26285 w 2003583"/>
              <a:gd name="connsiteY14-630" fmla="*/ 1548395 h 2242107"/>
              <a:gd name="connsiteX15-631" fmla="*/ 269635 w 2003583"/>
              <a:gd name="connsiteY15-632" fmla="*/ 1319649 h 2242107"/>
              <a:gd name="connsiteX16-633" fmla="*/ 269635 w 2003583"/>
              <a:gd name="connsiteY16-634" fmla="*/ 922459 h 2242107"/>
              <a:gd name="connsiteX17-635" fmla="*/ 26285 w 2003583"/>
              <a:gd name="connsiteY17-636" fmla="*/ 693713 h 2242107"/>
              <a:gd name="connsiteX18-637" fmla="*/ 143951 w 2003583"/>
              <a:gd name="connsiteY18-638" fmla="*/ 489911 h 2242107"/>
              <a:gd name="connsiteX19-639" fmla="*/ 463725 w 2003583"/>
              <a:gd name="connsiteY19-640" fmla="*/ 586285 h 2242107"/>
              <a:gd name="connsiteX20-641" fmla="*/ 807702 w 2003583"/>
              <a:gd name="connsiteY20-642" fmla="*/ 387690 h 2242107"/>
              <a:gd name="connsiteX21-643" fmla="*/ 884127 w 2003583"/>
              <a:gd name="connsiteY21-644" fmla="*/ 62570 h 2242107"/>
              <a:gd name="connsiteX22-645" fmla="*/ 1119457 w 2003583"/>
              <a:gd name="connsiteY22-646" fmla="*/ 62570 h 2242107"/>
              <a:gd name="connsiteX23-647" fmla="*/ 1195882 w 2003583"/>
              <a:gd name="connsiteY23-648" fmla="*/ 387690 h 2242107"/>
              <a:gd name="connsiteX24-649" fmla="*/ 1539859 w 2003583"/>
              <a:gd name="connsiteY24-650" fmla="*/ 586285 h 2242107"/>
              <a:gd name="connsiteX0-651" fmla="*/ 1539859 w 2003583"/>
              <a:gd name="connsiteY0-652" fmla="*/ 586285 h 2242107"/>
              <a:gd name="connsiteX1-653" fmla="*/ 1859633 w 2003583"/>
              <a:gd name="connsiteY1-654" fmla="*/ 489911 h 2242107"/>
              <a:gd name="connsiteX2-655" fmla="*/ 1977299 w 2003583"/>
              <a:gd name="connsiteY2-656" fmla="*/ 693713 h 2242107"/>
              <a:gd name="connsiteX3-657" fmla="*/ 1733949 w 2003583"/>
              <a:gd name="connsiteY3-658" fmla="*/ 922459 h 2242107"/>
              <a:gd name="connsiteX4-659" fmla="*/ 1733949 w 2003583"/>
              <a:gd name="connsiteY4-660" fmla="*/ 1319649 h 2242107"/>
              <a:gd name="connsiteX5-661" fmla="*/ 1977299 w 2003583"/>
              <a:gd name="connsiteY5-662" fmla="*/ 1548395 h 2242107"/>
              <a:gd name="connsiteX6-663" fmla="*/ 1859633 w 2003583"/>
              <a:gd name="connsiteY6-664" fmla="*/ 1752197 h 2242107"/>
              <a:gd name="connsiteX7-665" fmla="*/ 1539859 w 2003583"/>
              <a:gd name="connsiteY7-666" fmla="*/ 1655823 h 2242107"/>
              <a:gd name="connsiteX8-667" fmla="*/ 1195882 w 2003583"/>
              <a:gd name="connsiteY8-668" fmla="*/ 1854418 h 2242107"/>
              <a:gd name="connsiteX9-669" fmla="*/ 1119457 w 2003583"/>
              <a:gd name="connsiteY9-670" fmla="*/ 2179538 h 2242107"/>
              <a:gd name="connsiteX10-671" fmla="*/ 884127 w 2003583"/>
              <a:gd name="connsiteY10-672" fmla="*/ 2179538 h 2242107"/>
              <a:gd name="connsiteX11-673" fmla="*/ 807702 w 2003583"/>
              <a:gd name="connsiteY11-674" fmla="*/ 1854418 h 2242107"/>
              <a:gd name="connsiteX12-675" fmla="*/ 463725 w 2003583"/>
              <a:gd name="connsiteY12-676" fmla="*/ 1655823 h 2242107"/>
              <a:gd name="connsiteX13-677" fmla="*/ 143951 w 2003583"/>
              <a:gd name="connsiteY13-678" fmla="*/ 1752197 h 2242107"/>
              <a:gd name="connsiteX14-679" fmla="*/ 26285 w 2003583"/>
              <a:gd name="connsiteY14-680" fmla="*/ 1548395 h 2242107"/>
              <a:gd name="connsiteX15-681" fmla="*/ 269635 w 2003583"/>
              <a:gd name="connsiteY15-682" fmla="*/ 1319649 h 2242107"/>
              <a:gd name="connsiteX16-683" fmla="*/ 269635 w 2003583"/>
              <a:gd name="connsiteY16-684" fmla="*/ 922459 h 2242107"/>
              <a:gd name="connsiteX17-685" fmla="*/ 26285 w 2003583"/>
              <a:gd name="connsiteY17-686" fmla="*/ 693713 h 2242107"/>
              <a:gd name="connsiteX18-687" fmla="*/ 143951 w 2003583"/>
              <a:gd name="connsiteY18-688" fmla="*/ 489911 h 2242107"/>
              <a:gd name="connsiteX19-689" fmla="*/ 463725 w 2003583"/>
              <a:gd name="connsiteY19-690" fmla="*/ 586285 h 2242107"/>
              <a:gd name="connsiteX20-691" fmla="*/ 807702 w 2003583"/>
              <a:gd name="connsiteY20-692" fmla="*/ 387690 h 2242107"/>
              <a:gd name="connsiteX21-693" fmla="*/ 884127 w 2003583"/>
              <a:gd name="connsiteY21-694" fmla="*/ 62570 h 2242107"/>
              <a:gd name="connsiteX22-695" fmla="*/ 1119457 w 2003583"/>
              <a:gd name="connsiteY22-696" fmla="*/ 62570 h 2242107"/>
              <a:gd name="connsiteX23-697" fmla="*/ 1195882 w 2003583"/>
              <a:gd name="connsiteY23-698" fmla="*/ 387690 h 2242107"/>
              <a:gd name="connsiteX24-699" fmla="*/ 1539859 w 2003583"/>
              <a:gd name="connsiteY24-700" fmla="*/ 586285 h 2242107"/>
              <a:gd name="connsiteX0-701" fmla="*/ 1539859 w 2003583"/>
              <a:gd name="connsiteY0-702" fmla="*/ 586285 h 2242107"/>
              <a:gd name="connsiteX1-703" fmla="*/ 1859633 w 2003583"/>
              <a:gd name="connsiteY1-704" fmla="*/ 489911 h 2242107"/>
              <a:gd name="connsiteX2-705" fmla="*/ 1977299 w 2003583"/>
              <a:gd name="connsiteY2-706" fmla="*/ 693713 h 2242107"/>
              <a:gd name="connsiteX3-707" fmla="*/ 1733949 w 2003583"/>
              <a:gd name="connsiteY3-708" fmla="*/ 922459 h 2242107"/>
              <a:gd name="connsiteX4-709" fmla="*/ 1733949 w 2003583"/>
              <a:gd name="connsiteY4-710" fmla="*/ 1319649 h 2242107"/>
              <a:gd name="connsiteX5-711" fmla="*/ 1977299 w 2003583"/>
              <a:gd name="connsiteY5-712" fmla="*/ 1548395 h 2242107"/>
              <a:gd name="connsiteX6-713" fmla="*/ 1859633 w 2003583"/>
              <a:gd name="connsiteY6-714" fmla="*/ 1752197 h 2242107"/>
              <a:gd name="connsiteX7-715" fmla="*/ 1539859 w 2003583"/>
              <a:gd name="connsiteY7-716" fmla="*/ 1655823 h 2242107"/>
              <a:gd name="connsiteX8-717" fmla="*/ 1195882 w 2003583"/>
              <a:gd name="connsiteY8-718" fmla="*/ 1854418 h 2242107"/>
              <a:gd name="connsiteX9-719" fmla="*/ 1119457 w 2003583"/>
              <a:gd name="connsiteY9-720" fmla="*/ 2179538 h 2242107"/>
              <a:gd name="connsiteX10-721" fmla="*/ 884127 w 2003583"/>
              <a:gd name="connsiteY10-722" fmla="*/ 2179538 h 2242107"/>
              <a:gd name="connsiteX11-723" fmla="*/ 807702 w 2003583"/>
              <a:gd name="connsiteY11-724" fmla="*/ 1854418 h 2242107"/>
              <a:gd name="connsiteX12-725" fmla="*/ 463725 w 2003583"/>
              <a:gd name="connsiteY12-726" fmla="*/ 1655823 h 2242107"/>
              <a:gd name="connsiteX13-727" fmla="*/ 143951 w 2003583"/>
              <a:gd name="connsiteY13-728" fmla="*/ 1752197 h 2242107"/>
              <a:gd name="connsiteX14-729" fmla="*/ 26285 w 2003583"/>
              <a:gd name="connsiteY14-730" fmla="*/ 1548395 h 2242107"/>
              <a:gd name="connsiteX15-731" fmla="*/ 269635 w 2003583"/>
              <a:gd name="connsiteY15-732" fmla="*/ 1319649 h 2242107"/>
              <a:gd name="connsiteX16-733" fmla="*/ 269635 w 2003583"/>
              <a:gd name="connsiteY16-734" fmla="*/ 922459 h 2242107"/>
              <a:gd name="connsiteX17-735" fmla="*/ 26285 w 2003583"/>
              <a:gd name="connsiteY17-736" fmla="*/ 693713 h 2242107"/>
              <a:gd name="connsiteX18-737" fmla="*/ 143951 w 2003583"/>
              <a:gd name="connsiteY18-738" fmla="*/ 489911 h 2242107"/>
              <a:gd name="connsiteX19-739" fmla="*/ 463725 w 2003583"/>
              <a:gd name="connsiteY19-740" fmla="*/ 586285 h 2242107"/>
              <a:gd name="connsiteX20-741" fmla="*/ 807702 w 2003583"/>
              <a:gd name="connsiteY20-742" fmla="*/ 387690 h 2242107"/>
              <a:gd name="connsiteX21-743" fmla="*/ 884127 w 2003583"/>
              <a:gd name="connsiteY21-744" fmla="*/ 62570 h 2242107"/>
              <a:gd name="connsiteX22-745" fmla="*/ 1119457 w 2003583"/>
              <a:gd name="connsiteY22-746" fmla="*/ 62570 h 2242107"/>
              <a:gd name="connsiteX23-747" fmla="*/ 1195882 w 2003583"/>
              <a:gd name="connsiteY23-748" fmla="*/ 387690 h 2242107"/>
              <a:gd name="connsiteX24-749" fmla="*/ 1539859 w 2003583"/>
              <a:gd name="connsiteY24-750" fmla="*/ 586285 h 2242107"/>
              <a:gd name="connsiteX0-751" fmla="*/ 1539859 w 2003583"/>
              <a:gd name="connsiteY0-752" fmla="*/ 586285 h 2242107"/>
              <a:gd name="connsiteX1-753" fmla="*/ 1859633 w 2003583"/>
              <a:gd name="connsiteY1-754" fmla="*/ 489911 h 2242107"/>
              <a:gd name="connsiteX2-755" fmla="*/ 1977299 w 2003583"/>
              <a:gd name="connsiteY2-756" fmla="*/ 693713 h 2242107"/>
              <a:gd name="connsiteX3-757" fmla="*/ 1733949 w 2003583"/>
              <a:gd name="connsiteY3-758" fmla="*/ 922459 h 2242107"/>
              <a:gd name="connsiteX4-759" fmla="*/ 1733949 w 2003583"/>
              <a:gd name="connsiteY4-760" fmla="*/ 1319649 h 2242107"/>
              <a:gd name="connsiteX5-761" fmla="*/ 1977299 w 2003583"/>
              <a:gd name="connsiteY5-762" fmla="*/ 1548395 h 2242107"/>
              <a:gd name="connsiteX6-763" fmla="*/ 1859633 w 2003583"/>
              <a:gd name="connsiteY6-764" fmla="*/ 1752197 h 2242107"/>
              <a:gd name="connsiteX7-765" fmla="*/ 1539859 w 2003583"/>
              <a:gd name="connsiteY7-766" fmla="*/ 1655823 h 2242107"/>
              <a:gd name="connsiteX8-767" fmla="*/ 1195882 w 2003583"/>
              <a:gd name="connsiteY8-768" fmla="*/ 1854418 h 2242107"/>
              <a:gd name="connsiteX9-769" fmla="*/ 1119457 w 2003583"/>
              <a:gd name="connsiteY9-770" fmla="*/ 2179538 h 2242107"/>
              <a:gd name="connsiteX10-771" fmla="*/ 884127 w 2003583"/>
              <a:gd name="connsiteY10-772" fmla="*/ 2179538 h 2242107"/>
              <a:gd name="connsiteX11-773" fmla="*/ 807702 w 2003583"/>
              <a:gd name="connsiteY11-774" fmla="*/ 1854418 h 2242107"/>
              <a:gd name="connsiteX12-775" fmla="*/ 463725 w 2003583"/>
              <a:gd name="connsiteY12-776" fmla="*/ 1655823 h 2242107"/>
              <a:gd name="connsiteX13-777" fmla="*/ 143951 w 2003583"/>
              <a:gd name="connsiteY13-778" fmla="*/ 1752197 h 2242107"/>
              <a:gd name="connsiteX14-779" fmla="*/ 26285 w 2003583"/>
              <a:gd name="connsiteY14-780" fmla="*/ 1548395 h 2242107"/>
              <a:gd name="connsiteX15-781" fmla="*/ 269635 w 2003583"/>
              <a:gd name="connsiteY15-782" fmla="*/ 1319649 h 2242107"/>
              <a:gd name="connsiteX16-783" fmla="*/ 269635 w 2003583"/>
              <a:gd name="connsiteY16-784" fmla="*/ 922459 h 2242107"/>
              <a:gd name="connsiteX17-785" fmla="*/ 26285 w 2003583"/>
              <a:gd name="connsiteY17-786" fmla="*/ 693713 h 2242107"/>
              <a:gd name="connsiteX18-787" fmla="*/ 143951 w 2003583"/>
              <a:gd name="connsiteY18-788" fmla="*/ 489911 h 2242107"/>
              <a:gd name="connsiteX19-789" fmla="*/ 463725 w 2003583"/>
              <a:gd name="connsiteY19-790" fmla="*/ 586285 h 2242107"/>
              <a:gd name="connsiteX20-791" fmla="*/ 807702 w 2003583"/>
              <a:gd name="connsiteY20-792" fmla="*/ 387690 h 2242107"/>
              <a:gd name="connsiteX21-793" fmla="*/ 884127 w 2003583"/>
              <a:gd name="connsiteY21-794" fmla="*/ 62570 h 2242107"/>
              <a:gd name="connsiteX22-795" fmla="*/ 1119457 w 2003583"/>
              <a:gd name="connsiteY22-796" fmla="*/ 62570 h 2242107"/>
              <a:gd name="connsiteX23-797" fmla="*/ 1195882 w 2003583"/>
              <a:gd name="connsiteY23-798" fmla="*/ 387690 h 2242107"/>
              <a:gd name="connsiteX24-799" fmla="*/ 1539859 w 2003583"/>
              <a:gd name="connsiteY24-800" fmla="*/ 586285 h 2242107"/>
              <a:gd name="connsiteX0-801" fmla="*/ 1539859 w 2003583"/>
              <a:gd name="connsiteY0-802" fmla="*/ 586285 h 2242107"/>
              <a:gd name="connsiteX1-803" fmla="*/ 1859633 w 2003583"/>
              <a:gd name="connsiteY1-804" fmla="*/ 489911 h 2242107"/>
              <a:gd name="connsiteX2-805" fmla="*/ 1977299 w 2003583"/>
              <a:gd name="connsiteY2-806" fmla="*/ 693713 h 2242107"/>
              <a:gd name="connsiteX3-807" fmla="*/ 1733949 w 2003583"/>
              <a:gd name="connsiteY3-808" fmla="*/ 922459 h 2242107"/>
              <a:gd name="connsiteX4-809" fmla="*/ 1733949 w 2003583"/>
              <a:gd name="connsiteY4-810" fmla="*/ 1319649 h 2242107"/>
              <a:gd name="connsiteX5-811" fmla="*/ 1977299 w 2003583"/>
              <a:gd name="connsiteY5-812" fmla="*/ 1548395 h 2242107"/>
              <a:gd name="connsiteX6-813" fmla="*/ 1859633 w 2003583"/>
              <a:gd name="connsiteY6-814" fmla="*/ 1752197 h 2242107"/>
              <a:gd name="connsiteX7-815" fmla="*/ 1539859 w 2003583"/>
              <a:gd name="connsiteY7-816" fmla="*/ 1655823 h 2242107"/>
              <a:gd name="connsiteX8-817" fmla="*/ 1195882 w 2003583"/>
              <a:gd name="connsiteY8-818" fmla="*/ 1854418 h 2242107"/>
              <a:gd name="connsiteX9-819" fmla="*/ 1119457 w 2003583"/>
              <a:gd name="connsiteY9-820" fmla="*/ 2179538 h 2242107"/>
              <a:gd name="connsiteX10-821" fmla="*/ 884127 w 2003583"/>
              <a:gd name="connsiteY10-822" fmla="*/ 2179538 h 2242107"/>
              <a:gd name="connsiteX11-823" fmla="*/ 807702 w 2003583"/>
              <a:gd name="connsiteY11-824" fmla="*/ 1854418 h 2242107"/>
              <a:gd name="connsiteX12-825" fmla="*/ 463725 w 2003583"/>
              <a:gd name="connsiteY12-826" fmla="*/ 1655823 h 2242107"/>
              <a:gd name="connsiteX13-827" fmla="*/ 143951 w 2003583"/>
              <a:gd name="connsiteY13-828" fmla="*/ 1752197 h 2242107"/>
              <a:gd name="connsiteX14-829" fmla="*/ 26285 w 2003583"/>
              <a:gd name="connsiteY14-830" fmla="*/ 1548395 h 2242107"/>
              <a:gd name="connsiteX15-831" fmla="*/ 269635 w 2003583"/>
              <a:gd name="connsiteY15-832" fmla="*/ 1319649 h 2242107"/>
              <a:gd name="connsiteX16-833" fmla="*/ 269635 w 2003583"/>
              <a:gd name="connsiteY16-834" fmla="*/ 922459 h 2242107"/>
              <a:gd name="connsiteX17-835" fmla="*/ 26285 w 2003583"/>
              <a:gd name="connsiteY17-836" fmla="*/ 693713 h 2242107"/>
              <a:gd name="connsiteX18-837" fmla="*/ 143951 w 2003583"/>
              <a:gd name="connsiteY18-838" fmla="*/ 489911 h 2242107"/>
              <a:gd name="connsiteX19-839" fmla="*/ 463725 w 2003583"/>
              <a:gd name="connsiteY19-840" fmla="*/ 586285 h 2242107"/>
              <a:gd name="connsiteX20-841" fmla="*/ 807702 w 2003583"/>
              <a:gd name="connsiteY20-842" fmla="*/ 387690 h 2242107"/>
              <a:gd name="connsiteX21-843" fmla="*/ 884127 w 2003583"/>
              <a:gd name="connsiteY21-844" fmla="*/ 62570 h 2242107"/>
              <a:gd name="connsiteX22-845" fmla="*/ 1119457 w 2003583"/>
              <a:gd name="connsiteY22-846" fmla="*/ 62570 h 2242107"/>
              <a:gd name="connsiteX23-847" fmla="*/ 1195882 w 2003583"/>
              <a:gd name="connsiteY23-848" fmla="*/ 387690 h 2242107"/>
              <a:gd name="connsiteX24-849" fmla="*/ 1539859 w 2003583"/>
              <a:gd name="connsiteY24-850" fmla="*/ 586285 h 2242107"/>
              <a:gd name="connsiteX0-851" fmla="*/ 1539859 w 2003583"/>
              <a:gd name="connsiteY0-852" fmla="*/ 586285 h 2242107"/>
              <a:gd name="connsiteX1-853" fmla="*/ 1859633 w 2003583"/>
              <a:gd name="connsiteY1-854" fmla="*/ 489911 h 2242107"/>
              <a:gd name="connsiteX2-855" fmla="*/ 1977299 w 2003583"/>
              <a:gd name="connsiteY2-856" fmla="*/ 693713 h 2242107"/>
              <a:gd name="connsiteX3-857" fmla="*/ 1733949 w 2003583"/>
              <a:gd name="connsiteY3-858" fmla="*/ 922459 h 2242107"/>
              <a:gd name="connsiteX4-859" fmla="*/ 1733949 w 2003583"/>
              <a:gd name="connsiteY4-860" fmla="*/ 1319649 h 2242107"/>
              <a:gd name="connsiteX5-861" fmla="*/ 1977299 w 2003583"/>
              <a:gd name="connsiteY5-862" fmla="*/ 1548395 h 2242107"/>
              <a:gd name="connsiteX6-863" fmla="*/ 1859633 w 2003583"/>
              <a:gd name="connsiteY6-864" fmla="*/ 1752197 h 2242107"/>
              <a:gd name="connsiteX7-865" fmla="*/ 1539859 w 2003583"/>
              <a:gd name="connsiteY7-866" fmla="*/ 1655823 h 2242107"/>
              <a:gd name="connsiteX8-867" fmla="*/ 1195882 w 2003583"/>
              <a:gd name="connsiteY8-868" fmla="*/ 1854418 h 2242107"/>
              <a:gd name="connsiteX9-869" fmla="*/ 1119457 w 2003583"/>
              <a:gd name="connsiteY9-870" fmla="*/ 2179538 h 2242107"/>
              <a:gd name="connsiteX10-871" fmla="*/ 884127 w 2003583"/>
              <a:gd name="connsiteY10-872" fmla="*/ 2179538 h 2242107"/>
              <a:gd name="connsiteX11-873" fmla="*/ 807702 w 2003583"/>
              <a:gd name="connsiteY11-874" fmla="*/ 1854418 h 2242107"/>
              <a:gd name="connsiteX12-875" fmla="*/ 463725 w 2003583"/>
              <a:gd name="connsiteY12-876" fmla="*/ 1655823 h 2242107"/>
              <a:gd name="connsiteX13-877" fmla="*/ 143951 w 2003583"/>
              <a:gd name="connsiteY13-878" fmla="*/ 1752197 h 2242107"/>
              <a:gd name="connsiteX14-879" fmla="*/ 26285 w 2003583"/>
              <a:gd name="connsiteY14-880" fmla="*/ 1548395 h 2242107"/>
              <a:gd name="connsiteX15-881" fmla="*/ 269635 w 2003583"/>
              <a:gd name="connsiteY15-882" fmla="*/ 1319649 h 2242107"/>
              <a:gd name="connsiteX16-883" fmla="*/ 269635 w 2003583"/>
              <a:gd name="connsiteY16-884" fmla="*/ 922459 h 2242107"/>
              <a:gd name="connsiteX17-885" fmla="*/ 26285 w 2003583"/>
              <a:gd name="connsiteY17-886" fmla="*/ 693713 h 2242107"/>
              <a:gd name="connsiteX18-887" fmla="*/ 143951 w 2003583"/>
              <a:gd name="connsiteY18-888" fmla="*/ 489911 h 2242107"/>
              <a:gd name="connsiteX19-889" fmla="*/ 463725 w 2003583"/>
              <a:gd name="connsiteY19-890" fmla="*/ 586285 h 2242107"/>
              <a:gd name="connsiteX20-891" fmla="*/ 807702 w 2003583"/>
              <a:gd name="connsiteY20-892" fmla="*/ 387690 h 2242107"/>
              <a:gd name="connsiteX21-893" fmla="*/ 884127 w 2003583"/>
              <a:gd name="connsiteY21-894" fmla="*/ 62570 h 2242107"/>
              <a:gd name="connsiteX22-895" fmla="*/ 1119457 w 2003583"/>
              <a:gd name="connsiteY22-896" fmla="*/ 62570 h 2242107"/>
              <a:gd name="connsiteX23-897" fmla="*/ 1195882 w 2003583"/>
              <a:gd name="connsiteY23-898" fmla="*/ 387690 h 2242107"/>
              <a:gd name="connsiteX24-899" fmla="*/ 1539859 w 2003583"/>
              <a:gd name="connsiteY24-900" fmla="*/ 586285 h 2242107"/>
              <a:gd name="connsiteX0-901" fmla="*/ 1539859 w 2003583"/>
              <a:gd name="connsiteY0-902" fmla="*/ 586285 h 2242107"/>
              <a:gd name="connsiteX1-903" fmla="*/ 1859633 w 2003583"/>
              <a:gd name="connsiteY1-904" fmla="*/ 489911 h 2242107"/>
              <a:gd name="connsiteX2-905" fmla="*/ 1977299 w 2003583"/>
              <a:gd name="connsiteY2-906" fmla="*/ 693713 h 2242107"/>
              <a:gd name="connsiteX3-907" fmla="*/ 1733949 w 2003583"/>
              <a:gd name="connsiteY3-908" fmla="*/ 922459 h 2242107"/>
              <a:gd name="connsiteX4-909" fmla="*/ 1733949 w 2003583"/>
              <a:gd name="connsiteY4-910" fmla="*/ 1319649 h 2242107"/>
              <a:gd name="connsiteX5-911" fmla="*/ 1977299 w 2003583"/>
              <a:gd name="connsiteY5-912" fmla="*/ 1548395 h 2242107"/>
              <a:gd name="connsiteX6-913" fmla="*/ 1859633 w 2003583"/>
              <a:gd name="connsiteY6-914" fmla="*/ 1752197 h 2242107"/>
              <a:gd name="connsiteX7-915" fmla="*/ 1539859 w 2003583"/>
              <a:gd name="connsiteY7-916" fmla="*/ 1655823 h 2242107"/>
              <a:gd name="connsiteX8-917" fmla="*/ 1195882 w 2003583"/>
              <a:gd name="connsiteY8-918" fmla="*/ 1854418 h 2242107"/>
              <a:gd name="connsiteX9-919" fmla="*/ 1119457 w 2003583"/>
              <a:gd name="connsiteY9-920" fmla="*/ 2179538 h 2242107"/>
              <a:gd name="connsiteX10-921" fmla="*/ 884127 w 2003583"/>
              <a:gd name="connsiteY10-922" fmla="*/ 2179538 h 2242107"/>
              <a:gd name="connsiteX11-923" fmla="*/ 807702 w 2003583"/>
              <a:gd name="connsiteY11-924" fmla="*/ 1854418 h 2242107"/>
              <a:gd name="connsiteX12-925" fmla="*/ 463725 w 2003583"/>
              <a:gd name="connsiteY12-926" fmla="*/ 1655823 h 2242107"/>
              <a:gd name="connsiteX13-927" fmla="*/ 143951 w 2003583"/>
              <a:gd name="connsiteY13-928" fmla="*/ 1752197 h 2242107"/>
              <a:gd name="connsiteX14-929" fmla="*/ 26285 w 2003583"/>
              <a:gd name="connsiteY14-930" fmla="*/ 1548395 h 2242107"/>
              <a:gd name="connsiteX15-931" fmla="*/ 269635 w 2003583"/>
              <a:gd name="connsiteY15-932" fmla="*/ 1319649 h 2242107"/>
              <a:gd name="connsiteX16-933" fmla="*/ 269635 w 2003583"/>
              <a:gd name="connsiteY16-934" fmla="*/ 922459 h 2242107"/>
              <a:gd name="connsiteX17-935" fmla="*/ 26285 w 2003583"/>
              <a:gd name="connsiteY17-936" fmla="*/ 693713 h 2242107"/>
              <a:gd name="connsiteX18-937" fmla="*/ 143951 w 2003583"/>
              <a:gd name="connsiteY18-938" fmla="*/ 489911 h 2242107"/>
              <a:gd name="connsiteX19-939" fmla="*/ 463725 w 2003583"/>
              <a:gd name="connsiteY19-940" fmla="*/ 586285 h 2242107"/>
              <a:gd name="connsiteX20-941" fmla="*/ 807702 w 2003583"/>
              <a:gd name="connsiteY20-942" fmla="*/ 387690 h 2242107"/>
              <a:gd name="connsiteX21-943" fmla="*/ 884127 w 2003583"/>
              <a:gd name="connsiteY21-944" fmla="*/ 62570 h 2242107"/>
              <a:gd name="connsiteX22-945" fmla="*/ 1119457 w 2003583"/>
              <a:gd name="connsiteY22-946" fmla="*/ 62570 h 2242107"/>
              <a:gd name="connsiteX23-947" fmla="*/ 1195882 w 2003583"/>
              <a:gd name="connsiteY23-948" fmla="*/ 387690 h 2242107"/>
              <a:gd name="connsiteX24-949" fmla="*/ 1539859 w 2003583"/>
              <a:gd name="connsiteY24-950" fmla="*/ 586285 h 2242107"/>
              <a:gd name="connsiteX0-951" fmla="*/ 1539859 w 2003583"/>
              <a:gd name="connsiteY0-952" fmla="*/ 586285 h 2242107"/>
              <a:gd name="connsiteX1-953" fmla="*/ 1859633 w 2003583"/>
              <a:gd name="connsiteY1-954" fmla="*/ 489911 h 2242107"/>
              <a:gd name="connsiteX2-955" fmla="*/ 1977299 w 2003583"/>
              <a:gd name="connsiteY2-956" fmla="*/ 693713 h 2242107"/>
              <a:gd name="connsiteX3-957" fmla="*/ 1733949 w 2003583"/>
              <a:gd name="connsiteY3-958" fmla="*/ 922459 h 2242107"/>
              <a:gd name="connsiteX4-959" fmla="*/ 1733949 w 2003583"/>
              <a:gd name="connsiteY4-960" fmla="*/ 1319649 h 2242107"/>
              <a:gd name="connsiteX5-961" fmla="*/ 1977299 w 2003583"/>
              <a:gd name="connsiteY5-962" fmla="*/ 1548395 h 2242107"/>
              <a:gd name="connsiteX6-963" fmla="*/ 1859633 w 2003583"/>
              <a:gd name="connsiteY6-964" fmla="*/ 1752197 h 2242107"/>
              <a:gd name="connsiteX7-965" fmla="*/ 1539859 w 2003583"/>
              <a:gd name="connsiteY7-966" fmla="*/ 1655823 h 2242107"/>
              <a:gd name="connsiteX8-967" fmla="*/ 1195882 w 2003583"/>
              <a:gd name="connsiteY8-968" fmla="*/ 1854418 h 2242107"/>
              <a:gd name="connsiteX9-969" fmla="*/ 1119457 w 2003583"/>
              <a:gd name="connsiteY9-970" fmla="*/ 2179538 h 2242107"/>
              <a:gd name="connsiteX10-971" fmla="*/ 884127 w 2003583"/>
              <a:gd name="connsiteY10-972" fmla="*/ 2179538 h 2242107"/>
              <a:gd name="connsiteX11-973" fmla="*/ 807702 w 2003583"/>
              <a:gd name="connsiteY11-974" fmla="*/ 1854418 h 2242107"/>
              <a:gd name="connsiteX12-975" fmla="*/ 463725 w 2003583"/>
              <a:gd name="connsiteY12-976" fmla="*/ 1655823 h 2242107"/>
              <a:gd name="connsiteX13-977" fmla="*/ 143951 w 2003583"/>
              <a:gd name="connsiteY13-978" fmla="*/ 1752197 h 2242107"/>
              <a:gd name="connsiteX14-979" fmla="*/ 26285 w 2003583"/>
              <a:gd name="connsiteY14-980" fmla="*/ 1548395 h 2242107"/>
              <a:gd name="connsiteX15-981" fmla="*/ 269635 w 2003583"/>
              <a:gd name="connsiteY15-982" fmla="*/ 1319649 h 2242107"/>
              <a:gd name="connsiteX16-983" fmla="*/ 269635 w 2003583"/>
              <a:gd name="connsiteY16-984" fmla="*/ 922459 h 2242107"/>
              <a:gd name="connsiteX17-985" fmla="*/ 26285 w 2003583"/>
              <a:gd name="connsiteY17-986" fmla="*/ 693713 h 2242107"/>
              <a:gd name="connsiteX18-987" fmla="*/ 143951 w 2003583"/>
              <a:gd name="connsiteY18-988" fmla="*/ 489911 h 2242107"/>
              <a:gd name="connsiteX19-989" fmla="*/ 463725 w 2003583"/>
              <a:gd name="connsiteY19-990" fmla="*/ 586285 h 2242107"/>
              <a:gd name="connsiteX20-991" fmla="*/ 807702 w 2003583"/>
              <a:gd name="connsiteY20-992" fmla="*/ 387690 h 2242107"/>
              <a:gd name="connsiteX21-993" fmla="*/ 884127 w 2003583"/>
              <a:gd name="connsiteY21-994" fmla="*/ 62570 h 2242107"/>
              <a:gd name="connsiteX22-995" fmla="*/ 1119457 w 2003583"/>
              <a:gd name="connsiteY22-996" fmla="*/ 62570 h 2242107"/>
              <a:gd name="connsiteX23-997" fmla="*/ 1195882 w 2003583"/>
              <a:gd name="connsiteY23-998" fmla="*/ 387690 h 2242107"/>
              <a:gd name="connsiteX24-999" fmla="*/ 1539859 w 2003583"/>
              <a:gd name="connsiteY24-1000" fmla="*/ 586285 h 2242107"/>
              <a:gd name="connsiteX0-1001" fmla="*/ 1539859 w 2003583"/>
              <a:gd name="connsiteY0-1002" fmla="*/ 586285 h 2242107"/>
              <a:gd name="connsiteX1-1003" fmla="*/ 1859633 w 2003583"/>
              <a:gd name="connsiteY1-1004" fmla="*/ 489911 h 2242107"/>
              <a:gd name="connsiteX2-1005" fmla="*/ 1977299 w 2003583"/>
              <a:gd name="connsiteY2-1006" fmla="*/ 693713 h 2242107"/>
              <a:gd name="connsiteX3-1007" fmla="*/ 1733949 w 2003583"/>
              <a:gd name="connsiteY3-1008" fmla="*/ 922459 h 2242107"/>
              <a:gd name="connsiteX4-1009" fmla="*/ 1733949 w 2003583"/>
              <a:gd name="connsiteY4-1010" fmla="*/ 1319649 h 2242107"/>
              <a:gd name="connsiteX5-1011" fmla="*/ 1977299 w 2003583"/>
              <a:gd name="connsiteY5-1012" fmla="*/ 1548395 h 2242107"/>
              <a:gd name="connsiteX6-1013" fmla="*/ 1859633 w 2003583"/>
              <a:gd name="connsiteY6-1014" fmla="*/ 1752197 h 2242107"/>
              <a:gd name="connsiteX7-1015" fmla="*/ 1539859 w 2003583"/>
              <a:gd name="connsiteY7-1016" fmla="*/ 1655823 h 2242107"/>
              <a:gd name="connsiteX8-1017" fmla="*/ 1195882 w 2003583"/>
              <a:gd name="connsiteY8-1018" fmla="*/ 1854418 h 2242107"/>
              <a:gd name="connsiteX9-1019" fmla="*/ 1119457 w 2003583"/>
              <a:gd name="connsiteY9-1020" fmla="*/ 2179538 h 2242107"/>
              <a:gd name="connsiteX10-1021" fmla="*/ 884127 w 2003583"/>
              <a:gd name="connsiteY10-1022" fmla="*/ 2179538 h 2242107"/>
              <a:gd name="connsiteX11-1023" fmla="*/ 807702 w 2003583"/>
              <a:gd name="connsiteY11-1024" fmla="*/ 1854418 h 2242107"/>
              <a:gd name="connsiteX12-1025" fmla="*/ 463725 w 2003583"/>
              <a:gd name="connsiteY12-1026" fmla="*/ 1655823 h 2242107"/>
              <a:gd name="connsiteX13-1027" fmla="*/ 143951 w 2003583"/>
              <a:gd name="connsiteY13-1028" fmla="*/ 1752197 h 2242107"/>
              <a:gd name="connsiteX14-1029" fmla="*/ 26285 w 2003583"/>
              <a:gd name="connsiteY14-1030" fmla="*/ 1548395 h 2242107"/>
              <a:gd name="connsiteX15-1031" fmla="*/ 269635 w 2003583"/>
              <a:gd name="connsiteY15-1032" fmla="*/ 1319649 h 2242107"/>
              <a:gd name="connsiteX16-1033" fmla="*/ 269635 w 2003583"/>
              <a:gd name="connsiteY16-1034" fmla="*/ 922459 h 2242107"/>
              <a:gd name="connsiteX17-1035" fmla="*/ 26285 w 2003583"/>
              <a:gd name="connsiteY17-1036" fmla="*/ 693713 h 2242107"/>
              <a:gd name="connsiteX18-1037" fmla="*/ 143951 w 2003583"/>
              <a:gd name="connsiteY18-1038" fmla="*/ 489911 h 2242107"/>
              <a:gd name="connsiteX19-1039" fmla="*/ 463725 w 2003583"/>
              <a:gd name="connsiteY19-1040" fmla="*/ 586285 h 2242107"/>
              <a:gd name="connsiteX20-1041" fmla="*/ 807702 w 2003583"/>
              <a:gd name="connsiteY20-1042" fmla="*/ 387690 h 2242107"/>
              <a:gd name="connsiteX21-1043" fmla="*/ 884127 w 2003583"/>
              <a:gd name="connsiteY21-1044" fmla="*/ 62570 h 2242107"/>
              <a:gd name="connsiteX22-1045" fmla="*/ 1119457 w 2003583"/>
              <a:gd name="connsiteY22-1046" fmla="*/ 62570 h 2242107"/>
              <a:gd name="connsiteX23-1047" fmla="*/ 1195882 w 2003583"/>
              <a:gd name="connsiteY23-1048" fmla="*/ 387690 h 2242107"/>
              <a:gd name="connsiteX24-1049" fmla="*/ 1539859 w 2003583"/>
              <a:gd name="connsiteY24-1050" fmla="*/ 586285 h 2242107"/>
              <a:gd name="connsiteX0-1051" fmla="*/ 1539859 w 2003583"/>
              <a:gd name="connsiteY0-1052" fmla="*/ 586285 h 2242107"/>
              <a:gd name="connsiteX1-1053" fmla="*/ 1815989 w 2003583"/>
              <a:gd name="connsiteY1-1054" fmla="*/ 481182 h 2242107"/>
              <a:gd name="connsiteX2-1055" fmla="*/ 1977299 w 2003583"/>
              <a:gd name="connsiteY2-1056" fmla="*/ 693713 h 2242107"/>
              <a:gd name="connsiteX3-1057" fmla="*/ 1733949 w 2003583"/>
              <a:gd name="connsiteY3-1058" fmla="*/ 922459 h 2242107"/>
              <a:gd name="connsiteX4-1059" fmla="*/ 1733949 w 2003583"/>
              <a:gd name="connsiteY4-1060" fmla="*/ 1319649 h 2242107"/>
              <a:gd name="connsiteX5-1061" fmla="*/ 1977299 w 2003583"/>
              <a:gd name="connsiteY5-1062" fmla="*/ 1548395 h 2242107"/>
              <a:gd name="connsiteX6-1063" fmla="*/ 1859633 w 2003583"/>
              <a:gd name="connsiteY6-1064" fmla="*/ 1752197 h 2242107"/>
              <a:gd name="connsiteX7-1065" fmla="*/ 1539859 w 2003583"/>
              <a:gd name="connsiteY7-1066" fmla="*/ 1655823 h 2242107"/>
              <a:gd name="connsiteX8-1067" fmla="*/ 1195882 w 2003583"/>
              <a:gd name="connsiteY8-1068" fmla="*/ 1854418 h 2242107"/>
              <a:gd name="connsiteX9-1069" fmla="*/ 1119457 w 2003583"/>
              <a:gd name="connsiteY9-1070" fmla="*/ 2179538 h 2242107"/>
              <a:gd name="connsiteX10-1071" fmla="*/ 884127 w 2003583"/>
              <a:gd name="connsiteY10-1072" fmla="*/ 2179538 h 2242107"/>
              <a:gd name="connsiteX11-1073" fmla="*/ 807702 w 2003583"/>
              <a:gd name="connsiteY11-1074" fmla="*/ 1854418 h 2242107"/>
              <a:gd name="connsiteX12-1075" fmla="*/ 463725 w 2003583"/>
              <a:gd name="connsiteY12-1076" fmla="*/ 1655823 h 2242107"/>
              <a:gd name="connsiteX13-1077" fmla="*/ 143951 w 2003583"/>
              <a:gd name="connsiteY13-1078" fmla="*/ 1752197 h 2242107"/>
              <a:gd name="connsiteX14-1079" fmla="*/ 26285 w 2003583"/>
              <a:gd name="connsiteY14-1080" fmla="*/ 1548395 h 2242107"/>
              <a:gd name="connsiteX15-1081" fmla="*/ 269635 w 2003583"/>
              <a:gd name="connsiteY15-1082" fmla="*/ 1319649 h 2242107"/>
              <a:gd name="connsiteX16-1083" fmla="*/ 269635 w 2003583"/>
              <a:gd name="connsiteY16-1084" fmla="*/ 922459 h 2242107"/>
              <a:gd name="connsiteX17-1085" fmla="*/ 26285 w 2003583"/>
              <a:gd name="connsiteY17-1086" fmla="*/ 693713 h 2242107"/>
              <a:gd name="connsiteX18-1087" fmla="*/ 143951 w 2003583"/>
              <a:gd name="connsiteY18-1088" fmla="*/ 489911 h 2242107"/>
              <a:gd name="connsiteX19-1089" fmla="*/ 463725 w 2003583"/>
              <a:gd name="connsiteY19-1090" fmla="*/ 586285 h 2242107"/>
              <a:gd name="connsiteX20-1091" fmla="*/ 807702 w 2003583"/>
              <a:gd name="connsiteY20-1092" fmla="*/ 387690 h 2242107"/>
              <a:gd name="connsiteX21-1093" fmla="*/ 884127 w 2003583"/>
              <a:gd name="connsiteY21-1094" fmla="*/ 62570 h 2242107"/>
              <a:gd name="connsiteX22-1095" fmla="*/ 1119457 w 2003583"/>
              <a:gd name="connsiteY22-1096" fmla="*/ 62570 h 2242107"/>
              <a:gd name="connsiteX23-1097" fmla="*/ 1195882 w 2003583"/>
              <a:gd name="connsiteY23-1098" fmla="*/ 387690 h 2242107"/>
              <a:gd name="connsiteX24-1099" fmla="*/ 1539859 w 2003583"/>
              <a:gd name="connsiteY24-1100" fmla="*/ 586285 h 2242107"/>
              <a:gd name="connsiteX0-1101" fmla="*/ 1539859 w 2003583"/>
              <a:gd name="connsiteY0-1102" fmla="*/ 586285 h 2225306"/>
              <a:gd name="connsiteX1-1103" fmla="*/ 1815989 w 2003583"/>
              <a:gd name="connsiteY1-1104" fmla="*/ 481182 h 2225306"/>
              <a:gd name="connsiteX2-1105" fmla="*/ 1977299 w 2003583"/>
              <a:gd name="connsiteY2-1106" fmla="*/ 693713 h 2225306"/>
              <a:gd name="connsiteX3-1107" fmla="*/ 1733949 w 2003583"/>
              <a:gd name="connsiteY3-1108" fmla="*/ 922459 h 2225306"/>
              <a:gd name="connsiteX4-1109" fmla="*/ 1733949 w 2003583"/>
              <a:gd name="connsiteY4-1110" fmla="*/ 1319649 h 2225306"/>
              <a:gd name="connsiteX5-1111" fmla="*/ 1977299 w 2003583"/>
              <a:gd name="connsiteY5-1112" fmla="*/ 1548395 h 2225306"/>
              <a:gd name="connsiteX6-1113" fmla="*/ 1859633 w 2003583"/>
              <a:gd name="connsiteY6-1114" fmla="*/ 1752197 h 2225306"/>
              <a:gd name="connsiteX7-1115" fmla="*/ 1539859 w 2003583"/>
              <a:gd name="connsiteY7-1116" fmla="*/ 1655823 h 2225306"/>
              <a:gd name="connsiteX8-1117" fmla="*/ 1195882 w 2003583"/>
              <a:gd name="connsiteY8-1118" fmla="*/ 1854418 h 2225306"/>
              <a:gd name="connsiteX9-1119" fmla="*/ 1119457 w 2003583"/>
              <a:gd name="connsiteY9-1120" fmla="*/ 2179538 h 2225306"/>
              <a:gd name="connsiteX10-1121" fmla="*/ 849212 w 2003583"/>
              <a:gd name="connsiteY10-1122" fmla="*/ 2188266 h 2225306"/>
              <a:gd name="connsiteX11-1123" fmla="*/ 807702 w 2003583"/>
              <a:gd name="connsiteY11-1124" fmla="*/ 1854418 h 2225306"/>
              <a:gd name="connsiteX12-1125" fmla="*/ 463725 w 2003583"/>
              <a:gd name="connsiteY12-1126" fmla="*/ 1655823 h 2225306"/>
              <a:gd name="connsiteX13-1127" fmla="*/ 143951 w 2003583"/>
              <a:gd name="connsiteY13-1128" fmla="*/ 1752197 h 2225306"/>
              <a:gd name="connsiteX14-1129" fmla="*/ 26285 w 2003583"/>
              <a:gd name="connsiteY14-1130" fmla="*/ 1548395 h 2225306"/>
              <a:gd name="connsiteX15-1131" fmla="*/ 269635 w 2003583"/>
              <a:gd name="connsiteY15-1132" fmla="*/ 1319649 h 2225306"/>
              <a:gd name="connsiteX16-1133" fmla="*/ 269635 w 2003583"/>
              <a:gd name="connsiteY16-1134" fmla="*/ 922459 h 2225306"/>
              <a:gd name="connsiteX17-1135" fmla="*/ 26285 w 2003583"/>
              <a:gd name="connsiteY17-1136" fmla="*/ 693713 h 2225306"/>
              <a:gd name="connsiteX18-1137" fmla="*/ 143951 w 2003583"/>
              <a:gd name="connsiteY18-1138" fmla="*/ 489911 h 2225306"/>
              <a:gd name="connsiteX19-1139" fmla="*/ 463725 w 2003583"/>
              <a:gd name="connsiteY19-1140" fmla="*/ 586285 h 2225306"/>
              <a:gd name="connsiteX20-1141" fmla="*/ 807702 w 2003583"/>
              <a:gd name="connsiteY20-1142" fmla="*/ 387690 h 2225306"/>
              <a:gd name="connsiteX21-1143" fmla="*/ 884127 w 2003583"/>
              <a:gd name="connsiteY21-1144" fmla="*/ 62570 h 2225306"/>
              <a:gd name="connsiteX22-1145" fmla="*/ 1119457 w 2003583"/>
              <a:gd name="connsiteY22-1146" fmla="*/ 62570 h 2225306"/>
              <a:gd name="connsiteX23-1147" fmla="*/ 1195882 w 2003583"/>
              <a:gd name="connsiteY23-1148" fmla="*/ 387690 h 2225306"/>
              <a:gd name="connsiteX24-1149" fmla="*/ 1539859 w 2003583"/>
              <a:gd name="connsiteY24-1150" fmla="*/ 586285 h 2225306"/>
              <a:gd name="connsiteX0-1151" fmla="*/ 1551437 w 2015161"/>
              <a:gd name="connsiteY0-1152" fmla="*/ 586285 h 2225304"/>
              <a:gd name="connsiteX1-1153" fmla="*/ 1827567 w 2015161"/>
              <a:gd name="connsiteY1-1154" fmla="*/ 481182 h 2225304"/>
              <a:gd name="connsiteX2-1155" fmla="*/ 1988877 w 2015161"/>
              <a:gd name="connsiteY2-1156" fmla="*/ 693713 h 2225304"/>
              <a:gd name="connsiteX3-1157" fmla="*/ 1745527 w 2015161"/>
              <a:gd name="connsiteY3-1158" fmla="*/ 922459 h 2225304"/>
              <a:gd name="connsiteX4-1159" fmla="*/ 1745527 w 2015161"/>
              <a:gd name="connsiteY4-1160" fmla="*/ 1319649 h 2225304"/>
              <a:gd name="connsiteX5-1161" fmla="*/ 1988877 w 2015161"/>
              <a:gd name="connsiteY5-1162" fmla="*/ 1548395 h 2225304"/>
              <a:gd name="connsiteX6-1163" fmla="*/ 1871211 w 2015161"/>
              <a:gd name="connsiteY6-1164" fmla="*/ 1752197 h 2225304"/>
              <a:gd name="connsiteX7-1165" fmla="*/ 1551437 w 2015161"/>
              <a:gd name="connsiteY7-1166" fmla="*/ 1655823 h 2225304"/>
              <a:gd name="connsiteX8-1167" fmla="*/ 1207460 w 2015161"/>
              <a:gd name="connsiteY8-1168" fmla="*/ 1854418 h 2225304"/>
              <a:gd name="connsiteX9-1169" fmla="*/ 1131035 w 2015161"/>
              <a:gd name="connsiteY9-1170" fmla="*/ 2179538 h 2225304"/>
              <a:gd name="connsiteX10-1171" fmla="*/ 860790 w 2015161"/>
              <a:gd name="connsiteY10-1172" fmla="*/ 2188266 h 2225304"/>
              <a:gd name="connsiteX11-1173" fmla="*/ 819280 w 2015161"/>
              <a:gd name="connsiteY11-1174" fmla="*/ 1854418 h 2225304"/>
              <a:gd name="connsiteX12-1175" fmla="*/ 475303 w 2015161"/>
              <a:gd name="connsiteY12-1176" fmla="*/ 1655823 h 2225304"/>
              <a:gd name="connsiteX13-1177" fmla="*/ 155529 w 2015161"/>
              <a:gd name="connsiteY13-1178" fmla="*/ 1752197 h 2225304"/>
              <a:gd name="connsiteX14-1179" fmla="*/ 2948 w 2015161"/>
              <a:gd name="connsiteY14-1180" fmla="*/ 1522210 h 2225304"/>
              <a:gd name="connsiteX15-1181" fmla="*/ 281213 w 2015161"/>
              <a:gd name="connsiteY15-1182" fmla="*/ 1319649 h 2225304"/>
              <a:gd name="connsiteX16-1183" fmla="*/ 281213 w 2015161"/>
              <a:gd name="connsiteY16-1184" fmla="*/ 922459 h 2225304"/>
              <a:gd name="connsiteX17-1185" fmla="*/ 37863 w 2015161"/>
              <a:gd name="connsiteY17-1186" fmla="*/ 693713 h 2225304"/>
              <a:gd name="connsiteX18-1187" fmla="*/ 155529 w 2015161"/>
              <a:gd name="connsiteY18-1188" fmla="*/ 489911 h 2225304"/>
              <a:gd name="connsiteX19-1189" fmla="*/ 475303 w 2015161"/>
              <a:gd name="connsiteY19-1190" fmla="*/ 586285 h 2225304"/>
              <a:gd name="connsiteX20-1191" fmla="*/ 819280 w 2015161"/>
              <a:gd name="connsiteY20-1192" fmla="*/ 387690 h 2225304"/>
              <a:gd name="connsiteX21-1193" fmla="*/ 895705 w 2015161"/>
              <a:gd name="connsiteY21-1194" fmla="*/ 62570 h 2225304"/>
              <a:gd name="connsiteX22-1195" fmla="*/ 1131035 w 2015161"/>
              <a:gd name="connsiteY22-1196" fmla="*/ 62570 h 2225304"/>
              <a:gd name="connsiteX23-1197" fmla="*/ 1207460 w 2015161"/>
              <a:gd name="connsiteY23-1198" fmla="*/ 387690 h 2225304"/>
              <a:gd name="connsiteX24-1199" fmla="*/ 1551437 w 2015161"/>
              <a:gd name="connsiteY24-1200" fmla="*/ 586285 h 2225304"/>
              <a:gd name="connsiteX0-1201" fmla="*/ 1551439 w 2015163"/>
              <a:gd name="connsiteY0-1202" fmla="*/ 586285 h 2225306"/>
              <a:gd name="connsiteX1-1203" fmla="*/ 1827569 w 2015163"/>
              <a:gd name="connsiteY1-1204" fmla="*/ 481182 h 2225306"/>
              <a:gd name="connsiteX2-1205" fmla="*/ 1988879 w 2015163"/>
              <a:gd name="connsiteY2-1206" fmla="*/ 693713 h 2225306"/>
              <a:gd name="connsiteX3-1207" fmla="*/ 1745529 w 2015163"/>
              <a:gd name="connsiteY3-1208" fmla="*/ 922459 h 2225306"/>
              <a:gd name="connsiteX4-1209" fmla="*/ 1745529 w 2015163"/>
              <a:gd name="connsiteY4-1210" fmla="*/ 1319649 h 2225306"/>
              <a:gd name="connsiteX5-1211" fmla="*/ 1988879 w 2015163"/>
              <a:gd name="connsiteY5-1212" fmla="*/ 1548395 h 2225306"/>
              <a:gd name="connsiteX6-1213" fmla="*/ 1871213 w 2015163"/>
              <a:gd name="connsiteY6-1214" fmla="*/ 1752197 h 2225306"/>
              <a:gd name="connsiteX7-1215" fmla="*/ 1551439 w 2015163"/>
              <a:gd name="connsiteY7-1216" fmla="*/ 1655823 h 2225306"/>
              <a:gd name="connsiteX8-1217" fmla="*/ 1207462 w 2015163"/>
              <a:gd name="connsiteY8-1218" fmla="*/ 1854418 h 2225306"/>
              <a:gd name="connsiteX9-1219" fmla="*/ 1131037 w 2015163"/>
              <a:gd name="connsiteY9-1220" fmla="*/ 2179538 h 2225306"/>
              <a:gd name="connsiteX10-1221" fmla="*/ 860792 w 2015163"/>
              <a:gd name="connsiteY10-1222" fmla="*/ 2188266 h 2225306"/>
              <a:gd name="connsiteX11-1223" fmla="*/ 819282 w 2015163"/>
              <a:gd name="connsiteY11-1224" fmla="*/ 1854418 h 2225306"/>
              <a:gd name="connsiteX12-1225" fmla="*/ 475305 w 2015163"/>
              <a:gd name="connsiteY12-1226" fmla="*/ 1655823 h 2225306"/>
              <a:gd name="connsiteX13-1227" fmla="*/ 155531 w 2015163"/>
              <a:gd name="connsiteY13-1228" fmla="*/ 1752197 h 2225306"/>
              <a:gd name="connsiteX14-1229" fmla="*/ 2950 w 2015163"/>
              <a:gd name="connsiteY14-1230" fmla="*/ 1522210 h 2225306"/>
              <a:gd name="connsiteX15-1231" fmla="*/ 281215 w 2015163"/>
              <a:gd name="connsiteY15-1232" fmla="*/ 1319649 h 2225306"/>
              <a:gd name="connsiteX16-1233" fmla="*/ 281215 w 2015163"/>
              <a:gd name="connsiteY16-1234" fmla="*/ 922459 h 2225306"/>
              <a:gd name="connsiteX17-1235" fmla="*/ 37865 w 2015163"/>
              <a:gd name="connsiteY17-1236" fmla="*/ 693713 h 2225306"/>
              <a:gd name="connsiteX18-1237" fmla="*/ 155531 w 2015163"/>
              <a:gd name="connsiteY18-1238" fmla="*/ 463725 h 2225306"/>
              <a:gd name="connsiteX19-1239" fmla="*/ 475305 w 2015163"/>
              <a:gd name="connsiteY19-1240" fmla="*/ 586285 h 2225306"/>
              <a:gd name="connsiteX20-1241" fmla="*/ 819282 w 2015163"/>
              <a:gd name="connsiteY20-1242" fmla="*/ 387690 h 2225306"/>
              <a:gd name="connsiteX21-1243" fmla="*/ 895707 w 2015163"/>
              <a:gd name="connsiteY21-1244" fmla="*/ 62570 h 2225306"/>
              <a:gd name="connsiteX22-1245" fmla="*/ 1131037 w 2015163"/>
              <a:gd name="connsiteY22-1246" fmla="*/ 62570 h 2225306"/>
              <a:gd name="connsiteX23-1247" fmla="*/ 1207462 w 2015163"/>
              <a:gd name="connsiteY23-1248" fmla="*/ 387690 h 2225306"/>
              <a:gd name="connsiteX24-1249" fmla="*/ 1551439 w 2015163"/>
              <a:gd name="connsiteY24-1250" fmla="*/ 586285 h 2225306"/>
              <a:gd name="connsiteX0-1251" fmla="*/ 1551439 w 2015163"/>
              <a:gd name="connsiteY0-1252" fmla="*/ 575030 h 2214049"/>
              <a:gd name="connsiteX1-1253" fmla="*/ 1827569 w 2015163"/>
              <a:gd name="connsiteY1-1254" fmla="*/ 469927 h 2214049"/>
              <a:gd name="connsiteX2-1255" fmla="*/ 1988879 w 2015163"/>
              <a:gd name="connsiteY2-1256" fmla="*/ 682458 h 2214049"/>
              <a:gd name="connsiteX3-1257" fmla="*/ 1745529 w 2015163"/>
              <a:gd name="connsiteY3-1258" fmla="*/ 911204 h 2214049"/>
              <a:gd name="connsiteX4-1259" fmla="*/ 1745529 w 2015163"/>
              <a:gd name="connsiteY4-1260" fmla="*/ 1308394 h 2214049"/>
              <a:gd name="connsiteX5-1261" fmla="*/ 1988879 w 2015163"/>
              <a:gd name="connsiteY5-1262" fmla="*/ 1537140 h 2214049"/>
              <a:gd name="connsiteX6-1263" fmla="*/ 1871213 w 2015163"/>
              <a:gd name="connsiteY6-1264" fmla="*/ 1740942 h 2214049"/>
              <a:gd name="connsiteX7-1265" fmla="*/ 1551439 w 2015163"/>
              <a:gd name="connsiteY7-1266" fmla="*/ 1644568 h 2214049"/>
              <a:gd name="connsiteX8-1267" fmla="*/ 1207462 w 2015163"/>
              <a:gd name="connsiteY8-1268" fmla="*/ 1843163 h 2214049"/>
              <a:gd name="connsiteX9-1269" fmla="*/ 1131037 w 2015163"/>
              <a:gd name="connsiteY9-1270" fmla="*/ 2168283 h 2214049"/>
              <a:gd name="connsiteX10-1271" fmla="*/ 860792 w 2015163"/>
              <a:gd name="connsiteY10-1272" fmla="*/ 2177011 h 2214049"/>
              <a:gd name="connsiteX11-1273" fmla="*/ 819282 w 2015163"/>
              <a:gd name="connsiteY11-1274" fmla="*/ 1843163 h 2214049"/>
              <a:gd name="connsiteX12-1275" fmla="*/ 475305 w 2015163"/>
              <a:gd name="connsiteY12-1276" fmla="*/ 1644568 h 2214049"/>
              <a:gd name="connsiteX13-1277" fmla="*/ 155531 w 2015163"/>
              <a:gd name="connsiteY13-1278" fmla="*/ 1740942 h 2214049"/>
              <a:gd name="connsiteX14-1279" fmla="*/ 2950 w 2015163"/>
              <a:gd name="connsiteY14-1280" fmla="*/ 1510955 h 2214049"/>
              <a:gd name="connsiteX15-1281" fmla="*/ 281215 w 2015163"/>
              <a:gd name="connsiteY15-1282" fmla="*/ 1308394 h 2214049"/>
              <a:gd name="connsiteX16-1283" fmla="*/ 281215 w 2015163"/>
              <a:gd name="connsiteY16-1284" fmla="*/ 911204 h 2214049"/>
              <a:gd name="connsiteX17-1285" fmla="*/ 37865 w 2015163"/>
              <a:gd name="connsiteY17-1286" fmla="*/ 682458 h 2214049"/>
              <a:gd name="connsiteX18-1287" fmla="*/ 155531 w 2015163"/>
              <a:gd name="connsiteY18-1288" fmla="*/ 452470 h 2214049"/>
              <a:gd name="connsiteX19-1289" fmla="*/ 475305 w 2015163"/>
              <a:gd name="connsiteY19-1290" fmla="*/ 575030 h 2214049"/>
              <a:gd name="connsiteX20-1291" fmla="*/ 819282 w 2015163"/>
              <a:gd name="connsiteY20-1292" fmla="*/ 376435 h 2214049"/>
              <a:gd name="connsiteX21-1293" fmla="*/ 895707 w 2015163"/>
              <a:gd name="connsiteY21-1294" fmla="*/ 51315 h 2214049"/>
              <a:gd name="connsiteX22-1295" fmla="*/ 1165952 w 2015163"/>
              <a:gd name="connsiteY22-1296" fmla="*/ 33857 h 2214049"/>
              <a:gd name="connsiteX23-1297" fmla="*/ 1207462 w 2015163"/>
              <a:gd name="connsiteY23-1298" fmla="*/ 376435 h 2214049"/>
              <a:gd name="connsiteX24-1299" fmla="*/ 1551439 w 2015163"/>
              <a:gd name="connsiteY24-1300" fmla="*/ 575030 h 2214049"/>
              <a:gd name="connsiteX0-1301" fmla="*/ 1551439 w 2015163"/>
              <a:gd name="connsiteY0-1302" fmla="*/ 575028 h 2214049"/>
              <a:gd name="connsiteX1-1303" fmla="*/ 1810111 w 2015163"/>
              <a:gd name="connsiteY1-1304" fmla="*/ 443740 h 2214049"/>
              <a:gd name="connsiteX2-1305" fmla="*/ 1988879 w 2015163"/>
              <a:gd name="connsiteY2-1306" fmla="*/ 682456 h 2214049"/>
              <a:gd name="connsiteX3-1307" fmla="*/ 1745529 w 2015163"/>
              <a:gd name="connsiteY3-1308" fmla="*/ 911202 h 2214049"/>
              <a:gd name="connsiteX4-1309" fmla="*/ 1745529 w 2015163"/>
              <a:gd name="connsiteY4-1310" fmla="*/ 1308392 h 2214049"/>
              <a:gd name="connsiteX5-1311" fmla="*/ 1988879 w 2015163"/>
              <a:gd name="connsiteY5-1312" fmla="*/ 1537138 h 2214049"/>
              <a:gd name="connsiteX6-1313" fmla="*/ 1871213 w 2015163"/>
              <a:gd name="connsiteY6-1314" fmla="*/ 1740940 h 2214049"/>
              <a:gd name="connsiteX7-1315" fmla="*/ 1551439 w 2015163"/>
              <a:gd name="connsiteY7-1316" fmla="*/ 1644566 h 2214049"/>
              <a:gd name="connsiteX8-1317" fmla="*/ 1207462 w 2015163"/>
              <a:gd name="connsiteY8-1318" fmla="*/ 1843161 h 2214049"/>
              <a:gd name="connsiteX9-1319" fmla="*/ 1131037 w 2015163"/>
              <a:gd name="connsiteY9-1320" fmla="*/ 2168281 h 2214049"/>
              <a:gd name="connsiteX10-1321" fmla="*/ 860792 w 2015163"/>
              <a:gd name="connsiteY10-1322" fmla="*/ 2177009 h 2214049"/>
              <a:gd name="connsiteX11-1323" fmla="*/ 819282 w 2015163"/>
              <a:gd name="connsiteY11-1324" fmla="*/ 1843161 h 2214049"/>
              <a:gd name="connsiteX12-1325" fmla="*/ 475305 w 2015163"/>
              <a:gd name="connsiteY12-1326" fmla="*/ 1644566 h 2214049"/>
              <a:gd name="connsiteX13-1327" fmla="*/ 155531 w 2015163"/>
              <a:gd name="connsiteY13-1328" fmla="*/ 1740940 h 2214049"/>
              <a:gd name="connsiteX14-1329" fmla="*/ 2950 w 2015163"/>
              <a:gd name="connsiteY14-1330" fmla="*/ 1510953 h 2214049"/>
              <a:gd name="connsiteX15-1331" fmla="*/ 281215 w 2015163"/>
              <a:gd name="connsiteY15-1332" fmla="*/ 1308392 h 2214049"/>
              <a:gd name="connsiteX16-1333" fmla="*/ 281215 w 2015163"/>
              <a:gd name="connsiteY16-1334" fmla="*/ 911202 h 2214049"/>
              <a:gd name="connsiteX17-1335" fmla="*/ 37865 w 2015163"/>
              <a:gd name="connsiteY17-1336" fmla="*/ 682456 h 2214049"/>
              <a:gd name="connsiteX18-1337" fmla="*/ 155531 w 2015163"/>
              <a:gd name="connsiteY18-1338" fmla="*/ 452468 h 2214049"/>
              <a:gd name="connsiteX19-1339" fmla="*/ 475305 w 2015163"/>
              <a:gd name="connsiteY19-1340" fmla="*/ 575028 h 2214049"/>
              <a:gd name="connsiteX20-1341" fmla="*/ 819282 w 2015163"/>
              <a:gd name="connsiteY20-1342" fmla="*/ 376433 h 2214049"/>
              <a:gd name="connsiteX21-1343" fmla="*/ 895707 w 2015163"/>
              <a:gd name="connsiteY21-1344" fmla="*/ 51313 h 2214049"/>
              <a:gd name="connsiteX22-1345" fmla="*/ 1165952 w 2015163"/>
              <a:gd name="connsiteY22-1346" fmla="*/ 33855 h 2214049"/>
              <a:gd name="connsiteX23-1347" fmla="*/ 1207462 w 2015163"/>
              <a:gd name="connsiteY23-1348" fmla="*/ 376433 h 2214049"/>
              <a:gd name="connsiteX24-1349" fmla="*/ 1551439 w 2015163"/>
              <a:gd name="connsiteY24-1350" fmla="*/ 575028 h 2214049"/>
              <a:gd name="connsiteX0-1351" fmla="*/ 1551439 w 1990924"/>
              <a:gd name="connsiteY0-1352" fmla="*/ 575028 h 2214047"/>
              <a:gd name="connsiteX1-1353" fmla="*/ 1810111 w 1990924"/>
              <a:gd name="connsiteY1-1354" fmla="*/ 443740 h 2214047"/>
              <a:gd name="connsiteX2-1355" fmla="*/ 1988879 w 1990924"/>
              <a:gd name="connsiteY2-1356" fmla="*/ 682456 h 2214047"/>
              <a:gd name="connsiteX3-1357" fmla="*/ 1745529 w 1990924"/>
              <a:gd name="connsiteY3-1358" fmla="*/ 911202 h 2214047"/>
              <a:gd name="connsiteX4-1359" fmla="*/ 1745529 w 1990924"/>
              <a:gd name="connsiteY4-1360" fmla="*/ 1308392 h 2214047"/>
              <a:gd name="connsiteX5-1361" fmla="*/ 1988879 w 1990924"/>
              <a:gd name="connsiteY5-1362" fmla="*/ 1537138 h 2214047"/>
              <a:gd name="connsiteX6-1363" fmla="*/ 1845026 w 1990924"/>
              <a:gd name="connsiteY6-1364" fmla="*/ 1775854 h 2214047"/>
              <a:gd name="connsiteX7-1365" fmla="*/ 1551439 w 1990924"/>
              <a:gd name="connsiteY7-1366" fmla="*/ 1644566 h 2214047"/>
              <a:gd name="connsiteX8-1367" fmla="*/ 1207462 w 1990924"/>
              <a:gd name="connsiteY8-1368" fmla="*/ 1843161 h 2214047"/>
              <a:gd name="connsiteX9-1369" fmla="*/ 1131037 w 1990924"/>
              <a:gd name="connsiteY9-1370" fmla="*/ 2168281 h 2214047"/>
              <a:gd name="connsiteX10-1371" fmla="*/ 860792 w 1990924"/>
              <a:gd name="connsiteY10-1372" fmla="*/ 2177009 h 2214047"/>
              <a:gd name="connsiteX11-1373" fmla="*/ 819282 w 1990924"/>
              <a:gd name="connsiteY11-1374" fmla="*/ 1843161 h 2214047"/>
              <a:gd name="connsiteX12-1375" fmla="*/ 475305 w 1990924"/>
              <a:gd name="connsiteY12-1376" fmla="*/ 1644566 h 2214047"/>
              <a:gd name="connsiteX13-1377" fmla="*/ 155531 w 1990924"/>
              <a:gd name="connsiteY13-1378" fmla="*/ 1740940 h 2214047"/>
              <a:gd name="connsiteX14-1379" fmla="*/ 2950 w 1990924"/>
              <a:gd name="connsiteY14-1380" fmla="*/ 1510953 h 2214047"/>
              <a:gd name="connsiteX15-1381" fmla="*/ 281215 w 1990924"/>
              <a:gd name="connsiteY15-1382" fmla="*/ 1308392 h 2214047"/>
              <a:gd name="connsiteX16-1383" fmla="*/ 281215 w 1990924"/>
              <a:gd name="connsiteY16-1384" fmla="*/ 911202 h 2214047"/>
              <a:gd name="connsiteX17-1385" fmla="*/ 37865 w 1990924"/>
              <a:gd name="connsiteY17-1386" fmla="*/ 682456 h 2214047"/>
              <a:gd name="connsiteX18-1387" fmla="*/ 155531 w 1990924"/>
              <a:gd name="connsiteY18-1388" fmla="*/ 452468 h 2214047"/>
              <a:gd name="connsiteX19-1389" fmla="*/ 475305 w 1990924"/>
              <a:gd name="connsiteY19-1390" fmla="*/ 575028 h 2214047"/>
              <a:gd name="connsiteX20-1391" fmla="*/ 819282 w 1990924"/>
              <a:gd name="connsiteY20-1392" fmla="*/ 376433 h 2214047"/>
              <a:gd name="connsiteX21-1393" fmla="*/ 895707 w 1990924"/>
              <a:gd name="connsiteY21-1394" fmla="*/ 51313 h 2214047"/>
              <a:gd name="connsiteX22-1395" fmla="*/ 1165952 w 1990924"/>
              <a:gd name="connsiteY22-1396" fmla="*/ 33855 h 2214047"/>
              <a:gd name="connsiteX23-1397" fmla="*/ 1207462 w 1990924"/>
              <a:gd name="connsiteY23-1398" fmla="*/ 376433 h 2214047"/>
              <a:gd name="connsiteX24-1399" fmla="*/ 1551439 w 1990924"/>
              <a:gd name="connsiteY24-1400" fmla="*/ 575028 h 2214047"/>
            </a:gdLst>
            <a:ahLst/>
            <a:cxnLst>
              <a:cxn ang="0">
                <a:pos x="connsiteX0-1351" y="connsiteY0-1352"/>
              </a:cxn>
              <a:cxn ang="0">
                <a:pos x="connsiteX1-1353" y="connsiteY1-1354"/>
              </a:cxn>
              <a:cxn ang="0">
                <a:pos x="connsiteX2-1355" y="connsiteY2-1356"/>
              </a:cxn>
              <a:cxn ang="0">
                <a:pos x="connsiteX3-1357" y="connsiteY3-1358"/>
              </a:cxn>
              <a:cxn ang="0">
                <a:pos x="connsiteX4-1359" y="connsiteY4-1360"/>
              </a:cxn>
              <a:cxn ang="0">
                <a:pos x="connsiteX5-1361" y="connsiteY5-1362"/>
              </a:cxn>
              <a:cxn ang="0">
                <a:pos x="connsiteX6-1363" y="connsiteY6-1364"/>
              </a:cxn>
              <a:cxn ang="0">
                <a:pos x="connsiteX7-1365" y="connsiteY7-1366"/>
              </a:cxn>
              <a:cxn ang="0">
                <a:pos x="connsiteX8-1367" y="connsiteY8-1368"/>
              </a:cxn>
              <a:cxn ang="0">
                <a:pos x="connsiteX9-1369" y="connsiteY9-1370"/>
              </a:cxn>
              <a:cxn ang="0">
                <a:pos x="connsiteX10-1371" y="connsiteY10-1372"/>
              </a:cxn>
              <a:cxn ang="0">
                <a:pos x="connsiteX11-1373" y="connsiteY11-1374"/>
              </a:cxn>
              <a:cxn ang="0">
                <a:pos x="connsiteX12-1375" y="connsiteY12-1376"/>
              </a:cxn>
              <a:cxn ang="0">
                <a:pos x="connsiteX13-1377" y="connsiteY13-1378"/>
              </a:cxn>
              <a:cxn ang="0">
                <a:pos x="connsiteX14-1379" y="connsiteY14-1380"/>
              </a:cxn>
              <a:cxn ang="0">
                <a:pos x="connsiteX15-1381" y="connsiteY15-1382"/>
              </a:cxn>
              <a:cxn ang="0">
                <a:pos x="connsiteX16-1383" y="connsiteY16-1384"/>
              </a:cxn>
              <a:cxn ang="0">
                <a:pos x="connsiteX17-1385" y="connsiteY17-1386"/>
              </a:cxn>
              <a:cxn ang="0">
                <a:pos x="connsiteX18-1387" y="connsiteY18-1388"/>
              </a:cxn>
              <a:cxn ang="0">
                <a:pos x="connsiteX19-1389" y="connsiteY19-1390"/>
              </a:cxn>
              <a:cxn ang="0">
                <a:pos x="connsiteX20-1391" y="connsiteY20-1392"/>
              </a:cxn>
              <a:cxn ang="0">
                <a:pos x="connsiteX21-1393" y="connsiteY21-1394"/>
              </a:cxn>
              <a:cxn ang="0">
                <a:pos x="connsiteX22-1395" y="connsiteY22-1396"/>
              </a:cxn>
              <a:cxn ang="0">
                <a:pos x="connsiteX23-1397" y="connsiteY23-1398"/>
              </a:cxn>
              <a:cxn ang="0">
                <a:pos x="connsiteX24-1399" y="connsiteY24-1400"/>
              </a:cxn>
            </a:cxnLst>
            <a:rect l="l" t="t" r="r" b="b"/>
            <a:pathLst>
              <a:path w="1990924" h="2214047">
                <a:moveTo>
                  <a:pt x="1551439" y="575028"/>
                </a:moveTo>
                <a:lnTo>
                  <a:pt x="1810111" y="443740"/>
                </a:lnTo>
                <a:cubicBezTo>
                  <a:pt x="1916702" y="411615"/>
                  <a:pt x="1999643" y="604546"/>
                  <a:pt x="1988879" y="682456"/>
                </a:cubicBezTo>
                <a:cubicBezTo>
                  <a:pt x="1978115" y="760366"/>
                  <a:pt x="1855917" y="833066"/>
                  <a:pt x="1745529" y="911202"/>
                </a:cubicBezTo>
                <a:cubicBezTo>
                  <a:pt x="1780804" y="1041249"/>
                  <a:pt x="1780804" y="1178345"/>
                  <a:pt x="1745529" y="1308392"/>
                </a:cubicBezTo>
                <a:cubicBezTo>
                  <a:pt x="1826646" y="1384641"/>
                  <a:pt x="1972296" y="1459228"/>
                  <a:pt x="1988879" y="1537138"/>
                </a:cubicBezTo>
                <a:cubicBezTo>
                  <a:pt x="2005462" y="1615048"/>
                  <a:pt x="1917933" y="1757949"/>
                  <a:pt x="1845026" y="1775854"/>
                </a:cubicBezTo>
                <a:cubicBezTo>
                  <a:pt x="1772119" y="1793759"/>
                  <a:pt x="1679522" y="1697359"/>
                  <a:pt x="1551439" y="1644566"/>
                </a:cubicBezTo>
                <a:cubicBezTo>
                  <a:pt x="1456452" y="1740139"/>
                  <a:pt x="1337724" y="1808687"/>
                  <a:pt x="1207462" y="1843161"/>
                </a:cubicBezTo>
                <a:cubicBezTo>
                  <a:pt x="1181987" y="1951534"/>
                  <a:pt x="1188815" y="2112640"/>
                  <a:pt x="1131037" y="2168281"/>
                </a:cubicBezTo>
                <a:cubicBezTo>
                  <a:pt x="1073259" y="2223922"/>
                  <a:pt x="912751" y="2231196"/>
                  <a:pt x="860792" y="2177009"/>
                </a:cubicBezTo>
                <a:cubicBezTo>
                  <a:pt x="808833" y="2122822"/>
                  <a:pt x="810792" y="1947903"/>
                  <a:pt x="819282" y="1843161"/>
                </a:cubicBezTo>
                <a:cubicBezTo>
                  <a:pt x="689020" y="1808686"/>
                  <a:pt x="570292" y="1740138"/>
                  <a:pt x="475305" y="1644566"/>
                </a:cubicBezTo>
                <a:cubicBezTo>
                  <a:pt x="368714" y="1676691"/>
                  <a:pt x="234257" y="1763209"/>
                  <a:pt x="155531" y="1740940"/>
                </a:cubicBezTo>
                <a:cubicBezTo>
                  <a:pt x="76805" y="1718671"/>
                  <a:pt x="-17997" y="1583044"/>
                  <a:pt x="2950" y="1510953"/>
                </a:cubicBezTo>
                <a:cubicBezTo>
                  <a:pt x="23897" y="1438862"/>
                  <a:pt x="223198" y="1360342"/>
                  <a:pt x="281215" y="1308392"/>
                </a:cubicBezTo>
                <a:cubicBezTo>
                  <a:pt x="245940" y="1178345"/>
                  <a:pt x="245940" y="1041249"/>
                  <a:pt x="281215" y="911202"/>
                </a:cubicBezTo>
                <a:cubicBezTo>
                  <a:pt x="200098" y="834953"/>
                  <a:pt x="58812" y="758912"/>
                  <a:pt x="37865" y="682456"/>
                </a:cubicBezTo>
                <a:cubicBezTo>
                  <a:pt x="16918" y="606000"/>
                  <a:pt x="82624" y="470373"/>
                  <a:pt x="155531" y="452468"/>
                </a:cubicBezTo>
                <a:cubicBezTo>
                  <a:pt x="228438" y="434563"/>
                  <a:pt x="364680" y="530965"/>
                  <a:pt x="475305" y="575028"/>
                </a:cubicBezTo>
                <a:cubicBezTo>
                  <a:pt x="570292" y="479455"/>
                  <a:pt x="689020" y="410907"/>
                  <a:pt x="819282" y="376433"/>
                </a:cubicBezTo>
                <a:cubicBezTo>
                  <a:pt x="844757" y="268060"/>
                  <a:pt x="837929" y="108409"/>
                  <a:pt x="895707" y="51313"/>
                </a:cubicBezTo>
                <a:cubicBezTo>
                  <a:pt x="953485" y="-5783"/>
                  <a:pt x="1113993" y="-20332"/>
                  <a:pt x="1165952" y="33855"/>
                </a:cubicBezTo>
                <a:cubicBezTo>
                  <a:pt x="1217911" y="88042"/>
                  <a:pt x="1198495" y="254233"/>
                  <a:pt x="1207462" y="376433"/>
                </a:cubicBezTo>
                <a:cubicBezTo>
                  <a:pt x="1337724" y="410908"/>
                  <a:pt x="1456452" y="479456"/>
                  <a:pt x="1551439" y="575028"/>
                </a:cubicBezTo>
                <a:close/>
              </a:path>
            </a:pathLst>
          </a:custGeom>
          <a:noFill/>
          <a:ln w="38100">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7825" tIns="440298" rIns="437825" bIns="440298" numCol="1" spcCol="953" anchor="ctr" anchorCtr="0">
            <a:noAutofit/>
          </a:bodyPr>
          <a:lstStyle/>
          <a:p>
            <a:pPr algn="ctr" defTabSz="1000125">
              <a:lnSpc>
                <a:spcPct val="90000"/>
              </a:lnSpc>
              <a:spcBef>
                <a:spcPct val="0"/>
              </a:spcBef>
              <a:spcAft>
                <a:spcPct val="35000"/>
              </a:spcAft>
            </a:pPr>
            <a:endParaRPr lang="zh-CN" altLang="en-US" sz="2300" dirty="0">
              <a:solidFill>
                <a:schemeClr val="tx1">
                  <a:lumMod val="75000"/>
                  <a:lumOff val="25000"/>
                </a:schemeClr>
              </a:solidFill>
            </a:endParaRPr>
          </a:p>
        </p:txBody>
      </p:sp>
      <p:sp>
        <p:nvSpPr>
          <p:cNvPr id="5" name="任意多边形 4"/>
          <p:cNvSpPr/>
          <p:nvPr/>
        </p:nvSpPr>
        <p:spPr>
          <a:xfrm rot="20820775">
            <a:off x="6476567" y="1634550"/>
            <a:ext cx="1606581" cy="1748922"/>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 name="connsiteX0-1" fmla="*/ 1517526 w 1954966"/>
              <a:gd name="connsiteY0-2" fmla="*/ 523716 h 2116969"/>
              <a:gd name="connsiteX1-3" fmla="*/ 1837300 w 1954966"/>
              <a:gd name="connsiteY1-4" fmla="*/ 427342 h 2116969"/>
              <a:gd name="connsiteX2-5" fmla="*/ 1954966 w 1954966"/>
              <a:gd name="connsiteY2-6" fmla="*/ 631144 h 2116969"/>
              <a:gd name="connsiteX3-7" fmla="*/ 1711616 w 1954966"/>
              <a:gd name="connsiteY3-8" fmla="*/ 859890 h 2116969"/>
              <a:gd name="connsiteX4-9" fmla="*/ 1711616 w 1954966"/>
              <a:gd name="connsiteY4-10" fmla="*/ 1257080 h 2116969"/>
              <a:gd name="connsiteX5-11" fmla="*/ 1954966 w 1954966"/>
              <a:gd name="connsiteY5-12" fmla="*/ 1485826 h 2116969"/>
              <a:gd name="connsiteX6-13" fmla="*/ 1837300 w 1954966"/>
              <a:gd name="connsiteY6-14" fmla="*/ 1689628 h 2116969"/>
              <a:gd name="connsiteX7-15" fmla="*/ 1517526 w 1954966"/>
              <a:gd name="connsiteY7-16" fmla="*/ 1593254 h 2116969"/>
              <a:gd name="connsiteX8-17" fmla="*/ 1173549 w 1954966"/>
              <a:gd name="connsiteY8-18" fmla="*/ 1791849 h 2116969"/>
              <a:gd name="connsiteX9-19" fmla="*/ 1097124 w 1954966"/>
              <a:gd name="connsiteY9-20" fmla="*/ 2116969 h 2116969"/>
              <a:gd name="connsiteX10-21" fmla="*/ 861794 w 1954966"/>
              <a:gd name="connsiteY10-22" fmla="*/ 2116969 h 2116969"/>
              <a:gd name="connsiteX11-23" fmla="*/ 785369 w 1954966"/>
              <a:gd name="connsiteY11-24" fmla="*/ 1791849 h 2116969"/>
              <a:gd name="connsiteX12-25" fmla="*/ 441392 w 1954966"/>
              <a:gd name="connsiteY12-26" fmla="*/ 1593254 h 2116969"/>
              <a:gd name="connsiteX13-27" fmla="*/ 121618 w 1954966"/>
              <a:gd name="connsiteY13-28" fmla="*/ 1689628 h 2116969"/>
              <a:gd name="connsiteX14-29" fmla="*/ 3952 w 1954966"/>
              <a:gd name="connsiteY14-30" fmla="*/ 1485826 h 2116969"/>
              <a:gd name="connsiteX15-31" fmla="*/ 247302 w 1954966"/>
              <a:gd name="connsiteY15-32" fmla="*/ 1257080 h 2116969"/>
              <a:gd name="connsiteX16-33" fmla="*/ 247302 w 1954966"/>
              <a:gd name="connsiteY16-34" fmla="*/ 859890 h 2116969"/>
              <a:gd name="connsiteX17-35" fmla="*/ 3952 w 1954966"/>
              <a:gd name="connsiteY17-36" fmla="*/ 631144 h 2116969"/>
              <a:gd name="connsiteX18-37" fmla="*/ 121618 w 1954966"/>
              <a:gd name="connsiteY18-38" fmla="*/ 427342 h 2116969"/>
              <a:gd name="connsiteX19-39" fmla="*/ 441392 w 1954966"/>
              <a:gd name="connsiteY19-40" fmla="*/ 523716 h 2116969"/>
              <a:gd name="connsiteX20-41" fmla="*/ 785369 w 1954966"/>
              <a:gd name="connsiteY20-42" fmla="*/ 325121 h 2116969"/>
              <a:gd name="connsiteX21-43" fmla="*/ 861794 w 1954966"/>
              <a:gd name="connsiteY21-44" fmla="*/ 1 h 2116969"/>
              <a:gd name="connsiteX22-45" fmla="*/ 1097124 w 1954966"/>
              <a:gd name="connsiteY22-46" fmla="*/ 1 h 2116969"/>
              <a:gd name="connsiteX23-47" fmla="*/ 1173549 w 1954966"/>
              <a:gd name="connsiteY23-48" fmla="*/ 325121 h 2116969"/>
              <a:gd name="connsiteX24-49" fmla="*/ 1517526 w 1954966"/>
              <a:gd name="connsiteY24-50" fmla="*/ 523716 h 2116969"/>
              <a:gd name="connsiteX0-51" fmla="*/ 1539857 w 1977297"/>
              <a:gd name="connsiteY0-52" fmla="*/ 523714 h 2116967"/>
              <a:gd name="connsiteX1-53" fmla="*/ 1859631 w 1977297"/>
              <a:gd name="connsiteY1-54" fmla="*/ 427340 h 2116967"/>
              <a:gd name="connsiteX2-55" fmla="*/ 1977297 w 1977297"/>
              <a:gd name="connsiteY2-56" fmla="*/ 631142 h 2116967"/>
              <a:gd name="connsiteX3-57" fmla="*/ 1733947 w 1977297"/>
              <a:gd name="connsiteY3-58" fmla="*/ 859888 h 2116967"/>
              <a:gd name="connsiteX4-59" fmla="*/ 1733947 w 1977297"/>
              <a:gd name="connsiteY4-60" fmla="*/ 1257078 h 2116967"/>
              <a:gd name="connsiteX5-61" fmla="*/ 1977297 w 1977297"/>
              <a:gd name="connsiteY5-62" fmla="*/ 1485824 h 2116967"/>
              <a:gd name="connsiteX6-63" fmla="*/ 1859631 w 1977297"/>
              <a:gd name="connsiteY6-64" fmla="*/ 1689626 h 2116967"/>
              <a:gd name="connsiteX7-65" fmla="*/ 1539857 w 1977297"/>
              <a:gd name="connsiteY7-66" fmla="*/ 1593252 h 2116967"/>
              <a:gd name="connsiteX8-67" fmla="*/ 1195880 w 1977297"/>
              <a:gd name="connsiteY8-68" fmla="*/ 1791847 h 2116967"/>
              <a:gd name="connsiteX9-69" fmla="*/ 1119455 w 1977297"/>
              <a:gd name="connsiteY9-70" fmla="*/ 2116967 h 2116967"/>
              <a:gd name="connsiteX10-71" fmla="*/ 884125 w 1977297"/>
              <a:gd name="connsiteY10-72" fmla="*/ 2116967 h 2116967"/>
              <a:gd name="connsiteX11-73" fmla="*/ 807700 w 1977297"/>
              <a:gd name="connsiteY11-74" fmla="*/ 1791847 h 2116967"/>
              <a:gd name="connsiteX12-75" fmla="*/ 463723 w 1977297"/>
              <a:gd name="connsiteY12-76" fmla="*/ 1593252 h 2116967"/>
              <a:gd name="connsiteX13-77" fmla="*/ 143949 w 1977297"/>
              <a:gd name="connsiteY13-78" fmla="*/ 1689626 h 2116967"/>
              <a:gd name="connsiteX14-79" fmla="*/ 26283 w 1977297"/>
              <a:gd name="connsiteY14-80" fmla="*/ 1485824 h 2116967"/>
              <a:gd name="connsiteX15-81" fmla="*/ 269633 w 1977297"/>
              <a:gd name="connsiteY15-82" fmla="*/ 1257078 h 2116967"/>
              <a:gd name="connsiteX16-83" fmla="*/ 269633 w 1977297"/>
              <a:gd name="connsiteY16-84" fmla="*/ 859888 h 2116967"/>
              <a:gd name="connsiteX17-85" fmla="*/ 26283 w 1977297"/>
              <a:gd name="connsiteY17-86" fmla="*/ 631142 h 2116967"/>
              <a:gd name="connsiteX18-87" fmla="*/ 143949 w 1977297"/>
              <a:gd name="connsiteY18-88" fmla="*/ 427340 h 2116967"/>
              <a:gd name="connsiteX19-89" fmla="*/ 463723 w 1977297"/>
              <a:gd name="connsiteY19-90" fmla="*/ 523714 h 2116967"/>
              <a:gd name="connsiteX20-91" fmla="*/ 807700 w 1977297"/>
              <a:gd name="connsiteY20-92" fmla="*/ 325119 h 2116967"/>
              <a:gd name="connsiteX21-93" fmla="*/ 884125 w 1977297"/>
              <a:gd name="connsiteY21-94" fmla="*/ -1 h 2116967"/>
              <a:gd name="connsiteX22-95" fmla="*/ 1119455 w 1977297"/>
              <a:gd name="connsiteY22-96" fmla="*/ -1 h 2116967"/>
              <a:gd name="connsiteX23-97" fmla="*/ 1195880 w 1977297"/>
              <a:gd name="connsiteY23-98" fmla="*/ 325119 h 2116967"/>
              <a:gd name="connsiteX24-99" fmla="*/ 1539857 w 1977297"/>
              <a:gd name="connsiteY24-100" fmla="*/ 523714 h 2116967"/>
              <a:gd name="connsiteX0-101" fmla="*/ 1539859 w 1977299"/>
              <a:gd name="connsiteY0-102" fmla="*/ 523716 h 2116969"/>
              <a:gd name="connsiteX1-103" fmla="*/ 1859633 w 1977299"/>
              <a:gd name="connsiteY1-104" fmla="*/ 427342 h 2116969"/>
              <a:gd name="connsiteX2-105" fmla="*/ 1977299 w 1977299"/>
              <a:gd name="connsiteY2-106" fmla="*/ 631144 h 2116969"/>
              <a:gd name="connsiteX3-107" fmla="*/ 1733949 w 1977299"/>
              <a:gd name="connsiteY3-108" fmla="*/ 859890 h 2116969"/>
              <a:gd name="connsiteX4-109" fmla="*/ 1733949 w 1977299"/>
              <a:gd name="connsiteY4-110" fmla="*/ 1257080 h 2116969"/>
              <a:gd name="connsiteX5-111" fmla="*/ 1977299 w 1977299"/>
              <a:gd name="connsiteY5-112" fmla="*/ 1485826 h 2116969"/>
              <a:gd name="connsiteX6-113" fmla="*/ 1859633 w 1977299"/>
              <a:gd name="connsiteY6-114" fmla="*/ 1689628 h 2116969"/>
              <a:gd name="connsiteX7-115" fmla="*/ 1539859 w 1977299"/>
              <a:gd name="connsiteY7-116" fmla="*/ 1593254 h 2116969"/>
              <a:gd name="connsiteX8-117" fmla="*/ 1195882 w 1977299"/>
              <a:gd name="connsiteY8-118" fmla="*/ 1791849 h 2116969"/>
              <a:gd name="connsiteX9-119" fmla="*/ 1119457 w 1977299"/>
              <a:gd name="connsiteY9-120" fmla="*/ 2116969 h 2116969"/>
              <a:gd name="connsiteX10-121" fmla="*/ 884127 w 1977299"/>
              <a:gd name="connsiteY10-122" fmla="*/ 2116969 h 2116969"/>
              <a:gd name="connsiteX11-123" fmla="*/ 807702 w 1977299"/>
              <a:gd name="connsiteY11-124" fmla="*/ 1791849 h 2116969"/>
              <a:gd name="connsiteX12-125" fmla="*/ 463725 w 1977299"/>
              <a:gd name="connsiteY12-126" fmla="*/ 1593254 h 2116969"/>
              <a:gd name="connsiteX13-127" fmla="*/ 143951 w 1977299"/>
              <a:gd name="connsiteY13-128" fmla="*/ 1689628 h 2116969"/>
              <a:gd name="connsiteX14-129" fmla="*/ 26285 w 1977299"/>
              <a:gd name="connsiteY14-130" fmla="*/ 1485826 h 2116969"/>
              <a:gd name="connsiteX15-131" fmla="*/ 269635 w 1977299"/>
              <a:gd name="connsiteY15-132" fmla="*/ 1257080 h 2116969"/>
              <a:gd name="connsiteX16-133" fmla="*/ 269635 w 1977299"/>
              <a:gd name="connsiteY16-134" fmla="*/ 859890 h 2116969"/>
              <a:gd name="connsiteX17-135" fmla="*/ 26285 w 1977299"/>
              <a:gd name="connsiteY17-136" fmla="*/ 631144 h 2116969"/>
              <a:gd name="connsiteX18-137" fmla="*/ 143951 w 1977299"/>
              <a:gd name="connsiteY18-138" fmla="*/ 427342 h 2116969"/>
              <a:gd name="connsiteX19-139" fmla="*/ 463725 w 1977299"/>
              <a:gd name="connsiteY19-140" fmla="*/ 523716 h 2116969"/>
              <a:gd name="connsiteX20-141" fmla="*/ 807702 w 1977299"/>
              <a:gd name="connsiteY20-142" fmla="*/ 325121 h 2116969"/>
              <a:gd name="connsiteX21-143" fmla="*/ 884127 w 1977299"/>
              <a:gd name="connsiteY21-144" fmla="*/ 1 h 2116969"/>
              <a:gd name="connsiteX22-145" fmla="*/ 1119457 w 1977299"/>
              <a:gd name="connsiteY22-146" fmla="*/ 1 h 2116969"/>
              <a:gd name="connsiteX23-147" fmla="*/ 1195882 w 1977299"/>
              <a:gd name="connsiteY23-148" fmla="*/ 325121 h 2116969"/>
              <a:gd name="connsiteX24-149" fmla="*/ 1539859 w 1977299"/>
              <a:gd name="connsiteY24-150" fmla="*/ 523716 h 2116969"/>
              <a:gd name="connsiteX0-151" fmla="*/ 1539859 w 1977299"/>
              <a:gd name="connsiteY0-152" fmla="*/ 523714 h 2116967"/>
              <a:gd name="connsiteX1-153" fmla="*/ 1859633 w 1977299"/>
              <a:gd name="connsiteY1-154" fmla="*/ 427340 h 2116967"/>
              <a:gd name="connsiteX2-155" fmla="*/ 1977299 w 1977299"/>
              <a:gd name="connsiteY2-156" fmla="*/ 631142 h 2116967"/>
              <a:gd name="connsiteX3-157" fmla="*/ 1733949 w 1977299"/>
              <a:gd name="connsiteY3-158" fmla="*/ 859888 h 2116967"/>
              <a:gd name="connsiteX4-159" fmla="*/ 1733949 w 1977299"/>
              <a:gd name="connsiteY4-160" fmla="*/ 1257078 h 2116967"/>
              <a:gd name="connsiteX5-161" fmla="*/ 1977299 w 1977299"/>
              <a:gd name="connsiteY5-162" fmla="*/ 1485824 h 2116967"/>
              <a:gd name="connsiteX6-163" fmla="*/ 1859633 w 1977299"/>
              <a:gd name="connsiteY6-164" fmla="*/ 1689626 h 2116967"/>
              <a:gd name="connsiteX7-165" fmla="*/ 1539859 w 1977299"/>
              <a:gd name="connsiteY7-166" fmla="*/ 1593252 h 2116967"/>
              <a:gd name="connsiteX8-167" fmla="*/ 1195882 w 1977299"/>
              <a:gd name="connsiteY8-168" fmla="*/ 1791847 h 2116967"/>
              <a:gd name="connsiteX9-169" fmla="*/ 1119457 w 1977299"/>
              <a:gd name="connsiteY9-170" fmla="*/ 2116967 h 2116967"/>
              <a:gd name="connsiteX10-171" fmla="*/ 884127 w 1977299"/>
              <a:gd name="connsiteY10-172" fmla="*/ 2116967 h 2116967"/>
              <a:gd name="connsiteX11-173" fmla="*/ 807702 w 1977299"/>
              <a:gd name="connsiteY11-174" fmla="*/ 1791847 h 2116967"/>
              <a:gd name="connsiteX12-175" fmla="*/ 463725 w 1977299"/>
              <a:gd name="connsiteY12-176" fmla="*/ 1593252 h 2116967"/>
              <a:gd name="connsiteX13-177" fmla="*/ 143951 w 1977299"/>
              <a:gd name="connsiteY13-178" fmla="*/ 1689626 h 2116967"/>
              <a:gd name="connsiteX14-179" fmla="*/ 26285 w 1977299"/>
              <a:gd name="connsiteY14-180" fmla="*/ 1485824 h 2116967"/>
              <a:gd name="connsiteX15-181" fmla="*/ 269635 w 1977299"/>
              <a:gd name="connsiteY15-182" fmla="*/ 1257078 h 2116967"/>
              <a:gd name="connsiteX16-183" fmla="*/ 269635 w 1977299"/>
              <a:gd name="connsiteY16-184" fmla="*/ 859888 h 2116967"/>
              <a:gd name="connsiteX17-185" fmla="*/ 26285 w 1977299"/>
              <a:gd name="connsiteY17-186" fmla="*/ 631142 h 2116967"/>
              <a:gd name="connsiteX18-187" fmla="*/ 143951 w 1977299"/>
              <a:gd name="connsiteY18-188" fmla="*/ 427340 h 2116967"/>
              <a:gd name="connsiteX19-189" fmla="*/ 463725 w 1977299"/>
              <a:gd name="connsiteY19-190" fmla="*/ 523714 h 2116967"/>
              <a:gd name="connsiteX20-191" fmla="*/ 807702 w 1977299"/>
              <a:gd name="connsiteY20-192" fmla="*/ 325119 h 2116967"/>
              <a:gd name="connsiteX21-193" fmla="*/ 884127 w 1977299"/>
              <a:gd name="connsiteY21-194" fmla="*/ -1 h 2116967"/>
              <a:gd name="connsiteX22-195" fmla="*/ 1119457 w 1977299"/>
              <a:gd name="connsiteY22-196" fmla="*/ -1 h 2116967"/>
              <a:gd name="connsiteX23-197" fmla="*/ 1195882 w 1977299"/>
              <a:gd name="connsiteY23-198" fmla="*/ 325119 h 2116967"/>
              <a:gd name="connsiteX24-199" fmla="*/ 1539859 w 1977299"/>
              <a:gd name="connsiteY24-200" fmla="*/ 523714 h 2116967"/>
              <a:gd name="connsiteX0-201" fmla="*/ 1539859 w 1977299"/>
              <a:gd name="connsiteY0-202" fmla="*/ 523716 h 2157608"/>
              <a:gd name="connsiteX1-203" fmla="*/ 1859633 w 1977299"/>
              <a:gd name="connsiteY1-204" fmla="*/ 427342 h 2157608"/>
              <a:gd name="connsiteX2-205" fmla="*/ 1977299 w 1977299"/>
              <a:gd name="connsiteY2-206" fmla="*/ 631144 h 2157608"/>
              <a:gd name="connsiteX3-207" fmla="*/ 1733949 w 1977299"/>
              <a:gd name="connsiteY3-208" fmla="*/ 859890 h 2157608"/>
              <a:gd name="connsiteX4-209" fmla="*/ 1733949 w 1977299"/>
              <a:gd name="connsiteY4-210" fmla="*/ 1257080 h 2157608"/>
              <a:gd name="connsiteX5-211" fmla="*/ 1977299 w 1977299"/>
              <a:gd name="connsiteY5-212" fmla="*/ 1485826 h 2157608"/>
              <a:gd name="connsiteX6-213" fmla="*/ 1859633 w 1977299"/>
              <a:gd name="connsiteY6-214" fmla="*/ 1689628 h 2157608"/>
              <a:gd name="connsiteX7-215" fmla="*/ 1539859 w 1977299"/>
              <a:gd name="connsiteY7-216" fmla="*/ 1593254 h 2157608"/>
              <a:gd name="connsiteX8-217" fmla="*/ 1195882 w 1977299"/>
              <a:gd name="connsiteY8-218" fmla="*/ 1791849 h 2157608"/>
              <a:gd name="connsiteX9-219" fmla="*/ 1119457 w 1977299"/>
              <a:gd name="connsiteY9-220" fmla="*/ 2116969 h 2157608"/>
              <a:gd name="connsiteX10-221" fmla="*/ 884127 w 1977299"/>
              <a:gd name="connsiteY10-222" fmla="*/ 2116969 h 2157608"/>
              <a:gd name="connsiteX11-223" fmla="*/ 807702 w 1977299"/>
              <a:gd name="connsiteY11-224" fmla="*/ 1791849 h 2157608"/>
              <a:gd name="connsiteX12-225" fmla="*/ 463725 w 1977299"/>
              <a:gd name="connsiteY12-226" fmla="*/ 1593254 h 2157608"/>
              <a:gd name="connsiteX13-227" fmla="*/ 143951 w 1977299"/>
              <a:gd name="connsiteY13-228" fmla="*/ 1689628 h 2157608"/>
              <a:gd name="connsiteX14-229" fmla="*/ 26285 w 1977299"/>
              <a:gd name="connsiteY14-230" fmla="*/ 1485826 h 2157608"/>
              <a:gd name="connsiteX15-231" fmla="*/ 269635 w 1977299"/>
              <a:gd name="connsiteY15-232" fmla="*/ 1257080 h 2157608"/>
              <a:gd name="connsiteX16-233" fmla="*/ 269635 w 1977299"/>
              <a:gd name="connsiteY16-234" fmla="*/ 859890 h 2157608"/>
              <a:gd name="connsiteX17-235" fmla="*/ 26285 w 1977299"/>
              <a:gd name="connsiteY17-236" fmla="*/ 631144 h 2157608"/>
              <a:gd name="connsiteX18-237" fmla="*/ 143951 w 1977299"/>
              <a:gd name="connsiteY18-238" fmla="*/ 427342 h 2157608"/>
              <a:gd name="connsiteX19-239" fmla="*/ 463725 w 1977299"/>
              <a:gd name="connsiteY19-240" fmla="*/ 523716 h 2157608"/>
              <a:gd name="connsiteX20-241" fmla="*/ 807702 w 1977299"/>
              <a:gd name="connsiteY20-242" fmla="*/ 325121 h 2157608"/>
              <a:gd name="connsiteX21-243" fmla="*/ 884127 w 1977299"/>
              <a:gd name="connsiteY21-244" fmla="*/ 1 h 2157608"/>
              <a:gd name="connsiteX22-245" fmla="*/ 1119457 w 1977299"/>
              <a:gd name="connsiteY22-246" fmla="*/ 1 h 2157608"/>
              <a:gd name="connsiteX23-247" fmla="*/ 1195882 w 1977299"/>
              <a:gd name="connsiteY23-248" fmla="*/ 325121 h 2157608"/>
              <a:gd name="connsiteX24-249" fmla="*/ 1539859 w 1977299"/>
              <a:gd name="connsiteY24-250" fmla="*/ 523716 h 2157608"/>
              <a:gd name="connsiteX0-251" fmla="*/ 1539859 w 1977299"/>
              <a:gd name="connsiteY0-252" fmla="*/ 523714 h 2179536"/>
              <a:gd name="connsiteX1-253" fmla="*/ 1859633 w 1977299"/>
              <a:gd name="connsiteY1-254" fmla="*/ 427340 h 2179536"/>
              <a:gd name="connsiteX2-255" fmla="*/ 1977299 w 1977299"/>
              <a:gd name="connsiteY2-256" fmla="*/ 631142 h 2179536"/>
              <a:gd name="connsiteX3-257" fmla="*/ 1733949 w 1977299"/>
              <a:gd name="connsiteY3-258" fmla="*/ 859888 h 2179536"/>
              <a:gd name="connsiteX4-259" fmla="*/ 1733949 w 1977299"/>
              <a:gd name="connsiteY4-260" fmla="*/ 1257078 h 2179536"/>
              <a:gd name="connsiteX5-261" fmla="*/ 1977299 w 1977299"/>
              <a:gd name="connsiteY5-262" fmla="*/ 1485824 h 2179536"/>
              <a:gd name="connsiteX6-263" fmla="*/ 1859633 w 1977299"/>
              <a:gd name="connsiteY6-264" fmla="*/ 1689626 h 2179536"/>
              <a:gd name="connsiteX7-265" fmla="*/ 1539859 w 1977299"/>
              <a:gd name="connsiteY7-266" fmla="*/ 1593252 h 2179536"/>
              <a:gd name="connsiteX8-267" fmla="*/ 1195882 w 1977299"/>
              <a:gd name="connsiteY8-268" fmla="*/ 1791847 h 2179536"/>
              <a:gd name="connsiteX9-269" fmla="*/ 1119457 w 1977299"/>
              <a:gd name="connsiteY9-270" fmla="*/ 2116967 h 2179536"/>
              <a:gd name="connsiteX10-271" fmla="*/ 884127 w 1977299"/>
              <a:gd name="connsiteY10-272" fmla="*/ 2116967 h 2179536"/>
              <a:gd name="connsiteX11-273" fmla="*/ 807702 w 1977299"/>
              <a:gd name="connsiteY11-274" fmla="*/ 1791847 h 2179536"/>
              <a:gd name="connsiteX12-275" fmla="*/ 463725 w 1977299"/>
              <a:gd name="connsiteY12-276" fmla="*/ 1593252 h 2179536"/>
              <a:gd name="connsiteX13-277" fmla="*/ 143951 w 1977299"/>
              <a:gd name="connsiteY13-278" fmla="*/ 1689626 h 2179536"/>
              <a:gd name="connsiteX14-279" fmla="*/ 26285 w 1977299"/>
              <a:gd name="connsiteY14-280" fmla="*/ 1485824 h 2179536"/>
              <a:gd name="connsiteX15-281" fmla="*/ 269635 w 1977299"/>
              <a:gd name="connsiteY15-282" fmla="*/ 1257078 h 2179536"/>
              <a:gd name="connsiteX16-283" fmla="*/ 269635 w 1977299"/>
              <a:gd name="connsiteY16-284" fmla="*/ 859888 h 2179536"/>
              <a:gd name="connsiteX17-285" fmla="*/ 26285 w 1977299"/>
              <a:gd name="connsiteY17-286" fmla="*/ 631142 h 2179536"/>
              <a:gd name="connsiteX18-287" fmla="*/ 143951 w 1977299"/>
              <a:gd name="connsiteY18-288" fmla="*/ 427340 h 2179536"/>
              <a:gd name="connsiteX19-289" fmla="*/ 463725 w 1977299"/>
              <a:gd name="connsiteY19-290" fmla="*/ 523714 h 2179536"/>
              <a:gd name="connsiteX20-291" fmla="*/ 807702 w 1977299"/>
              <a:gd name="connsiteY20-292" fmla="*/ 325119 h 2179536"/>
              <a:gd name="connsiteX21-293" fmla="*/ 884127 w 1977299"/>
              <a:gd name="connsiteY21-294" fmla="*/ -1 h 2179536"/>
              <a:gd name="connsiteX22-295" fmla="*/ 1119457 w 1977299"/>
              <a:gd name="connsiteY22-296" fmla="*/ -1 h 2179536"/>
              <a:gd name="connsiteX23-297" fmla="*/ 1195882 w 1977299"/>
              <a:gd name="connsiteY23-298" fmla="*/ 325119 h 2179536"/>
              <a:gd name="connsiteX24-299" fmla="*/ 1539859 w 1977299"/>
              <a:gd name="connsiteY24-300" fmla="*/ 523714 h 2179536"/>
              <a:gd name="connsiteX0-301" fmla="*/ 1539859 w 1981249"/>
              <a:gd name="connsiteY0-302" fmla="*/ 523716 h 2179538"/>
              <a:gd name="connsiteX1-303" fmla="*/ 1859633 w 1981249"/>
              <a:gd name="connsiteY1-304" fmla="*/ 427342 h 2179538"/>
              <a:gd name="connsiteX2-305" fmla="*/ 1977299 w 1981249"/>
              <a:gd name="connsiteY2-306" fmla="*/ 631144 h 2179538"/>
              <a:gd name="connsiteX3-307" fmla="*/ 1733949 w 1981249"/>
              <a:gd name="connsiteY3-308" fmla="*/ 859890 h 2179538"/>
              <a:gd name="connsiteX4-309" fmla="*/ 1733949 w 1981249"/>
              <a:gd name="connsiteY4-310" fmla="*/ 1257080 h 2179538"/>
              <a:gd name="connsiteX5-311" fmla="*/ 1977299 w 1981249"/>
              <a:gd name="connsiteY5-312" fmla="*/ 1485826 h 2179538"/>
              <a:gd name="connsiteX6-313" fmla="*/ 1859633 w 1981249"/>
              <a:gd name="connsiteY6-314" fmla="*/ 1689628 h 2179538"/>
              <a:gd name="connsiteX7-315" fmla="*/ 1539859 w 1981249"/>
              <a:gd name="connsiteY7-316" fmla="*/ 1593254 h 2179538"/>
              <a:gd name="connsiteX8-317" fmla="*/ 1195882 w 1981249"/>
              <a:gd name="connsiteY8-318" fmla="*/ 1791849 h 2179538"/>
              <a:gd name="connsiteX9-319" fmla="*/ 1119457 w 1981249"/>
              <a:gd name="connsiteY9-320" fmla="*/ 2116969 h 2179538"/>
              <a:gd name="connsiteX10-321" fmla="*/ 884127 w 1981249"/>
              <a:gd name="connsiteY10-322" fmla="*/ 2116969 h 2179538"/>
              <a:gd name="connsiteX11-323" fmla="*/ 807702 w 1981249"/>
              <a:gd name="connsiteY11-324" fmla="*/ 1791849 h 2179538"/>
              <a:gd name="connsiteX12-325" fmla="*/ 463725 w 1981249"/>
              <a:gd name="connsiteY12-326" fmla="*/ 1593254 h 2179538"/>
              <a:gd name="connsiteX13-327" fmla="*/ 143951 w 1981249"/>
              <a:gd name="connsiteY13-328" fmla="*/ 1689628 h 2179538"/>
              <a:gd name="connsiteX14-329" fmla="*/ 26285 w 1981249"/>
              <a:gd name="connsiteY14-330" fmla="*/ 1485826 h 2179538"/>
              <a:gd name="connsiteX15-331" fmla="*/ 269635 w 1981249"/>
              <a:gd name="connsiteY15-332" fmla="*/ 1257080 h 2179538"/>
              <a:gd name="connsiteX16-333" fmla="*/ 269635 w 1981249"/>
              <a:gd name="connsiteY16-334" fmla="*/ 859890 h 2179538"/>
              <a:gd name="connsiteX17-335" fmla="*/ 26285 w 1981249"/>
              <a:gd name="connsiteY17-336" fmla="*/ 631144 h 2179538"/>
              <a:gd name="connsiteX18-337" fmla="*/ 143951 w 1981249"/>
              <a:gd name="connsiteY18-338" fmla="*/ 427342 h 2179538"/>
              <a:gd name="connsiteX19-339" fmla="*/ 463725 w 1981249"/>
              <a:gd name="connsiteY19-340" fmla="*/ 523716 h 2179538"/>
              <a:gd name="connsiteX20-341" fmla="*/ 807702 w 1981249"/>
              <a:gd name="connsiteY20-342" fmla="*/ 325121 h 2179538"/>
              <a:gd name="connsiteX21-343" fmla="*/ 884127 w 1981249"/>
              <a:gd name="connsiteY21-344" fmla="*/ 1 h 2179538"/>
              <a:gd name="connsiteX22-345" fmla="*/ 1119457 w 1981249"/>
              <a:gd name="connsiteY22-346" fmla="*/ 1 h 2179538"/>
              <a:gd name="connsiteX23-347" fmla="*/ 1195882 w 1981249"/>
              <a:gd name="connsiteY23-348" fmla="*/ 325121 h 2179538"/>
              <a:gd name="connsiteX24-349" fmla="*/ 1539859 w 1981249"/>
              <a:gd name="connsiteY24-350" fmla="*/ 523716 h 2179538"/>
              <a:gd name="connsiteX0-351" fmla="*/ 1539859 w 2003583"/>
              <a:gd name="connsiteY0-352" fmla="*/ 523714 h 2179536"/>
              <a:gd name="connsiteX1-353" fmla="*/ 1859633 w 2003583"/>
              <a:gd name="connsiteY1-354" fmla="*/ 427340 h 2179536"/>
              <a:gd name="connsiteX2-355" fmla="*/ 1977299 w 2003583"/>
              <a:gd name="connsiteY2-356" fmla="*/ 631142 h 2179536"/>
              <a:gd name="connsiteX3-357" fmla="*/ 1733949 w 2003583"/>
              <a:gd name="connsiteY3-358" fmla="*/ 859888 h 2179536"/>
              <a:gd name="connsiteX4-359" fmla="*/ 1733949 w 2003583"/>
              <a:gd name="connsiteY4-360" fmla="*/ 1257078 h 2179536"/>
              <a:gd name="connsiteX5-361" fmla="*/ 1977299 w 2003583"/>
              <a:gd name="connsiteY5-362" fmla="*/ 1485824 h 2179536"/>
              <a:gd name="connsiteX6-363" fmla="*/ 1859633 w 2003583"/>
              <a:gd name="connsiteY6-364" fmla="*/ 1689626 h 2179536"/>
              <a:gd name="connsiteX7-365" fmla="*/ 1539859 w 2003583"/>
              <a:gd name="connsiteY7-366" fmla="*/ 1593252 h 2179536"/>
              <a:gd name="connsiteX8-367" fmla="*/ 1195882 w 2003583"/>
              <a:gd name="connsiteY8-368" fmla="*/ 1791847 h 2179536"/>
              <a:gd name="connsiteX9-369" fmla="*/ 1119457 w 2003583"/>
              <a:gd name="connsiteY9-370" fmla="*/ 2116967 h 2179536"/>
              <a:gd name="connsiteX10-371" fmla="*/ 884127 w 2003583"/>
              <a:gd name="connsiteY10-372" fmla="*/ 2116967 h 2179536"/>
              <a:gd name="connsiteX11-373" fmla="*/ 807702 w 2003583"/>
              <a:gd name="connsiteY11-374" fmla="*/ 1791847 h 2179536"/>
              <a:gd name="connsiteX12-375" fmla="*/ 463725 w 2003583"/>
              <a:gd name="connsiteY12-376" fmla="*/ 1593252 h 2179536"/>
              <a:gd name="connsiteX13-377" fmla="*/ 143951 w 2003583"/>
              <a:gd name="connsiteY13-378" fmla="*/ 1689626 h 2179536"/>
              <a:gd name="connsiteX14-379" fmla="*/ 26285 w 2003583"/>
              <a:gd name="connsiteY14-380" fmla="*/ 1485824 h 2179536"/>
              <a:gd name="connsiteX15-381" fmla="*/ 269635 w 2003583"/>
              <a:gd name="connsiteY15-382" fmla="*/ 1257078 h 2179536"/>
              <a:gd name="connsiteX16-383" fmla="*/ 269635 w 2003583"/>
              <a:gd name="connsiteY16-384" fmla="*/ 859888 h 2179536"/>
              <a:gd name="connsiteX17-385" fmla="*/ 26285 w 2003583"/>
              <a:gd name="connsiteY17-386" fmla="*/ 631142 h 2179536"/>
              <a:gd name="connsiteX18-387" fmla="*/ 143951 w 2003583"/>
              <a:gd name="connsiteY18-388" fmla="*/ 427340 h 2179536"/>
              <a:gd name="connsiteX19-389" fmla="*/ 463725 w 2003583"/>
              <a:gd name="connsiteY19-390" fmla="*/ 523714 h 2179536"/>
              <a:gd name="connsiteX20-391" fmla="*/ 807702 w 2003583"/>
              <a:gd name="connsiteY20-392" fmla="*/ 325119 h 2179536"/>
              <a:gd name="connsiteX21-393" fmla="*/ 884127 w 2003583"/>
              <a:gd name="connsiteY21-394" fmla="*/ -1 h 2179536"/>
              <a:gd name="connsiteX22-395" fmla="*/ 1119457 w 2003583"/>
              <a:gd name="connsiteY22-396" fmla="*/ -1 h 2179536"/>
              <a:gd name="connsiteX23-397" fmla="*/ 1195882 w 2003583"/>
              <a:gd name="connsiteY23-398" fmla="*/ 325119 h 2179536"/>
              <a:gd name="connsiteX24-399" fmla="*/ 1539859 w 2003583"/>
              <a:gd name="connsiteY24-400" fmla="*/ 523714 h 2179536"/>
              <a:gd name="connsiteX0-401" fmla="*/ 1539859 w 2003583"/>
              <a:gd name="connsiteY0-402" fmla="*/ 523716 h 2179538"/>
              <a:gd name="connsiteX1-403" fmla="*/ 1859633 w 2003583"/>
              <a:gd name="connsiteY1-404" fmla="*/ 427342 h 2179538"/>
              <a:gd name="connsiteX2-405" fmla="*/ 1977299 w 2003583"/>
              <a:gd name="connsiteY2-406" fmla="*/ 631144 h 2179538"/>
              <a:gd name="connsiteX3-407" fmla="*/ 1733949 w 2003583"/>
              <a:gd name="connsiteY3-408" fmla="*/ 859890 h 2179538"/>
              <a:gd name="connsiteX4-409" fmla="*/ 1733949 w 2003583"/>
              <a:gd name="connsiteY4-410" fmla="*/ 1257080 h 2179538"/>
              <a:gd name="connsiteX5-411" fmla="*/ 1977299 w 2003583"/>
              <a:gd name="connsiteY5-412" fmla="*/ 1485826 h 2179538"/>
              <a:gd name="connsiteX6-413" fmla="*/ 1859633 w 2003583"/>
              <a:gd name="connsiteY6-414" fmla="*/ 1689628 h 2179538"/>
              <a:gd name="connsiteX7-415" fmla="*/ 1539859 w 2003583"/>
              <a:gd name="connsiteY7-416" fmla="*/ 1593254 h 2179538"/>
              <a:gd name="connsiteX8-417" fmla="*/ 1195882 w 2003583"/>
              <a:gd name="connsiteY8-418" fmla="*/ 1791849 h 2179538"/>
              <a:gd name="connsiteX9-419" fmla="*/ 1119457 w 2003583"/>
              <a:gd name="connsiteY9-420" fmla="*/ 2116969 h 2179538"/>
              <a:gd name="connsiteX10-421" fmla="*/ 884127 w 2003583"/>
              <a:gd name="connsiteY10-422" fmla="*/ 2116969 h 2179538"/>
              <a:gd name="connsiteX11-423" fmla="*/ 807702 w 2003583"/>
              <a:gd name="connsiteY11-424" fmla="*/ 1791849 h 2179538"/>
              <a:gd name="connsiteX12-425" fmla="*/ 463725 w 2003583"/>
              <a:gd name="connsiteY12-426" fmla="*/ 1593254 h 2179538"/>
              <a:gd name="connsiteX13-427" fmla="*/ 143951 w 2003583"/>
              <a:gd name="connsiteY13-428" fmla="*/ 1689628 h 2179538"/>
              <a:gd name="connsiteX14-429" fmla="*/ 26285 w 2003583"/>
              <a:gd name="connsiteY14-430" fmla="*/ 1485826 h 2179538"/>
              <a:gd name="connsiteX15-431" fmla="*/ 269635 w 2003583"/>
              <a:gd name="connsiteY15-432" fmla="*/ 1257080 h 2179538"/>
              <a:gd name="connsiteX16-433" fmla="*/ 269635 w 2003583"/>
              <a:gd name="connsiteY16-434" fmla="*/ 859890 h 2179538"/>
              <a:gd name="connsiteX17-435" fmla="*/ 26285 w 2003583"/>
              <a:gd name="connsiteY17-436" fmla="*/ 631144 h 2179538"/>
              <a:gd name="connsiteX18-437" fmla="*/ 143951 w 2003583"/>
              <a:gd name="connsiteY18-438" fmla="*/ 427342 h 2179538"/>
              <a:gd name="connsiteX19-439" fmla="*/ 463725 w 2003583"/>
              <a:gd name="connsiteY19-440" fmla="*/ 523716 h 2179538"/>
              <a:gd name="connsiteX20-441" fmla="*/ 807702 w 2003583"/>
              <a:gd name="connsiteY20-442" fmla="*/ 325121 h 2179538"/>
              <a:gd name="connsiteX21-443" fmla="*/ 884127 w 2003583"/>
              <a:gd name="connsiteY21-444" fmla="*/ 1 h 2179538"/>
              <a:gd name="connsiteX22-445" fmla="*/ 1119457 w 2003583"/>
              <a:gd name="connsiteY22-446" fmla="*/ 1 h 2179538"/>
              <a:gd name="connsiteX23-447" fmla="*/ 1195882 w 2003583"/>
              <a:gd name="connsiteY23-448" fmla="*/ 325121 h 2179538"/>
              <a:gd name="connsiteX24-449" fmla="*/ 1539859 w 2003583"/>
              <a:gd name="connsiteY24-450" fmla="*/ 523716 h 2179538"/>
              <a:gd name="connsiteX0-451" fmla="*/ 1539859 w 2003583"/>
              <a:gd name="connsiteY0-452" fmla="*/ 523714 h 2179536"/>
              <a:gd name="connsiteX1-453" fmla="*/ 1859633 w 2003583"/>
              <a:gd name="connsiteY1-454" fmla="*/ 427340 h 2179536"/>
              <a:gd name="connsiteX2-455" fmla="*/ 1977299 w 2003583"/>
              <a:gd name="connsiteY2-456" fmla="*/ 631142 h 2179536"/>
              <a:gd name="connsiteX3-457" fmla="*/ 1733949 w 2003583"/>
              <a:gd name="connsiteY3-458" fmla="*/ 859888 h 2179536"/>
              <a:gd name="connsiteX4-459" fmla="*/ 1733949 w 2003583"/>
              <a:gd name="connsiteY4-460" fmla="*/ 1257078 h 2179536"/>
              <a:gd name="connsiteX5-461" fmla="*/ 1977299 w 2003583"/>
              <a:gd name="connsiteY5-462" fmla="*/ 1485824 h 2179536"/>
              <a:gd name="connsiteX6-463" fmla="*/ 1859633 w 2003583"/>
              <a:gd name="connsiteY6-464" fmla="*/ 1689626 h 2179536"/>
              <a:gd name="connsiteX7-465" fmla="*/ 1539859 w 2003583"/>
              <a:gd name="connsiteY7-466" fmla="*/ 1593252 h 2179536"/>
              <a:gd name="connsiteX8-467" fmla="*/ 1195882 w 2003583"/>
              <a:gd name="connsiteY8-468" fmla="*/ 1791847 h 2179536"/>
              <a:gd name="connsiteX9-469" fmla="*/ 1119457 w 2003583"/>
              <a:gd name="connsiteY9-470" fmla="*/ 2116967 h 2179536"/>
              <a:gd name="connsiteX10-471" fmla="*/ 884127 w 2003583"/>
              <a:gd name="connsiteY10-472" fmla="*/ 2116967 h 2179536"/>
              <a:gd name="connsiteX11-473" fmla="*/ 807702 w 2003583"/>
              <a:gd name="connsiteY11-474" fmla="*/ 1791847 h 2179536"/>
              <a:gd name="connsiteX12-475" fmla="*/ 463725 w 2003583"/>
              <a:gd name="connsiteY12-476" fmla="*/ 1593252 h 2179536"/>
              <a:gd name="connsiteX13-477" fmla="*/ 143951 w 2003583"/>
              <a:gd name="connsiteY13-478" fmla="*/ 1689626 h 2179536"/>
              <a:gd name="connsiteX14-479" fmla="*/ 26285 w 2003583"/>
              <a:gd name="connsiteY14-480" fmla="*/ 1485824 h 2179536"/>
              <a:gd name="connsiteX15-481" fmla="*/ 269635 w 2003583"/>
              <a:gd name="connsiteY15-482" fmla="*/ 1257078 h 2179536"/>
              <a:gd name="connsiteX16-483" fmla="*/ 269635 w 2003583"/>
              <a:gd name="connsiteY16-484" fmla="*/ 859888 h 2179536"/>
              <a:gd name="connsiteX17-485" fmla="*/ 26285 w 2003583"/>
              <a:gd name="connsiteY17-486" fmla="*/ 631142 h 2179536"/>
              <a:gd name="connsiteX18-487" fmla="*/ 143951 w 2003583"/>
              <a:gd name="connsiteY18-488" fmla="*/ 427340 h 2179536"/>
              <a:gd name="connsiteX19-489" fmla="*/ 463725 w 2003583"/>
              <a:gd name="connsiteY19-490" fmla="*/ 523714 h 2179536"/>
              <a:gd name="connsiteX20-491" fmla="*/ 807702 w 2003583"/>
              <a:gd name="connsiteY20-492" fmla="*/ 325119 h 2179536"/>
              <a:gd name="connsiteX21-493" fmla="*/ 884127 w 2003583"/>
              <a:gd name="connsiteY21-494" fmla="*/ -1 h 2179536"/>
              <a:gd name="connsiteX22-495" fmla="*/ 1119457 w 2003583"/>
              <a:gd name="connsiteY22-496" fmla="*/ -1 h 2179536"/>
              <a:gd name="connsiteX23-497" fmla="*/ 1195882 w 2003583"/>
              <a:gd name="connsiteY23-498" fmla="*/ 325119 h 2179536"/>
              <a:gd name="connsiteX24-499" fmla="*/ 1539859 w 2003583"/>
              <a:gd name="connsiteY24-500" fmla="*/ 523714 h 2179536"/>
              <a:gd name="connsiteX0-501" fmla="*/ 1539859 w 2003583"/>
              <a:gd name="connsiteY0-502" fmla="*/ 564355 h 2220177"/>
              <a:gd name="connsiteX1-503" fmla="*/ 1859633 w 2003583"/>
              <a:gd name="connsiteY1-504" fmla="*/ 467981 h 2220177"/>
              <a:gd name="connsiteX2-505" fmla="*/ 1977299 w 2003583"/>
              <a:gd name="connsiteY2-506" fmla="*/ 671783 h 2220177"/>
              <a:gd name="connsiteX3-507" fmla="*/ 1733949 w 2003583"/>
              <a:gd name="connsiteY3-508" fmla="*/ 900529 h 2220177"/>
              <a:gd name="connsiteX4-509" fmla="*/ 1733949 w 2003583"/>
              <a:gd name="connsiteY4-510" fmla="*/ 1297719 h 2220177"/>
              <a:gd name="connsiteX5-511" fmla="*/ 1977299 w 2003583"/>
              <a:gd name="connsiteY5-512" fmla="*/ 1526465 h 2220177"/>
              <a:gd name="connsiteX6-513" fmla="*/ 1859633 w 2003583"/>
              <a:gd name="connsiteY6-514" fmla="*/ 1730267 h 2220177"/>
              <a:gd name="connsiteX7-515" fmla="*/ 1539859 w 2003583"/>
              <a:gd name="connsiteY7-516" fmla="*/ 1633893 h 2220177"/>
              <a:gd name="connsiteX8-517" fmla="*/ 1195882 w 2003583"/>
              <a:gd name="connsiteY8-518" fmla="*/ 1832488 h 2220177"/>
              <a:gd name="connsiteX9-519" fmla="*/ 1119457 w 2003583"/>
              <a:gd name="connsiteY9-520" fmla="*/ 2157608 h 2220177"/>
              <a:gd name="connsiteX10-521" fmla="*/ 884127 w 2003583"/>
              <a:gd name="connsiteY10-522" fmla="*/ 2157608 h 2220177"/>
              <a:gd name="connsiteX11-523" fmla="*/ 807702 w 2003583"/>
              <a:gd name="connsiteY11-524" fmla="*/ 1832488 h 2220177"/>
              <a:gd name="connsiteX12-525" fmla="*/ 463725 w 2003583"/>
              <a:gd name="connsiteY12-526" fmla="*/ 1633893 h 2220177"/>
              <a:gd name="connsiteX13-527" fmla="*/ 143951 w 2003583"/>
              <a:gd name="connsiteY13-528" fmla="*/ 1730267 h 2220177"/>
              <a:gd name="connsiteX14-529" fmla="*/ 26285 w 2003583"/>
              <a:gd name="connsiteY14-530" fmla="*/ 1526465 h 2220177"/>
              <a:gd name="connsiteX15-531" fmla="*/ 269635 w 2003583"/>
              <a:gd name="connsiteY15-532" fmla="*/ 1297719 h 2220177"/>
              <a:gd name="connsiteX16-533" fmla="*/ 269635 w 2003583"/>
              <a:gd name="connsiteY16-534" fmla="*/ 900529 h 2220177"/>
              <a:gd name="connsiteX17-535" fmla="*/ 26285 w 2003583"/>
              <a:gd name="connsiteY17-536" fmla="*/ 671783 h 2220177"/>
              <a:gd name="connsiteX18-537" fmla="*/ 143951 w 2003583"/>
              <a:gd name="connsiteY18-538" fmla="*/ 467981 h 2220177"/>
              <a:gd name="connsiteX19-539" fmla="*/ 463725 w 2003583"/>
              <a:gd name="connsiteY19-540" fmla="*/ 564355 h 2220177"/>
              <a:gd name="connsiteX20-541" fmla="*/ 807702 w 2003583"/>
              <a:gd name="connsiteY20-542" fmla="*/ 365760 h 2220177"/>
              <a:gd name="connsiteX21-543" fmla="*/ 884127 w 2003583"/>
              <a:gd name="connsiteY21-544" fmla="*/ 40640 h 2220177"/>
              <a:gd name="connsiteX22-545" fmla="*/ 1119457 w 2003583"/>
              <a:gd name="connsiteY22-546" fmla="*/ 40640 h 2220177"/>
              <a:gd name="connsiteX23-547" fmla="*/ 1195882 w 2003583"/>
              <a:gd name="connsiteY23-548" fmla="*/ 365760 h 2220177"/>
              <a:gd name="connsiteX24-549" fmla="*/ 1539859 w 2003583"/>
              <a:gd name="connsiteY24-550" fmla="*/ 564355 h 2220177"/>
              <a:gd name="connsiteX0-551" fmla="*/ 1539859 w 2003583"/>
              <a:gd name="connsiteY0-552" fmla="*/ 586285 h 2242107"/>
              <a:gd name="connsiteX1-553" fmla="*/ 1859633 w 2003583"/>
              <a:gd name="connsiteY1-554" fmla="*/ 489911 h 2242107"/>
              <a:gd name="connsiteX2-555" fmla="*/ 1977299 w 2003583"/>
              <a:gd name="connsiteY2-556" fmla="*/ 693713 h 2242107"/>
              <a:gd name="connsiteX3-557" fmla="*/ 1733949 w 2003583"/>
              <a:gd name="connsiteY3-558" fmla="*/ 922459 h 2242107"/>
              <a:gd name="connsiteX4-559" fmla="*/ 1733949 w 2003583"/>
              <a:gd name="connsiteY4-560" fmla="*/ 1319649 h 2242107"/>
              <a:gd name="connsiteX5-561" fmla="*/ 1977299 w 2003583"/>
              <a:gd name="connsiteY5-562" fmla="*/ 1548395 h 2242107"/>
              <a:gd name="connsiteX6-563" fmla="*/ 1859633 w 2003583"/>
              <a:gd name="connsiteY6-564" fmla="*/ 1752197 h 2242107"/>
              <a:gd name="connsiteX7-565" fmla="*/ 1539859 w 2003583"/>
              <a:gd name="connsiteY7-566" fmla="*/ 1655823 h 2242107"/>
              <a:gd name="connsiteX8-567" fmla="*/ 1195882 w 2003583"/>
              <a:gd name="connsiteY8-568" fmla="*/ 1854418 h 2242107"/>
              <a:gd name="connsiteX9-569" fmla="*/ 1119457 w 2003583"/>
              <a:gd name="connsiteY9-570" fmla="*/ 2179538 h 2242107"/>
              <a:gd name="connsiteX10-571" fmla="*/ 884127 w 2003583"/>
              <a:gd name="connsiteY10-572" fmla="*/ 2179538 h 2242107"/>
              <a:gd name="connsiteX11-573" fmla="*/ 807702 w 2003583"/>
              <a:gd name="connsiteY11-574" fmla="*/ 1854418 h 2242107"/>
              <a:gd name="connsiteX12-575" fmla="*/ 463725 w 2003583"/>
              <a:gd name="connsiteY12-576" fmla="*/ 1655823 h 2242107"/>
              <a:gd name="connsiteX13-577" fmla="*/ 143951 w 2003583"/>
              <a:gd name="connsiteY13-578" fmla="*/ 1752197 h 2242107"/>
              <a:gd name="connsiteX14-579" fmla="*/ 26285 w 2003583"/>
              <a:gd name="connsiteY14-580" fmla="*/ 1548395 h 2242107"/>
              <a:gd name="connsiteX15-581" fmla="*/ 269635 w 2003583"/>
              <a:gd name="connsiteY15-582" fmla="*/ 1319649 h 2242107"/>
              <a:gd name="connsiteX16-583" fmla="*/ 269635 w 2003583"/>
              <a:gd name="connsiteY16-584" fmla="*/ 922459 h 2242107"/>
              <a:gd name="connsiteX17-585" fmla="*/ 26285 w 2003583"/>
              <a:gd name="connsiteY17-586" fmla="*/ 693713 h 2242107"/>
              <a:gd name="connsiteX18-587" fmla="*/ 143951 w 2003583"/>
              <a:gd name="connsiteY18-588" fmla="*/ 489911 h 2242107"/>
              <a:gd name="connsiteX19-589" fmla="*/ 463725 w 2003583"/>
              <a:gd name="connsiteY19-590" fmla="*/ 586285 h 2242107"/>
              <a:gd name="connsiteX20-591" fmla="*/ 807702 w 2003583"/>
              <a:gd name="connsiteY20-592" fmla="*/ 387690 h 2242107"/>
              <a:gd name="connsiteX21-593" fmla="*/ 884127 w 2003583"/>
              <a:gd name="connsiteY21-594" fmla="*/ 62570 h 2242107"/>
              <a:gd name="connsiteX22-595" fmla="*/ 1119457 w 2003583"/>
              <a:gd name="connsiteY22-596" fmla="*/ 62570 h 2242107"/>
              <a:gd name="connsiteX23-597" fmla="*/ 1195882 w 2003583"/>
              <a:gd name="connsiteY23-598" fmla="*/ 387690 h 2242107"/>
              <a:gd name="connsiteX24-599" fmla="*/ 1539859 w 2003583"/>
              <a:gd name="connsiteY24-600" fmla="*/ 586285 h 2242107"/>
              <a:gd name="connsiteX0-601" fmla="*/ 1539859 w 2003583"/>
              <a:gd name="connsiteY0-602" fmla="*/ 586285 h 2242107"/>
              <a:gd name="connsiteX1-603" fmla="*/ 1859633 w 2003583"/>
              <a:gd name="connsiteY1-604" fmla="*/ 489911 h 2242107"/>
              <a:gd name="connsiteX2-605" fmla="*/ 1977299 w 2003583"/>
              <a:gd name="connsiteY2-606" fmla="*/ 693713 h 2242107"/>
              <a:gd name="connsiteX3-607" fmla="*/ 1733949 w 2003583"/>
              <a:gd name="connsiteY3-608" fmla="*/ 922459 h 2242107"/>
              <a:gd name="connsiteX4-609" fmla="*/ 1733949 w 2003583"/>
              <a:gd name="connsiteY4-610" fmla="*/ 1319649 h 2242107"/>
              <a:gd name="connsiteX5-611" fmla="*/ 1977299 w 2003583"/>
              <a:gd name="connsiteY5-612" fmla="*/ 1548395 h 2242107"/>
              <a:gd name="connsiteX6-613" fmla="*/ 1859633 w 2003583"/>
              <a:gd name="connsiteY6-614" fmla="*/ 1752197 h 2242107"/>
              <a:gd name="connsiteX7-615" fmla="*/ 1539859 w 2003583"/>
              <a:gd name="connsiteY7-616" fmla="*/ 1655823 h 2242107"/>
              <a:gd name="connsiteX8-617" fmla="*/ 1195882 w 2003583"/>
              <a:gd name="connsiteY8-618" fmla="*/ 1854418 h 2242107"/>
              <a:gd name="connsiteX9-619" fmla="*/ 1119457 w 2003583"/>
              <a:gd name="connsiteY9-620" fmla="*/ 2179538 h 2242107"/>
              <a:gd name="connsiteX10-621" fmla="*/ 884127 w 2003583"/>
              <a:gd name="connsiteY10-622" fmla="*/ 2179538 h 2242107"/>
              <a:gd name="connsiteX11-623" fmla="*/ 807702 w 2003583"/>
              <a:gd name="connsiteY11-624" fmla="*/ 1854418 h 2242107"/>
              <a:gd name="connsiteX12-625" fmla="*/ 463725 w 2003583"/>
              <a:gd name="connsiteY12-626" fmla="*/ 1655823 h 2242107"/>
              <a:gd name="connsiteX13-627" fmla="*/ 143951 w 2003583"/>
              <a:gd name="connsiteY13-628" fmla="*/ 1752197 h 2242107"/>
              <a:gd name="connsiteX14-629" fmla="*/ 26285 w 2003583"/>
              <a:gd name="connsiteY14-630" fmla="*/ 1548395 h 2242107"/>
              <a:gd name="connsiteX15-631" fmla="*/ 269635 w 2003583"/>
              <a:gd name="connsiteY15-632" fmla="*/ 1319649 h 2242107"/>
              <a:gd name="connsiteX16-633" fmla="*/ 269635 w 2003583"/>
              <a:gd name="connsiteY16-634" fmla="*/ 922459 h 2242107"/>
              <a:gd name="connsiteX17-635" fmla="*/ 26285 w 2003583"/>
              <a:gd name="connsiteY17-636" fmla="*/ 693713 h 2242107"/>
              <a:gd name="connsiteX18-637" fmla="*/ 143951 w 2003583"/>
              <a:gd name="connsiteY18-638" fmla="*/ 489911 h 2242107"/>
              <a:gd name="connsiteX19-639" fmla="*/ 463725 w 2003583"/>
              <a:gd name="connsiteY19-640" fmla="*/ 586285 h 2242107"/>
              <a:gd name="connsiteX20-641" fmla="*/ 807702 w 2003583"/>
              <a:gd name="connsiteY20-642" fmla="*/ 387690 h 2242107"/>
              <a:gd name="connsiteX21-643" fmla="*/ 884127 w 2003583"/>
              <a:gd name="connsiteY21-644" fmla="*/ 62570 h 2242107"/>
              <a:gd name="connsiteX22-645" fmla="*/ 1119457 w 2003583"/>
              <a:gd name="connsiteY22-646" fmla="*/ 62570 h 2242107"/>
              <a:gd name="connsiteX23-647" fmla="*/ 1195882 w 2003583"/>
              <a:gd name="connsiteY23-648" fmla="*/ 387690 h 2242107"/>
              <a:gd name="connsiteX24-649" fmla="*/ 1539859 w 2003583"/>
              <a:gd name="connsiteY24-650" fmla="*/ 586285 h 2242107"/>
              <a:gd name="connsiteX0-651" fmla="*/ 1539859 w 2003583"/>
              <a:gd name="connsiteY0-652" fmla="*/ 586285 h 2242107"/>
              <a:gd name="connsiteX1-653" fmla="*/ 1859633 w 2003583"/>
              <a:gd name="connsiteY1-654" fmla="*/ 489911 h 2242107"/>
              <a:gd name="connsiteX2-655" fmla="*/ 1977299 w 2003583"/>
              <a:gd name="connsiteY2-656" fmla="*/ 693713 h 2242107"/>
              <a:gd name="connsiteX3-657" fmla="*/ 1733949 w 2003583"/>
              <a:gd name="connsiteY3-658" fmla="*/ 922459 h 2242107"/>
              <a:gd name="connsiteX4-659" fmla="*/ 1733949 w 2003583"/>
              <a:gd name="connsiteY4-660" fmla="*/ 1319649 h 2242107"/>
              <a:gd name="connsiteX5-661" fmla="*/ 1977299 w 2003583"/>
              <a:gd name="connsiteY5-662" fmla="*/ 1548395 h 2242107"/>
              <a:gd name="connsiteX6-663" fmla="*/ 1859633 w 2003583"/>
              <a:gd name="connsiteY6-664" fmla="*/ 1752197 h 2242107"/>
              <a:gd name="connsiteX7-665" fmla="*/ 1539859 w 2003583"/>
              <a:gd name="connsiteY7-666" fmla="*/ 1655823 h 2242107"/>
              <a:gd name="connsiteX8-667" fmla="*/ 1195882 w 2003583"/>
              <a:gd name="connsiteY8-668" fmla="*/ 1854418 h 2242107"/>
              <a:gd name="connsiteX9-669" fmla="*/ 1119457 w 2003583"/>
              <a:gd name="connsiteY9-670" fmla="*/ 2179538 h 2242107"/>
              <a:gd name="connsiteX10-671" fmla="*/ 884127 w 2003583"/>
              <a:gd name="connsiteY10-672" fmla="*/ 2179538 h 2242107"/>
              <a:gd name="connsiteX11-673" fmla="*/ 807702 w 2003583"/>
              <a:gd name="connsiteY11-674" fmla="*/ 1854418 h 2242107"/>
              <a:gd name="connsiteX12-675" fmla="*/ 463725 w 2003583"/>
              <a:gd name="connsiteY12-676" fmla="*/ 1655823 h 2242107"/>
              <a:gd name="connsiteX13-677" fmla="*/ 143951 w 2003583"/>
              <a:gd name="connsiteY13-678" fmla="*/ 1752197 h 2242107"/>
              <a:gd name="connsiteX14-679" fmla="*/ 26285 w 2003583"/>
              <a:gd name="connsiteY14-680" fmla="*/ 1548395 h 2242107"/>
              <a:gd name="connsiteX15-681" fmla="*/ 269635 w 2003583"/>
              <a:gd name="connsiteY15-682" fmla="*/ 1319649 h 2242107"/>
              <a:gd name="connsiteX16-683" fmla="*/ 269635 w 2003583"/>
              <a:gd name="connsiteY16-684" fmla="*/ 922459 h 2242107"/>
              <a:gd name="connsiteX17-685" fmla="*/ 26285 w 2003583"/>
              <a:gd name="connsiteY17-686" fmla="*/ 693713 h 2242107"/>
              <a:gd name="connsiteX18-687" fmla="*/ 143951 w 2003583"/>
              <a:gd name="connsiteY18-688" fmla="*/ 489911 h 2242107"/>
              <a:gd name="connsiteX19-689" fmla="*/ 463725 w 2003583"/>
              <a:gd name="connsiteY19-690" fmla="*/ 586285 h 2242107"/>
              <a:gd name="connsiteX20-691" fmla="*/ 807702 w 2003583"/>
              <a:gd name="connsiteY20-692" fmla="*/ 387690 h 2242107"/>
              <a:gd name="connsiteX21-693" fmla="*/ 884127 w 2003583"/>
              <a:gd name="connsiteY21-694" fmla="*/ 62570 h 2242107"/>
              <a:gd name="connsiteX22-695" fmla="*/ 1119457 w 2003583"/>
              <a:gd name="connsiteY22-696" fmla="*/ 62570 h 2242107"/>
              <a:gd name="connsiteX23-697" fmla="*/ 1195882 w 2003583"/>
              <a:gd name="connsiteY23-698" fmla="*/ 387690 h 2242107"/>
              <a:gd name="connsiteX24-699" fmla="*/ 1539859 w 2003583"/>
              <a:gd name="connsiteY24-700" fmla="*/ 586285 h 2242107"/>
              <a:gd name="connsiteX0-701" fmla="*/ 1539859 w 2003583"/>
              <a:gd name="connsiteY0-702" fmla="*/ 586285 h 2242107"/>
              <a:gd name="connsiteX1-703" fmla="*/ 1859633 w 2003583"/>
              <a:gd name="connsiteY1-704" fmla="*/ 489911 h 2242107"/>
              <a:gd name="connsiteX2-705" fmla="*/ 1977299 w 2003583"/>
              <a:gd name="connsiteY2-706" fmla="*/ 693713 h 2242107"/>
              <a:gd name="connsiteX3-707" fmla="*/ 1733949 w 2003583"/>
              <a:gd name="connsiteY3-708" fmla="*/ 922459 h 2242107"/>
              <a:gd name="connsiteX4-709" fmla="*/ 1733949 w 2003583"/>
              <a:gd name="connsiteY4-710" fmla="*/ 1319649 h 2242107"/>
              <a:gd name="connsiteX5-711" fmla="*/ 1977299 w 2003583"/>
              <a:gd name="connsiteY5-712" fmla="*/ 1548395 h 2242107"/>
              <a:gd name="connsiteX6-713" fmla="*/ 1859633 w 2003583"/>
              <a:gd name="connsiteY6-714" fmla="*/ 1752197 h 2242107"/>
              <a:gd name="connsiteX7-715" fmla="*/ 1539859 w 2003583"/>
              <a:gd name="connsiteY7-716" fmla="*/ 1655823 h 2242107"/>
              <a:gd name="connsiteX8-717" fmla="*/ 1195882 w 2003583"/>
              <a:gd name="connsiteY8-718" fmla="*/ 1854418 h 2242107"/>
              <a:gd name="connsiteX9-719" fmla="*/ 1119457 w 2003583"/>
              <a:gd name="connsiteY9-720" fmla="*/ 2179538 h 2242107"/>
              <a:gd name="connsiteX10-721" fmla="*/ 884127 w 2003583"/>
              <a:gd name="connsiteY10-722" fmla="*/ 2179538 h 2242107"/>
              <a:gd name="connsiteX11-723" fmla="*/ 807702 w 2003583"/>
              <a:gd name="connsiteY11-724" fmla="*/ 1854418 h 2242107"/>
              <a:gd name="connsiteX12-725" fmla="*/ 463725 w 2003583"/>
              <a:gd name="connsiteY12-726" fmla="*/ 1655823 h 2242107"/>
              <a:gd name="connsiteX13-727" fmla="*/ 143951 w 2003583"/>
              <a:gd name="connsiteY13-728" fmla="*/ 1752197 h 2242107"/>
              <a:gd name="connsiteX14-729" fmla="*/ 26285 w 2003583"/>
              <a:gd name="connsiteY14-730" fmla="*/ 1548395 h 2242107"/>
              <a:gd name="connsiteX15-731" fmla="*/ 269635 w 2003583"/>
              <a:gd name="connsiteY15-732" fmla="*/ 1319649 h 2242107"/>
              <a:gd name="connsiteX16-733" fmla="*/ 269635 w 2003583"/>
              <a:gd name="connsiteY16-734" fmla="*/ 922459 h 2242107"/>
              <a:gd name="connsiteX17-735" fmla="*/ 26285 w 2003583"/>
              <a:gd name="connsiteY17-736" fmla="*/ 693713 h 2242107"/>
              <a:gd name="connsiteX18-737" fmla="*/ 143951 w 2003583"/>
              <a:gd name="connsiteY18-738" fmla="*/ 489911 h 2242107"/>
              <a:gd name="connsiteX19-739" fmla="*/ 463725 w 2003583"/>
              <a:gd name="connsiteY19-740" fmla="*/ 586285 h 2242107"/>
              <a:gd name="connsiteX20-741" fmla="*/ 807702 w 2003583"/>
              <a:gd name="connsiteY20-742" fmla="*/ 387690 h 2242107"/>
              <a:gd name="connsiteX21-743" fmla="*/ 884127 w 2003583"/>
              <a:gd name="connsiteY21-744" fmla="*/ 62570 h 2242107"/>
              <a:gd name="connsiteX22-745" fmla="*/ 1119457 w 2003583"/>
              <a:gd name="connsiteY22-746" fmla="*/ 62570 h 2242107"/>
              <a:gd name="connsiteX23-747" fmla="*/ 1195882 w 2003583"/>
              <a:gd name="connsiteY23-748" fmla="*/ 387690 h 2242107"/>
              <a:gd name="connsiteX24-749" fmla="*/ 1539859 w 2003583"/>
              <a:gd name="connsiteY24-750" fmla="*/ 586285 h 2242107"/>
              <a:gd name="connsiteX0-751" fmla="*/ 1539859 w 2003583"/>
              <a:gd name="connsiteY0-752" fmla="*/ 586285 h 2242107"/>
              <a:gd name="connsiteX1-753" fmla="*/ 1859633 w 2003583"/>
              <a:gd name="connsiteY1-754" fmla="*/ 489911 h 2242107"/>
              <a:gd name="connsiteX2-755" fmla="*/ 1977299 w 2003583"/>
              <a:gd name="connsiteY2-756" fmla="*/ 693713 h 2242107"/>
              <a:gd name="connsiteX3-757" fmla="*/ 1733949 w 2003583"/>
              <a:gd name="connsiteY3-758" fmla="*/ 922459 h 2242107"/>
              <a:gd name="connsiteX4-759" fmla="*/ 1733949 w 2003583"/>
              <a:gd name="connsiteY4-760" fmla="*/ 1319649 h 2242107"/>
              <a:gd name="connsiteX5-761" fmla="*/ 1977299 w 2003583"/>
              <a:gd name="connsiteY5-762" fmla="*/ 1548395 h 2242107"/>
              <a:gd name="connsiteX6-763" fmla="*/ 1859633 w 2003583"/>
              <a:gd name="connsiteY6-764" fmla="*/ 1752197 h 2242107"/>
              <a:gd name="connsiteX7-765" fmla="*/ 1539859 w 2003583"/>
              <a:gd name="connsiteY7-766" fmla="*/ 1655823 h 2242107"/>
              <a:gd name="connsiteX8-767" fmla="*/ 1195882 w 2003583"/>
              <a:gd name="connsiteY8-768" fmla="*/ 1854418 h 2242107"/>
              <a:gd name="connsiteX9-769" fmla="*/ 1119457 w 2003583"/>
              <a:gd name="connsiteY9-770" fmla="*/ 2179538 h 2242107"/>
              <a:gd name="connsiteX10-771" fmla="*/ 884127 w 2003583"/>
              <a:gd name="connsiteY10-772" fmla="*/ 2179538 h 2242107"/>
              <a:gd name="connsiteX11-773" fmla="*/ 807702 w 2003583"/>
              <a:gd name="connsiteY11-774" fmla="*/ 1854418 h 2242107"/>
              <a:gd name="connsiteX12-775" fmla="*/ 463725 w 2003583"/>
              <a:gd name="connsiteY12-776" fmla="*/ 1655823 h 2242107"/>
              <a:gd name="connsiteX13-777" fmla="*/ 143951 w 2003583"/>
              <a:gd name="connsiteY13-778" fmla="*/ 1752197 h 2242107"/>
              <a:gd name="connsiteX14-779" fmla="*/ 26285 w 2003583"/>
              <a:gd name="connsiteY14-780" fmla="*/ 1548395 h 2242107"/>
              <a:gd name="connsiteX15-781" fmla="*/ 269635 w 2003583"/>
              <a:gd name="connsiteY15-782" fmla="*/ 1319649 h 2242107"/>
              <a:gd name="connsiteX16-783" fmla="*/ 269635 w 2003583"/>
              <a:gd name="connsiteY16-784" fmla="*/ 922459 h 2242107"/>
              <a:gd name="connsiteX17-785" fmla="*/ 26285 w 2003583"/>
              <a:gd name="connsiteY17-786" fmla="*/ 693713 h 2242107"/>
              <a:gd name="connsiteX18-787" fmla="*/ 143951 w 2003583"/>
              <a:gd name="connsiteY18-788" fmla="*/ 489911 h 2242107"/>
              <a:gd name="connsiteX19-789" fmla="*/ 463725 w 2003583"/>
              <a:gd name="connsiteY19-790" fmla="*/ 586285 h 2242107"/>
              <a:gd name="connsiteX20-791" fmla="*/ 807702 w 2003583"/>
              <a:gd name="connsiteY20-792" fmla="*/ 387690 h 2242107"/>
              <a:gd name="connsiteX21-793" fmla="*/ 884127 w 2003583"/>
              <a:gd name="connsiteY21-794" fmla="*/ 62570 h 2242107"/>
              <a:gd name="connsiteX22-795" fmla="*/ 1119457 w 2003583"/>
              <a:gd name="connsiteY22-796" fmla="*/ 62570 h 2242107"/>
              <a:gd name="connsiteX23-797" fmla="*/ 1195882 w 2003583"/>
              <a:gd name="connsiteY23-798" fmla="*/ 387690 h 2242107"/>
              <a:gd name="connsiteX24-799" fmla="*/ 1539859 w 2003583"/>
              <a:gd name="connsiteY24-800" fmla="*/ 586285 h 2242107"/>
              <a:gd name="connsiteX0-801" fmla="*/ 1539859 w 2003583"/>
              <a:gd name="connsiteY0-802" fmla="*/ 586285 h 2242107"/>
              <a:gd name="connsiteX1-803" fmla="*/ 1859633 w 2003583"/>
              <a:gd name="connsiteY1-804" fmla="*/ 489911 h 2242107"/>
              <a:gd name="connsiteX2-805" fmla="*/ 1977299 w 2003583"/>
              <a:gd name="connsiteY2-806" fmla="*/ 693713 h 2242107"/>
              <a:gd name="connsiteX3-807" fmla="*/ 1733949 w 2003583"/>
              <a:gd name="connsiteY3-808" fmla="*/ 922459 h 2242107"/>
              <a:gd name="connsiteX4-809" fmla="*/ 1733949 w 2003583"/>
              <a:gd name="connsiteY4-810" fmla="*/ 1319649 h 2242107"/>
              <a:gd name="connsiteX5-811" fmla="*/ 1977299 w 2003583"/>
              <a:gd name="connsiteY5-812" fmla="*/ 1548395 h 2242107"/>
              <a:gd name="connsiteX6-813" fmla="*/ 1859633 w 2003583"/>
              <a:gd name="connsiteY6-814" fmla="*/ 1752197 h 2242107"/>
              <a:gd name="connsiteX7-815" fmla="*/ 1539859 w 2003583"/>
              <a:gd name="connsiteY7-816" fmla="*/ 1655823 h 2242107"/>
              <a:gd name="connsiteX8-817" fmla="*/ 1195882 w 2003583"/>
              <a:gd name="connsiteY8-818" fmla="*/ 1854418 h 2242107"/>
              <a:gd name="connsiteX9-819" fmla="*/ 1119457 w 2003583"/>
              <a:gd name="connsiteY9-820" fmla="*/ 2179538 h 2242107"/>
              <a:gd name="connsiteX10-821" fmla="*/ 884127 w 2003583"/>
              <a:gd name="connsiteY10-822" fmla="*/ 2179538 h 2242107"/>
              <a:gd name="connsiteX11-823" fmla="*/ 807702 w 2003583"/>
              <a:gd name="connsiteY11-824" fmla="*/ 1854418 h 2242107"/>
              <a:gd name="connsiteX12-825" fmla="*/ 463725 w 2003583"/>
              <a:gd name="connsiteY12-826" fmla="*/ 1655823 h 2242107"/>
              <a:gd name="connsiteX13-827" fmla="*/ 143951 w 2003583"/>
              <a:gd name="connsiteY13-828" fmla="*/ 1752197 h 2242107"/>
              <a:gd name="connsiteX14-829" fmla="*/ 26285 w 2003583"/>
              <a:gd name="connsiteY14-830" fmla="*/ 1548395 h 2242107"/>
              <a:gd name="connsiteX15-831" fmla="*/ 269635 w 2003583"/>
              <a:gd name="connsiteY15-832" fmla="*/ 1319649 h 2242107"/>
              <a:gd name="connsiteX16-833" fmla="*/ 269635 w 2003583"/>
              <a:gd name="connsiteY16-834" fmla="*/ 922459 h 2242107"/>
              <a:gd name="connsiteX17-835" fmla="*/ 26285 w 2003583"/>
              <a:gd name="connsiteY17-836" fmla="*/ 693713 h 2242107"/>
              <a:gd name="connsiteX18-837" fmla="*/ 143951 w 2003583"/>
              <a:gd name="connsiteY18-838" fmla="*/ 489911 h 2242107"/>
              <a:gd name="connsiteX19-839" fmla="*/ 463725 w 2003583"/>
              <a:gd name="connsiteY19-840" fmla="*/ 586285 h 2242107"/>
              <a:gd name="connsiteX20-841" fmla="*/ 807702 w 2003583"/>
              <a:gd name="connsiteY20-842" fmla="*/ 387690 h 2242107"/>
              <a:gd name="connsiteX21-843" fmla="*/ 884127 w 2003583"/>
              <a:gd name="connsiteY21-844" fmla="*/ 62570 h 2242107"/>
              <a:gd name="connsiteX22-845" fmla="*/ 1119457 w 2003583"/>
              <a:gd name="connsiteY22-846" fmla="*/ 62570 h 2242107"/>
              <a:gd name="connsiteX23-847" fmla="*/ 1195882 w 2003583"/>
              <a:gd name="connsiteY23-848" fmla="*/ 387690 h 2242107"/>
              <a:gd name="connsiteX24-849" fmla="*/ 1539859 w 2003583"/>
              <a:gd name="connsiteY24-850" fmla="*/ 586285 h 2242107"/>
              <a:gd name="connsiteX0-851" fmla="*/ 1539859 w 2003583"/>
              <a:gd name="connsiteY0-852" fmla="*/ 586285 h 2242107"/>
              <a:gd name="connsiteX1-853" fmla="*/ 1859633 w 2003583"/>
              <a:gd name="connsiteY1-854" fmla="*/ 489911 h 2242107"/>
              <a:gd name="connsiteX2-855" fmla="*/ 1977299 w 2003583"/>
              <a:gd name="connsiteY2-856" fmla="*/ 693713 h 2242107"/>
              <a:gd name="connsiteX3-857" fmla="*/ 1733949 w 2003583"/>
              <a:gd name="connsiteY3-858" fmla="*/ 922459 h 2242107"/>
              <a:gd name="connsiteX4-859" fmla="*/ 1733949 w 2003583"/>
              <a:gd name="connsiteY4-860" fmla="*/ 1319649 h 2242107"/>
              <a:gd name="connsiteX5-861" fmla="*/ 1977299 w 2003583"/>
              <a:gd name="connsiteY5-862" fmla="*/ 1548395 h 2242107"/>
              <a:gd name="connsiteX6-863" fmla="*/ 1859633 w 2003583"/>
              <a:gd name="connsiteY6-864" fmla="*/ 1752197 h 2242107"/>
              <a:gd name="connsiteX7-865" fmla="*/ 1539859 w 2003583"/>
              <a:gd name="connsiteY7-866" fmla="*/ 1655823 h 2242107"/>
              <a:gd name="connsiteX8-867" fmla="*/ 1195882 w 2003583"/>
              <a:gd name="connsiteY8-868" fmla="*/ 1854418 h 2242107"/>
              <a:gd name="connsiteX9-869" fmla="*/ 1119457 w 2003583"/>
              <a:gd name="connsiteY9-870" fmla="*/ 2179538 h 2242107"/>
              <a:gd name="connsiteX10-871" fmla="*/ 884127 w 2003583"/>
              <a:gd name="connsiteY10-872" fmla="*/ 2179538 h 2242107"/>
              <a:gd name="connsiteX11-873" fmla="*/ 807702 w 2003583"/>
              <a:gd name="connsiteY11-874" fmla="*/ 1854418 h 2242107"/>
              <a:gd name="connsiteX12-875" fmla="*/ 463725 w 2003583"/>
              <a:gd name="connsiteY12-876" fmla="*/ 1655823 h 2242107"/>
              <a:gd name="connsiteX13-877" fmla="*/ 143951 w 2003583"/>
              <a:gd name="connsiteY13-878" fmla="*/ 1752197 h 2242107"/>
              <a:gd name="connsiteX14-879" fmla="*/ 26285 w 2003583"/>
              <a:gd name="connsiteY14-880" fmla="*/ 1548395 h 2242107"/>
              <a:gd name="connsiteX15-881" fmla="*/ 269635 w 2003583"/>
              <a:gd name="connsiteY15-882" fmla="*/ 1319649 h 2242107"/>
              <a:gd name="connsiteX16-883" fmla="*/ 269635 w 2003583"/>
              <a:gd name="connsiteY16-884" fmla="*/ 922459 h 2242107"/>
              <a:gd name="connsiteX17-885" fmla="*/ 26285 w 2003583"/>
              <a:gd name="connsiteY17-886" fmla="*/ 693713 h 2242107"/>
              <a:gd name="connsiteX18-887" fmla="*/ 143951 w 2003583"/>
              <a:gd name="connsiteY18-888" fmla="*/ 489911 h 2242107"/>
              <a:gd name="connsiteX19-889" fmla="*/ 463725 w 2003583"/>
              <a:gd name="connsiteY19-890" fmla="*/ 586285 h 2242107"/>
              <a:gd name="connsiteX20-891" fmla="*/ 807702 w 2003583"/>
              <a:gd name="connsiteY20-892" fmla="*/ 387690 h 2242107"/>
              <a:gd name="connsiteX21-893" fmla="*/ 884127 w 2003583"/>
              <a:gd name="connsiteY21-894" fmla="*/ 62570 h 2242107"/>
              <a:gd name="connsiteX22-895" fmla="*/ 1119457 w 2003583"/>
              <a:gd name="connsiteY22-896" fmla="*/ 62570 h 2242107"/>
              <a:gd name="connsiteX23-897" fmla="*/ 1195882 w 2003583"/>
              <a:gd name="connsiteY23-898" fmla="*/ 387690 h 2242107"/>
              <a:gd name="connsiteX24-899" fmla="*/ 1539859 w 2003583"/>
              <a:gd name="connsiteY24-900" fmla="*/ 586285 h 2242107"/>
              <a:gd name="connsiteX0-901" fmla="*/ 1539859 w 2003583"/>
              <a:gd name="connsiteY0-902" fmla="*/ 586285 h 2242107"/>
              <a:gd name="connsiteX1-903" fmla="*/ 1859633 w 2003583"/>
              <a:gd name="connsiteY1-904" fmla="*/ 489911 h 2242107"/>
              <a:gd name="connsiteX2-905" fmla="*/ 1977299 w 2003583"/>
              <a:gd name="connsiteY2-906" fmla="*/ 693713 h 2242107"/>
              <a:gd name="connsiteX3-907" fmla="*/ 1733949 w 2003583"/>
              <a:gd name="connsiteY3-908" fmla="*/ 922459 h 2242107"/>
              <a:gd name="connsiteX4-909" fmla="*/ 1733949 w 2003583"/>
              <a:gd name="connsiteY4-910" fmla="*/ 1319649 h 2242107"/>
              <a:gd name="connsiteX5-911" fmla="*/ 1977299 w 2003583"/>
              <a:gd name="connsiteY5-912" fmla="*/ 1548395 h 2242107"/>
              <a:gd name="connsiteX6-913" fmla="*/ 1859633 w 2003583"/>
              <a:gd name="connsiteY6-914" fmla="*/ 1752197 h 2242107"/>
              <a:gd name="connsiteX7-915" fmla="*/ 1539859 w 2003583"/>
              <a:gd name="connsiteY7-916" fmla="*/ 1655823 h 2242107"/>
              <a:gd name="connsiteX8-917" fmla="*/ 1195882 w 2003583"/>
              <a:gd name="connsiteY8-918" fmla="*/ 1854418 h 2242107"/>
              <a:gd name="connsiteX9-919" fmla="*/ 1119457 w 2003583"/>
              <a:gd name="connsiteY9-920" fmla="*/ 2179538 h 2242107"/>
              <a:gd name="connsiteX10-921" fmla="*/ 884127 w 2003583"/>
              <a:gd name="connsiteY10-922" fmla="*/ 2179538 h 2242107"/>
              <a:gd name="connsiteX11-923" fmla="*/ 807702 w 2003583"/>
              <a:gd name="connsiteY11-924" fmla="*/ 1854418 h 2242107"/>
              <a:gd name="connsiteX12-925" fmla="*/ 463725 w 2003583"/>
              <a:gd name="connsiteY12-926" fmla="*/ 1655823 h 2242107"/>
              <a:gd name="connsiteX13-927" fmla="*/ 143951 w 2003583"/>
              <a:gd name="connsiteY13-928" fmla="*/ 1752197 h 2242107"/>
              <a:gd name="connsiteX14-929" fmla="*/ 26285 w 2003583"/>
              <a:gd name="connsiteY14-930" fmla="*/ 1548395 h 2242107"/>
              <a:gd name="connsiteX15-931" fmla="*/ 269635 w 2003583"/>
              <a:gd name="connsiteY15-932" fmla="*/ 1319649 h 2242107"/>
              <a:gd name="connsiteX16-933" fmla="*/ 269635 w 2003583"/>
              <a:gd name="connsiteY16-934" fmla="*/ 922459 h 2242107"/>
              <a:gd name="connsiteX17-935" fmla="*/ 26285 w 2003583"/>
              <a:gd name="connsiteY17-936" fmla="*/ 693713 h 2242107"/>
              <a:gd name="connsiteX18-937" fmla="*/ 143951 w 2003583"/>
              <a:gd name="connsiteY18-938" fmla="*/ 489911 h 2242107"/>
              <a:gd name="connsiteX19-939" fmla="*/ 463725 w 2003583"/>
              <a:gd name="connsiteY19-940" fmla="*/ 586285 h 2242107"/>
              <a:gd name="connsiteX20-941" fmla="*/ 807702 w 2003583"/>
              <a:gd name="connsiteY20-942" fmla="*/ 387690 h 2242107"/>
              <a:gd name="connsiteX21-943" fmla="*/ 884127 w 2003583"/>
              <a:gd name="connsiteY21-944" fmla="*/ 62570 h 2242107"/>
              <a:gd name="connsiteX22-945" fmla="*/ 1119457 w 2003583"/>
              <a:gd name="connsiteY22-946" fmla="*/ 62570 h 2242107"/>
              <a:gd name="connsiteX23-947" fmla="*/ 1195882 w 2003583"/>
              <a:gd name="connsiteY23-948" fmla="*/ 387690 h 2242107"/>
              <a:gd name="connsiteX24-949" fmla="*/ 1539859 w 2003583"/>
              <a:gd name="connsiteY24-950" fmla="*/ 586285 h 2242107"/>
              <a:gd name="connsiteX0-951" fmla="*/ 1539859 w 2003583"/>
              <a:gd name="connsiteY0-952" fmla="*/ 586285 h 2242107"/>
              <a:gd name="connsiteX1-953" fmla="*/ 1859633 w 2003583"/>
              <a:gd name="connsiteY1-954" fmla="*/ 489911 h 2242107"/>
              <a:gd name="connsiteX2-955" fmla="*/ 1977299 w 2003583"/>
              <a:gd name="connsiteY2-956" fmla="*/ 693713 h 2242107"/>
              <a:gd name="connsiteX3-957" fmla="*/ 1733949 w 2003583"/>
              <a:gd name="connsiteY3-958" fmla="*/ 922459 h 2242107"/>
              <a:gd name="connsiteX4-959" fmla="*/ 1733949 w 2003583"/>
              <a:gd name="connsiteY4-960" fmla="*/ 1319649 h 2242107"/>
              <a:gd name="connsiteX5-961" fmla="*/ 1977299 w 2003583"/>
              <a:gd name="connsiteY5-962" fmla="*/ 1548395 h 2242107"/>
              <a:gd name="connsiteX6-963" fmla="*/ 1859633 w 2003583"/>
              <a:gd name="connsiteY6-964" fmla="*/ 1752197 h 2242107"/>
              <a:gd name="connsiteX7-965" fmla="*/ 1539859 w 2003583"/>
              <a:gd name="connsiteY7-966" fmla="*/ 1655823 h 2242107"/>
              <a:gd name="connsiteX8-967" fmla="*/ 1195882 w 2003583"/>
              <a:gd name="connsiteY8-968" fmla="*/ 1854418 h 2242107"/>
              <a:gd name="connsiteX9-969" fmla="*/ 1119457 w 2003583"/>
              <a:gd name="connsiteY9-970" fmla="*/ 2179538 h 2242107"/>
              <a:gd name="connsiteX10-971" fmla="*/ 884127 w 2003583"/>
              <a:gd name="connsiteY10-972" fmla="*/ 2179538 h 2242107"/>
              <a:gd name="connsiteX11-973" fmla="*/ 807702 w 2003583"/>
              <a:gd name="connsiteY11-974" fmla="*/ 1854418 h 2242107"/>
              <a:gd name="connsiteX12-975" fmla="*/ 463725 w 2003583"/>
              <a:gd name="connsiteY12-976" fmla="*/ 1655823 h 2242107"/>
              <a:gd name="connsiteX13-977" fmla="*/ 143951 w 2003583"/>
              <a:gd name="connsiteY13-978" fmla="*/ 1752197 h 2242107"/>
              <a:gd name="connsiteX14-979" fmla="*/ 26285 w 2003583"/>
              <a:gd name="connsiteY14-980" fmla="*/ 1548395 h 2242107"/>
              <a:gd name="connsiteX15-981" fmla="*/ 269635 w 2003583"/>
              <a:gd name="connsiteY15-982" fmla="*/ 1319649 h 2242107"/>
              <a:gd name="connsiteX16-983" fmla="*/ 269635 w 2003583"/>
              <a:gd name="connsiteY16-984" fmla="*/ 922459 h 2242107"/>
              <a:gd name="connsiteX17-985" fmla="*/ 26285 w 2003583"/>
              <a:gd name="connsiteY17-986" fmla="*/ 693713 h 2242107"/>
              <a:gd name="connsiteX18-987" fmla="*/ 143951 w 2003583"/>
              <a:gd name="connsiteY18-988" fmla="*/ 489911 h 2242107"/>
              <a:gd name="connsiteX19-989" fmla="*/ 463725 w 2003583"/>
              <a:gd name="connsiteY19-990" fmla="*/ 586285 h 2242107"/>
              <a:gd name="connsiteX20-991" fmla="*/ 807702 w 2003583"/>
              <a:gd name="connsiteY20-992" fmla="*/ 387690 h 2242107"/>
              <a:gd name="connsiteX21-993" fmla="*/ 884127 w 2003583"/>
              <a:gd name="connsiteY21-994" fmla="*/ 62570 h 2242107"/>
              <a:gd name="connsiteX22-995" fmla="*/ 1119457 w 2003583"/>
              <a:gd name="connsiteY22-996" fmla="*/ 62570 h 2242107"/>
              <a:gd name="connsiteX23-997" fmla="*/ 1195882 w 2003583"/>
              <a:gd name="connsiteY23-998" fmla="*/ 387690 h 2242107"/>
              <a:gd name="connsiteX24-999" fmla="*/ 1539859 w 2003583"/>
              <a:gd name="connsiteY24-1000" fmla="*/ 586285 h 2242107"/>
              <a:gd name="connsiteX0-1001" fmla="*/ 1539859 w 2003583"/>
              <a:gd name="connsiteY0-1002" fmla="*/ 586285 h 2242107"/>
              <a:gd name="connsiteX1-1003" fmla="*/ 1859633 w 2003583"/>
              <a:gd name="connsiteY1-1004" fmla="*/ 489911 h 2242107"/>
              <a:gd name="connsiteX2-1005" fmla="*/ 1977299 w 2003583"/>
              <a:gd name="connsiteY2-1006" fmla="*/ 693713 h 2242107"/>
              <a:gd name="connsiteX3-1007" fmla="*/ 1733949 w 2003583"/>
              <a:gd name="connsiteY3-1008" fmla="*/ 922459 h 2242107"/>
              <a:gd name="connsiteX4-1009" fmla="*/ 1733949 w 2003583"/>
              <a:gd name="connsiteY4-1010" fmla="*/ 1319649 h 2242107"/>
              <a:gd name="connsiteX5-1011" fmla="*/ 1977299 w 2003583"/>
              <a:gd name="connsiteY5-1012" fmla="*/ 1548395 h 2242107"/>
              <a:gd name="connsiteX6-1013" fmla="*/ 1859633 w 2003583"/>
              <a:gd name="connsiteY6-1014" fmla="*/ 1752197 h 2242107"/>
              <a:gd name="connsiteX7-1015" fmla="*/ 1539859 w 2003583"/>
              <a:gd name="connsiteY7-1016" fmla="*/ 1655823 h 2242107"/>
              <a:gd name="connsiteX8-1017" fmla="*/ 1195882 w 2003583"/>
              <a:gd name="connsiteY8-1018" fmla="*/ 1854418 h 2242107"/>
              <a:gd name="connsiteX9-1019" fmla="*/ 1119457 w 2003583"/>
              <a:gd name="connsiteY9-1020" fmla="*/ 2179538 h 2242107"/>
              <a:gd name="connsiteX10-1021" fmla="*/ 884127 w 2003583"/>
              <a:gd name="connsiteY10-1022" fmla="*/ 2179538 h 2242107"/>
              <a:gd name="connsiteX11-1023" fmla="*/ 807702 w 2003583"/>
              <a:gd name="connsiteY11-1024" fmla="*/ 1854418 h 2242107"/>
              <a:gd name="connsiteX12-1025" fmla="*/ 463725 w 2003583"/>
              <a:gd name="connsiteY12-1026" fmla="*/ 1655823 h 2242107"/>
              <a:gd name="connsiteX13-1027" fmla="*/ 143951 w 2003583"/>
              <a:gd name="connsiteY13-1028" fmla="*/ 1752197 h 2242107"/>
              <a:gd name="connsiteX14-1029" fmla="*/ 26285 w 2003583"/>
              <a:gd name="connsiteY14-1030" fmla="*/ 1548395 h 2242107"/>
              <a:gd name="connsiteX15-1031" fmla="*/ 269635 w 2003583"/>
              <a:gd name="connsiteY15-1032" fmla="*/ 1319649 h 2242107"/>
              <a:gd name="connsiteX16-1033" fmla="*/ 269635 w 2003583"/>
              <a:gd name="connsiteY16-1034" fmla="*/ 922459 h 2242107"/>
              <a:gd name="connsiteX17-1035" fmla="*/ 26285 w 2003583"/>
              <a:gd name="connsiteY17-1036" fmla="*/ 693713 h 2242107"/>
              <a:gd name="connsiteX18-1037" fmla="*/ 143951 w 2003583"/>
              <a:gd name="connsiteY18-1038" fmla="*/ 489911 h 2242107"/>
              <a:gd name="connsiteX19-1039" fmla="*/ 463725 w 2003583"/>
              <a:gd name="connsiteY19-1040" fmla="*/ 586285 h 2242107"/>
              <a:gd name="connsiteX20-1041" fmla="*/ 807702 w 2003583"/>
              <a:gd name="connsiteY20-1042" fmla="*/ 387690 h 2242107"/>
              <a:gd name="connsiteX21-1043" fmla="*/ 884127 w 2003583"/>
              <a:gd name="connsiteY21-1044" fmla="*/ 62570 h 2242107"/>
              <a:gd name="connsiteX22-1045" fmla="*/ 1119457 w 2003583"/>
              <a:gd name="connsiteY22-1046" fmla="*/ 62570 h 2242107"/>
              <a:gd name="connsiteX23-1047" fmla="*/ 1195882 w 2003583"/>
              <a:gd name="connsiteY23-1048" fmla="*/ 387690 h 2242107"/>
              <a:gd name="connsiteX24-1049" fmla="*/ 1539859 w 2003583"/>
              <a:gd name="connsiteY24-1050" fmla="*/ 586285 h 2242107"/>
              <a:gd name="connsiteX0-1051" fmla="*/ 1539859 w 2003583"/>
              <a:gd name="connsiteY0-1052" fmla="*/ 586285 h 2242107"/>
              <a:gd name="connsiteX1-1053" fmla="*/ 1815989 w 2003583"/>
              <a:gd name="connsiteY1-1054" fmla="*/ 481182 h 2242107"/>
              <a:gd name="connsiteX2-1055" fmla="*/ 1977299 w 2003583"/>
              <a:gd name="connsiteY2-1056" fmla="*/ 693713 h 2242107"/>
              <a:gd name="connsiteX3-1057" fmla="*/ 1733949 w 2003583"/>
              <a:gd name="connsiteY3-1058" fmla="*/ 922459 h 2242107"/>
              <a:gd name="connsiteX4-1059" fmla="*/ 1733949 w 2003583"/>
              <a:gd name="connsiteY4-1060" fmla="*/ 1319649 h 2242107"/>
              <a:gd name="connsiteX5-1061" fmla="*/ 1977299 w 2003583"/>
              <a:gd name="connsiteY5-1062" fmla="*/ 1548395 h 2242107"/>
              <a:gd name="connsiteX6-1063" fmla="*/ 1859633 w 2003583"/>
              <a:gd name="connsiteY6-1064" fmla="*/ 1752197 h 2242107"/>
              <a:gd name="connsiteX7-1065" fmla="*/ 1539859 w 2003583"/>
              <a:gd name="connsiteY7-1066" fmla="*/ 1655823 h 2242107"/>
              <a:gd name="connsiteX8-1067" fmla="*/ 1195882 w 2003583"/>
              <a:gd name="connsiteY8-1068" fmla="*/ 1854418 h 2242107"/>
              <a:gd name="connsiteX9-1069" fmla="*/ 1119457 w 2003583"/>
              <a:gd name="connsiteY9-1070" fmla="*/ 2179538 h 2242107"/>
              <a:gd name="connsiteX10-1071" fmla="*/ 884127 w 2003583"/>
              <a:gd name="connsiteY10-1072" fmla="*/ 2179538 h 2242107"/>
              <a:gd name="connsiteX11-1073" fmla="*/ 807702 w 2003583"/>
              <a:gd name="connsiteY11-1074" fmla="*/ 1854418 h 2242107"/>
              <a:gd name="connsiteX12-1075" fmla="*/ 463725 w 2003583"/>
              <a:gd name="connsiteY12-1076" fmla="*/ 1655823 h 2242107"/>
              <a:gd name="connsiteX13-1077" fmla="*/ 143951 w 2003583"/>
              <a:gd name="connsiteY13-1078" fmla="*/ 1752197 h 2242107"/>
              <a:gd name="connsiteX14-1079" fmla="*/ 26285 w 2003583"/>
              <a:gd name="connsiteY14-1080" fmla="*/ 1548395 h 2242107"/>
              <a:gd name="connsiteX15-1081" fmla="*/ 269635 w 2003583"/>
              <a:gd name="connsiteY15-1082" fmla="*/ 1319649 h 2242107"/>
              <a:gd name="connsiteX16-1083" fmla="*/ 269635 w 2003583"/>
              <a:gd name="connsiteY16-1084" fmla="*/ 922459 h 2242107"/>
              <a:gd name="connsiteX17-1085" fmla="*/ 26285 w 2003583"/>
              <a:gd name="connsiteY17-1086" fmla="*/ 693713 h 2242107"/>
              <a:gd name="connsiteX18-1087" fmla="*/ 143951 w 2003583"/>
              <a:gd name="connsiteY18-1088" fmla="*/ 489911 h 2242107"/>
              <a:gd name="connsiteX19-1089" fmla="*/ 463725 w 2003583"/>
              <a:gd name="connsiteY19-1090" fmla="*/ 586285 h 2242107"/>
              <a:gd name="connsiteX20-1091" fmla="*/ 807702 w 2003583"/>
              <a:gd name="connsiteY20-1092" fmla="*/ 387690 h 2242107"/>
              <a:gd name="connsiteX21-1093" fmla="*/ 884127 w 2003583"/>
              <a:gd name="connsiteY21-1094" fmla="*/ 62570 h 2242107"/>
              <a:gd name="connsiteX22-1095" fmla="*/ 1119457 w 2003583"/>
              <a:gd name="connsiteY22-1096" fmla="*/ 62570 h 2242107"/>
              <a:gd name="connsiteX23-1097" fmla="*/ 1195882 w 2003583"/>
              <a:gd name="connsiteY23-1098" fmla="*/ 387690 h 2242107"/>
              <a:gd name="connsiteX24-1099" fmla="*/ 1539859 w 2003583"/>
              <a:gd name="connsiteY24-1100" fmla="*/ 586285 h 2242107"/>
              <a:gd name="connsiteX0-1101" fmla="*/ 1539859 w 2003583"/>
              <a:gd name="connsiteY0-1102" fmla="*/ 586285 h 2225306"/>
              <a:gd name="connsiteX1-1103" fmla="*/ 1815989 w 2003583"/>
              <a:gd name="connsiteY1-1104" fmla="*/ 481182 h 2225306"/>
              <a:gd name="connsiteX2-1105" fmla="*/ 1977299 w 2003583"/>
              <a:gd name="connsiteY2-1106" fmla="*/ 693713 h 2225306"/>
              <a:gd name="connsiteX3-1107" fmla="*/ 1733949 w 2003583"/>
              <a:gd name="connsiteY3-1108" fmla="*/ 922459 h 2225306"/>
              <a:gd name="connsiteX4-1109" fmla="*/ 1733949 w 2003583"/>
              <a:gd name="connsiteY4-1110" fmla="*/ 1319649 h 2225306"/>
              <a:gd name="connsiteX5-1111" fmla="*/ 1977299 w 2003583"/>
              <a:gd name="connsiteY5-1112" fmla="*/ 1548395 h 2225306"/>
              <a:gd name="connsiteX6-1113" fmla="*/ 1859633 w 2003583"/>
              <a:gd name="connsiteY6-1114" fmla="*/ 1752197 h 2225306"/>
              <a:gd name="connsiteX7-1115" fmla="*/ 1539859 w 2003583"/>
              <a:gd name="connsiteY7-1116" fmla="*/ 1655823 h 2225306"/>
              <a:gd name="connsiteX8-1117" fmla="*/ 1195882 w 2003583"/>
              <a:gd name="connsiteY8-1118" fmla="*/ 1854418 h 2225306"/>
              <a:gd name="connsiteX9-1119" fmla="*/ 1119457 w 2003583"/>
              <a:gd name="connsiteY9-1120" fmla="*/ 2179538 h 2225306"/>
              <a:gd name="connsiteX10-1121" fmla="*/ 849212 w 2003583"/>
              <a:gd name="connsiteY10-1122" fmla="*/ 2188266 h 2225306"/>
              <a:gd name="connsiteX11-1123" fmla="*/ 807702 w 2003583"/>
              <a:gd name="connsiteY11-1124" fmla="*/ 1854418 h 2225306"/>
              <a:gd name="connsiteX12-1125" fmla="*/ 463725 w 2003583"/>
              <a:gd name="connsiteY12-1126" fmla="*/ 1655823 h 2225306"/>
              <a:gd name="connsiteX13-1127" fmla="*/ 143951 w 2003583"/>
              <a:gd name="connsiteY13-1128" fmla="*/ 1752197 h 2225306"/>
              <a:gd name="connsiteX14-1129" fmla="*/ 26285 w 2003583"/>
              <a:gd name="connsiteY14-1130" fmla="*/ 1548395 h 2225306"/>
              <a:gd name="connsiteX15-1131" fmla="*/ 269635 w 2003583"/>
              <a:gd name="connsiteY15-1132" fmla="*/ 1319649 h 2225306"/>
              <a:gd name="connsiteX16-1133" fmla="*/ 269635 w 2003583"/>
              <a:gd name="connsiteY16-1134" fmla="*/ 922459 h 2225306"/>
              <a:gd name="connsiteX17-1135" fmla="*/ 26285 w 2003583"/>
              <a:gd name="connsiteY17-1136" fmla="*/ 693713 h 2225306"/>
              <a:gd name="connsiteX18-1137" fmla="*/ 143951 w 2003583"/>
              <a:gd name="connsiteY18-1138" fmla="*/ 489911 h 2225306"/>
              <a:gd name="connsiteX19-1139" fmla="*/ 463725 w 2003583"/>
              <a:gd name="connsiteY19-1140" fmla="*/ 586285 h 2225306"/>
              <a:gd name="connsiteX20-1141" fmla="*/ 807702 w 2003583"/>
              <a:gd name="connsiteY20-1142" fmla="*/ 387690 h 2225306"/>
              <a:gd name="connsiteX21-1143" fmla="*/ 884127 w 2003583"/>
              <a:gd name="connsiteY21-1144" fmla="*/ 62570 h 2225306"/>
              <a:gd name="connsiteX22-1145" fmla="*/ 1119457 w 2003583"/>
              <a:gd name="connsiteY22-1146" fmla="*/ 62570 h 2225306"/>
              <a:gd name="connsiteX23-1147" fmla="*/ 1195882 w 2003583"/>
              <a:gd name="connsiteY23-1148" fmla="*/ 387690 h 2225306"/>
              <a:gd name="connsiteX24-1149" fmla="*/ 1539859 w 2003583"/>
              <a:gd name="connsiteY24-1150" fmla="*/ 586285 h 2225306"/>
              <a:gd name="connsiteX0-1151" fmla="*/ 1551437 w 2015161"/>
              <a:gd name="connsiteY0-1152" fmla="*/ 586285 h 2225304"/>
              <a:gd name="connsiteX1-1153" fmla="*/ 1827567 w 2015161"/>
              <a:gd name="connsiteY1-1154" fmla="*/ 481182 h 2225304"/>
              <a:gd name="connsiteX2-1155" fmla="*/ 1988877 w 2015161"/>
              <a:gd name="connsiteY2-1156" fmla="*/ 693713 h 2225304"/>
              <a:gd name="connsiteX3-1157" fmla="*/ 1745527 w 2015161"/>
              <a:gd name="connsiteY3-1158" fmla="*/ 922459 h 2225304"/>
              <a:gd name="connsiteX4-1159" fmla="*/ 1745527 w 2015161"/>
              <a:gd name="connsiteY4-1160" fmla="*/ 1319649 h 2225304"/>
              <a:gd name="connsiteX5-1161" fmla="*/ 1988877 w 2015161"/>
              <a:gd name="connsiteY5-1162" fmla="*/ 1548395 h 2225304"/>
              <a:gd name="connsiteX6-1163" fmla="*/ 1871211 w 2015161"/>
              <a:gd name="connsiteY6-1164" fmla="*/ 1752197 h 2225304"/>
              <a:gd name="connsiteX7-1165" fmla="*/ 1551437 w 2015161"/>
              <a:gd name="connsiteY7-1166" fmla="*/ 1655823 h 2225304"/>
              <a:gd name="connsiteX8-1167" fmla="*/ 1207460 w 2015161"/>
              <a:gd name="connsiteY8-1168" fmla="*/ 1854418 h 2225304"/>
              <a:gd name="connsiteX9-1169" fmla="*/ 1131035 w 2015161"/>
              <a:gd name="connsiteY9-1170" fmla="*/ 2179538 h 2225304"/>
              <a:gd name="connsiteX10-1171" fmla="*/ 860790 w 2015161"/>
              <a:gd name="connsiteY10-1172" fmla="*/ 2188266 h 2225304"/>
              <a:gd name="connsiteX11-1173" fmla="*/ 819280 w 2015161"/>
              <a:gd name="connsiteY11-1174" fmla="*/ 1854418 h 2225304"/>
              <a:gd name="connsiteX12-1175" fmla="*/ 475303 w 2015161"/>
              <a:gd name="connsiteY12-1176" fmla="*/ 1655823 h 2225304"/>
              <a:gd name="connsiteX13-1177" fmla="*/ 155529 w 2015161"/>
              <a:gd name="connsiteY13-1178" fmla="*/ 1752197 h 2225304"/>
              <a:gd name="connsiteX14-1179" fmla="*/ 2948 w 2015161"/>
              <a:gd name="connsiteY14-1180" fmla="*/ 1522210 h 2225304"/>
              <a:gd name="connsiteX15-1181" fmla="*/ 281213 w 2015161"/>
              <a:gd name="connsiteY15-1182" fmla="*/ 1319649 h 2225304"/>
              <a:gd name="connsiteX16-1183" fmla="*/ 281213 w 2015161"/>
              <a:gd name="connsiteY16-1184" fmla="*/ 922459 h 2225304"/>
              <a:gd name="connsiteX17-1185" fmla="*/ 37863 w 2015161"/>
              <a:gd name="connsiteY17-1186" fmla="*/ 693713 h 2225304"/>
              <a:gd name="connsiteX18-1187" fmla="*/ 155529 w 2015161"/>
              <a:gd name="connsiteY18-1188" fmla="*/ 489911 h 2225304"/>
              <a:gd name="connsiteX19-1189" fmla="*/ 475303 w 2015161"/>
              <a:gd name="connsiteY19-1190" fmla="*/ 586285 h 2225304"/>
              <a:gd name="connsiteX20-1191" fmla="*/ 819280 w 2015161"/>
              <a:gd name="connsiteY20-1192" fmla="*/ 387690 h 2225304"/>
              <a:gd name="connsiteX21-1193" fmla="*/ 895705 w 2015161"/>
              <a:gd name="connsiteY21-1194" fmla="*/ 62570 h 2225304"/>
              <a:gd name="connsiteX22-1195" fmla="*/ 1131035 w 2015161"/>
              <a:gd name="connsiteY22-1196" fmla="*/ 62570 h 2225304"/>
              <a:gd name="connsiteX23-1197" fmla="*/ 1207460 w 2015161"/>
              <a:gd name="connsiteY23-1198" fmla="*/ 387690 h 2225304"/>
              <a:gd name="connsiteX24-1199" fmla="*/ 1551437 w 2015161"/>
              <a:gd name="connsiteY24-1200" fmla="*/ 586285 h 2225304"/>
              <a:gd name="connsiteX0-1201" fmla="*/ 1551439 w 2015163"/>
              <a:gd name="connsiteY0-1202" fmla="*/ 586285 h 2225306"/>
              <a:gd name="connsiteX1-1203" fmla="*/ 1827569 w 2015163"/>
              <a:gd name="connsiteY1-1204" fmla="*/ 481182 h 2225306"/>
              <a:gd name="connsiteX2-1205" fmla="*/ 1988879 w 2015163"/>
              <a:gd name="connsiteY2-1206" fmla="*/ 693713 h 2225306"/>
              <a:gd name="connsiteX3-1207" fmla="*/ 1745529 w 2015163"/>
              <a:gd name="connsiteY3-1208" fmla="*/ 922459 h 2225306"/>
              <a:gd name="connsiteX4-1209" fmla="*/ 1745529 w 2015163"/>
              <a:gd name="connsiteY4-1210" fmla="*/ 1319649 h 2225306"/>
              <a:gd name="connsiteX5-1211" fmla="*/ 1988879 w 2015163"/>
              <a:gd name="connsiteY5-1212" fmla="*/ 1548395 h 2225306"/>
              <a:gd name="connsiteX6-1213" fmla="*/ 1871213 w 2015163"/>
              <a:gd name="connsiteY6-1214" fmla="*/ 1752197 h 2225306"/>
              <a:gd name="connsiteX7-1215" fmla="*/ 1551439 w 2015163"/>
              <a:gd name="connsiteY7-1216" fmla="*/ 1655823 h 2225306"/>
              <a:gd name="connsiteX8-1217" fmla="*/ 1207462 w 2015163"/>
              <a:gd name="connsiteY8-1218" fmla="*/ 1854418 h 2225306"/>
              <a:gd name="connsiteX9-1219" fmla="*/ 1131037 w 2015163"/>
              <a:gd name="connsiteY9-1220" fmla="*/ 2179538 h 2225306"/>
              <a:gd name="connsiteX10-1221" fmla="*/ 860792 w 2015163"/>
              <a:gd name="connsiteY10-1222" fmla="*/ 2188266 h 2225306"/>
              <a:gd name="connsiteX11-1223" fmla="*/ 819282 w 2015163"/>
              <a:gd name="connsiteY11-1224" fmla="*/ 1854418 h 2225306"/>
              <a:gd name="connsiteX12-1225" fmla="*/ 475305 w 2015163"/>
              <a:gd name="connsiteY12-1226" fmla="*/ 1655823 h 2225306"/>
              <a:gd name="connsiteX13-1227" fmla="*/ 155531 w 2015163"/>
              <a:gd name="connsiteY13-1228" fmla="*/ 1752197 h 2225306"/>
              <a:gd name="connsiteX14-1229" fmla="*/ 2950 w 2015163"/>
              <a:gd name="connsiteY14-1230" fmla="*/ 1522210 h 2225306"/>
              <a:gd name="connsiteX15-1231" fmla="*/ 281215 w 2015163"/>
              <a:gd name="connsiteY15-1232" fmla="*/ 1319649 h 2225306"/>
              <a:gd name="connsiteX16-1233" fmla="*/ 281215 w 2015163"/>
              <a:gd name="connsiteY16-1234" fmla="*/ 922459 h 2225306"/>
              <a:gd name="connsiteX17-1235" fmla="*/ 37865 w 2015163"/>
              <a:gd name="connsiteY17-1236" fmla="*/ 693713 h 2225306"/>
              <a:gd name="connsiteX18-1237" fmla="*/ 155531 w 2015163"/>
              <a:gd name="connsiteY18-1238" fmla="*/ 463725 h 2225306"/>
              <a:gd name="connsiteX19-1239" fmla="*/ 475305 w 2015163"/>
              <a:gd name="connsiteY19-1240" fmla="*/ 586285 h 2225306"/>
              <a:gd name="connsiteX20-1241" fmla="*/ 819282 w 2015163"/>
              <a:gd name="connsiteY20-1242" fmla="*/ 387690 h 2225306"/>
              <a:gd name="connsiteX21-1243" fmla="*/ 895707 w 2015163"/>
              <a:gd name="connsiteY21-1244" fmla="*/ 62570 h 2225306"/>
              <a:gd name="connsiteX22-1245" fmla="*/ 1131037 w 2015163"/>
              <a:gd name="connsiteY22-1246" fmla="*/ 62570 h 2225306"/>
              <a:gd name="connsiteX23-1247" fmla="*/ 1207462 w 2015163"/>
              <a:gd name="connsiteY23-1248" fmla="*/ 387690 h 2225306"/>
              <a:gd name="connsiteX24-1249" fmla="*/ 1551439 w 2015163"/>
              <a:gd name="connsiteY24-1250" fmla="*/ 586285 h 2225306"/>
              <a:gd name="connsiteX0-1251" fmla="*/ 1551439 w 2015163"/>
              <a:gd name="connsiteY0-1252" fmla="*/ 575030 h 2214049"/>
              <a:gd name="connsiteX1-1253" fmla="*/ 1827569 w 2015163"/>
              <a:gd name="connsiteY1-1254" fmla="*/ 469927 h 2214049"/>
              <a:gd name="connsiteX2-1255" fmla="*/ 1988879 w 2015163"/>
              <a:gd name="connsiteY2-1256" fmla="*/ 682458 h 2214049"/>
              <a:gd name="connsiteX3-1257" fmla="*/ 1745529 w 2015163"/>
              <a:gd name="connsiteY3-1258" fmla="*/ 911204 h 2214049"/>
              <a:gd name="connsiteX4-1259" fmla="*/ 1745529 w 2015163"/>
              <a:gd name="connsiteY4-1260" fmla="*/ 1308394 h 2214049"/>
              <a:gd name="connsiteX5-1261" fmla="*/ 1988879 w 2015163"/>
              <a:gd name="connsiteY5-1262" fmla="*/ 1537140 h 2214049"/>
              <a:gd name="connsiteX6-1263" fmla="*/ 1871213 w 2015163"/>
              <a:gd name="connsiteY6-1264" fmla="*/ 1740942 h 2214049"/>
              <a:gd name="connsiteX7-1265" fmla="*/ 1551439 w 2015163"/>
              <a:gd name="connsiteY7-1266" fmla="*/ 1644568 h 2214049"/>
              <a:gd name="connsiteX8-1267" fmla="*/ 1207462 w 2015163"/>
              <a:gd name="connsiteY8-1268" fmla="*/ 1843163 h 2214049"/>
              <a:gd name="connsiteX9-1269" fmla="*/ 1131037 w 2015163"/>
              <a:gd name="connsiteY9-1270" fmla="*/ 2168283 h 2214049"/>
              <a:gd name="connsiteX10-1271" fmla="*/ 860792 w 2015163"/>
              <a:gd name="connsiteY10-1272" fmla="*/ 2177011 h 2214049"/>
              <a:gd name="connsiteX11-1273" fmla="*/ 819282 w 2015163"/>
              <a:gd name="connsiteY11-1274" fmla="*/ 1843163 h 2214049"/>
              <a:gd name="connsiteX12-1275" fmla="*/ 475305 w 2015163"/>
              <a:gd name="connsiteY12-1276" fmla="*/ 1644568 h 2214049"/>
              <a:gd name="connsiteX13-1277" fmla="*/ 155531 w 2015163"/>
              <a:gd name="connsiteY13-1278" fmla="*/ 1740942 h 2214049"/>
              <a:gd name="connsiteX14-1279" fmla="*/ 2950 w 2015163"/>
              <a:gd name="connsiteY14-1280" fmla="*/ 1510955 h 2214049"/>
              <a:gd name="connsiteX15-1281" fmla="*/ 281215 w 2015163"/>
              <a:gd name="connsiteY15-1282" fmla="*/ 1308394 h 2214049"/>
              <a:gd name="connsiteX16-1283" fmla="*/ 281215 w 2015163"/>
              <a:gd name="connsiteY16-1284" fmla="*/ 911204 h 2214049"/>
              <a:gd name="connsiteX17-1285" fmla="*/ 37865 w 2015163"/>
              <a:gd name="connsiteY17-1286" fmla="*/ 682458 h 2214049"/>
              <a:gd name="connsiteX18-1287" fmla="*/ 155531 w 2015163"/>
              <a:gd name="connsiteY18-1288" fmla="*/ 452470 h 2214049"/>
              <a:gd name="connsiteX19-1289" fmla="*/ 475305 w 2015163"/>
              <a:gd name="connsiteY19-1290" fmla="*/ 575030 h 2214049"/>
              <a:gd name="connsiteX20-1291" fmla="*/ 819282 w 2015163"/>
              <a:gd name="connsiteY20-1292" fmla="*/ 376435 h 2214049"/>
              <a:gd name="connsiteX21-1293" fmla="*/ 895707 w 2015163"/>
              <a:gd name="connsiteY21-1294" fmla="*/ 51315 h 2214049"/>
              <a:gd name="connsiteX22-1295" fmla="*/ 1165952 w 2015163"/>
              <a:gd name="connsiteY22-1296" fmla="*/ 33857 h 2214049"/>
              <a:gd name="connsiteX23-1297" fmla="*/ 1207462 w 2015163"/>
              <a:gd name="connsiteY23-1298" fmla="*/ 376435 h 2214049"/>
              <a:gd name="connsiteX24-1299" fmla="*/ 1551439 w 2015163"/>
              <a:gd name="connsiteY24-1300" fmla="*/ 575030 h 2214049"/>
              <a:gd name="connsiteX0-1301" fmla="*/ 1551439 w 2015163"/>
              <a:gd name="connsiteY0-1302" fmla="*/ 575028 h 2214049"/>
              <a:gd name="connsiteX1-1303" fmla="*/ 1810111 w 2015163"/>
              <a:gd name="connsiteY1-1304" fmla="*/ 443740 h 2214049"/>
              <a:gd name="connsiteX2-1305" fmla="*/ 1988879 w 2015163"/>
              <a:gd name="connsiteY2-1306" fmla="*/ 682456 h 2214049"/>
              <a:gd name="connsiteX3-1307" fmla="*/ 1745529 w 2015163"/>
              <a:gd name="connsiteY3-1308" fmla="*/ 911202 h 2214049"/>
              <a:gd name="connsiteX4-1309" fmla="*/ 1745529 w 2015163"/>
              <a:gd name="connsiteY4-1310" fmla="*/ 1308392 h 2214049"/>
              <a:gd name="connsiteX5-1311" fmla="*/ 1988879 w 2015163"/>
              <a:gd name="connsiteY5-1312" fmla="*/ 1537138 h 2214049"/>
              <a:gd name="connsiteX6-1313" fmla="*/ 1871213 w 2015163"/>
              <a:gd name="connsiteY6-1314" fmla="*/ 1740940 h 2214049"/>
              <a:gd name="connsiteX7-1315" fmla="*/ 1551439 w 2015163"/>
              <a:gd name="connsiteY7-1316" fmla="*/ 1644566 h 2214049"/>
              <a:gd name="connsiteX8-1317" fmla="*/ 1207462 w 2015163"/>
              <a:gd name="connsiteY8-1318" fmla="*/ 1843161 h 2214049"/>
              <a:gd name="connsiteX9-1319" fmla="*/ 1131037 w 2015163"/>
              <a:gd name="connsiteY9-1320" fmla="*/ 2168281 h 2214049"/>
              <a:gd name="connsiteX10-1321" fmla="*/ 860792 w 2015163"/>
              <a:gd name="connsiteY10-1322" fmla="*/ 2177009 h 2214049"/>
              <a:gd name="connsiteX11-1323" fmla="*/ 819282 w 2015163"/>
              <a:gd name="connsiteY11-1324" fmla="*/ 1843161 h 2214049"/>
              <a:gd name="connsiteX12-1325" fmla="*/ 475305 w 2015163"/>
              <a:gd name="connsiteY12-1326" fmla="*/ 1644566 h 2214049"/>
              <a:gd name="connsiteX13-1327" fmla="*/ 155531 w 2015163"/>
              <a:gd name="connsiteY13-1328" fmla="*/ 1740940 h 2214049"/>
              <a:gd name="connsiteX14-1329" fmla="*/ 2950 w 2015163"/>
              <a:gd name="connsiteY14-1330" fmla="*/ 1510953 h 2214049"/>
              <a:gd name="connsiteX15-1331" fmla="*/ 281215 w 2015163"/>
              <a:gd name="connsiteY15-1332" fmla="*/ 1308392 h 2214049"/>
              <a:gd name="connsiteX16-1333" fmla="*/ 281215 w 2015163"/>
              <a:gd name="connsiteY16-1334" fmla="*/ 911202 h 2214049"/>
              <a:gd name="connsiteX17-1335" fmla="*/ 37865 w 2015163"/>
              <a:gd name="connsiteY17-1336" fmla="*/ 682456 h 2214049"/>
              <a:gd name="connsiteX18-1337" fmla="*/ 155531 w 2015163"/>
              <a:gd name="connsiteY18-1338" fmla="*/ 452468 h 2214049"/>
              <a:gd name="connsiteX19-1339" fmla="*/ 475305 w 2015163"/>
              <a:gd name="connsiteY19-1340" fmla="*/ 575028 h 2214049"/>
              <a:gd name="connsiteX20-1341" fmla="*/ 819282 w 2015163"/>
              <a:gd name="connsiteY20-1342" fmla="*/ 376433 h 2214049"/>
              <a:gd name="connsiteX21-1343" fmla="*/ 895707 w 2015163"/>
              <a:gd name="connsiteY21-1344" fmla="*/ 51313 h 2214049"/>
              <a:gd name="connsiteX22-1345" fmla="*/ 1165952 w 2015163"/>
              <a:gd name="connsiteY22-1346" fmla="*/ 33855 h 2214049"/>
              <a:gd name="connsiteX23-1347" fmla="*/ 1207462 w 2015163"/>
              <a:gd name="connsiteY23-1348" fmla="*/ 376433 h 2214049"/>
              <a:gd name="connsiteX24-1349" fmla="*/ 1551439 w 2015163"/>
              <a:gd name="connsiteY24-1350" fmla="*/ 575028 h 2214049"/>
              <a:gd name="connsiteX0-1351" fmla="*/ 1551439 w 1990924"/>
              <a:gd name="connsiteY0-1352" fmla="*/ 575028 h 2214047"/>
              <a:gd name="connsiteX1-1353" fmla="*/ 1810111 w 1990924"/>
              <a:gd name="connsiteY1-1354" fmla="*/ 443740 h 2214047"/>
              <a:gd name="connsiteX2-1355" fmla="*/ 1988879 w 1990924"/>
              <a:gd name="connsiteY2-1356" fmla="*/ 682456 h 2214047"/>
              <a:gd name="connsiteX3-1357" fmla="*/ 1745529 w 1990924"/>
              <a:gd name="connsiteY3-1358" fmla="*/ 911202 h 2214047"/>
              <a:gd name="connsiteX4-1359" fmla="*/ 1745529 w 1990924"/>
              <a:gd name="connsiteY4-1360" fmla="*/ 1308392 h 2214047"/>
              <a:gd name="connsiteX5-1361" fmla="*/ 1988879 w 1990924"/>
              <a:gd name="connsiteY5-1362" fmla="*/ 1537138 h 2214047"/>
              <a:gd name="connsiteX6-1363" fmla="*/ 1845026 w 1990924"/>
              <a:gd name="connsiteY6-1364" fmla="*/ 1775854 h 2214047"/>
              <a:gd name="connsiteX7-1365" fmla="*/ 1551439 w 1990924"/>
              <a:gd name="connsiteY7-1366" fmla="*/ 1644566 h 2214047"/>
              <a:gd name="connsiteX8-1367" fmla="*/ 1207462 w 1990924"/>
              <a:gd name="connsiteY8-1368" fmla="*/ 1843161 h 2214047"/>
              <a:gd name="connsiteX9-1369" fmla="*/ 1131037 w 1990924"/>
              <a:gd name="connsiteY9-1370" fmla="*/ 2168281 h 2214047"/>
              <a:gd name="connsiteX10-1371" fmla="*/ 860792 w 1990924"/>
              <a:gd name="connsiteY10-1372" fmla="*/ 2177009 h 2214047"/>
              <a:gd name="connsiteX11-1373" fmla="*/ 819282 w 1990924"/>
              <a:gd name="connsiteY11-1374" fmla="*/ 1843161 h 2214047"/>
              <a:gd name="connsiteX12-1375" fmla="*/ 475305 w 1990924"/>
              <a:gd name="connsiteY12-1376" fmla="*/ 1644566 h 2214047"/>
              <a:gd name="connsiteX13-1377" fmla="*/ 155531 w 1990924"/>
              <a:gd name="connsiteY13-1378" fmla="*/ 1740940 h 2214047"/>
              <a:gd name="connsiteX14-1379" fmla="*/ 2950 w 1990924"/>
              <a:gd name="connsiteY14-1380" fmla="*/ 1510953 h 2214047"/>
              <a:gd name="connsiteX15-1381" fmla="*/ 281215 w 1990924"/>
              <a:gd name="connsiteY15-1382" fmla="*/ 1308392 h 2214047"/>
              <a:gd name="connsiteX16-1383" fmla="*/ 281215 w 1990924"/>
              <a:gd name="connsiteY16-1384" fmla="*/ 911202 h 2214047"/>
              <a:gd name="connsiteX17-1385" fmla="*/ 37865 w 1990924"/>
              <a:gd name="connsiteY17-1386" fmla="*/ 682456 h 2214047"/>
              <a:gd name="connsiteX18-1387" fmla="*/ 155531 w 1990924"/>
              <a:gd name="connsiteY18-1388" fmla="*/ 452468 h 2214047"/>
              <a:gd name="connsiteX19-1389" fmla="*/ 475305 w 1990924"/>
              <a:gd name="connsiteY19-1390" fmla="*/ 575028 h 2214047"/>
              <a:gd name="connsiteX20-1391" fmla="*/ 819282 w 1990924"/>
              <a:gd name="connsiteY20-1392" fmla="*/ 376433 h 2214047"/>
              <a:gd name="connsiteX21-1393" fmla="*/ 895707 w 1990924"/>
              <a:gd name="connsiteY21-1394" fmla="*/ 51313 h 2214047"/>
              <a:gd name="connsiteX22-1395" fmla="*/ 1165952 w 1990924"/>
              <a:gd name="connsiteY22-1396" fmla="*/ 33855 h 2214047"/>
              <a:gd name="connsiteX23-1397" fmla="*/ 1207462 w 1990924"/>
              <a:gd name="connsiteY23-1398" fmla="*/ 376433 h 2214047"/>
              <a:gd name="connsiteX24-1399" fmla="*/ 1551439 w 1990924"/>
              <a:gd name="connsiteY24-1400" fmla="*/ 575028 h 2214047"/>
            </a:gdLst>
            <a:ahLst/>
            <a:cxnLst>
              <a:cxn ang="0">
                <a:pos x="connsiteX0-1351" y="connsiteY0-1352"/>
              </a:cxn>
              <a:cxn ang="0">
                <a:pos x="connsiteX1-1353" y="connsiteY1-1354"/>
              </a:cxn>
              <a:cxn ang="0">
                <a:pos x="connsiteX2-1355" y="connsiteY2-1356"/>
              </a:cxn>
              <a:cxn ang="0">
                <a:pos x="connsiteX3-1357" y="connsiteY3-1358"/>
              </a:cxn>
              <a:cxn ang="0">
                <a:pos x="connsiteX4-1359" y="connsiteY4-1360"/>
              </a:cxn>
              <a:cxn ang="0">
                <a:pos x="connsiteX5-1361" y="connsiteY5-1362"/>
              </a:cxn>
              <a:cxn ang="0">
                <a:pos x="connsiteX6-1363" y="connsiteY6-1364"/>
              </a:cxn>
              <a:cxn ang="0">
                <a:pos x="connsiteX7-1365" y="connsiteY7-1366"/>
              </a:cxn>
              <a:cxn ang="0">
                <a:pos x="connsiteX8-1367" y="connsiteY8-1368"/>
              </a:cxn>
              <a:cxn ang="0">
                <a:pos x="connsiteX9-1369" y="connsiteY9-1370"/>
              </a:cxn>
              <a:cxn ang="0">
                <a:pos x="connsiteX10-1371" y="connsiteY10-1372"/>
              </a:cxn>
              <a:cxn ang="0">
                <a:pos x="connsiteX11-1373" y="connsiteY11-1374"/>
              </a:cxn>
              <a:cxn ang="0">
                <a:pos x="connsiteX12-1375" y="connsiteY12-1376"/>
              </a:cxn>
              <a:cxn ang="0">
                <a:pos x="connsiteX13-1377" y="connsiteY13-1378"/>
              </a:cxn>
              <a:cxn ang="0">
                <a:pos x="connsiteX14-1379" y="connsiteY14-1380"/>
              </a:cxn>
              <a:cxn ang="0">
                <a:pos x="connsiteX15-1381" y="connsiteY15-1382"/>
              </a:cxn>
              <a:cxn ang="0">
                <a:pos x="connsiteX16-1383" y="connsiteY16-1384"/>
              </a:cxn>
              <a:cxn ang="0">
                <a:pos x="connsiteX17-1385" y="connsiteY17-1386"/>
              </a:cxn>
              <a:cxn ang="0">
                <a:pos x="connsiteX18-1387" y="connsiteY18-1388"/>
              </a:cxn>
              <a:cxn ang="0">
                <a:pos x="connsiteX19-1389" y="connsiteY19-1390"/>
              </a:cxn>
              <a:cxn ang="0">
                <a:pos x="connsiteX20-1391" y="connsiteY20-1392"/>
              </a:cxn>
              <a:cxn ang="0">
                <a:pos x="connsiteX21-1393" y="connsiteY21-1394"/>
              </a:cxn>
              <a:cxn ang="0">
                <a:pos x="connsiteX22-1395" y="connsiteY22-1396"/>
              </a:cxn>
              <a:cxn ang="0">
                <a:pos x="connsiteX23-1397" y="connsiteY23-1398"/>
              </a:cxn>
              <a:cxn ang="0">
                <a:pos x="connsiteX24-1399" y="connsiteY24-1400"/>
              </a:cxn>
            </a:cxnLst>
            <a:rect l="l" t="t" r="r" b="b"/>
            <a:pathLst>
              <a:path w="1990924" h="2214047">
                <a:moveTo>
                  <a:pt x="1551439" y="575028"/>
                </a:moveTo>
                <a:lnTo>
                  <a:pt x="1810111" y="443740"/>
                </a:lnTo>
                <a:cubicBezTo>
                  <a:pt x="1916702" y="411615"/>
                  <a:pt x="1999643" y="604546"/>
                  <a:pt x="1988879" y="682456"/>
                </a:cubicBezTo>
                <a:cubicBezTo>
                  <a:pt x="1978115" y="760366"/>
                  <a:pt x="1855917" y="833066"/>
                  <a:pt x="1745529" y="911202"/>
                </a:cubicBezTo>
                <a:cubicBezTo>
                  <a:pt x="1780804" y="1041249"/>
                  <a:pt x="1780804" y="1178345"/>
                  <a:pt x="1745529" y="1308392"/>
                </a:cubicBezTo>
                <a:cubicBezTo>
                  <a:pt x="1826646" y="1384641"/>
                  <a:pt x="1972296" y="1459228"/>
                  <a:pt x="1988879" y="1537138"/>
                </a:cubicBezTo>
                <a:cubicBezTo>
                  <a:pt x="2005462" y="1615048"/>
                  <a:pt x="1917933" y="1757949"/>
                  <a:pt x="1845026" y="1775854"/>
                </a:cubicBezTo>
                <a:cubicBezTo>
                  <a:pt x="1772119" y="1793759"/>
                  <a:pt x="1679522" y="1697359"/>
                  <a:pt x="1551439" y="1644566"/>
                </a:cubicBezTo>
                <a:cubicBezTo>
                  <a:pt x="1456452" y="1740139"/>
                  <a:pt x="1337724" y="1808687"/>
                  <a:pt x="1207462" y="1843161"/>
                </a:cubicBezTo>
                <a:cubicBezTo>
                  <a:pt x="1181987" y="1951534"/>
                  <a:pt x="1188815" y="2112640"/>
                  <a:pt x="1131037" y="2168281"/>
                </a:cubicBezTo>
                <a:cubicBezTo>
                  <a:pt x="1073259" y="2223922"/>
                  <a:pt x="912751" y="2231196"/>
                  <a:pt x="860792" y="2177009"/>
                </a:cubicBezTo>
                <a:cubicBezTo>
                  <a:pt x="808833" y="2122822"/>
                  <a:pt x="810792" y="1947903"/>
                  <a:pt x="819282" y="1843161"/>
                </a:cubicBezTo>
                <a:cubicBezTo>
                  <a:pt x="689020" y="1808686"/>
                  <a:pt x="570292" y="1740138"/>
                  <a:pt x="475305" y="1644566"/>
                </a:cubicBezTo>
                <a:cubicBezTo>
                  <a:pt x="368714" y="1676691"/>
                  <a:pt x="234257" y="1763209"/>
                  <a:pt x="155531" y="1740940"/>
                </a:cubicBezTo>
                <a:cubicBezTo>
                  <a:pt x="76805" y="1718671"/>
                  <a:pt x="-17997" y="1583044"/>
                  <a:pt x="2950" y="1510953"/>
                </a:cubicBezTo>
                <a:cubicBezTo>
                  <a:pt x="23897" y="1438862"/>
                  <a:pt x="223198" y="1360342"/>
                  <a:pt x="281215" y="1308392"/>
                </a:cubicBezTo>
                <a:cubicBezTo>
                  <a:pt x="245940" y="1178345"/>
                  <a:pt x="245940" y="1041249"/>
                  <a:pt x="281215" y="911202"/>
                </a:cubicBezTo>
                <a:cubicBezTo>
                  <a:pt x="200098" y="834953"/>
                  <a:pt x="58812" y="758912"/>
                  <a:pt x="37865" y="682456"/>
                </a:cubicBezTo>
                <a:cubicBezTo>
                  <a:pt x="16918" y="606000"/>
                  <a:pt x="82624" y="470373"/>
                  <a:pt x="155531" y="452468"/>
                </a:cubicBezTo>
                <a:cubicBezTo>
                  <a:pt x="228438" y="434563"/>
                  <a:pt x="364680" y="530965"/>
                  <a:pt x="475305" y="575028"/>
                </a:cubicBezTo>
                <a:cubicBezTo>
                  <a:pt x="570292" y="479455"/>
                  <a:pt x="689020" y="410907"/>
                  <a:pt x="819282" y="376433"/>
                </a:cubicBezTo>
                <a:cubicBezTo>
                  <a:pt x="844757" y="268060"/>
                  <a:pt x="837929" y="108409"/>
                  <a:pt x="895707" y="51313"/>
                </a:cubicBezTo>
                <a:cubicBezTo>
                  <a:pt x="953485" y="-5783"/>
                  <a:pt x="1113993" y="-20332"/>
                  <a:pt x="1165952" y="33855"/>
                </a:cubicBezTo>
                <a:cubicBezTo>
                  <a:pt x="1217911" y="88042"/>
                  <a:pt x="1198495" y="254233"/>
                  <a:pt x="1207462" y="376433"/>
                </a:cubicBezTo>
                <a:cubicBezTo>
                  <a:pt x="1337724" y="410908"/>
                  <a:pt x="1456452" y="479456"/>
                  <a:pt x="1551439" y="575028"/>
                </a:cubicBezTo>
                <a:close/>
              </a:path>
            </a:pathLst>
          </a:custGeom>
          <a:noFill/>
          <a:ln w="38100">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7825" tIns="440298" rIns="437825" bIns="440298" numCol="1" spcCol="953" anchor="ctr" anchorCtr="0">
            <a:noAutofit/>
          </a:bodyPr>
          <a:lstStyle/>
          <a:p>
            <a:pPr algn="ctr" defTabSz="1000125">
              <a:lnSpc>
                <a:spcPct val="90000"/>
              </a:lnSpc>
              <a:spcBef>
                <a:spcPct val="0"/>
              </a:spcBef>
              <a:spcAft>
                <a:spcPct val="35000"/>
              </a:spcAft>
            </a:pPr>
            <a:endParaRPr lang="zh-CN" altLang="en-US" sz="2300" dirty="0">
              <a:solidFill>
                <a:schemeClr val="tx1">
                  <a:lumMod val="75000"/>
                  <a:lumOff val="25000"/>
                </a:schemeClr>
              </a:solidFill>
            </a:endParaRPr>
          </a:p>
        </p:txBody>
      </p:sp>
      <p:grpSp>
        <p:nvGrpSpPr>
          <p:cNvPr id="6" name="组合 7"/>
          <p:cNvGrpSpPr/>
          <p:nvPr/>
        </p:nvGrpSpPr>
        <p:grpSpPr>
          <a:xfrm>
            <a:off x="7123262" y="2034736"/>
            <a:ext cx="384863" cy="406091"/>
            <a:chOff x="4197350" y="2182813"/>
            <a:chExt cx="608013" cy="641350"/>
          </a:xfrm>
          <a:solidFill>
            <a:schemeClr val="bg1"/>
          </a:solidFill>
        </p:grpSpPr>
        <p:sp>
          <p:nvSpPr>
            <p:cNvPr id="9" name="Freeform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 name="Freeform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 name="Freeform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 name="Freeform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 name="Freeform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4" name="Freeform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5" name="Freeform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6" name="Freeform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7" name="Freeform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8" name="Freeform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9" name="Freeform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0" name="Freeform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1" name="Freeform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2" name="Freeform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3" name="Freeform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4" name="Freeform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5" name="Freeform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6" name="Freeform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7" name="Freeform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8" name="Freeform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29" name="Freeform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0" name="Freeform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1" name="Freeform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2" name="Freeform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3" name="Freeform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4" name="Freeform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5" name="Freeform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6" name="Freeform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7" name="Freeform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8" name="Freeform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39" name="Freeform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0" name="Freeform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1" name="Freeform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2" name="Freeform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3" name="Freeform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4" name="Freeform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5" name="Freeform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6" name="Freeform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7" name="Freeform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8" name="Freeform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49" name="Freeform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0" name="Freeform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1" name="Freeform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2" name="Freeform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3" name="Freeform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4" name="Freeform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grpSp>
      <p:grpSp>
        <p:nvGrpSpPr>
          <p:cNvPr id="7" name="组合 54"/>
          <p:cNvGrpSpPr/>
          <p:nvPr/>
        </p:nvGrpSpPr>
        <p:grpSpPr>
          <a:xfrm>
            <a:off x="1607607" y="2110635"/>
            <a:ext cx="413000" cy="422174"/>
            <a:chOff x="5268913" y="4124325"/>
            <a:chExt cx="652463" cy="666751"/>
          </a:xfrm>
          <a:solidFill>
            <a:schemeClr val="tx1">
              <a:lumMod val="75000"/>
              <a:lumOff val="25000"/>
            </a:schemeClr>
          </a:solidFill>
        </p:grpSpPr>
        <p:sp>
          <p:nvSpPr>
            <p:cNvPr id="56" name="Freeform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7" name="Freeform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8" name="Freeform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59" name="Freeform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0" name="Freeform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1" name="Freeform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2" name="Freeform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3" name="Freeform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4" name="Freeform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5" name="Freeform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6" name="Freeform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7" name="Freeform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8" name="Freeform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69" name="Freeform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0" name="Freeform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1" name="Freeform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2" name="Freeform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3" name="Freeform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4"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5" name="Freeform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grpSp>
      <p:grpSp>
        <p:nvGrpSpPr>
          <p:cNvPr id="8" name="组合 75"/>
          <p:cNvGrpSpPr/>
          <p:nvPr/>
        </p:nvGrpSpPr>
        <p:grpSpPr>
          <a:xfrm>
            <a:off x="3477905" y="2480677"/>
            <a:ext cx="424054" cy="429210"/>
            <a:chOff x="4194175" y="1193800"/>
            <a:chExt cx="669926" cy="677863"/>
          </a:xfrm>
          <a:noFill/>
        </p:grpSpPr>
        <p:sp>
          <p:nvSpPr>
            <p:cNvPr id="77" name="Freeform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8" name="Freeform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79" name="Freeform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0" name="Freeform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1" name="Freeform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2" name="Freeform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3" name="Freeform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4" name="Freeform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5" name="Freeform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6" name="Freeform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7" name="Freeform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8" name="Freeform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89" name="Freeform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0" name="Freeform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1" name="Freeform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2" name="Freeform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3" name="Freeform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4" name="Freeform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5" name="Freeform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6" name="Freeform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7" name="Freeform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8" name="Freeform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99" name="Freeform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0" name="Freeform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1" name="Freeform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2" name="Freeform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3" name="Freeform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4" name="Freeform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5" name="Freeform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6" name="Freeform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7" name="Freeform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8" name="Freeform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09" name="Freeform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0" name="Freeform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1" name="Freeform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2" name="Freeform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3" name="Freeform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4" name="Freeform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solidFill>
                <a:schemeClr val="bg2">
                  <a:lumMod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grpSp>
      <p:grpSp>
        <p:nvGrpSpPr>
          <p:cNvPr id="55" name="组合 114"/>
          <p:cNvGrpSpPr/>
          <p:nvPr/>
        </p:nvGrpSpPr>
        <p:grpSpPr>
          <a:xfrm>
            <a:off x="5159620" y="2000095"/>
            <a:ext cx="442142" cy="453334"/>
            <a:chOff x="3282950" y="1154113"/>
            <a:chExt cx="698501" cy="715963"/>
          </a:xfrm>
          <a:solidFill>
            <a:schemeClr val="bg1"/>
          </a:solidFill>
        </p:grpSpPr>
        <p:sp>
          <p:nvSpPr>
            <p:cNvPr id="116" name="Freeform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7" name="Freeform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8" name="Freeform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19" name="Freeform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0" name="Freeform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1" name="Freeform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2" name="Freeform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3" name="Freeform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4" name="Freeform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5" name="Freeform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6" name="Freeform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7" name="Freeform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8" name="Freeform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29" name="Freeform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0" name="Freeform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1" name="Freeform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2" name="Freeform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3" name="Freeform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4" name="Freeform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5" name="Freeform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6" name="Freeform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7" name="Freeform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sp>
          <p:nvSpPr>
            <p:cNvPr id="138" name="Freeform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tx1">
                  <a:lumMod val="75000"/>
                  <a:lumOff val="25000"/>
                </a:schemeClr>
              </a:solidFill>
              <a:round/>
            </a:ln>
          </p:spPr>
          <p:txBody>
            <a:bodyPr vert="horz" wrap="square" lIns="121920" tIns="60960" rIns="121920" bIns="60960" numCol="1" anchor="t" anchorCtr="0" compatLnSpc="1"/>
            <a:lstStyle/>
            <a:p>
              <a:endParaRPr lang="zh-CN" altLang="en-US" dirty="0">
                <a:solidFill>
                  <a:schemeClr val="tx1">
                    <a:lumMod val="75000"/>
                    <a:lumOff val="25000"/>
                  </a:schemeClr>
                </a:solidFill>
              </a:endParaRPr>
            </a:p>
          </p:txBody>
        </p:sp>
      </p:grpSp>
      <p:sp>
        <p:nvSpPr>
          <p:cNvPr id="140" name="Freeform 5"/>
          <p:cNvSpPr/>
          <p:nvPr/>
        </p:nvSpPr>
        <p:spPr bwMode="auto">
          <a:xfrm>
            <a:off x="1388999" y="2573709"/>
            <a:ext cx="708938" cy="43093"/>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75000"/>
                  <a:lumOff val="25000"/>
                </a:schemeClr>
              </a:solidFill>
            </a:endParaRPr>
          </a:p>
        </p:txBody>
      </p:sp>
      <p:sp>
        <p:nvSpPr>
          <p:cNvPr id="141" name="文本框 140"/>
          <p:cNvSpPr txBox="1"/>
          <p:nvPr/>
        </p:nvSpPr>
        <p:spPr>
          <a:xfrm>
            <a:off x="1411754" y="2629041"/>
            <a:ext cx="687136" cy="561692"/>
          </a:xfrm>
          <a:prstGeom prst="rect">
            <a:avLst/>
          </a:prstGeom>
          <a:noFill/>
        </p:spPr>
        <p:txBody>
          <a:bodyPr wrap="square" lIns="68580" tIns="34290" rIns="68580" bIns="34290" rtlCol="0">
            <a:spAutoFit/>
          </a:bodyPr>
          <a:lstStyle/>
          <a:p>
            <a:r>
              <a:rPr lang="zh-CN" altLang="en-US" sz="1600" dirty="0">
                <a:solidFill>
                  <a:schemeClr val="tx1">
                    <a:lumMod val="75000"/>
                    <a:lumOff val="25000"/>
                  </a:schemeClr>
                </a:solidFill>
                <a:latin typeface="方正静蕾简体" panose="02000000000000000000" pitchFamily="2" charset="-122"/>
                <a:ea typeface="方正静蕾简体" panose="02000000000000000000" pitchFamily="2" charset="-122"/>
              </a:rPr>
              <a:t> 身份   </a:t>
            </a:r>
            <a:endParaRPr lang="en-US" altLang="zh-CN" sz="1600" dirty="0">
              <a:solidFill>
                <a:schemeClr val="tx1">
                  <a:lumMod val="75000"/>
                  <a:lumOff val="25000"/>
                </a:schemeClr>
              </a:solidFill>
              <a:latin typeface="方正静蕾简体" panose="02000000000000000000" pitchFamily="2" charset="-122"/>
              <a:ea typeface="方正静蕾简体" panose="02000000000000000000" pitchFamily="2" charset="-122"/>
            </a:endParaRPr>
          </a:p>
          <a:p>
            <a:r>
              <a:rPr lang="en-US" altLang="zh-CN" sz="1600" dirty="0">
                <a:solidFill>
                  <a:schemeClr val="tx1">
                    <a:lumMod val="75000"/>
                    <a:lumOff val="25000"/>
                  </a:schemeClr>
                </a:solidFill>
                <a:latin typeface="方正静蕾简体" panose="02000000000000000000" pitchFamily="2" charset="-122"/>
                <a:ea typeface="方正静蕾简体" panose="02000000000000000000" pitchFamily="2" charset="-122"/>
              </a:rPr>
              <a:t> </a:t>
            </a:r>
            <a:r>
              <a:rPr lang="zh-CN" altLang="en-US" sz="1600" dirty="0">
                <a:solidFill>
                  <a:schemeClr val="tx1">
                    <a:lumMod val="75000"/>
                    <a:lumOff val="25000"/>
                  </a:schemeClr>
                </a:solidFill>
                <a:latin typeface="方正静蕾简体" panose="02000000000000000000" pitchFamily="2" charset="-122"/>
                <a:ea typeface="方正静蕾简体" panose="02000000000000000000" pitchFamily="2" charset="-122"/>
              </a:rPr>
              <a:t>认证</a:t>
            </a:r>
          </a:p>
        </p:txBody>
      </p:sp>
      <p:sp>
        <p:nvSpPr>
          <p:cNvPr id="142" name="Freeform 5"/>
          <p:cNvSpPr/>
          <p:nvPr/>
        </p:nvSpPr>
        <p:spPr bwMode="auto">
          <a:xfrm>
            <a:off x="3230346" y="2970443"/>
            <a:ext cx="708938" cy="43093"/>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75000"/>
                  <a:lumOff val="25000"/>
                </a:schemeClr>
              </a:solidFill>
            </a:endParaRPr>
          </a:p>
        </p:txBody>
      </p:sp>
      <p:sp>
        <p:nvSpPr>
          <p:cNvPr id="143" name="文本框 142"/>
          <p:cNvSpPr txBox="1"/>
          <p:nvPr/>
        </p:nvSpPr>
        <p:spPr>
          <a:xfrm>
            <a:off x="3257538" y="2950432"/>
            <a:ext cx="728126" cy="561692"/>
          </a:xfrm>
          <a:prstGeom prst="rect">
            <a:avLst/>
          </a:prstGeom>
          <a:noFill/>
        </p:spPr>
        <p:txBody>
          <a:bodyPr wrap="square" lIns="68580" tIns="34290" rIns="68580" bIns="34290" rtlCol="0">
            <a:spAutoFit/>
          </a:bodyPr>
          <a:lstStyle/>
          <a:p>
            <a:r>
              <a:rPr lang="en-US" altLang="zh-CN" sz="1600" dirty="0">
                <a:solidFill>
                  <a:schemeClr val="tx1">
                    <a:lumMod val="65000"/>
                    <a:lumOff val="35000"/>
                  </a:schemeClr>
                </a:solidFill>
                <a:latin typeface="方正静蕾简体" panose="02000000000000000000" pitchFamily="2" charset="-122"/>
                <a:ea typeface="方正静蕾简体" panose="02000000000000000000" pitchFamily="2" charset="-122"/>
              </a:rPr>
              <a:t>  GIT</a:t>
            </a:r>
          </a:p>
          <a:p>
            <a:r>
              <a:rPr lang="en-US" altLang="zh-CN" sz="1600" dirty="0">
                <a:solidFill>
                  <a:schemeClr val="tx1">
                    <a:lumMod val="65000"/>
                    <a:lumOff val="35000"/>
                  </a:schemeClr>
                </a:solidFill>
                <a:latin typeface="方正静蕾简体" panose="02000000000000000000" pitchFamily="2" charset="-122"/>
                <a:ea typeface="方正静蕾简体" panose="02000000000000000000" pitchFamily="2" charset="-122"/>
              </a:rPr>
              <a:t> </a:t>
            </a:r>
            <a:r>
              <a:rPr lang="zh-CN" altLang="en-US" sz="1600" dirty="0">
                <a:solidFill>
                  <a:schemeClr val="tx1">
                    <a:lumMod val="65000"/>
                    <a:lumOff val="35000"/>
                  </a:schemeClr>
                </a:solidFill>
                <a:latin typeface="方正静蕾简体" panose="02000000000000000000" pitchFamily="2" charset="-122"/>
                <a:ea typeface="方正静蕾简体" panose="02000000000000000000" pitchFamily="2" charset="-122"/>
              </a:rPr>
              <a:t>身份</a:t>
            </a:r>
          </a:p>
        </p:txBody>
      </p:sp>
      <p:sp>
        <p:nvSpPr>
          <p:cNvPr id="144" name="Freeform 5"/>
          <p:cNvSpPr/>
          <p:nvPr/>
        </p:nvSpPr>
        <p:spPr bwMode="auto">
          <a:xfrm>
            <a:off x="5037276" y="2507024"/>
            <a:ext cx="708938" cy="43093"/>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75000"/>
                  <a:lumOff val="25000"/>
                </a:schemeClr>
              </a:solidFill>
            </a:endParaRPr>
          </a:p>
        </p:txBody>
      </p:sp>
      <p:sp>
        <p:nvSpPr>
          <p:cNvPr id="145" name="文本框 144"/>
          <p:cNvSpPr txBox="1"/>
          <p:nvPr/>
        </p:nvSpPr>
        <p:spPr>
          <a:xfrm>
            <a:off x="5116241" y="2515417"/>
            <a:ext cx="687136" cy="561692"/>
          </a:xfrm>
          <a:prstGeom prst="rect">
            <a:avLst/>
          </a:prstGeom>
          <a:noFill/>
        </p:spPr>
        <p:txBody>
          <a:bodyPr wrap="square" lIns="68580" tIns="34290" rIns="68580" bIns="34290" rtlCol="0">
            <a:spAutoFit/>
          </a:bodyPr>
          <a:lstStyle/>
          <a:p>
            <a:r>
              <a:rPr lang="zh-CN" altLang="en-US" sz="1600" dirty="0">
                <a:solidFill>
                  <a:schemeClr val="tx1">
                    <a:lumMod val="75000"/>
                    <a:lumOff val="25000"/>
                  </a:schemeClr>
                </a:solidFill>
                <a:latin typeface="方正静蕾简体" panose="02000000000000000000" pitchFamily="2" charset="-122"/>
                <a:ea typeface="方正静蕾简体" panose="02000000000000000000" pitchFamily="2" charset="-122"/>
              </a:rPr>
              <a:t>仓库链接</a:t>
            </a:r>
          </a:p>
        </p:txBody>
      </p:sp>
      <p:sp>
        <p:nvSpPr>
          <p:cNvPr id="146" name="Freeform 5"/>
          <p:cNvSpPr/>
          <p:nvPr/>
        </p:nvSpPr>
        <p:spPr bwMode="auto">
          <a:xfrm>
            <a:off x="6956703" y="2480677"/>
            <a:ext cx="708938" cy="43093"/>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75000"/>
                  <a:lumOff val="25000"/>
                </a:schemeClr>
              </a:solidFill>
            </a:endParaRPr>
          </a:p>
        </p:txBody>
      </p:sp>
      <p:sp>
        <p:nvSpPr>
          <p:cNvPr id="147" name="文本框 146"/>
          <p:cNvSpPr txBox="1"/>
          <p:nvPr/>
        </p:nvSpPr>
        <p:spPr>
          <a:xfrm>
            <a:off x="6990213" y="2517351"/>
            <a:ext cx="687136" cy="561692"/>
          </a:xfrm>
          <a:prstGeom prst="rect">
            <a:avLst/>
          </a:prstGeom>
          <a:noFill/>
        </p:spPr>
        <p:txBody>
          <a:bodyPr wrap="square" lIns="68580" tIns="34290" rIns="68580" bIns="34290" rtlCol="0">
            <a:spAutoFit/>
          </a:bodyPr>
          <a:lstStyle/>
          <a:p>
            <a:r>
              <a:rPr lang="zh-CN" altLang="en-US" sz="1600" dirty="0">
                <a:solidFill>
                  <a:schemeClr val="tx1">
                    <a:lumMod val="75000"/>
                    <a:lumOff val="25000"/>
                  </a:schemeClr>
                </a:solidFill>
                <a:latin typeface="方正静蕾简体" panose="02000000000000000000" pitchFamily="2" charset="-122"/>
                <a:ea typeface="方正静蕾简体" panose="02000000000000000000" pitchFamily="2" charset="-122"/>
              </a:rPr>
              <a:t>自动同步</a:t>
            </a:r>
          </a:p>
        </p:txBody>
      </p:sp>
      <p:grpSp>
        <p:nvGrpSpPr>
          <p:cNvPr id="152" name="组合 151">
            <a:extLst>
              <a:ext uri="{FF2B5EF4-FFF2-40B4-BE49-F238E27FC236}">
                <a16:creationId xmlns:a16="http://schemas.microsoft.com/office/drawing/2014/main" id="{FD3CC370-0EF5-49C0-AB97-B634C26BF94E}"/>
              </a:ext>
            </a:extLst>
          </p:cNvPr>
          <p:cNvGrpSpPr/>
          <p:nvPr/>
        </p:nvGrpSpPr>
        <p:grpSpPr>
          <a:xfrm>
            <a:off x="168819" y="0"/>
            <a:ext cx="3607971" cy="1215994"/>
            <a:chOff x="1214003" y="1435328"/>
            <a:chExt cx="5491856" cy="2153468"/>
          </a:xfrm>
        </p:grpSpPr>
        <p:pic>
          <p:nvPicPr>
            <p:cNvPr id="153" name="Picture 2" descr="C:\Users\Administrator\Desktop\图片3副本.png">
              <a:extLst>
                <a:ext uri="{FF2B5EF4-FFF2-40B4-BE49-F238E27FC236}">
                  <a16:creationId xmlns:a16="http://schemas.microsoft.com/office/drawing/2014/main" id="{CA4B418D-C05B-4AA5-8B0A-4F4698EF110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54" name="文本框 153">
              <a:extLst>
                <a:ext uri="{FF2B5EF4-FFF2-40B4-BE49-F238E27FC236}">
                  <a16:creationId xmlns:a16="http://schemas.microsoft.com/office/drawing/2014/main" id="{F6E06D38-C781-4C2F-BC65-B22E1BD71458}"/>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工作流程</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3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400" decel="100000"/>
                                        <p:tgtEl>
                                          <p:spTgt spid="7"/>
                                        </p:tgtEl>
                                      </p:cBhvr>
                                    </p:animEffect>
                                    <p:anim calcmode="lin" valueType="num">
                                      <p:cBhvr>
                                        <p:cTn id="25" dur="400" decel="100000" fill="hold"/>
                                        <p:tgtEl>
                                          <p:spTgt spid="7"/>
                                        </p:tgtEl>
                                        <p:attrNameLst>
                                          <p:attrName>style.rotation</p:attrName>
                                        </p:attrNameLst>
                                      </p:cBhvr>
                                      <p:tavLst>
                                        <p:tav tm="0">
                                          <p:val>
                                            <p:fltVal val="-90"/>
                                          </p:val>
                                        </p:tav>
                                        <p:tav tm="100000">
                                          <p:val>
                                            <p:fltVal val="0"/>
                                          </p:val>
                                        </p:tav>
                                      </p:tavLst>
                                    </p:anim>
                                    <p:anim calcmode="lin" valueType="num">
                                      <p:cBhvr>
                                        <p:cTn id="26" dur="400" decel="100000" fill="hold"/>
                                        <p:tgtEl>
                                          <p:spTgt spid="7"/>
                                        </p:tgtEl>
                                        <p:attrNameLst>
                                          <p:attrName>ppt_x</p:attrName>
                                        </p:attrNameLst>
                                      </p:cBhvr>
                                      <p:tavLst>
                                        <p:tav tm="0">
                                          <p:val>
                                            <p:strVal val="#ppt_x+0.4"/>
                                          </p:val>
                                        </p:tav>
                                        <p:tav tm="100000">
                                          <p:val>
                                            <p:strVal val="#ppt_x-0.05"/>
                                          </p:val>
                                        </p:tav>
                                      </p:tavLst>
                                    </p:anim>
                                    <p:anim calcmode="lin" valueType="num">
                                      <p:cBhvr>
                                        <p:cTn id="27" dur="400" decel="100000" fill="hold"/>
                                        <p:tgtEl>
                                          <p:spTgt spid="7"/>
                                        </p:tgtEl>
                                        <p:attrNameLst>
                                          <p:attrName>ppt_y</p:attrName>
                                        </p:attrNameLst>
                                      </p:cBhvr>
                                      <p:tavLst>
                                        <p:tav tm="0">
                                          <p:val>
                                            <p:strVal val="#ppt_y-0.4"/>
                                          </p:val>
                                        </p:tav>
                                        <p:tav tm="100000">
                                          <p:val>
                                            <p:strVal val="#ppt_y+0.1"/>
                                          </p:val>
                                        </p:tav>
                                      </p:tavLst>
                                    </p:anim>
                                    <p:anim calcmode="lin" valueType="num">
                                      <p:cBhvr>
                                        <p:cTn id="2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2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17" presetClass="entr" presetSubtype="10" fill="hold" grpId="0" nodeType="afterEffect">
                                  <p:stCondLst>
                                    <p:cond delay="0"/>
                                  </p:stCondLst>
                                  <p:childTnLst>
                                    <p:set>
                                      <p:cBhvr>
                                        <p:cTn id="32" dur="1" fill="hold">
                                          <p:stCondLst>
                                            <p:cond delay="0"/>
                                          </p:stCondLst>
                                        </p:cTn>
                                        <p:tgtEl>
                                          <p:spTgt spid="140"/>
                                        </p:tgtEl>
                                        <p:attrNameLst>
                                          <p:attrName>style.visibility</p:attrName>
                                        </p:attrNameLst>
                                      </p:cBhvr>
                                      <p:to>
                                        <p:strVal val="visible"/>
                                      </p:to>
                                    </p:set>
                                    <p:anim calcmode="lin" valueType="num">
                                      <p:cBhvr>
                                        <p:cTn id="33" dur="500" fill="hold"/>
                                        <p:tgtEl>
                                          <p:spTgt spid="140"/>
                                        </p:tgtEl>
                                        <p:attrNameLst>
                                          <p:attrName>ppt_w</p:attrName>
                                        </p:attrNameLst>
                                      </p:cBhvr>
                                      <p:tavLst>
                                        <p:tav tm="0">
                                          <p:val>
                                            <p:fltVal val="0"/>
                                          </p:val>
                                        </p:tav>
                                        <p:tav tm="100000">
                                          <p:val>
                                            <p:strVal val="#ppt_w"/>
                                          </p:val>
                                        </p:tav>
                                      </p:tavLst>
                                    </p:anim>
                                    <p:anim calcmode="lin" valueType="num">
                                      <p:cBhvr>
                                        <p:cTn id="34" dur="500" fill="hold"/>
                                        <p:tgtEl>
                                          <p:spTgt spid="140"/>
                                        </p:tgtEl>
                                        <p:attrNameLst>
                                          <p:attrName>ppt_h</p:attrName>
                                        </p:attrNameLst>
                                      </p:cBhvr>
                                      <p:tavLst>
                                        <p:tav tm="0">
                                          <p:val>
                                            <p:strVal val="#ppt_h"/>
                                          </p:val>
                                        </p:tav>
                                        <p:tav tm="100000">
                                          <p:val>
                                            <p:strVal val="#ppt_h"/>
                                          </p:val>
                                        </p:tav>
                                      </p:tavLst>
                                    </p:anim>
                                  </p:childTnLst>
                                </p:cTn>
                              </p:par>
                              <p:par>
                                <p:cTn id="35" presetID="30"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fade">
                                      <p:cBhvr>
                                        <p:cTn id="37" dur="400" decel="100000"/>
                                        <p:tgtEl>
                                          <p:spTgt spid="141"/>
                                        </p:tgtEl>
                                      </p:cBhvr>
                                    </p:animEffect>
                                    <p:anim calcmode="lin" valueType="num">
                                      <p:cBhvr>
                                        <p:cTn id="38" dur="400" decel="100000" fill="hold"/>
                                        <p:tgtEl>
                                          <p:spTgt spid="141"/>
                                        </p:tgtEl>
                                        <p:attrNameLst>
                                          <p:attrName>style.rotation</p:attrName>
                                        </p:attrNameLst>
                                      </p:cBhvr>
                                      <p:tavLst>
                                        <p:tav tm="0">
                                          <p:val>
                                            <p:fltVal val="-90"/>
                                          </p:val>
                                        </p:tav>
                                        <p:tav tm="100000">
                                          <p:val>
                                            <p:fltVal val="0"/>
                                          </p:val>
                                        </p:tav>
                                      </p:tavLst>
                                    </p:anim>
                                    <p:anim calcmode="lin" valueType="num">
                                      <p:cBhvr>
                                        <p:cTn id="39" dur="400" decel="100000" fill="hold"/>
                                        <p:tgtEl>
                                          <p:spTgt spid="141"/>
                                        </p:tgtEl>
                                        <p:attrNameLst>
                                          <p:attrName>ppt_x</p:attrName>
                                        </p:attrNameLst>
                                      </p:cBhvr>
                                      <p:tavLst>
                                        <p:tav tm="0">
                                          <p:val>
                                            <p:strVal val="#ppt_x+0.4"/>
                                          </p:val>
                                        </p:tav>
                                        <p:tav tm="100000">
                                          <p:val>
                                            <p:strVal val="#ppt_x-0.05"/>
                                          </p:val>
                                        </p:tav>
                                      </p:tavLst>
                                    </p:anim>
                                    <p:anim calcmode="lin" valueType="num">
                                      <p:cBhvr>
                                        <p:cTn id="40" dur="400" decel="100000" fill="hold"/>
                                        <p:tgtEl>
                                          <p:spTgt spid="14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14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141"/>
                                        </p:tgtEl>
                                        <p:attrNameLst>
                                          <p:attrName>ppt_y</p:attrName>
                                        </p:attrNameLst>
                                      </p:cBhvr>
                                      <p:tavLst>
                                        <p:tav tm="0">
                                          <p:val>
                                            <p:strVal val="#ppt_y+0.1"/>
                                          </p:val>
                                        </p:tav>
                                        <p:tav tm="100000">
                                          <p:val>
                                            <p:strVal val="#ppt_y"/>
                                          </p:val>
                                        </p:tav>
                                      </p:tavLst>
                                    </p:anim>
                                  </p:childTnLst>
                                </p:cTn>
                              </p:par>
                            </p:childTnLst>
                          </p:cTn>
                        </p:par>
                        <p:par>
                          <p:cTn id="43" fill="hold">
                            <p:stCondLst>
                              <p:cond delay="1500"/>
                            </p:stCondLst>
                            <p:childTnLst>
                              <p:par>
                                <p:cTn id="44" presetID="3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400" decel="100000"/>
                                        <p:tgtEl>
                                          <p:spTgt spid="8"/>
                                        </p:tgtEl>
                                      </p:cBhvr>
                                    </p:animEffect>
                                    <p:anim calcmode="lin" valueType="num">
                                      <p:cBhvr>
                                        <p:cTn id="47" dur="400" decel="100000" fill="hold"/>
                                        <p:tgtEl>
                                          <p:spTgt spid="8"/>
                                        </p:tgtEl>
                                        <p:attrNameLst>
                                          <p:attrName>style.rotation</p:attrName>
                                        </p:attrNameLst>
                                      </p:cBhvr>
                                      <p:tavLst>
                                        <p:tav tm="0">
                                          <p:val>
                                            <p:fltVal val="-90"/>
                                          </p:val>
                                        </p:tav>
                                        <p:tav tm="100000">
                                          <p:val>
                                            <p:fltVal val="0"/>
                                          </p:val>
                                        </p:tav>
                                      </p:tavLst>
                                    </p:anim>
                                    <p:anim calcmode="lin" valueType="num">
                                      <p:cBhvr>
                                        <p:cTn id="48" dur="400" decel="100000" fill="hold"/>
                                        <p:tgtEl>
                                          <p:spTgt spid="8"/>
                                        </p:tgtEl>
                                        <p:attrNameLst>
                                          <p:attrName>ppt_x</p:attrName>
                                        </p:attrNameLst>
                                      </p:cBhvr>
                                      <p:tavLst>
                                        <p:tav tm="0">
                                          <p:val>
                                            <p:strVal val="#ppt_x+0.4"/>
                                          </p:val>
                                        </p:tav>
                                        <p:tav tm="100000">
                                          <p:val>
                                            <p:strVal val="#ppt_x-0.05"/>
                                          </p:val>
                                        </p:tav>
                                      </p:tavLst>
                                    </p:anim>
                                    <p:anim calcmode="lin" valueType="num">
                                      <p:cBhvr>
                                        <p:cTn id="49" dur="400" decel="100000" fill="hold"/>
                                        <p:tgtEl>
                                          <p:spTgt spid="8"/>
                                        </p:tgtEl>
                                        <p:attrNameLst>
                                          <p:attrName>ppt_y</p:attrName>
                                        </p:attrNameLst>
                                      </p:cBhvr>
                                      <p:tavLst>
                                        <p:tav tm="0">
                                          <p:val>
                                            <p:strVal val="#ppt_y-0.4"/>
                                          </p:val>
                                        </p:tav>
                                        <p:tav tm="100000">
                                          <p:val>
                                            <p:strVal val="#ppt_y+0.1"/>
                                          </p:val>
                                        </p:tav>
                                      </p:tavLst>
                                    </p:anim>
                                    <p:anim calcmode="lin" valueType="num">
                                      <p:cBhvr>
                                        <p:cTn id="50"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51"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par>
                          <p:cTn id="52" fill="hold">
                            <p:stCondLst>
                              <p:cond delay="2000"/>
                            </p:stCondLst>
                            <p:childTnLst>
                              <p:par>
                                <p:cTn id="53" presetID="17" presetClass="entr" presetSubtype="10" fill="hold" grpId="0" nodeType="afterEffect">
                                  <p:stCondLst>
                                    <p:cond delay="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strVal val="#ppt_h"/>
                                          </p:val>
                                        </p:tav>
                                        <p:tav tm="100000">
                                          <p:val>
                                            <p:strVal val="#ppt_h"/>
                                          </p:val>
                                        </p:tav>
                                      </p:tavLst>
                                    </p:anim>
                                  </p:childTnLst>
                                </p:cTn>
                              </p:par>
                              <p:par>
                                <p:cTn id="57" presetID="30" presetClass="entr" presetSubtype="0" fill="hold" grpId="0" nodeType="with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400" decel="100000"/>
                                        <p:tgtEl>
                                          <p:spTgt spid="143"/>
                                        </p:tgtEl>
                                      </p:cBhvr>
                                    </p:animEffect>
                                    <p:anim calcmode="lin" valueType="num">
                                      <p:cBhvr>
                                        <p:cTn id="60" dur="400" decel="100000" fill="hold"/>
                                        <p:tgtEl>
                                          <p:spTgt spid="143"/>
                                        </p:tgtEl>
                                        <p:attrNameLst>
                                          <p:attrName>style.rotation</p:attrName>
                                        </p:attrNameLst>
                                      </p:cBhvr>
                                      <p:tavLst>
                                        <p:tav tm="0">
                                          <p:val>
                                            <p:fltVal val="-90"/>
                                          </p:val>
                                        </p:tav>
                                        <p:tav tm="100000">
                                          <p:val>
                                            <p:fltVal val="0"/>
                                          </p:val>
                                        </p:tav>
                                      </p:tavLst>
                                    </p:anim>
                                    <p:anim calcmode="lin" valueType="num">
                                      <p:cBhvr>
                                        <p:cTn id="61" dur="400" decel="100000" fill="hold"/>
                                        <p:tgtEl>
                                          <p:spTgt spid="143"/>
                                        </p:tgtEl>
                                        <p:attrNameLst>
                                          <p:attrName>ppt_x</p:attrName>
                                        </p:attrNameLst>
                                      </p:cBhvr>
                                      <p:tavLst>
                                        <p:tav tm="0">
                                          <p:val>
                                            <p:strVal val="#ppt_x+0.4"/>
                                          </p:val>
                                        </p:tav>
                                        <p:tav tm="100000">
                                          <p:val>
                                            <p:strVal val="#ppt_x-0.05"/>
                                          </p:val>
                                        </p:tav>
                                      </p:tavLst>
                                    </p:anim>
                                    <p:anim calcmode="lin" valueType="num">
                                      <p:cBhvr>
                                        <p:cTn id="62" dur="400" decel="100000" fill="hold"/>
                                        <p:tgtEl>
                                          <p:spTgt spid="143"/>
                                        </p:tgtEl>
                                        <p:attrNameLst>
                                          <p:attrName>ppt_y</p:attrName>
                                        </p:attrNameLst>
                                      </p:cBhvr>
                                      <p:tavLst>
                                        <p:tav tm="0">
                                          <p:val>
                                            <p:strVal val="#ppt_y-0.4"/>
                                          </p:val>
                                        </p:tav>
                                        <p:tav tm="100000">
                                          <p:val>
                                            <p:strVal val="#ppt_y+0.1"/>
                                          </p:val>
                                        </p:tav>
                                      </p:tavLst>
                                    </p:anim>
                                    <p:anim calcmode="lin" valueType="num">
                                      <p:cBhvr>
                                        <p:cTn id="63" dur="100" accel="100000" fill="hold">
                                          <p:stCondLst>
                                            <p:cond delay="400"/>
                                          </p:stCondLst>
                                        </p:cTn>
                                        <p:tgtEl>
                                          <p:spTgt spid="143"/>
                                        </p:tgtEl>
                                        <p:attrNameLst>
                                          <p:attrName>ppt_x</p:attrName>
                                        </p:attrNameLst>
                                      </p:cBhvr>
                                      <p:tavLst>
                                        <p:tav tm="0">
                                          <p:val>
                                            <p:strVal val="#ppt_x-0.05"/>
                                          </p:val>
                                        </p:tav>
                                        <p:tav tm="100000">
                                          <p:val>
                                            <p:strVal val="#ppt_x"/>
                                          </p:val>
                                        </p:tav>
                                      </p:tavLst>
                                    </p:anim>
                                    <p:anim calcmode="lin" valueType="num">
                                      <p:cBhvr>
                                        <p:cTn id="64" dur="100" accel="100000" fill="hold">
                                          <p:stCondLst>
                                            <p:cond delay="400"/>
                                          </p:stCondLst>
                                        </p:cTn>
                                        <p:tgtEl>
                                          <p:spTgt spid="143"/>
                                        </p:tgtEl>
                                        <p:attrNameLst>
                                          <p:attrName>ppt_y</p:attrName>
                                        </p:attrNameLst>
                                      </p:cBhvr>
                                      <p:tavLst>
                                        <p:tav tm="0">
                                          <p:val>
                                            <p:strVal val="#ppt_y+0.1"/>
                                          </p:val>
                                        </p:tav>
                                        <p:tav tm="100000">
                                          <p:val>
                                            <p:strVal val="#ppt_y"/>
                                          </p:val>
                                        </p:tav>
                                      </p:tavLst>
                                    </p:anim>
                                  </p:childTnLst>
                                </p:cTn>
                              </p:par>
                            </p:childTnLst>
                          </p:cTn>
                        </p:par>
                        <p:par>
                          <p:cTn id="65" fill="hold">
                            <p:stCondLst>
                              <p:cond delay="2500"/>
                            </p:stCondLst>
                            <p:childTnLst>
                              <p:par>
                                <p:cTn id="66" presetID="30" presetClass="entr" presetSubtype="0" fill="hold"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400" decel="100000"/>
                                        <p:tgtEl>
                                          <p:spTgt spid="55"/>
                                        </p:tgtEl>
                                      </p:cBhvr>
                                    </p:animEffect>
                                    <p:anim calcmode="lin" valueType="num">
                                      <p:cBhvr>
                                        <p:cTn id="69" dur="400" decel="100000" fill="hold"/>
                                        <p:tgtEl>
                                          <p:spTgt spid="55"/>
                                        </p:tgtEl>
                                        <p:attrNameLst>
                                          <p:attrName>style.rotation</p:attrName>
                                        </p:attrNameLst>
                                      </p:cBhvr>
                                      <p:tavLst>
                                        <p:tav tm="0">
                                          <p:val>
                                            <p:fltVal val="-90"/>
                                          </p:val>
                                        </p:tav>
                                        <p:tav tm="100000">
                                          <p:val>
                                            <p:fltVal val="0"/>
                                          </p:val>
                                        </p:tav>
                                      </p:tavLst>
                                    </p:anim>
                                    <p:anim calcmode="lin" valueType="num">
                                      <p:cBhvr>
                                        <p:cTn id="70" dur="400" decel="100000" fill="hold"/>
                                        <p:tgtEl>
                                          <p:spTgt spid="55"/>
                                        </p:tgtEl>
                                        <p:attrNameLst>
                                          <p:attrName>ppt_x</p:attrName>
                                        </p:attrNameLst>
                                      </p:cBhvr>
                                      <p:tavLst>
                                        <p:tav tm="0">
                                          <p:val>
                                            <p:strVal val="#ppt_x+0.4"/>
                                          </p:val>
                                        </p:tav>
                                        <p:tav tm="100000">
                                          <p:val>
                                            <p:strVal val="#ppt_x-0.05"/>
                                          </p:val>
                                        </p:tav>
                                      </p:tavLst>
                                    </p:anim>
                                    <p:anim calcmode="lin" valueType="num">
                                      <p:cBhvr>
                                        <p:cTn id="71" dur="400" decel="100000" fill="hold"/>
                                        <p:tgtEl>
                                          <p:spTgt spid="55"/>
                                        </p:tgtEl>
                                        <p:attrNameLst>
                                          <p:attrName>ppt_y</p:attrName>
                                        </p:attrNameLst>
                                      </p:cBhvr>
                                      <p:tavLst>
                                        <p:tav tm="0">
                                          <p:val>
                                            <p:strVal val="#ppt_y-0.4"/>
                                          </p:val>
                                        </p:tav>
                                        <p:tav tm="100000">
                                          <p:val>
                                            <p:strVal val="#ppt_y+0.1"/>
                                          </p:val>
                                        </p:tav>
                                      </p:tavLst>
                                    </p:anim>
                                    <p:anim calcmode="lin" valueType="num">
                                      <p:cBhvr>
                                        <p:cTn id="72" dur="100" accel="100000" fill="hold">
                                          <p:stCondLst>
                                            <p:cond delay="400"/>
                                          </p:stCondLst>
                                        </p:cTn>
                                        <p:tgtEl>
                                          <p:spTgt spid="55"/>
                                        </p:tgtEl>
                                        <p:attrNameLst>
                                          <p:attrName>ppt_x</p:attrName>
                                        </p:attrNameLst>
                                      </p:cBhvr>
                                      <p:tavLst>
                                        <p:tav tm="0">
                                          <p:val>
                                            <p:strVal val="#ppt_x-0.05"/>
                                          </p:val>
                                        </p:tav>
                                        <p:tav tm="100000">
                                          <p:val>
                                            <p:strVal val="#ppt_x"/>
                                          </p:val>
                                        </p:tav>
                                      </p:tavLst>
                                    </p:anim>
                                    <p:anim calcmode="lin" valueType="num">
                                      <p:cBhvr>
                                        <p:cTn id="73" dur="100" accel="100000" fill="hold">
                                          <p:stCondLst>
                                            <p:cond delay="400"/>
                                          </p:stCondLst>
                                        </p:cTn>
                                        <p:tgtEl>
                                          <p:spTgt spid="55"/>
                                        </p:tgtEl>
                                        <p:attrNameLst>
                                          <p:attrName>ppt_y</p:attrName>
                                        </p:attrNameLst>
                                      </p:cBhvr>
                                      <p:tavLst>
                                        <p:tav tm="0">
                                          <p:val>
                                            <p:strVal val="#ppt_y+0.1"/>
                                          </p:val>
                                        </p:tav>
                                        <p:tav tm="100000">
                                          <p:val>
                                            <p:strVal val="#ppt_y"/>
                                          </p:val>
                                        </p:tav>
                                      </p:tavLst>
                                    </p:anim>
                                  </p:childTnLst>
                                </p:cTn>
                              </p:par>
                            </p:childTnLst>
                          </p:cTn>
                        </p:par>
                        <p:par>
                          <p:cTn id="74" fill="hold">
                            <p:stCondLst>
                              <p:cond delay="3000"/>
                            </p:stCondLst>
                            <p:childTnLst>
                              <p:par>
                                <p:cTn id="75" presetID="17" presetClass="entr" presetSubtype="10"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 calcmode="lin" valueType="num">
                                      <p:cBhvr>
                                        <p:cTn id="77" dur="500" fill="hold"/>
                                        <p:tgtEl>
                                          <p:spTgt spid="144"/>
                                        </p:tgtEl>
                                        <p:attrNameLst>
                                          <p:attrName>ppt_w</p:attrName>
                                        </p:attrNameLst>
                                      </p:cBhvr>
                                      <p:tavLst>
                                        <p:tav tm="0">
                                          <p:val>
                                            <p:fltVal val="0"/>
                                          </p:val>
                                        </p:tav>
                                        <p:tav tm="100000">
                                          <p:val>
                                            <p:strVal val="#ppt_w"/>
                                          </p:val>
                                        </p:tav>
                                      </p:tavLst>
                                    </p:anim>
                                    <p:anim calcmode="lin" valueType="num">
                                      <p:cBhvr>
                                        <p:cTn id="78" dur="500" fill="hold"/>
                                        <p:tgtEl>
                                          <p:spTgt spid="144"/>
                                        </p:tgtEl>
                                        <p:attrNameLst>
                                          <p:attrName>ppt_h</p:attrName>
                                        </p:attrNameLst>
                                      </p:cBhvr>
                                      <p:tavLst>
                                        <p:tav tm="0">
                                          <p:val>
                                            <p:strVal val="#ppt_h"/>
                                          </p:val>
                                        </p:tav>
                                        <p:tav tm="100000">
                                          <p:val>
                                            <p:strVal val="#ppt_h"/>
                                          </p:val>
                                        </p:tav>
                                      </p:tavLst>
                                    </p:anim>
                                  </p:childTnLst>
                                </p:cTn>
                              </p:par>
                              <p:par>
                                <p:cTn id="79" presetID="30" presetClass="entr" presetSubtype="0" fill="hold" grpId="0" nodeType="with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fade">
                                      <p:cBhvr>
                                        <p:cTn id="81" dur="400" decel="100000"/>
                                        <p:tgtEl>
                                          <p:spTgt spid="145"/>
                                        </p:tgtEl>
                                      </p:cBhvr>
                                    </p:animEffect>
                                    <p:anim calcmode="lin" valueType="num">
                                      <p:cBhvr>
                                        <p:cTn id="82" dur="400" decel="100000" fill="hold"/>
                                        <p:tgtEl>
                                          <p:spTgt spid="145"/>
                                        </p:tgtEl>
                                        <p:attrNameLst>
                                          <p:attrName>style.rotation</p:attrName>
                                        </p:attrNameLst>
                                      </p:cBhvr>
                                      <p:tavLst>
                                        <p:tav tm="0">
                                          <p:val>
                                            <p:fltVal val="-90"/>
                                          </p:val>
                                        </p:tav>
                                        <p:tav tm="100000">
                                          <p:val>
                                            <p:fltVal val="0"/>
                                          </p:val>
                                        </p:tav>
                                      </p:tavLst>
                                    </p:anim>
                                    <p:anim calcmode="lin" valueType="num">
                                      <p:cBhvr>
                                        <p:cTn id="83" dur="400" decel="100000" fill="hold"/>
                                        <p:tgtEl>
                                          <p:spTgt spid="145"/>
                                        </p:tgtEl>
                                        <p:attrNameLst>
                                          <p:attrName>ppt_x</p:attrName>
                                        </p:attrNameLst>
                                      </p:cBhvr>
                                      <p:tavLst>
                                        <p:tav tm="0">
                                          <p:val>
                                            <p:strVal val="#ppt_x+0.4"/>
                                          </p:val>
                                        </p:tav>
                                        <p:tav tm="100000">
                                          <p:val>
                                            <p:strVal val="#ppt_x-0.05"/>
                                          </p:val>
                                        </p:tav>
                                      </p:tavLst>
                                    </p:anim>
                                    <p:anim calcmode="lin" valueType="num">
                                      <p:cBhvr>
                                        <p:cTn id="84" dur="400" decel="100000" fill="hold"/>
                                        <p:tgtEl>
                                          <p:spTgt spid="145"/>
                                        </p:tgtEl>
                                        <p:attrNameLst>
                                          <p:attrName>ppt_y</p:attrName>
                                        </p:attrNameLst>
                                      </p:cBhvr>
                                      <p:tavLst>
                                        <p:tav tm="0">
                                          <p:val>
                                            <p:strVal val="#ppt_y-0.4"/>
                                          </p:val>
                                        </p:tav>
                                        <p:tav tm="100000">
                                          <p:val>
                                            <p:strVal val="#ppt_y+0.1"/>
                                          </p:val>
                                        </p:tav>
                                      </p:tavLst>
                                    </p:anim>
                                    <p:anim calcmode="lin" valueType="num">
                                      <p:cBhvr>
                                        <p:cTn id="85" dur="100" accel="100000" fill="hold">
                                          <p:stCondLst>
                                            <p:cond delay="400"/>
                                          </p:stCondLst>
                                        </p:cTn>
                                        <p:tgtEl>
                                          <p:spTgt spid="145"/>
                                        </p:tgtEl>
                                        <p:attrNameLst>
                                          <p:attrName>ppt_x</p:attrName>
                                        </p:attrNameLst>
                                      </p:cBhvr>
                                      <p:tavLst>
                                        <p:tav tm="0">
                                          <p:val>
                                            <p:strVal val="#ppt_x-0.05"/>
                                          </p:val>
                                        </p:tav>
                                        <p:tav tm="100000">
                                          <p:val>
                                            <p:strVal val="#ppt_x"/>
                                          </p:val>
                                        </p:tav>
                                      </p:tavLst>
                                    </p:anim>
                                    <p:anim calcmode="lin" valueType="num">
                                      <p:cBhvr>
                                        <p:cTn id="86" dur="100" accel="100000" fill="hold">
                                          <p:stCondLst>
                                            <p:cond delay="400"/>
                                          </p:stCondLst>
                                        </p:cTn>
                                        <p:tgtEl>
                                          <p:spTgt spid="145"/>
                                        </p:tgtEl>
                                        <p:attrNameLst>
                                          <p:attrName>ppt_y</p:attrName>
                                        </p:attrNameLst>
                                      </p:cBhvr>
                                      <p:tavLst>
                                        <p:tav tm="0">
                                          <p:val>
                                            <p:strVal val="#ppt_y+0.1"/>
                                          </p:val>
                                        </p:tav>
                                        <p:tav tm="100000">
                                          <p:val>
                                            <p:strVal val="#ppt_y"/>
                                          </p:val>
                                        </p:tav>
                                      </p:tavLst>
                                    </p:anim>
                                  </p:childTnLst>
                                </p:cTn>
                              </p:par>
                            </p:childTnLst>
                          </p:cTn>
                        </p:par>
                        <p:par>
                          <p:cTn id="87" fill="hold">
                            <p:stCondLst>
                              <p:cond delay="3500"/>
                            </p:stCondLst>
                            <p:childTnLst>
                              <p:par>
                                <p:cTn id="88" presetID="30" presetClass="entr" presetSubtype="0" fill="hold" nodeType="after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400" decel="100000"/>
                                        <p:tgtEl>
                                          <p:spTgt spid="6"/>
                                        </p:tgtEl>
                                      </p:cBhvr>
                                    </p:animEffect>
                                    <p:anim calcmode="lin" valueType="num">
                                      <p:cBhvr>
                                        <p:cTn id="91" dur="400" decel="100000" fill="hold"/>
                                        <p:tgtEl>
                                          <p:spTgt spid="6"/>
                                        </p:tgtEl>
                                        <p:attrNameLst>
                                          <p:attrName>style.rotation</p:attrName>
                                        </p:attrNameLst>
                                      </p:cBhvr>
                                      <p:tavLst>
                                        <p:tav tm="0">
                                          <p:val>
                                            <p:fltVal val="-90"/>
                                          </p:val>
                                        </p:tav>
                                        <p:tav tm="100000">
                                          <p:val>
                                            <p:fltVal val="0"/>
                                          </p:val>
                                        </p:tav>
                                      </p:tavLst>
                                    </p:anim>
                                    <p:anim calcmode="lin" valueType="num">
                                      <p:cBhvr>
                                        <p:cTn id="92" dur="400" decel="100000" fill="hold"/>
                                        <p:tgtEl>
                                          <p:spTgt spid="6"/>
                                        </p:tgtEl>
                                        <p:attrNameLst>
                                          <p:attrName>ppt_x</p:attrName>
                                        </p:attrNameLst>
                                      </p:cBhvr>
                                      <p:tavLst>
                                        <p:tav tm="0">
                                          <p:val>
                                            <p:strVal val="#ppt_x+0.4"/>
                                          </p:val>
                                        </p:tav>
                                        <p:tav tm="100000">
                                          <p:val>
                                            <p:strVal val="#ppt_x-0.05"/>
                                          </p:val>
                                        </p:tav>
                                      </p:tavLst>
                                    </p:anim>
                                    <p:anim calcmode="lin" valueType="num">
                                      <p:cBhvr>
                                        <p:cTn id="93" dur="400" decel="100000" fill="hold"/>
                                        <p:tgtEl>
                                          <p:spTgt spid="6"/>
                                        </p:tgtEl>
                                        <p:attrNameLst>
                                          <p:attrName>ppt_y</p:attrName>
                                        </p:attrNameLst>
                                      </p:cBhvr>
                                      <p:tavLst>
                                        <p:tav tm="0">
                                          <p:val>
                                            <p:strVal val="#ppt_y-0.4"/>
                                          </p:val>
                                        </p:tav>
                                        <p:tav tm="100000">
                                          <p:val>
                                            <p:strVal val="#ppt_y+0.1"/>
                                          </p:val>
                                        </p:tav>
                                      </p:tavLst>
                                    </p:anim>
                                    <p:anim calcmode="lin" valueType="num">
                                      <p:cBhvr>
                                        <p:cTn id="94"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95"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par>
                          <p:cTn id="96" fill="hold">
                            <p:stCondLst>
                              <p:cond delay="4000"/>
                            </p:stCondLst>
                            <p:childTnLst>
                              <p:par>
                                <p:cTn id="97" presetID="17" presetClass="entr" presetSubtype="10" fill="hold" grpId="0" nodeType="afterEffect">
                                  <p:stCondLst>
                                    <p:cond delay="0"/>
                                  </p:stCondLst>
                                  <p:childTnLst>
                                    <p:set>
                                      <p:cBhvr>
                                        <p:cTn id="98" dur="1" fill="hold">
                                          <p:stCondLst>
                                            <p:cond delay="0"/>
                                          </p:stCondLst>
                                        </p:cTn>
                                        <p:tgtEl>
                                          <p:spTgt spid="146"/>
                                        </p:tgtEl>
                                        <p:attrNameLst>
                                          <p:attrName>style.visibility</p:attrName>
                                        </p:attrNameLst>
                                      </p:cBhvr>
                                      <p:to>
                                        <p:strVal val="visible"/>
                                      </p:to>
                                    </p:set>
                                    <p:anim calcmode="lin" valueType="num">
                                      <p:cBhvr>
                                        <p:cTn id="99" dur="500" fill="hold"/>
                                        <p:tgtEl>
                                          <p:spTgt spid="146"/>
                                        </p:tgtEl>
                                        <p:attrNameLst>
                                          <p:attrName>ppt_w</p:attrName>
                                        </p:attrNameLst>
                                      </p:cBhvr>
                                      <p:tavLst>
                                        <p:tav tm="0">
                                          <p:val>
                                            <p:fltVal val="0"/>
                                          </p:val>
                                        </p:tav>
                                        <p:tav tm="100000">
                                          <p:val>
                                            <p:strVal val="#ppt_w"/>
                                          </p:val>
                                        </p:tav>
                                      </p:tavLst>
                                    </p:anim>
                                    <p:anim calcmode="lin" valueType="num">
                                      <p:cBhvr>
                                        <p:cTn id="100" dur="500" fill="hold"/>
                                        <p:tgtEl>
                                          <p:spTgt spid="146"/>
                                        </p:tgtEl>
                                        <p:attrNameLst>
                                          <p:attrName>ppt_h</p:attrName>
                                        </p:attrNameLst>
                                      </p:cBhvr>
                                      <p:tavLst>
                                        <p:tav tm="0">
                                          <p:val>
                                            <p:strVal val="#ppt_h"/>
                                          </p:val>
                                        </p:tav>
                                        <p:tav tm="100000">
                                          <p:val>
                                            <p:strVal val="#ppt_h"/>
                                          </p:val>
                                        </p:tav>
                                      </p:tavLst>
                                    </p:anim>
                                  </p:childTnLst>
                                </p:cTn>
                              </p:par>
                              <p:par>
                                <p:cTn id="101" presetID="30" presetClass="entr" presetSubtype="0" fill="hold" grpId="0" nodeType="withEffect">
                                  <p:stCondLst>
                                    <p:cond delay="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400" decel="100000"/>
                                        <p:tgtEl>
                                          <p:spTgt spid="147"/>
                                        </p:tgtEl>
                                      </p:cBhvr>
                                    </p:animEffect>
                                    <p:anim calcmode="lin" valueType="num">
                                      <p:cBhvr>
                                        <p:cTn id="104" dur="400" decel="100000" fill="hold"/>
                                        <p:tgtEl>
                                          <p:spTgt spid="147"/>
                                        </p:tgtEl>
                                        <p:attrNameLst>
                                          <p:attrName>style.rotation</p:attrName>
                                        </p:attrNameLst>
                                      </p:cBhvr>
                                      <p:tavLst>
                                        <p:tav tm="0">
                                          <p:val>
                                            <p:fltVal val="-90"/>
                                          </p:val>
                                        </p:tav>
                                        <p:tav tm="100000">
                                          <p:val>
                                            <p:fltVal val="0"/>
                                          </p:val>
                                        </p:tav>
                                      </p:tavLst>
                                    </p:anim>
                                    <p:anim calcmode="lin" valueType="num">
                                      <p:cBhvr>
                                        <p:cTn id="105" dur="400" decel="100000" fill="hold"/>
                                        <p:tgtEl>
                                          <p:spTgt spid="147"/>
                                        </p:tgtEl>
                                        <p:attrNameLst>
                                          <p:attrName>ppt_x</p:attrName>
                                        </p:attrNameLst>
                                      </p:cBhvr>
                                      <p:tavLst>
                                        <p:tav tm="0">
                                          <p:val>
                                            <p:strVal val="#ppt_x+0.4"/>
                                          </p:val>
                                        </p:tav>
                                        <p:tav tm="100000">
                                          <p:val>
                                            <p:strVal val="#ppt_x-0.05"/>
                                          </p:val>
                                        </p:tav>
                                      </p:tavLst>
                                    </p:anim>
                                    <p:anim calcmode="lin" valueType="num">
                                      <p:cBhvr>
                                        <p:cTn id="106" dur="400" decel="100000" fill="hold"/>
                                        <p:tgtEl>
                                          <p:spTgt spid="147"/>
                                        </p:tgtEl>
                                        <p:attrNameLst>
                                          <p:attrName>ppt_y</p:attrName>
                                        </p:attrNameLst>
                                      </p:cBhvr>
                                      <p:tavLst>
                                        <p:tav tm="0">
                                          <p:val>
                                            <p:strVal val="#ppt_y-0.4"/>
                                          </p:val>
                                        </p:tav>
                                        <p:tav tm="100000">
                                          <p:val>
                                            <p:strVal val="#ppt_y+0.1"/>
                                          </p:val>
                                        </p:tav>
                                      </p:tavLst>
                                    </p:anim>
                                    <p:anim calcmode="lin" valueType="num">
                                      <p:cBhvr>
                                        <p:cTn id="107" dur="100" accel="100000" fill="hold">
                                          <p:stCondLst>
                                            <p:cond delay="400"/>
                                          </p:stCondLst>
                                        </p:cTn>
                                        <p:tgtEl>
                                          <p:spTgt spid="147"/>
                                        </p:tgtEl>
                                        <p:attrNameLst>
                                          <p:attrName>ppt_x</p:attrName>
                                        </p:attrNameLst>
                                      </p:cBhvr>
                                      <p:tavLst>
                                        <p:tav tm="0">
                                          <p:val>
                                            <p:strVal val="#ppt_x-0.05"/>
                                          </p:val>
                                        </p:tav>
                                        <p:tav tm="100000">
                                          <p:val>
                                            <p:strVal val="#ppt_x"/>
                                          </p:val>
                                        </p:tav>
                                      </p:tavLst>
                                    </p:anim>
                                    <p:anim calcmode="lin" valueType="num">
                                      <p:cBhvr>
                                        <p:cTn id="108" dur="100" accel="100000" fill="hold">
                                          <p:stCondLst>
                                            <p:cond delay="400"/>
                                          </p:stCondLst>
                                        </p:cTn>
                                        <p:tgtEl>
                                          <p:spTgt spid="14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40" grpId="0" animBg="1"/>
      <p:bldP spid="141" grpId="0"/>
      <p:bldP spid="142" grpId="0" animBg="1"/>
      <p:bldP spid="143" grpId="0"/>
      <p:bldP spid="144" grpId="0" animBg="1"/>
      <p:bldP spid="145" grpId="0"/>
      <p:bldP spid="146" grpId="0" animBg="1"/>
      <p:bldP spid="1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noEditPoints="1"/>
          </p:cNvSpPr>
          <p:nvPr/>
        </p:nvSpPr>
        <p:spPr bwMode="auto">
          <a:xfrm>
            <a:off x="719573" y="1954175"/>
            <a:ext cx="1486014" cy="88055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5" name="矩形 4"/>
          <p:cNvSpPr/>
          <p:nvPr/>
        </p:nvSpPr>
        <p:spPr>
          <a:xfrm>
            <a:off x="2277238" y="2284476"/>
            <a:ext cx="2200700" cy="429348"/>
          </a:xfrm>
          <a:prstGeom prst="rect">
            <a:avLst/>
          </a:prstGeom>
        </p:spPr>
        <p:txBody>
          <a:bodyPr wrap="square" lIns="68580" tIns="34290" rIns="68580" bIns="34290">
            <a:spAutoFit/>
          </a:bodyPr>
          <a:lstStyle/>
          <a:p>
            <a:pPr>
              <a:lnSpc>
                <a:spcPct val="130000"/>
              </a:lnSpc>
              <a:spcBef>
                <a:spcPct val="0"/>
              </a:spcBef>
              <a:buNone/>
            </a:pPr>
            <a:r>
              <a:rPr lang="zh-CN" altLang="en-US" sz="9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sym typeface="微软雅黑" pitchFamily="34" charset="-122"/>
              </a:rPr>
              <a:t>在此录入上述图表的描述说明，在此录入上述图表的综合描述说明。</a:t>
            </a:r>
          </a:p>
        </p:txBody>
      </p:sp>
      <p:sp>
        <p:nvSpPr>
          <p:cNvPr id="6" name="文本框 5"/>
          <p:cNvSpPr txBox="1"/>
          <p:nvPr/>
        </p:nvSpPr>
        <p:spPr>
          <a:xfrm>
            <a:off x="2277239" y="2004779"/>
            <a:ext cx="1166883" cy="253916"/>
          </a:xfrm>
          <a:prstGeom prst="rect">
            <a:avLst/>
          </a:prstGeom>
          <a:noFill/>
        </p:spPr>
        <p:txBody>
          <a:bodyPr wrap="square" lIns="68580" tIns="34290" rIns="68580" bIns="34290" rtlCol="0">
            <a:spAutoFit/>
          </a:bodyPr>
          <a:lstStyle/>
          <a:p>
            <a:pPr algn="ctr"/>
            <a:r>
              <a:rPr lang="zh-CN" altLang="en-US" sz="1200" dirty="0">
                <a:solidFill>
                  <a:schemeClr val="tx1">
                    <a:lumMod val="65000"/>
                    <a:lumOff val="35000"/>
                  </a:schemeClr>
                </a:solidFill>
                <a:latin typeface="微软雅黑" pitchFamily="34" charset="-122"/>
                <a:ea typeface="微软雅黑" pitchFamily="34" charset="-122"/>
              </a:rPr>
              <a:t>添加标题</a:t>
            </a:r>
          </a:p>
        </p:txBody>
      </p:sp>
      <p:sp>
        <p:nvSpPr>
          <p:cNvPr id="10" name="Freeform 5"/>
          <p:cNvSpPr>
            <a:spLocks noEditPoints="1"/>
          </p:cNvSpPr>
          <p:nvPr/>
        </p:nvSpPr>
        <p:spPr bwMode="auto">
          <a:xfrm>
            <a:off x="4774664" y="2004779"/>
            <a:ext cx="1486014" cy="88055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11" name="矩形 10"/>
          <p:cNvSpPr/>
          <p:nvPr/>
        </p:nvSpPr>
        <p:spPr>
          <a:xfrm>
            <a:off x="6332329" y="2335081"/>
            <a:ext cx="2200700" cy="429348"/>
          </a:xfrm>
          <a:prstGeom prst="rect">
            <a:avLst/>
          </a:prstGeom>
        </p:spPr>
        <p:txBody>
          <a:bodyPr wrap="square" lIns="68580" tIns="34290" rIns="68580" bIns="34290">
            <a:spAutoFit/>
          </a:bodyPr>
          <a:lstStyle/>
          <a:p>
            <a:pPr>
              <a:lnSpc>
                <a:spcPct val="130000"/>
              </a:lnSpc>
              <a:spcBef>
                <a:spcPct val="0"/>
              </a:spcBef>
              <a:buNone/>
            </a:pPr>
            <a:r>
              <a:rPr lang="zh-CN" altLang="en-US" sz="9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sym typeface="微软雅黑" pitchFamily="34" charset="-122"/>
              </a:rPr>
              <a:t>在此录入上述图表的描述说明，在此录入上述图表的综合描述说明。</a:t>
            </a:r>
          </a:p>
        </p:txBody>
      </p:sp>
      <p:sp>
        <p:nvSpPr>
          <p:cNvPr id="12" name="文本框 11"/>
          <p:cNvSpPr txBox="1"/>
          <p:nvPr/>
        </p:nvSpPr>
        <p:spPr>
          <a:xfrm>
            <a:off x="6332330" y="2055384"/>
            <a:ext cx="1166883" cy="253916"/>
          </a:xfrm>
          <a:prstGeom prst="rect">
            <a:avLst/>
          </a:prstGeom>
          <a:noFill/>
        </p:spPr>
        <p:txBody>
          <a:bodyPr wrap="square" lIns="68580" tIns="34290" rIns="68580" bIns="34290" rtlCol="0">
            <a:spAutoFit/>
          </a:bodyPr>
          <a:lstStyle/>
          <a:p>
            <a:pPr algn="ctr"/>
            <a:r>
              <a:rPr lang="zh-CN" altLang="en-US" sz="1200" dirty="0">
                <a:solidFill>
                  <a:schemeClr val="tx1">
                    <a:lumMod val="65000"/>
                    <a:lumOff val="35000"/>
                  </a:schemeClr>
                </a:solidFill>
                <a:latin typeface="微软雅黑" pitchFamily="34" charset="-122"/>
                <a:ea typeface="微软雅黑" pitchFamily="34" charset="-122"/>
              </a:rPr>
              <a:t>添加标题</a:t>
            </a:r>
          </a:p>
        </p:txBody>
      </p:sp>
      <p:sp>
        <p:nvSpPr>
          <p:cNvPr id="13" name="Freeform 5"/>
          <p:cNvSpPr>
            <a:spLocks noEditPoints="1"/>
          </p:cNvSpPr>
          <p:nvPr/>
        </p:nvSpPr>
        <p:spPr bwMode="auto">
          <a:xfrm>
            <a:off x="2961216" y="3265289"/>
            <a:ext cx="1486014" cy="88055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14" name="矩形 13"/>
          <p:cNvSpPr/>
          <p:nvPr/>
        </p:nvSpPr>
        <p:spPr>
          <a:xfrm>
            <a:off x="719572" y="3616660"/>
            <a:ext cx="2200700" cy="429348"/>
          </a:xfrm>
          <a:prstGeom prst="rect">
            <a:avLst/>
          </a:prstGeom>
        </p:spPr>
        <p:txBody>
          <a:bodyPr wrap="square" lIns="68580" tIns="34290" rIns="68580" bIns="34290">
            <a:spAutoFit/>
          </a:bodyPr>
          <a:lstStyle/>
          <a:p>
            <a:pPr>
              <a:lnSpc>
                <a:spcPct val="130000"/>
              </a:lnSpc>
              <a:spcBef>
                <a:spcPct val="0"/>
              </a:spcBef>
              <a:buNone/>
            </a:pPr>
            <a:r>
              <a:rPr lang="zh-CN" altLang="en-US" sz="9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sym typeface="微软雅黑" pitchFamily="34" charset="-122"/>
              </a:rPr>
              <a:t>在此录入上述图表的描述说明，在此录入上述图表的综合描述说明。</a:t>
            </a:r>
          </a:p>
        </p:txBody>
      </p:sp>
      <p:sp>
        <p:nvSpPr>
          <p:cNvPr id="15" name="文本框 14"/>
          <p:cNvSpPr txBox="1"/>
          <p:nvPr/>
        </p:nvSpPr>
        <p:spPr>
          <a:xfrm>
            <a:off x="1722681" y="3367681"/>
            <a:ext cx="1166883" cy="253916"/>
          </a:xfrm>
          <a:prstGeom prst="rect">
            <a:avLst/>
          </a:prstGeom>
          <a:noFill/>
        </p:spPr>
        <p:txBody>
          <a:bodyPr wrap="square" lIns="68580" tIns="34290" rIns="68580" bIns="34290" rtlCol="0">
            <a:spAutoFit/>
          </a:bodyPr>
          <a:lstStyle/>
          <a:p>
            <a:pPr algn="ctr"/>
            <a:r>
              <a:rPr lang="zh-CN" altLang="en-US" sz="1200" dirty="0">
                <a:solidFill>
                  <a:schemeClr val="tx1">
                    <a:lumMod val="65000"/>
                    <a:lumOff val="35000"/>
                  </a:schemeClr>
                </a:solidFill>
                <a:latin typeface="微软雅黑" pitchFamily="34" charset="-122"/>
                <a:ea typeface="微软雅黑" pitchFamily="34" charset="-122"/>
              </a:rPr>
              <a:t>添加标题</a:t>
            </a:r>
          </a:p>
        </p:txBody>
      </p:sp>
      <p:sp>
        <p:nvSpPr>
          <p:cNvPr id="19" name="Freeform 5"/>
          <p:cNvSpPr>
            <a:spLocks noEditPoints="1"/>
          </p:cNvSpPr>
          <p:nvPr/>
        </p:nvSpPr>
        <p:spPr bwMode="auto">
          <a:xfrm>
            <a:off x="6985600" y="3265289"/>
            <a:ext cx="1486014" cy="88055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20" name="矩形 19"/>
          <p:cNvSpPr/>
          <p:nvPr/>
        </p:nvSpPr>
        <p:spPr>
          <a:xfrm>
            <a:off x="4743956" y="3616660"/>
            <a:ext cx="2200700" cy="429348"/>
          </a:xfrm>
          <a:prstGeom prst="rect">
            <a:avLst/>
          </a:prstGeom>
        </p:spPr>
        <p:txBody>
          <a:bodyPr wrap="square" lIns="68580" tIns="34290" rIns="68580" bIns="34290">
            <a:spAutoFit/>
          </a:bodyPr>
          <a:lstStyle/>
          <a:p>
            <a:pPr>
              <a:lnSpc>
                <a:spcPct val="130000"/>
              </a:lnSpc>
              <a:spcBef>
                <a:spcPct val="0"/>
              </a:spcBef>
              <a:buNone/>
            </a:pPr>
            <a:r>
              <a:rPr lang="zh-CN" altLang="en-US" sz="9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sym typeface="微软雅黑" pitchFamily="34" charset="-122"/>
              </a:rPr>
              <a:t>在此录入上述图表的描述说明，在此录入上述图表的综合描述说明。</a:t>
            </a:r>
          </a:p>
        </p:txBody>
      </p:sp>
      <p:sp>
        <p:nvSpPr>
          <p:cNvPr id="21" name="文本框 20"/>
          <p:cNvSpPr txBox="1"/>
          <p:nvPr/>
        </p:nvSpPr>
        <p:spPr>
          <a:xfrm>
            <a:off x="5747065" y="3367681"/>
            <a:ext cx="1166883" cy="253916"/>
          </a:xfrm>
          <a:prstGeom prst="rect">
            <a:avLst/>
          </a:prstGeom>
          <a:noFill/>
        </p:spPr>
        <p:txBody>
          <a:bodyPr wrap="square" lIns="68580" tIns="34290" rIns="68580" bIns="34290" rtlCol="0">
            <a:spAutoFit/>
          </a:bodyPr>
          <a:lstStyle/>
          <a:p>
            <a:pPr algn="ctr"/>
            <a:r>
              <a:rPr lang="zh-CN" altLang="en-US" sz="1200" dirty="0">
                <a:solidFill>
                  <a:schemeClr val="tx1">
                    <a:lumMod val="65000"/>
                    <a:lumOff val="35000"/>
                  </a:schemeClr>
                </a:solidFill>
                <a:latin typeface="微软雅黑" pitchFamily="34" charset="-122"/>
                <a:ea typeface="微软雅黑" pitchFamily="34" charset="-122"/>
              </a:rPr>
              <a:t>添加标题</a:t>
            </a:r>
          </a:p>
        </p:txBody>
      </p:sp>
      <p:sp>
        <p:nvSpPr>
          <p:cNvPr id="22" name="文本框 21"/>
          <p:cNvSpPr txBox="1"/>
          <p:nvPr/>
        </p:nvSpPr>
        <p:spPr>
          <a:xfrm>
            <a:off x="3269487" y="1958599"/>
            <a:ext cx="691543" cy="346356"/>
          </a:xfrm>
          <a:prstGeom prst="rect">
            <a:avLst/>
          </a:prstGeom>
          <a:noFill/>
        </p:spPr>
        <p:txBody>
          <a:bodyPr wrap="square" lIns="68580" tIns="34290" rIns="68580" bIns="34290" rtlCol="0">
            <a:spAutoFit/>
          </a:bodyPr>
          <a:lstStyle/>
          <a:p>
            <a:r>
              <a:rPr lang="en-US" altLang="zh-CN" dirty="0">
                <a:solidFill>
                  <a:schemeClr val="tx1">
                    <a:lumMod val="65000"/>
                    <a:lumOff val="35000"/>
                  </a:schemeClr>
                </a:solidFill>
                <a:latin typeface="华文细黑" panose="02010600040101010101" pitchFamily="2" charset="-122"/>
                <a:ea typeface="华文细黑" panose="02010600040101010101" pitchFamily="2" charset="-122"/>
              </a:rPr>
              <a:t>+666</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3" name="文本框 22"/>
          <p:cNvSpPr txBox="1"/>
          <p:nvPr/>
        </p:nvSpPr>
        <p:spPr>
          <a:xfrm>
            <a:off x="7324577" y="2032293"/>
            <a:ext cx="691543" cy="346356"/>
          </a:xfrm>
          <a:prstGeom prst="rect">
            <a:avLst/>
          </a:prstGeom>
          <a:noFill/>
        </p:spPr>
        <p:txBody>
          <a:bodyPr wrap="square" lIns="68580" tIns="34290" rIns="68580" bIns="34290" rtlCol="0">
            <a:spAutoFit/>
          </a:bodyPr>
          <a:lstStyle/>
          <a:p>
            <a:r>
              <a:rPr lang="en-US" altLang="zh-CN" dirty="0">
                <a:solidFill>
                  <a:schemeClr val="tx1">
                    <a:lumMod val="65000"/>
                    <a:lumOff val="35000"/>
                  </a:schemeClr>
                </a:solidFill>
                <a:latin typeface="华文细黑" panose="02010600040101010101" pitchFamily="2" charset="-122"/>
                <a:ea typeface="华文细黑" panose="02010600040101010101" pitchFamily="2" charset="-122"/>
              </a:rPr>
              <a:t>+666</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4" name="文本框 23"/>
          <p:cNvSpPr txBox="1"/>
          <p:nvPr/>
        </p:nvSpPr>
        <p:spPr>
          <a:xfrm>
            <a:off x="1273985" y="3342786"/>
            <a:ext cx="691543" cy="346356"/>
          </a:xfrm>
          <a:prstGeom prst="rect">
            <a:avLst/>
          </a:prstGeom>
          <a:noFill/>
        </p:spPr>
        <p:txBody>
          <a:bodyPr wrap="square" lIns="68580" tIns="34290" rIns="68580" bIns="34290" rtlCol="0">
            <a:spAutoFit/>
          </a:bodyPr>
          <a:lstStyle/>
          <a:p>
            <a:r>
              <a:rPr lang="en-US" altLang="zh-CN" dirty="0">
                <a:solidFill>
                  <a:schemeClr val="tx1">
                    <a:lumMod val="65000"/>
                    <a:lumOff val="35000"/>
                  </a:schemeClr>
                </a:solidFill>
                <a:latin typeface="华文细黑" panose="02010600040101010101" pitchFamily="2" charset="-122"/>
                <a:ea typeface="华文细黑" panose="02010600040101010101" pitchFamily="2" charset="-122"/>
              </a:rPr>
              <a:t>+666</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5" name="文本框 24"/>
          <p:cNvSpPr txBox="1"/>
          <p:nvPr/>
        </p:nvSpPr>
        <p:spPr>
          <a:xfrm>
            <a:off x="5257679" y="3336603"/>
            <a:ext cx="691543" cy="346356"/>
          </a:xfrm>
          <a:prstGeom prst="rect">
            <a:avLst/>
          </a:prstGeom>
          <a:noFill/>
        </p:spPr>
        <p:txBody>
          <a:bodyPr wrap="square" lIns="68580" tIns="34290" rIns="68580" bIns="34290" rtlCol="0">
            <a:spAutoFit/>
          </a:bodyPr>
          <a:lstStyle/>
          <a:p>
            <a:r>
              <a:rPr lang="en-US" altLang="zh-CN" dirty="0">
                <a:solidFill>
                  <a:schemeClr val="tx1">
                    <a:lumMod val="65000"/>
                    <a:lumOff val="35000"/>
                  </a:schemeClr>
                </a:solidFill>
                <a:latin typeface="华文细黑" panose="02010600040101010101" pitchFamily="2" charset="-122"/>
                <a:ea typeface="华文细黑" panose="02010600040101010101" pitchFamily="2" charset="-122"/>
              </a:rPr>
              <a:t>+666</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894793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lide(fromBottom)">
                                      <p:cBhvr>
                                        <p:cTn id="14" dur="500"/>
                                        <p:tgtEl>
                                          <p:spTgt spid="6"/>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lide(fromBottom)">
                                      <p:cBhvr>
                                        <p:cTn id="17" dur="500"/>
                                        <p:tgtEl>
                                          <p:spTgt spid="22"/>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31" presetClass="entr" presetSubtype="0" fill="hold" grpId="0" nodeType="afterEffect">
                                  <p:stCondLst>
                                    <p:cond delay="0"/>
                                  </p:stCondLst>
                                  <p:iterate type="lt">
                                    <p:tmPct val="5000"/>
                                  </p:iterate>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childTnLst>
                          </p:cTn>
                        </p:par>
                        <p:par>
                          <p:cTn id="31" fill="hold">
                            <p:stCondLst>
                              <p:cond delay="3000"/>
                            </p:stCondLst>
                            <p:childTnLst>
                              <p:par>
                                <p:cTn id="32" presetID="12" presetClass="entr" presetSubtype="4"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slide(fromBottom)">
                                      <p:cBhvr>
                                        <p:cTn id="34" dur="500"/>
                                        <p:tgtEl>
                                          <p:spTgt spid="12"/>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lide(fromBottom)">
                                      <p:cBhvr>
                                        <p:cTn id="37" dur="500"/>
                                        <p:tgtEl>
                                          <p:spTgt spid="23"/>
                                        </p:tgtEl>
                                      </p:cBhvr>
                                    </p:animEffect>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anim calcmode="lin" valueType="num">
                                      <p:cBhvr>
                                        <p:cTn id="42" dur="500" fill="hold"/>
                                        <p:tgtEl>
                                          <p:spTgt spid="11"/>
                                        </p:tgtEl>
                                        <p:attrNameLst>
                                          <p:attrName>ppt_x</p:attrName>
                                        </p:attrNameLst>
                                      </p:cBhvr>
                                      <p:tavLst>
                                        <p:tav tm="0">
                                          <p:val>
                                            <p:strVal val="#ppt_x"/>
                                          </p:val>
                                        </p:tav>
                                        <p:tav tm="100000">
                                          <p:val>
                                            <p:strVal val="#ppt_x"/>
                                          </p:val>
                                        </p:tav>
                                      </p:tavLst>
                                    </p:anim>
                                    <p:anim calcmode="lin" valueType="num">
                                      <p:cBhvr>
                                        <p:cTn id="43" dur="500" fill="hold"/>
                                        <p:tgtEl>
                                          <p:spTgt spid="11"/>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31" presetClass="entr" presetSubtype="0" fill="hold" grpId="0" nodeType="afterEffect">
                                  <p:stCondLst>
                                    <p:cond delay="0"/>
                                  </p:stCondLst>
                                  <p:iterate type="lt">
                                    <p:tmPct val="5000"/>
                                  </p:iterate>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 calcmode="lin" valueType="num">
                                      <p:cBhvr>
                                        <p:cTn id="49" dur="1000" fill="hold"/>
                                        <p:tgtEl>
                                          <p:spTgt spid="13"/>
                                        </p:tgtEl>
                                        <p:attrNameLst>
                                          <p:attrName>style.rotation</p:attrName>
                                        </p:attrNameLst>
                                      </p:cBhvr>
                                      <p:tavLst>
                                        <p:tav tm="0">
                                          <p:val>
                                            <p:fltVal val="90"/>
                                          </p:val>
                                        </p:tav>
                                        <p:tav tm="100000">
                                          <p:val>
                                            <p:fltVal val="0"/>
                                          </p:val>
                                        </p:tav>
                                      </p:tavLst>
                                    </p:anim>
                                    <p:animEffect transition="in" filter="fade">
                                      <p:cBhvr>
                                        <p:cTn id="50" dur="1000"/>
                                        <p:tgtEl>
                                          <p:spTgt spid="13"/>
                                        </p:tgtEl>
                                      </p:cBhvr>
                                    </p:animEffect>
                                  </p:childTnLst>
                                </p:cTn>
                              </p:par>
                            </p:childTnLst>
                          </p:cTn>
                        </p:par>
                        <p:par>
                          <p:cTn id="51" fill="hold">
                            <p:stCondLst>
                              <p:cond delay="5000"/>
                            </p:stCondLst>
                            <p:childTnLst>
                              <p:par>
                                <p:cTn id="52" presetID="12" presetClass="entr" presetSubtype="4"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slide(fromBottom)">
                                      <p:cBhvr>
                                        <p:cTn id="54" dur="500"/>
                                        <p:tgtEl>
                                          <p:spTgt spid="15"/>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slide(fromBottom)">
                                      <p:cBhvr>
                                        <p:cTn id="57" dur="500"/>
                                        <p:tgtEl>
                                          <p:spTgt spid="24"/>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anim calcmode="lin" valueType="num">
                                      <p:cBhvr>
                                        <p:cTn id="62" dur="500" fill="hold"/>
                                        <p:tgtEl>
                                          <p:spTgt spid="14"/>
                                        </p:tgtEl>
                                        <p:attrNameLst>
                                          <p:attrName>ppt_x</p:attrName>
                                        </p:attrNameLst>
                                      </p:cBhvr>
                                      <p:tavLst>
                                        <p:tav tm="0">
                                          <p:val>
                                            <p:strVal val="#ppt_x"/>
                                          </p:val>
                                        </p:tav>
                                        <p:tav tm="100000">
                                          <p:val>
                                            <p:strVal val="#ppt_x"/>
                                          </p:val>
                                        </p:tav>
                                      </p:tavLst>
                                    </p:anim>
                                    <p:anim calcmode="lin" valueType="num">
                                      <p:cBhvr>
                                        <p:cTn id="63" dur="500" fill="hold"/>
                                        <p:tgtEl>
                                          <p:spTgt spid="14"/>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31" presetClass="entr" presetSubtype="0" fill="hold" grpId="0" nodeType="afterEffect">
                                  <p:stCondLst>
                                    <p:cond delay="0"/>
                                  </p:stCondLst>
                                  <p:iterate type="lt">
                                    <p:tmPct val="5000"/>
                                  </p:iterate>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childTnLst>
                          </p:cTn>
                        </p:par>
                        <p:par>
                          <p:cTn id="71" fill="hold">
                            <p:stCondLst>
                              <p:cond delay="7000"/>
                            </p:stCondLst>
                            <p:childTnLst>
                              <p:par>
                                <p:cTn id="72" presetID="12" presetClass="entr" presetSubtype="4"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slide(fromBottom)">
                                      <p:cBhvr>
                                        <p:cTn id="74" dur="500"/>
                                        <p:tgtEl>
                                          <p:spTgt spid="21"/>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lide(fromBottom)">
                                      <p:cBhvr>
                                        <p:cTn id="77" dur="500"/>
                                        <p:tgtEl>
                                          <p:spTgt spid="25"/>
                                        </p:tgtEl>
                                      </p:cBhvr>
                                    </p:animEffect>
                                  </p:childTnLst>
                                </p:cTn>
                              </p:par>
                            </p:childTnLst>
                          </p:cTn>
                        </p:par>
                        <p:par>
                          <p:cTn id="78" fill="hold">
                            <p:stCondLst>
                              <p:cond delay="7500"/>
                            </p:stCondLst>
                            <p:childTnLst>
                              <p:par>
                                <p:cTn id="79" presetID="42" presetClass="entr" presetSubtype="0"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anim calcmode="lin" valueType="num">
                                      <p:cBhvr>
                                        <p:cTn id="82" dur="500" fill="hold"/>
                                        <p:tgtEl>
                                          <p:spTgt spid="20"/>
                                        </p:tgtEl>
                                        <p:attrNameLst>
                                          <p:attrName>ppt_x</p:attrName>
                                        </p:attrNameLst>
                                      </p:cBhvr>
                                      <p:tavLst>
                                        <p:tav tm="0">
                                          <p:val>
                                            <p:strVal val="#ppt_x"/>
                                          </p:val>
                                        </p:tav>
                                        <p:tav tm="100000">
                                          <p:val>
                                            <p:strVal val="#ppt_x"/>
                                          </p:val>
                                        </p:tav>
                                      </p:tavLst>
                                    </p:anim>
                                    <p:anim calcmode="lin" valueType="num">
                                      <p:cBhvr>
                                        <p:cTn id="8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animBg="1"/>
      <p:bldP spid="11" grpId="0"/>
      <p:bldP spid="12" grpId="0"/>
      <p:bldP spid="13" grpId="0" animBg="1"/>
      <p:bldP spid="14" grpId="0"/>
      <p:bldP spid="15" grpId="0"/>
      <p:bldP spid="19" grpId="0" animBg="1"/>
      <p:bldP spid="20"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任意多边形 82"/>
          <p:cNvSpPr>
            <a:spLocks/>
          </p:cNvSpPr>
          <p:nvPr/>
        </p:nvSpPr>
        <p:spPr bwMode="auto">
          <a:xfrm rot="21401676" flipH="1">
            <a:off x="4196306" y="2335800"/>
            <a:ext cx="587068" cy="1971725"/>
          </a:xfrm>
          <a:custGeom>
            <a:avLst/>
            <a:gdLst>
              <a:gd name="connsiteX0" fmla="*/ 720404 w 782757"/>
              <a:gd name="connsiteY0" fmla="*/ 2565889 h 2628155"/>
              <a:gd name="connsiteX1" fmla="*/ 511077 w 782757"/>
              <a:gd name="connsiteY1" fmla="*/ 2581926 h 2628155"/>
              <a:gd name="connsiteX2" fmla="*/ 621525 w 782757"/>
              <a:gd name="connsiteY2" fmla="*/ 2594241 h 2628155"/>
              <a:gd name="connsiteX3" fmla="*/ 720404 w 782757"/>
              <a:gd name="connsiteY3" fmla="*/ 2565889 h 2628155"/>
              <a:gd name="connsiteX4" fmla="*/ 720404 w 782757"/>
              <a:gd name="connsiteY4" fmla="*/ 2552422 h 2628155"/>
              <a:gd name="connsiteX5" fmla="*/ 720404 w 782757"/>
              <a:gd name="connsiteY5" fmla="*/ 2565889 h 2628155"/>
              <a:gd name="connsiteX6" fmla="*/ 725701 w 782757"/>
              <a:gd name="connsiteY6" fmla="*/ 2553485 h 2628155"/>
              <a:gd name="connsiteX7" fmla="*/ 722247 w 782757"/>
              <a:gd name="connsiteY7" fmla="*/ 2552329 h 2628155"/>
              <a:gd name="connsiteX8" fmla="*/ 720404 w 782757"/>
              <a:gd name="connsiteY8" fmla="*/ 2551713 h 2628155"/>
              <a:gd name="connsiteX9" fmla="*/ 716219 w 782757"/>
              <a:gd name="connsiteY9" fmla="*/ 2552632 h 2628155"/>
              <a:gd name="connsiteX10" fmla="*/ 720404 w 782757"/>
              <a:gd name="connsiteY10" fmla="*/ 2552422 h 2628155"/>
              <a:gd name="connsiteX11" fmla="*/ 240135 w 782757"/>
              <a:gd name="connsiteY11" fmla="*/ 2578829 h 2628155"/>
              <a:gd name="connsiteX12" fmla="*/ 240135 w 782757"/>
              <a:gd name="connsiteY12" fmla="*/ 2580066 h 2628155"/>
              <a:gd name="connsiteX13" fmla="*/ 359087 w 782757"/>
              <a:gd name="connsiteY13" fmla="*/ 2585040 h 2628155"/>
              <a:gd name="connsiteX14" fmla="*/ 381391 w 782757"/>
              <a:gd name="connsiteY14" fmla="*/ 2580066 h 2628155"/>
              <a:gd name="connsiteX15" fmla="*/ 474387 w 782757"/>
              <a:gd name="connsiteY15" fmla="*/ 2566455 h 2628155"/>
              <a:gd name="connsiteX16" fmla="*/ 445363 w 782757"/>
              <a:gd name="connsiteY16" fmla="*/ 2567275 h 2628155"/>
              <a:gd name="connsiteX17" fmla="*/ 405227 w 782757"/>
              <a:gd name="connsiteY17" fmla="*/ 2575635 h 2628155"/>
              <a:gd name="connsiteX18" fmla="*/ 353139 w 782757"/>
              <a:gd name="connsiteY18" fmla="*/ 2580065 h 2628155"/>
              <a:gd name="connsiteX19" fmla="*/ 335406 w 782757"/>
              <a:gd name="connsiteY19" fmla="*/ 2577954 h 2628155"/>
              <a:gd name="connsiteX20" fmla="*/ 324888 w 782757"/>
              <a:gd name="connsiteY20" fmla="*/ 2580065 h 2628155"/>
              <a:gd name="connsiteX21" fmla="*/ 278759 w 782757"/>
              <a:gd name="connsiteY21" fmla="*/ 2581173 h 2628155"/>
              <a:gd name="connsiteX22" fmla="*/ 254968 w 782757"/>
              <a:gd name="connsiteY22" fmla="*/ 2579729 h 2628155"/>
              <a:gd name="connsiteX23" fmla="*/ 254261 w 782757"/>
              <a:gd name="connsiteY23" fmla="*/ 2580066 h 2628155"/>
              <a:gd name="connsiteX24" fmla="*/ 254261 w 782757"/>
              <a:gd name="connsiteY24" fmla="*/ 2579686 h 2628155"/>
              <a:gd name="connsiteX25" fmla="*/ 491940 w 782757"/>
              <a:gd name="connsiteY25" fmla="*/ 2563886 h 2628155"/>
              <a:gd name="connsiteX26" fmla="*/ 474387 w 782757"/>
              <a:gd name="connsiteY26" fmla="*/ 2566455 h 2628155"/>
              <a:gd name="connsiteX27" fmla="*/ 494395 w 782757"/>
              <a:gd name="connsiteY27" fmla="*/ 2565889 h 2628155"/>
              <a:gd name="connsiteX28" fmla="*/ 607399 w 782757"/>
              <a:gd name="connsiteY28" fmla="*/ 2565889 h 2628155"/>
              <a:gd name="connsiteX29" fmla="*/ 663902 w 782757"/>
              <a:gd name="connsiteY29" fmla="*/ 2564117 h 2628155"/>
              <a:gd name="connsiteX30" fmla="*/ 716219 w 782757"/>
              <a:gd name="connsiteY30" fmla="*/ 2552632 h 2628155"/>
              <a:gd name="connsiteX31" fmla="*/ 593274 w 782757"/>
              <a:gd name="connsiteY31" fmla="*/ 2558801 h 2628155"/>
              <a:gd name="connsiteX32" fmla="*/ 734530 w 782757"/>
              <a:gd name="connsiteY32" fmla="*/ 2537537 h 2628155"/>
              <a:gd name="connsiteX33" fmla="*/ 734529 w 782757"/>
              <a:gd name="connsiteY33" fmla="*/ 2551713 h 2628155"/>
              <a:gd name="connsiteX34" fmla="*/ 734530 w 782757"/>
              <a:gd name="connsiteY34" fmla="*/ 2537537 h 2628155"/>
              <a:gd name="connsiteX35" fmla="*/ 480269 w 782757"/>
              <a:gd name="connsiteY35" fmla="*/ 2551713 h 2628155"/>
              <a:gd name="connsiteX36" fmla="*/ 448484 w 782757"/>
              <a:gd name="connsiteY36" fmla="*/ 2555257 h 2628155"/>
              <a:gd name="connsiteX37" fmla="*/ 379306 w 782757"/>
              <a:gd name="connsiteY37" fmla="*/ 2569143 h 2628155"/>
              <a:gd name="connsiteX38" fmla="*/ 445363 w 782757"/>
              <a:gd name="connsiteY38" fmla="*/ 2567275 h 2628155"/>
              <a:gd name="connsiteX39" fmla="*/ 452018 w 782757"/>
              <a:gd name="connsiteY39" fmla="*/ 2565889 h 2628155"/>
              <a:gd name="connsiteX40" fmla="*/ 491940 w 782757"/>
              <a:gd name="connsiteY40" fmla="*/ 2563886 h 2628155"/>
              <a:gd name="connsiteX41" fmla="*/ 550897 w 782757"/>
              <a:gd name="connsiteY41" fmla="*/ 2555257 h 2628155"/>
              <a:gd name="connsiteX42" fmla="*/ 720404 w 782757"/>
              <a:gd name="connsiteY42" fmla="*/ 2551713 h 2628155"/>
              <a:gd name="connsiteX43" fmla="*/ 722247 w 782757"/>
              <a:gd name="connsiteY43" fmla="*/ 2552329 h 2628155"/>
              <a:gd name="connsiteX44" fmla="*/ 734529 w 782757"/>
              <a:gd name="connsiteY44" fmla="*/ 2551713 h 2628155"/>
              <a:gd name="connsiteX45" fmla="*/ 600337 w 782757"/>
              <a:gd name="connsiteY45" fmla="*/ 2546397 h 2628155"/>
              <a:gd name="connsiteX46" fmla="*/ 514948 w 782757"/>
              <a:gd name="connsiteY46" fmla="*/ 2549779 h 2628155"/>
              <a:gd name="connsiteX47" fmla="*/ 309862 w 782757"/>
              <a:gd name="connsiteY47" fmla="*/ 2560298 h 2628155"/>
              <a:gd name="connsiteX48" fmla="*/ 290242 w 782757"/>
              <a:gd name="connsiteY48" fmla="*/ 2562942 h 2628155"/>
              <a:gd name="connsiteX49" fmla="*/ 284128 w 782757"/>
              <a:gd name="connsiteY49" fmla="*/ 2565852 h 2628155"/>
              <a:gd name="connsiteX50" fmla="*/ 301051 w 782757"/>
              <a:gd name="connsiteY50" fmla="*/ 2573863 h 2628155"/>
              <a:gd name="connsiteX51" fmla="*/ 335406 w 782757"/>
              <a:gd name="connsiteY51" fmla="*/ 2577954 h 2628155"/>
              <a:gd name="connsiteX52" fmla="*/ 379306 w 782757"/>
              <a:gd name="connsiteY52" fmla="*/ 2569143 h 2628155"/>
              <a:gd name="connsiteX53" fmla="*/ 369031 w 782757"/>
              <a:gd name="connsiteY53" fmla="*/ 2569433 h 2628155"/>
              <a:gd name="connsiteX54" fmla="*/ 254261 w 782757"/>
              <a:gd name="connsiteY54" fmla="*/ 2562345 h 2628155"/>
              <a:gd name="connsiteX55" fmla="*/ 254261 w 782757"/>
              <a:gd name="connsiteY55" fmla="*/ 2579686 h 2628155"/>
              <a:gd name="connsiteX56" fmla="*/ 254968 w 782757"/>
              <a:gd name="connsiteY56" fmla="*/ 2579729 h 2628155"/>
              <a:gd name="connsiteX57" fmla="*/ 284128 w 782757"/>
              <a:gd name="connsiteY57" fmla="*/ 2565852 h 2628155"/>
              <a:gd name="connsiteX58" fmla="*/ 280700 w 782757"/>
              <a:gd name="connsiteY58" fmla="*/ 2564229 h 2628155"/>
              <a:gd name="connsiteX59" fmla="*/ 268386 w 782757"/>
              <a:gd name="connsiteY59" fmla="*/ 2565889 h 2628155"/>
              <a:gd name="connsiteX60" fmla="*/ 320383 w 782757"/>
              <a:gd name="connsiteY60" fmla="*/ 2554931 h 2628155"/>
              <a:gd name="connsiteX61" fmla="*/ 301272 w 782757"/>
              <a:gd name="connsiteY61" fmla="*/ 2557694 h 2628155"/>
              <a:gd name="connsiteX62" fmla="*/ 299245 w 782757"/>
              <a:gd name="connsiteY62" fmla="*/ 2558658 h 2628155"/>
              <a:gd name="connsiteX63" fmla="*/ 309862 w 782757"/>
              <a:gd name="connsiteY63" fmla="*/ 2560298 h 2628155"/>
              <a:gd name="connsiteX64" fmla="*/ 328795 w 782757"/>
              <a:gd name="connsiteY64" fmla="*/ 2557745 h 2628155"/>
              <a:gd name="connsiteX65" fmla="*/ 383329 w 782757"/>
              <a:gd name="connsiteY65" fmla="*/ 2550394 h 2628155"/>
              <a:gd name="connsiteX66" fmla="*/ 328795 w 782757"/>
              <a:gd name="connsiteY66" fmla="*/ 2557745 h 2628155"/>
              <a:gd name="connsiteX67" fmla="*/ 353139 w 782757"/>
              <a:gd name="connsiteY67" fmla="*/ 2565889 h 2628155"/>
              <a:gd name="connsiteX68" fmla="*/ 448484 w 782757"/>
              <a:gd name="connsiteY68" fmla="*/ 2555257 h 2628155"/>
              <a:gd name="connsiteX69" fmla="*/ 466143 w 782757"/>
              <a:gd name="connsiteY69" fmla="*/ 2551713 h 2628155"/>
              <a:gd name="connsiteX70" fmla="*/ 536772 w 782757"/>
              <a:gd name="connsiteY70" fmla="*/ 2537537 h 2628155"/>
              <a:gd name="connsiteX71" fmla="*/ 466143 w 782757"/>
              <a:gd name="connsiteY71" fmla="*/ 2551713 h 2628155"/>
              <a:gd name="connsiteX72" fmla="*/ 466144 w 782757"/>
              <a:gd name="connsiteY72" fmla="*/ 2551713 h 2628155"/>
              <a:gd name="connsiteX73" fmla="*/ 514948 w 782757"/>
              <a:gd name="connsiteY73" fmla="*/ 2549779 h 2628155"/>
              <a:gd name="connsiteX74" fmla="*/ 734530 w 782757"/>
              <a:gd name="connsiteY74" fmla="*/ 2537537 h 2628155"/>
              <a:gd name="connsiteX75" fmla="*/ 713043 w 782757"/>
              <a:gd name="connsiteY75" fmla="*/ 2535577 h 2628155"/>
              <a:gd name="connsiteX76" fmla="*/ 655073 w 782757"/>
              <a:gd name="connsiteY76" fmla="*/ 2539309 h 2628155"/>
              <a:gd name="connsiteX77" fmla="*/ 536772 w 782757"/>
              <a:gd name="connsiteY77" fmla="*/ 2537537 h 2628155"/>
              <a:gd name="connsiteX78" fmla="*/ 254260 w 782757"/>
              <a:gd name="connsiteY78" fmla="*/ 2551713 h 2628155"/>
              <a:gd name="connsiteX79" fmla="*/ 280700 w 782757"/>
              <a:gd name="connsiteY79" fmla="*/ 2564229 h 2628155"/>
              <a:gd name="connsiteX80" fmla="*/ 290242 w 782757"/>
              <a:gd name="connsiteY80" fmla="*/ 2562942 h 2628155"/>
              <a:gd name="connsiteX81" fmla="*/ 299245 w 782757"/>
              <a:gd name="connsiteY81" fmla="*/ 2558658 h 2628155"/>
              <a:gd name="connsiteX82" fmla="*/ 249767 w 782757"/>
              <a:gd name="connsiteY82" fmla="*/ 2547315 h 2628155"/>
              <a:gd name="connsiteX83" fmla="*/ 240135 w 782757"/>
              <a:gd name="connsiteY83" fmla="*/ 2551713 h 2628155"/>
              <a:gd name="connsiteX84" fmla="*/ 240135 w 782757"/>
              <a:gd name="connsiteY84" fmla="*/ 2558801 h 2628155"/>
              <a:gd name="connsiteX85" fmla="*/ 254261 w 782757"/>
              <a:gd name="connsiteY85" fmla="*/ 2562345 h 2628155"/>
              <a:gd name="connsiteX86" fmla="*/ 254260 w 782757"/>
              <a:gd name="connsiteY86" fmla="*/ 2551713 h 2628155"/>
              <a:gd name="connsiteX87" fmla="*/ 770387 w 782757"/>
              <a:gd name="connsiteY87" fmla="*/ 2504823 h 2628155"/>
              <a:gd name="connsiteX88" fmla="*/ 769600 w 782757"/>
              <a:gd name="connsiteY88" fmla="*/ 2505274 h 2628155"/>
              <a:gd name="connsiteX89" fmla="*/ 769843 w 782757"/>
              <a:gd name="connsiteY89" fmla="*/ 2505640 h 2628155"/>
              <a:gd name="connsiteX90" fmla="*/ 197758 w 782757"/>
              <a:gd name="connsiteY90" fmla="*/ 2536429 h 2628155"/>
              <a:gd name="connsiteX91" fmla="*/ 197758 w 782757"/>
              <a:gd name="connsiteY91" fmla="*/ 2564563 h 2628155"/>
              <a:gd name="connsiteX92" fmla="*/ 231306 w 782757"/>
              <a:gd name="connsiteY92" fmla="*/ 2578293 h 2628155"/>
              <a:gd name="connsiteX93" fmla="*/ 240135 w 782757"/>
              <a:gd name="connsiteY93" fmla="*/ 2578829 h 2628155"/>
              <a:gd name="connsiteX94" fmla="*/ 240135 w 782757"/>
              <a:gd name="connsiteY94" fmla="*/ 2558801 h 2628155"/>
              <a:gd name="connsiteX95" fmla="*/ 240135 w 782757"/>
              <a:gd name="connsiteY95" fmla="*/ 2558801 h 2628155"/>
              <a:gd name="connsiteX96" fmla="*/ 211884 w 782757"/>
              <a:gd name="connsiteY96" fmla="*/ 2551713 h 2628155"/>
              <a:gd name="connsiteX97" fmla="*/ 197758 w 782757"/>
              <a:gd name="connsiteY97" fmla="*/ 2536430 h 2628155"/>
              <a:gd name="connsiteX98" fmla="*/ 176418 w 782757"/>
              <a:gd name="connsiteY98" fmla="*/ 2535378 h 2628155"/>
              <a:gd name="connsiteX99" fmla="*/ 176570 w 782757"/>
              <a:gd name="connsiteY99" fmla="*/ 2539309 h 2628155"/>
              <a:gd name="connsiteX100" fmla="*/ 183633 w 782757"/>
              <a:gd name="connsiteY100" fmla="*/ 2594241 h 2628155"/>
              <a:gd name="connsiteX101" fmla="*/ 268386 w 782757"/>
              <a:gd name="connsiteY101" fmla="*/ 2622594 h 2628155"/>
              <a:gd name="connsiteX102" fmla="*/ 489098 w 782757"/>
              <a:gd name="connsiteY102" fmla="*/ 2583609 h 2628155"/>
              <a:gd name="connsiteX103" fmla="*/ 511077 w 782757"/>
              <a:gd name="connsiteY103" fmla="*/ 2581926 h 2628155"/>
              <a:gd name="connsiteX104" fmla="*/ 494395 w 782757"/>
              <a:gd name="connsiteY104" fmla="*/ 2580065 h 2628155"/>
              <a:gd name="connsiteX105" fmla="*/ 367265 w 782757"/>
              <a:gd name="connsiteY105" fmla="*/ 2585381 h 2628155"/>
              <a:gd name="connsiteX106" fmla="*/ 359087 w 782757"/>
              <a:gd name="connsiteY106" fmla="*/ 2585040 h 2628155"/>
              <a:gd name="connsiteX107" fmla="*/ 254260 w 782757"/>
              <a:gd name="connsiteY107" fmla="*/ 2608418 h 2628155"/>
              <a:gd name="connsiteX108" fmla="*/ 197758 w 782757"/>
              <a:gd name="connsiteY108" fmla="*/ 2580065 h 2628155"/>
              <a:gd name="connsiteX109" fmla="*/ 197758 w 782757"/>
              <a:gd name="connsiteY109" fmla="*/ 2564563 h 2628155"/>
              <a:gd name="connsiteX110" fmla="*/ 191799 w 782757"/>
              <a:gd name="connsiteY110" fmla="*/ 2562124 h 2628155"/>
              <a:gd name="connsiteX111" fmla="*/ 776906 w 782757"/>
              <a:gd name="connsiteY111" fmla="*/ 2495008 h 2628155"/>
              <a:gd name="connsiteX112" fmla="*/ 770387 w 782757"/>
              <a:gd name="connsiteY112" fmla="*/ 2504823 h 2628155"/>
              <a:gd name="connsiteX113" fmla="*/ 775140 w 782757"/>
              <a:gd name="connsiteY113" fmla="*/ 2502096 h 2628155"/>
              <a:gd name="connsiteX114" fmla="*/ 776906 w 782757"/>
              <a:gd name="connsiteY114" fmla="*/ 2495008 h 2628155"/>
              <a:gd name="connsiteX115" fmla="*/ 762336 w 782757"/>
              <a:gd name="connsiteY115" fmla="*/ 2482081 h 2628155"/>
              <a:gd name="connsiteX116" fmla="*/ 753952 w 782757"/>
              <a:gd name="connsiteY116" fmla="*/ 2505641 h 2628155"/>
              <a:gd name="connsiteX117" fmla="*/ 734529 w 782757"/>
              <a:gd name="connsiteY117" fmla="*/ 2509184 h 2628155"/>
              <a:gd name="connsiteX118" fmla="*/ 593274 w 782757"/>
              <a:gd name="connsiteY118" fmla="*/ 2509184 h 2628155"/>
              <a:gd name="connsiteX119" fmla="*/ 494395 w 782757"/>
              <a:gd name="connsiteY119" fmla="*/ 2523361 h 2628155"/>
              <a:gd name="connsiteX120" fmla="*/ 492416 w 782757"/>
              <a:gd name="connsiteY120" fmla="*/ 2523849 h 2628155"/>
              <a:gd name="connsiteX121" fmla="*/ 598571 w 782757"/>
              <a:gd name="connsiteY121" fmla="*/ 2525132 h 2628155"/>
              <a:gd name="connsiteX122" fmla="*/ 713043 w 782757"/>
              <a:gd name="connsiteY122" fmla="*/ 2535577 h 2628155"/>
              <a:gd name="connsiteX123" fmla="*/ 713562 w 782757"/>
              <a:gd name="connsiteY123" fmla="*/ 2535543 h 2628155"/>
              <a:gd name="connsiteX124" fmla="*/ 762780 w 782757"/>
              <a:gd name="connsiteY124" fmla="*/ 2509184 h 2628155"/>
              <a:gd name="connsiteX125" fmla="*/ 769600 w 782757"/>
              <a:gd name="connsiteY125" fmla="*/ 2505274 h 2628155"/>
              <a:gd name="connsiteX126" fmla="*/ 762780 w 782757"/>
              <a:gd name="connsiteY126" fmla="*/ 2495008 h 2628155"/>
              <a:gd name="connsiteX127" fmla="*/ 169507 w 782757"/>
              <a:gd name="connsiteY127" fmla="*/ 2495009 h 2628155"/>
              <a:gd name="connsiteX128" fmla="*/ 169507 w 782757"/>
              <a:gd name="connsiteY128" fmla="*/ 2523360 h 2628155"/>
              <a:gd name="connsiteX129" fmla="*/ 176418 w 782757"/>
              <a:gd name="connsiteY129" fmla="*/ 2535378 h 2628155"/>
              <a:gd name="connsiteX130" fmla="*/ 175687 w 782757"/>
              <a:gd name="connsiteY130" fmla="*/ 2516494 h 2628155"/>
              <a:gd name="connsiteX131" fmla="*/ 547044 w 782757"/>
              <a:gd name="connsiteY131" fmla="*/ 2409052 h 2628155"/>
              <a:gd name="connsiteX132" fmla="*/ 377536 w 782757"/>
              <a:gd name="connsiteY132" fmla="*/ 2519319 h 2628155"/>
              <a:gd name="connsiteX133" fmla="*/ 377781 w 782757"/>
              <a:gd name="connsiteY133" fmla="*/ 2521712 h 2628155"/>
              <a:gd name="connsiteX134" fmla="*/ 346077 w 782757"/>
              <a:gd name="connsiteY134" fmla="*/ 2521588 h 2628155"/>
              <a:gd name="connsiteX135" fmla="*/ 289133 w 782757"/>
              <a:gd name="connsiteY135" fmla="*/ 2529341 h 2628155"/>
              <a:gd name="connsiteX136" fmla="*/ 270000 w 782757"/>
              <a:gd name="connsiteY136" fmla="*/ 2538077 h 2628155"/>
              <a:gd name="connsiteX137" fmla="*/ 320383 w 782757"/>
              <a:gd name="connsiteY137" fmla="*/ 2554931 h 2628155"/>
              <a:gd name="connsiteX138" fmla="*/ 354905 w 782757"/>
              <a:gd name="connsiteY138" fmla="*/ 2549941 h 2628155"/>
              <a:gd name="connsiteX139" fmla="*/ 383329 w 782757"/>
              <a:gd name="connsiteY139" fmla="*/ 2550394 h 2628155"/>
              <a:gd name="connsiteX140" fmla="*/ 386688 w 782757"/>
              <a:gd name="connsiteY140" fmla="*/ 2549941 h 2628155"/>
              <a:gd name="connsiteX141" fmla="*/ 492416 w 782757"/>
              <a:gd name="connsiteY141" fmla="*/ 2523849 h 2628155"/>
              <a:gd name="connsiteX142" fmla="*/ 452018 w 782757"/>
              <a:gd name="connsiteY142" fmla="*/ 2523360 h 2628155"/>
              <a:gd name="connsiteX143" fmla="*/ 411052 w 782757"/>
              <a:gd name="connsiteY143" fmla="*/ 2522064 h 2628155"/>
              <a:gd name="connsiteX144" fmla="*/ 561170 w 782757"/>
              <a:gd name="connsiteY144" fmla="*/ 2436618 h 2628155"/>
              <a:gd name="connsiteX145" fmla="*/ 547044 w 782757"/>
              <a:gd name="connsiteY145" fmla="*/ 2409052 h 2628155"/>
              <a:gd name="connsiteX146" fmla="*/ 169507 w 782757"/>
              <a:gd name="connsiteY146" fmla="*/ 2409951 h 2628155"/>
              <a:gd name="connsiteX147" fmla="*/ 183633 w 782757"/>
              <a:gd name="connsiteY147" fmla="*/ 2409951 h 2628155"/>
              <a:gd name="connsiteX148" fmla="*/ 169507 w 782757"/>
              <a:gd name="connsiteY148" fmla="*/ 2409951 h 2628155"/>
              <a:gd name="connsiteX149" fmla="*/ 169507 w 782757"/>
              <a:gd name="connsiteY149" fmla="*/ 2409951 h 2628155"/>
              <a:gd name="connsiteX150" fmla="*/ 169507 w 782757"/>
              <a:gd name="connsiteY150" fmla="*/ 2495008 h 2628155"/>
              <a:gd name="connsiteX151" fmla="*/ 169507 w 782757"/>
              <a:gd name="connsiteY151" fmla="*/ 2495009 h 2628155"/>
              <a:gd name="connsiteX152" fmla="*/ 169507 w 782757"/>
              <a:gd name="connsiteY152" fmla="*/ 2409951 h 2628155"/>
              <a:gd name="connsiteX153" fmla="*/ 169507 w 782757"/>
              <a:gd name="connsiteY153" fmla="*/ 2409946 h 2628155"/>
              <a:gd name="connsiteX154" fmla="*/ 169507 w 782757"/>
              <a:gd name="connsiteY154" fmla="*/ 2409950 h 2628155"/>
              <a:gd name="connsiteX155" fmla="*/ 169507 w 782757"/>
              <a:gd name="connsiteY155" fmla="*/ 2409951 h 2628155"/>
              <a:gd name="connsiteX156" fmla="*/ 758366 w 782757"/>
              <a:gd name="connsiteY156" fmla="*/ 2366534 h 2628155"/>
              <a:gd name="connsiteX157" fmla="*/ 762336 w 782757"/>
              <a:gd name="connsiteY157" fmla="*/ 2482081 h 2628155"/>
              <a:gd name="connsiteX158" fmla="*/ 762781 w 782757"/>
              <a:gd name="connsiteY158" fmla="*/ 2480833 h 2628155"/>
              <a:gd name="connsiteX159" fmla="*/ 762781 w 782757"/>
              <a:gd name="connsiteY159" fmla="*/ 2424126 h 2628155"/>
              <a:gd name="connsiteX160" fmla="*/ 126512 w 782757"/>
              <a:gd name="connsiteY160" fmla="*/ 2352910 h 2628155"/>
              <a:gd name="connsiteX161" fmla="*/ 155810 w 782757"/>
              <a:gd name="connsiteY161" fmla="*/ 2352910 h 2628155"/>
              <a:gd name="connsiteX162" fmla="*/ 126512 w 782757"/>
              <a:gd name="connsiteY162" fmla="*/ 2352910 h 2628155"/>
              <a:gd name="connsiteX163" fmla="*/ 181927 w 782757"/>
              <a:gd name="connsiteY163" fmla="*/ 2346400 h 2628155"/>
              <a:gd name="connsiteX164" fmla="*/ 182592 w 782757"/>
              <a:gd name="connsiteY164" fmla="*/ 2371145 h 2628155"/>
              <a:gd name="connsiteX165" fmla="*/ 183633 w 782757"/>
              <a:gd name="connsiteY165" fmla="*/ 2381599 h 2628155"/>
              <a:gd name="connsiteX166" fmla="*/ 197758 w 782757"/>
              <a:gd name="connsiteY166" fmla="*/ 2466656 h 2628155"/>
              <a:gd name="connsiteX167" fmla="*/ 194227 w 782757"/>
              <a:gd name="connsiteY167" fmla="*/ 2514501 h 2628155"/>
              <a:gd name="connsiteX168" fmla="*/ 197758 w 782757"/>
              <a:gd name="connsiteY168" fmla="*/ 2536429 h 2628155"/>
              <a:gd name="connsiteX169" fmla="*/ 197758 w 782757"/>
              <a:gd name="connsiteY169" fmla="*/ 2509184 h 2628155"/>
              <a:gd name="connsiteX170" fmla="*/ 197758 w 782757"/>
              <a:gd name="connsiteY170" fmla="*/ 2409951 h 2628155"/>
              <a:gd name="connsiteX171" fmla="*/ 776906 w 782757"/>
              <a:gd name="connsiteY171" fmla="*/ 2269606 h 2628155"/>
              <a:gd name="connsiteX172" fmla="*/ 776906 w 782757"/>
              <a:gd name="connsiteY172" fmla="*/ 2424120 h 2628155"/>
              <a:gd name="connsiteX173" fmla="*/ 776906 w 782757"/>
              <a:gd name="connsiteY173" fmla="*/ 2424127 h 2628155"/>
              <a:gd name="connsiteX174" fmla="*/ 776906 w 782757"/>
              <a:gd name="connsiteY174" fmla="*/ 2495008 h 2628155"/>
              <a:gd name="connsiteX175" fmla="*/ 780438 w 782757"/>
              <a:gd name="connsiteY175" fmla="*/ 2305402 h 2628155"/>
              <a:gd name="connsiteX176" fmla="*/ 168094 w 782757"/>
              <a:gd name="connsiteY176" fmla="*/ 2290871 h 2628155"/>
              <a:gd name="connsiteX177" fmla="*/ 169507 w 782757"/>
              <a:gd name="connsiteY177" fmla="*/ 2324894 h 2628155"/>
              <a:gd name="connsiteX178" fmla="*/ 183633 w 782757"/>
              <a:gd name="connsiteY178" fmla="*/ 2409951 h 2628155"/>
              <a:gd name="connsiteX179" fmla="*/ 182592 w 782757"/>
              <a:gd name="connsiteY179" fmla="*/ 2371145 h 2628155"/>
              <a:gd name="connsiteX180" fmla="*/ 178925 w 782757"/>
              <a:gd name="connsiteY180" fmla="*/ 2334346 h 2628155"/>
              <a:gd name="connsiteX181" fmla="*/ 188864 w 782757"/>
              <a:gd name="connsiteY181" fmla="*/ 2284987 h 2628155"/>
              <a:gd name="connsiteX182" fmla="*/ 190696 w 782757"/>
              <a:gd name="connsiteY182" fmla="*/ 2310718 h 2628155"/>
              <a:gd name="connsiteX183" fmla="*/ 197758 w 782757"/>
              <a:gd name="connsiteY183" fmla="*/ 2409951 h 2628155"/>
              <a:gd name="connsiteX184" fmla="*/ 227555 w 782757"/>
              <a:gd name="connsiteY184" fmla="*/ 2525576 h 2628155"/>
              <a:gd name="connsiteX185" fmla="*/ 249767 w 782757"/>
              <a:gd name="connsiteY185" fmla="*/ 2547315 h 2628155"/>
              <a:gd name="connsiteX186" fmla="*/ 270000 w 782757"/>
              <a:gd name="connsiteY186" fmla="*/ 2538077 h 2628155"/>
              <a:gd name="connsiteX187" fmla="*/ 268386 w 782757"/>
              <a:gd name="connsiteY187" fmla="*/ 2537537 h 2628155"/>
              <a:gd name="connsiteX188" fmla="*/ 211884 w 782757"/>
              <a:gd name="connsiteY188" fmla="*/ 2395775 h 2628155"/>
              <a:gd name="connsiteX189" fmla="*/ 195993 w 782757"/>
              <a:gd name="connsiteY189" fmla="*/ 2312490 h 2628155"/>
              <a:gd name="connsiteX190" fmla="*/ 761963 w 782757"/>
              <a:gd name="connsiteY190" fmla="*/ 2222123 h 2628155"/>
              <a:gd name="connsiteX191" fmla="*/ 762781 w 782757"/>
              <a:gd name="connsiteY191" fmla="*/ 2310718 h 2628155"/>
              <a:gd name="connsiteX192" fmla="*/ 762781 w 782757"/>
              <a:gd name="connsiteY192" fmla="*/ 2424126 h 2628155"/>
              <a:gd name="connsiteX193" fmla="*/ 762781 w 782757"/>
              <a:gd name="connsiteY193" fmla="*/ 2424127 h 2628155"/>
              <a:gd name="connsiteX194" fmla="*/ 762781 w 782757"/>
              <a:gd name="connsiteY194" fmla="*/ 2480832 h 2628155"/>
              <a:gd name="connsiteX195" fmla="*/ 762781 w 782757"/>
              <a:gd name="connsiteY195" fmla="*/ 2480833 h 2628155"/>
              <a:gd name="connsiteX196" fmla="*/ 762780 w 782757"/>
              <a:gd name="connsiteY196" fmla="*/ 2495008 h 2628155"/>
              <a:gd name="connsiteX197" fmla="*/ 776906 w 782757"/>
              <a:gd name="connsiteY197" fmla="*/ 2495008 h 2628155"/>
              <a:gd name="connsiteX198" fmla="*/ 776906 w 782757"/>
              <a:gd name="connsiteY198" fmla="*/ 2424120 h 2628155"/>
              <a:gd name="connsiteX199" fmla="*/ 775140 w 782757"/>
              <a:gd name="connsiteY199" fmla="*/ 2331982 h 2628155"/>
              <a:gd name="connsiteX200" fmla="*/ 762780 w 782757"/>
              <a:gd name="connsiteY200" fmla="*/ 2239837 h 2628155"/>
              <a:gd name="connsiteX201" fmla="*/ 159044 w 782757"/>
              <a:gd name="connsiteY201" fmla="*/ 2254540 h 2628155"/>
              <a:gd name="connsiteX202" fmla="*/ 167741 w 782757"/>
              <a:gd name="connsiteY202" fmla="*/ 2323122 h 2628155"/>
              <a:gd name="connsiteX203" fmla="*/ 169507 w 782757"/>
              <a:gd name="connsiteY203" fmla="*/ 2409946 h 2628155"/>
              <a:gd name="connsiteX204" fmla="*/ 169507 w 782757"/>
              <a:gd name="connsiteY204" fmla="*/ 2353246 h 2628155"/>
              <a:gd name="connsiteX205" fmla="*/ 167051 w 782757"/>
              <a:gd name="connsiteY205" fmla="*/ 2286680 h 2628155"/>
              <a:gd name="connsiteX206" fmla="*/ 169507 w 782757"/>
              <a:gd name="connsiteY206" fmla="*/ 2239837 h 2628155"/>
              <a:gd name="connsiteX207" fmla="*/ 176570 w 782757"/>
              <a:gd name="connsiteY207" fmla="*/ 2310718 h 2628155"/>
              <a:gd name="connsiteX208" fmla="*/ 178925 w 782757"/>
              <a:gd name="connsiteY208" fmla="*/ 2334346 h 2628155"/>
              <a:gd name="connsiteX209" fmla="*/ 181927 w 782757"/>
              <a:gd name="connsiteY209" fmla="*/ 2346400 h 2628155"/>
              <a:gd name="connsiteX210" fmla="*/ 179631 w 782757"/>
              <a:gd name="connsiteY210" fmla="*/ 2260835 h 2628155"/>
              <a:gd name="connsiteX211" fmla="*/ 165322 w 782757"/>
              <a:gd name="connsiteY211" fmla="*/ 2239837 h 2628155"/>
              <a:gd name="connsiteX212" fmla="*/ 167051 w 782757"/>
              <a:gd name="connsiteY212" fmla="*/ 2286680 h 2628155"/>
              <a:gd name="connsiteX213" fmla="*/ 168094 w 782757"/>
              <a:gd name="connsiteY213" fmla="*/ 2290871 h 2628155"/>
              <a:gd name="connsiteX214" fmla="*/ 165976 w 782757"/>
              <a:gd name="connsiteY214" fmla="*/ 2239837 h 2628155"/>
              <a:gd name="connsiteX215" fmla="*/ 155382 w 782757"/>
              <a:gd name="connsiteY215" fmla="*/ 2239837 h 2628155"/>
              <a:gd name="connsiteX216" fmla="*/ 159044 w 782757"/>
              <a:gd name="connsiteY216" fmla="*/ 2254540 h 2628155"/>
              <a:gd name="connsiteX217" fmla="*/ 157180 w 782757"/>
              <a:gd name="connsiteY217" fmla="*/ 2239837 h 2628155"/>
              <a:gd name="connsiteX218" fmla="*/ 157147 w 782757"/>
              <a:gd name="connsiteY218" fmla="*/ 2239837 h 2628155"/>
              <a:gd name="connsiteX219" fmla="*/ 155382 w 782757"/>
              <a:gd name="connsiteY219" fmla="*/ 2239837 h 2628155"/>
              <a:gd name="connsiteX220" fmla="*/ 166019 w 782757"/>
              <a:gd name="connsiteY220" fmla="*/ 2237737 h 2628155"/>
              <a:gd name="connsiteX221" fmla="*/ 165976 w 782757"/>
              <a:gd name="connsiteY221" fmla="*/ 2239837 h 2628155"/>
              <a:gd name="connsiteX222" fmla="*/ 165976 w 782757"/>
              <a:gd name="connsiteY222" fmla="*/ 2239837 h 2628155"/>
              <a:gd name="connsiteX223" fmla="*/ 169507 w 782757"/>
              <a:gd name="connsiteY223" fmla="*/ 2239837 h 2628155"/>
              <a:gd name="connsiteX224" fmla="*/ 156161 w 782757"/>
              <a:gd name="connsiteY224" fmla="*/ 2231800 h 2628155"/>
              <a:gd name="connsiteX225" fmla="*/ 157180 w 782757"/>
              <a:gd name="connsiteY225" fmla="*/ 2239837 h 2628155"/>
              <a:gd name="connsiteX226" fmla="*/ 165322 w 782757"/>
              <a:gd name="connsiteY226" fmla="*/ 2239837 h 2628155"/>
              <a:gd name="connsiteX227" fmla="*/ 165227 w 782757"/>
              <a:gd name="connsiteY227" fmla="*/ 2237260 h 2628155"/>
              <a:gd name="connsiteX228" fmla="*/ 621058 w 782757"/>
              <a:gd name="connsiteY228" fmla="*/ 2135598 h 2628155"/>
              <a:gd name="connsiteX229" fmla="*/ 323604 w 782757"/>
              <a:gd name="connsiteY229" fmla="*/ 2376883 h 2628155"/>
              <a:gd name="connsiteX230" fmla="*/ 337769 w 782757"/>
              <a:gd name="connsiteY230" fmla="*/ 2391076 h 2628155"/>
              <a:gd name="connsiteX231" fmla="*/ 621058 w 782757"/>
              <a:gd name="connsiteY231" fmla="*/ 2149791 h 2628155"/>
              <a:gd name="connsiteX232" fmla="*/ 621058 w 782757"/>
              <a:gd name="connsiteY232" fmla="*/ 2135598 h 2628155"/>
              <a:gd name="connsiteX233" fmla="*/ 155382 w 782757"/>
              <a:gd name="connsiteY233" fmla="*/ 1960419 h 2628155"/>
              <a:gd name="connsiteX234" fmla="*/ 155382 w 782757"/>
              <a:gd name="connsiteY234" fmla="*/ 1970490 h 2628155"/>
              <a:gd name="connsiteX235" fmla="*/ 162444 w 782757"/>
              <a:gd name="connsiteY235" fmla="*/ 2161868 h 2628155"/>
              <a:gd name="connsiteX236" fmla="*/ 165227 w 782757"/>
              <a:gd name="connsiteY236" fmla="*/ 2237260 h 2628155"/>
              <a:gd name="connsiteX237" fmla="*/ 166019 w 782757"/>
              <a:gd name="connsiteY237" fmla="*/ 2237737 h 2628155"/>
              <a:gd name="connsiteX238" fmla="*/ 168961 w 782757"/>
              <a:gd name="connsiteY238" fmla="*/ 2096045 h 2628155"/>
              <a:gd name="connsiteX239" fmla="*/ 164210 w 782757"/>
              <a:gd name="connsiteY239" fmla="*/ 2034282 h 2628155"/>
              <a:gd name="connsiteX240" fmla="*/ 666590 w 782757"/>
              <a:gd name="connsiteY240" fmla="*/ 1892305 h 2628155"/>
              <a:gd name="connsiteX241" fmla="*/ 648950 w 782757"/>
              <a:gd name="connsiteY241" fmla="*/ 1895840 h 2628155"/>
              <a:gd name="connsiteX242" fmla="*/ 253819 w 782757"/>
              <a:gd name="connsiteY242" fmla="*/ 2221124 h 2628155"/>
              <a:gd name="connsiteX243" fmla="*/ 267931 w 782757"/>
              <a:gd name="connsiteY243" fmla="*/ 2235267 h 2628155"/>
              <a:gd name="connsiteX244" fmla="*/ 663062 w 782757"/>
              <a:gd name="connsiteY244" fmla="*/ 1909983 h 2628155"/>
              <a:gd name="connsiteX245" fmla="*/ 666590 w 782757"/>
              <a:gd name="connsiteY245" fmla="*/ 1892305 h 2628155"/>
              <a:gd name="connsiteX246" fmla="*/ 169507 w 782757"/>
              <a:gd name="connsiteY246" fmla="*/ 1828718 h 2628155"/>
              <a:gd name="connsiteX247" fmla="*/ 169507 w 782757"/>
              <a:gd name="connsiteY247" fmla="*/ 1828728 h 2628155"/>
              <a:gd name="connsiteX248" fmla="*/ 169507 w 782757"/>
              <a:gd name="connsiteY248" fmla="*/ 1828736 h 2628155"/>
              <a:gd name="connsiteX249" fmla="*/ 612543 w 782757"/>
              <a:gd name="connsiteY249" fmla="*/ 1766525 h 2628155"/>
              <a:gd name="connsiteX250" fmla="*/ 594720 w 782757"/>
              <a:gd name="connsiteY250" fmla="*/ 1770083 h 2628155"/>
              <a:gd name="connsiteX251" fmla="*/ 209742 w 782757"/>
              <a:gd name="connsiteY251" fmla="*/ 2068968 h 2628155"/>
              <a:gd name="connsiteX252" fmla="*/ 224000 w 782757"/>
              <a:gd name="connsiteY252" fmla="*/ 2083201 h 2628155"/>
              <a:gd name="connsiteX253" fmla="*/ 608978 w 782757"/>
              <a:gd name="connsiteY253" fmla="*/ 1784315 h 2628155"/>
              <a:gd name="connsiteX254" fmla="*/ 612543 w 782757"/>
              <a:gd name="connsiteY254" fmla="*/ 1766525 h 2628155"/>
              <a:gd name="connsiteX255" fmla="*/ 564808 w 782757"/>
              <a:gd name="connsiteY255" fmla="*/ 1610715 h 2628155"/>
              <a:gd name="connsiteX256" fmla="*/ 547330 w 782757"/>
              <a:gd name="connsiteY256" fmla="*/ 1614273 h 2628155"/>
              <a:gd name="connsiteX257" fmla="*/ 363805 w 782757"/>
              <a:gd name="connsiteY257" fmla="*/ 1769054 h 2628155"/>
              <a:gd name="connsiteX258" fmla="*/ 172548 w 782757"/>
              <a:gd name="connsiteY258" fmla="*/ 1911114 h 2628155"/>
              <a:gd name="connsiteX259" fmla="*/ 169507 w 782757"/>
              <a:gd name="connsiteY259" fmla="*/ 1828736 h 2628155"/>
              <a:gd name="connsiteX260" fmla="*/ 169507 w 782757"/>
              <a:gd name="connsiteY260" fmla="*/ 1913685 h 2628155"/>
              <a:gd name="connsiteX261" fmla="*/ 164112 w 782757"/>
              <a:gd name="connsiteY261" fmla="*/ 1923611 h 2628155"/>
              <a:gd name="connsiteX262" fmla="*/ 166296 w 782757"/>
              <a:gd name="connsiteY262" fmla="*/ 1932729 h 2628155"/>
              <a:gd name="connsiteX263" fmla="*/ 169507 w 782757"/>
              <a:gd name="connsiteY263" fmla="*/ 1934363 h 2628155"/>
              <a:gd name="connsiteX264" fmla="*/ 169507 w 782757"/>
              <a:gd name="connsiteY264" fmla="*/ 2069723 h 2628155"/>
              <a:gd name="connsiteX265" fmla="*/ 168961 w 782757"/>
              <a:gd name="connsiteY265" fmla="*/ 2096045 h 2628155"/>
              <a:gd name="connsiteX266" fmla="*/ 178557 w 782757"/>
              <a:gd name="connsiteY266" fmla="*/ 2220788 h 2628155"/>
              <a:gd name="connsiteX267" fmla="*/ 179631 w 782757"/>
              <a:gd name="connsiteY267" fmla="*/ 2260835 h 2628155"/>
              <a:gd name="connsiteX268" fmla="*/ 186061 w 782757"/>
              <a:gd name="connsiteY268" fmla="*/ 2274170 h 2628155"/>
              <a:gd name="connsiteX269" fmla="*/ 188864 w 782757"/>
              <a:gd name="connsiteY269" fmla="*/ 2284987 h 2628155"/>
              <a:gd name="connsiteX270" fmla="*/ 183633 w 782757"/>
              <a:gd name="connsiteY270" fmla="*/ 2211485 h 2628155"/>
              <a:gd name="connsiteX271" fmla="*/ 176570 w 782757"/>
              <a:gd name="connsiteY271" fmla="*/ 2020106 h 2628155"/>
              <a:gd name="connsiteX272" fmla="*/ 173480 w 782757"/>
              <a:gd name="connsiteY272" fmla="*/ 1936385 h 2628155"/>
              <a:gd name="connsiteX273" fmla="*/ 183775 w 782757"/>
              <a:gd name="connsiteY273" fmla="*/ 1941624 h 2628155"/>
              <a:gd name="connsiteX274" fmla="*/ 561312 w 782757"/>
              <a:gd name="connsiteY274" fmla="*/ 1628506 h 2628155"/>
              <a:gd name="connsiteX275" fmla="*/ 564808 w 782757"/>
              <a:gd name="connsiteY275" fmla="*/ 1610715 h 2628155"/>
              <a:gd name="connsiteX276" fmla="*/ 616108 w 782757"/>
              <a:gd name="connsiteY276" fmla="*/ 1394979 h 2628155"/>
              <a:gd name="connsiteX277" fmla="*/ 608979 w 782757"/>
              <a:gd name="connsiteY277" fmla="*/ 1398538 h 2628155"/>
              <a:gd name="connsiteX278" fmla="*/ 224001 w 782757"/>
              <a:gd name="connsiteY278" fmla="*/ 1697423 h 2628155"/>
              <a:gd name="connsiteX279" fmla="*/ 224001 w 782757"/>
              <a:gd name="connsiteY279" fmla="*/ 1711655 h 2628155"/>
              <a:gd name="connsiteX280" fmla="*/ 623237 w 782757"/>
              <a:gd name="connsiteY280" fmla="*/ 1412770 h 2628155"/>
              <a:gd name="connsiteX281" fmla="*/ 616108 w 782757"/>
              <a:gd name="connsiteY281" fmla="*/ 1394979 h 2628155"/>
              <a:gd name="connsiteX282" fmla="*/ 650894 w 782757"/>
              <a:gd name="connsiteY282" fmla="*/ 1218509 h 2628155"/>
              <a:gd name="connsiteX283" fmla="*/ 307930 w 782757"/>
              <a:gd name="connsiteY283" fmla="*/ 1484185 h 2628155"/>
              <a:gd name="connsiteX284" fmla="*/ 322220 w 782757"/>
              <a:gd name="connsiteY284" fmla="*/ 1498168 h 2628155"/>
              <a:gd name="connsiteX285" fmla="*/ 650894 w 782757"/>
              <a:gd name="connsiteY285" fmla="*/ 1232492 h 2628155"/>
              <a:gd name="connsiteX286" fmla="*/ 650894 w 782757"/>
              <a:gd name="connsiteY286" fmla="*/ 1218509 h 2628155"/>
              <a:gd name="connsiteX287" fmla="*/ 150615 w 782757"/>
              <a:gd name="connsiteY287" fmla="*/ 1175048 h 2628155"/>
              <a:gd name="connsiteX288" fmla="*/ 155382 w 782757"/>
              <a:gd name="connsiteY288" fmla="*/ 1304209 h 2628155"/>
              <a:gd name="connsiteX289" fmla="*/ 169507 w 782757"/>
              <a:gd name="connsiteY289" fmla="*/ 1686966 h 2628155"/>
              <a:gd name="connsiteX290" fmla="*/ 169507 w 782757"/>
              <a:gd name="connsiteY290" fmla="*/ 1828718 h 2628155"/>
              <a:gd name="connsiteX291" fmla="*/ 175025 w 782757"/>
              <a:gd name="connsiteY291" fmla="*/ 1645545 h 2628155"/>
              <a:gd name="connsiteX292" fmla="*/ 159576 w 782757"/>
              <a:gd name="connsiteY292" fmla="*/ 1268547 h 2628155"/>
              <a:gd name="connsiteX293" fmla="*/ 582639 w 782757"/>
              <a:gd name="connsiteY293" fmla="*/ 1113327 h 2628155"/>
              <a:gd name="connsiteX294" fmla="*/ 564911 w 782757"/>
              <a:gd name="connsiteY294" fmla="*/ 1116885 h 2628155"/>
              <a:gd name="connsiteX295" fmla="*/ 181978 w 782757"/>
              <a:gd name="connsiteY295" fmla="*/ 1415770 h 2628155"/>
              <a:gd name="connsiteX296" fmla="*/ 196160 w 782757"/>
              <a:gd name="connsiteY296" fmla="*/ 1430003 h 2628155"/>
              <a:gd name="connsiteX297" fmla="*/ 579093 w 782757"/>
              <a:gd name="connsiteY297" fmla="*/ 1131118 h 2628155"/>
              <a:gd name="connsiteX298" fmla="*/ 582639 w 782757"/>
              <a:gd name="connsiteY298" fmla="*/ 1113327 h 2628155"/>
              <a:gd name="connsiteX299" fmla="*/ 678192 w 782757"/>
              <a:gd name="connsiteY299" fmla="*/ 1101569 h 2628155"/>
              <a:gd name="connsiteX300" fmla="*/ 678027 w 782757"/>
              <a:gd name="connsiteY300" fmla="*/ 1105742 h 2628155"/>
              <a:gd name="connsiteX301" fmla="*/ 692153 w 782757"/>
              <a:gd name="connsiteY301" fmla="*/ 1474323 h 2628155"/>
              <a:gd name="connsiteX302" fmla="*/ 720404 w 782757"/>
              <a:gd name="connsiteY302" fmla="*/ 1857080 h 2628155"/>
              <a:gd name="connsiteX303" fmla="*/ 748655 w 782757"/>
              <a:gd name="connsiteY303" fmla="*/ 2239837 h 2628155"/>
              <a:gd name="connsiteX304" fmla="*/ 755717 w 782757"/>
              <a:gd name="connsiteY304" fmla="*/ 2331982 h 2628155"/>
              <a:gd name="connsiteX305" fmla="*/ 758366 w 782757"/>
              <a:gd name="connsiteY305" fmla="*/ 2366534 h 2628155"/>
              <a:gd name="connsiteX306" fmla="*/ 755717 w 782757"/>
              <a:gd name="connsiteY306" fmla="*/ 2289454 h 2628155"/>
              <a:gd name="connsiteX307" fmla="*/ 748655 w 782757"/>
              <a:gd name="connsiteY307" fmla="*/ 2083899 h 2628155"/>
              <a:gd name="connsiteX308" fmla="*/ 736295 w 782757"/>
              <a:gd name="connsiteY308" fmla="*/ 1883660 h 2628155"/>
              <a:gd name="connsiteX309" fmla="*/ 736211 w 782757"/>
              <a:gd name="connsiteY309" fmla="*/ 1873654 h 2628155"/>
              <a:gd name="connsiteX310" fmla="*/ 734529 w 782757"/>
              <a:gd name="connsiteY310" fmla="*/ 1857080 h 2628155"/>
              <a:gd name="connsiteX311" fmla="*/ 706278 w 782757"/>
              <a:gd name="connsiteY311" fmla="*/ 1474323 h 2628155"/>
              <a:gd name="connsiteX312" fmla="*/ 693918 w 782757"/>
              <a:gd name="connsiteY312" fmla="*/ 1284717 h 2628155"/>
              <a:gd name="connsiteX313" fmla="*/ 693525 w 782757"/>
              <a:gd name="connsiteY313" fmla="*/ 1244854 h 2628155"/>
              <a:gd name="connsiteX314" fmla="*/ 678910 w 782757"/>
              <a:gd name="connsiteY314" fmla="*/ 1110615 h 2628155"/>
              <a:gd name="connsiteX315" fmla="*/ 693754 w 782757"/>
              <a:gd name="connsiteY315" fmla="*/ 1066103 h 2628155"/>
              <a:gd name="connsiteX316" fmla="*/ 692153 w 782757"/>
              <a:gd name="connsiteY316" fmla="*/ 1105742 h 2628155"/>
              <a:gd name="connsiteX317" fmla="*/ 693525 w 782757"/>
              <a:gd name="connsiteY317" fmla="*/ 1244854 h 2628155"/>
              <a:gd name="connsiteX318" fmla="*/ 699215 w 782757"/>
              <a:gd name="connsiteY318" fmla="*/ 1297121 h 2628155"/>
              <a:gd name="connsiteX319" fmla="*/ 734529 w 782757"/>
              <a:gd name="connsiteY319" fmla="*/ 1672790 h 2628155"/>
              <a:gd name="connsiteX320" fmla="*/ 736211 w 782757"/>
              <a:gd name="connsiteY320" fmla="*/ 1873654 h 2628155"/>
              <a:gd name="connsiteX321" fmla="*/ 753952 w 782757"/>
              <a:gd name="connsiteY321" fmla="*/ 2048458 h 2628155"/>
              <a:gd name="connsiteX322" fmla="*/ 761963 w 782757"/>
              <a:gd name="connsiteY322" fmla="*/ 2222123 h 2628155"/>
              <a:gd name="connsiteX323" fmla="*/ 761015 w 782757"/>
              <a:gd name="connsiteY323" fmla="*/ 2119340 h 2628155"/>
              <a:gd name="connsiteX324" fmla="*/ 748655 w 782757"/>
              <a:gd name="connsiteY324" fmla="*/ 1927961 h 2628155"/>
              <a:gd name="connsiteX325" fmla="*/ 734530 w 782757"/>
              <a:gd name="connsiteY325" fmla="*/ 1545204 h 2628155"/>
              <a:gd name="connsiteX326" fmla="*/ 704513 w 782757"/>
              <a:gd name="connsiteY326" fmla="*/ 1164219 h 2628155"/>
              <a:gd name="connsiteX327" fmla="*/ 618984 w 782757"/>
              <a:gd name="connsiteY327" fmla="*/ 916878 h 2628155"/>
              <a:gd name="connsiteX328" fmla="*/ 223854 w 782757"/>
              <a:gd name="connsiteY328" fmla="*/ 1259843 h 2628155"/>
              <a:gd name="connsiteX329" fmla="*/ 237965 w 782757"/>
              <a:gd name="connsiteY329" fmla="*/ 1274133 h 2628155"/>
              <a:gd name="connsiteX330" fmla="*/ 633096 w 782757"/>
              <a:gd name="connsiteY330" fmla="*/ 945459 h 2628155"/>
              <a:gd name="connsiteX331" fmla="*/ 618984 w 782757"/>
              <a:gd name="connsiteY331" fmla="*/ 916878 h 2628155"/>
              <a:gd name="connsiteX332" fmla="*/ 699139 w 782757"/>
              <a:gd name="connsiteY332" fmla="*/ 898874 h 2628155"/>
              <a:gd name="connsiteX333" fmla="*/ 699436 w 782757"/>
              <a:gd name="connsiteY333" fmla="*/ 925439 h 2628155"/>
              <a:gd name="connsiteX334" fmla="*/ 694901 w 782757"/>
              <a:gd name="connsiteY334" fmla="*/ 1037720 h 2628155"/>
              <a:gd name="connsiteX335" fmla="*/ 696567 w 782757"/>
              <a:gd name="connsiteY335" fmla="*/ 1073846 h 2628155"/>
              <a:gd name="connsiteX336" fmla="*/ 720404 w 782757"/>
              <a:gd name="connsiteY336" fmla="*/ 1360914 h 2628155"/>
              <a:gd name="connsiteX337" fmla="*/ 762780 w 782757"/>
              <a:gd name="connsiteY337" fmla="*/ 1743671 h 2628155"/>
              <a:gd name="connsiteX338" fmla="*/ 762780 w 782757"/>
              <a:gd name="connsiteY338" fmla="*/ 2126428 h 2628155"/>
              <a:gd name="connsiteX339" fmla="*/ 776906 w 782757"/>
              <a:gd name="connsiteY339" fmla="*/ 2269606 h 2628155"/>
              <a:gd name="connsiteX340" fmla="*/ 776906 w 782757"/>
              <a:gd name="connsiteY340" fmla="*/ 2112252 h 2628155"/>
              <a:gd name="connsiteX341" fmla="*/ 762780 w 782757"/>
              <a:gd name="connsiteY341" fmla="*/ 1729494 h 2628155"/>
              <a:gd name="connsiteX342" fmla="*/ 706278 w 782757"/>
              <a:gd name="connsiteY342" fmla="*/ 963980 h 2628155"/>
              <a:gd name="connsiteX343" fmla="*/ 564757 w 782757"/>
              <a:gd name="connsiteY343" fmla="*/ 801587 h 2628155"/>
              <a:gd name="connsiteX344" fmla="*/ 547193 w 782757"/>
              <a:gd name="connsiteY344" fmla="*/ 805104 h 2628155"/>
              <a:gd name="connsiteX345" fmla="*/ 181847 w 782757"/>
              <a:gd name="connsiteY345" fmla="*/ 1086499 h 2628155"/>
              <a:gd name="connsiteX346" fmla="*/ 195899 w 782757"/>
              <a:gd name="connsiteY346" fmla="*/ 1100569 h 2628155"/>
              <a:gd name="connsiteX347" fmla="*/ 561245 w 782757"/>
              <a:gd name="connsiteY347" fmla="*/ 819174 h 2628155"/>
              <a:gd name="connsiteX348" fmla="*/ 564757 w 782757"/>
              <a:gd name="connsiteY348" fmla="*/ 801587 h 2628155"/>
              <a:gd name="connsiteX349" fmla="*/ 663902 w 782757"/>
              <a:gd name="connsiteY349" fmla="*/ 793865 h 2628155"/>
              <a:gd name="connsiteX350" fmla="*/ 663902 w 782757"/>
              <a:gd name="connsiteY350" fmla="*/ 921452 h 2628155"/>
              <a:gd name="connsiteX351" fmla="*/ 678192 w 782757"/>
              <a:gd name="connsiteY351" fmla="*/ 1101569 h 2628155"/>
              <a:gd name="connsiteX352" fmla="*/ 683354 w 782757"/>
              <a:gd name="connsiteY352" fmla="*/ 971260 h 2628155"/>
              <a:gd name="connsiteX353" fmla="*/ 663902 w 782757"/>
              <a:gd name="connsiteY353" fmla="*/ 793866 h 2628155"/>
              <a:gd name="connsiteX354" fmla="*/ 663902 w 782757"/>
              <a:gd name="connsiteY354" fmla="*/ 571217 h 2628155"/>
              <a:gd name="connsiteX355" fmla="*/ 663902 w 782757"/>
              <a:gd name="connsiteY355" fmla="*/ 597052 h 2628155"/>
              <a:gd name="connsiteX356" fmla="*/ 681558 w 782757"/>
              <a:gd name="connsiteY356" fmla="*/ 753110 h 2628155"/>
              <a:gd name="connsiteX357" fmla="*/ 685090 w 782757"/>
              <a:gd name="connsiteY357" fmla="*/ 927432 h 2628155"/>
              <a:gd name="connsiteX358" fmla="*/ 683354 w 782757"/>
              <a:gd name="connsiteY358" fmla="*/ 971260 h 2628155"/>
              <a:gd name="connsiteX359" fmla="*/ 693754 w 782757"/>
              <a:gd name="connsiteY359" fmla="*/ 1066103 h 2628155"/>
              <a:gd name="connsiteX360" fmla="*/ 694901 w 782757"/>
              <a:gd name="connsiteY360" fmla="*/ 1037720 h 2628155"/>
              <a:gd name="connsiteX361" fmla="*/ 692153 w 782757"/>
              <a:gd name="connsiteY361" fmla="*/ 978157 h 2628155"/>
              <a:gd name="connsiteX362" fmla="*/ 690712 w 782757"/>
              <a:gd name="connsiteY362" fmla="*/ 822026 h 2628155"/>
              <a:gd name="connsiteX363" fmla="*/ 665667 w 782757"/>
              <a:gd name="connsiteY363" fmla="*/ 593628 h 2628155"/>
              <a:gd name="connsiteX364" fmla="*/ 677094 w 782757"/>
              <a:gd name="connsiteY364" fmla="*/ 549491 h 2628155"/>
              <a:gd name="connsiteX365" fmla="*/ 678027 w 782757"/>
              <a:gd name="connsiteY365" fmla="*/ 595400 h 2628155"/>
              <a:gd name="connsiteX366" fmla="*/ 690387 w 782757"/>
              <a:gd name="connsiteY366" fmla="*/ 786778 h 2628155"/>
              <a:gd name="connsiteX367" fmla="*/ 690712 w 782757"/>
              <a:gd name="connsiteY367" fmla="*/ 822026 h 2628155"/>
              <a:gd name="connsiteX368" fmla="*/ 699139 w 782757"/>
              <a:gd name="connsiteY368" fmla="*/ 898874 h 2628155"/>
              <a:gd name="connsiteX369" fmla="*/ 697450 w 782757"/>
              <a:gd name="connsiteY369" fmla="*/ 747794 h 2628155"/>
              <a:gd name="connsiteX370" fmla="*/ 682221 w 782757"/>
              <a:gd name="connsiteY370" fmla="*/ 575464 h 2628155"/>
              <a:gd name="connsiteX371" fmla="*/ 549543 w 782757"/>
              <a:gd name="connsiteY371" fmla="*/ 490090 h 2628155"/>
              <a:gd name="connsiteX372" fmla="*/ 537067 w 782757"/>
              <a:gd name="connsiteY372" fmla="*/ 493649 h 2628155"/>
              <a:gd name="connsiteX373" fmla="*/ 137830 w 782757"/>
              <a:gd name="connsiteY373" fmla="*/ 806766 h 2628155"/>
              <a:gd name="connsiteX374" fmla="*/ 152089 w 782757"/>
              <a:gd name="connsiteY374" fmla="*/ 820999 h 2628155"/>
              <a:gd name="connsiteX375" fmla="*/ 551326 w 782757"/>
              <a:gd name="connsiteY375" fmla="*/ 507881 h 2628155"/>
              <a:gd name="connsiteX376" fmla="*/ 549543 w 782757"/>
              <a:gd name="connsiteY376" fmla="*/ 490090 h 2628155"/>
              <a:gd name="connsiteX377" fmla="*/ 652291 w 782757"/>
              <a:gd name="connsiteY377" fmla="*/ 423847 h 2628155"/>
              <a:gd name="connsiteX378" fmla="*/ 663902 w 782757"/>
              <a:gd name="connsiteY378" fmla="*/ 571217 h 2628155"/>
              <a:gd name="connsiteX379" fmla="*/ 663902 w 782757"/>
              <a:gd name="connsiteY379" fmla="*/ 538695 h 2628155"/>
              <a:gd name="connsiteX380" fmla="*/ 658210 w 782757"/>
              <a:gd name="connsiteY380" fmla="*/ 453833 h 2628155"/>
              <a:gd name="connsiteX381" fmla="*/ 621525 w 782757"/>
              <a:gd name="connsiteY381" fmla="*/ 411109 h 2628155"/>
              <a:gd name="connsiteX382" fmla="*/ 663902 w 782757"/>
              <a:gd name="connsiteY382" fmla="*/ 793865 h 2628155"/>
              <a:gd name="connsiteX383" fmla="*/ 663902 w 782757"/>
              <a:gd name="connsiteY383" fmla="*/ 597052 h 2628155"/>
              <a:gd name="connsiteX384" fmla="*/ 662136 w 782757"/>
              <a:gd name="connsiteY384" fmla="*/ 581445 h 2628155"/>
              <a:gd name="connsiteX385" fmla="*/ 621525 w 782757"/>
              <a:gd name="connsiteY385" fmla="*/ 411109 h 2628155"/>
              <a:gd name="connsiteX386" fmla="*/ 568240 w 782757"/>
              <a:gd name="connsiteY386" fmla="*/ 304316 h 2628155"/>
              <a:gd name="connsiteX387" fmla="*/ 561184 w 782757"/>
              <a:gd name="connsiteY387" fmla="*/ 307874 h 2628155"/>
              <a:gd name="connsiteX388" fmla="*/ 151942 w 782757"/>
              <a:gd name="connsiteY388" fmla="*/ 620992 h 2628155"/>
              <a:gd name="connsiteX389" fmla="*/ 166054 w 782757"/>
              <a:gd name="connsiteY389" fmla="*/ 635225 h 2628155"/>
              <a:gd name="connsiteX390" fmla="*/ 575296 w 782757"/>
              <a:gd name="connsiteY390" fmla="*/ 322107 h 2628155"/>
              <a:gd name="connsiteX391" fmla="*/ 568240 w 782757"/>
              <a:gd name="connsiteY391" fmla="*/ 304316 h 2628155"/>
              <a:gd name="connsiteX392" fmla="*/ 505242 w 782757"/>
              <a:gd name="connsiteY392" fmla="*/ 155808 h 2628155"/>
              <a:gd name="connsiteX393" fmla="*/ 139896 w 782757"/>
              <a:gd name="connsiteY393" fmla="*/ 451273 h 2628155"/>
              <a:gd name="connsiteX394" fmla="*/ 153948 w 782757"/>
              <a:gd name="connsiteY394" fmla="*/ 465343 h 2628155"/>
              <a:gd name="connsiteX395" fmla="*/ 519294 w 782757"/>
              <a:gd name="connsiteY395" fmla="*/ 169878 h 2628155"/>
              <a:gd name="connsiteX396" fmla="*/ 505242 w 782757"/>
              <a:gd name="connsiteY396" fmla="*/ 155808 h 2628155"/>
              <a:gd name="connsiteX397" fmla="*/ 435392 w 782757"/>
              <a:gd name="connsiteY397" fmla="*/ 65921 h 2628155"/>
              <a:gd name="connsiteX398" fmla="*/ 261403 w 782757"/>
              <a:gd name="connsiteY398" fmla="*/ 189969 h 2628155"/>
              <a:gd name="connsiteX399" fmla="*/ 103782 w 782757"/>
              <a:gd name="connsiteY399" fmla="*/ 319998 h 2628155"/>
              <a:gd name="connsiteX400" fmla="*/ 84754 w 782757"/>
              <a:gd name="connsiteY400" fmla="*/ 141762 h 2628155"/>
              <a:gd name="connsiteX401" fmla="*/ 70629 w 782757"/>
              <a:gd name="connsiteY401" fmla="*/ 155938 h 2628155"/>
              <a:gd name="connsiteX402" fmla="*/ 127131 w 782757"/>
              <a:gd name="connsiteY402" fmla="*/ 907276 h 2628155"/>
              <a:gd name="connsiteX403" fmla="*/ 130320 w 782757"/>
              <a:gd name="connsiteY403" fmla="*/ 1006053 h 2628155"/>
              <a:gd name="connsiteX404" fmla="*/ 141256 w 782757"/>
              <a:gd name="connsiteY404" fmla="*/ 1077390 h 2628155"/>
              <a:gd name="connsiteX405" fmla="*/ 150615 w 782757"/>
              <a:gd name="connsiteY405" fmla="*/ 1175048 h 2628155"/>
              <a:gd name="connsiteX406" fmla="*/ 142463 w 782757"/>
              <a:gd name="connsiteY406" fmla="*/ 954151 h 2628155"/>
              <a:gd name="connsiteX407" fmla="*/ 154174 w 782757"/>
              <a:gd name="connsiteY407" fmla="*/ 958828 h 2628155"/>
              <a:gd name="connsiteX408" fmla="*/ 579107 w 782757"/>
              <a:gd name="connsiteY408" fmla="*/ 633545 h 2628155"/>
              <a:gd name="connsiteX409" fmla="*/ 582648 w 782757"/>
              <a:gd name="connsiteY409" fmla="*/ 615866 h 2628155"/>
              <a:gd name="connsiteX410" fmla="*/ 564943 w 782757"/>
              <a:gd name="connsiteY410" fmla="*/ 619402 h 2628155"/>
              <a:gd name="connsiteX411" fmla="*/ 352476 w 782757"/>
              <a:gd name="connsiteY411" fmla="*/ 771437 h 2628155"/>
              <a:gd name="connsiteX412" fmla="*/ 142052 w 782757"/>
              <a:gd name="connsiteY412" fmla="*/ 943020 h 2628155"/>
              <a:gd name="connsiteX413" fmla="*/ 141256 w 782757"/>
              <a:gd name="connsiteY413" fmla="*/ 921452 h 2628155"/>
              <a:gd name="connsiteX414" fmla="*/ 127131 w 782757"/>
              <a:gd name="connsiteY414" fmla="*/ 538695 h 2628155"/>
              <a:gd name="connsiteX415" fmla="*/ 105963 w 782757"/>
              <a:gd name="connsiteY415" fmla="*/ 340425 h 2628155"/>
              <a:gd name="connsiteX416" fmla="*/ 112017 w 782757"/>
              <a:gd name="connsiteY416" fmla="*/ 339186 h 2628155"/>
              <a:gd name="connsiteX417" fmla="*/ 435392 w 782757"/>
              <a:gd name="connsiteY417" fmla="*/ 94686 h 2628155"/>
              <a:gd name="connsiteX418" fmla="*/ 435392 w 782757"/>
              <a:gd name="connsiteY418" fmla="*/ 65921 h 2628155"/>
              <a:gd name="connsiteX419" fmla="*/ 167742 w 782757"/>
              <a:gd name="connsiteY419" fmla="*/ 79741 h 2628155"/>
              <a:gd name="connsiteX420" fmla="*/ 97013 w 782757"/>
              <a:gd name="connsiteY420" fmla="*/ 84272 h 2628155"/>
              <a:gd name="connsiteX421" fmla="*/ 96572 w 782757"/>
              <a:gd name="connsiteY421" fmla="*/ 84468 h 2628155"/>
              <a:gd name="connsiteX422" fmla="*/ 177293 w 782757"/>
              <a:gd name="connsiteY422" fmla="*/ 80442 h 2628155"/>
              <a:gd name="connsiteX423" fmla="*/ 98907 w 782757"/>
              <a:gd name="connsiteY423" fmla="*/ 83430 h 2628155"/>
              <a:gd name="connsiteX424" fmla="*/ 84754 w 782757"/>
              <a:gd name="connsiteY424" fmla="*/ 85057 h 2628155"/>
              <a:gd name="connsiteX425" fmla="*/ 97013 w 782757"/>
              <a:gd name="connsiteY425" fmla="*/ 84272 h 2628155"/>
              <a:gd name="connsiteX426" fmla="*/ 235348 w 782757"/>
              <a:gd name="connsiteY426" fmla="*/ 65921 h 2628155"/>
              <a:gd name="connsiteX427" fmla="*/ 233649 w 782757"/>
              <a:gd name="connsiteY427" fmla="*/ 67935 h 2628155"/>
              <a:gd name="connsiteX428" fmla="*/ 226600 w 782757"/>
              <a:gd name="connsiteY428" fmla="*/ 68746 h 2628155"/>
              <a:gd name="connsiteX429" fmla="*/ 232577 w 782757"/>
              <a:gd name="connsiteY429" fmla="*/ 69207 h 2628155"/>
              <a:gd name="connsiteX430" fmla="*/ 225113 w 782757"/>
              <a:gd name="connsiteY430" fmla="*/ 78058 h 2628155"/>
              <a:gd name="connsiteX431" fmla="*/ 177293 w 782757"/>
              <a:gd name="connsiteY431" fmla="*/ 80442 h 2628155"/>
              <a:gd name="connsiteX432" fmla="*/ 220430 w 782757"/>
              <a:gd name="connsiteY432" fmla="*/ 83610 h 2628155"/>
              <a:gd name="connsiteX433" fmla="*/ 209675 w 782757"/>
              <a:gd name="connsiteY433" fmla="*/ 96363 h 2628155"/>
              <a:gd name="connsiteX434" fmla="*/ 122033 w 782757"/>
              <a:gd name="connsiteY434" fmla="*/ 168461 h 2628155"/>
              <a:gd name="connsiteX435" fmla="*/ 122033 w 782757"/>
              <a:gd name="connsiteY435" fmla="*/ 183110 h 2628155"/>
              <a:gd name="connsiteX436" fmla="*/ 244374 w 782757"/>
              <a:gd name="connsiteY436" fmla="*/ 84703 h 2628155"/>
              <a:gd name="connsiteX437" fmla="*/ 409642 w 782757"/>
              <a:gd name="connsiteY437" fmla="*/ 70881 h 2628155"/>
              <a:gd name="connsiteX438" fmla="*/ 452182 w 782757"/>
              <a:gd name="connsiteY438" fmla="*/ 61524 h 2628155"/>
              <a:gd name="connsiteX439" fmla="*/ 374328 w 782757"/>
              <a:gd name="connsiteY439" fmla="*/ 70881 h 2628155"/>
              <a:gd name="connsiteX440" fmla="*/ 254546 w 782757"/>
              <a:gd name="connsiteY440" fmla="*/ 76640 h 2628155"/>
              <a:gd name="connsiteX441" fmla="*/ 253054 w 782757"/>
              <a:gd name="connsiteY441" fmla="*/ 73245 h 2628155"/>
              <a:gd name="connsiteX442" fmla="*/ 245751 w 782757"/>
              <a:gd name="connsiteY442" fmla="*/ 70224 h 2628155"/>
              <a:gd name="connsiteX443" fmla="*/ 254260 w 782757"/>
              <a:gd name="connsiteY443" fmla="*/ 70881 h 2628155"/>
              <a:gd name="connsiteX444" fmla="*/ 310623 w 782757"/>
              <a:gd name="connsiteY444" fmla="*/ 62619 h 2628155"/>
              <a:gd name="connsiteX445" fmla="*/ 254260 w 782757"/>
              <a:gd name="connsiteY445" fmla="*/ 65565 h 2628155"/>
              <a:gd name="connsiteX446" fmla="*/ 238788 w 782757"/>
              <a:gd name="connsiteY446" fmla="*/ 67344 h 2628155"/>
              <a:gd name="connsiteX447" fmla="*/ 84754 w 782757"/>
              <a:gd name="connsiteY447" fmla="*/ 70881 h 2628155"/>
              <a:gd name="connsiteX448" fmla="*/ 84754 w 782757"/>
              <a:gd name="connsiteY448" fmla="*/ 85057 h 2628155"/>
              <a:gd name="connsiteX449" fmla="*/ 84754 w 782757"/>
              <a:gd name="connsiteY449" fmla="*/ 70881 h 2628155"/>
              <a:gd name="connsiteX450" fmla="*/ 172086 w 782757"/>
              <a:gd name="connsiteY450" fmla="*/ 65292 h 2628155"/>
              <a:gd name="connsiteX451" fmla="*/ 143311 w 782757"/>
              <a:gd name="connsiteY451" fmla="*/ 67134 h 2628155"/>
              <a:gd name="connsiteX452" fmla="*/ 127130 w 782757"/>
              <a:gd name="connsiteY452" fmla="*/ 70881 h 2628155"/>
              <a:gd name="connsiteX453" fmla="*/ 98907 w 782757"/>
              <a:gd name="connsiteY453" fmla="*/ 83430 h 2628155"/>
              <a:gd name="connsiteX454" fmla="*/ 226600 w 782757"/>
              <a:gd name="connsiteY454" fmla="*/ 68746 h 2628155"/>
              <a:gd name="connsiteX455" fmla="*/ 185398 w 782757"/>
              <a:gd name="connsiteY455" fmla="*/ 65565 h 2628155"/>
              <a:gd name="connsiteX456" fmla="*/ 550897 w 782757"/>
              <a:gd name="connsiteY456" fmla="*/ 42528 h 2628155"/>
              <a:gd name="connsiteX457" fmla="*/ 508522 w 782757"/>
              <a:gd name="connsiteY457" fmla="*/ 47254 h 2628155"/>
              <a:gd name="connsiteX458" fmla="*/ 499692 w 782757"/>
              <a:gd name="connsiteY458" fmla="*/ 49617 h 2628155"/>
              <a:gd name="connsiteX459" fmla="*/ 457978 w 782757"/>
              <a:gd name="connsiteY459" fmla="*/ 60249 h 2628155"/>
              <a:gd name="connsiteX460" fmla="*/ 452182 w 782757"/>
              <a:gd name="connsiteY460" fmla="*/ 61524 h 2628155"/>
              <a:gd name="connsiteX461" fmla="*/ 521763 w 782757"/>
              <a:gd name="connsiteY461" fmla="*/ 53161 h 2628155"/>
              <a:gd name="connsiteX462" fmla="*/ 555673 w 782757"/>
              <a:gd name="connsiteY462" fmla="*/ 43860 h 2628155"/>
              <a:gd name="connsiteX463" fmla="*/ 586246 w 782757"/>
              <a:gd name="connsiteY463" fmla="*/ 35475 h 2628155"/>
              <a:gd name="connsiteX464" fmla="*/ 555673 w 782757"/>
              <a:gd name="connsiteY464" fmla="*/ 43860 h 2628155"/>
              <a:gd name="connsiteX465" fmla="*/ 582680 w 782757"/>
              <a:gd name="connsiteY465" fmla="*/ 51389 h 2628155"/>
              <a:gd name="connsiteX466" fmla="*/ 593274 w 782757"/>
              <a:gd name="connsiteY466" fmla="*/ 70881 h 2628155"/>
              <a:gd name="connsiteX467" fmla="*/ 607399 w 782757"/>
              <a:gd name="connsiteY467" fmla="*/ 127586 h 2628155"/>
              <a:gd name="connsiteX468" fmla="*/ 607399 w 782757"/>
              <a:gd name="connsiteY468" fmla="*/ 226819 h 2628155"/>
              <a:gd name="connsiteX469" fmla="*/ 621525 w 782757"/>
              <a:gd name="connsiteY469" fmla="*/ 411109 h 2628155"/>
              <a:gd name="connsiteX470" fmla="*/ 649776 w 782757"/>
              <a:gd name="connsiteY470" fmla="*/ 411109 h 2628155"/>
              <a:gd name="connsiteX471" fmla="*/ 652291 w 782757"/>
              <a:gd name="connsiteY471" fmla="*/ 423847 h 2628155"/>
              <a:gd name="connsiteX472" fmla="*/ 635651 w 782757"/>
              <a:gd name="connsiteY472" fmla="*/ 212643 h 2628155"/>
              <a:gd name="connsiteX473" fmla="*/ 621525 w 782757"/>
              <a:gd name="connsiteY473" fmla="*/ 70881 h 2628155"/>
              <a:gd name="connsiteX474" fmla="*/ 431328 w 782757"/>
              <a:gd name="connsiteY474" fmla="*/ 43846 h 2628155"/>
              <a:gd name="connsiteX475" fmla="*/ 372562 w 782757"/>
              <a:gd name="connsiteY475" fmla="*/ 51389 h 2628155"/>
              <a:gd name="connsiteX476" fmla="*/ 298064 w 782757"/>
              <a:gd name="connsiteY476" fmla="*/ 56705 h 2628155"/>
              <a:gd name="connsiteX477" fmla="*/ 350966 w 782757"/>
              <a:gd name="connsiteY477" fmla="*/ 56705 h 2628155"/>
              <a:gd name="connsiteX478" fmla="*/ 411407 w 782757"/>
              <a:gd name="connsiteY478" fmla="*/ 47845 h 2628155"/>
              <a:gd name="connsiteX479" fmla="*/ 142255 w 782757"/>
              <a:gd name="connsiteY479" fmla="*/ 58452 h 2628155"/>
              <a:gd name="connsiteX480" fmla="*/ 84754 w 782757"/>
              <a:gd name="connsiteY480" fmla="*/ 70881 h 2628155"/>
              <a:gd name="connsiteX481" fmla="*/ 143311 w 782757"/>
              <a:gd name="connsiteY481" fmla="*/ 67134 h 2628155"/>
              <a:gd name="connsiteX482" fmla="*/ 152954 w 782757"/>
              <a:gd name="connsiteY482" fmla="*/ 64900 h 2628155"/>
              <a:gd name="connsiteX483" fmla="*/ 172086 w 782757"/>
              <a:gd name="connsiteY483" fmla="*/ 65292 h 2628155"/>
              <a:gd name="connsiteX484" fmla="*/ 226671 w 782757"/>
              <a:gd name="connsiteY484" fmla="*/ 61799 h 2628155"/>
              <a:gd name="connsiteX485" fmla="*/ 298064 w 782757"/>
              <a:gd name="connsiteY485" fmla="*/ 56705 h 2628155"/>
              <a:gd name="connsiteX486" fmla="*/ 211884 w 782757"/>
              <a:gd name="connsiteY486" fmla="*/ 56705 h 2628155"/>
              <a:gd name="connsiteX487" fmla="*/ 473205 w 782757"/>
              <a:gd name="connsiteY487" fmla="*/ 35441 h 2628155"/>
              <a:gd name="connsiteX488" fmla="*/ 431328 w 782757"/>
              <a:gd name="connsiteY488" fmla="*/ 43846 h 2628155"/>
              <a:gd name="connsiteX489" fmla="*/ 443853 w 782757"/>
              <a:gd name="connsiteY489" fmla="*/ 42239 h 2628155"/>
              <a:gd name="connsiteX490" fmla="*/ 619759 w 782757"/>
              <a:gd name="connsiteY490" fmla="*/ 24808 h 2628155"/>
              <a:gd name="connsiteX491" fmla="*/ 579148 w 782757"/>
              <a:gd name="connsiteY491" fmla="*/ 28352 h 2628155"/>
              <a:gd name="connsiteX492" fmla="*/ 586246 w 782757"/>
              <a:gd name="connsiteY492" fmla="*/ 35475 h 2628155"/>
              <a:gd name="connsiteX493" fmla="*/ 621465 w 782757"/>
              <a:gd name="connsiteY493" fmla="*/ 25815 h 2628155"/>
              <a:gd name="connsiteX494" fmla="*/ 31295 w 782757"/>
              <a:gd name="connsiteY494" fmla="*/ 57483 h 2628155"/>
              <a:gd name="connsiteX495" fmla="*/ 23971 w 782757"/>
              <a:gd name="connsiteY495" fmla="*/ 68127 h 2628155"/>
              <a:gd name="connsiteX496" fmla="*/ 25162 w 782757"/>
              <a:gd name="connsiteY496" fmla="*/ 99289 h 2628155"/>
              <a:gd name="connsiteX497" fmla="*/ 8829 w 782757"/>
              <a:gd name="connsiteY497" fmla="*/ 127586 h 2628155"/>
              <a:gd name="connsiteX498" fmla="*/ 0 w 782757"/>
              <a:gd name="connsiteY498" fmla="*/ 226819 h 2628155"/>
              <a:gd name="connsiteX499" fmla="*/ 4636 w 782757"/>
              <a:gd name="connsiteY499" fmla="*/ 282195 h 2628155"/>
              <a:gd name="connsiteX500" fmla="*/ 14300 w 782757"/>
              <a:gd name="connsiteY500" fmla="*/ 332021 h 2628155"/>
              <a:gd name="connsiteX501" fmla="*/ 15892 w 782757"/>
              <a:gd name="connsiteY501" fmla="*/ 256943 h 2628155"/>
              <a:gd name="connsiteX502" fmla="*/ 17047 w 782757"/>
              <a:gd name="connsiteY502" fmla="*/ 250153 h 2628155"/>
              <a:gd name="connsiteX503" fmla="*/ 10595 w 782757"/>
              <a:gd name="connsiteY503" fmla="*/ 197138 h 2628155"/>
              <a:gd name="connsiteX504" fmla="*/ 14126 w 782757"/>
              <a:gd name="connsiteY504" fmla="*/ 141762 h 2628155"/>
              <a:gd name="connsiteX505" fmla="*/ 26110 w 782757"/>
              <a:gd name="connsiteY505" fmla="*/ 124076 h 2628155"/>
              <a:gd name="connsiteX506" fmla="*/ 28382 w 782757"/>
              <a:gd name="connsiteY506" fmla="*/ 183525 h 2628155"/>
              <a:gd name="connsiteX507" fmla="*/ 28252 w 782757"/>
              <a:gd name="connsiteY507" fmla="*/ 184290 h 2628155"/>
              <a:gd name="connsiteX508" fmla="*/ 17047 w 782757"/>
              <a:gd name="connsiteY508" fmla="*/ 250153 h 2628155"/>
              <a:gd name="connsiteX509" fmla="*/ 17658 w 782757"/>
              <a:gd name="connsiteY509" fmla="*/ 255171 h 2628155"/>
              <a:gd name="connsiteX510" fmla="*/ 30456 w 782757"/>
              <a:gd name="connsiteY510" fmla="*/ 313887 h 2628155"/>
              <a:gd name="connsiteX511" fmla="*/ 32859 w 782757"/>
              <a:gd name="connsiteY511" fmla="*/ 300619 h 2628155"/>
              <a:gd name="connsiteX512" fmla="*/ 33986 w 782757"/>
              <a:gd name="connsiteY512" fmla="*/ 330082 h 2628155"/>
              <a:gd name="connsiteX513" fmla="*/ 30456 w 782757"/>
              <a:gd name="connsiteY513" fmla="*/ 313887 h 2628155"/>
              <a:gd name="connsiteX514" fmla="*/ 28252 w 782757"/>
              <a:gd name="connsiteY514" fmla="*/ 326052 h 2628155"/>
              <a:gd name="connsiteX515" fmla="*/ 28251 w 782757"/>
              <a:gd name="connsiteY515" fmla="*/ 393153 h 2628155"/>
              <a:gd name="connsiteX516" fmla="*/ 37991 w 782757"/>
              <a:gd name="connsiteY516" fmla="*/ 434858 h 2628155"/>
              <a:gd name="connsiteX517" fmla="*/ 38620 w 782757"/>
              <a:gd name="connsiteY517" fmla="*/ 451289 h 2628155"/>
              <a:gd name="connsiteX518" fmla="*/ 53269 w 782757"/>
              <a:gd name="connsiteY518" fmla="*/ 834452 h 2628155"/>
              <a:gd name="connsiteX519" fmla="*/ 82566 w 782757"/>
              <a:gd name="connsiteY519" fmla="*/ 1217614 h 2628155"/>
              <a:gd name="connsiteX520" fmla="*/ 100204 w 782757"/>
              <a:gd name="connsiteY520" fmla="*/ 1371401 h 2628155"/>
              <a:gd name="connsiteX521" fmla="*/ 100877 w 782757"/>
              <a:gd name="connsiteY521" fmla="*/ 1373717 h 2628155"/>
              <a:gd name="connsiteX522" fmla="*/ 103074 w 782757"/>
              <a:gd name="connsiteY522" fmla="*/ 1396423 h 2628155"/>
              <a:gd name="connsiteX523" fmla="*/ 126512 w 782757"/>
              <a:gd name="connsiteY523" fmla="*/ 1600777 h 2628155"/>
              <a:gd name="connsiteX524" fmla="*/ 128874 w 782757"/>
              <a:gd name="connsiteY524" fmla="*/ 1762434 h 2628155"/>
              <a:gd name="connsiteX525" fmla="*/ 125678 w 782757"/>
              <a:gd name="connsiteY525" fmla="*/ 1741528 h 2628155"/>
              <a:gd name="connsiteX526" fmla="*/ 119188 w 782757"/>
              <a:gd name="connsiteY526" fmla="*/ 1622063 h 2628155"/>
              <a:gd name="connsiteX527" fmla="*/ 111863 w 782757"/>
              <a:gd name="connsiteY527" fmla="*/ 1487247 h 2628155"/>
              <a:gd name="connsiteX528" fmla="*/ 103074 w 782757"/>
              <a:gd name="connsiteY528" fmla="*/ 1396423 h 2628155"/>
              <a:gd name="connsiteX529" fmla="*/ 100204 w 782757"/>
              <a:gd name="connsiteY529" fmla="*/ 1371401 h 2628155"/>
              <a:gd name="connsiteX530" fmla="*/ 72367 w 782757"/>
              <a:gd name="connsiteY530" fmla="*/ 1275517 h 2628155"/>
              <a:gd name="connsiteX531" fmla="*/ 42377 w 782757"/>
              <a:gd name="connsiteY531" fmla="*/ 893100 h 2628155"/>
              <a:gd name="connsiteX532" fmla="*/ 28252 w 782757"/>
              <a:gd name="connsiteY532" fmla="*/ 510343 h 2628155"/>
              <a:gd name="connsiteX533" fmla="*/ 28251 w 782757"/>
              <a:gd name="connsiteY533" fmla="*/ 393153 h 2628155"/>
              <a:gd name="connsiteX534" fmla="*/ 15892 w 782757"/>
              <a:gd name="connsiteY534" fmla="*/ 340228 h 2628155"/>
              <a:gd name="connsiteX535" fmla="*/ 14300 w 782757"/>
              <a:gd name="connsiteY535" fmla="*/ 332021 h 2628155"/>
              <a:gd name="connsiteX536" fmla="*/ 14126 w 782757"/>
              <a:gd name="connsiteY536" fmla="*/ 340228 h 2628155"/>
              <a:gd name="connsiteX537" fmla="*/ 14126 w 782757"/>
              <a:gd name="connsiteY537" fmla="*/ 708809 h 2628155"/>
              <a:gd name="connsiteX538" fmla="*/ 70628 w 782757"/>
              <a:gd name="connsiteY538" fmla="*/ 1474323 h 2628155"/>
              <a:gd name="connsiteX539" fmla="*/ 118302 w 782757"/>
              <a:gd name="connsiteY539" fmla="*/ 1849992 h 2628155"/>
              <a:gd name="connsiteX540" fmla="*/ 119619 w 782757"/>
              <a:gd name="connsiteY540" fmla="*/ 1861234 h 2628155"/>
              <a:gd name="connsiteX541" fmla="*/ 124681 w 782757"/>
              <a:gd name="connsiteY541" fmla="*/ 1920078 h 2628155"/>
              <a:gd name="connsiteX542" fmla="*/ 126512 w 782757"/>
              <a:gd name="connsiteY542" fmla="*/ 2069086 h 2628155"/>
              <a:gd name="connsiteX543" fmla="*/ 126512 w 782757"/>
              <a:gd name="connsiteY543" fmla="*/ 2352910 h 2628155"/>
              <a:gd name="connsiteX544" fmla="*/ 132005 w 782757"/>
              <a:gd name="connsiteY544" fmla="*/ 1976844 h 2628155"/>
              <a:gd name="connsiteX545" fmla="*/ 131840 w 782757"/>
              <a:gd name="connsiteY545" fmla="*/ 1965546 h 2628155"/>
              <a:gd name="connsiteX546" fmla="*/ 140153 w 782757"/>
              <a:gd name="connsiteY546" fmla="*/ 2036497 h 2628155"/>
              <a:gd name="connsiteX547" fmla="*/ 140885 w 782757"/>
              <a:gd name="connsiteY547" fmla="*/ 2045599 h 2628155"/>
              <a:gd name="connsiteX548" fmla="*/ 141161 w 782757"/>
              <a:gd name="connsiteY548" fmla="*/ 2069086 h 2628155"/>
              <a:gd name="connsiteX549" fmla="*/ 155810 w 782757"/>
              <a:gd name="connsiteY549" fmla="*/ 2352910 h 2628155"/>
              <a:gd name="connsiteX550" fmla="*/ 155685 w 782757"/>
              <a:gd name="connsiteY550" fmla="*/ 2326716 h 2628155"/>
              <a:gd name="connsiteX551" fmla="*/ 169507 w 782757"/>
              <a:gd name="connsiteY551" fmla="*/ 2409951 h 2628155"/>
              <a:gd name="connsiteX552" fmla="*/ 169507 w 782757"/>
              <a:gd name="connsiteY552" fmla="*/ 2409950 h 2628155"/>
              <a:gd name="connsiteX553" fmla="*/ 162445 w 782757"/>
              <a:gd name="connsiteY553" fmla="*/ 2324894 h 2628155"/>
              <a:gd name="connsiteX554" fmla="*/ 155382 w 782757"/>
              <a:gd name="connsiteY554" fmla="*/ 2239837 h 2628155"/>
              <a:gd name="connsiteX555" fmla="*/ 155269 w 782757"/>
              <a:gd name="connsiteY555" fmla="*/ 2239680 h 2628155"/>
              <a:gd name="connsiteX556" fmla="*/ 155228 w 782757"/>
              <a:gd name="connsiteY556" fmla="*/ 2231239 h 2628155"/>
              <a:gd name="connsiteX557" fmla="*/ 156161 w 782757"/>
              <a:gd name="connsiteY557" fmla="*/ 2231800 h 2628155"/>
              <a:gd name="connsiteX558" fmla="*/ 155382 w 782757"/>
              <a:gd name="connsiteY558" fmla="*/ 2225661 h 2628155"/>
              <a:gd name="connsiteX559" fmla="*/ 155190 w 782757"/>
              <a:gd name="connsiteY559" fmla="*/ 2223278 h 2628155"/>
              <a:gd name="connsiteX560" fmla="*/ 154630 w 782757"/>
              <a:gd name="connsiteY560" fmla="*/ 2105963 h 2628155"/>
              <a:gd name="connsiteX561" fmla="*/ 155382 w 782757"/>
              <a:gd name="connsiteY561" fmla="*/ 2069723 h 2628155"/>
              <a:gd name="connsiteX562" fmla="*/ 154331 w 782757"/>
              <a:gd name="connsiteY562" fmla="*/ 1951629 h 2628155"/>
              <a:gd name="connsiteX563" fmla="*/ 153000 w 782757"/>
              <a:gd name="connsiteY563" fmla="*/ 1940492 h 2628155"/>
              <a:gd name="connsiteX564" fmla="*/ 147281 w 782757"/>
              <a:gd name="connsiteY564" fmla="*/ 1769535 h 2628155"/>
              <a:gd name="connsiteX565" fmla="*/ 153616 w 782757"/>
              <a:gd name="connsiteY565" fmla="*/ 1871256 h 2628155"/>
              <a:gd name="connsiteX566" fmla="*/ 154331 w 782757"/>
              <a:gd name="connsiteY566" fmla="*/ 1951629 h 2628155"/>
              <a:gd name="connsiteX567" fmla="*/ 155382 w 782757"/>
              <a:gd name="connsiteY567" fmla="*/ 1960419 h 2628155"/>
              <a:gd name="connsiteX568" fmla="*/ 155382 w 782757"/>
              <a:gd name="connsiteY568" fmla="*/ 1587732 h 2628155"/>
              <a:gd name="connsiteX569" fmla="*/ 141256 w 782757"/>
              <a:gd name="connsiteY569" fmla="*/ 1204976 h 2628155"/>
              <a:gd name="connsiteX570" fmla="*/ 135225 w 782757"/>
              <a:gd name="connsiteY570" fmla="*/ 1157954 h 2628155"/>
              <a:gd name="connsiteX571" fmla="*/ 139490 w 782757"/>
              <a:gd name="connsiteY571" fmla="*/ 1290033 h 2628155"/>
              <a:gd name="connsiteX572" fmla="*/ 140841 w 782757"/>
              <a:gd name="connsiteY572" fmla="*/ 1582869 h 2628155"/>
              <a:gd name="connsiteX573" fmla="*/ 124681 w 782757"/>
              <a:gd name="connsiteY573" fmla="*/ 1395004 h 2628155"/>
              <a:gd name="connsiteX574" fmla="*/ 97215 w 782757"/>
              <a:gd name="connsiteY574" fmla="*/ 1203423 h 2628155"/>
              <a:gd name="connsiteX575" fmla="*/ 67917 w 782757"/>
              <a:gd name="connsiteY575" fmla="*/ 834451 h 2628155"/>
              <a:gd name="connsiteX576" fmla="*/ 60593 w 782757"/>
              <a:gd name="connsiteY576" fmla="*/ 642870 h 2628155"/>
              <a:gd name="connsiteX577" fmla="*/ 60334 w 782757"/>
              <a:gd name="connsiteY577" fmla="*/ 615829 h 2628155"/>
              <a:gd name="connsiteX578" fmla="*/ 84754 w 782757"/>
              <a:gd name="connsiteY578" fmla="*/ 836395 h 2628155"/>
              <a:gd name="connsiteX579" fmla="*/ 118302 w 782757"/>
              <a:gd name="connsiteY579" fmla="*/ 1026001 h 2628155"/>
              <a:gd name="connsiteX580" fmla="*/ 135225 w 782757"/>
              <a:gd name="connsiteY580" fmla="*/ 1157954 h 2628155"/>
              <a:gd name="connsiteX581" fmla="*/ 130320 w 782757"/>
              <a:gd name="connsiteY581" fmla="*/ 1006053 h 2628155"/>
              <a:gd name="connsiteX582" fmla="*/ 113005 w 782757"/>
              <a:gd name="connsiteY582" fmla="*/ 893100 h 2628155"/>
              <a:gd name="connsiteX583" fmla="*/ 84754 w 782757"/>
              <a:gd name="connsiteY583" fmla="*/ 708809 h 2628155"/>
              <a:gd name="connsiteX584" fmla="*/ 58930 w 782757"/>
              <a:gd name="connsiteY584" fmla="*/ 453638 h 2628155"/>
              <a:gd name="connsiteX585" fmla="*/ 52999 w 782757"/>
              <a:gd name="connsiteY585" fmla="*/ 423161 h 2628155"/>
              <a:gd name="connsiteX586" fmla="*/ 51437 w 782757"/>
              <a:gd name="connsiteY586" fmla="*/ 259708 h 2628155"/>
              <a:gd name="connsiteX587" fmla="*/ 48426 w 782757"/>
              <a:gd name="connsiteY587" fmla="*/ 214697 h 2628155"/>
              <a:gd name="connsiteX588" fmla="*/ 56503 w 782757"/>
              <a:gd name="connsiteY588" fmla="*/ 170114 h 2628155"/>
              <a:gd name="connsiteX589" fmla="*/ 92258 w 782757"/>
              <a:gd name="connsiteY589" fmla="*/ 86386 h 2628155"/>
              <a:gd name="connsiteX590" fmla="*/ 96572 w 782757"/>
              <a:gd name="connsiteY590" fmla="*/ 84468 h 2628155"/>
              <a:gd name="connsiteX591" fmla="*/ 84754 w 782757"/>
              <a:gd name="connsiteY591" fmla="*/ 85057 h 2628155"/>
              <a:gd name="connsiteX592" fmla="*/ 56529 w 782757"/>
              <a:gd name="connsiteY592" fmla="*/ 93678 h 2628155"/>
              <a:gd name="connsiteX593" fmla="*/ 41910 w 782757"/>
              <a:gd name="connsiteY593" fmla="*/ 117315 h 2628155"/>
              <a:gd name="connsiteX594" fmla="*/ 40902 w 782757"/>
              <a:gd name="connsiteY594" fmla="*/ 102244 h 2628155"/>
              <a:gd name="connsiteX595" fmla="*/ 44143 w 782757"/>
              <a:gd name="connsiteY595" fmla="*/ 97461 h 2628155"/>
              <a:gd name="connsiteX596" fmla="*/ 56529 w 782757"/>
              <a:gd name="connsiteY596" fmla="*/ 93678 h 2628155"/>
              <a:gd name="connsiteX597" fmla="*/ 70628 w 782757"/>
              <a:gd name="connsiteY597" fmla="*/ 70881 h 2628155"/>
              <a:gd name="connsiteX598" fmla="*/ 39832 w 782757"/>
              <a:gd name="connsiteY598" fmla="*/ 86251 h 2628155"/>
              <a:gd name="connsiteX599" fmla="*/ 38619 w 782757"/>
              <a:gd name="connsiteY599" fmla="*/ 68127 h 2628155"/>
              <a:gd name="connsiteX600" fmla="*/ 31295 w 782757"/>
              <a:gd name="connsiteY600" fmla="*/ 57483 h 2628155"/>
              <a:gd name="connsiteX601" fmla="*/ 534686 w 782757"/>
              <a:gd name="connsiteY601" fmla="*/ 28352 h 2628155"/>
              <a:gd name="connsiteX602" fmla="*/ 515804 w 782757"/>
              <a:gd name="connsiteY602" fmla="*/ 33004 h 2628155"/>
              <a:gd name="connsiteX603" fmla="*/ 443853 w 782757"/>
              <a:gd name="connsiteY603" fmla="*/ 42239 h 2628155"/>
              <a:gd name="connsiteX604" fmla="*/ 381391 w 782757"/>
              <a:gd name="connsiteY604" fmla="*/ 56705 h 2628155"/>
              <a:gd name="connsiteX605" fmla="*/ 350966 w 782757"/>
              <a:gd name="connsiteY605" fmla="*/ 56705 h 2628155"/>
              <a:gd name="connsiteX606" fmla="*/ 310623 w 782757"/>
              <a:gd name="connsiteY606" fmla="*/ 62619 h 2628155"/>
              <a:gd name="connsiteX607" fmla="*/ 423767 w 782757"/>
              <a:gd name="connsiteY607" fmla="*/ 56705 h 2628155"/>
              <a:gd name="connsiteX608" fmla="*/ 508522 w 782757"/>
              <a:gd name="connsiteY608" fmla="*/ 47254 h 2628155"/>
              <a:gd name="connsiteX609" fmla="*/ 579148 w 782757"/>
              <a:gd name="connsiteY609" fmla="*/ 28352 h 2628155"/>
              <a:gd name="connsiteX610" fmla="*/ 503811 w 782757"/>
              <a:gd name="connsiteY610" fmla="*/ 28353 h 2628155"/>
              <a:gd name="connsiteX611" fmla="*/ 473207 w 782757"/>
              <a:gd name="connsiteY611" fmla="*/ 35440 h 2628155"/>
              <a:gd name="connsiteX612" fmla="*/ 473205 w 782757"/>
              <a:gd name="connsiteY612" fmla="*/ 35441 h 2628155"/>
              <a:gd name="connsiteX613" fmla="*/ 508520 w 782757"/>
              <a:gd name="connsiteY613" fmla="*/ 28353 h 2628155"/>
              <a:gd name="connsiteX614" fmla="*/ 652010 w 782757"/>
              <a:gd name="connsiteY614" fmla="*/ 17438 h 2628155"/>
              <a:gd name="connsiteX615" fmla="*/ 621465 w 782757"/>
              <a:gd name="connsiteY615" fmla="*/ 25815 h 2628155"/>
              <a:gd name="connsiteX616" fmla="*/ 649776 w 782757"/>
              <a:gd name="connsiteY616" fmla="*/ 42529 h 2628155"/>
              <a:gd name="connsiteX617" fmla="*/ 649776 w 782757"/>
              <a:gd name="connsiteY617" fmla="*/ 85057 h 2628155"/>
              <a:gd name="connsiteX618" fmla="*/ 649776 w 782757"/>
              <a:gd name="connsiteY618" fmla="*/ 170114 h 2628155"/>
              <a:gd name="connsiteX619" fmla="*/ 651542 w 782757"/>
              <a:gd name="connsiteY619" fmla="*/ 354405 h 2628155"/>
              <a:gd name="connsiteX620" fmla="*/ 658210 w 782757"/>
              <a:gd name="connsiteY620" fmla="*/ 453833 h 2628155"/>
              <a:gd name="connsiteX621" fmla="*/ 677094 w 782757"/>
              <a:gd name="connsiteY621" fmla="*/ 549491 h 2628155"/>
              <a:gd name="connsiteX622" fmla="*/ 676261 w 782757"/>
              <a:gd name="connsiteY622" fmla="*/ 508571 h 2628155"/>
              <a:gd name="connsiteX623" fmla="*/ 663902 w 782757"/>
              <a:gd name="connsiteY623" fmla="*/ 411109 h 2628155"/>
              <a:gd name="connsiteX624" fmla="*/ 663901 w 782757"/>
              <a:gd name="connsiteY624" fmla="*/ 226819 h 2628155"/>
              <a:gd name="connsiteX625" fmla="*/ 678027 w 782757"/>
              <a:gd name="connsiteY625" fmla="*/ 70881 h 2628155"/>
              <a:gd name="connsiteX626" fmla="*/ 669198 w 782757"/>
              <a:gd name="connsiteY626" fmla="*/ 42529 h 2628155"/>
              <a:gd name="connsiteX627" fmla="*/ 579148 w 782757"/>
              <a:gd name="connsiteY627" fmla="*/ 14176 h 2628155"/>
              <a:gd name="connsiteX628" fmla="*/ 508520 w 782757"/>
              <a:gd name="connsiteY628" fmla="*/ 28353 h 2628155"/>
              <a:gd name="connsiteX629" fmla="*/ 534686 w 782757"/>
              <a:gd name="connsiteY629" fmla="*/ 28352 h 2628155"/>
              <a:gd name="connsiteX630" fmla="*/ 592231 w 782757"/>
              <a:gd name="connsiteY630" fmla="*/ 14176 h 2628155"/>
              <a:gd name="connsiteX631" fmla="*/ 611648 w 782757"/>
              <a:gd name="connsiteY631" fmla="*/ 9393 h 2628155"/>
              <a:gd name="connsiteX632" fmla="*/ 592231 w 782757"/>
              <a:gd name="connsiteY632" fmla="*/ 14176 h 2628155"/>
              <a:gd name="connsiteX633" fmla="*/ 594157 w 782757"/>
              <a:gd name="connsiteY633" fmla="*/ 14176 h 2628155"/>
              <a:gd name="connsiteX634" fmla="*/ 649776 w 782757"/>
              <a:gd name="connsiteY634" fmla="*/ 14176 h 2628155"/>
              <a:gd name="connsiteX635" fmla="*/ 649776 w 782757"/>
              <a:gd name="connsiteY635" fmla="*/ 0 h 2628155"/>
              <a:gd name="connsiteX636" fmla="*/ 649776 w 782757"/>
              <a:gd name="connsiteY636" fmla="*/ 14176 h 2628155"/>
              <a:gd name="connsiteX637" fmla="*/ 652010 w 782757"/>
              <a:gd name="connsiteY637" fmla="*/ 17438 h 2628155"/>
              <a:gd name="connsiteX638" fmla="*/ 663901 w 782757"/>
              <a:gd name="connsiteY638" fmla="*/ 14176 h 2628155"/>
              <a:gd name="connsiteX639" fmla="*/ 649776 w 782757"/>
              <a:gd name="connsiteY639" fmla="*/ 0 h 2628155"/>
              <a:gd name="connsiteX640" fmla="*/ 649776 w 782757"/>
              <a:gd name="connsiteY640" fmla="*/ 0 h 2628155"/>
              <a:gd name="connsiteX641" fmla="*/ 310763 w 782757"/>
              <a:gd name="connsiteY641" fmla="*/ 42528 h 2628155"/>
              <a:gd name="connsiteX642" fmla="*/ 70628 w 782757"/>
              <a:gd name="connsiteY642" fmla="*/ 70881 h 2628155"/>
              <a:gd name="connsiteX643" fmla="*/ 141256 w 782757"/>
              <a:gd name="connsiteY643" fmla="*/ 58477 h 2628155"/>
              <a:gd name="connsiteX644" fmla="*/ 142255 w 782757"/>
              <a:gd name="connsiteY644" fmla="*/ 58452 h 2628155"/>
              <a:gd name="connsiteX645" fmla="*/ 199524 w 782757"/>
              <a:gd name="connsiteY645" fmla="*/ 46073 h 2628155"/>
              <a:gd name="connsiteX646" fmla="*/ 324888 w 782757"/>
              <a:gd name="connsiteY646" fmla="*/ 42528 h 2628155"/>
              <a:gd name="connsiteX647" fmla="*/ 494395 w 782757"/>
              <a:gd name="connsiteY647" fmla="*/ 28352 h 2628155"/>
              <a:gd name="connsiteX648" fmla="*/ 503811 w 782757"/>
              <a:gd name="connsiteY648" fmla="*/ 28353 h 2628155"/>
              <a:gd name="connsiteX649" fmla="*/ 565023 w 782757"/>
              <a:gd name="connsiteY649" fmla="*/ 14176 h 2628155"/>
              <a:gd name="connsiteX650" fmla="*/ 607399 w 782757"/>
              <a:gd name="connsiteY650" fmla="*/ 8860 h 2628155"/>
              <a:gd name="connsiteX651" fmla="*/ 611648 w 782757"/>
              <a:gd name="connsiteY651" fmla="*/ 9393 h 26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Lst>
            <a:rect l="l" t="t" r="r" b="b"/>
            <a:pathLst>
              <a:path w="782757" h="2628155">
                <a:moveTo>
                  <a:pt x="720404" y="2565889"/>
                </a:moveTo>
                <a:lnTo>
                  <a:pt x="511077" y="2581926"/>
                </a:lnTo>
                <a:lnTo>
                  <a:pt x="621525" y="2594241"/>
                </a:lnTo>
                <a:cubicBezTo>
                  <a:pt x="649776" y="2594242"/>
                  <a:pt x="692153" y="2580066"/>
                  <a:pt x="720404" y="2565889"/>
                </a:cubicBezTo>
                <a:close/>
                <a:moveTo>
                  <a:pt x="720404" y="2552422"/>
                </a:moveTo>
                <a:lnTo>
                  <a:pt x="720404" y="2565889"/>
                </a:lnTo>
                <a:cubicBezTo>
                  <a:pt x="727466" y="2558801"/>
                  <a:pt x="727467" y="2555257"/>
                  <a:pt x="725701" y="2553485"/>
                </a:cubicBezTo>
                <a:lnTo>
                  <a:pt x="722247" y="2552329"/>
                </a:lnTo>
                <a:close/>
                <a:moveTo>
                  <a:pt x="720404" y="2551713"/>
                </a:moveTo>
                <a:lnTo>
                  <a:pt x="716219" y="2552632"/>
                </a:lnTo>
                <a:lnTo>
                  <a:pt x="720404" y="2552422"/>
                </a:lnTo>
                <a:close/>
                <a:moveTo>
                  <a:pt x="240135" y="2578829"/>
                </a:moveTo>
                <a:lnTo>
                  <a:pt x="240135" y="2580066"/>
                </a:lnTo>
                <a:lnTo>
                  <a:pt x="359087" y="2585040"/>
                </a:lnTo>
                <a:lnTo>
                  <a:pt x="381391" y="2580066"/>
                </a:lnTo>
                <a:lnTo>
                  <a:pt x="474387" y="2566455"/>
                </a:lnTo>
                <a:lnTo>
                  <a:pt x="445363" y="2567275"/>
                </a:lnTo>
                <a:lnTo>
                  <a:pt x="405227" y="2575635"/>
                </a:lnTo>
                <a:cubicBezTo>
                  <a:pt x="388453" y="2578293"/>
                  <a:pt x="370797" y="2580065"/>
                  <a:pt x="353139" y="2580065"/>
                </a:cubicBezTo>
                <a:lnTo>
                  <a:pt x="335406" y="2577954"/>
                </a:lnTo>
                <a:lnTo>
                  <a:pt x="324888" y="2580065"/>
                </a:lnTo>
                <a:cubicBezTo>
                  <a:pt x="310763" y="2580065"/>
                  <a:pt x="294871" y="2580951"/>
                  <a:pt x="278759" y="2581173"/>
                </a:cubicBezTo>
                <a:lnTo>
                  <a:pt x="254968" y="2579729"/>
                </a:lnTo>
                <a:lnTo>
                  <a:pt x="254261" y="2580066"/>
                </a:lnTo>
                <a:lnTo>
                  <a:pt x="254261" y="2579686"/>
                </a:lnTo>
                <a:close/>
                <a:moveTo>
                  <a:pt x="491940" y="2563886"/>
                </a:moveTo>
                <a:lnTo>
                  <a:pt x="474387" y="2566455"/>
                </a:lnTo>
                <a:lnTo>
                  <a:pt x="494395" y="2565889"/>
                </a:lnTo>
                <a:cubicBezTo>
                  <a:pt x="536772" y="2565889"/>
                  <a:pt x="579148" y="2565889"/>
                  <a:pt x="607399" y="2565889"/>
                </a:cubicBezTo>
                <a:cubicBezTo>
                  <a:pt x="628588" y="2565890"/>
                  <a:pt x="646245" y="2565889"/>
                  <a:pt x="663902" y="2564117"/>
                </a:cubicBezTo>
                <a:lnTo>
                  <a:pt x="716219" y="2552632"/>
                </a:lnTo>
                <a:lnTo>
                  <a:pt x="593274" y="2558801"/>
                </a:lnTo>
                <a:close/>
                <a:moveTo>
                  <a:pt x="734530" y="2537537"/>
                </a:moveTo>
                <a:cubicBezTo>
                  <a:pt x="734530" y="2537537"/>
                  <a:pt x="734529" y="2551713"/>
                  <a:pt x="734529" y="2551713"/>
                </a:cubicBezTo>
                <a:cubicBezTo>
                  <a:pt x="748655" y="2551713"/>
                  <a:pt x="748655" y="2537537"/>
                  <a:pt x="734530" y="2537537"/>
                </a:cubicBezTo>
                <a:close/>
                <a:moveTo>
                  <a:pt x="480269" y="2551713"/>
                </a:moveTo>
                <a:lnTo>
                  <a:pt x="448484" y="2555257"/>
                </a:lnTo>
                <a:lnTo>
                  <a:pt x="379306" y="2569143"/>
                </a:lnTo>
                <a:lnTo>
                  <a:pt x="445363" y="2567275"/>
                </a:lnTo>
                <a:lnTo>
                  <a:pt x="452018" y="2565889"/>
                </a:lnTo>
                <a:lnTo>
                  <a:pt x="491940" y="2563886"/>
                </a:lnTo>
                <a:lnTo>
                  <a:pt x="550897" y="2555257"/>
                </a:lnTo>
                <a:cubicBezTo>
                  <a:pt x="607400" y="2548169"/>
                  <a:pt x="663902" y="2544625"/>
                  <a:pt x="720404" y="2551713"/>
                </a:cubicBezTo>
                <a:lnTo>
                  <a:pt x="722247" y="2552329"/>
                </a:lnTo>
                <a:lnTo>
                  <a:pt x="734529" y="2551713"/>
                </a:lnTo>
                <a:cubicBezTo>
                  <a:pt x="692153" y="2544625"/>
                  <a:pt x="646244" y="2544625"/>
                  <a:pt x="600337" y="2546397"/>
                </a:cubicBezTo>
                <a:lnTo>
                  <a:pt x="514948" y="2549779"/>
                </a:lnTo>
                <a:close/>
                <a:moveTo>
                  <a:pt x="309862" y="2560298"/>
                </a:moveTo>
                <a:lnTo>
                  <a:pt x="290242" y="2562942"/>
                </a:lnTo>
                <a:lnTo>
                  <a:pt x="284128" y="2565852"/>
                </a:lnTo>
                <a:lnTo>
                  <a:pt x="301051" y="2573863"/>
                </a:lnTo>
                <a:lnTo>
                  <a:pt x="335406" y="2577954"/>
                </a:lnTo>
                <a:lnTo>
                  <a:pt x="379306" y="2569143"/>
                </a:lnTo>
                <a:lnTo>
                  <a:pt x="369031" y="2569433"/>
                </a:lnTo>
                <a:close/>
                <a:moveTo>
                  <a:pt x="254261" y="2562345"/>
                </a:moveTo>
                <a:lnTo>
                  <a:pt x="254261" y="2579686"/>
                </a:lnTo>
                <a:lnTo>
                  <a:pt x="254968" y="2579729"/>
                </a:lnTo>
                <a:lnTo>
                  <a:pt x="284128" y="2565852"/>
                </a:lnTo>
                <a:lnTo>
                  <a:pt x="280700" y="2564229"/>
                </a:lnTo>
                <a:lnTo>
                  <a:pt x="268386" y="2565889"/>
                </a:lnTo>
                <a:close/>
                <a:moveTo>
                  <a:pt x="320383" y="2554931"/>
                </a:moveTo>
                <a:lnTo>
                  <a:pt x="301272" y="2557694"/>
                </a:lnTo>
                <a:lnTo>
                  <a:pt x="299245" y="2558658"/>
                </a:lnTo>
                <a:lnTo>
                  <a:pt x="309862" y="2560298"/>
                </a:lnTo>
                <a:lnTo>
                  <a:pt x="328795" y="2557745"/>
                </a:lnTo>
                <a:close/>
                <a:moveTo>
                  <a:pt x="383329" y="2550394"/>
                </a:moveTo>
                <a:lnTo>
                  <a:pt x="328795" y="2557745"/>
                </a:lnTo>
                <a:lnTo>
                  <a:pt x="353139" y="2565889"/>
                </a:lnTo>
                <a:lnTo>
                  <a:pt x="448484" y="2555257"/>
                </a:lnTo>
                <a:lnTo>
                  <a:pt x="466143" y="2551713"/>
                </a:lnTo>
                <a:close/>
                <a:moveTo>
                  <a:pt x="536772" y="2537537"/>
                </a:moveTo>
                <a:lnTo>
                  <a:pt x="466143" y="2551713"/>
                </a:lnTo>
                <a:lnTo>
                  <a:pt x="466144" y="2551713"/>
                </a:lnTo>
                <a:lnTo>
                  <a:pt x="514948" y="2549779"/>
                </a:lnTo>
                <a:lnTo>
                  <a:pt x="734530" y="2537537"/>
                </a:lnTo>
                <a:lnTo>
                  <a:pt x="713043" y="2535577"/>
                </a:lnTo>
                <a:lnTo>
                  <a:pt x="655073" y="2539309"/>
                </a:lnTo>
                <a:cubicBezTo>
                  <a:pt x="614462" y="2537537"/>
                  <a:pt x="572085" y="2530448"/>
                  <a:pt x="536772" y="2537537"/>
                </a:cubicBezTo>
                <a:close/>
                <a:moveTo>
                  <a:pt x="254260" y="2551713"/>
                </a:moveTo>
                <a:lnTo>
                  <a:pt x="280700" y="2564229"/>
                </a:lnTo>
                <a:lnTo>
                  <a:pt x="290242" y="2562942"/>
                </a:lnTo>
                <a:lnTo>
                  <a:pt x="299245" y="2558658"/>
                </a:lnTo>
                <a:close/>
                <a:moveTo>
                  <a:pt x="249767" y="2547315"/>
                </a:moveTo>
                <a:lnTo>
                  <a:pt x="240135" y="2551713"/>
                </a:lnTo>
                <a:lnTo>
                  <a:pt x="240135" y="2558801"/>
                </a:lnTo>
                <a:lnTo>
                  <a:pt x="254261" y="2562345"/>
                </a:lnTo>
                <a:lnTo>
                  <a:pt x="254260" y="2551713"/>
                </a:lnTo>
                <a:close/>
                <a:moveTo>
                  <a:pt x="770387" y="2504823"/>
                </a:moveTo>
                <a:lnTo>
                  <a:pt x="769600" y="2505274"/>
                </a:lnTo>
                <a:lnTo>
                  <a:pt x="769843" y="2505640"/>
                </a:lnTo>
                <a:close/>
                <a:moveTo>
                  <a:pt x="197758" y="2536429"/>
                </a:moveTo>
                <a:lnTo>
                  <a:pt x="197758" y="2564563"/>
                </a:lnTo>
                <a:lnTo>
                  <a:pt x="231306" y="2578293"/>
                </a:lnTo>
                <a:lnTo>
                  <a:pt x="240135" y="2578829"/>
                </a:lnTo>
                <a:lnTo>
                  <a:pt x="240135" y="2558801"/>
                </a:lnTo>
                <a:lnTo>
                  <a:pt x="240135" y="2558801"/>
                </a:lnTo>
                <a:cubicBezTo>
                  <a:pt x="229541" y="2555257"/>
                  <a:pt x="218947" y="2551714"/>
                  <a:pt x="211884" y="2551713"/>
                </a:cubicBezTo>
                <a:cubicBezTo>
                  <a:pt x="204821" y="2548169"/>
                  <a:pt x="200407" y="2542853"/>
                  <a:pt x="197758" y="2536430"/>
                </a:cubicBezTo>
                <a:close/>
                <a:moveTo>
                  <a:pt x="176418" y="2535378"/>
                </a:moveTo>
                <a:lnTo>
                  <a:pt x="176570" y="2539309"/>
                </a:lnTo>
                <a:cubicBezTo>
                  <a:pt x="176570" y="2555257"/>
                  <a:pt x="176570" y="2572977"/>
                  <a:pt x="183633" y="2594241"/>
                </a:cubicBezTo>
                <a:cubicBezTo>
                  <a:pt x="197758" y="2622594"/>
                  <a:pt x="226010" y="2636770"/>
                  <a:pt x="268386" y="2622594"/>
                </a:cubicBezTo>
                <a:cubicBezTo>
                  <a:pt x="339014" y="2615506"/>
                  <a:pt x="413173" y="2597786"/>
                  <a:pt x="489098" y="2583609"/>
                </a:cubicBezTo>
                <a:lnTo>
                  <a:pt x="511077" y="2581926"/>
                </a:lnTo>
                <a:lnTo>
                  <a:pt x="494395" y="2580065"/>
                </a:lnTo>
                <a:cubicBezTo>
                  <a:pt x="452018" y="2580066"/>
                  <a:pt x="409642" y="2583610"/>
                  <a:pt x="367265" y="2585381"/>
                </a:cubicBezTo>
                <a:lnTo>
                  <a:pt x="359087" y="2585040"/>
                </a:lnTo>
                <a:lnTo>
                  <a:pt x="254260" y="2608418"/>
                </a:lnTo>
                <a:cubicBezTo>
                  <a:pt x="226009" y="2608418"/>
                  <a:pt x="211884" y="2608418"/>
                  <a:pt x="197758" y="2580065"/>
                </a:cubicBezTo>
                <a:lnTo>
                  <a:pt x="197758" y="2564563"/>
                </a:lnTo>
                <a:lnTo>
                  <a:pt x="191799" y="2562124"/>
                </a:lnTo>
                <a:close/>
                <a:moveTo>
                  <a:pt x="776906" y="2495008"/>
                </a:moveTo>
                <a:lnTo>
                  <a:pt x="770387" y="2504823"/>
                </a:lnTo>
                <a:lnTo>
                  <a:pt x="775140" y="2502096"/>
                </a:lnTo>
                <a:cubicBezTo>
                  <a:pt x="776906" y="2498552"/>
                  <a:pt x="776906" y="2495008"/>
                  <a:pt x="776906" y="2495008"/>
                </a:cubicBezTo>
                <a:close/>
                <a:moveTo>
                  <a:pt x="762336" y="2482081"/>
                </a:moveTo>
                <a:lnTo>
                  <a:pt x="753952" y="2505641"/>
                </a:lnTo>
                <a:cubicBezTo>
                  <a:pt x="748655" y="2509184"/>
                  <a:pt x="741592" y="2509185"/>
                  <a:pt x="734529" y="2509184"/>
                </a:cubicBezTo>
                <a:cubicBezTo>
                  <a:pt x="692153" y="2523361"/>
                  <a:pt x="635651" y="2523361"/>
                  <a:pt x="593274" y="2509184"/>
                </a:cubicBezTo>
                <a:cubicBezTo>
                  <a:pt x="550897" y="2509184"/>
                  <a:pt x="522646" y="2523361"/>
                  <a:pt x="494395" y="2523361"/>
                </a:cubicBezTo>
                <a:lnTo>
                  <a:pt x="492416" y="2523849"/>
                </a:lnTo>
                <a:lnTo>
                  <a:pt x="598571" y="2525132"/>
                </a:lnTo>
                <a:lnTo>
                  <a:pt x="713043" y="2535577"/>
                </a:lnTo>
                <a:lnTo>
                  <a:pt x="713562" y="2535543"/>
                </a:lnTo>
                <a:cubicBezTo>
                  <a:pt x="731881" y="2531335"/>
                  <a:pt x="748655" y="2523360"/>
                  <a:pt x="762780" y="2509184"/>
                </a:cubicBezTo>
                <a:lnTo>
                  <a:pt x="769600" y="2505274"/>
                </a:lnTo>
                <a:lnTo>
                  <a:pt x="762780" y="2495008"/>
                </a:lnTo>
                <a:close/>
                <a:moveTo>
                  <a:pt x="169507" y="2495009"/>
                </a:moveTo>
                <a:lnTo>
                  <a:pt x="169507" y="2523360"/>
                </a:lnTo>
                <a:lnTo>
                  <a:pt x="176418" y="2535378"/>
                </a:lnTo>
                <a:lnTo>
                  <a:pt x="175687" y="2516494"/>
                </a:lnTo>
                <a:close/>
                <a:moveTo>
                  <a:pt x="547044" y="2409052"/>
                </a:moveTo>
                <a:cubicBezTo>
                  <a:pt x="490542" y="2450402"/>
                  <a:pt x="434039" y="2491752"/>
                  <a:pt x="377536" y="2519319"/>
                </a:cubicBezTo>
                <a:lnTo>
                  <a:pt x="377781" y="2521712"/>
                </a:lnTo>
                <a:lnTo>
                  <a:pt x="346077" y="2521588"/>
                </a:lnTo>
                <a:cubicBezTo>
                  <a:pt x="326654" y="2522475"/>
                  <a:pt x="307231" y="2524690"/>
                  <a:pt x="289133" y="2529341"/>
                </a:cubicBezTo>
                <a:lnTo>
                  <a:pt x="270000" y="2538077"/>
                </a:lnTo>
                <a:lnTo>
                  <a:pt x="320383" y="2554931"/>
                </a:lnTo>
                <a:lnTo>
                  <a:pt x="354905" y="2549941"/>
                </a:lnTo>
                <a:lnTo>
                  <a:pt x="383329" y="2550394"/>
                </a:lnTo>
                <a:lnTo>
                  <a:pt x="386688" y="2549941"/>
                </a:lnTo>
                <a:lnTo>
                  <a:pt x="492416" y="2523849"/>
                </a:lnTo>
                <a:lnTo>
                  <a:pt x="452018" y="2523360"/>
                </a:lnTo>
                <a:lnTo>
                  <a:pt x="411052" y="2522064"/>
                </a:lnTo>
                <a:lnTo>
                  <a:pt x="561170" y="2436618"/>
                </a:lnTo>
                <a:cubicBezTo>
                  <a:pt x="575296" y="2422836"/>
                  <a:pt x="561170" y="2409052"/>
                  <a:pt x="547044" y="2409052"/>
                </a:cubicBezTo>
                <a:close/>
                <a:moveTo>
                  <a:pt x="169507" y="2409951"/>
                </a:moveTo>
                <a:cubicBezTo>
                  <a:pt x="169507" y="2424127"/>
                  <a:pt x="183633" y="2424127"/>
                  <a:pt x="183633" y="2409951"/>
                </a:cubicBezTo>
                <a:cubicBezTo>
                  <a:pt x="183633" y="2409951"/>
                  <a:pt x="169507" y="2409951"/>
                  <a:pt x="169507" y="2409951"/>
                </a:cubicBezTo>
                <a:close/>
                <a:moveTo>
                  <a:pt x="169507" y="2409951"/>
                </a:moveTo>
                <a:lnTo>
                  <a:pt x="169507" y="2495008"/>
                </a:lnTo>
                <a:lnTo>
                  <a:pt x="169507" y="2495009"/>
                </a:lnTo>
                <a:lnTo>
                  <a:pt x="169507" y="2409951"/>
                </a:lnTo>
                <a:close/>
                <a:moveTo>
                  <a:pt x="169507" y="2409946"/>
                </a:moveTo>
                <a:lnTo>
                  <a:pt x="169507" y="2409950"/>
                </a:lnTo>
                <a:lnTo>
                  <a:pt x="169507" y="2409951"/>
                </a:lnTo>
                <a:close/>
                <a:moveTo>
                  <a:pt x="758366" y="2366534"/>
                </a:moveTo>
                <a:lnTo>
                  <a:pt x="762336" y="2482081"/>
                </a:lnTo>
                <a:lnTo>
                  <a:pt x="762781" y="2480833"/>
                </a:lnTo>
                <a:lnTo>
                  <a:pt x="762781" y="2424126"/>
                </a:lnTo>
                <a:close/>
                <a:moveTo>
                  <a:pt x="126512" y="2352910"/>
                </a:moveTo>
                <a:cubicBezTo>
                  <a:pt x="126512" y="2367102"/>
                  <a:pt x="155810" y="2367101"/>
                  <a:pt x="155810" y="2352910"/>
                </a:cubicBezTo>
                <a:cubicBezTo>
                  <a:pt x="141161" y="2352910"/>
                  <a:pt x="141161" y="2352910"/>
                  <a:pt x="126512" y="2352910"/>
                </a:cubicBezTo>
                <a:close/>
                <a:moveTo>
                  <a:pt x="181927" y="2346400"/>
                </a:moveTo>
                <a:lnTo>
                  <a:pt x="182592" y="2371145"/>
                </a:lnTo>
                <a:lnTo>
                  <a:pt x="183633" y="2381599"/>
                </a:lnTo>
                <a:cubicBezTo>
                  <a:pt x="197758" y="2409951"/>
                  <a:pt x="197759" y="2438304"/>
                  <a:pt x="197758" y="2466656"/>
                </a:cubicBezTo>
                <a:cubicBezTo>
                  <a:pt x="197758" y="2480832"/>
                  <a:pt x="194227" y="2498552"/>
                  <a:pt x="194227" y="2514501"/>
                </a:cubicBezTo>
                <a:lnTo>
                  <a:pt x="197758" y="2536429"/>
                </a:lnTo>
                <a:lnTo>
                  <a:pt x="197758" y="2509184"/>
                </a:lnTo>
                <a:cubicBezTo>
                  <a:pt x="197758" y="2480832"/>
                  <a:pt x="197759" y="2438304"/>
                  <a:pt x="197758" y="2409951"/>
                </a:cubicBezTo>
                <a:close/>
                <a:moveTo>
                  <a:pt x="776906" y="2269606"/>
                </a:moveTo>
                <a:lnTo>
                  <a:pt x="776906" y="2424120"/>
                </a:lnTo>
                <a:lnTo>
                  <a:pt x="776906" y="2424127"/>
                </a:lnTo>
                <a:cubicBezTo>
                  <a:pt x="776906" y="2452480"/>
                  <a:pt x="776906" y="2466656"/>
                  <a:pt x="776906" y="2495008"/>
                </a:cubicBezTo>
                <a:cubicBezTo>
                  <a:pt x="783969" y="2431216"/>
                  <a:pt x="783969" y="2367423"/>
                  <a:pt x="780438" y="2305402"/>
                </a:cubicBezTo>
                <a:close/>
                <a:moveTo>
                  <a:pt x="168094" y="2290871"/>
                </a:moveTo>
                <a:lnTo>
                  <a:pt x="169507" y="2324894"/>
                </a:lnTo>
                <a:cubicBezTo>
                  <a:pt x="172156" y="2353247"/>
                  <a:pt x="176570" y="2381599"/>
                  <a:pt x="183633" y="2409951"/>
                </a:cubicBezTo>
                <a:lnTo>
                  <a:pt x="182592" y="2371145"/>
                </a:lnTo>
                <a:lnTo>
                  <a:pt x="178925" y="2334346"/>
                </a:lnTo>
                <a:close/>
                <a:moveTo>
                  <a:pt x="188864" y="2284987"/>
                </a:moveTo>
                <a:lnTo>
                  <a:pt x="190696" y="2310718"/>
                </a:lnTo>
                <a:cubicBezTo>
                  <a:pt x="194227" y="2342615"/>
                  <a:pt x="197758" y="2374510"/>
                  <a:pt x="197758" y="2409951"/>
                </a:cubicBezTo>
                <a:cubicBezTo>
                  <a:pt x="197758" y="2452480"/>
                  <a:pt x="205704" y="2495008"/>
                  <a:pt x="227555" y="2525576"/>
                </a:cubicBezTo>
                <a:lnTo>
                  <a:pt x="249767" y="2547315"/>
                </a:lnTo>
                <a:lnTo>
                  <a:pt x="270000" y="2538077"/>
                </a:lnTo>
                <a:lnTo>
                  <a:pt x="268386" y="2537537"/>
                </a:lnTo>
                <a:cubicBezTo>
                  <a:pt x="226009" y="2509185"/>
                  <a:pt x="211884" y="2438304"/>
                  <a:pt x="211884" y="2395775"/>
                </a:cubicBezTo>
                <a:cubicBezTo>
                  <a:pt x="204821" y="2367423"/>
                  <a:pt x="201290" y="2339070"/>
                  <a:pt x="195993" y="2312490"/>
                </a:cubicBezTo>
                <a:close/>
                <a:moveTo>
                  <a:pt x="761963" y="2222123"/>
                </a:moveTo>
                <a:lnTo>
                  <a:pt x="762781" y="2310718"/>
                </a:lnTo>
                <a:lnTo>
                  <a:pt x="762781" y="2424126"/>
                </a:lnTo>
                <a:lnTo>
                  <a:pt x="762781" y="2424127"/>
                </a:lnTo>
                <a:cubicBezTo>
                  <a:pt x="762780" y="2452480"/>
                  <a:pt x="762781" y="2466656"/>
                  <a:pt x="762781" y="2480832"/>
                </a:cubicBezTo>
                <a:lnTo>
                  <a:pt x="762781" y="2480833"/>
                </a:lnTo>
                <a:lnTo>
                  <a:pt x="762780" y="2495008"/>
                </a:lnTo>
                <a:cubicBezTo>
                  <a:pt x="762780" y="2495008"/>
                  <a:pt x="776906" y="2495008"/>
                  <a:pt x="776906" y="2495008"/>
                </a:cubicBezTo>
                <a:lnTo>
                  <a:pt x="776906" y="2424120"/>
                </a:lnTo>
                <a:lnTo>
                  <a:pt x="775140" y="2331982"/>
                </a:lnTo>
                <a:cubicBezTo>
                  <a:pt x="773375" y="2300086"/>
                  <a:pt x="769843" y="2268190"/>
                  <a:pt x="762780" y="2239837"/>
                </a:cubicBezTo>
                <a:close/>
                <a:moveTo>
                  <a:pt x="159044" y="2254540"/>
                </a:moveTo>
                <a:lnTo>
                  <a:pt x="167741" y="2323122"/>
                </a:lnTo>
                <a:lnTo>
                  <a:pt x="169507" y="2409946"/>
                </a:lnTo>
                <a:lnTo>
                  <a:pt x="169507" y="2353246"/>
                </a:lnTo>
                <a:lnTo>
                  <a:pt x="167051" y="2286680"/>
                </a:lnTo>
                <a:close/>
                <a:moveTo>
                  <a:pt x="169507" y="2239837"/>
                </a:moveTo>
                <a:cubicBezTo>
                  <a:pt x="169507" y="2261102"/>
                  <a:pt x="173039" y="2285910"/>
                  <a:pt x="176570" y="2310718"/>
                </a:cubicBezTo>
                <a:lnTo>
                  <a:pt x="178925" y="2334346"/>
                </a:lnTo>
                <a:lnTo>
                  <a:pt x="181927" y="2346400"/>
                </a:lnTo>
                <a:lnTo>
                  <a:pt x="179631" y="2260835"/>
                </a:lnTo>
                <a:close/>
                <a:moveTo>
                  <a:pt x="165322" y="2239837"/>
                </a:moveTo>
                <a:lnTo>
                  <a:pt x="167051" y="2286680"/>
                </a:lnTo>
                <a:lnTo>
                  <a:pt x="168094" y="2290871"/>
                </a:lnTo>
                <a:lnTo>
                  <a:pt x="165976" y="2239837"/>
                </a:lnTo>
                <a:close/>
                <a:moveTo>
                  <a:pt x="155382" y="2239837"/>
                </a:moveTo>
                <a:lnTo>
                  <a:pt x="159044" y="2254540"/>
                </a:lnTo>
                <a:lnTo>
                  <a:pt x="157180" y="2239837"/>
                </a:lnTo>
                <a:lnTo>
                  <a:pt x="157147" y="2239837"/>
                </a:lnTo>
                <a:cubicBezTo>
                  <a:pt x="155382" y="2239837"/>
                  <a:pt x="155382" y="2239837"/>
                  <a:pt x="155382" y="2239837"/>
                </a:cubicBezTo>
                <a:close/>
                <a:moveTo>
                  <a:pt x="166019" y="2237737"/>
                </a:moveTo>
                <a:lnTo>
                  <a:pt x="165976" y="2239837"/>
                </a:lnTo>
                <a:lnTo>
                  <a:pt x="165976" y="2239837"/>
                </a:lnTo>
                <a:lnTo>
                  <a:pt x="169507" y="2239837"/>
                </a:lnTo>
                <a:close/>
                <a:moveTo>
                  <a:pt x="156161" y="2231800"/>
                </a:moveTo>
                <a:lnTo>
                  <a:pt x="157180" y="2239837"/>
                </a:lnTo>
                <a:lnTo>
                  <a:pt x="165322" y="2239837"/>
                </a:lnTo>
                <a:lnTo>
                  <a:pt x="165227" y="2237260"/>
                </a:lnTo>
                <a:close/>
                <a:moveTo>
                  <a:pt x="621058" y="2135598"/>
                </a:moveTo>
                <a:cubicBezTo>
                  <a:pt x="507742" y="2206564"/>
                  <a:pt x="422756" y="2291724"/>
                  <a:pt x="323604" y="2376883"/>
                </a:cubicBezTo>
                <a:cubicBezTo>
                  <a:pt x="323604" y="2376883"/>
                  <a:pt x="337769" y="2391076"/>
                  <a:pt x="337769" y="2391076"/>
                </a:cubicBezTo>
                <a:cubicBezTo>
                  <a:pt x="436920" y="2305917"/>
                  <a:pt x="521907" y="2220757"/>
                  <a:pt x="621058" y="2149791"/>
                </a:cubicBezTo>
                <a:cubicBezTo>
                  <a:pt x="635223" y="2149791"/>
                  <a:pt x="621058" y="2121404"/>
                  <a:pt x="621058" y="2135598"/>
                </a:cubicBezTo>
                <a:close/>
                <a:moveTo>
                  <a:pt x="155382" y="1960419"/>
                </a:moveTo>
                <a:lnTo>
                  <a:pt x="155382" y="1970490"/>
                </a:lnTo>
                <a:cubicBezTo>
                  <a:pt x="155382" y="2034282"/>
                  <a:pt x="158913" y="2098075"/>
                  <a:pt x="162444" y="2161868"/>
                </a:cubicBezTo>
                <a:lnTo>
                  <a:pt x="165227" y="2237260"/>
                </a:lnTo>
                <a:lnTo>
                  <a:pt x="166019" y="2237737"/>
                </a:lnTo>
                <a:lnTo>
                  <a:pt x="168961" y="2096045"/>
                </a:lnTo>
                <a:lnTo>
                  <a:pt x="164210" y="2034282"/>
                </a:lnTo>
                <a:close/>
                <a:moveTo>
                  <a:pt x="666590" y="1892305"/>
                </a:moveTo>
                <a:cubicBezTo>
                  <a:pt x="663061" y="1888769"/>
                  <a:pt x="656006" y="1888769"/>
                  <a:pt x="648950" y="1895840"/>
                </a:cubicBezTo>
                <a:cubicBezTo>
                  <a:pt x="521943" y="2008982"/>
                  <a:pt x="380825" y="2093839"/>
                  <a:pt x="253819" y="2221124"/>
                </a:cubicBezTo>
                <a:cubicBezTo>
                  <a:pt x="239708" y="2221124"/>
                  <a:pt x="253819" y="2235267"/>
                  <a:pt x="267931" y="2235267"/>
                </a:cubicBezTo>
                <a:cubicBezTo>
                  <a:pt x="394937" y="2107982"/>
                  <a:pt x="550167" y="2023125"/>
                  <a:pt x="663062" y="1909983"/>
                </a:cubicBezTo>
                <a:cubicBezTo>
                  <a:pt x="670117" y="1902912"/>
                  <a:pt x="670117" y="1895840"/>
                  <a:pt x="666590" y="1892305"/>
                </a:cubicBezTo>
                <a:close/>
                <a:moveTo>
                  <a:pt x="169507" y="1828718"/>
                </a:moveTo>
                <a:lnTo>
                  <a:pt x="169507" y="1828728"/>
                </a:lnTo>
                <a:lnTo>
                  <a:pt x="169507" y="1828736"/>
                </a:lnTo>
                <a:close/>
                <a:moveTo>
                  <a:pt x="612543" y="1766525"/>
                </a:moveTo>
                <a:cubicBezTo>
                  <a:pt x="608978" y="1762966"/>
                  <a:pt x="601849" y="1762966"/>
                  <a:pt x="594720" y="1770083"/>
                </a:cubicBezTo>
                <a:cubicBezTo>
                  <a:pt x="452135" y="1841246"/>
                  <a:pt x="338068" y="1955107"/>
                  <a:pt x="209742" y="2068968"/>
                </a:cubicBezTo>
                <a:cubicBezTo>
                  <a:pt x="209742" y="2083200"/>
                  <a:pt x="224000" y="2097433"/>
                  <a:pt x="224000" y="2083201"/>
                </a:cubicBezTo>
                <a:cubicBezTo>
                  <a:pt x="338068" y="1969339"/>
                  <a:pt x="466394" y="1855478"/>
                  <a:pt x="608978" y="1784315"/>
                </a:cubicBezTo>
                <a:cubicBezTo>
                  <a:pt x="616107" y="1777199"/>
                  <a:pt x="616108" y="1770082"/>
                  <a:pt x="612543" y="1766525"/>
                </a:cubicBezTo>
                <a:close/>
                <a:moveTo>
                  <a:pt x="564808" y="1610715"/>
                </a:moveTo>
                <a:cubicBezTo>
                  <a:pt x="561312" y="1607157"/>
                  <a:pt x="554321" y="1607157"/>
                  <a:pt x="547330" y="1614273"/>
                </a:cubicBezTo>
                <a:cubicBezTo>
                  <a:pt x="491399" y="1671204"/>
                  <a:pt x="428476" y="1721019"/>
                  <a:pt x="363805" y="1769054"/>
                </a:cubicBezTo>
                <a:lnTo>
                  <a:pt x="172548" y="1911114"/>
                </a:lnTo>
                <a:lnTo>
                  <a:pt x="169507" y="1828736"/>
                </a:lnTo>
                <a:lnTo>
                  <a:pt x="169507" y="1913685"/>
                </a:lnTo>
                <a:lnTo>
                  <a:pt x="164112" y="1923611"/>
                </a:lnTo>
                <a:cubicBezTo>
                  <a:pt x="163675" y="1926947"/>
                  <a:pt x="164548" y="1930060"/>
                  <a:pt x="166296" y="1932729"/>
                </a:cubicBezTo>
                <a:lnTo>
                  <a:pt x="169507" y="1934363"/>
                </a:lnTo>
                <a:lnTo>
                  <a:pt x="169507" y="2069723"/>
                </a:lnTo>
                <a:lnTo>
                  <a:pt x="168961" y="2096045"/>
                </a:lnTo>
                <a:lnTo>
                  <a:pt x="178557" y="2220788"/>
                </a:lnTo>
                <a:lnTo>
                  <a:pt x="179631" y="2260835"/>
                </a:lnTo>
                <a:lnTo>
                  <a:pt x="186061" y="2274170"/>
                </a:lnTo>
                <a:lnTo>
                  <a:pt x="188864" y="2284987"/>
                </a:lnTo>
                <a:lnTo>
                  <a:pt x="183633" y="2211485"/>
                </a:lnTo>
                <a:cubicBezTo>
                  <a:pt x="183633" y="2147692"/>
                  <a:pt x="180101" y="2083899"/>
                  <a:pt x="176570" y="2020106"/>
                </a:cubicBezTo>
                <a:lnTo>
                  <a:pt x="173480" y="1936385"/>
                </a:lnTo>
                <a:lnTo>
                  <a:pt x="183775" y="1941624"/>
                </a:lnTo>
                <a:cubicBezTo>
                  <a:pt x="309621" y="1841996"/>
                  <a:pt x="449450" y="1742367"/>
                  <a:pt x="561312" y="1628506"/>
                </a:cubicBezTo>
                <a:cubicBezTo>
                  <a:pt x="568304" y="1621390"/>
                  <a:pt x="568304" y="1614274"/>
                  <a:pt x="564808" y="1610715"/>
                </a:cubicBezTo>
                <a:close/>
                <a:moveTo>
                  <a:pt x="616108" y="1394979"/>
                </a:moveTo>
                <a:cubicBezTo>
                  <a:pt x="612543" y="1391421"/>
                  <a:pt x="608979" y="1391421"/>
                  <a:pt x="608979" y="1398538"/>
                </a:cubicBezTo>
                <a:cubicBezTo>
                  <a:pt x="480653" y="1498166"/>
                  <a:pt x="338068" y="1597794"/>
                  <a:pt x="224001" y="1697423"/>
                </a:cubicBezTo>
                <a:cubicBezTo>
                  <a:pt x="209742" y="1697423"/>
                  <a:pt x="224001" y="1725888"/>
                  <a:pt x="224001" y="1711655"/>
                </a:cubicBezTo>
                <a:cubicBezTo>
                  <a:pt x="352327" y="1612027"/>
                  <a:pt x="494911" y="1512399"/>
                  <a:pt x="623237" y="1412770"/>
                </a:cubicBezTo>
                <a:cubicBezTo>
                  <a:pt x="623237" y="1405654"/>
                  <a:pt x="619673" y="1398538"/>
                  <a:pt x="616108" y="1394979"/>
                </a:cubicBezTo>
                <a:close/>
                <a:moveTo>
                  <a:pt x="650894" y="1218509"/>
                </a:moveTo>
                <a:cubicBezTo>
                  <a:pt x="522282" y="1288424"/>
                  <a:pt x="422251" y="1386304"/>
                  <a:pt x="307930" y="1484185"/>
                </a:cubicBezTo>
                <a:cubicBezTo>
                  <a:pt x="293639" y="1484185"/>
                  <a:pt x="307929" y="1498168"/>
                  <a:pt x="322220" y="1498168"/>
                </a:cubicBezTo>
                <a:cubicBezTo>
                  <a:pt x="436541" y="1400287"/>
                  <a:pt x="536572" y="1302407"/>
                  <a:pt x="650894" y="1232492"/>
                </a:cubicBezTo>
                <a:cubicBezTo>
                  <a:pt x="665184" y="1232492"/>
                  <a:pt x="650894" y="1204526"/>
                  <a:pt x="650894" y="1218509"/>
                </a:cubicBezTo>
                <a:close/>
                <a:moveTo>
                  <a:pt x="150615" y="1175048"/>
                </a:moveTo>
                <a:lnTo>
                  <a:pt x="155382" y="1304209"/>
                </a:lnTo>
                <a:cubicBezTo>
                  <a:pt x="158913" y="1431795"/>
                  <a:pt x="162444" y="1559380"/>
                  <a:pt x="169507" y="1686966"/>
                </a:cubicBezTo>
                <a:lnTo>
                  <a:pt x="169507" y="1828718"/>
                </a:lnTo>
                <a:lnTo>
                  <a:pt x="175025" y="1645545"/>
                </a:lnTo>
                <a:cubicBezTo>
                  <a:pt x="175466" y="1521946"/>
                  <a:pt x="169728" y="1395689"/>
                  <a:pt x="159576" y="1268547"/>
                </a:cubicBezTo>
                <a:close/>
                <a:moveTo>
                  <a:pt x="582639" y="1113327"/>
                </a:moveTo>
                <a:cubicBezTo>
                  <a:pt x="579093" y="1109769"/>
                  <a:pt x="572002" y="1109769"/>
                  <a:pt x="564911" y="1116885"/>
                </a:cubicBezTo>
                <a:cubicBezTo>
                  <a:pt x="437266" y="1216513"/>
                  <a:pt x="309622" y="1316142"/>
                  <a:pt x="181978" y="1415770"/>
                </a:cubicBezTo>
                <a:cubicBezTo>
                  <a:pt x="167795" y="1430003"/>
                  <a:pt x="181978" y="1444236"/>
                  <a:pt x="196160" y="1430003"/>
                </a:cubicBezTo>
                <a:cubicBezTo>
                  <a:pt x="323805" y="1344607"/>
                  <a:pt x="451449" y="1244979"/>
                  <a:pt x="579093" y="1131118"/>
                </a:cubicBezTo>
                <a:cubicBezTo>
                  <a:pt x="586184" y="1124001"/>
                  <a:pt x="586185" y="1116885"/>
                  <a:pt x="582639" y="1113327"/>
                </a:cubicBezTo>
                <a:close/>
                <a:moveTo>
                  <a:pt x="678192" y="1101569"/>
                </a:moveTo>
                <a:lnTo>
                  <a:pt x="678027" y="1105742"/>
                </a:lnTo>
                <a:cubicBezTo>
                  <a:pt x="678027" y="1219152"/>
                  <a:pt x="678027" y="1346737"/>
                  <a:pt x="692153" y="1474323"/>
                </a:cubicBezTo>
                <a:cubicBezTo>
                  <a:pt x="692153" y="1601909"/>
                  <a:pt x="706278" y="1729495"/>
                  <a:pt x="720404" y="1857080"/>
                </a:cubicBezTo>
                <a:cubicBezTo>
                  <a:pt x="734530" y="1984666"/>
                  <a:pt x="734529" y="2112251"/>
                  <a:pt x="748655" y="2239837"/>
                </a:cubicBezTo>
                <a:cubicBezTo>
                  <a:pt x="748655" y="2268189"/>
                  <a:pt x="752186" y="2300086"/>
                  <a:pt x="755717" y="2331982"/>
                </a:cubicBezTo>
                <a:lnTo>
                  <a:pt x="758366" y="2366534"/>
                </a:lnTo>
                <a:lnTo>
                  <a:pt x="755717" y="2289454"/>
                </a:lnTo>
                <a:cubicBezTo>
                  <a:pt x="752186" y="2222117"/>
                  <a:pt x="748655" y="2154780"/>
                  <a:pt x="748655" y="2083899"/>
                </a:cubicBezTo>
                <a:cubicBezTo>
                  <a:pt x="741592" y="2020106"/>
                  <a:pt x="738061" y="1952769"/>
                  <a:pt x="736295" y="1883660"/>
                </a:cubicBezTo>
                <a:lnTo>
                  <a:pt x="736211" y="1873654"/>
                </a:lnTo>
                <a:lnTo>
                  <a:pt x="734529" y="1857080"/>
                </a:lnTo>
                <a:cubicBezTo>
                  <a:pt x="720404" y="1729494"/>
                  <a:pt x="720404" y="1601909"/>
                  <a:pt x="706278" y="1474323"/>
                </a:cubicBezTo>
                <a:cubicBezTo>
                  <a:pt x="699215" y="1410530"/>
                  <a:pt x="695684" y="1346737"/>
                  <a:pt x="693918" y="1284717"/>
                </a:cubicBezTo>
                <a:lnTo>
                  <a:pt x="693525" y="1244854"/>
                </a:lnTo>
                <a:lnTo>
                  <a:pt x="678910" y="1110615"/>
                </a:lnTo>
                <a:close/>
                <a:moveTo>
                  <a:pt x="693754" y="1066103"/>
                </a:moveTo>
                <a:lnTo>
                  <a:pt x="692153" y="1105742"/>
                </a:lnTo>
                <a:lnTo>
                  <a:pt x="693525" y="1244854"/>
                </a:lnTo>
                <a:lnTo>
                  <a:pt x="699215" y="1297121"/>
                </a:lnTo>
                <a:cubicBezTo>
                  <a:pt x="713341" y="1421162"/>
                  <a:pt x="727466" y="1545204"/>
                  <a:pt x="734529" y="1672790"/>
                </a:cubicBezTo>
                <a:lnTo>
                  <a:pt x="736211" y="1873654"/>
                </a:lnTo>
                <a:lnTo>
                  <a:pt x="753952" y="2048458"/>
                </a:lnTo>
                <a:lnTo>
                  <a:pt x="761963" y="2222123"/>
                </a:lnTo>
                <a:lnTo>
                  <a:pt x="761015" y="2119340"/>
                </a:lnTo>
                <a:cubicBezTo>
                  <a:pt x="759249" y="2055547"/>
                  <a:pt x="755718" y="1991754"/>
                  <a:pt x="748655" y="1927961"/>
                </a:cubicBezTo>
                <a:cubicBezTo>
                  <a:pt x="748655" y="1800375"/>
                  <a:pt x="748655" y="1672790"/>
                  <a:pt x="734530" y="1545204"/>
                </a:cubicBezTo>
                <a:cubicBezTo>
                  <a:pt x="727466" y="1417619"/>
                  <a:pt x="716873" y="1290033"/>
                  <a:pt x="704513" y="1164219"/>
                </a:cubicBezTo>
                <a:close/>
                <a:moveTo>
                  <a:pt x="618984" y="916878"/>
                </a:moveTo>
                <a:cubicBezTo>
                  <a:pt x="477867" y="1016909"/>
                  <a:pt x="350860" y="1145521"/>
                  <a:pt x="223854" y="1259843"/>
                </a:cubicBezTo>
                <a:cubicBezTo>
                  <a:pt x="209742" y="1274133"/>
                  <a:pt x="223854" y="1288423"/>
                  <a:pt x="237965" y="1274133"/>
                </a:cubicBezTo>
                <a:cubicBezTo>
                  <a:pt x="364972" y="1159811"/>
                  <a:pt x="491978" y="1031200"/>
                  <a:pt x="633096" y="945459"/>
                </a:cubicBezTo>
                <a:cubicBezTo>
                  <a:pt x="647208" y="931168"/>
                  <a:pt x="633096" y="916878"/>
                  <a:pt x="618984" y="916878"/>
                </a:cubicBezTo>
                <a:close/>
                <a:moveTo>
                  <a:pt x="699139" y="898874"/>
                </a:moveTo>
                <a:lnTo>
                  <a:pt x="699436" y="925439"/>
                </a:lnTo>
                <a:lnTo>
                  <a:pt x="694901" y="1037720"/>
                </a:lnTo>
                <a:lnTo>
                  <a:pt x="696567" y="1073846"/>
                </a:lnTo>
                <a:cubicBezTo>
                  <a:pt x="704512" y="1169535"/>
                  <a:pt x="720404" y="1265224"/>
                  <a:pt x="720404" y="1360914"/>
                </a:cubicBezTo>
                <a:cubicBezTo>
                  <a:pt x="734530" y="1488499"/>
                  <a:pt x="748655" y="1616085"/>
                  <a:pt x="762780" y="1743671"/>
                </a:cubicBezTo>
                <a:cubicBezTo>
                  <a:pt x="762781" y="1871256"/>
                  <a:pt x="762780" y="1998842"/>
                  <a:pt x="762780" y="2126428"/>
                </a:cubicBezTo>
                <a:lnTo>
                  <a:pt x="776906" y="2269606"/>
                </a:lnTo>
                <a:lnTo>
                  <a:pt x="776906" y="2112252"/>
                </a:lnTo>
                <a:cubicBezTo>
                  <a:pt x="776906" y="1984666"/>
                  <a:pt x="776906" y="1857080"/>
                  <a:pt x="762780" y="1729494"/>
                </a:cubicBezTo>
                <a:cubicBezTo>
                  <a:pt x="762781" y="1474323"/>
                  <a:pt x="734530" y="1219152"/>
                  <a:pt x="706278" y="963980"/>
                </a:cubicBezTo>
                <a:close/>
                <a:moveTo>
                  <a:pt x="564757" y="801587"/>
                </a:moveTo>
                <a:cubicBezTo>
                  <a:pt x="561244" y="798069"/>
                  <a:pt x="554219" y="798069"/>
                  <a:pt x="547193" y="805104"/>
                </a:cubicBezTo>
                <a:cubicBezTo>
                  <a:pt x="406675" y="875453"/>
                  <a:pt x="308313" y="988011"/>
                  <a:pt x="181847" y="1086499"/>
                </a:cubicBezTo>
                <a:cubicBezTo>
                  <a:pt x="167795" y="1100568"/>
                  <a:pt x="181847" y="1114638"/>
                  <a:pt x="195899" y="1100569"/>
                </a:cubicBezTo>
                <a:cubicBezTo>
                  <a:pt x="322365" y="1002080"/>
                  <a:pt x="420727" y="889523"/>
                  <a:pt x="561245" y="819174"/>
                </a:cubicBezTo>
                <a:cubicBezTo>
                  <a:pt x="568270" y="812139"/>
                  <a:pt x="568271" y="805104"/>
                  <a:pt x="564757" y="801587"/>
                </a:cubicBezTo>
                <a:close/>
                <a:moveTo>
                  <a:pt x="663902" y="793865"/>
                </a:moveTo>
                <a:lnTo>
                  <a:pt x="663902" y="921452"/>
                </a:lnTo>
                <a:lnTo>
                  <a:pt x="678192" y="1101569"/>
                </a:lnTo>
                <a:lnTo>
                  <a:pt x="683354" y="971260"/>
                </a:lnTo>
                <a:lnTo>
                  <a:pt x="663902" y="793866"/>
                </a:lnTo>
                <a:close/>
                <a:moveTo>
                  <a:pt x="663902" y="571217"/>
                </a:moveTo>
                <a:lnTo>
                  <a:pt x="663902" y="597052"/>
                </a:lnTo>
                <a:lnTo>
                  <a:pt x="681558" y="753110"/>
                </a:lnTo>
                <a:cubicBezTo>
                  <a:pt x="685090" y="810700"/>
                  <a:pt x="685973" y="868734"/>
                  <a:pt x="685090" y="927432"/>
                </a:cubicBezTo>
                <a:lnTo>
                  <a:pt x="683354" y="971260"/>
                </a:lnTo>
                <a:lnTo>
                  <a:pt x="693754" y="1066103"/>
                </a:lnTo>
                <a:lnTo>
                  <a:pt x="694901" y="1037720"/>
                </a:lnTo>
                <a:lnTo>
                  <a:pt x="692153" y="978157"/>
                </a:lnTo>
                <a:lnTo>
                  <a:pt x="690712" y="822026"/>
                </a:lnTo>
                <a:lnTo>
                  <a:pt x="665667" y="593628"/>
                </a:lnTo>
                <a:close/>
                <a:moveTo>
                  <a:pt x="677094" y="549491"/>
                </a:moveTo>
                <a:lnTo>
                  <a:pt x="678027" y="595400"/>
                </a:lnTo>
                <a:cubicBezTo>
                  <a:pt x="685090" y="659193"/>
                  <a:pt x="688622" y="722985"/>
                  <a:pt x="690387" y="786778"/>
                </a:cubicBezTo>
                <a:lnTo>
                  <a:pt x="690712" y="822026"/>
                </a:lnTo>
                <a:lnTo>
                  <a:pt x="699139" y="898874"/>
                </a:lnTo>
                <a:lnTo>
                  <a:pt x="697450" y="747794"/>
                </a:lnTo>
                <a:cubicBezTo>
                  <a:pt x="694801" y="689317"/>
                  <a:pt x="689945" y="631726"/>
                  <a:pt x="682221" y="575464"/>
                </a:cubicBezTo>
                <a:close/>
                <a:moveTo>
                  <a:pt x="549543" y="490090"/>
                </a:moveTo>
                <a:cubicBezTo>
                  <a:pt x="547761" y="486532"/>
                  <a:pt x="544196" y="486532"/>
                  <a:pt x="537067" y="493649"/>
                </a:cubicBezTo>
                <a:cubicBezTo>
                  <a:pt x="394482" y="579044"/>
                  <a:pt x="266156" y="692905"/>
                  <a:pt x="137830" y="806766"/>
                </a:cubicBezTo>
                <a:cubicBezTo>
                  <a:pt x="137830" y="806766"/>
                  <a:pt x="152089" y="820999"/>
                  <a:pt x="152089" y="820999"/>
                </a:cubicBezTo>
                <a:cubicBezTo>
                  <a:pt x="280415" y="721370"/>
                  <a:pt x="408741" y="607509"/>
                  <a:pt x="551326" y="507881"/>
                </a:cubicBezTo>
                <a:cubicBezTo>
                  <a:pt x="551325" y="500765"/>
                  <a:pt x="551325" y="493648"/>
                  <a:pt x="549543" y="490090"/>
                </a:cubicBezTo>
                <a:close/>
                <a:moveTo>
                  <a:pt x="652291" y="423847"/>
                </a:moveTo>
                <a:lnTo>
                  <a:pt x="663902" y="571217"/>
                </a:lnTo>
                <a:lnTo>
                  <a:pt x="663902" y="538695"/>
                </a:lnTo>
                <a:lnTo>
                  <a:pt x="658210" y="453833"/>
                </a:lnTo>
                <a:close/>
                <a:moveTo>
                  <a:pt x="621525" y="411109"/>
                </a:moveTo>
                <a:lnTo>
                  <a:pt x="663902" y="793865"/>
                </a:lnTo>
                <a:lnTo>
                  <a:pt x="663902" y="597052"/>
                </a:lnTo>
                <a:lnTo>
                  <a:pt x="662136" y="581445"/>
                </a:lnTo>
                <a:cubicBezTo>
                  <a:pt x="652425" y="524519"/>
                  <a:pt x="639182" y="467814"/>
                  <a:pt x="621525" y="411109"/>
                </a:cubicBezTo>
                <a:close/>
                <a:moveTo>
                  <a:pt x="568240" y="304316"/>
                </a:moveTo>
                <a:cubicBezTo>
                  <a:pt x="564712" y="300758"/>
                  <a:pt x="561184" y="300758"/>
                  <a:pt x="561184" y="307874"/>
                </a:cubicBezTo>
                <a:cubicBezTo>
                  <a:pt x="420066" y="407503"/>
                  <a:pt x="278948" y="507131"/>
                  <a:pt x="151942" y="620992"/>
                </a:cubicBezTo>
                <a:cubicBezTo>
                  <a:pt x="137830" y="635225"/>
                  <a:pt x="151942" y="635225"/>
                  <a:pt x="166054" y="635225"/>
                </a:cubicBezTo>
                <a:cubicBezTo>
                  <a:pt x="293060" y="521364"/>
                  <a:pt x="434178" y="421735"/>
                  <a:pt x="575296" y="322107"/>
                </a:cubicBezTo>
                <a:cubicBezTo>
                  <a:pt x="575296" y="314991"/>
                  <a:pt x="571768" y="307874"/>
                  <a:pt x="568240" y="304316"/>
                </a:cubicBezTo>
                <a:close/>
                <a:moveTo>
                  <a:pt x="505242" y="155808"/>
                </a:moveTo>
                <a:cubicBezTo>
                  <a:pt x="392828" y="268366"/>
                  <a:pt x="252310" y="338715"/>
                  <a:pt x="139896" y="451273"/>
                </a:cubicBezTo>
                <a:cubicBezTo>
                  <a:pt x="125845" y="465342"/>
                  <a:pt x="139896" y="479412"/>
                  <a:pt x="153948" y="465343"/>
                </a:cubicBezTo>
                <a:cubicBezTo>
                  <a:pt x="266362" y="352785"/>
                  <a:pt x="406880" y="282436"/>
                  <a:pt x="519294" y="169878"/>
                </a:cubicBezTo>
                <a:cubicBezTo>
                  <a:pt x="533346" y="169878"/>
                  <a:pt x="519294" y="155808"/>
                  <a:pt x="505242" y="155808"/>
                </a:cubicBezTo>
                <a:close/>
                <a:moveTo>
                  <a:pt x="435392" y="65921"/>
                </a:moveTo>
                <a:cubicBezTo>
                  <a:pt x="372123" y="101877"/>
                  <a:pt x="315884" y="145024"/>
                  <a:pt x="261403" y="189969"/>
                </a:cubicBezTo>
                <a:lnTo>
                  <a:pt x="103782" y="319998"/>
                </a:lnTo>
                <a:lnTo>
                  <a:pt x="84754" y="141762"/>
                </a:lnTo>
                <a:cubicBezTo>
                  <a:pt x="84754" y="141762"/>
                  <a:pt x="70628" y="141762"/>
                  <a:pt x="70629" y="155938"/>
                </a:cubicBezTo>
                <a:cubicBezTo>
                  <a:pt x="98879" y="396933"/>
                  <a:pt x="113005" y="652104"/>
                  <a:pt x="127131" y="907276"/>
                </a:cubicBezTo>
                <a:lnTo>
                  <a:pt x="130320" y="1006053"/>
                </a:lnTo>
                <a:lnTo>
                  <a:pt x="141256" y="1077390"/>
                </a:lnTo>
                <a:lnTo>
                  <a:pt x="150615" y="1175048"/>
                </a:lnTo>
                <a:lnTo>
                  <a:pt x="142463" y="954151"/>
                </a:lnTo>
                <a:lnTo>
                  <a:pt x="154174" y="958828"/>
                </a:lnTo>
                <a:cubicBezTo>
                  <a:pt x="295818" y="845686"/>
                  <a:pt x="423298" y="732544"/>
                  <a:pt x="579107" y="633545"/>
                </a:cubicBezTo>
                <a:cubicBezTo>
                  <a:pt x="586189" y="626473"/>
                  <a:pt x="586190" y="619402"/>
                  <a:pt x="582648" y="615866"/>
                </a:cubicBezTo>
                <a:cubicBezTo>
                  <a:pt x="579107" y="612331"/>
                  <a:pt x="572025" y="612331"/>
                  <a:pt x="564943" y="619402"/>
                </a:cubicBezTo>
                <a:cubicBezTo>
                  <a:pt x="494120" y="661831"/>
                  <a:pt x="423298" y="714866"/>
                  <a:pt x="352476" y="771437"/>
                </a:cubicBezTo>
                <a:lnTo>
                  <a:pt x="142052" y="943020"/>
                </a:lnTo>
                <a:lnTo>
                  <a:pt x="141256" y="921452"/>
                </a:lnTo>
                <a:cubicBezTo>
                  <a:pt x="141256" y="793866"/>
                  <a:pt x="127130" y="666281"/>
                  <a:pt x="127131" y="538695"/>
                </a:cubicBezTo>
                <a:lnTo>
                  <a:pt x="105963" y="340425"/>
                </a:lnTo>
                <a:lnTo>
                  <a:pt x="112017" y="339186"/>
                </a:lnTo>
                <a:cubicBezTo>
                  <a:pt x="210435" y="252892"/>
                  <a:pt x="322914" y="152215"/>
                  <a:pt x="435392" y="94686"/>
                </a:cubicBezTo>
                <a:cubicBezTo>
                  <a:pt x="449452" y="80303"/>
                  <a:pt x="435392" y="65921"/>
                  <a:pt x="435392" y="65921"/>
                </a:cubicBezTo>
                <a:close/>
                <a:moveTo>
                  <a:pt x="167742" y="79741"/>
                </a:moveTo>
                <a:lnTo>
                  <a:pt x="97013" y="84272"/>
                </a:lnTo>
                <a:lnTo>
                  <a:pt x="96572" y="84468"/>
                </a:lnTo>
                <a:lnTo>
                  <a:pt x="177293" y="80442"/>
                </a:lnTo>
                <a:close/>
                <a:moveTo>
                  <a:pt x="98907" y="83430"/>
                </a:moveTo>
                <a:lnTo>
                  <a:pt x="84754" y="85057"/>
                </a:lnTo>
                <a:lnTo>
                  <a:pt x="97013" y="84272"/>
                </a:lnTo>
                <a:close/>
                <a:moveTo>
                  <a:pt x="235348" y="65921"/>
                </a:moveTo>
                <a:lnTo>
                  <a:pt x="233649" y="67935"/>
                </a:lnTo>
                <a:lnTo>
                  <a:pt x="226600" y="68746"/>
                </a:lnTo>
                <a:lnTo>
                  <a:pt x="232577" y="69207"/>
                </a:lnTo>
                <a:lnTo>
                  <a:pt x="225113" y="78058"/>
                </a:lnTo>
                <a:lnTo>
                  <a:pt x="177293" y="80442"/>
                </a:lnTo>
                <a:lnTo>
                  <a:pt x="220430" y="83610"/>
                </a:lnTo>
                <a:lnTo>
                  <a:pt x="209675" y="96363"/>
                </a:lnTo>
                <a:cubicBezTo>
                  <a:pt x="180462" y="124516"/>
                  <a:pt x="143280" y="146488"/>
                  <a:pt x="122033" y="168461"/>
                </a:cubicBezTo>
                <a:cubicBezTo>
                  <a:pt x="107868" y="183110"/>
                  <a:pt x="122032" y="197759"/>
                  <a:pt x="122033" y="183110"/>
                </a:cubicBezTo>
                <a:lnTo>
                  <a:pt x="244374" y="84703"/>
                </a:lnTo>
                <a:lnTo>
                  <a:pt x="409642" y="70881"/>
                </a:lnTo>
                <a:lnTo>
                  <a:pt x="452182" y="61524"/>
                </a:lnTo>
                <a:lnTo>
                  <a:pt x="374328" y="70881"/>
                </a:lnTo>
                <a:lnTo>
                  <a:pt x="254546" y="76640"/>
                </a:lnTo>
                <a:lnTo>
                  <a:pt x="253054" y="73245"/>
                </a:lnTo>
                <a:lnTo>
                  <a:pt x="245751" y="70224"/>
                </a:lnTo>
                <a:lnTo>
                  <a:pt x="254260" y="70881"/>
                </a:lnTo>
                <a:lnTo>
                  <a:pt x="310623" y="62619"/>
                </a:lnTo>
                <a:lnTo>
                  <a:pt x="254260" y="65565"/>
                </a:lnTo>
                <a:lnTo>
                  <a:pt x="238788" y="67344"/>
                </a:lnTo>
                <a:close/>
                <a:moveTo>
                  <a:pt x="84754" y="70881"/>
                </a:moveTo>
                <a:cubicBezTo>
                  <a:pt x="70628" y="70881"/>
                  <a:pt x="70628" y="85057"/>
                  <a:pt x="84754" y="85057"/>
                </a:cubicBezTo>
                <a:cubicBezTo>
                  <a:pt x="84754" y="85057"/>
                  <a:pt x="84754" y="70881"/>
                  <a:pt x="84754" y="70881"/>
                </a:cubicBezTo>
                <a:close/>
                <a:moveTo>
                  <a:pt x="172086" y="65292"/>
                </a:moveTo>
                <a:lnTo>
                  <a:pt x="143311" y="67134"/>
                </a:lnTo>
                <a:lnTo>
                  <a:pt x="127130" y="70881"/>
                </a:lnTo>
                <a:lnTo>
                  <a:pt x="98907" y="83430"/>
                </a:lnTo>
                <a:lnTo>
                  <a:pt x="226600" y="68746"/>
                </a:lnTo>
                <a:lnTo>
                  <a:pt x="185398" y="65565"/>
                </a:lnTo>
                <a:close/>
                <a:moveTo>
                  <a:pt x="550897" y="42528"/>
                </a:moveTo>
                <a:lnTo>
                  <a:pt x="508522" y="47254"/>
                </a:lnTo>
                <a:lnTo>
                  <a:pt x="499692" y="49617"/>
                </a:lnTo>
                <a:cubicBezTo>
                  <a:pt x="486449" y="53161"/>
                  <a:pt x="472766" y="56705"/>
                  <a:pt x="457978" y="60249"/>
                </a:cubicBezTo>
                <a:lnTo>
                  <a:pt x="452182" y="61524"/>
                </a:lnTo>
                <a:lnTo>
                  <a:pt x="521763" y="53161"/>
                </a:lnTo>
                <a:lnTo>
                  <a:pt x="555673" y="43860"/>
                </a:lnTo>
                <a:close/>
                <a:moveTo>
                  <a:pt x="586246" y="35475"/>
                </a:moveTo>
                <a:lnTo>
                  <a:pt x="555673" y="43860"/>
                </a:lnTo>
                <a:lnTo>
                  <a:pt x="582680" y="51389"/>
                </a:lnTo>
                <a:cubicBezTo>
                  <a:pt x="589743" y="56705"/>
                  <a:pt x="593274" y="63793"/>
                  <a:pt x="593274" y="70881"/>
                </a:cubicBezTo>
                <a:cubicBezTo>
                  <a:pt x="607400" y="99233"/>
                  <a:pt x="607399" y="113409"/>
                  <a:pt x="607399" y="127586"/>
                </a:cubicBezTo>
                <a:cubicBezTo>
                  <a:pt x="607400" y="155938"/>
                  <a:pt x="607399" y="198467"/>
                  <a:pt x="607399" y="226819"/>
                </a:cubicBezTo>
                <a:cubicBezTo>
                  <a:pt x="621525" y="283524"/>
                  <a:pt x="621525" y="354405"/>
                  <a:pt x="621525" y="411109"/>
                </a:cubicBezTo>
                <a:cubicBezTo>
                  <a:pt x="621525" y="396933"/>
                  <a:pt x="635650" y="396933"/>
                  <a:pt x="649776" y="411109"/>
                </a:cubicBezTo>
                <a:lnTo>
                  <a:pt x="652291" y="423847"/>
                </a:lnTo>
                <a:lnTo>
                  <a:pt x="635651" y="212643"/>
                </a:lnTo>
                <a:cubicBezTo>
                  <a:pt x="635650" y="170114"/>
                  <a:pt x="635650" y="127586"/>
                  <a:pt x="621525" y="70881"/>
                </a:cubicBezTo>
                <a:close/>
                <a:moveTo>
                  <a:pt x="431328" y="43846"/>
                </a:moveTo>
                <a:lnTo>
                  <a:pt x="372562" y="51389"/>
                </a:lnTo>
                <a:lnTo>
                  <a:pt x="298064" y="56705"/>
                </a:lnTo>
                <a:lnTo>
                  <a:pt x="350966" y="56705"/>
                </a:lnTo>
                <a:lnTo>
                  <a:pt x="411407" y="47845"/>
                </a:lnTo>
                <a:close/>
                <a:moveTo>
                  <a:pt x="142255" y="58452"/>
                </a:moveTo>
                <a:lnTo>
                  <a:pt x="84754" y="70881"/>
                </a:lnTo>
                <a:lnTo>
                  <a:pt x="143311" y="67134"/>
                </a:lnTo>
                <a:lnTo>
                  <a:pt x="152954" y="64900"/>
                </a:lnTo>
                <a:lnTo>
                  <a:pt x="172086" y="65292"/>
                </a:lnTo>
                <a:lnTo>
                  <a:pt x="226671" y="61799"/>
                </a:lnTo>
                <a:lnTo>
                  <a:pt x="298064" y="56705"/>
                </a:lnTo>
                <a:lnTo>
                  <a:pt x="211884" y="56705"/>
                </a:lnTo>
                <a:close/>
                <a:moveTo>
                  <a:pt x="473205" y="35441"/>
                </a:moveTo>
                <a:lnTo>
                  <a:pt x="431328" y="43846"/>
                </a:lnTo>
                <a:lnTo>
                  <a:pt x="443853" y="42239"/>
                </a:lnTo>
                <a:close/>
                <a:moveTo>
                  <a:pt x="619759" y="24808"/>
                </a:moveTo>
                <a:cubicBezTo>
                  <a:pt x="607399" y="24808"/>
                  <a:pt x="593274" y="28352"/>
                  <a:pt x="579148" y="28352"/>
                </a:cubicBezTo>
                <a:lnTo>
                  <a:pt x="586246" y="35475"/>
                </a:lnTo>
                <a:lnTo>
                  <a:pt x="621465" y="25815"/>
                </a:lnTo>
                <a:close/>
                <a:moveTo>
                  <a:pt x="31295" y="57483"/>
                </a:moveTo>
                <a:cubicBezTo>
                  <a:pt x="27633" y="57483"/>
                  <a:pt x="23971" y="61031"/>
                  <a:pt x="23971" y="68127"/>
                </a:cubicBezTo>
                <a:lnTo>
                  <a:pt x="25162" y="99289"/>
                </a:lnTo>
                <a:lnTo>
                  <a:pt x="8829" y="127586"/>
                </a:lnTo>
                <a:cubicBezTo>
                  <a:pt x="1" y="155938"/>
                  <a:pt x="1" y="191379"/>
                  <a:pt x="0" y="226819"/>
                </a:cubicBezTo>
                <a:cubicBezTo>
                  <a:pt x="1" y="244539"/>
                  <a:pt x="1766" y="263145"/>
                  <a:pt x="4636" y="282195"/>
                </a:cubicBezTo>
                <a:lnTo>
                  <a:pt x="14300" y="332021"/>
                </a:lnTo>
                <a:lnTo>
                  <a:pt x="15892" y="256943"/>
                </a:lnTo>
                <a:lnTo>
                  <a:pt x="17047" y="250153"/>
                </a:lnTo>
                <a:lnTo>
                  <a:pt x="10595" y="197138"/>
                </a:lnTo>
                <a:cubicBezTo>
                  <a:pt x="9712" y="178088"/>
                  <a:pt x="10595" y="159482"/>
                  <a:pt x="14126" y="141762"/>
                </a:cubicBezTo>
                <a:lnTo>
                  <a:pt x="26110" y="124076"/>
                </a:lnTo>
                <a:lnTo>
                  <a:pt x="28382" y="183525"/>
                </a:lnTo>
                <a:lnTo>
                  <a:pt x="28252" y="184290"/>
                </a:lnTo>
                <a:lnTo>
                  <a:pt x="17047" y="250153"/>
                </a:lnTo>
                <a:lnTo>
                  <a:pt x="17658" y="255171"/>
                </a:lnTo>
                <a:lnTo>
                  <a:pt x="30456" y="313887"/>
                </a:lnTo>
                <a:lnTo>
                  <a:pt x="32859" y="300619"/>
                </a:lnTo>
                <a:lnTo>
                  <a:pt x="33986" y="330082"/>
                </a:lnTo>
                <a:lnTo>
                  <a:pt x="30456" y="313887"/>
                </a:lnTo>
                <a:lnTo>
                  <a:pt x="28252" y="326052"/>
                </a:lnTo>
                <a:lnTo>
                  <a:pt x="28251" y="393153"/>
                </a:lnTo>
                <a:lnTo>
                  <a:pt x="37991" y="434858"/>
                </a:lnTo>
                <a:lnTo>
                  <a:pt x="38620" y="451289"/>
                </a:lnTo>
                <a:cubicBezTo>
                  <a:pt x="38619" y="579010"/>
                  <a:pt x="38620" y="706731"/>
                  <a:pt x="53269" y="834452"/>
                </a:cubicBezTo>
                <a:cubicBezTo>
                  <a:pt x="53268" y="962172"/>
                  <a:pt x="67917" y="1089893"/>
                  <a:pt x="82566" y="1217614"/>
                </a:cubicBezTo>
                <a:lnTo>
                  <a:pt x="100204" y="1371401"/>
                </a:lnTo>
                <a:lnTo>
                  <a:pt x="100877" y="1373717"/>
                </a:lnTo>
                <a:lnTo>
                  <a:pt x="103074" y="1396423"/>
                </a:lnTo>
                <a:lnTo>
                  <a:pt x="126512" y="1600777"/>
                </a:lnTo>
                <a:lnTo>
                  <a:pt x="128874" y="1762434"/>
                </a:lnTo>
                <a:lnTo>
                  <a:pt x="125678" y="1741528"/>
                </a:lnTo>
                <a:lnTo>
                  <a:pt x="119188" y="1622063"/>
                </a:lnTo>
                <a:cubicBezTo>
                  <a:pt x="115526" y="1575942"/>
                  <a:pt x="111863" y="1529820"/>
                  <a:pt x="111863" y="1487247"/>
                </a:cubicBezTo>
                <a:lnTo>
                  <a:pt x="103074" y="1396423"/>
                </a:lnTo>
                <a:lnTo>
                  <a:pt x="100204" y="1371401"/>
                </a:lnTo>
                <a:lnTo>
                  <a:pt x="72367" y="1275517"/>
                </a:lnTo>
                <a:lnTo>
                  <a:pt x="42377" y="893100"/>
                </a:lnTo>
                <a:cubicBezTo>
                  <a:pt x="28252" y="765514"/>
                  <a:pt x="28252" y="637928"/>
                  <a:pt x="28252" y="510343"/>
                </a:cubicBezTo>
                <a:lnTo>
                  <a:pt x="28251" y="393153"/>
                </a:lnTo>
                <a:lnTo>
                  <a:pt x="15892" y="340228"/>
                </a:lnTo>
                <a:lnTo>
                  <a:pt x="14300" y="332021"/>
                </a:lnTo>
                <a:lnTo>
                  <a:pt x="14126" y="340228"/>
                </a:lnTo>
                <a:cubicBezTo>
                  <a:pt x="1" y="467814"/>
                  <a:pt x="1" y="595400"/>
                  <a:pt x="14126" y="708809"/>
                </a:cubicBezTo>
                <a:cubicBezTo>
                  <a:pt x="28252" y="963980"/>
                  <a:pt x="42377" y="1219152"/>
                  <a:pt x="70628" y="1474323"/>
                </a:cubicBezTo>
                <a:cubicBezTo>
                  <a:pt x="84754" y="1601909"/>
                  <a:pt x="102411" y="1725950"/>
                  <a:pt x="118302" y="1849992"/>
                </a:cubicBezTo>
                <a:lnTo>
                  <a:pt x="119619" y="1861234"/>
                </a:lnTo>
                <a:lnTo>
                  <a:pt x="124681" y="1920078"/>
                </a:lnTo>
                <a:cubicBezTo>
                  <a:pt x="126512" y="1969748"/>
                  <a:pt x="126512" y="2019417"/>
                  <a:pt x="126512" y="2069086"/>
                </a:cubicBezTo>
                <a:cubicBezTo>
                  <a:pt x="126512" y="2168425"/>
                  <a:pt x="126512" y="2267763"/>
                  <a:pt x="126512" y="2352910"/>
                </a:cubicBezTo>
                <a:cubicBezTo>
                  <a:pt x="133836" y="2225190"/>
                  <a:pt x="133836" y="2101017"/>
                  <a:pt x="132005" y="1976844"/>
                </a:cubicBezTo>
                <a:lnTo>
                  <a:pt x="131840" y="1965546"/>
                </a:lnTo>
                <a:lnTo>
                  <a:pt x="140153" y="2036497"/>
                </a:lnTo>
                <a:lnTo>
                  <a:pt x="140885" y="2045599"/>
                </a:lnTo>
                <a:lnTo>
                  <a:pt x="141161" y="2069086"/>
                </a:lnTo>
                <a:cubicBezTo>
                  <a:pt x="141161" y="2168425"/>
                  <a:pt x="141161" y="2267763"/>
                  <a:pt x="155810" y="2352910"/>
                </a:cubicBezTo>
                <a:lnTo>
                  <a:pt x="155685" y="2326716"/>
                </a:lnTo>
                <a:lnTo>
                  <a:pt x="169507" y="2409951"/>
                </a:lnTo>
                <a:lnTo>
                  <a:pt x="169507" y="2409950"/>
                </a:lnTo>
                <a:lnTo>
                  <a:pt x="162445" y="2324894"/>
                </a:lnTo>
                <a:cubicBezTo>
                  <a:pt x="158913" y="2296541"/>
                  <a:pt x="155382" y="2268189"/>
                  <a:pt x="155382" y="2239837"/>
                </a:cubicBezTo>
                <a:lnTo>
                  <a:pt x="155269" y="2239680"/>
                </a:lnTo>
                <a:lnTo>
                  <a:pt x="155228" y="2231239"/>
                </a:lnTo>
                <a:lnTo>
                  <a:pt x="156161" y="2231800"/>
                </a:lnTo>
                <a:lnTo>
                  <a:pt x="155382" y="2225661"/>
                </a:lnTo>
                <a:lnTo>
                  <a:pt x="155190" y="2223278"/>
                </a:lnTo>
                <a:lnTo>
                  <a:pt x="154630" y="2105963"/>
                </a:lnTo>
                <a:lnTo>
                  <a:pt x="155382" y="2069723"/>
                </a:lnTo>
                <a:lnTo>
                  <a:pt x="154331" y="1951629"/>
                </a:lnTo>
                <a:lnTo>
                  <a:pt x="153000" y="1940492"/>
                </a:lnTo>
                <a:lnTo>
                  <a:pt x="147281" y="1769535"/>
                </a:lnTo>
                <a:lnTo>
                  <a:pt x="153616" y="1871256"/>
                </a:lnTo>
                <a:lnTo>
                  <a:pt x="154331" y="1951629"/>
                </a:lnTo>
                <a:lnTo>
                  <a:pt x="155382" y="1960419"/>
                </a:lnTo>
                <a:lnTo>
                  <a:pt x="155382" y="1587732"/>
                </a:lnTo>
                <a:cubicBezTo>
                  <a:pt x="155382" y="1460147"/>
                  <a:pt x="155381" y="1332561"/>
                  <a:pt x="141256" y="1204976"/>
                </a:cubicBezTo>
                <a:lnTo>
                  <a:pt x="135225" y="1157954"/>
                </a:lnTo>
                <a:lnTo>
                  <a:pt x="139490" y="1290033"/>
                </a:lnTo>
                <a:lnTo>
                  <a:pt x="140841" y="1582869"/>
                </a:lnTo>
                <a:lnTo>
                  <a:pt x="124681" y="1395004"/>
                </a:lnTo>
                <a:cubicBezTo>
                  <a:pt x="119188" y="1331144"/>
                  <a:pt x="111864" y="1267283"/>
                  <a:pt x="97215" y="1203423"/>
                </a:cubicBezTo>
                <a:cubicBezTo>
                  <a:pt x="82566" y="1089893"/>
                  <a:pt x="67917" y="962172"/>
                  <a:pt x="67917" y="834451"/>
                </a:cubicBezTo>
                <a:cubicBezTo>
                  <a:pt x="60593" y="770591"/>
                  <a:pt x="60593" y="706731"/>
                  <a:pt x="60593" y="642870"/>
                </a:cubicBezTo>
                <a:lnTo>
                  <a:pt x="60334" y="615829"/>
                </a:lnTo>
                <a:lnTo>
                  <a:pt x="84754" y="836395"/>
                </a:lnTo>
                <a:cubicBezTo>
                  <a:pt x="98879" y="900188"/>
                  <a:pt x="109473" y="963981"/>
                  <a:pt x="118302" y="1026001"/>
                </a:cubicBezTo>
                <a:lnTo>
                  <a:pt x="135225" y="1157954"/>
                </a:lnTo>
                <a:lnTo>
                  <a:pt x="130320" y="1006053"/>
                </a:lnTo>
                <a:lnTo>
                  <a:pt x="113005" y="893100"/>
                </a:lnTo>
                <a:cubicBezTo>
                  <a:pt x="102411" y="832851"/>
                  <a:pt x="91817" y="772602"/>
                  <a:pt x="84754" y="708809"/>
                </a:cubicBezTo>
                <a:cubicBezTo>
                  <a:pt x="74160" y="623752"/>
                  <a:pt x="71511" y="538695"/>
                  <a:pt x="58930" y="453638"/>
                </a:cubicBezTo>
                <a:lnTo>
                  <a:pt x="52999" y="423161"/>
                </a:lnTo>
                <a:lnTo>
                  <a:pt x="51437" y="259708"/>
                </a:lnTo>
                <a:lnTo>
                  <a:pt x="48426" y="214697"/>
                </a:lnTo>
                <a:lnTo>
                  <a:pt x="56503" y="170114"/>
                </a:lnTo>
                <a:cubicBezTo>
                  <a:pt x="56503" y="138218"/>
                  <a:pt x="64449" y="106321"/>
                  <a:pt x="92258" y="86386"/>
                </a:cubicBezTo>
                <a:lnTo>
                  <a:pt x="96572" y="84468"/>
                </a:lnTo>
                <a:lnTo>
                  <a:pt x="84754" y="85057"/>
                </a:lnTo>
                <a:lnTo>
                  <a:pt x="56529" y="93678"/>
                </a:lnTo>
                <a:lnTo>
                  <a:pt x="41910" y="117315"/>
                </a:lnTo>
                <a:lnTo>
                  <a:pt x="40902" y="102244"/>
                </a:lnTo>
                <a:lnTo>
                  <a:pt x="44143" y="97461"/>
                </a:lnTo>
                <a:lnTo>
                  <a:pt x="56529" y="93678"/>
                </a:lnTo>
                <a:lnTo>
                  <a:pt x="70628" y="70881"/>
                </a:lnTo>
                <a:lnTo>
                  <a:pt x="39832" y="86251"/>
                </a:lnTo>
                <a:lnTo>
                  <a:pt x="38619" y="68127"/>
                </a:lnTo>
                <a:cubicBezTo>
                  <a:pt x="38620" y="61031"/>
                  <a:pt x="34957" y="57483"/>
                  <a:pt x="31295" y="57483"/>
                </a:cubicBezTo>
                <a:close/>
                <a:moveTo>
                  <a:pt x="534686" y="28352"/>
                </a:moveTo>
                <a:lnTo>
                  <a:pt x="515804" y="33004"/>
                </a:lnTo>
                <a:lnTo>
                  <a:pt x="443853" y="42239"/>
                </a:lnTo>
                <a:lnTo>
                  <a:pt x="381391" y="56705"/>
                </a:lnTo>
                <a:lnTo>
                  <a:pt x="350966" y="56705"/>
                </a:lnTo>
                <a:lnTo>
                  <a:pt x="310623" y="62619"/>
                </a:lnTo>
                <a:lnTo>
                  <a:pt x="423767" y="56705"/>
                </a:lnTo>
                <a:lnTo>
                  <a:pt x="508522" y="47254"/>
                </a:lnTo>
                <a:lnTo>
                  <a:pt x="579148" y="28352"/>
                </a:lnTo>
                <a:close/>
                <a:moveTo>
                  <a:pt x="503811" y="28353"/>
                </a:moveTo>
                <a:lnTo>
                  <a:pt x="473207" y="35440"/>
                </a:lnTo>
                <a:lnTo>
                  <a:pt x="473205" y="35441"/>
                </a:lnTo>
                <a:lnTo>
                  <a:pt x="508520" y="28353"/>
                </a:lnTo>
                <a:close/>
                <a:moveTo>
                  <a:pt x="652010" y="17438"/>
                </a:moveTo>
                <a:lnTo>
                  <a:pt x="621465" y="25815"/>
                </a:lnTo>
                <a:lnTo>
                  <a:pt x="649776" y="42529"/>
                </a:lnTo>
                <a:cubicBezTo>
                  <a:pt x="649776" y="56705"/>
                  <a:pt x="649776" y="70881"/>
                  <a:pt x="649776" y="85057"/>
                </a:cubicBezTo>
                <a:cubicBezTo>
                  <a:pt x="649776" y="113409"/>
                  <a:pt x="649776" y="141762"/>
                  <a:pt x="649776" y="170114"/>
                </a:cubicBezTo>
                <a:cubicBezTo>
                  <a:pt x="649776" y="233907"/>
                  <a:pt x="649776" y="294156"/>
                  <a:pt x="651542" y="354405"/>
                </a:cubicBezTo>
                <a:lnTo>
                  <a:pt x="658210" y="453833"/>
                </a:lnTo>
                <a:lnTo>
                  <a:pt x="677094" y="549491"/>
                </a:lnTo>
                <a:lnTo>
                  <a:pt x="676261" y="508571"/>
                </a:lnTo>
                <a:cubicBezTo>
                  <a:pt x="674496" y="478446"/>
                  <a:pt x="670964" y="446550"/>
                  <a:pt x="663902" y="411109"/>
                </a:cubicBezTo>
                <a:cubicBezTo>
                  <a:pt x="663902" y="354404"/>
                  <a:pt x="663902" y="297700"/>
                  <a:pt x="663901" y="226819"/>
                </a:cubicBezTo>
                <a:cubicBezTo>
                  <a:pt x="663902" y="184290"/>
                  <a:pt x="678027" y="127586"/>
                  <a:pt x="678027" y="70881"/>
                </a:cubicBezTo>
                <a:cubicBezTo>
                  <a:pt x="678027" y="63793"/>
                  <a:pt x="674496" y="53161"/>
                  <a:pt x="669198" y="42529"/>
                </a:cubicBezTo>
                <a:close/>
                <a:moveTo>
                  <a:pt x="579148" y="14176"/>
                </a:moveTo>
                <a:lnTo>
                  <a:pt x="508520" y="28353"/>
                </a:lnTo>
                <a:lnTo>
                  <a:pt x="534686" y="28352"/>
                </a:lnTo>
                <a:lnTo>
                  <a:pt x="592231" y="14176"/>
                </a:lnTo>
                <a:close/>
                <a:moveTo>
                  <a:pt x="611648" y="9393"/>
                </a:moveTo>
                <a:lnTo>
                  <a:pt x="592231" y="14176"/>
                </a:lnTo>
                <a:lnTo>
                  <a:pt x="594157" y="14176"/>
                </a:lnTo>
                <a:cubicBezTo>
                  <a:pt x="612696" y="14176"/>
                  <a:pt x="639182" y="14176"/>
                  <a:pt x="649776" y="14176"/>
                </a:cubicBezTo>
                <a:close/>
                <a:moveTo>
                  <a:pt x="649776" y="0"/>
                </a:moveTo>
                <a:cubicBezTo>
                  <a:pt x="649776" y="0"/>
                  <a:pt x="649776" y="14176"/>
                  <a:pt x="649776" y="14176"/>
                </a:cubicBezTo>
                <a:lnTo>
                  <a:pt x="652010" y="17438"/>
                </a:lnTo>
                <a:lnTo>
                  <a:pt x="663901" y="14176"/>
                </a:lnTo>
                <a:cubicBezTo>
                  <a:pt x="663901" y="14176"/>
                  <a:pt x="663902" y="0"/>
                  <a:pt x="649776" y="0"/>
                </a:cubicBezTo>
                <a:close/>
                <a:moveTo>
                  <a:pt x="649776" y="0"/>
                </a:moveTo>
                <a:cubicBezTo>
                  <a:pt x="536772" y="0"/>
                  <a:pt x="423767" y="28352"/>
                  <a:pt x="310763" y="42528"/>
                </a:cubicBezTo>
                <a:cubicBezTo>
                  <a:pt x="226010" y="56705"/>
                  <a:pt x="141256" y="28352"/>
                  <a:pt x="70628" y="70881"/>
                </a:cubicBezTo>
                <a:cubicBezTo>
                  <a:pt x="91816" y="63793"/>
                  <a:pt x="116536" y="60249"/>
                  <a:pt x="141256" y="58477"/>
                </a:cubicBezTo>
                <a:lnTo>
                  <a:pt x="142255" y="58452"/>
                </a:lnTo>
                <a:lnTo>
                  <a:pt x="199524" y="46073"/>
                </a:lnTo>
                <a:cubicBezTo>
                  <a:pt x="240135" y="42528"/>
                  <a:pt x="282512" y="42529"/>
                  <a:pt x="324888" y="42528"/>
                </a:cubicBezTo>
                <a:cubicBezTo>
                  <a:pt x="381391" y="42529"/>
                  <a:pt x="437893" y="42529"/>
                  <a:pt x="494395" y="28352"/>
                </a:cubicBezTo>
                <a:lnTo>
                  <a:pt x="503811" y="28353"/>
                </a:lnTo>
                <a:lnTo>
                  <a:pt x="565023" y="14176"/>
                </a:lnTo>
                <a:cubicBezTo>
                  <a:pt x="579148" y="14176"/>
                  <a:pt x="593274" y="10632"/>
                  <a:pt x="607399" y="8860"/>
                </a:cubicBezTo>
                <a:lnTo>
                  <a:pt x="611648" y="9393"/>
                </a:ln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79" name="任意多边形 78"/>
          <p:cNvSpPr>
            <a:spLocks/>
          </p:cNvSpPr>
          <p:nvPr/>
        </p:nvSpPr>
        <p:spPr bwMode="auto">
          <a:xfrm rot="21401676" flipH="1">
            <a:off x="3591506" y="2795715"/>
            <a:ext cx="515450" cy="1478838"/>
          </a:xfrm>
          <a:custGeom>
            <a:avLst/>
            <a:gdLst>
              <a:gd name="connsiteX0" fmla="*/ 569972 w 687267"/>
              <a:gd name="connsiteY0" fmla="*/ 1967737 h 1971175"/>
              <a:gd name="connsiteX1" fmla="*/ 564496 w 687267"/>
              <a:gd name="connsiteY1" fmla="*/ 1969000 h 1971175"/>
              <a:gd name="connsiteX2" fmla="*/ 567468 w 687267"/>
              <a:gd name="connsiteY2" fmla="*/ 1969404 h 1971175"/>
              <a:gd name="connsiteX3" fmla="*/ 514718 w 687267"/>
              <a:gd name="connsiteY3" fmla="*/ 1962220 h 1971175"/>
              <a:gd name="connsiteX4" fmla="*/ 522470 w 687267"/>
              <a:gd name="connsiteY4" fmla="*/ 1965198 h 1971175"/>
              <a:gd name="connsiteX5" fmla="*/ 555055 w 687267"/>
              <a:gd name="connsiteY5" fmla="*/ 1971175 h 1971175"/>
              <a:gd name="connsiteX6" fmla="*/ 564496 w 687267"/>
              <a:gd name="connsiteY6" fmla="*/ 1969000 h 1971175"/>
              <a:gd name="connsiteX7" fmla="*/ 647126 w 687267"/>
              <a:gd name="connsiteY7" fmla="*/ 1942003 h 1971175"/>
              <a:gd name="connsiteX8" fmla="*/ 590522 w 687267"/>
              <a:gd name="connsiteY8" fmla="*/ 1951694 h 1971175"/>
              <a:gd name="connsiteX9" fmla="*/ 589268 w 687267"/>
              <a:gd name="connsiteY9" fmla="*/ 1951435 h 1971175"/>
              <a:gd name="connsiteX10" fmla="*/ 581655 w 687267"/>
              <a:gd name="connsiteY10" fmla="*/ 1955236 h 1971175"/>
              <a:gd name="connsiteX11" fmla="*/ 546605 w 687267"/>
              <a:gd name="connsiteY11" fmla="*/ 1949402 h 1971175"/>
              <a:gd name="connsiteX12" fmla="*/ 567469 w 687267"/>
              <a:gd name="connsiteY12" fmla="*/ 1955236 h 1971175"/>
              <a:gd name="connsiteX13" fmla="*/ 578108 w 687267"/>
              <a:gd name="connsiteY13" fmla="*/ 1962320 h 1971175"/>
              <a:gd name="connsiteX14" fmla="*/ 569972 w 687267"/>
              <a:gd name="connsiteY14" fmla="*/ 1967737 h 1971175"/>
              <a:gd name="connsiteX15" fmla="*/ 624215 w 687267"/>
              <a:gd name="connsiteY15" fmla="*/ 1955236 h 1971175"/>
              <a:gd name="connsiteX16" fmla="*/ 647019 w 687267"/>
              <a:gd name="connsiteY16" fmla="*/ 1942119 h 1971175"/>
              <a:gd name="connsiteX17" fmla="*/ 503346 w 687267"/>
              <a:gd name="connsiteY17" fmla="*/ 1942201 h 1971175"/>
              <a:gd name="connsiteX18" fmla="*/ 546605 w 687267"/>
              <a:gd name="connsiteY18" fmla="*/ 1949402 h 1971175"/>
              <a:gd name="connsiteX19" fmla="*/ 523135 w 687267"/>
              <a:gd name="connsiteY19" fmla="*/ 1942839 h 1971175"/>
              <a:gd name="connsiteX20" fmla="*/ 468161 w 687267"/>
              <a:gd name="connsiteY20" fmla="*/ 1941068 h 1971175"/>
              <a:gd name="connsiteX21" fmla="*/ 503346 w 687267"/>
              <a:gd name="connsiteY21" fmla="*/ 1942201 h 1971175"/>
              <a:gd name="connsiteX22" fmla="*/ 496537 w 687267"/>
              <a:gd name="connsiteY22" fmla="*/ 1941068 h 1971175"/>
              <a:gd name="connsiteX23" fmla="*/ 482348 w 687267"/>
              <a:gd name="connsiteY23" fmla="*/ 1941068 h 1971175"/>
              <a:gd name="connsiteX24" fmla="*/ 288099 w 687267"/>
              <a:gd name="connsiteY24" fmla="*/ 1950222 h 1971175"/>
              <a:gd name="connsiteX25" fmla="*/ 245539 w 687267"/>
              <a:gd name="connsiteY25" fmla="*/ 1953056 h 1971175"/>
              <a:gd name="connsiteX26" fmla="*/ 257134 w 687267"/>
              <a:gd name="connsiteY26" fmla="*/ 1960549 h 1971175"/>
              <a:gd name="connsiteX27" fmla="*/ 297921 w 687267"/>
              <a:gd name="connsiteY27" fmla="*/ 1969404 h 1971175"/>
              <a:gd name="connsiteX28" fmla="*/ 411415 w 687267"/>
              <a:gd name="connsiteY28" fmla="*/ 1969404 h 1971175"/>
              <a:gd name="connsiteX29" fmla="*/ 489441 w 687267"/>
              <a:gd name="connsiteY29" fmla="*/ 1958778 h 1971175"/>
              <a:gd name="connsiteX30" fmla="*/ 514718 w 687267"/>
              <a:gd name="connsiteY30" fmla="*/ 1962220 h 1971175"/>
              <a:gd name="connsiteX31" fmla="*/ 496535 w 687267"/>
              <a:gd name="connsiteY31" fmla="*/ 1955236 h 1971175"/>
              <a:gd name="connsiteX32" fmla="*/ 413188 w 687267"/>
              <a:gd name="connsiteY32" fmla="*/ 1948152 h 1971175"/>
              <a:gd name="connsiteX33" fmla="*/ 395143 w 687267"/>
              <a:gd name="connsiteY33" fmla="*/ 1946394 h 1971175"/>
              <a:gd name="connsiteX34" fmla="*/ 354668 w 687267"/>
              <a:gd name="connsiteY34" fmla="*/ 1955236 h 1971175"/>
              <a:gd name="connsiteX35" fmla="*/ 299694 w 687267"/>
              <a:gd name="connsiteY35" fmla="*/ 1953465 h 1971175"/>
              <a:gd name="connsiteX36" fmla="*/ 262020 w 687267"/>
              <a:gd name="connsiteY36" fmla="*/ 1932104 h 1971175"/>
              <a:gd name="connsiteX37" fmla="*/ 250116 w 687267"/>
              <a:gd name="connsiteY37" fmla="*/ 1934957 h 1971175"/>
              <a:gd name="connsiteX38" fmla="*/ 255361 w 687267"/>
              <a:gd name="connsiteY38" fmla="*/ 1941068 h 1971175"/>
              <a:gd name="connsiteX39" fmla="*/ 288099 w 687267"/>
              <a:gd name="connsiteY39" fmla="*/ 1950222 h 1971175"/>
              <a:gd name="connsiteX40" fmla="*/ 375035 w 687267"/>
              <a:gd name="connsiteY40" fmla="*/ 1944434 h 1971175"/>
              <a:gd name="connsiteX41" fmla="*/ 340481 w 687267"/>
              <a:gd name="connsiteY41" fmla="*/ 1941067 h 1971175"/>
              <a:gd name="connsiteX42" fmla="*/ 290828 w 687267"/>
              <a:gd name="connsiteY42" fmla="*/ 1939296 h 1971175"/>
              <a:gd name="connsiteX43" fmla="*/ 525524 w 687267"/>
              <a:gd name="connsiteY43" fmla="*/ 1856417 h 1971175"/>
              <a:gd name="connsiteX44" fmla="*/ 512706 w 687267"/>
              <a:gd name="connsiteY44" fmla="*/ 1859976 h 1971175"/>
              <a:gd name="connsiteX45" fmla="*/ 461436 w 687267"/>
              <a:gd name="connsiteY45" fmla="*/ 1895558 h 1971175"/>
              <a:gd name="connsiteX46" fmla="*/ 431017 w 687267"/>
              <a:gd name="connsiteY46" fmla="*/ 1916668 h 1971175"/>
              <a:gd name="connsiteX47" fmla="*/ 397228 w 687267"/>
              <a:gd name="connsiteY47" fmla="*/ 1912731 h 1971175"/>
              <a:gd name="connsiteX48" fmla="*/ 361453 w 687267"/>
              <a:gd name="connsiteY48" fmla="*/ 1921355 h 1971175"/>
              <a:gd name="connsiteX49" fmla="*/ 411415 w 687267"/>
              <a:gd name="connsiteY49" fmla="*/ 1926899 h 1971175"/>
              <a:gd name="connsiteX50" fmla="*/ 415335 w 687267"/>
              <a:gd name="connsiteY50" fmla="*/ 1927551 h 1971175"/>
              <a:gd name="connsiteX51" fmla="*/ 410165 w 687267"/>
              <a:gd name="connsiteY51" fmla="*/ 1931140 h 1971175"/>
              <a:gd name="connsiteX52" fmla="*/ 403985 w 687267"/>
              <a:gd name="connsiteY52" fmla="*/ 1935365 h 1971175"/>
              <a:gd name="connsiteX53" fmla="*/ 404577 w 687267"/>
              <a:gd name="connsiteY53" fmla="*/ 1942467 h 1971175"/>
              <a:gd name="connsiteX54" fmla="*/ 375035 w 687267"/>
              <a:gd name="connsiteY54" fmla="*/ 1944434 h 1971175"/>
              <a:gd name="connsiteX55" fmla="*/ 395143 w 687267"/>
              <a:gd name="connsiteY55" fmla="*/ 1946394 h 1971175"/>
              <a:gd name="connsiteX56" fmla="*/ 405996 w 687267"/>
              <a:gd name="connsiteY56" fmla="*/ 1944022 h 1971175"/>
              <a:gd name="connsiteX57" fmla="*/ 410165 w 687267"/>
              <a:gd name="connsiteY57" fmla="*/ 1945372 h 1971175"/>
              <a:gd name="connsiteX58" fmla="*/ 414495 w 687267"/>
              <a:gd name="connsiteY58" fmla="*/ 1942743 h 1971175"/>
              <a:gd name="connsiteX59" fmla="*/ 468161 w 687267"/>
              <a:gd name="connsiteY59" fmla="*/ 1941068 h 1971175"/>
              <a:gd name="connsiteX60" fmla="*/ 425602 w 687267"/>
              <a:gd name="connsiteY60" fmla="*/ 1941067 h 1971175"/>
              <a:gd name="connsiteX61" fmla="*/ 416225 w 687267"/>
              <a:gd name="connsiteY61" fmla="*/ 1941692 h 1971175"/>
              <a:gd name="connsiteX62" fmla="*/ 434310 w 687267"/>
              <a:gd name="connsiteY62" fmla="*/ 1930710 h 1971175"/>
              <a:gd name="connsiteX63" fmla="*/ 496537 w 687267"/>
              <a:gd name="connsiteY63" fmla="*/ 1941068 h 1971175"/>
              <a:gd name="connsiteX64" fmla="*/ 539095 w 687267"/>
              <a:gd name="connsiteY64" fmla="*/ 1941068 h 1971175"/>
              <a:gd name="connsiteX65" fmla="*/ 589268 w 687267"/>
              <a:gd name="connsiteY65" fmla="*/ 1951435 h 1971175"/>
              <a:gd name="connsiteX66" fmla="*/ 610028 w 687267"/>
              <a:gd name="connsiteY66" fmla="*/ 1941068 h 1971175"/>
              <a:gd name="connsiteX67" fmla="*/ 638402 w 687267"/>
              <a:gd name="connsiteY67" fmla="*/ 1926899 h 1971175"/>
              <a:gd name="connsiteX68" fmla="*/ 639328 w 687267"/>
              <a:gd name="connsiteY68" fmla="*/ 1924124 h 1971175"/>
              <a:gd name="connsiteX69" fmla="*/ 636628 w 687267"/>
              <a:gd name="connsiteY69" fmla="*/ 1925128 h 1971175"/>
              <a:gd name="connsiteX70" fmla="*/ 610028 w 687267"/>
              <a:gd name="connsiteY70" fmla="*/ 1926899 h 1971175"/>
              <a:gd name="connsiteX71" fmla="*/ 503628 w 687267"/>
              <a:gd name="connsiteY71" fmla="*/ 1925128 h 1971175"/>
              <a:gd name="connsiteX72" fmla="*/ 453182 w 687267"/>
              <a:gd name="connsiteY72" fmla="*/ 1919250 h 1971175"/>
              <a:gd name="connsiteX73" fmla="*/ 468760 w 687267"/>
              <a:gd name="connsiteY73" fmla="*/ 1909791 h 1971175"/>
              <a:gd name="connsiteX74" fmla="*/ 527355 w 687267"/>
              <a:gd name="connsiteY74" fmla="*/ 1874208 h 1971175"/>
              <a:gd name="connsiteX75" fmla="*/ 525524 w 687267"/>
              <a:gd name="connsiteY75" fmla="*/ 1856417 h 1971175"/>
              <a:gd name="connsiteX76" fmla="*/ 680962 w 687267"/>
              <a:gd name="connsiteY76" fmla="*/ 1785216 h 1971175"/>
              <a:gd name="connsiteX77" fmla="*/ 663007 w 687267"/>
              <a:gd name="connsiteY77" fmla="*/ 1924685 h 1971175"/>
              <a:gd name="connsiteX78" fmla="*/ 647126 w 687267"/>
              <a:gd name="connsiteY78" fmla="*/ 1942003 h 1971175"/>
              <a:gd name="connsiteX79" fmla="*/ 652589 w 687267"/>
              <a:gd name="connsiteY79" fmla="*/ 1941067 h 1971175"/>
              <a:gd name="connsiteX80" fmla="*/ 680962 w 687267"/>
              <a:gd name="connsiteY80" fmla="*/ 1884394 h 1971175"/>
              <a:gd name="connsiteX81" fmla="*/ 680962 w 687267"/>
              <a:gd name="connsiteY81" fmla="*/ 1785216 h 1971175"/>
              <a:gd name="connsiteX82" fmla="*/ 170241 w 687267"/>
              <a:gd name="connsiteY82" fmla="*/ 1728542 h 1971175"/>
              <a:gd name="connsiteX83" fmla="*/ 165947 w 687267"/>
              <a:gd name="connsiteY83" fmla="*/ 1750599 h 1971175"/>
              <a:gd name="connsiteX84" fmla="*/ 177334 w 687267"/>
              <a:gd name="connsiteY84" fmla="*/ 1792300 h 1971175"/>
              <a:gd name="connsiteX85" fmla="*/ 156054 w 687267"/>
              <a:gd name="connsiteY85" fmla="*/ 1700206 h 1971175"/>
              <a:gd name="connsiteX86" fmla="*/ 143641 w 687267"/>
              <a:gd name="connsiteY86" fmla="*/ 1763963 h 1971175"/>
              <a:gd name="connsiteX87" fmla="*/ 141868 w 687267"/>
              <a:gd name="connsiteY87" fmla="*/ 1827720 h 1971175"/>
              <a:gd name="connsiteX88" fmla="*/ 156054 w 687267"/>
              <a:gd name="connsiteY88" fmla="*/ 1926899 h 1971175"/>
              <a:gd name="connsiteX89" fmla="*/ 212801 w 687267"/>
              <a:gd name="connsiteY89" fmla="*/ 1955236 h 1971175"/>
              <a:gd name="connsiteX90" fmla="*/ 245539 w 687267"/>
              <a:gd name="connsiteY90" fmla="*/ 1953056 h 1971175"/>
              <a:gd name="connsiteX91" fmla="*/ 226988 w 687267"/>
              <a:gd name="connsiteY91" fmla="*/ 1941068 h 1971175"/>
              <a:gd name="connsiteX92" fmla="*/ 221511 w 687267"/>
              <a:gd name="connsiteY92" fmla="*/ 1934067 h 1971175"/>
              <a:gd name="connsiteX93" fmla="*/ 184427 w 687267"/>
              <a:gd name="connsiteY93" fmla="*/ 1926899 h 1971175"/>
              <a:gd name="connsiteX94" fmla="*/ 156054 w 687267"/>
              <a:gd name="connsiteY94" fmla="*/ 1856057 h 1971175"/>
              <a:gd name="connsiteX95" fmla="*/ 157827 w 687267"/>
              <a:gd name="connsiteY95" fmla="*/ 1792299 h 1971175"/>
              <a:gd name="connsiteX96" fmla="*/ 165947 w 687267"/>
              <a:gd name="connsiteY96" fmla="*/ 1750599 h 1971175"/>
              <a:gd name="connsiteX97" fmla="*/ 156054 w 687267"/>
              <a:gd name="connsiteY97" fmla="*/ 1714373 h 1971175"/>
              <a:gd name="connsiteX98" fmla="*/ 651417 w 687267"/>
              <a:gd name="connsiteY98" fmla="*/ 1666938 h 1971175"/>
              <a:gd name="connsiteX99" fmla="*/ 652589 w 687267"/>
              <a:gd name="connsiteY99" fmla="*/ 1771047 h 1971175"/>
              <a:gd name="connsiteX100" fmla="*/ 652589 w 687267"/>
              <a:gd name="connsiteY100" fmla="*/ 1884394 h 1971175"/>
              <a:gd name="connsiteX101" fmla="*/ 645495 w 687267"/>
              <a:gd name="connsiteY101" fmla="*/ 1905647 h 1971175"/>
              <a:gd name="connsiteX102" fmla="*/ 639328 w 687267"/>
              <a:gd name="connsiteY102" fmla="*/ 1924124 h 1971175"/>
              <a:gd name="connsiteX103" fmla="*/ 647933 w 687267"/>
              <a:gd name="connsiteY103" fmla="*/ 1920922 h 1971175"/>
              <a:gd name="connsiteX104" fmla="*/ 652588 w 687267"/>
              <a:gd name="connsiteY104" fmla="*/ 1912731 h 1971175"/>
              <a:gd name="connsiteX105" fmla="*/ 666775 w 687267"/>
              <a:gd name="connsiteY105" fmla="*/ 1884394 h 1971175"/>
              <a:gd name="connsiteX106" fmla="*/ 666775 w 687267"/>
              <a:gd name="connsiteY106" fmla="*/ 1771047 h 1971175"/>
              <a:gd name="connsiteX107" fmla="*/ 156054 w 687267"/>
              <a:gd name="connsiteY107" fmla="*/ 1675800 h 1971175"/>
              <a:gd name="connsiteX108" fmla="*/ 156054 w 687267"/>
              <a:gd name="connsiteY108" fmla="*/ 1700205 h 1971175"/>
              <a:gd name="connsiteX109" fmla="*/ 156054 w 687267"/>
              <a:gd name="connsiteY109" fmla="*/ 1700206 h 1971175"/>
              <a:gd name="connsiteX110" fmla="*/ 552880 w 687267"/>
              <a:gd name="connsiteY110" fmla="*/ 1647984 h 1971175"/>
              <a:gd name="connsiteX111" fmla="*/ 377096 w 687267"/>
              <a:gd name="connsiteY111" fmla="*/ 1768626 h 1971175"/>
              <a:gd name="connsiteX112" fmla="*/ 224794 w 687267"/>
              <a:gd name="connsiteY112" fmla="*/ 1879896 h 1971175"/>
              <a:gd name="connsiteX113" fmla="*/ 212556 w 687267"/>
              <a:gd name="connsiteY113" fmla="*/ 1854800 h 1971175"/>
              <a:gd name="connsiteX114" fmla="*/ 212801 w 687267"/>
              <a:gd name="connsiteY114" fmla="*/ 1856057 h 1971175"/>
              <a:gd name="connsiteX115" fmla="*/ 219041 w 687267"/>
              <a:gd name="connsiteY115" fmla="*/ 1884100 h 1971175"/>
              <a:gd name="connsiteX116" fmla="*/ 212578 w 687267"/>
              <a:gd name="connsiteY116" fmla="*/ 1888821 h 1971175"/>
              <a:gd name="connsiteX117" fmla="*/ 198614 w 687267"/>
              <a:gd name="connsiteY117" fmla="*/ 1870226 h 1971175"/>
              <a:gd name="connsiteX118" fmla="*/ 177334 w 687267"/>
              <a:gd name="connsiteY118" fmla="*/ 1792300 h 1971175"/>
              <a:gd name="connsiteX119" fmla="*/ 184427 w 687267"/>
              <a:gd name="connsiteY119" fmla="*/ 1856057 h 1971175"/>
              <a:gd name="connsiteX120" fmla="*/ 210363 w 687267"/>
              <a:gd name="connsiteY120" fmla="*/ 1919815 h 1971175"/>
              <a:gd name="connsiteX121" fmla="*/ 221511 w 687267"/>
              <a:gd name="connsiteY121" fmla="*/ 1934067 h 1971175"/>
              <a:gd name="connsiteX122" fmla="*/ 239401 w 687267"/>
              <a:gd name="connsiteY122" fmla="*/ 1937526 h 1971175"/>
              <a:gd name="connsiteX123" fmla="*/ 250116 w 687267"/>
              <a:gd name="connsiteY123" fmla="*/ 1934957 h 1971175"/>
              <a:gd name="connsiteX124" fmla="*/ 243753 w 687267"/>
              <a:gd name="connsiteY124" fmla="*/ 1927543 h 1971175"/>
              <a:gd name="connsiteX125" fmla="*/ 241174 w 687267"/>
              <a:gd name="connsiteY125" fmla="*/ 1926899 h 1971175"/>
              <a:gd name="connsiteX126" fmla="*/ 226988 w 687267"/>
              <a:gd name="connsiteY126" fmla="*/ 1908008 h 1971175"/>
              <a:gd name="connsiteX127" fmla="*/ 223538 w 687267"/>
              <a:gd name="connsiteY127" fmla="*/ 1903988 h 1971175"/>
              <a:gd name="connsiteX128" fmla="*/ 223913 w 687267"/>
              <a:gd name="connsiteY128" fmla="*/ 1903914 h 1971175"/>
              <a:gd name="connsiteX129" fmla="*/ 226988 w 687267"/>
              <a:gd name="connsiteY129" fmla="*/ 1908008 h 1971175"/>
              <a:gd name="connsiteX130" fmla="*/ 243753 w 687267"/>
              <a:gd name="connsiteY130" fmla="*/ 1927543 h 1971175"/>
              <a:gd name="connsiteX131" fmla="*/ 262020 w 687267"/>
              <a:gd name="connsiteY131" fmla="*/ 1932104 h 1971175"/>
              <a:gd name="connsiteX132" fmla="*/ 283735 w 687267"/>
              <a:gd name="connsiteY132" fmla="*/ 1926899 h 1971175"/>
              <a:gd name="connsiteX133" fmla="*/ 345801 w 687267"/>
              <a:gd name="connsiteY133" fmla="*/ 1925128 h 1971175"/>
              <a:gd name="connsiteX134" fmla="*/ 361453 w 687267"/>
              <a:gd name="connsiteY134" fmla="*/ 1921355 h 1971175"/>
              <a:gd name="connsiteX135" fmla="*/ 347574 w 687267"/>
              <a:gd name="connsiteY135" fmla="*/ 1919815 h 1971175"/>
              <a:gd name="connsiteX136" fmla="*/ 283734 w 687267"/>
              <a:gd name="connsiteY136" fmla="*/ 1912731 h 1971175"/>
              <a:gd name="connsiteX137" fmla="*/ 255361 w 687267"/>
              <a:gd name="connsiteY137" fmla="*/ 1909189 h 1971175"/>
              <a:gd name="connsiteX138" fmla="*/ 238500 w 687267"/>
              <a:gd name="connsiteY138" fmla="*/ 1894454 h 1971175"/>
              <a:gd name="connsiteX139" fmla="*/ 391300 w 687267"/>
              <a:gd name="connsiteY139" fmla="*/ 1782820 h 1971175"/>
              <a:gd name="connsiteX140" fmla="*/ 567085 w 687267"/>
              <a:gd name="connsiteY140" fmla="*/ 1662177 h 1971175"/>
              <a:gd name="connsiteX141" fmla="*/ 552880 w 687267"/>
              <a:gd name="connsiteY141" fmla="*/ 1647984 h 1971175"/>
              <a:gd name="connsiteX142" fmla="*/ 156054 w 687267"/>
              <a:gd name="connsiteY142" fmla="*/ 1578174 h 1971175"/>
              <a:gd name="connsiteX143" fmla="*/ 156054 w 687267"/>
              <a:gd name="connsiteY143" fmla="*/ 1675800 h 1971175"/>
              <a:gd name="connsiteX144" fmla="*/ 156054 w 687267"/>
              <a:gd name="connsiteY144" fmla="*/ 1578176 h 1971175"/>
              <a:gd name="connsiteX145" fmla="*/ 471215 w 687267"/>
              <a:gd name="connsiteY145" fmla="*/ 1516146 h 1971175"/>
              <a:gd name="connsiteX146" fmla="*/ 229929 w 687267"/>
              <a:gd name="connsiteY146" fmla="*/ 1699780 h 1971175"/>
              <a:gd name="connsiteX147" fmla="*/ 244123 w 687267"/>
              <a:gd name="connsiteY147" fmla="*/ 1713906 h 1971175"/>
              <a:gd name="connsiteX148" fmla="*/ 485408 w 687267"/>
              <a:gd name="connsiteY148" fmla="*/ 1530271 h 1971175"/>
              <a:gd name="connsiteX149" fmla="*/ 471215 w 687267"/>
              <a:gd name="connsiteY149" fmla="*/ 1516146 h 1971175"/>
              <a:gd name="connsiteX150" fmla="*/ 499073 w 687267"/>
              <a:gd name="connsiteY150" fmla="*/ 1318389 h 1971175"/>
              <a:gd name="connsiteX151" fmla="*/ 341735 w 687267"/>
              <a:gd name="connsiteY151" fmla="*/ 1450416 h 1971175"/>
              <a:gd name="connsiteX152" fmla="*/ 178672 w 687267"/>
              <a:gd name="connsiteY152" fmla="*/ 1568350 h 1971175"/>
              <a:gd name="connsiteX153" fmla="*/ 175160 w 687267"/>
              <a:gd name="connsiteY153" fmla="*/ 1548415 h 1971175"/>
              <a:gd name="connsiteX154" fmla="*/ 175561 w 687267"/>
              <a:gd name="connsiteY154" fmla="*/ 1560292 h 1971175"/>
              <a:gd name="connsiteX155" fmla="*/ 175642 w 687267"/>
              <a:gd name="connsiteY155" fmla="*/ 1570541 h 1971175"/>
              <a:gd name="connsiteX156" fmla="*/ 173790 w 687267"/>
              <a:gd name="connsiteY156" fmla="*/ 1571881 h 1971175"/>
              <a:gd name="connsiteX157" fmla="*/ 175683 w 687267"/>
              <a:gd name="connsiteY157" fmla="*/ 1575652 h 1971175"/>
              <a:gd name="connsiteX158" fmla="*/ 176122 w 687267"/>
              <a:gd name="connsiteY158" fmla="*/ 1630732 h 1971175"/>
              <a:gd name="connsiteX159" fmla="*/ 184427 w 687267"/>
              <a:gd name="connsiteY159" fmla="*/ 1742710 h 1971175"/>
              <a:gd name="connsiteX160" fmla="*/ 210363 w 687267"/>
              <a:gd name="connsiteY160" fmla="*/ 1850301 h 1971175"/>
              <a:gd name="connsiteX161" fmla="*/ 212556 w 687267"/>
              <a:gd name="connsiteY161" fmla="*/ 1854800 h 1971175"/>
              <a:gd name="connsiteX162" fmla="*/ 200388 w 687267"/>
              <a:gd name="connsiteY162" fmla="*/ 1792299 h 1971175"/>
              <a:gd name="connsiteX163" fmla="*/ 198614 w 687267"/>
              <a:gd name="connsiteY163" fmla="*/ 1728542 h 1971175"/>
              <a:gd name="connsiteX164" fmla="*/ 184428 w 687267"/>
              <a:gd name="connsiteY164" fmla="*/ 1601026 h 1971175"/>
              <a:gd name="connsiteX165" fmla="*/ 182268 w 687267"/>
              <a:gd name="connsiteY165" fmla="*/ 1588765 h 1971175"/>
              <a:gd name="connsiteX166" fmla="*/ 182629 w 687267"/>
              <a:gd name="connsiteY166" fmla="*/ 1589484 h 1971175"/>
              <a:gd name="connsiteX167" fmla="*/ 202075 w 687267"/>
              <a:gd name="connsiteY167" fmla="*/ 1585963 h 1971175"/>
              <a:gd name="connsiteX168" fmla="*/ 513216 w 687267"/>
              <a:gd name="connsiteY168" fmla="*/ 1332472 h 1971175"/>
              <a:gd name="connsiteX169" fmla="*/ 499073 w 687267"/>
              <a:gd name="connsiteY169" fmla="*/ 1318389 h 1971175"/>
              <a:gd name="connsiteX170" fmla="*/ 138685 w 687267"/>
              <a:gd name="connsiteY170" fmla="*/ 1309780 h 1971175"/>
              <a:gd name="connsiteX171" fmla="*/ 156054 w 687267"/>
              <a:gd name="connsiteY171" fmla="*/ 1530185 h 1971175"/>
              <a:gd name="connsiteX172" fmla="*/ 156054 w 687267"/>
              <a:gd name="connsiteY172" fmla="*/ 1558517 h 1971175"/>
              <a:gd name="connsiteX173" fmla="*/ 156054 w 687267"/>
              <a:gd name="connsiteY173" fmla="*/ 1558522 h 1971175"/>
              <a:gd name="connsiteX174" fmla="*/ 156054 w 687267"/>
              <a:gd name="connsiteY174" fmla="*/ 1578176 h 1971175"/>
              <a:gd name="connsiteX175" fmla="*/ 165586 w 687267"/>
              <a:gd name="connsiteY175" fmla="*/ 1645746 h 1971175"/>
              <a:gd name="connsiteX176" fmla="*/ 170241 w 687267"/>
              <a:gd name="connsiteY176" fmla="*/ 1728542 h 1971175"/>
              <a:gd name="connsiteX177" fmla="*/ 176226 w 687267"/>
              <a:gd name="connsiteY177" fmla="*/ 1643753 h 1971175"/>
              <a:gd name="connsiteX178" fmla="*/ 176122 w 687267"/>
              <a:gd name="connsiteY178" fmla="*/ 1630732 h 1971175"/>
              <a:gd name="connsiteX179" fmla="*/ 170241 w 687267"/>
              <a:gd name="connsiteY179" fmla="*/ 1551437 h 1971175"/>
              <a:gd name="connsiteX180" fmla="*/ 166276 w 687267"/>
              <a:gd name="connsiteY180" fmla="*/ 1497984 h 1971175"/>
              <a:gd name="connsiteX181" fmla="*/ 150734 w 687267"/>
              <a:gd name="connsiteY181" fmla="*/ 1409753 h 1971175"/>
              <a:gd name="connsiteX182" fmla="*/ 144166 w 687267"/>
              <a:gd name="connsiteY182" fmla="*/ 1176976 h 1971175"/>
              <a:gd name="connsiteX183" fmla="*/ 156054 w 687267"/>
              <a:gd name="connsiteY183" fmla="*/ 1360164 h 1971175"/>
              <a:gd name="connsiteX184" fmla="*/ 160085 w 687267"/>
              <a:gd name="connsiteY184" fmla="*/ 1414517 h 1971175"/>
              <a:gd name="connsiteX185" fmla="*/ 155810 w 687267"/>
              <a:gd name="connsiteY185" fmla="*/ 1418148 h 1971175"/>
              <a:gd name="connsiteX186" fmla="*/ 160720 w 687267"/>
              <a:gd name="connsiteY186" fmla="*/ 1423064 h 1971175"/>
              <a:gd name="connsiteX187" fmla="*/ 166276 w 687267"/>
              <a:gd name="connsiteY187" fmla="*/ 1497984 h 1971175"/>
              <a:gd name="connsiteX188" fmla="*/ 175160 w 687267"/>
              <a:gd name="connsiteY188" fmla="*/ 1548415 h 1971175"/>
              <a:gd name="connsiteX189" fmla="*/ 171202 w 687267"/>
              <a:gd name="connsiteY189" fmla="*/ 1431136 h 1971175"/>
              <a:gd name="connsiteX190" fmla="*/ 308960 w 687267"/>
              <a:gd name="connsiteY190" fmla="*/ 1314157 h 1971175"/>
              <a:gd name="connsiteX191" fmla="*/ 437466 w 687267"/>
              <a:gd name="connsiteY191" fmla="*/ 1206642 h 1971175"/>
              <a:gd name="connsiteX192" fmla="*/ 423384 w 687267"/>
              <a:gd name="connsiteY192" fmla="*/ 1192542 h 1971175"/>
              <a:gd name="connsiteX193" fmla="*/ 294878 w 687267"/>
              <a:gd name="connsiteY193" fmla="*/ 1300057 h 1971175"/>
              <a:gd name="connsiteX194" fmla="*/ 170347 w 687267"/>
              <a:gd name="connsiteY194" fmla="*/ 1405804 h 1971175"/>
              <a:gd name="connsiteX195" fmla="*/ 170241 w 687267"/>
              <a:gd name="connsiteY195" fmla="*/ 1402669 h 1971175"/>
              <a:gd name="connsiteX196" fmla="*/ 96110 w 687267"/>
              <a:gd name="connsiteY196" fmla="*/ 1005019 h 1971175"/>
              <a:gd name="connsiteX197" fmla="*/ 99307 w 687267"/>
              <a:gd name="connsiteY197" fmla="*/ 1034292 h 1971175"/>
              <a:gd name="connsiteX198" fmla="*/ 127681 w 687267"/>
              <a:gd name="connsiteY198" fmla="*/ 1402669 h 1971175"/>
              <a:gd name="connsiteX199" fmla="*/ 154281 w 687267"/>
              <a:gd name="connsiteY199" fmla="*/ 1565606 h 1971175"/>
              <a:gd name="connsiteX200" fmla="*/ 156054 w 687267"/>
              <a:gd name="connsiteY200" fmla="*/ 1578174 h 1971175"/>
              <a:gd name="connsiteX201" fmla="*/ 156054 w 687267"/>
              <a:gd name="connsiteY201" fmla="*/ 1558517 h 1971175"/>
              <a:gd name="connsiteX202" fmla="*/ 140759 w 687267"/>
              <a:gd name="connsiteY202" fmla="*/ 1369463 h 1971175"/>
              <a:gd name="connsiteX203" fmla="*/ 118814 w 687267"/>
              <a:gd name="connsiteY203" fmla="*/ 1183060 h 1971175"/>
              <a:gd name="connsiteX204" fmla="*/ 495396 w 687267"/>
              <a:gd name="connsiteY204" fmla="*/ 976807 h 1971175"/>
              <a:gd name="connsiteX205" fmla="*/ 187773 w 687267"/>
              <a:gd name="connsiteY205" fmla="*/ 1220176 h 1971175"/>
              <a:gd name="connsiteX206" fmla="*/ 201755 w 687267"/>
              <a:gd name="connsiteY206" fmla="*/ 1234493 h 1971175"/>
              <a:gd name="connsiteX207" fmla="*/ 495396 w 687267"/>
              <a:gd name="connsiteY207" fmla="*/ 991122 h 1971175"/>
              <a:gd name="connsiteX208" fmla="*/ 495396 w 687267"/>
              <a:gd name="connsiteY208" fmla="*/ 976807 h 1971175"/>
              <a:gd name="connsiteX209" fmla="*/ 456871 w 687267"/>
              <a:gd name="connsiteY209" fmla="*/ 835450 h 1971175"/>
              <a:gd name="connsiteX210" fmla="*/ 200043 w 687267"/>
              <a:gd name="connsiteY210" fmla="*/ 1037792 h 1971175"/>
              <a:gd name="connsiteX211" fmla="*/ 214311 w 687267"/>
              <a:gd name="connsiteY211" fmla="*/ 1052245 h 1971175"/>
              <a:gd name="connsiteX212" fmla="*/ 471139 w 687267"/>
              <a:gd name="connsiteY212" fmla="*/ 849903 h 1971175"/>
              <a:gd name="connsiteX213" fmla="*/ 456871 w 687267"/>
              <a:gd name="connsiteY213" fmla="*/ 835450 h 1971175"/>
              <a:gd name="connsiteX214" fmla="*/ 89258 w 687267"/>
              <a:gd name="connsiteY214" fmla="*/ 804055 h 1971175"/>
              <a:gd name="connsiteX215" fmla="*/ 92214 w 687267"/>
              <a:gd name="connsiteY215" fmla="*/ 835935 h 1971175"/>
              <a:gd name="connsiteX216" fmla="*/ 127681 w 687267"/>
              <a:gd name="connsiteY216" fmla="*/ 1218480 h 1971175"/>
              <a:gd name="connsiteX217" fmla="*/ 138685 w 687267"/>
              <a:gd name="connsiteY217" fmla="*/ 1309780 h 1971175"/>
              <a:gd name="connsiteX218" fmla="*/ 125907 w 687267"/>
              <a:gd name="connsiteY218" fmla="*/ 1147639 h 1971175"/>
              <a:gd name="connsiteX219" fmla="*/ 89304 w 687267"/>
              <a:gd name="connsiteY219" fmla="*/ 804329 h 1971175"/>
              <a:gd name="connsiteX220" fmla="*/ 85120 w 687267"/>
              <a:gd name="connsiteY220" fmla="*/ 765090 h 1971175"/>
              <a:gd name="connsiteX221" fmla="*/ 85121 w 687267"/>
              <a:gd name="connsiteY221" fmla="*/ 779261 h 1971175"/>
              <a:gd name="connsiteX222" fmla="*/ 89258 w 687267"/>
              <a:gd name="connsiteY222" fmla="*/ 804055 h 1971175"/>
              <a:gd name="connsiteX223" fmla="*/ 89148 w 687267"/>
              <a:gd name="connsiteY223" fmla="*/ 802866 h 1971175"/>
              <a:gd name="connsiteX224" fmla="*/ 85121 w 687267"/>
              <a:gd name="connsiteY224" fmla="*/ 765093 h 1971175"/>
              <a:gd name="connsiteX225" fmla="*/ 69767 w 687267"/>
              <a:gd name="connsiteY225" fmla="*/ 763858 h 1971175"/>
              <a:gd name="connsiteX226" fmla="*/ 70934 w 687267"/>
              <a:gd name="connsiteY226" fmla="*/ 807598 h 1971175"/>
              <a:gd name="connsiteX227" fmla="*/ 96110 w 687267"/>
              <a:gd name="connsiteY227" fmla="*/ 1005019 h 1971175"/>
              <a:gd name="connsiteX228" fmla="*/ 84983 w 687267"/>
              <a:gd name="connsiteY228" fmla="*/ 757941 h 1971175"/>
              <a:gd name="connsiteX229" fmla="*/ 85120 w 687267"/>
              <a:gd name="connsiteY229" fmla="*/ 765090 h 1971175"/>
              <a:gd name="connsiteX230" fmla="*/ 85120 w 687267"/>
              <a:gd name="connsiteY230" fmla="*/ 759426 h 1971175"/>
              <a:gd name="connsiteX231" fmla="*/ 448360 w 687267"/>
              <a:gd name="connsiteY231" fmla="*/ 663848 h 1971175"/>
              <a:gd name="connsiteX232" fmla="*/ 441278 w 687267"/>
              <a:gd name="connsiteY232" fmla="*/ 667396 h 1971175"/>
              <a:gd name="connsiteX233" fmla="*/ 157989 w 687267"/>
              <a:gd name="connsiteY233" fmla="*/ 894488 h 1971175"/>
              <a:gd name="connsiteX234" fmla="*/ 172153 w 687267"/>
              <a:gd name="connsiteY234" fmla="*/ 908682 h 1971175"/>
              <a:gd name="connsiteX235" fmla="*/ 455442 w 687267"/>
              <a:gd name="connsiteY235" fmla="*/ 681589 h 1971175"/>
              <a:gd name="connsiteX236" fmla="*/ 448360 w 687267"/>
              <a:gd name="connsiteY236" fmla="*/ 663848 h 1971175"/>
              <a:gd name="connsiteX237" fmla="*/ 85121 w 687267"/>
              <a:gd name="connsiteY237" fmla="*/ 595074 h 1971175"/>
              <a:gd name="connsiteX238" fmla="*/ 85120 w 687267"/>
              <a:gd name="connsiteY238" fmla="*/ 759426 h 1971175"/>
              <a:gd name="connsiteX239" fmla="*/ 89148 w 687267"/>
              <a:gd name="connsiteY239" fmla="*/ 802866 h 1971175"/>
              <a:gd name="connsiteX240" fmla="*/ 89304 w 687267"/>
              <a:gd name="connsiteY240" fmla="*/ 804329 h 1971175"/>
              <a:gd name="connsiteX241" fmla="*/ 127681 w 687267"/>
              <a:gd name="connsiteY241" fmla="*/ 1034292 h 1971175"/>
              <a:gd name="connsiteX242" fmla="*/ 144166 w 687267"/>
              <a:gd name="connsiteY242" fmla="*/ 1176976 h 1971175"/>
              <a:gd name="connsiteX243" fmla="*/ 131228 w 687267"/>
              <a:gd name="connsiteY243" fmla="*/ 977618 h 1971175"/>
              <a:gd name="connsiteX244" fmla="*/ 112164 w 687267"/>
              <a:gd name="connsiteY244" fmla="*/ 786345 h 1971175"/>
              <a:gd name="connsiteX245" fmla="*/ 483268 w 687267"/>
              <a:gd name="connsiteY245" fmla="*/ 485408 h 1971175"/>
              <a:gd name="connsiteX246" fmla="*/ 116003 w 687267"/>
              <a:gd name="connsiteY246" fmla="*/ 765067 h 1971175"/>
              <a:gd name="connsiteX247" fmla="*/ 130128 w 687267"/>
              <a:gd name="connsiteY247" fmla="*/ 779049 h 1971175"/>
              <a:gd name="connsiteX248" fmla="*/ 483268 w 687267"/>
              <a:gd name="connsiteY248" fmla="*/ 499390 h 1971175"/>
              <a:gd name="connsiteX249" fmla="*/ 483268 w 687267"/>
              <a:gd name="connsiteY249" fmla="*/ 485408 h 1971175"/>
              <a:gd name="connsiteX250" fmla="*/ 64484 w 687267"/>
              <a:gd name="connsiteY250" fmla="*/ 493129 h 1971175"/>
              <a:gd name="connsiteX251" fmla="*/ 65084 w 687267"/>
              <a:gd name="connsiteY251" fmla="*/ 543313 h 1971175"/>
              <a:gd name="connsiteX252" fmla="*/ 84983 w 687267"/>
              <a:gd name="connsiteY252" fmla="*/ 757941 h 1971175"/>
              <a:gd name="connsiteX253" fmla="*/ 83347 w 687267"/>
              <a:gd name="connsiteY253" fmla="*/ 672998 h 1971175"/>
              <a:gd name="connsiteX254" fmla="*/ 70934 w 687267"/>
              <a:gd name="connsiteY254" fmla="*/ 580904 h 1971175"/>
              <a:gd name="connsiteX255" fmla="*/ 69160 w 687267"/>
              <a:gd name="connsiteY255" fmla="*/ 517146 h 1971175"/>
              <a:gd name="connsiteX256" fmla="*/ 446490 w 687267"/>
              <a:gd name="connsiteY256" fmla="*/ 340086 h 1971175"/>
              <a:gd name="connsiteX257" fmla="*/ 441116 w 687267"/>
              <a:gd name="connsiteY257" fmla="*/ 343582 h 1971175"/>
              <a:gd name="connsiteX258" fmla="*/ 140179 w 687267"/>
              <a:gd name="connsiteY258" fmla="*/ 567308 h 1971175"/>
              <a:gd name="connsiteX259" fmla="*/ 154509 w 687267"/>
              <a:gd name="connsiteY259" fmla="*/ 581291 h 1971175"/>
              <a:gd name="connsiteX260" fmla="*/ 441116 w 687267"/>
              <a:gd name="connsiteY260" fmla="*/ 357564 h 1971175"/>
              <a:gd name="connsiteX261" fmla="*/ 446490 w 687267"/>
              <a:gd name="connsiteY261" fmla="*/ 340086 h 1971175"/>
              <a:gd name="connsiteX262" fmla="*/ 14187 w 687267"/>
              <a:gd name="connsiteY262" fmla="*/ 255031 h 1971175"/>
              <a:gd name="connsiteX263" fmla="*/ 56747 w 687267"/>
              <a:gd name="connsiteY263" fmla="*/ 644661 h 1971175"/>
              <a:gd name="connsiteX264" fmla="*/ 69767 w 687267"/>
              <a:gd name="connsiteY264" fmla="*/ 763858 h 1971175"/>
              <a:gd name="connsiteX265" fmla="*/ 66057 w 687267"/>
              <a:gd name="connsiteY265" fmla="*/ 624737 h 1971175"/>
              <a:gd name="connsiteX266" fmla="*/ 65084 w 687267"/>
              <a:gd name="connsiteY266" fmla="*/ 543313 h 1971175"/>
              <a:gd name="connsiteX267" fmla="*/ 56747 w 687267"/>
              <a:gd name="connsiteY267" fmla="*/ 453388 h 1971175"/>
              <a:gd name="connsiteX268" fmla="*/ 14187 w 687267"/>
              <a:gd name="connsiteY268" fmla="*/ 255031 h 1971175"/>
              <a:gd name="connsiteX269" fmla="*/ 23147 w 687267"/>
              <a:gd name="connsiteY269" fmla="*/ 202833 h 1971175"/>
              <a:gd name="connsiteX270" fmla="*/ 28374 w 687267"/>
              <a:gd name="connsiteY270" fmla="*/ 255031 h 1971175"/>
              <a:gd name="connsiteX271" fmla="*/ 56747 w 687267"/>
              <a:gd name="connsiteY271" fmla="*/ 453388 h 1971175"/>
              <a:gd name="connsiteX272" fmla="*/ 64484 w 687267"/>
              <a:gd name="connsiteY272" fmla="*/ 493129 h 1971175"/>
              <a:gd name="connsiteX273" fmla="*/ 63841 w 687267"/>
              <a:gd name="connsiteY273" fmla="*/ 439220 h 1971175"/>
              <a:gd name="connsiteX274" fmla="*/ 59611 w 687267"/>
              <a:gd name="connsiteY274" fmla="*/ 378183 h 1971175"/>
              <a:gd name="connsiteX275" fmla="*/ 56747 w 687267"/>
              <a:gd name="connsiteY275" fmla="*/ 368378 h 1971175"/>
              <a:gd name="connsiteX276" fmla="*/ 35467 w 687267"/>
              <a:gd name="connsiteY276" fmla="*/ 267429 h 1971175"/>
              <a:gd name="connsiteX277" fmla="*/ 409347 w 687267"/>
              <a:gd name="connsiteY277" fmla="*/ 143828 h 1971175"/>
              <a:gd name="connsiteX278" fmla="*/ 85973 w 687267"/>
              <a:gd name="connsiteY278" fmla="*/ 385113 h 1971175"/>
              <a:gd name="connsiteX279" fmla="*/ 100032 w 687267"/>
              <a:gd name="connsiteY279" fmla="*/ 399306 h 1971175"/>
              <a:gd name="connsiteX280" fmla="*/ 423407 w 687267"/>
              <a:gd name="connsiteY280" fmla="*/ 158021 h 1971175"/>
              <a:gd name="connsiteX281" fmla="*/ 409347 w 687267"/>
              <a:gd name="connsiteY281" fmla="*/ 143828 h 1971175"/>
              <a:gd name="connsiteX282" fmla="*/ 15764 w 687267"/>
              <a:gd name="connsiteY282" fmla="*/ 129090 h 1971175"/>
              <a:gd name="connsiteX283" fmla="*/ 14187 w 687267"/>
              <a:gd name="connsiteY283" fmla="*/ 155853 h 1971175"/>
              <a:gd name="connsiteX284" fmla="*/ 23147 w 687267"/>
              <a:gd name="connsiteY284" fmla="*/ 202833 h 1971175"/>
              <a:gd name="connsiteX285" fmla="*/ 21281 w 687267"/>
              <a:gd name="connsiteY285" fmla="*/ 184189 h 1971175"/>
              <a:gd name="connsiteX286" fmla="*/ 279892 w 687267"/>
              <a:gd name="connsiteY286" fmla="*/ 112215 h 1971175"/>
              <a:gd name="connsiteX287" fmla="*/ 267532 w 687267"/>
              <a:gd name="connsiteY287" fmla="*/ 115661 h 1971175"/>
              <a:gd name="connsiteX288" fmla="*/ 98023 w 687267"/>
              <a:gd name="connsiteY288" fmla="*/ 212144 h 1971175"/>
              <a:gd name="connsiteX289" fmla="*/ 112149 w 687267"/>
              <a:gd name="connsiteY289" fmla="*/ 239711 h 1971175"/>
              <a:gd name="connsiteX290" fmla="*/ 281657 w 687267"/>
              <a:gd name="connsiteY290" fmla="*/ 129444 h 1971175"/>
              <a:gd name="connsiteX291" fmla="*/ 279892 w 687267"/>
              <a:gd name="connsiteY291" fmla="*/ 112215 h 1971175"/>
              <a:gd name="connsiteX292" fmla="*/ 525366 w 687267"/>
              <a:gd name="connsiteY292" fmla="*/ 87296 h 1971175"/>
              <a:gd name="connsiteX293" fmla="*/ 526682 w 687267"/>
              <a:gd name="connsiteY293" fmla="*/ 134600 h 1971175"/>
              <a:gd name="connsiteX294" fmla="*/ 539095 w 687267"/>
              <a:gd name="connsiteY294" fmla="*/ 198358 h 1971175"/>
              <a:gd name="connsiteX295" fmla="*/ 539095 w 687267"/>
              <a:gd name="connsiteY295" fmla="*/ 325873 h 1971175"/>
              <a:gd name="connsiteX296" fmla="*/ 595841 w 687267"/>
              <a:gd name="connsiteY296" fmla="*/ 1105134 h 1971175"/>
              <a:gd name="connsiteX297" fmla="*/ 641727 w 687267"/>
              <a:gd name="connsiteY297" fmla="*/ 1601248 h 1971175"/>
              <a:gd name="connsiteX298" fmla="*/ 651417 w 687267"/>
              <a:gd name="connsiteY298" fmla="*/ 1666938 h 1971175"/>
              <a:gd name="connsiteX299" fmla="*/ 650815 w 687267"/>
              <a:gd name="connsiteY299" fmla="*/ 1613424 h 1971175"/>
              <a:gd name="connsiteX300" fmla="*/ 638402 w 687267"/>
              <a:gd name="connsiteY300" fmla="*/ 1445174 h 1971175"/>
              <a:gd name="connsiteX301" fmla="*/ 610028 w 687267"/>
              <a:gd name="connsiteY301" fmla="*/ 1062628 h 1971175"/>
              <a:gd name="connsiteX302" fmla="*/ 581655 w 687267"/>
              <a:gd name="connsiteY302" fmla="*/ 680082 h 1971175"/>
              <a:gd name="connsiteX303" fmla="*/ 553282 w 687267"/>
              <a:gd name="connsiteY303" fmla="*/ 297536 h 1971175"/>
              <a:gd name="connsiteX304" fmla="*/ 539095 w 687267"/>
              <a:gd name="connsiteY304" fmla="*/ 141684 h 1971175"/>
              <a:gd name="connsiteX305" fmla="*/ 528455 w 687267"/>
              <a:gd name="connsiteY305" fmla="*/ 92095 h 1971175"/>
              <a:gd name="connsiteX306" fmla="*/ 535391 w 687267"/>
              <a:gd name="connsiteY306" fmla="*/ 70214 h 1971175"/>
              <a:gd name="connsiteX307" fmla="*/ 539095 w 687267"/>
              <a:gd name="connsiteY307" fmla="*/ 85011 h 1971175"/>
              <a:gd name="connsiteX308" fmla="*/ 553282 w 687267"/>
              <a:gd name="connsiteY308" fmla="*/ 212526 h 1971175"/>
              <a:gd name="connsiteX309" fmla="*/ 567468 w 687267"/>
              <a:gd name="connsiteY309" fmla="*/ 354210 h 1971175"/>
              <a:gd name="connsiteX310" fmla="*/ 595841 w 687267"/>
              <a:gd name="connsiteY310" fmla="*/ 736756 h 1971175"/>
              <a:gd name="connsiteX311" fmla="*/ 652589 w 687267"/>
              <a:gd name="connsiteY311" fmla="*/ 1516016 h 1971175"/>
              <a:gd name="connsiteX312" fmla="*/ 666775 w 687267"/>
              <a:gd name="connsiteY312" fmla="*/ 1671869 h 1971175"/>
              <a:gd name="connsiteX313" fmla="*/ 680962 w 687267"/>
              <a:gd name="connsiteY313" fmla="*/ 1785216 h 1971175"/>
              <a:gd name="connsiteX314" fmla="*/ 666775 w 687267"/>
              <a:gd name="connsiteY314" fmla="*/ 1459343 h 1971175"/>
              <a:gd name="connsiteX315" fmla="*/ 624215 w 687267"/>
              <a:gd name="connsiteY315" fmla="*/ 1076797 h 1971175"/>
              <a:gd name="connsiteX316" fmla="*/ 610028 w 687267"/>
              <a:gd name="connsiteY316" fmla="*/ 694251 h 1971175"/>
              <a:gd name="connsiteX317" fmla="*/ 567468 w 687267"/>
              <a:gd name="connsiteY317" fmla="*/ 311705 h 1971175"/>
              <a:gd name="connsiteX318" fmla="*/ 567468 w 687267"/>
              <a:gd name="connsiteY318" fmla="*/ 155853 h 1971175"/>
              <a:gd name="connsiteX319" fmla="*/ 541534 w 687267"/>
              <a:gd name="connsiteY319" fmla="*/ 78148 h 1971175"/>
              <a:gd name="connsiteX320" fmla="*/ 20046 w 687267"/>
              <a:gd name="connsiteY320" fmla="*/ 94818 h 1971175"/>
              <a:gd name="connsiteX321" fmla="*/ 14187 w 687267"/>
              <a:gd name="connsiteY321" fmla="*/ 113347 h 1971175"/>
              <a:gd name="connsiteX322" fmla="*/ 15764 w 687267"/>
              <a:gd name="connsiteY322" fmla="*/ 129090 h 1971175"/>
              <a:gd name="connsiteX323" fmla="*/ 15960 w 687267"/>
              <a:gd name="connsiteY323" fmla="*/ 125745 h 1971175"/>
              <a:gd name="connsiteX324" fmla="*/ 22422 w 687267"/>
              <a:gd name="connsiteY324" fmla="*/ 104541 h 1971175"/>
              <a:gd name="connsiteX325" fmla="*/ 29614 w 687267"/>
              <a:gd name="connsiteY325" fmla="*/ 76245 h 1971175"/>
              <a:gd name="connsiteX326" fmla="*/ 28374 w 687267"/>
              <a:gd name="connsiteY326" fmla="*/ 77139 h 1971175"/>
              <a:gd name="connsiteX327" fmla="*/ 28374 w 687267"/>
              <a:gd name="connsiteY327" fmla="*/ 85011 h 1971175"/>
              <a:gd name="connsiteX328" fmla="*/ 22422 w 687267"/>
              <a:gd name="connsiteY328" fmla="*/ 104541 h 1971175"/>
              <a:gd name="connsiteX329" fmla="*/ 36409 w 687267"/>
              <a:gd name="connsiteY329" fmla="*/ 161775 h 1971175"/>
              <a:gd name="connsiteX330" fmla="*/ 50984 w 687267"/>
              <a:gd name="connsiteY330" fmla="*/ 253703 h 1971175"/>
              <a:gd name="connsiteX331" fmla="*/ 59611 w 687267"/>
              <a:gd name="connsiteY331" fmla="*/ 378183 h 1971175"/>
              <a:gd name="connsiteX332" fmla="*/ 69161 w 687267"/>
              <a:gd name="connsiteY332" fmla="*/ 410884 h 1971175"/>
              <a:gd name="connsiteX333" fmla="*/ 70934 w 687267"/>
              <a:gd name="connsiteY333" fmla="*/ 453388 h 1971175"/>
              <a:gd name="connsiteX334" fmla="*/ 85121 w 687267"/>
              <a:gd name="connsiteY334" fmla="*/ 595072 h 1971175"/>
              <a:gd name="connsiteX335" fmla="*/ 85121 w 687267"/>
              <a:gd name="connsiteY335" fmla="*/ 595074 h 1971175"/>
              <a:gd name="connsiteX336" fmla="*/ 85121 w 687267"/>
              <a:gd name="connsiteY336" fmla="*/ 538399 h 1971175"/>
              <a:gd name="connsiteX337" fmla="*/ 55196 w 687267"/>
              <a:gd name="connsiteY337" fmla="*/ 187731 h 1971175"/>
              <a:gd name="connsiteX338" fmla="*/ 28374 w 687267"/>
              <a:gd name="connsiteY338" fmla="*/ 70842 h 1971175"/>
              <a:gd name="connsiteX339" fmla="*/ 29614 w 687267"/>
              <a:gd name="connsiteY339" fmla="*/ 76245 h 1971175"/>
              <a:gd name="connsiteX340" fmla="*/ 37104 w 687267"/>
              <a:gd name="connsiteY340" fmla="*/ 70843 h 1971175"/>
              <a:gd name="connsiteX341" fmla="*/ 21280 w 687267"/>
              <a:gd name="connsiteY341" fmla="*/ 65529 h 1971175"/>
              <a:gd name="connsiteX342" fmla="*/ 20160 w 687267"/>
              <a:gd name="connsiteY342" fmla="*/ 66368 h 1971175"/>
              <a:gd name="connsiteX343" fmla="*/ 14676 w 687267"/>
              <a:gd name="connsiteY343" fmla="*/ 72842 h 1971175"/>
              <a:gd name="connsiteX344" fmla="*/ 20046 w 687267"/>
              <a:gd name="connsiteY344" fmla="*/ 94818 h 1971175"/>
              <a:gd name="connsiteX345" fmla="*/ 24827 w 687267"/>
              <a:gd name="connsiteY345" fmla="*/ 79698 h 1971175"/>
              <a:gd name="connsiteX346" fmla="*/ 28374 w 687267"/>
              <a:gd name="connsiteY346" fmla="*/ 77139 h 1971175"/>
              <a:gd name="connsiteX347" fmla="*/ 28374 w 687267"/>
              <a:gd name="connsiteY347" fmla="*/ 70842 h 1971175"/>
              <a:gd name="connsiteX348" fmla="*/ 21280 w 687267"/>
              <a:gd name="connsiteY348" fmla="*/ 65529 h 1971175"/>
              <a:gd name="connsiteX349" fmla="*/ 156054 w 687267"/>
              <a:gd name="connsiteY349" fmla="*/ 42506 h 1971175"/>
              <a:gd name="connsiteX350" fmla="*/ 56747 w 687267"/>
              <a:gd name="connsiteY350" fmla="*/ 56674 h 1971175"/>
              <a:gd name="connsiteX351" fmla="*/ 37104 w 687267"/>
              <a:gd name="connsiteY351" fmla="*/ 70843 h 1971175"/>
              <a:gd name="connsiteX352" fmla="*/ 62067 w 687267"/>
              <a:gd name="connsiteY352" fmla="*/ 70843 h 1971175"/>
              <a:gd name="connsiteX353" fmla="*/ 85120 w 687267"/>
              <a:gd name="connsiteY353" fmla="*/ 70842 h 1971175"/>
              <a:gd name="connsiteX354" fmla="*/ 212801 w 687267"/>
              <a:gd name="connsiteY354" fmla="*/ 54903 h 1971175"/>
              <a:gd name="connsiteX355" fmla="*/ 272385 w 687267"/>
              <a:gd name="connsiteY355" fmla="*/ 42506 h 1971175"/>
              <a:gd name="connsiteX356" fmla="*/ 253588 w 687267"/>
              <a:gd name="connsiteY356" fmla="*/ 42506 h 1971175"/>
              <a:gd name="connsiteX357" fmla="*/ 156054 w 687267"/>
              <a:gd name="connsiteY357" fmla="*/ 42506 h 1971175"/>
              <a:gd name="connsiteX358" fmla="*/ 391908 w 687267"/>
              <a:gd name="connsiteY358" fmla="*/ 23024 h 1971175"/>
              <a:gd name="connsiteX359" fmla="*/ 340481 w 687267"/>
              <a:gd name="connsiteY359" fmla="*/ 28337 h 1971175"/>
              <a:gd name="connsiteX360" fmla="*/ 272385 w 687267"/>
              <a:gd name="connsiteY360" fmla="*/ 42506 h 1971175"/>
              <a:gd name="connsiteX361" fmla="*/ 340481 w 687267"/>
              <a:gd name="connsiteY361" fmla="*/ 42506 h 1971175"/>
              <a:gd name="connsiteX362" fmla="*/ 425601 w 687267"/>
              <a:gd name="connsiteY362" fmla="*/ 28337 h 1971175"/>
              <a:gd name="connsiteX363" fmla="*/ 496535 w 687267"/>
              <a:gd name="connsiteY363" fmla="*/ 42506 h 1971175"/>
              <a:gd name="connsiteX364" fmla="*/ 525366 w 687267"/>
              <a:gd name="connsiteY364" fmla="*/ 87296 h 1971175"/>
              <a:gd name="connsiteX365" fmla="*/ 524908 w 687267"/>
              <a:gd name="connsiteY365" fmla="*/ 70843 h 1971175"/>
              <a:gd name="connsiteX366" fmla="*/ 453975 w 687267"/>
              <a:gd name="connsiteY366" fmla="*/ 28337 h 1971175"/>
              <a:gd name="connsiteX367" fmla="*/ 391908 w 687267"/>
              <a:gd name="connsiteY367" fmla="*/ 23024 h 1971175"/>
              <a:gd name="connsiteX368" fmla="*/ 42561 w 687267"/>
              <a:gd name="connsiteY368" fmla="*/ 42506 h 1971175"/>
              <a:gd name="connsiteX369" fmla="*/ 0 w 687267"/>
              <a:gd name="connsiteY369" fmla="*/ 85011 h 1971175"/>
              <a:gd name="connsiteX370" fmla="*/ 0 w 687267"/>
              <a:gd name="connsiteY370" fmla="*/ 155853 h 1971175"/>
              <a:gd name="connsiteX371" fmla="*/ 14187 w 687267"/>
              <a:gd name="connsiteY371" fmla="*/ 255031 h 1971175"/>
              <a:gd name="connsiteX372" fmla="*/ 1 w 687267"/>
              <a:gd name="connsiteY372" fmla="*/ 113348 h 1971175"/>
              <a:gd name="connsiteX373" fmla="*/ 8867 w 687267"/>
              <a:gd name="connsiteY373" fmla="*/ 79698 h 1971175"/>
              <a:gd name="connsiteX374" fmla="*/ 14676 w 687267"/>
              <a:gd name="connsiteY374" fmla="*/ 72842 h 1971175"/>
              <a:gd name="connsiteX375" fmla="*/ 14187 w 687267"/>
              <a:gd name="connsiteY375" fmla="*/ 70842 h 1971175"/>
              <a:gd name="connsiteX376" fmla="*/ 20160 w 687267"/>
              <a:gd name="connsiteY376" fmla="*/ 66368 h 1971175"/>
              <a:gd name="connsiteX377" fmla="*/ 28374 w 687267"/>
              <a:gd name="connsiteY377" fmla="*/ 56674 h 1971175"/>
              <a:gd name="connsiteX378" fmla="*/ 58037 w 687267"/>
              <a:gd name="connsiteY378" fmla="*/ 42506 h 1971175"/>
              <a:gd name="connsiteX379" fmla="*/ 99307 w 687267"/>
              <a:gd name="connsiteY379" fmla="*/ 28337 h 1971175"/>
              <a:gd name="connsiteX380" fmla="*/ 69161 w 687267"/>
              <a:gd name="connsiteY380" fmla="*/ 37193 h 1971175"/>
              <a:gd name="connsiteX381" fmla="*/ 58037 w 687267"/>
              <a:gd name="connsiteY381" fmla="*/ 42506 h 1971175"/>
              <a:gd name="connsiteX382" fmla="*/ 104628 w 687267"/>
              <a:gd name="connsiteY382" fmla="*/ 42506 h 1971175"/>
              <a:gd name="connsiteX383" fmla="*/ 156054 w 687267"/>
              <a:gd name="connsiteY383" fmla="*/ 42506 h 1971175"/>
              <a:gd name="connsiteX384" fmla="*/ 232308 w 687267"/>
              <a:gd name="connsiteY384" fmla="*/ 28337 h 1971175"/>
              <a:gd name="connsiteX385" fmla="*/ 177334 w 687267"/>
              <a:gd name="connsiteY385" fmla="*/ 28337 h 1971175"/>
              <a:gd name="connsiteX386" fmla="*/ 99307 w 687267"/>
              <a:gd name="connsiteY386" fmla="*/ 28337 h 1971175"/>
              <a:gd name="connsiteX387" fmla="*/ 411415 w 687267"/>
              <a:gd name="connsiteY387" fmla="*/ 0 h 1971175"/>
              <a:gd name="connsiteX388" fmla="*/ 297921 w 687267"/>
              <a:gd name="connsiteY388" fmla="*/ 14169 h 1971175"/>
              <a:gd name="connsiteX389" fmla="*/ 232308 w 687267"/>
              <a:gd name="connsiteY389" fmla="*/ 28337 h 1971175"/>
              <a:gd name="connsiteX390" fmla="*/ 255361 w 687267"/>
              <a:gd name="connsiteY390" fmla="*/ 28337 h 1971175"/>
              <a:gd name="connsiteX391" fmla="*/ 439788 w 687267"/>
              <a:gd name="connsiteY391" fmla="*/ 14169 h 1971175"/>
              <a:gd name="connsiteX392" fmla="*/ 524908 w 687267"/>
              <a:gd name="connsiteY392" fmla="*/ 56674 h 1971175"/>
              <a:gd name="connsiteX393" fmla="*/ 535391 w 687267"/>
              <a:gd name="connsiteY393" fmla="*/ 70214 h 1971175"/>
              <a:gd name="connsiteX394" fmla="*/ 530228 w 687267"/>
              <a:gd name="connsiteY394" fmla="*/ 49590 h 1971175"/>
              <a:gd name="connsiteX395" fmla="*/ 510721 w 687267"/>
              <a:gd name="connsiteY395" fmla="*/ 14169 h 1971175"/>
              <a:gd name="connsiteX396" fmla="*/ 411415 w 687267"/>
              <a:gd name="connsiteY396" fmla="*/ 0 h 197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687267" h="1971175">
                <a:moveTo>
                  <a:pt x="569972" y="1967737"/>
                </a:moveTo>
                <a:lnTo>
                  <a:pt x="564496" y="1969000"/>
                </a:lnTo>
                <a:lnTo>
                  <a:pt x="567468" y="1969404"/>
                </a:lnTo>
                <a:close/>
                <a:moveTo>
                  <a:pt x="514718" y="1962220"/>
                </a:moveTo>
                <a:lnTo>
                  <a:pt x="522470" y="1965198"/>
                </a:lnTo>
                <a:cubicBezTo>
                  <a:pt x="532445" y="1968076"/>
                  <a:pt x="543528" y="1970290"/>
                  <a:pt x="555055" y="1971175"/>
                </a:cubicBezTo>
                <a:lnTo>
                  <a:pt x="564496" y="1969000"/>
                </a:lnTo>
                <a:close/>
                <a:moveTo>
                  <a:pt x="647126" y="1942003"/>
                </a:moveTo>
                <a:lnTo>
                  <a:pt x="590522" y="1951694"/>
                </a:lnTo>
                <a:lnTo>
                  <a:pt x="589268" y="1951435"/>
                </a:lnTo>
                <a:lnTo>
                  <a:pt x="581655" y="1955236"/>
                </a:lnTo>
                <a:lnTo>
                  <a:pt x="546605" y="1949402"/>
                </a:lnTo>
                <a:lnTo>
                  <a:pt x="567469" y="1955236"/>
                </a:lnTo>
                <a:cubicBezTo>
                  <a:pt x="574562" y="1955236"/>
                  <a:pt x="578108" y="1958778"/>
                  <a:pt x="578108" y="1962320"/>
                </a:cubicBezTo>
                <a:lnTo>
                  <a:pt x="569972" y="1967737"/>
                </a:lnTo>
                <a:lnTo>
                  <a:pt x="624215" y="1955236"/>
                </a:lnTo>
                <a:cubicBezTo>
                  <a:pt x="633081" y="1951694"/>
                  <a:pt x="640618" y="1947266"/>
                  <a:pt x="647019" y="1942119"/>
                </a:cubicBezTo>
                <a:close/>
                <a:moveTo>
                  <a:pt x="503346" y="1942201"/>
                </a:moveTo>
                <a:lnTo>
                  <a:pt x="546605" y="1949402"/>
                </a:lnTo>
                <a:lnTo>
                  <a:pt x="523135" y="1942839"/>
                </a:lnTo>
                <a:close/>
                <a:moveTo>
                  <a:pt x="468161" y="1941068"/>
                </a:moveTo>
                <a:lnTo>
                  <a:pt x="503346" y="1942201"/>
                </a:lnTo>
                <a:lnTo>
                  <a:pt x="496537" y="1941068"/>
                </a:lnTo>
                <a:lnTo>
                  <a:pt x="482348" y="1941068"/>
                </a:lnTo>
                <a:close/>
                <a:moveTo>
                  <a:pt x="288099" y="1950222"/>
                </a:moveTo>
                <a:lnTo>
                  <a:pt x="245539" y="1953056"/>
                </a:lnTo>
                <a:lnTo>
                  <a:pt x="257134" y="1960549"/>
                </a:lnTo>
                <a:cubicBezTo>
                  <a:pt x="269548" y="1965862"/>
                  <a:pt x="283734" y="1969404"/>
                  <a:pt x="297921" y="1969404"/>
                </a:cubicBezTo>
                <a:cubicBezTo>
                  <a:pt x="340481" y="1969405"/>
                  <a:pt x="368855" y="1969404"/>
                  <a:pt x="411415" y="1969404"/>
                </a:cubicBezTo>
                <a:cubicBezTo>
                  <a:pt x="439788" y="1962320"/>
                  <a:pt x="464615" y="1958778"/>
                  <a:pt x="489441" y="1958778"/>
                </a:cubicBezTo>
                <a:lnTo>
                  <a:pt x="514718" y="1962220"/>
                </a:lnTo>
                <a:lnTo>
                  <a:pt x="496535" y="1955236"/>
                </a:lnTo>
                <a:cubicBezTo>
                  <a:pt x="468161" y="1955236"/>
                  <a:pt x="439788" y="1951694"/>
                  <a:pt x="413188" y="1948152"/>
                </a:cubicBezTo>
                <a:lnTo>
                  <a:pt x="395143" y="1946394"/>
                </a:lnTo>
                <a:lnTo>
                  <a:pt x="354668" y="1955236"/>
                </a:lnTo>
                <a:cubicBezTo>
                  <a:pt x="333388" y="1955236"/>
                  <a:pt x="315655" y="1955236"/>
                  <a:pt x="299694" y="1953465"/>
                </a:cubicBezTo>
                <a:close/>
                <a:moveTo>
                  <a:pt x="262020" y="1932104"/>
                </a:moveTo>
                <a:lnTo>
                  <a:pt x="250116" y="1934957"/>
                </a:lnTo>
                <a:lnTo>
                  <a:pt x="255361" y="1941068"/>
                </a:lnTo>
                <a:lnTo>
                  <a:pt x="288099" y="1950222"/>
                </a:lnTo>
                <a:lnTo>
                  <a:pt x="375035" y="1944434"/>
                </a:lnTo>
                <a:lnTo>
                  <a:pt x="340481" y="1941067"/>
                </a:lnTo>
                <a:cubicBezTo>
                  <a:pt x="326294" y="1941067"/>
                  <a:pt x="308561" y="1941067"/>
                  <a:pt x="290828" y="1939296"/>
                </a:cubicBezTo>
                <a:close/>
                <a:moveTo>
                  <a:pt x="525524" y="1856417"/>
                </a:moveTo>
                <a:cubicBezTo>
                  <a:pt x="523693" y="1852859"/>
                  <a:pt x="520031" y="1852859"/>
                  <a:pt x="512706" y="1859976"/>
                </a:cubicBezTo>
                <a:cubicBezTo>
                  <a:pt x="498057" y="1874209"/>
                  <a:pt x="479746" y="1884883"/>
                  <a:pt x="461436" y="1895558"/>
                </a:cubicBezTo>
                <a:lnTo>
                  <a:pt x="431017" y="1916668"/>
                </a:lnTo>
                <a:lnTo>
                  <a:pt x="397228" y="1912731"/>
                </a:lnTo>
                <a:lnTo>
                  <a:pt x="361453" y="1921355"/>
                </a:lnTo>
                <a:lnTo>
                  <a:pt x="411415" y="1926899"/>
                </a:lnTo>
                <a:lnTo>
                  <a:pt x="415335" y="1927551"/>
                </a:lnTo>
                <a:lnTo>
                  <a:pt x="410165" y="1931140"/>
                </a:lnTo>
                <a:cubicBezTo>
                  <a:pt x="406503" y="1931140"/>
                  <a:pt x="404671" y="1932919"/>
                  <a:pt x="403985" y="1935365"/>
                </a:cubicBezTo>
                <a:lnTo>
                  <a:pt x="404577" y="1942467"/>
                </a:lnTo>
                <a:lnTo>
                  <a:pt x="375035" y="1944434"/>
                </a:lnTo>
                <a:lnTo>
                  <a:pt x="395143" y="1946394"/>
                </a:lnTo>
                <a:lnTo>
                  <a:pt x="405996" y="1944022"/>
                </a:lnTo>
                <a:lnTo>
                  <a:pt x="410165" y="1945372"/>
                </a:lnTo>
                <a:lnTo>
                  <a:pt x="414495" y="1942743"/>
                </a:lnTo>
                <a:lnTo>
                  <a:pt x="468161" y="1941068"/>
                </a:lnTo>
                <a:lnTo>
                  <a:pt x="425602" y="1941067"/>
                </a:lnTo>
                <a:lnTo>
                  <a:pt x="416225" y="1941692"/>
                </a:lnTo>
                <a:lnTo>
                  <a:pt x="434310" y="1930710"/>
                </a:lnTo>
                <a:lnTo>
                  <a:pt x="496537" y="1941068"/>
                </a:lnTo>
                <a:lnTo>
                  <a:pt x="539095" y="1941068"/>
                </a:lnTo>
                <a:lnTo>
                  <a:pt x="589268" y="1951435"/>
                </a:lnTo>
                <a:lnTo>
                  <a:pt x="610028" y="1941068"/>
                </a:lnTo>
                <a:cubicBezTo>
                  <a:pt x="620668" y="1937525"/>
                  <a:pt x="631308" y="1933984"/>
                  <a:pt x="638402" y="1926899"/>
                </a:cubicBezTo>
                <a:lnTo>
                  <a:pt x="639328" y="1924124"/>
                </a:lnTo>
                <a:lnTo>
                  <a:pt x="636628" y="1925128"/>
                </a:lnTo>
                <a:cubicBezTo>
                  <a:pt x="627761" y="1926899"/>
                  <a:pt x="617122" y="1926899"/>
                  <a:pt x="610028" y="1926899"/>
                </a:cubicBezTo>
                <a:cubicBezTo>
                  <a:pt x="574561" y="1933983"/>
                  <a:pt x="539095" y="1930442"/>
                  <a:pt x="503628" y="1925128"/>
                </a:cubicBezTo>
                <a:lnTo>
                  <a:pt x="453182" y="1919250"/>
                </a:lnTo>
                <a:lnTo>
                  <a:pt x="468760" y="1909791"/>
                </a:lnTo>
                <a:cubicBezTo>
                  <a:pt x="487071" y="1899116"/>
                  <a:pt x="505381" y="1888441"/>
                  <a:pt x="527355" y="1874208"/>
                </a:cubicBezTo>
                <a:cubicBezTo>
                  <a:pt x="527355" y="1867092"/>
                  <a:pt x="527355" y="1859976"/>
                  <a:pt x="525524" y="1856417"/>
                </a:cubicBezTo>
                <a:close/>
                <a:moveTo>
                  <a:pt x="680962" y="1785216"/>
                </a:moveTo>
                <a:cubicBezTo>
                  <a:pt x="680962" y="1827720"/>
                  <a:pt x="688942" y="1886165"/>
                  <a:pt x="663007" y="1924685"/>
                </a:cubicBezTo>
                <a:lnTo>
                  <a:pt x="647126" y="1942003"/>
                </a:lnTo>
                <a:lnTo>
                  <a:pt x="652589" y="1941067"/>
                </a:lnTo>
                <a:cubicBezTo>
                  <a:pt x="666775" y="1941067"/>
                  <a:pt x="680962" y="1912731"/>
                  <a:pt x="680962" y="1884394"/>
                </a:cubicBezTo>
                <a:cubicBezTo>
                  <a:pt x="695149" y="1856057"/>
                  <a:pt x="680962" y="1813552"/>
                  <a:pt x="680962" y="1785216"/>
                </a:cubicBezTo>
                <a:close/>
                <a:moveTo>
                  <a:pt x="170241" y="1728542"/>
                </a:moveTo>
                <a:lnTo>
                  <a:pt x="165947" y="1750599"/>
                </a:lnTo>
                <a:lnTo>
                  <a:pt x="177334" y="1792300"/>
                </a:lnTo>
                <a:close/>
                <a:moveTo>
                  <a:pt x="156054" y="1700206"/>
                </a:moveTo>
                <a:lnTo>
                  <a:pt x="143641" y="1763963"/>
                </a:lnTo>
                <a:cubicBezTo>
                  <a:pt x="141867" y="1785215"/>
                  <a:pt x="141868" y="1806468"/>
                  <a:pt x="141868" y="1827720"/>
                </a:cubicBezTo>
                <a:cubicBezTo>
                  <a:pt x="141867" y="1870226"/>
                  <a:pt x="127681" y="1898562"/>
                  <a:pt x="156054" y="1926899"/>
                </a:cubicBezTo>
                <a:cubicBezTo>
                  <a:pt x="170241" y="1955236"/>
                  <a:pt x="198614" y="1955236"/>
                  <a:pt x="212801" y="1955236"/>
                </a:cubicBezTo>
                <a:lnTo>
                  <a:pt x="245539" y="1953056"/>
                </a:lnTo>
                <a:lnTo>
                  <a:pt x="226988" y="1941068"/>
                </a:lnTo>
                <a:lnTo>
                  <a:pt x="221511" y="1934067"/>
                </a:lnTo>
                <a:lnTo>
                  <a:pt x="184427" y="1926899"/>
                </a:lnTo>
                <a:cubicBezTo>
                  <a:pt x="156054" y="1926899"/>
                  <a:pt x="156054" y="1884394"/>
                  <a:pt x="156054" y="1856057"/>
                </a:cubicBezTo>
                <a:cubicBezTo>
                  <a:pt x="156054" y="1834804"/>
                  <a:pt x="156054" y="1813552"/>
                  <a:pt x="157827" y="1792299"/>
                </a:cubicBezTo>
                <a:lnTo>
                  <a:pt x="165947" y="1750599"/>
                </a:lnTo>
                <a:lnTo>
                  <a:pt x="156054" y="1714373"/>
                </a:lnTo>
                <a:close/>
                <a:moveTo>
                  <a:pt x="651417" y="1666938"/>
                </a:moveTo>
                <a:lnTo>
                  <a:pt x="652589" y="1771047"/>
                </a:lnTo>
                <a:cubicBezTo>
                  <a:pt x="652588" y="1813552"/>
                  <a:pt x="666775" y="1856057"/>
                  <a:pt x="652589" y="1884394"/>
                </a:cubicBezTo>
                <a:cubicBezTo>
                  <a:pt x="652588" y="1891478"/>
                  <a:pt x="649042" y="1898563"/>
                  <a:pt x="645495" y="1905647"/>
                </a:cubicBezTo>
                <a:lnTo>
                  <a:pt x="639328" y="1924124"/>
                </a:lnTo>
                <a:lnTo>
                  <a:pt x="647933" y="1920922"/>
                </a:lnTo>
                <a:cubicBezTo>
                  <a:pt x="650815" y="1918929"/>
                  <a:pt x="652588" y="1916273"/>
                  <a:pt x="652588" y="1912731"/>
                </a:cubicBezTo>
                <a:cubicBezTo>
                  <a:pt x="666775" y="1898562"/>
                  <a:pt x="666775" y="1884394"/>
                  <a:pt x="666775" y="1884394"/>
                </a:cubicBezTo>
                <a:cubicBezTo>
                  <a:pt x="666775" y="1841889"/>
                  <a:pt x="666775" y="1799384"/>
                  <a:pt x="666775" y="1771047"/>
                </a:cubicBezTo>
                <a:close/>
                <a:moveTo>
                  <a:pt x="156054" y="1675800"/>
                </a:moveTo>
                <a:lnTo>
                  <a:pt x="156054" y="1700205"/>
                </a:lnTo>
                <a:lnTo>
                  <a:pt x="156054" y="1700206"/>
                </a:lnTo>
                <a:close/>
                <a:moveTo>
                  <a:pt x="552880" y="1647984"/>
                </a:moveTo>
                <a:cubicBezTo>
                  <a:pt x="488958" y="1683467"/>
                  <a:pt x="432139" y="1726047"/>
                  <a:pt x="377096" y="1768626"/>
                </a:cubicBezTo>
                <a:lnTo>
                  <a:pt x="224794" y="1879896"/>
                </a:lnTo>
                <a:lnTo>
                  <a:pt x="212556" y="1854800"/>
                </a:lnTo>
                <a:lnTo>
                  <a:pt x="212801" y="1856057"/>
                </a:lnTo>
                <a:lnTo>
                  <a:pt x="219041" y="1884100"/>
                </a:lnTo>
                <a:lnTo>
                  <a:pt x="212578" y="1888821"/>
                </a:lnTo>
                <a:lnTo>
                  <a:pt x="198614" y="1870226"/>
                </a:lnTo>
                <a:lnTo>
                  <a:pt x="177334" y="1792300"/>
                </a:lnTo>
                <a:cubicBezTo>
                  <a:pt x="180881" y="1813552"/>
                  <a:pt x="184427" y="1834805"/>
                  <a:pt x="184427" y="1856057"/>
                </a:cubicBezTo>
                <a:cubicBezTo>
                  <a:pt x="195067" y="1877310"/>
                  <a:pt x="197728" y="1898563"/>
                  <a:pt x="210363" y="1919815"/>
                </a:cubicBezTo>
                <a:lnTo>
                  <a:pt x="221511" y="1934067"/>
                </a:lnTo>
                <a:lnTo>
                  <a:pt x="239401" y="1937526"/>
                </a:lnTo>
                <a:lnTo>
                  <a:pt x="250116" y="1934957"/>
                </a:lnTo>
                <a:lnTo>
                  <a:pt x="243753" y="1927543"/>
                </a:lnTo>
                <a:lnTo>
                  <a:pt x="241174" y="1926899"/>
                </a:lnTo>
                <a:lnTo>
                  <a:pt x="226988" y="1908008"/>
                </a:lnTo>
                <a:lnTo>
                  <a:pt x="223538" y="1903988"/>
                </a:lnTo>
                <a:lnTo>
                  <a:pt x="223913" y="1903914"/>
                </a:lnTo>
                <a:lnTo>
                  <a:pt x="226988" y="1908008"/>
                </a:lnTo>
                <a:lnTo>
                  <a:pt x="243753" y="1927543"/>
                </a:lnTo>
                <a:lnTo>
                  <a:pt x="262020" y="1932104"/>
                </a:lnTo>
                <a:lnTo>
                  <a:pt x="283735" y="1926899"/>
                </a:lnTo>
                <a:cubicBezTo>
                  <a:pt x="305015" y="1926899"/>
                  <a:pt x="326294" y="1926899"/>
                  <a:pt x="345801" y="1925128"/>
                </a:cubicBezTo>
                <a:lnTo>
                  <a:pt x="361453" y="1921355"/>
                </a:lnTo>
                <a:lnTo>
                  <a:pt x="347574" y="1919815"/>
                </a:lnTo>
                <a:cubicBezTo>
                  <a:pt x="326294" y="1919815"/>
                  <a:pt x="305014" y="1919815"/>
                  <a:pt x="283734" y="1912731"/>
                </a:cubicBezTo>
                <a:cubicBezTo>
                  <a:pt x="276641" y="1912731"/>
                  <a:pt x="266001" y="1912731"/>
                  <a:pt x="255361" y="1909189"/>
                </a:cubicBezTo>
                <a:lnTo>
                  <a:pt x="238500" y="1894454"/>
                </a:lnTo>
                <a:lnTo>
                  <a:pt x="391300" y="1782820"/>
                </a:lnTo>
                <a:cubicBezTo>
                  <a:pt x="446344" y="1740240"/>
                  <a:pt x="503163" y="1697660"/>
                  <a:pt x="567085" y="1662177"/>
                </a:cubicBezTo>
                <a:cubicBezTo>
                  <a:pt x="581290" y="1662177"/>
                  <a:pt x="567085" y="1647984"/>
                  <a:pt x="552880" y="1647984"/>
                </a:cubicBezTo>
                <a:close/>
                <a:moveTo>
                  <a:pt x="156054" y="1578174"/>
                </a:moveTo>
                <a:lnTo>
                  <a:pt x="156054" y="1675800"/>
                </a:lnTo>
                <a:lnTo>
                  <a:pt x="156054" y="1578176"/>
                </a:lnTo>
                <a:close/>
                <a:moveTo>
                  <a:pt x="471215" y="1516146"/>
                </a:moveTo>
                <a:cubicBezTo>
                  <a:pt x="386055" y="1572648"/>
                  <a:pt x="300896" y="1629151"/>
                  <a:pt x="229929" y="1699780"/>
                </a:cubicBezTo>
                <a:cubicBezTo>
                  <a:pt x="215736" y="1699780"/>
                  <a:pt x="229929" y="1713906"/>
                  <a:pt x="244123" y="1713906"/>
                </a:cubicBezTo>
                <a:cubicBezTo>
                  <a:pt x="315089" y="1657403"/>
                  <a:pt x="400249" y="1586774"/>
                  <a:pt x="485408" y="1530271"/>
                </a:cubicBezTo>
                <a:cubicBezTo>
                  <a:pt x="485408" y="1530271"/>
                  <a:pt x="485408" y="1516146"/>
                  <a:pt x="471215" y="1516146"/>
                </a:cubicBezTo>
                <a:close/>
                <a:moveTo>
                  <a:pt x="499073" y="1318389"/>
                </a:moveTo>
                <a:cubicBezTo>
                  <a:pt x="449573" y="1367679"/>
                  <a:pt x="396538" y="1409928"/>
                  <a:pt x="341735" y="1450416"/>
                </a:cubicBezTo>
                <a:lnTo>
                  <a:pt x="178672" y="1568350"/>
                </a:lnTo>
                <a:lnTo>
                  <a:pt x="175160" y="1548415"/>
                </a:lnTo>
                <a:lnTo>
                  <a:pt x="175561" y="1560292"/>
                </a:lnTo>
                <a:lnTo>
                  <a:pt x="175642" y="1570541"/>
                </a:lnTo>
                <a:lnTo>
                  <a:pt x="173790" y="1571881"/>
                </a:lnTo>
                <a:lnTo>
                  <a:pt x="175683" y="1575652"/>
                </a:lnTo>
                <a:lnTo>
                  <a:pt x="176122" y="1630732"/>
                </a:lnTo>
                <a:lnTo>
                  <a:pt x="184427" y="1742710"/>
                </a:lnTo>
                <a:cubicBezTo>
                  <a:pt x="195068" y="1774589"/>
                  <a:pt x="197727" y="1814438"/>
                  <a:pt x="210363" y="1850301"/>
                </a:cubicBezTo>
                <a:lnTo>
                  <a:pt x="212556" y="1854800"/>
                </a:lnTo>
                <a:lnTo>
                  <a:pt x="200388" y="1792299"/>
                </a:lnTo>
                <a:cubicBezTo>
                  <a:pt x="198614" y="1771047"/>
                  <a:pt x="198614" y="1749794"/>
                  <a:pt x="198614" y="1728542"/>
                </a:cubicBezTo>
                <a:cubicBezTo>
                  <a:pt x="198614" y="1686037"/>
                  <a:pt x="184427" y="1643532"/>
                  <a:pt x="184428" y="1601026"/>
                </a:cubicBezTo>
                <a:lnTo>
                  <a:pt x="182268" y="1588765"/>
                </a:lnTo>
                <a:lnTo>
                  <a:pt x="182629" y="1589484"/>
                </a:lnTo>
                <a:cubicBezTo>
                  <a:pt x="187933" y="1593004"/>
                  <a:pt x="195004" y="1593005"/>
                  <a:pt x="202075" y="1585963"/>
                </a:cubicBezTo>
                <a:cubicBezTo>
                  <a:pt x="301074" y="1501466"/>
                  <a:pt x="414217" y="1431052"/>
                  <a:pt x="513216" y="1332472"/>
                </a:cubicBezTo>
                <a:cubicBezTo>
                  <a:pt x="527359" y="1318389"/>
                  <a:pt x="513216" y="1318389"/>
                  <a:pt x="499073" y="1318389"/>
                </a:cubicBezTo>
                <a:close/>
                <a:moveTo>
                  <a:pt x="138685" y="1309780"/>
                </a:moveTo>
                <a:lnTo>
                  <a:pt x="156054" y="1530185"/>
                </a:lnTo>
                <a:lnTo>
                  <a:pt x="156054" y="1558517"/>
                </a:lnTo>
                <a:lnTo>
                  <a:pt x="156054" y="1558522"/>
                </a:lnTo>
                <a:lnTo>
                  <a:pt x="156054" y="1578176"/>
                </a:lnTo>
                <a:lnTo>
                  <a:pt x="165586" y="1645746"/>
                </a:lnTo>
                <a:cubicBezTo>
                  <a:pt x="168468" y="1672754"/>
                  <a:pt x="170241" y="1700205"/>
                  <a:pt x="170241" y="1728542"/>
                </a:cubicBezTo>
                <a:cubicBezTo>
                  <a:pt x="173787" y="1700205"/>
                  <a:pt x="175561" y="1671869"/>
                  <a:pt x="176226" y="1643753"/>
                </a:cubicBezTo>
                <a:lnTo>
                  <a:pt x="176122" y="1630732"/>
                </a:lnTo>
                <a:lnTo>
                  <a:pt x="170241" y="1551437"/>
                </a:lnTo>
                <a:lnTo>
                  <a:pt x="166276" y="1497984"/>
                </a:lnTo>
                <a:lnTo>
                  <a:pt x="150734" y="1409753"/>
                </a:lnTo>
                <a:close/>
                <a:moveTo>
                  <a:pt x="144166" y="1176976"/>
                </a:moveTo>
                <a:lnTo>
                  <a:pt x="156054" y="1360164"/>
                </a:lnTo>
                <a:lnTo>
                  <a:pt x="160085" y="1414517"/>
                </a:lnTo>
                <a:lnTo>
                  <a:pt x="155810" y="1418148"/>
                </a:lnTo>
                <a:lnTo>
                  <a:pt x="160720" y="1423064"/>
                </a:lnTo>
                <a:lnTo>
                  <a:pt x="166276" y="1497984"/>
                </a:lnTo>
                <a:lnTo>
                  <a:pt x="175160" y="1548415"/>
                </a:lnTo>
                <a:lnTo>
                  <a:pt x="171202" y="1431136"/>
                </a:lnTo>
                <a:lnTo>
                  <a:pt x="308960" y="1314157"/>
                </a:lnTo>
                <a:cubicBezTo>
                  <a:pt x="352969" y="1277144"/>
                  <a:pt x="395217" y="1241893"/>
                  <a:pt x="437466" y="1206642"/>
                </a:cubicBezTo>
                <a:cubicBezTo>
                  <a:pt x="437466" y="1206642"/>
                  <a:pt x="437466" y="1192542"/>
                  <a:pt x="423384" y="1192542"/>
                </a:cubicBezTo>
                <a:cubicBezTo>
                  <a:pt x="381135" y="1227793"/>
                  <a:pt x="338887" y="1263044"/>
                  <a:pt x="294878" y="1300057"/>
                </a:cubicBezTo>
                <a:lnTo>
                  <a:pt x="170347" y="1405804"/>
                </a:lnTo>
                <a:lnTo>
                  <a:pt x="170241" y="1402669"/>
                </a:lnTo>
                <a:close/>
                <a:moveTo>
                  <a:pt x="96110" y="1005019"/>
                </a:moveTo>
                <a:lnTo>
                  <a:pt x="99307" y="1034292"/>
                </a:lnTo>
                <a:cubicBezTo>
                  <a:pt x="99307" y="1147639"/>
                  <a:pt x="113494" y="1275154"/>
                  <a:pt x="127681" y="1402669"/>
                </a:cubicBezTo>
                <a:cubicBezTo>
                  <a:pt x="134774" y="1459343"/>
                  <a:pt x="145414" y="1512475"/>
                  <a:pt x="154281" y="1565606"/>
                </a:cubicBezTo>
                <a:lnTo>
                  <a:pt x="156054" y="1578174"/>
                </a:lnTo>
                <a:lnTo>
                  <a:pt x="156054" y="1558517"/>
                </a:lnTo>
                <a:lnTo>
                  <a:pt x="140759" y="1369463"/>
                </a:lnTo>
                <a:cubicBezTo>
                  <a:pt x="134331" y="1307033"/>
                  <a:pt x="126794" y="1245046"/>
                  <a:pt x="118814" y="1183060"/>
                </a:cubicBezTo>
                <a:close/>
                <a:moveTo>
                  <a:pt x="495396" y="976807"/>
                </a:moveTo>
                <a:cubicBezTo>
                  <a:pt x="383533" y="1048386"/>
                  <a:pt x="285652" y="1134281"/>
                  <a:pt x="187773" y="1220176"/>
                </a:cubicBezTo>
                <a:cubicBezTo>
                  <a:pt x="173789" y="1220177"/>
                  <a:pt x="187773" y="1234492"/>
                  <a:pt x="201755" y="1234493"/>
                </a:cubicBezTo>
                <a:cubicBezTo>
                  <a:pt x="299636" y="1148597"/>
                  <a:pt x="397515" y="1062702"/>
                  <a:pt x="495396" y="991122"/>
                </a:cubicBezTo>
                <a:cubicBezTo>
                  <a:pt x="509379" y="991122"/>
                  <a:pt x="495396" y="976807"/>
                  <a:pt x="495396" y="976807"/>
                </a:cubicBezTo>
                <a:close/>
                <a:moveTo>
                  <a:pt x="456871" y="835450"/>
                </a:moveTo>
                <a:cubicBezTo>
                  <a:pt x="356993" y="893262"/>
                  <a:pt x="285652" y="965527"/>
                  <a:pt x="200043" y="1037792"/>
                </a:cubicBezTo>
                <a:cubicBezTo>
                  <a:pt x="185774" y="1052245"/>
                  <a:pt x="200043" y="1066698"/>
                  <a:pt x="214311" y="1052245"/>
                </a:cubicBezTo>
                <a:cubicBezTo>
                  <a:pt x="285652" y="979980"/>
                  <a:pt x="371262" y="907715"/>
                  <a:pt x="471139" y="849903"/>
                </a:cubicBezTo>
                <a:cubicBezTo>
                  <a:pt x="485408" y="849903"/>
                  <a:pt x="471139" y="820997"/>
                  <a:pt x="456871" y="835450"/>
                </a:cubicBezTo>
                <a:close/>
                <a:moveTo>
                  <a:pt x="89258" y="804055"/>
                </a:moveTo>
                <a:lnTo>
                  <a:pt x="92214" y="835935"/>
                </a:lnTo>
                <a:cubicBezTo>
                  <a:pt x="102854" y="963450"/>
                  <a:pt x="113494" y="1090965"/>
                  <a:pt x="127681" y="1218480"/>
                </a:cubicBezTo>
                <a:lnTo>
                  <a:pt x="138685" y="1309780"/>
                </a:lnTo>
                <a:lnTo>
                  <a:pt x="125907" y="1147639"/>
                </a:lnTo>
                <a:lnTo>
                  <a:pt x="89304" y="804329"/>
                </a:lnTo>
                <a:close/>
                <a:moveTo>
                  <a:pt x="85120" y="765090"/>
                </a:moveTo>
                <a:lnTo>
                  <a:pt x="85121" y="779261"/>
                </a:lnTo>
                <a:lnTo>
                  <a:pt x="89258" y="804055"/>
                </a:lnTo>
                <a:lnTo>
                  <a:pt x="89148" y="802866"/>
                </a:lnTo>
                <a:lnTo>
                  <a:pt x="85121" y="765093"/>
                </a:lnTo>
                <a:close/>
                <a:moveTo>
                  <a:pt x="69767" y="763858"/>
                </a:moveTo>
                <a:lnTo>
                  <a:pt x="70934" y="807598"/>
                </a:lnTo>
                <a:lnTo>
                  <a:pt x="96110" y="1005019"/>
                </a:lnTo>
                <a:close/>
                <a:moveTo>
                  <a:pt x="84983" y="757941"/>
                </a:moveTo>
                <a:lnTo>
                  <a:pt x="85120" y="765090"/>
                </a:lnTo>
                <a:lnTo>
                  <a:pt x="85120" y="759426"/>
                </a:lnTo>
                <a:close/>
                <a:moveTo>
                  <a:pt x="448360" y="663848"/>
                </a:moveTo>
                <a:cubicBezTo>
                  <a:pt x="444819" y="660299"/>
                  <a:pt x="441278" y="660300"/>
                  <a:pt x="441278" y="667396"/>
                </a:cubicBezTo>
                <a:cubicBezTo>
                  <a:pt x="356291" y="752556"/>
                  <a:pt x="242975" y="823522"/>
                  <a:pt x="157989" y="894488"/>
                </a:cubicBezTo>
                <a:cubicBezTo>
                  <a:pt x="143824" y="908682"/>
                  <a:pt x="157988" y="922875"/>
                  <a:pt x="172153" y="908682"/>
                </a:cubicBezTo>
                <a:cubicBezTo>
                  <a:pt x="257140" y="837715"/>
                  <a:pt x="370455" y="766749"/>
                  <a:pt x="455442" y="681589"/>
                </a:cubicBezTo>
                <a:cubicBezTo>
                  <a:pt x="455442" y="674493"/>
                  <a:pt x="451901" y="667396"/>
                  <a:pt x="448360" y="663848"/>
                </a:cubicBezTo>
                <a:close/>
                <a:moveTo>
                  <a:pt x="85121" y="595074"/>
                </a:moveTo>
                <a:lnTo>
                  <a:pt x="85120" y="759426"/>
                </a:lnTo>
                <a:lnTo>
                  <a:pt x="89148" y="802866"/>
                </a:lnTo>
                <a:lnTo>
                  <a:pt x="89304" y="804329"/>
                </a:lnTo>
                <a:lnTo>
                  <a:pt x="127681" y="1034292"/>
                </a:lnTo>
                <a:lnTo>
                  <a:pt x="144166" y="1176976"/>
                </a:lnTo>
                <a:lnTo>
                  <a:pt x="131228" y="977618"/>
                </a:lnTo>
                <a:cubicBezTo>
                  <a:pt x="125908" y="913861"/>
                  <a:pt x="119701" y="850103"/>
                  <a:pt x="112164" y="786345"/>
                </a:cubicBezTo>
                <a:close/>
                <a:moveTo>
                  <a:pt x="483268" y="485408"/>
                </a:moveTo>
                <a:cubicBezTo>
                  <a:pt x="342012" y="569305"/>
                  <a:pt x="243133" y="667186"/>
                  <a:pt x="116003" y="765067"/>
                </a:cubicBezTo>
                <a:cubicBezTo>
                  <a:pt x="101878" y="765067"/>
                  <a:pt x="130128" y="779049"/>
                  <a:pt x="130128" y="779049"/>
                </a:cubicBezTo>
                <a:cubicBezTo>
                  <a:pt x="257259" y="681169"/>
                  <a:pt x="356138" y="583288"/>
                  <a:pt x="483268" y="499390"/>
                </a:cubicBezTo>
                <a:cubicBezTo>
                  <a:pt x="497393" y="499390"/>
                  <a:pt x="483268" y="485408"/>
                  <a:pt x="483268" y="485408"/>
                </a:cubicBezTo>
                <a:close/>
                <a:moveTo>
                  <a:pt x="64484" y="493129"/>
                </a:moveTo>
                <a:lnTo>
                  <a:pt x="65084" y="543313"/>
                </a:lnTo>
                <a:lnTo>
                  <a:pt x="84983" y="757941"/>
                </a:lnTo>
                <a:lnTo>
                  <a:pt x="83347" y="672998"/>
                </a:lnTo>
                <a:cubicBezTo>
                  <a:pt x="81574" y="641119"/>
                  <a:pt x="78028" y="609240"/>
                  <a:pt x="70934" y="580904"/>
                </a:cubicBezTo>
                <a:cubicBezTo>
                  <a:pt x="70934" y="559651"/>
                  <a:pt x="70934" y="538399"/>
                  <a:pt x="69160" y="517146"/>
                </a:cubicBezTo>
                <a:close/>
                <a:moveTo>
                  <a:pt x="446490" y="340086"/>
                </a:moveTo>
                <a:cubicBezTo>
                  <a:pt x="444699" y="336590"/>
                  <a:pt x="441116" y="336590"/>
                  <a:pt x="441116" y="343582"/>
                </a:cubicBezTo>
                <a:cubicBezTo>
                  <a:pt x="326473" y="413496"/>
                  <a:pt x="226161" y="483410"/>
                  <a:pt x="140179" y="567308"/>
                </a:cubicBezTo>
                <a:cubicBezTo>
                  <a:pt x="125848" y="567308"/>
                  <a:pt x="140179" y="581291"/>
                  <a:pt x="154509" y="581291"/>
                </a:cubicBezTo>
                <a:cubicBezTo>
                  <a:pt x="240491" y="497393"/>
                  <a:pt x="340803" y="427479"/>
                  <a:pt x="441116" y="357564"/>
                </a:cubicBezTo>
                <a:cubicBezTo>
                  <a:pt x="448281" y="350573"/>
                  <a:pt x="448281" y="343581"/>
                  <a:pt x="446490" y="340086"/>
                </a:cubicBezTo>
                <a:close/>
                <a:moveTo>
                  <a:pt x="14187" y="255031"/>
                </a:moveTo>
                <a:cubicBezTo>
                  <a:pt x="28374" y="389631"/>
                  <a:pt x="42561" y="517146"/>
                  <a:pt x="56747" y="644661"/>
                </a:cubicBezTo>
                <a:lnTo>
                  <a:pt x="69767" y="763858"/>
                </a:lnTo>
                <a:lnTo>
                  <a:pt x="66057" y="624737"/>
                </a:lnTo>
                <a:lnTo>
                  <a:pt x="65084" y="543313"/>
                </a:lnTo>
                <a:lnTo>
                  <a:pt x="56747" y="453388"/>
                </a:lnTo>
                <a:cubicBezTo>
                  <a:pt x="42560" y="382547"/>
                  <a:pt x="28374" y="325873"/>
                  <a:pt x="14187" y="255031"/>
                </a:cubicBezTo>
                <a:close/>
                <a:moveTo>
                  <a:pt x="23147" y="202833"/>
                </a:moveTo>
                <a:lnTo>
                  <a:pt x="28374" y="255031"/>
                </a:lnTo>
                <a:cubicBezTo>
                  <a:pt x="42561" y="325873"/>
                  <a:pt x="56747" y="396715"/>
                  <a:pt x="56747" y="453388"/>
                </a:cubicBezTo>
                <a:lnTo>
                  <a:pt x="64484" y="493129"/>
                </a:lnTo>
                <a:lnTo>
                  <a:pt x="63841" y="439220"/>
                </a:lnTo>
                <a:lnTo>
                  <a:pt x="59611" y="378183"/>
                </a:lnTo>
                <a:lnTo>
                  <a:pt x="56747" y="368378"/>
                </a:lnTo>
                <a:cubicBezTo>
                  <a:pt x="49654" y="332957"/>
                  <a:pt x="42561" y="301079"/>
                  <a:pt x="35467" y="267429"/>
                </a:cubicBezTo>
                <a:close/>
                <a:moveTo>
                  <a:pt x="409347" y="143828"/>
                </a:moveTo>
                <a:cubicBezTo>
                  <a:pt x="296869" y="214794"/>
                  <a:pt x="184391" y="299954"/>
                  <a:pt x="85973" y="385113"/>
                </a:cubicBezTo>
                <a:cubicBezTo>
                  <a:pt x="71913" y="399307"/>
                  <a:pt x="85972" y="413500"/>
                  <a:pt x="100032" y="399306"/>
                </a:cubicBezTo>
                <a:cubicBezTo>
                  <a:pt x="198451" y="314147"/>
                  <a:pt x="310929" y="243181"/>
                  <a:pt x="423407" y="158021"/>
                </a:cubicBezTo>
                <a:cubicBezTo>
                  <a:pt x="437467" y="158021"/>
                  <a:pt x="423407" y="143828"/>
                  <a:pt x="409347" y="143828"/>
                </a:cubicBezTo>
                <a:close/>
                <a:moveTo>
                  <a:pt x="15764" y="129090"/>
                </a:moveTo>
                <a:lnTo>
                  <a:pt x="14187" y="155853"/>
                </a:lnTo>
                <a:lnTo>
                  <a:pt x="23147" y="202833"/>
                </a:lnTo>
                <a:lnTo>
                  <a:pt x="21281" y="184189"/>
                </a:lnTo>
                <a:close/>
                <a:moveTo>
                  <a:pt x="279892" y="112215"/>
                </a:moveTo>
                <a:cubicBezTo>
                  <a:pt x="278126" y="108769"/>
                  <a:pt x="274595" y="108769"/>
                  <a:pt x="267532" y="115661"/>
                </a:cubicBezTo>
                <a:cubicBezTo>
                  <a:pt x="211029" y="143228"/>
                  <a:pt x="154526" y="184578"/>
                  <a:pt x="98023" y="212144"/>
                </a:cubicBezTo>
                <a:cubicBezTo>
                  <a:pt x="83897" y="225927"/>
                  <a:pt x="98023" y="239711"/>
                  <a:pt x="112149" y="239711"/>
                </a:cubicBezTo>
                <a:cubicBezTo>
                  <a:pt x="168652" y="198361"/>
                  <a:pt x="225155" y="157011"/>
                  <a:pt x="281657" y="129444"/>
                </a:cubicBezTo>
                <a:cubicBezTo>
                  <a:pt x="281657" y="122553"/>
                  <a:pt x="281658" y="115661"/>
                  <a:pt x="279892" y="112215"/>
                </a:cubicBezTo>
                <a:close/>
                <a:moveTo>
                  <a:pt x="525366" y="87296"/>
                </a:moveTo>
                <a:lnTo>
                  <a:pt x="526682" y="134600"/>
                </a:lnTo>
                <a:cubicBezTo>
                  <a:pt x="528455" y="155853"/>
                  <a:pt x="532001" y="177105"/>
                  <a:pt x="539095" y="198358"/>
                </a:cubicBezTo>
                <a:cubicBezTo>
                  <a:pt x="539095" y="240863"/>
                  <a:pt x="539095" y="283368"/>
                  <a:pt x="539095" y="325873"/>
                </a:cubicBezTo>
                <a:cubicBezTo>
                  <a:pt x="567468" y="580904"/>
                  <a:pt x="581655" y="850103"/>
                  <a:pt x="595841" y="1105134"/>
                </a:cubicBezTo>
                <a:cubicBezTo>
                  <a:pt x="617122" y="1264528"/>
                  <a:pt x="622442" y="1431892"/>
                  <a:pt x="641727" y="1601248"/>
                </a:cubicBezTo>
                <a:lnTo>
                  <a:pt x="651417" y="1666938"/>
                </a:lnTo>
                <a:lnTo>
                  <a:pt x="650815" y="1613424"/>
                </a:lnTo>
                <a:cubicBezTo>
                  <a:pt x="649042" y="1558521"/>
                  <a:pt x="645495" y="1501848"/>
                  <a:pt x="638402" y="1445174"/>
                </a:cubicBezTo>
                <a:cubicBezTo>
                  <a:pt x="624215" y="1317659"/>
                  <a:pt x="624215" y="1190144"/>
                  <a:pt x="610028" y="1062628"/>
                </a:cubicBezTo>
                <a:cubicBezTo>
                  <a:pt x="595842" y="935113"/>
                  <a:pt x="595842" y="807598"/>
                  <a:pt x="581655" y="680082"/>
                </a:cubicBezTo>
                <a:cubicBezTo>
                  <a:pt x="581655" y="552567"/>
                  <a:pt x="567468" y="425052"/>
                  <a:pt x="553282" y="297536"/>
                </a:cubicBezTo>
                <a:cubicBezTo>
                  <a:pt x="553282" y="255031"/>
                  <a:pt x="553282" y="198358"/>
                  <a:pt x="539095" y="141684"/>
                </a:cubicBezTo>
                <a:cubicBezTo>
                  <a:pt x="539095" y="127516"/>
                  <a:pt x="535548" y="109806"/>
                  <a:pt x="528455" y="92095"/>
                </a:cubicBezTo>
                <a:close/>
                <a:moveTo>
                  <a:pt x="535391" y="70214"/>
                </a:moveTo>
                <a:lnTo>
                  <a:pt x="539095" y="85011"/>
                </a:lnTo>
                <a:cubicBezTo>
                  <a:pt x="553282" y="127516"/>
                  <a:pt x="553282" y="170021"/>
                  <a:pt x="553282" y="212526"/>
                </a:cubicBezTo>
                <a:cubicBezTo>
                  <a:pt x="553282" y="255031"/>
                  <a:pt x="567468" y="311705"/>
                  <a:pt x="567468" y="354210"/>
                </a:cubicBezTo>
                <a:cubicBezTo>
                  <a:pt x="567468" y="481725"/>
                  <a:pt x="581655" y="609241"/>
                  <a:pt x="595841" y="736756"/>
                </a:cubicBezTo>
                <a:cubicBezTo>
                  <a:pt x="610028" y="991787"/>
                  <a:pt x="638402" y="1246817"/>
                  <a:pt x="652589" y="1516016"/>
                </a:cubicBezTo>
                <a:cubicBezTo>
                  <a:pt x="652588" y="1558521"/>
                  <a:pt x="666775" y="1629363"/>
                  <a:pt x="666775" y="1671869"/>
                </a:cubicBezTo>
                <a:cubicBezTo>
                  <a:pt x="666775" y="1714374"/>
                  <a:pt x="680962" y="1742710"/>
                  <a:pt x="680962" y="1785216"/>
                </a:cubicBezTo>
                <a:cubicBezTo>
                  <a:pt x="666775" y="1671869"/>
                  <a:pt x="666775" y="1558521"/>
                  <a:pt x="666775" y="1459343"/>
                </a:cubicBezTo>
                <a:cubicBezTo>
                  <a:pt x="652589" y="1331827"/>
                  <a:pt x="638402" y="1204312"/>
                  <a:pt x="624215" y="1076797"/>
                </a:cubicBezTo>
                <a:cubicBezTo>
                  <a:pt x="624215" y="949281"/>
                  <a:pt x="610028" y="821766"/>
                  <a:pt x="610028" y="694251"/>
                </a:cubicBezTo>
                <a:cubicBezTo>
                  <a:pt x="595842" y="566735"/>
                  <a:pt x="581655" y="439220"/>
                  <a:pt x="567468" y="311705"/>
                </a:cubicBezTo>
                <a:cubicBezTo>
                  <a:pt x="567468" y="255031"/>
                  <a:pt x="567468" y="198358"/>
                  <a:pt x="567468" y="155853"/>
                </a:cubicBezTo>
                <a:cubicBezTo>
                  <a:pt x="556828" y="123974"/>
                  <a:pt x="554168" y="100065"/>
                  <a:pt x="541534" y="78148"/>
                </a:cubicBezTo>
                <a:close/>
                <a:moveTo>
                  <a:pt x="20046" y="94818"/>
                </a:moveTo>
                <a:lnTo>
                  <a:pt x="14187" y="113347"/>
                </a:lnTo>
                <a:lnTo>
                  <a:pt x="15764" y="129090"/>
                </a:lnTo>
                <a:lnTo>
                  <a:pt x="15960" y="125745"/>
                </a:lnTo>
                <a:lnTo>
                  <a:pt x="22422" y="104541"/>
                </a:lnTo>
                <a:close/>
                <a:moveTo>
                  <a:pt x="29614" y="76245"/>
                </a:moveTo>
                <a:lnTo>
                  <a:pt x="28374" y="77139"/>
                </a:lnTo>
                <a:lnTo>
                  <a:pt x="28374" y="85011"/>
                </a:lnTo>
                <a:lnTo>
                  <a:pt x="22422" y="104541"/>
                </a:lnTo>
                <a:lnTo>
                  <a:pt x="36409" y="161775"/>
                </a:lnTo>
                <a:cubicBezTo>
                  <a:pt x="42450" y="192270"/>
                  <a:pt x="47216" y="222931"/>
                  <a:pt x="50984" y="253703"/>
                </a:cubicBezTo>
                <a:lnTo>
                  <a:pt x="59611" y="378183"/>
                </a:lnTo>
                <a:lnTo>
                  <a:pt x="69161" y="410884"/>
                </a:lnTo>
                <a:cubicBezTo>
                  <a:pt x="70934" y="425052"/>
                  <a:pt x="70934" y="439220"/>
                  <a:pt x="70934" y="453388"/>
                </a:cubicBezTo>
                <a:cubicBezTo>
                  <a:pt x="85121" y="495894"/>
                  <a:pt x="85121" y="538399"/>
                  <a:pt x="85121" y="595072"/>
                </a:cubicBezTo>
                <a:lnTo>
                  <a:pt x="85121" y="595074"/>
                </a:lnTo>
                <a:lnTo>
                  <a:pt x="85121" y="538399"/>
                </a:lnTo>
                <a:cubicBezTo>
                  <a:pt x="85121" y="421510"/>
                  <a:pt x="77141" y="304621"/>
                  <a:pt x="55196" y="187731"/>
                </a:cubicBezTo>
                <a:close/>
                <a:moveTo>
                  <a:pt x="28374" y="70842"/>
                </a:moveTo>
                <a:lnTo>
                  <a:pt x="29614" y="76245"/>
                </a:lnTo>
                <a:lnTo>
                  <a:pt x="37104" y="70843"/>
                </a:lnTo>
                <a:close/>
                <a:moveTo>
                  <a:pt x="21280" y="65529"/>
                </a:moveTo>
                <a:lnTo>
                  <a:pt x="20160" y="66368"/>
                </a:lnTo>
                <a:lnTo>
                  <a:pt x="14676" y="72842"/>
                </a:lnTo>
                <a:lnTo>
                  <a:pt x="20046" y="94818"/>
                </a:lnTo>
                <a:lnTo>
                  <a:pt x="24827" y="79698"/>
                </a:lnTo>
                <a:lnTo>
                  <a:pt x="28374" y="77139"/>
                </a:lnTo>
                <a:lnTo>
                  <a:pt x="28374" y="70842"/>
                </a:lnTo>
                <a:cubicBezTo>
                  <a:pt x="28374" y="63758"/>
                  <a:pt x="24827" y="63758"/>
                  <a:pt x="21280" y="65529"/>
                </a:cubicBezTo>
                <a:close/>
                <a:moveTo>
                  <a:pt x="156054" y="42506"/>
                </a:moveTo>
                <a:cubicBezTo>
                  <a:pt x="127681" y="56674"/>
                  <a:pt x="85121" y="42506"/>
                  <a:pt x="56747" y="56674"/>
                </a:cubicBezTo>
                <a:lnTo>
                  <a:pt x="37104" y="70843"/>
                </a:lnTo>
                <a:lnTo>
                  <a:pt x="62067" y="70843"/>
                </a:lnTo>
                <a:cubicBezTo>
                  <a:pt x="70934" y="70843"/>
                  <a:pt x="78027" y="70843"/>
                  <a:pt x="85120" y="70842"/>
                </a:cubicBezTo>
                <a:cubicBezTo>
                  <a:pt x="127681" y="70842"/>
                  <a:pt x="170241" y="63758"/>
                  <a:pt x="212801" y="54903"/>
                </a:cubicBezTo>
                <a:lnTo>
                  <a:pt x="272385" y="42506"/>
                </a:lnTo>
                <a:lnTo>
                  <a:pt x="253588" y="42506"/>
                </a:lnTo>
                <a:cubicBezTo>
                  <a:pt x="223441" y="42506"/>
                  <a:pt x="191521" y="42506"/>
                  <a:pt x="156054" y="42506"/>
                </a:cubicBezTo>
                <a:close/>
                <a:moveTo>
                  <a:pt x="391908" y="23024"/>
                </a:moveTo>
                <a:cubicBezTo>
                  <a:pt x="372401" y="24795"/>
                  <a:pt x="354668" y="28337"/>
                  <a:pt x="340481" y="28337"/>
                </a:cubicBezTo>
                <a:lnTo>
                  <a:pt x="272385" y="42506"/>
                </a:lnTo>
                <a:lnTo>
                  <a:pt x="340481" y="42506"/>
                </a:lnTo>
                <a:cubicBezTo>
                  <a:pt x="368855" y="28337"/>
                  <a:pt x="397228" y="28337"/>
                  <a:pt x="425601" y="28337"/>
                </a:cubicBezTo>
                <a:cubicBezTo>
                  <a:pt x="453975" y="28337"/>
                  <a:pt x="482348" y="42506"/>
                  <a:pt x="496535" y="42506"/>
                </a:cubicBezTo>
                <a:lnTo>
                  <a:pt x="525366" y="87296"/>
                </a:lnTo>
                <a:lnTo>
                  <a:pt x="524908" y="70843"/>
                </a:lnTo>
                <a:cubicBezTo>
                  <a:pt x="510722" y="42506"/>
                  <a:pt x="482348" y="28337"/>
                  <a:pt x="453975" y="28337"/>
                </a:cubicBezTo>
                <a:cubicBezTo>
                  <a:pt x="432695" y="21253"/>
                  <a:pt x="411415" y="21253"/>
                  <a:pt x="391908" y="23024"/>
                </a:cubicBezTo>
                <a:close/>
                <a:moveTo>
                  <a:pt x="42561" y="42506"/>
                </a:moveTo>
                <a:cubicBezTo>
                  <a:pt x="14187" y="42506"/>
                  <a:pt x="14187" y="56674"/>
                  <a:pt x="0" y="85011"/>
                </a:cubicBezTo>
                <a:cubicBezTo>
                  <a:pt x="1" y="99179"/>
                  <a:pt x="1" y="127516"/>
                  <a:pt x="0" y="155853"/>
                </a:cubicBezTo>
                <a:cubicBezTo>
                  <a:pt x="1" y="184190"/>
                  <a:pt x="14187" y="226695"/>
                  <a:pt x="14187" y="255031"/>
                </a:cubicBezTo>
                <a:cubicBezTo>
                  <a:pt x="14187" y="212526"/>
                  <a:pt x="0" y="155853"/>
                  <a:pt x="1" y="113348"/>
                </a:cubicBezTo>
                <a:cubicBezTo>
                  <a:pt x="1" y="99179"/>
                  <a:pt x="3547" y="88553"/>
                  <a:pt x="8867" y="79698"/>
                </a:cubicBezTo>
                <a:lnTo>
                  <a:pt x="14676" y="72842"/>
                </a:lnTo>
                <a:lnTo>
                  <a:pt x="14187" y="70842"/>
                </a:lnTo>
                <a:lnTo>
                  <a:pt x="20160" y="66368"/>
                </a:lnTo>
                <a:lnTo>
                  <a:pt x="28374" y="56674"/>
                </a:lnTo>
                <a:lnTo>
                  <a:pt x="58037" y="42506"/>
                </a:lnTo>
                <a:close/>
                <a:moveTo>
                  <a:pt x="99307" y="28337"/>
                </a:moveTo>
                <a:cubicBezTo>
                  <a:pt x="92214" y="28337"/>
                  <a:pt x="81574" y="31880"/>
                  <a:pt x="69161" y="37193"/>
                </a:cubicBezTo>
                <a:lnTo>
                  <a:pt x="58037" y="42506"/>
                </a:lnTo>
                <a:lnTo>
                  <a:pt x="104628" y="42506"/>
                </a:lnTo>
                <a:cubicBezTo>
                  <a:pt x="124134" y="42506"/>
                  <a:pt x="141868" y="42506"/>
                  <a:pt x="156054" y="42506"/>
                </a:cubicBezTo>
                <a:lnTo>
                  <a:pt x="232308" y="28337"/>
                </a:lnTo>
                <a:lnTo>
                  <a:pt x="177334" y="28337"/>
                </a:lnTo>
                <a:cubicBezTo>
                  <a:pt x="152507" y="28337"/>
                  <a:pt x="127681" y="28337"/>
                  <a:pt x="99307" y="28337"/>
                </a:cubicBezTo>
                <a:close/>
                <a:moveTo>
                  <a:pt x="411415" y="0"/>
                </a:moveTo>
                <a:cubicBezTo>
                  <a:pt x="368854" y="1"/>
                  <a:pt x="326295" y="14169"/>
                  <a:pt x="297921" y="14169"/>
                </a:cubicBezTo>
                <a:cubicBezTo>
                  <a:pt x="276641" y="21253"/>
                  <a:pt x="255361" y="24795"/>
                  <a:pt x="232308" y="28337"/>
                </a:cubicBezTo>
                <a:lnTo>
                  <a:pt x="255361" y="28337"/>
                </a:lnTo>
                <a:cubicBezTo>
                  <a:pt x="312108" y="14169"/>
                  <a:pt x="368854" y="14169"/>
                  <a:pt x="439788" y="14169"/>
                </a:cubicBezTo>
                <a:cubicBezTo>
                  <a:pt x="468162" y="14169"/>
                  <a:pt x="510721" y="28337"/>
                  <a:pt x="524908" y="56674"/>
                </a:cubicBezTo>
                <a:lnTo>
                  <a:pt x="535391" y="70214"/>
                </a:lnTo>
                <a:lnTo>
                  <a:pt x="530228" y="49590"/>
                </a:lnTo>
                <a:cubicBezTo>
                  <a:pt x="524908" y="38963"/>
                  <a:pt x="517815" y="28337"/>
                  <a:pt x="510721" y="14169"/>
                </a:cubicBezTo>
                <a:cubicBezTo>
                  <a:pt x="482348" y="1"/>
                  <a:pt x="439788" y="1"/>
                  <a:pt x="411415" y="0"/>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80" name="任意多边形 79"/>
          <p:cNvSpPr>
            <a:spLocks/>
          </p:cNvSpPr>
          <p:nvPr/>
        </p:nvSpPr>
        <p:spPr bwMode="auto">
          <a:xfrm rot="21401676" flipH="1">
            <a:off x="2971462" y="3217764"/>
            <a:ext cx="511167" cy="1070866"/>
          </a:xfrm>
          <a:custGeom>
            <a:avLst/>
            <a:gdLst>
              <a:gd name="connsiteX0" fmla="*/ 454397 w 681556"/>
              <a:gd name="connsiteY0" fmla="*/ 1088044 h 1427380"/>
              <a:gd name="connsiteX1" fmla="*/ 214989 w 681556"/>
              <a:gd name="connsiteY1" fmla="*/ 1287301 h 1427380"/>
              <a:gd name="connsiteX2" fmla="*/ 229072 w 681556"/>
              <a:gd name="connsiteY2" fmla="*/ 1301533 h 1427380"/>
              <a:gd name="connsiteX3" fmla="*/ 247449 w 681556"/>
              <a:gd name="connsiteY3" fmla="*/ 1285419 h 1427380"/>
              <a:gd name="connsiteX4" fmla="*/ 246598 w 681556"/>
              <a:gd name="connsiteY4" fmla="*/ 1286553 h 1427380"/>
              <a:gd name="connsiteX5" fmla="*/ 257834 w 681556"/>
              <a:gd name="connsiteY5" fmla="*/ 1301536 h 1427380"/>
              <a:gd name="connsiteX6" fmla="*/ 269071 w 681556"/>
              <a:gd name="connsiteY6" fmla="*/ 1286554 h 1427380"/>
              <a:gd name="connsiteX7" fmla="*/ 259979 w 681556"/>
              <a:gd name="connsiteY7" fmla="*/ 1274431 h 1427380"/>
              <a:gd name="connsiteX8" fmla="*/ 348776 w 681556"/>
              <a:gd name="connsiteY8" fmla="*/ 1196568 h 1427380"/>
              <a:gd name="connsiteX9" fmla="*/ 468480 w 681556"/>
              <a:gd name="connsiteY9" fmla="*/ 1102277 h 1427380"/>
              <a:gd name="connsiteX10" fmla="*/ 454397 w 681556"/>
              <a:gd name="connsiteY10" fmla="*/ 1088044 h 1427380"/>
              <a:gd name="connsiteX11" fmla="*/ 146730 w 681556"/>
              <a:gd name="connsiteY11" fmla="*/ 1058679 h 1427380"/>
              <a:gd name="connsiteX12" fmla="*/ 146730 w 681556"/>
              <a:gd name="connsiteY12" fmla="*/ 1058689 h 1427380"/>
              <a:gd name="connsiteX13" fmla="*/ 146730 w 681556"/>
              <a:gd name="connsiteY13" fmla="*/ 1058682 h 1427380"/>
              <a:gd name="connsiteX14" fmla="*/ 143902 w 681556"/>
              <a:gd name="connsiteY14" fmla="*/ 1007635 h 1427380"/>
              <a:gd name="connsiteX15" fmla="*/ 146730 w 681556"/>
              <a:gd name="connsiteY15" fmla="*/ 1058679 h 1427380"/>
              <a:gd name="connsiteX16" fmla="*/ 146730 w 681556"/>
              <a:gd name="connsiteY16" fmla="*/ 1030321 h 1427380"/>
              <a:gd name="connsiteX17" fmla="*/ 498291 w 681556"/>
              <a:gd name="connsiteY17" fmla="*/ 806352 h 1427380"/>
              <a:gd name="connsiteX18" fmla="*/ 185173 w 681556"/>
              <a:gd name="connsiteY18" fmla="*/ 1047637 h 1427380"/>
              <a:gd name="connsiteX19" fmla="*/ 199406 w 681556"/>
              <a:gd name="connsiteY19" fmla="*/ 1047637 h 1427380"/>
              <a:gd name="connsiteX20" fmla="*/ 498291 w 681556"/>
              <a:gd name="connsiteY20" fmla="*/ 820545 h 1427380"/>
              <a:gd name="connsiteX21" fmla="*/ 498291 w 681556"/>
              <a:gd name="connsiteY21" fmla="*/ 806352 h 1427380"/>
              <a:gd name="connsiteX22" fmla="*/ 126598 w 681556"/>
              <a:gd name="connsiteY22" fmla="*/ 809938 h 1427380"/>
              <a:gd name="connsiteX23" fmla="*/ 131426 w 681556"/>
              <a:gd name="connsiteY23" fmla="*/ 907555 h 1427380"/>
              <a:gd name="connsiteX24" fmla="*/ 143902 w 681556"/>
              <a:gd name="connsiteY24" fmla="*/ 1007635 h 1427380"/>
              <a:gd name="connsiteX25" fmla="*/ 136123 w 681556"/>
              <a:gd name="connsiteY25" fmla="*/ 867244 h 1427380"/>
              <a:gd name="connsiteX26" fmla="*/ 454397 w 681556"/>
              <a:gd name="connsiteY26" fmla="*/ 704665 h 1427380"/>
              <a:gd name="connsiteX27" fmla="*/ 200906 w 681556"/>
              <a:gd name="connsiteY27" fmla="*/ 891635 h 1427380"/>
              <a:gd name="connsiteX28" fmla="*/ 214988 w 681556"/>
              <a:gd name="connsiteY28" fmla="*/ 906018 h 1427380"/>
              <a:gd name="connsiteX29" fmla="*/ 468480 w 681556"/>
              <a:gd name="connsiteY29" fmla="*/ 719047 h 1427380"/>
              <a:gd name="connsiteX30" fmla="*/ 454397 w 681556"/>
              <a:gd name="connsiteY30" fmla="*/ 704665 h 1427380"/>
              <a:gd name="connsiteX31" fmla="*/ 92241 w 681556"/>
              <a:gd name="connsiteY31" fmla="*/ 673048 h 1427380"/>
              <a:gd name="connsiteX32" fmla="*/ 99661 w 681556"/>
              <a:gd name="connsiteY32" fmla="*/ 736073 h 1427380"/>
              <a:gd name="connsiteX33" fmla="*/ 104302 w 681556"/>
              <a:gd name="connsiteY33" fmla="*/ 831792 h 1427380"/>
              <a:gd name="connsiteX34" fmla="*/ 118445 w 681556"/>
              <a:gd name="connsiteY34" fmla="*/ 1214670 h 1427380"/>
              <a:gd name="connsiteX35" fmla="*/ 118445 w 681556"/>
              <a:gd name="connsiteY35" fmla="*/ 1342296 h 1427380"/>
              <a:gd name="connsiteX36" fmla="*/ 160873 w 681556"/>
              <a:gd name="connsiteY36" fmla="*/ 1427380 h 1427380"/>
              <a:gd name="connsiteX37" fmla="*/ 217444 w 681556"/>
              <a:gd name="connsiteY37" fmla="*/ 1427380 h 1427380"/>
              <a:gd name="connsiteX38" fmla="*/ 288157 w 681556"/>
              <a:gd name="connsiteY38" fmla="*/ 1427380 h 1427380"/>
              <a:gd name="connsiteX39" fmla="*/ 429584 w 681556"/>
              <a:gd name="connsiteY39" fmla="*/ 1427380 h 1427380"/>
              <a:gd name="connsiteX40" fmla="*/ 542725 w 681556"/>
              <a:gd name="connsiteY40" fmla="*/ 1427380 h 1427380"/>
              <a:gd name="connsiteX41" fmla="*/ 627581 w 681556"/>
              <a:gd name="connsiteY41" fmla="*/ 1413199 h 1427380"/>
              <a:gd name="connsiteX42" fmla="*/ 670009 w 681556"/>
              <a:gd name="connsiteY42" fmla="*/ 1356477 h 1427380"/>
              <a:gd name="connsiteX43" fmla="*/ 667202 w 681556"/>
              <a:gd name="connsiteY43" fmla="*/ 1333955 h 1427380"/>
              <a:gd name="connsiteX44" fmla="*/ 666032 w 681556"/>
              <a:gd name="connsiteY44" fmla="*/ 1337865 h 1427380"/>
              <a:gd name="connsiteX45" fmla="*/ 650287 w 681556"/>
              <a:gd name="connsiteY45" fmla="*/ 1356920 h 1427380"/>
              <a:gd name="connsiteX46" fmla="*/ 647362 w 681556"/>
              <a:gd name="connsiteY46" fmla="*/ 1358689 h 1427380"/>
              <a:gd name="connsiteX47" fmla="*/ 647690 w 681556"/>
              <a:gd name="connsiteY47" fmla="*/ 1369549 h 1427380"/>
              <a:gd name="connsiteX48" fmla="*/ 641724 w 681556"/>
              <a:gd name="connsiteY48" fmla="*/ 1384838 h 1427380"/>
              <a:gd name="connsiteX49" fmla="*/ 599296 w 681556"/>
              <a:gd name="connsiteY49" fmla="*/ 1399019 h 1427380"/>
              <a:gd name="connsiteX50" fmla="*/ 542725 w 681556"/>
              <a:gd name="connsiteY50" fmla="*/ 1399018 h 1427380"/>
              <a:gd name="connsiteX51" fmla="*/ 443726 w 681556"/>
              <a:gd name="connsiteY51" fmla="*/ 1399018 h 1427380"/>
              <a:gd name="connsiteX52" fmla="*/ 365942 w 681556"/>
              <a:gd name="connsiteY52" fmla="*/ 1399018 h 1427380"/>
              <a:gd name="connsiteX53" fmla="*/ 362594 w 681556"/>
              <a:gd name="connsiteY53" fmla="*/ 1399018 h 1427380"/>
              <a:gd name="connsiteX54" fmla="*/ 362794 w 681556"/>
              <a:gd name="connsiteY54" fmla="*/ 1398915 h 1427380"/>
              <a:gd name="connsiteX55" fmla="*/ 493226 w 681556"/>
              <a:gd name="connsiteY55" fmla="*/ 1395474 h 1427380"/>
              <a:gd name="connsiteX56" fmla="*/ 627581 w 681556"/>
              <a:gd name="connsiteY56" fmla="*/ 1370657 h 1427380"/>
              <a:gd name="connsiteX57" fmla="*/ 647362 w 681556"/>
              <a:gd name="connsiteY57" fmla="*/ 1358689 h 1427380"/>
              <a:gd name="connsiteX58" fmla="*/ 647028 w 681556"/>
              <a:gd name="connsiteY58" fmla="*/ 1347613 h 1427380"/>
              <a:gd name="connsiteX59" fmla="*/ 645450 w 681556"/>
              <a:gd name="connsiteY59" fmla="*/ 1333379 h 1427380"/>
              <a:gd name="connsiteX60" fmla="*/ 627581 w 681556"/>
              <a:gd name="connsiteY60" fmla="*/ 1356476 h 1427380"/>
              <a:gd name="connsiteX61" fmla="*/ 486154 w 681556"/>
              <a:gd name="connsiteY61" fmla="*/ 1370657 h 1427380"/>
              <a:gd name="connsiteX62" fmla="*/ 422512 w 681556"/>
              <a:gd name="connsiteY62" fmla="*/ 1372430 h 1427380"/>
              <a:gd name="connsiteX63" fmla="*/ 408821 w 681556"/>
              <a:gd name="connsiteY63" fmla="*/ 1375099 h 1427380"/>
              <a:gd name="connsiteX64" fmla="*/ 455930 w 681556"/>
              <a:gd name="connsiteY64" fmla="*/ 1350724 h 1427380"/>
              <a:gd name="connsiteX65" fmla="*/ 570353 w 681556"/>
              <a:gd name="connsiteY65" fmla="*/ 1275566 h 1427380"/>
              <a:gd name="connsiteX66" fmla="*/ 556270 w 681556"/>
              <a:gd name="connsiteY66" fmla="*/ 1261583 h 1427380"/>
              <a:gd name="connsiteX67" fmla="*/ 441848 w 681556"/>
              <a:gd name="connsiteY67" fmla="*/ 1336741 h 1427380"/>
              <a:gd name="connsiteX68" fmla="*/ 346972 w 681556"/>
              <a:gd name="connsiteY68" fmla="*/ 1385832 h 1427380"/>
              <a:gd name="connsiteX69" fmla="*/ 295228 w 681556"/>
              <a:gd name="connsiteY69" fmla="*/ 1390156 h 1427380"/>
              <a:gd name="connsiteX70" fmla="*/ 231586 w 681556"/>
              <a:gd name="connsiteY70" fmla="*/ 1384838 h 1427380"/>
              <a:gd name="connsiteX71" fmla="*/ 160873 w 681556"/>
              <a:gd name="connsiteY71" fmla="*/ 1285573 h 1427380"/>
              <a:gd name="connsiteX72" fmla="*/ 160873 w 681556"/>
              <a:gd name="connsiteY72" fmla="*/ 1229515 h 1427380"/>
              <a:gd name="connsiteX73" fmla="*/ 160952 w 681556"/>
              <a:gd name="connsiteY73" fmla="*/ 1229621 h 1427380"/>
              <a:gd name="connsiteX74" fmla="*/ 468576 w 681556"/>
              <a:gd name="connsiteY74" fmla="*/ 991912 h 1427380"/>
              <a:gd name="connsiteX75" fmla="*/ 468576 w 681556"/>
              <a:gd name="connsiteY75" fmla="*/ 977930 h 1427380"/>
              <a:gd name="connsiteX76" fmla="*/ 160953 w 681556"/>
              <a:gd name="connsiteY76" fmla="*/ 1215639 h 1427380"/>
              <a:gd name="connsiteX77" fmla="*/ 160873 w 681556"/>
              <a:gd name="connsiteY77" fmla="*/ 1215668 h 1427380"/>
              <a:gd name="connsiteX78" fmla="*/ 160873 w 681556"/>
              <a:gd name="connsiteY78" fmla="*/ 1115405 h 1427380"/>
              <a:gd name="connsiteX79" fmla="*/ 146730 w 681556"/>
              <a:gd name="connsiteY79" fmla="*/ 1115405 h 1427380"/>
              <a:gd name="connsiteX80" fmla="*/ 146730 w 681556"/>
              <a:gd name="connsiteY80" fmla="*/ 1058689 h 1427380"/>
              <a:gd name="connsiteX81" fmla="*/ 143195 w 681556"/>
              <a:gd name="connsiteY81" fmla="*/ 1200489 h 1427380"/>
              <a:gd name="connsiteX82" fmla="*/ 160873 w 681556"/>
              <a:gd name="connsiteY82" fmla="*/ 1342296 h 1427380"/>
              <a:gd name="connsiteX83" fmla="*/ 193799 w 681556"/>
              <a:gd name="connsiteY83" fmla="*/ 1387053 h 1427380"/>
              <a:gd name="connsiteX84" fmla="*/ 232496 w 681556"/>
              <a:gd name="connsiteY84" fmla="*/ 1399019 h 1427380"/>
              <a:gd name="connsiteX85" fmla="*/ 259872 w 681556"/>
              <a:gd name="connsiteY85" fmla="*/ 1399019 h 1427380"/>
              <a:gd name="connsiteX86" fmla="*/ 288157 w 681556"/>
              <a:gd name="connsiteY86" fmla="*/ 1399018 h 1427380"/>
              <a:gd name="connsiteX87" fmla="*/ 321487 w 681556"/>
              <a:gd name="connsiteY87" fmla="*/ 1399019 h 1427380"/>
              <a:gd name="connsiteX88" fmla="*/ 317075 w 681556"/>
              <a:gd name="connsiteY88" fmla="*/ 1401302 h 1427380"/>
              <a:gd name="connsiteX89" fmla="*/ 302079 w 681556"/>
              <a:gd name="connsiteY89" fmla="*/ 1402121 h 1427380"/>
              <a:gd name="connsiteX90" fmla="*/ 243961 w 681556"/>
              <a:gd name="connsiteY90" fmla="*/ 1402564 h 1427380"/>
              <a:gd name="connsiteX91" fmla="*/ 232496 w 681556"/>
              <a:gd name="connsiteY91" fmla="*/ 1399019 h 1427380"/>
              <a:gd name="connsiteX92" fmla="*/ 231586 w 681556"/>
              <a:gd name="connsiteY92" fmla="*/ 1399019 h 1427380"/>
              <a:gd name="connsiteX93" fmla="*/ 160873 w 681556"/>
              <a:gd name="connsiteY93" fmla="*/ 1399018 h 1427380"/>
              <a:gd name="connsiteX94" fmla="*/ 132587 w 681556"/>
              <a:gd name="connsiteY94" fmla="*/ 1285573 h 1427380"/>
              <a:gd name="connsiteX95" fmla="*/ 132587 w 681556"/>
              <a:gd name="connsiteY95" fmla="*/ 1129586 h 1427380"/>
              <a:gd name="connsiteX96" fmla="*/ 132588 w 681556"/>
              <a:gd name="connsiteY96" fmla="*/ 931057 h 1427380"/>
              <a:gd name="connsiteX97" fmla="*/ 131426 w 681556"/>
              <a:gd name="connsiteY97" fmla="*/ 907555 h 1427380"/>
              <a:gd name="connsiteX98" fmla="*/ 123748 w 681556"/>
              <a:gd name="connsiteY98" fmla="*/ 845973 h 1427380"/>
              <a:gd name="connsiteX99" fmla="*/ 82500 w 681556"/>
              <a:gd name="connsiteY99" fmla="*/ 597820 h 1427380"/>
              <a:gd name="connsiteX100" fmla="*/ 90160 w 681556"/>
              <a:gd name="connsiteY100" fmla="*/ 661624 h 1427380"/>
              <a:gd name="connsiteX101" fmla="*/ 92241 w 681556"/>
              <a:gd name="connsiteY101" fmla="*/ 673048 h 1427380"/>
              <a:gd name="connsiteX102" fmla="*/ 88392 w 681556"/>
              <a:gd name="connsiteY102" fmla="*/ 640353 h 1427380"/>
              <a:gd name="connsiteX103" fmla="*/ 486374 w 681556"/>
              <a:gd name="connsiteY103" fmla="*/ 534472 h 1427380"/>
              <a:gd name="connsiteX104" fmla="*/ 203085 w 681556"/>
              <a:gd name="connsiteY104" fmla="*/ 747960 h 1427380"/>
              <a:gd name="connsiteX105" fmla="*/ 203085 w 681556"/>
              <a:gd name="connsiteY105" fmla="*/ 762193 h 1427380"/>
              <a:gd name="connsiteX106" fmla="*/ 486374 w 681556"/>
              <a:gd name="connsiteY106" fmla="*/ 548705 h 1427380"/>
              <a:gd name="connsiteX107" fmla="*/ 486374 w 681556"/>
              <a:gd name="connsiteY107" fmla="*/ 534472 h 1427380"/>
              <a:gd name="connsiteX108" fmla="*/ 61148 w 681556"/>
              <a:gd name="connsiteY108" fmla="*/ 435823 h 1427380"/>
              <a:gd name="connsiteX109" fmla="*/ 61874 w 681556"/>
              <a:gd name="connsiteY109" fmla="*/ 448914 h 1427380"/>
              <a:gd name="connsiteX110" fmla="*/ 82500 w 681556"/>
              <a:gd name="connsiteY110" fmla="*/ 597820 h 1427380"/>
              <a:gd name="connsiteX111" fmla="*/ 67178 w 681556"/>
              <a:gd name="connsiteY111" fmla="*/ 470185 h 1427380"/>
              <a:gd name="connsiteX112" fmla="*/ 400161 w 681556"/>
              <a:gd name="connsiteY112" fmla="*/ 410626 h 1427380"/>
              <a:gd name="connsiteX113" fmla="*/ 200905 w 681556"/>
              <a:gd name="connsiteY113" fmla="*/ 536472 h 1427380"/>
              <a:gd name="connsiteX114" fmla="*/ 215138 w 681556"/>
              <a:gd name="connsiteY114" fmla="*/ 550455 h 1427380"/>
              <a:gd name="connsiteX115" fmla="*/ 414394 w 681556"/>
              <a:gd name="connsiteY115" fmla="*/ 424609 h 1427380"/>
              <a:gd name="connsiteX116" fmla="*/ 400161 w 681556"/>
              <a:gd name="connsiteY116" fmla="*/ 410626 h 1427380"/>
              <a:gd name="connsiteX117" fmla="*/ 63895 w 681556"/>
              <a:gd name="connsiteY117" fmla="*/ 311159 h 1427380"/>
              <a:gd name="connsiteX118" fmla="*/ 104302 w 681556"/>
              <a:gd name="connsiteY118" fmla="*/ 675805 h 1427380"/>
              <a:gd name="connsiteX119" fmla="*/ 126598 w 681556"/>
              <a:gd name="connsiteY119" fmla="*/ 809938 h 1427380"/>
              <a:gd name="connsiteX120" fmla="*/ 121981 w 681556"/>
              <a:gd name="connsiteY120" fmla="*/ 716574 h 1427380"/>
              <a:gd name="connsiteX121" fmla="*/ 99930 w 681556"/>
              <a:gd name="connsiteY121" fmla="*/ 560577 h 1427380"/>
              <a:gd name="connsiteX122" fmla="*/ 98998 w 681556"/>
              <a:gd name="connsiteY122" fmla="*/ 555269 h 1427380"/>
              <a:gd name="connsiteX123" fmla="*/ 97979 w 681556"/>
              <a:gd name="connsiteY123" fmla="*/ 546773 h 1427380"/>
              <a:gd name="connsiteX124" fmla="*/ 90159 w 681556"/>
              <a:gd name="connsiteY124" fmla="*/ 491456 h 1427380"/>
              <a:gd name="connsiteX125" fmla="*/ 88211 w 681556"/>
              <a:gd name="connsiteY125" fmla="*/ 465410 h 1427380"/>
              <a:gd name="connsiteX126" fmla="*/ 76017 w 681556"/>
              <a:gd name="connsiteY126" fmla="*/ 363830 h 1427380"/>
              <a:gd name="connsiteX127" fmla="*/ 75006 w 681556"/>
              <a:gd name="connsiteY127" fmla="*/ 288875 h 1427380"/>
              <a:gd name="connsiteX128" fmla="*/ 88211 w 681556"/>
              <a:gd name="connsiteY128" fmla="*/ 465410 h 1427380"/>
              <a:gd name="connsiteX129" fmla="*/ 97979 w 681556"/>
              <a:gd name="connsiteY129" fmla="*/ 546773 h 1427380"/>
              <a:gd name="connsiteX130" fmla="*/ 99930 w 681556"/>
              <a:gd name="connsiteY130" fmla="*/ 560577 h 1427380"/>
              <a:gd name="connsiteX131" fmla="*/ 132587 w 681556"/>
              <a:gd name="connsiteY131" fmla="*/ 746708 h 1427380"/>
              <a:gd name="connsiteX132" fmla="*/ 160873 w 681556"/>
              <a:gd name="connsiteY132" fmla="*/ 1115405 h 1427380"/>
              <a:gd name="connsiteX133" fmla="*/ 146730 w 681556"/>
              <a:gd name="connsiteY133" fmla="*/ 775069 h 1427380"/>
              <a:gd name="connsiteX134" fmla="*/ 90160 w 681556"/>
              <a:gd name="connsiteY134" fmla="*/ 392191 h 1427380"/>
              <a:gd name="connsiteX135" fmla="*/ 81320 w 681556"/>
              <a:gd name="connsiteY135" fmla="*/ 314198 h 1427380"/>
              <a:gd name="connsiteX136" fmla="*/ 56823 w 681556"/>
              <a:gd name="connsiteY136" fmla="*/ 280435 h 1427380"/>
              <a:gd name="connsiteX137" fmla="*/ 63895 w 681556"/>
              <a:gd name="connsiteY137" fmla="*/ 311159 h 1427380"/>
              <a:gd name="connsiteX138" fmla="*/ 61874 w 681556"/>
              <a:gd name="connsiteY138" fmla="*/ 292927 h 1427380"/>
              <a:gd name="connsiteX139" fmla="*/ 50560 w 681556"/>
              <a:gd name="connsiteY139" fmla="*/ 253221 h 1427380"/>
              <a:gd name="connsiteX140" fmla="*/ 51267 w 681556"/>
              <a:gd name="connsiteY140" fmla="*/ 257475 h 1427380"/>
              <a:gd name="connsiteX141" fmla="*/ 51859 w 681556"/>
              <a:gd name="connsiteY141" fmla="*/ 268156 h 1427380"/>
              <a:gd name="connsiteX142" fmla="*/ 56823 w 681556"/>
              <a:gd name="connsiteY142" fmla="*/ 280435 h 1427380"/>
              <a:gd name="connsiteX143" fmla="*/ 54803 w 681556"/>
              <a:gd name="connsiteY143" fmla="*/ 271656 h 1427380"/>
              <a:gd name="connsiteX144" fmla="*/ 430126 w 681556"/>
              <a:gd name="connsiteY144" fmla="*/ 180907 h 1427380"/>
              <a:gd name="connsiteX145" fmla="*/ 131241 w 681556"/>
              <a:gd name="connsiteY145" fmla="*/ 406513 h 1427380"/>
              <a:gd name="connsiteX146" fmla="*/ 145474 w 681556"/>
              <a:gd name="connsiteY146" fmla="*/ 420613 h 1427380"/>
              <a:gd name="connsiteX147" fmla="*/ 444359 w 681556"/>
              <a:gd name="connsiteY147" fmla="*/ 195008 h 1427380"/>
              <a:gd name="connsiteX148" fmla="*/ 430126 w 681556"/>
              <a:gd name="connsiteY148" fmla="*/ 180907 h 1427380"/>
              <a:gd name="connsiteX149" fmla="*/ 24535 w 681556"/>
              <a:gd name="connsiteY149" fmla="*/ 96652 h 1427380"/>
              <a:gd name="connsiteX150" fmla="*/ 22982 w 681556"/>
              <a:gd name="connsiteY150" fmla="*/ 101488 h 1427380"/>
              <a:gd name="connsiteX151" fmla="*/ 21679 w 681556"/>
              <a:gd name="connsiteY151" fmla="*/ 119773 h 1427380"/>
              <a:gd name="connsiteX152" fmla="*/ 26518 w 681556"/>
              <a:gd name="connsiteY152" fmla="*/ 144030 h 1427380"/>
              <a:gd name="connsiteX153" fmla="*/ 33589 w 681556"/>
              <a:gd name="connsiteY153" fmla="*/ 179481 h 1427380"/>
              <a:gd name="connsiteX154" fmla="*/ 50560 w 681556"/>
              <a:gd name="connsiteY154" fmla="*/ 253221 h 1427380"/>
              <a:gd name="connsiteX155" fmla="*/ 300452 w 681556"/>
              <a:gd name="connsiteY155" fmla="*/ 67045 h 1427380"/>
              <a:gd name="connsiteX156" fmla="*/ 71397 w 681556"/>
              <a:gd name="connsiteY156" fmla="*/ 238529 h 1427380"/>
              <a:gd name="connsiteX157" fmla="*/ 70520 w 681556"/>
              <a:gd name="connsiteY157" fmla="*/ 238865 h 1427380"/>
              <a:gd name="connsiteX158" fmla="*/ 64305 w 681556"/>
              <a:gd name="connsiteY158" fmla="*/ 172391 h 1427380"/>
              <a:gd name="connsiteX159" fmla="*/ 50779 w 681556"/>
              <a:gd name="connsiteY159" fmla="*/ 85593 h 1427380"/>
              <a:gd name="connsiteX160" fmla="*/ 47731 w 681556"/>
              <a:gd name="connsiteY160" fmla="*/ 94397 h 1427380"/>
              <a:gd name="connsiteX161" fmla="*/ 61874 w 681556"/>
              <a:gd name="connsiteY161" fmla="*/ 236204 h 1427380"/>
              <a:gd name="connsiteX162" fmla="*/ 75006 w 681556"/>
              <a:gd name="connsiteY162" fmla="*/ 288875 h 1427380"/>
              <a:gd name="connsiteX163" fmla="*/ 74249 w 681556"/>
              <a:gd name="connsiteY163" fmla="*/ 278746 h 1427380"/>
              <a:gd name="connsiteX164" fmla="*/ 71286 w 681556"/>
              <a:gd name="connsiteY164" fmla="*/ 247058 h 1427380"/>
              <a:gd name="connsiteX165" fmla="*/ 85713 w 681556"/>
              <a:gd name="connsiteY165" fmla="*/ 252819 h 1427380"/>
              <a:gd name="connsiteX166" fmla="*/ 300451 w 681556"/>
              <a:gd name="connsiteY166" fmla="*/ 95626 h 1427380"/>
              <a:gd name="connsiteX167" fmla="*/ 300452 w 681556"/>
              <a:gd name="connsiteY167" fmla="*/ 67045 h 1427380"/>
              <a:gd name="connsiteX168" fmla="*/ 486154 w 681556"/>
              <a:gd name="connsiteY168" fmla="*/ 51855 h 1427380"/>
              <a:gd name="connsiteX169" fmla="*/ 514440 w 681556"/>
              <a:gd name="connsiteY169" fmla="*/ 165301 h 1427380"/>
              <a:gd name="connsiteX170" fmla="*/ 528583 w 681556"/>
              <a:gd name="connsiteY170" fmla="*/ 321288 h 1427380"/>
              <a:gd name="connsiteX171" fmla="*/ 556868 w 681556"/>
              <a:gd name="connsiteY171" fmla="*/ 689985 h 1427380"/>
              <a:gd name="connsiteX172" fmla="*/ 585153 w 681556"/>
              <a:gd name="connsiteY172" fmla="*/ 1058683 h 1427380"/>
              <a:gd name="connsiteX173" fmla="*/ 613439 w 681556"/>
              <a:gd name="connsiteY173" fmla="*/ 1186309 h 1427380"/>
              <a:gd name="connsiteX174" fmla="*/ 641724 w 681556"/>
              <a:gd name="connsiteY174" fmla="*/ 1299754 h 1427380"/>
              <a:gd name="connsiteX175" fmla="*/ 645450 w 681556"/>
              <a:gd name="connsiteY175" fmla="*/ 1333379 h 1427380"/>
              <a:gd name="connsiteX176" fmla="*/ 645923 w 681556"/>
              <a:gd name="connsiteY176" fmla="*/ 1332768 h 1427380"/>
              <a:gd name="connsiteX177" fmla="*/ 657635 w 681556"/>
              <a:gd name="connsiteY177" fmla="*/ 1305072 h 1427380"/>
              <a:gd name="connsiteX178" fmla="*/ 660607 w 681556"/>
              <a:gd name="connsiteY178" fmla="*/ 1281054 h 1427380"/>
              <a:gd name="connsiteX179" fmla="*/ 655867 w 681556"/>
              <a:gd name="connsiteY179" fmla="*/ 1243031 h 1427380"/>
              <a:gd name="connsiteX180" fmla="*/ 627581 w 681556"/>
              <a:gd name="connsiteY180" fmla="*/ 1157947 h 1427380"/>
              <a:gd name="connsiteX181" fmla="*/ 599296 w 681556"/>
              <a:gd name="connsiteY181" fmla="*/ 973598 h 1427380"/>
              <a:gd name="connsiteX182" fmla="*/ 571011 w 681556"/>
              <a:gd name="connsiteY182" fmla="*/ 604901 h 1427380"/>
              <a:gd name="connsiteX183" fmla="*/ 563073 w 681556"/>
              <a:gd name="connsiteY183" fmla="*/ 439364 h 1427380"/>
              <a:gd name="connsiteX184" fmla="*/ 553332 w 681556"/>
              <a:gd name="connsiteY184" fmla="*/ 385101 h 1427380"/>
              <a:gd name="connsiteX185" fmla="*/ 546647 w 681556"/>
              <a:gd name="connsiteY185" fmla="*/ 273384 h 1427380"/>
              <a:gd name="connsiteX186" fmla="*/ 542725 w 681556"/>
              <a:gd name="connsiteY186" fmla="*/ 236204 h 1427380"/>
              <a:gd name="connsiteX187" fmla="*/ 528583 w 681556"/>
              <a:gd name="connsiteY187" fmla="*/ 108578 h 1427380"/>
              <a:gd name="connsiteX188" fmla="*/ 512672 w 681556"/>
              <a:gd name="connsiteY188" fmla="*/ 60718 h 1427380"/>
              <a:gd name="connsiteX189" fmla="*/ 508654 w 681556"/>
              <a:gd name="connsiteY189" fmla="*/ 51856 h 1427380"/>
              <a:gd name="connsiteX190" fmla="*/ 501527 w 681556"/>
              <a:gd name="connsiteY190" fmla="*/ 37675 h 1427380"/>
              <a:gd name="connsiteX191" fmla="*/ 502728 w 681556"/>
              <a:gd name="connsiteY191" fmla="*/ 38783 h 1427380"/>
              <a:gd name="connsiteX192" fmla="*/ 508654 w 681556"/>
              <a:gd name="connsiteY192" fmla="*/ 51856 h 1427380"/>
              <a:gd name="connsiteX193" fmla="*/ 514440 w 681556"/>
              <a:gd name="connsiteY193" fmla="*/ 51856 h 1427380"/>
              <a:gd name="connsiteX194" fmla="*/ 528583 w 681556"/>
              <a:gd name="connsiteY194" fmla="*/ 108578 h 1427380"/>
              <a:gd name="connsiteX195" fmla="*/ 542725 w 681556"/>
              <a:gd name="connsiteY195" fmla="*/ 207843 h 1427380"/>
              <a:gd name="connsiteX196" fmla="*/ 546647 w 681556"/>
              <a:gd name="connsiteY196" fmla="*/ 273384 h 1427380"/>
              <a:gd name="connsiteX197" fmla="*/ 562171 w 681556"/>
              <a:gd name="connsiteY197" fmla="*/ 420553 h 1427380"/>
              <a:gd name="connsiteX198" fmla="*/ 563073 w 681556"/>
              <a:gd name="connsiteY198" fmla="*/ 439364 h 1427380"/>
              <a:gd name="connsiteX199" fmla="*/ 585153 w 681556"/>
              <a:gd name="connsiteY199" fmla="*/ 562360 h 1427380"/>
              <a:gd name="connsiteX200" fmla="*/ 627581 w 681556"/>
              <a:gd name="connsiteY200" fmla="*/ 945237 h 1427380"/>
              <a:gd name="connsiteX201" fmla="*/ 641724 w 681556"/>
              <a:gd name="connsiteY201" fmla="*/ 1129586 h 1427380"/>
              <a:gd name="connsiteX202" fmla="*/ 655867 w 681556"/>
              <a:gd name="connsiteY202" fmla="*/ 1243031 h 1427380"/>
              <a:gd name="connsiteX203" fmla="*/ 661391 w 681556"/>
              <a:gd name="connsiteY203" fmla="*/ 1274716 h 1427380"/>
              <a:gd name="connsiteX204" fmla="*/ 660607 w 681556"/>
              <a:gd name="connsiteY204" fmla="*/ 1281054 h 1427380"/>
              <a:gd name="connsiteX205" fmla="*/ 662938 w 681556"/>
              <a:gd name="connsiteY205" fmla="*/ 1299754 h 1427380"/>
              <a:gd name="connsiteX206" fmla="*/ 667202 w 681556"/>
              <a:gd name="connsiteY206" fmla="*/ 1333955 h 1427380"/>
              <a:gd name="connsiteX207" fmla="*/ 680616 w 681556"/>
              <a:gd name="connsiteY207" fmla="*/ 1289118 h 1427380"/>
              <a:gd name="connsiteX208" fmla="*/ 670009 w 681556"/>
              <a:gd name="connsiteY208" fmla="*/ 1186309 h 1427380"/>
              <a:gd name="connsiteX209" fmla="*/ 641724 w 681556"/>
              <a:gd name="connsiteY209" fmla="*/ 831792 h 1427380"/>
              <a:gd name="connsiteX210" fmla="*/ 585153 w 681556"/>
              <a:gd name="connsiteY210" fmla="*/ 463094 h 1427380"/>
              <a:gd name="connsiteX211" fmla="*/ 556868 w 681556"/>
              <a:gd name="connsiteY211" fmla="*/ 278746 h 1427380"/>
              <a:gd name="connsiteX212" fmla="*/ 556868 w 681556"/>
              <a:gd name="connsiteY212" fmla="*/ 108578 h 1427380"/>
              <a:gd name="connsiteX213" fmla="*/ 514440 w 681556"/>
              <a:gd name="connsiteY213" fmla="*/ 37675 h 1427380"/>
              <a:gd name="connsiteX214" fmla="*/ 40734 w 681556"/>
              <a:gd name="connsiteY214" fmla="*/ 57355 h 1427380"/>
              <a:gd name="connsiteX215" fmla="*/ 31379 w 681556"/>
              <a:gd name="connsiteY215" fmla="*/ 64707 h 1427380"/>
              <a:gd name="connsiteX216" fmla="*/ 22982 w 681556"/>
              <a:gd name="connsiteY216" fmla="*/ 80217 h 1427380"/>
              <a:gd name="connsiteX217" fmla="*/ 22477 w 681556"/>
              <a:gd name="connsiteY217" fmla="*/ 84269 h 1427380"/>
              <a:gd name="connsiteX218" fmla="*/ 24535 w 681556"/>
              <a:gd name="connsiteY218" fmla="*/ 96652 h 1427380"/>
              <a:gd name="connsiteX219" fmla="*/ 31379 w 681556"/>
              <a:gd name="connsiteY219" fmla="*/ 75342 h 1427380"/>
              <a:gd name="connsiteX220" fmla="*/ 43356 w 681556"/>
              <a:gd name="connsiteY220" fmla="*/ 58140 h 1427380"/>
              <a:gd name="connsiteX221" fmla="*/ 43312 w 681556"/>
              <a:gd name="connsiteY221" fmla="*/ 58059 h 1427380"/>
              <a:gd name="connsiteX222" fmla="*/ 47731 w 681556"/>
              <a:gd name="connsiteY222" fmla="*/ 51856 h 1427380"/>
              <a:gd name="connsiteX223" fmla="*/ 43356 w 681556"/>
              <a:gd name="connsiteY223" fmla="*/ 58140 h 1427380"/>
              <a:gd name="connsiteX224" fmla="*/ 47731 w 681556"/>
              <a:gd name="connsiteY224" fmla="*/ 66036 h 1427380"/>
              <a:gd name="connsiteX225" fmla="*/ 50779 w 681556"/>
              <a:gd name="connsiteY225" fmla="*/ 85593 h 1427380"/>
              <a:gd name="connsiteX226" fmla="*/ 57012 w 681556"/>
              <a:gd name="connsiteY226" fmla="*/ 67587 h 1427380"/>
              <a:gd name="connsiteX227" fmla="*/ 77270 w 681556"/>
              <a:gd name="connsiteY227" fmla="*/ 51855 h 1427380"/>
              <a:gd name="connsiteX228" fmla="*/ 76241 w 681556"/>
              <a:gd name="connsiteY228" fmla="*/ 35357 h 1427380"/>
              <a:gd name="connsiteX229" fmla="*/ 47731 w 681556"/>
              <a:gd name="connsiteY229" fmla="*/ 37675 h 1427380"/>
              <a:gd name="connsiteX230" fmla="*/ 5303 w 681556"/>
              <a:gd name="connsiteY230" fmla="*/ 122759 h 1427380"/>
              <a:gd name="connsiteX231" fmla="*/ 33589 w 681556"/>
              <a:gd name="connsiteY231" fmla="*/ 278746 h 1427380"/>
              <a:gd name="connsiteX232" fmla="*/ 61148 w 681556"/>
              <a:gd name="connsiteY232" fmla="*/ 435823 h 1427380"/>
              <a:gd name="connsiteX233" fmla="*/ 51859 w 681556"/>
              <a:gd name="connsiteY233" fmla="*/ 268156 h 1427380"/>
              <a:gd name="connsiteX234" fmla="*/ 35357 w 681556"/>
              <a:gd name="connsiteY234" fmla="*/ 227341 h 1427380"/>
              <a:gd name="connsiteX235" fmla="*/ 19446 w 681556"/>
              <a:gd name="connsiteY235" fmla="*/ 151120 h 1427380"/>
              <a:gd name="connsiteX236" fmla="*/ 21679 w 681556"/>
              <a:gd name="connsiteY236" fmla="*/ 119773 h 1427380"/>
              <a:gd name="connsiteX237" fmla="*/ 19446 w 681556"/>
              <a:gd name="connsiteY237" fmla="*/ 108578 h 1427380"/>
              <a:gd name="connsiteX238" fmla="*/ 22477 w 681556"/>
              <a:gd name="connsiteY238" fmla="*/ 84269 h 1427380"/>
              <a:gd name="connsiteX239" fmla="*/ 19446 w 681556"/>
              <a:gd name="connsiteY239" fmla="*/ 66036 h 1427380"/>
              <a:gd name="connsiteX240" fmla="*/ 33589 w 681556"/>
              <a:gd name="connsiteY240" fmla="*/ 55401 h 1427380"/>
              <a:gd name="connsiteX241" fmla="*/ 40734 w 681556"/>
              <a:gd name="connsiteY241" fmla="*/ 57355 h 1427380"/>
              <a:gd name="connsiteX242" fmla="*/ 47731 w 681556"/>
              <a:gd name="connsiteY242" fmla="*/ 51856 h 1427380"/>
              <a:gd name="connsiteX243" fmla="*/ 434887 w 681556"/>
              <a:gd name="connsiteY243" fmla="*/ 451 h 1427380"/>
              <a:gd name="connsiteX244" fmla="*/ 373013 w 681556"/>
              <a:gd name="connsiteY244" fmla="*/ 9313 h 1427380"/>
              <a:gd name="connsiteX245" fmla="*/ 231586 w 681556"/>
              <a:gd name="connsiteY245" fmla="*/ 23494 h 1427380"/>
              <a:gd name="connsiteX246" fmla="*/ 86403 w 681556"/>
              <a:gd name="connsiteY246" fmla="*/ 29477 h 1427380"/>
              <a:gd name="connsiteX247" fmla="*/ 76241 w 681556"/>
              <a:gd name="connsiteY247" fmla="*/ 35357 h 1427380"/>
              <a:gd name="connsiteX248" fmla="*/ 113141 w 681556"/>
              <a:gd name="connsiteY248" fmla="*/ 32357 h 1427380"/>
              <a:gd name="connsiteX249" fmla="*/ 189158 w 681556"/>
              <a:gd name="connsiteY249" fmla="*/ 37675 h 1427380"/>
              <a:gd name="connsiteX250" fmla="*/ 182087 w 681556"/>
              <a:gd name="connsiteY250" fmla="*/ 37675 h 1427380"/>
              <a:gd name="connsiteX251" fmla="*/ 132587 w 681556"/>
              <a:gd name="connsiteY251" fmla="*/ 37675 h 1427380"/>
              <a:gd name="connsiteX252" fmla="*/ 79553 w 681556"/>
              <a:gd name="connsiteY252" fmla="*/ 50083 h 1427380"/>
              <a:gd name="connsiteX253" fmla="*/ 77270 w 681556"/>
              <a:gd name="connsiteY253" fmla="*/ 51855 h 1427380"/>
              <a:gd name="connsiteX254" fmla="*/ 77785 w 681556"/>
              <a:gd name="connsiteY254" fmla="*/ 51856 h 1427380"/>
              <a:gd name="connsiteX255" fmla="*/ 118445 w 681556"/>
              <a:gd name="connsiteY255" fmla="*/ 51855 h 1427380"/>
              <a:gd name="connsiteX256" fmla="*/ 203301 w 681556"/>
              <a:gd name="connsiteY256" fmla="*/ 51855 h 1427380"/>
              <a:gd name="connsiteX257" fmla="*/ 387156 w 681556"/>
              <a:gd name="connsiteY257" fmla="*/ 51855 h 1427380"/>
              <a:gd name="connsiteX258" fmla="*/ 472012 w 681556"/>
              <a:gd name="connsiteY258" fmla="*/ 51855 h 1427380"/>
              <a:gd name="connsiteX259" fmla="*/ 486154 w 681556"/>
              <a:gd name="connsiteY259" fmla="*/ 51855 h 1427380"/>
              <a:gd name="connsiteX260" fmla="*/ 470819 w 681556"/>
              <a:gd name="connsiteY260" fmla="*/ 37632 h 1427380"/>
              <a:gd name="connsiteX261" fmla="*/ 422512 w 681556"/>
              <a:gd name="connsiteY261" fmla="*/ 35902 h 1427380"/>
              <a:gd name="connsiteX262" fmla="*/ 373013 w 681556"/>
              <a:gd name="connsiteY262" fmla="*/ 23494 h 1427380"/>
              <a:gd name="connsiteX263" fmla="*/ 231586 w 681556"/>
              <a:gd name="connsiteY263" fmla="*/ 37675 h 1427380"/>
              <a:gd name="connsiteX264" fmla="*/ 189158 w 681556"/>
              <a:gd name="connsiteY264" fmla="*/ 37675 h 1427380"/>
              <a:gd name="connsiteX265" fmla="*/ 281086 w 681556"/>
              <a:gd name="connsiteY265" fmla="*/ 30584 h 1427380"/>
              <a:gd name="connsiteX266" fmla="*/ 373013 w 681556"/>
              <a:gd name="connsiteY266" fmla="*/ 23494 h 1427380"/>
              <a:gd name="connsiteX267" fmla="*/ 468476 w 681556"/>
              <a:gd name="connsiteY267" fmla="*/ 35459 h 1427380"/>
              <a:gd name="connsiteX268" fmla="*/ 470819 w 681556"/>
              <a:gd name="connsiteY268" fmla="*/ 37632 h 1427380"/>
              <a:gd name="connsiteX269" fmla="*/ 472012 w 681556"/>
              <a:gd name="connsiteY269" fmla="*/ 37675 h 1427380"/>
              <a:gd name="connsiteX270" fmla="*/ 501527 w 681556"/>
              <a:gd name="connsiteY270" fmla="*/ 37675 h 1427380"/>
              <a:gd name="connsiteX271" fmla="*/ 486154 w 681556"/>
              <a:gd name="connsiteY271" fmla="*/ 23494 h 1427380"/>
              <a:gd name="connsiteX272" fmla="*/ 434887 w 681556"/>
              <a:gd name="connsiteY272" fmla="*/ 451 h 142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681556" h="1427380">
                <a:moveTo>
                  <a:pt x="454397" y="1088044"/>
                </a:moveTo>
                <a:cubicBezTo>
                  <a:pt x="369900" y="1144975"/>
                  <a:pt x="299486" y="1216138"/>
                  <a:pt x="214989" y="1287301"/>
                </a:cubicBezTo>
                <a:cubicBezTo>
                  <a:pt x="200906" y="1287301"/>
                  <a:pt x="214989" y="1301533"/>
                  <a:pt x="229072" y="1301533"/>
                </a:cubicBezTo>
                <a:lnTo>
                  <a:pt x="247449" y="1285419"/>
                </a:lnTo>
                <a:lnTo>
                  <a:pt x="246598" y="1286553"/>
                </a:lnTo>
                <a:cubicBezTo>
                  <a:pt x="246597" y="1294044"/>
                  <a:pt x="250343" y="1301536"/>
                  <a:pt x="257834" y="1301536"/>
                </a:cubicBezTo>
                <a:cubicBezTo>
                  <a:pt x="265325" y="1301536"/>
                  <a:pt x="269071" y="1294045"/>
                  <a:pt x="269071" y="1286554"/>
                </a:cubicBezTo>
                <a:lnTo>
                  <a:pt x="259979" y="1274431"/>
                </a:lnTo>
                <a:lnTo>
                  <a:pt x="348776" y="1196568"/>
                </a:lnTo>
                <a:cubicBezTo>
                  <a:pt x="387504" y="1162765"/>
                  <a:pt x="426232" y="1130742"/>
                  <a:pt x="468480" y="1102277"/>
                </a:cubicBezTo>
                <a:cubicBezTo>
                  <a:pt x="482563" y="1102277"/>
                  <a:pt x="468480" y="1073812"/>
                  <a:pt x="454397" y="1088044"/>
                </a:cubicBezTo>
                <a:close/>
                <a:moveTo>
                  <a:pt x="146730" y="1058679"/>
                </a:moveTo>
                <a:lnTo>
                  <a:pt x="146730" y="1058689"/>
                </a:lnTo>
                <a:lnTo>
                  <a:pt x="146730" y="1058682"/>
                </a:lnTo>
                <a:close/>
                <a:moveTo>
                  <a:pt x="143902" y="1007635"/>
                </a:moveTo>
                <a:lnTo>
                  <a:pt x="146730" y="1058679"/>
                </a:lnTo>
                <a:lnTo>
                  <a:pt x="146730" y="1030321"/>
                </a:lnTo>
                <a:close/>
                <a:moveTo>
                  <a:pt x="498291" y="806352"/>
                </a:moveTo>
                <a:cubicBezTo>
                  <a:pt x="384430" y="877318"/>
                  <a:pt x="284802" y="962477"/>
                  <a:pt x="185173" y="1047637"/>
                </a:cubicBezTo>
                <a:cubicBezTo>
                  <a:pt x="170941" y="1047637"/>
                  <a:pt x="185173" y="1061831"/>
                  <a:pt x="199406" y="1047637"/>
                </a:cubicBezTo>
                <a:cubicBezTo>
                  <a:pt x="299035" y="976671"/>
                  <a:pt x="398663" y="891511"/>
                  <a:pt x="498291" y="820545"/>
                </a:cubicBezTo>
                <a:cubicBezTo>
                  <a:pt x="512524" y="820545"/>
                  <a:pt x="498291" y="792158"/>
                  <a:pt x="498291" y="806352"/>
                </a:cubicBezTo>
                <a:close/>
                <a:moveTo>
                  <a:pt x="126598" y="809938"/>
                </a:moveTo>
                <a:lnTo>
                  <a:pt x="131426" y="907555"/>
                </a:lnTo>
                <a:lnTo>
                  <a:pt x="143902" y="1007635"/>
                </a:lnTo>
                <a:lnTo>
                  <a:pt x="136123" y="867244"/>
                </a:lnTo>
                <a:close/>
                <a:moveTo>
                  <a:pt x="454397" y="704665"/>
                </a:moveTo>
                <a:cubicBezTo>
                  <a:pt x="369900" y="762194"/>
                  <a:pt x="285403" y="819723"/>
                  <a:pt x="200906" y="891635"/>
                </a:cubicBezTo>
                <a:cubicBezTo>
                  <a:pt x="200906" y="891635"/>
                  <a:pt x="200906" y="906018"/>
                  <a:pt x="214988" y="906018"/>
                </a:cubicBezTo>
                <a:cubicBezTo>
                  <a:pt x="299486" y="834106"/>
                  <a:pt x="383983" y="776577"/>
                  <a:pt x="468480" y="719047"/>
                </a:cubicBezTo>
                <a:cubicBezTo>
                  <a:pt x="482563" y="719047"/>
                  <a:pt x="468480" y="690282"/>
                  <a:pt x="454397" y="704665"/>
                </a:cubicBezTo>
                <a:close/>
                <a:moveTo>
                  <a:pt x="92241" y="673048"/>
                </a:moveTo>
                <a:lnTo>
                  <a:pt x="99661" y="736073"/>
                </a:lnTo>
                <a:cubicBezTo>
                  <a:pt x="102534" y="767979"/>
                  <a:pt x="104302" y="799885"/>
                  <a:pt x="104302" y="831792"/>
                </a:cubicBezTo>
                <a:cubicBezTo>
                  <a:pt x="118445" y="959418"/>
                  <a:pt x="118445" y="1087044"/>
                  <a:pt x="118445" y="1214670"/>
                </a:cubicBezTo>
                <a:cubicBezTo>
                  <a:pt x="118445" y="1257212"/>
                  <a:pt x="118445" y="1299754"/>
                  <a:pt x="118445" y="1342296"/>
                </a:cubicBezTo>
                <a:cubicBezTo>
                  <a:pt x="118445" y="1370657"/>
                  <a:pt x="132588" y="1413199"/>
                  <a:pt x="160873" y="1427380"/>
                </a:cubicBezTo>
                <a:cubicBezTo>
                  <a:pt x="175016" y="1427380"/>
                  <a:pt x="189158" y="1427380"/>
                  <a:pt x="217444" y="1427380"/>
                </a:cubicBezTo>
                <a:cubicBezTo>
                  <a:pt x="231586" y="1427380"/>
                  <a:pt x="259872" y="1413199"/>
                  <a:pt x="288157" y="1427380"/>
                </a:cubicBezTo>
                <a:cubicBezTo>
                  <a:pt x="330585" y="1427380"/>
                  <a:pt x="387156" y="1413199"/>
                  <a:pt x="429584" y="1427380"/>
                </a:cubicBezTo>
                <a:cubicBezTo>
                  <a:pt x="472012" y="1427380"/>
                  <a:pt x="500297" y="1427380"/>
                  <a:pt x="542725" y="1427380"/>
                </a:cubicBezTo>
                <a:cubicBezTo>
                  <a:pt x="571011" y="1427380"/>
                  <a:pt x="613439" y="1427380"/>
                  <a:pt x="627581" y="1413199"/>
                </a:cubicBezTo>
                <a:cubicBezTo>
                  <a:pt x="655867" y="1399018"/>
                  <a:pt x="655867" y="1384838"/>
                  <a:pt x="670009" y="1356477"/>
                </a:cubicBezTo>
                <a:lnTo>
                  <a:pt x="667202" y="1333955"/>
                </a:lnTo>
                <a:lnTo>
                  <a:pt x="666032" y="1337865"/>
                </a:lnTo>
                <a:cubicBezTo>
                  <a:pt x="661833" y="1344954"/>
                  <a:pt x="656640" y="1351380"/>
                  <a:pt x="650287" y="1356920"/>
                </a:cubicBezTo>
                <a:lnTo>
                  <a:pt x="647362" y="1358689"/>
                </a:lnTo>
                <a:lnTo>
                  <a:pt x="647690" y="1369549"/>
                </a:lnTo>
                <a:cubicBezTo>
                  <a:pt x="647028" y="1375975"/>
                  <a:pt x="645260" y="1381292"/>
                  <a:pt x="641724" y="1384838"/>
                </a:cubicBezTo>
                <a:cubicBezTo>
                  <a:pt x="627581" y="1399019"/>
                  <a:pt x="613439" y="1399019"/>
                  <a:pt x="599296" y="1399019"/>
                </a:cubicBezTo>
                <a:cubicBezTo>
                  <a:pt x="585153" y="1399019"/>
                  <a:pt x="571011" y="1399018"/>
                  <a:pt x="542725" y="1399018"/>
                </a:cubicBezTo>
                <a:cubicBezTo>
                  <a:pt x="514440" y="1399018"/>
                  <a:pt x="472012" y="1399019"/>
                  <a:pt x="443726" y="1399018"/>
                </a:cubicBezTo>
                <a:cubicBezTo>
                  <a:pt x="415441" y="1399019"/>
                  <a:pt x="390691" y="1399019"/>
                  <a:pt x="365942" y="1399018"/>
                </a:cubicBezTo>
                <a:lnTo>
                  <a:pt x="362594" y="1399018"/>
                </a:lnTo>
                <a:lnTo>
                  <a:pt x="362794" y="1398915"/>
                </a:lnTo>
                <a:lnTo>
                  <a:pt x="493226" y="1395474"/>
                </a:lnTo>
                <a:cubicBezTo>
                  <a:pt x="539190" y="1395473"/>
                  <a:pt x="585153" y="1391928"/>
                  <a:pt x="627581" y="1370657"/>
                </a:cubicBezTo>
                <a:lnTo>
                  <a:pt x="647362" y="1358689"/>
                </a:lnTo>
                <a:lnTo>
                  <a:pt x="647028" y="1347613"/>
                </a:lnTo>
                <a:lnTo>
                  <a:pt x="645450" y="1333379"/>
                </a:lnTo>
                <a:lnTo>
                  <a:pt x="627581" y="1356476"/>
                </a:lnTo>
                <a:cubicBezTo>
                  <a:pt x="599296" y="1384838"/>
                  <a:pt x="528583" y="1370657"/>
                  <a:pt x="486154" y="1370657"/>
                </a:cubicBezTo>
                <a:cubicBezTo>
                  <a:pt x="464940" y="1370658"/>
                  <a:pt x="443726" y="1370657"/>
                  <a:pt x="422512" y="1372430"/>
                </a:cubicBezTo>
                <a:lnTo>
                  <a:pt x="408821" y="1375099"/>
                </a:lnTo>
                <a:lnTo>
                  <a:pt x="455930" y="1350724"/>
                </a:lnTo>
                <a:cubicBezTo>
                  <a:pt x="496418" y="1328002"/>
                  <a:pt x="535146" y="1303532"/>
                  <a:pt x="570353" y="1275566"/>
                </a:cubicBezTo>
                <a:cubicBezTo>
                  <a:pt x="584436" y="1261583"/>
                  <a:pt x="570353" y="1247600"/>
                  <a:pt x="556270" y="1261583"/>
                </a:cubicBezTo>
                <a:cubicBezTo>
                  <a:pt x="521063" y="1289549"/>
                  <a:pt x="482335" y="1314019"/>
                  <a:pt x="441848" y="1336741"/>
                </a:cubicBezTo>
                <a:lnTo>
                  <a:pt x="346972" y="1385832"/>
                </a:lnTo>
                <a:lnTo>
                  <a:pt x="295228" y="1390156"/>
                </a:lnTo>
                <a:cubicBezTo>
                  <a:pt x="274014" y="1391928"/>
                  <a:pt x="252801" y="1391929"/>
                  <a:pt x="231586" y="1384838"/>
                </a:cubicBezTo>
                <a:cubicBezTo>
                  <a:pt x="175016" y="1370657"/>
                  <a:pt x="175016" y="1313935"/>
                  <a:pt x="160873" y="1285573"/>
                </a:cubicBezTo>
                <a:lnTo>
                  <a:pt x="160873" y="1229515"/>
                </a:lnTo>
                <a:lnTo>
                  <a:pt x="160952" y="1229621"/>
                </a:lnTo>
                <a:cubicBezTo>
                  <a:pt x="272816" y="1145724"/>
                  <a:pt x="356713" y="1061827"/>
                  <a:pt x="468576" y="991912"/>
                </a:cubicBezTo>
                <a:cubicBezTo>
                  <a:pt x="482559" y="991912"/>
                  <a:pt x="468576" y="977930"/>
                  <a:pt x="468576" y="977930"/>
                </a:cubicBezTo>
                <a:cubicBezTo>
                  <a:pt x="356713" y="1047844"/>
                  <a:pt x="258833" y="1131741"/>
                  <a:pt x="160953" y="1215639"/>
                </a:cubicBezTo>
                <a:lnTo>
                  <a:pt x="160873" y="1215668"/>
                </a:lnTo>
                <a:lnTo>
                  <a:pt x="160873" y="1115405"/>
                </a:lnTo>
                <a:cubicBezTo>
                  <a:pt x="160873" y="1115405"/>
                  <a:pt x="146730" y="1115405"/>
                  <a:pt x="146730" y="1115405"/>
                </a:cubicBezTo>
                <a:lnTo>
                  <a:pt x="146730" y="1058689"/>
                </a:lnTo>
                <a:lnTo>
                  <a:pt x="143195" y="1200489"/>
                </a:lnTo>
                <a:cubicBezTo>
                  <a:pt x="143194" y="1250121"/>
                  <a:pt x="146730" y="1299754"/>
                  <a:pt x="160873" y="1342296"/>
                </a:cubicBezTo>
                <a:cubicBezTo>
                  <a:pt x="167944" y="1363567"/>
                  <a:pt x="179435" y="1377748"/>
                  <a:pt x="193799" y="1387053"/>
                </a:cubicBezTo>
                <a:lnTo>
                  <a:pt x="232496" y="1399019"/>
                </a:lnTo>
                <a:lnTo>
                  <a:pt x="259872" y="1399019"/>
                </a:lnTo>
                <a:cubicBezTo>
                  <a:pt x="270479" y="1399019"/>
                  <a:pt x="281085" y="1399019"/>
                  <a:pt x="288157" y="1399018"/>
                </a:cubicBezTo>
                <a:lnTo>
                  <a:pt x="321487" y="1399019"/>
                </a:lnTo>
                <a:lnTo>
                  <a:pt x="317075" y="1401302"/>
                </a:lnTo>
                <a:lnTo>
                  <a:pt x="302079" y="1402121"/>
                </a:lnTo>
                <a:cubicBezTo>
                  <a:pt x="282412" y="1403450"/>
                  <a:pt x="262524" y="1404337"/>
                  <a:pt x="243961" y="1402564"/>
                </a:cubicBezTo>
                <a:lnTo>
                  <a:pt x="232496" y="1399019"/>
                </a:lnTo>
                <a:lnTo>
                  <a:pt x="231586" y="1399019"/>
                </a:lnTo>
                <a:cubicBezTo>
                  <a:pt x="203301" y="1413199"/>
                  <a:pt x="175016" y="1413199"/>
                  <a:pt x="160873" y="1399018"/>
                </a:cubicBezTo>
                <a:cubicBezTo>
                  <a:pt x="132588" y="1370657"/>
                  <a:pt x="132588" y="1313935"/>
                  <a:pt x="132587" y="1285573"/>
                </a:cubicBezTo>
                <a:cubicBezTo>
                  <a:pt x="146730" y="1228851"/>
                  <a:pt x="132587" y="1186309"/>
                  <a:pt x="132587" y="1129586"/>
                </a:cubicBezTo>
                <a:cubicBezTo>
                  <a:pt x="132588" y="1058682"/>
                  <a:pt x="132588" y="1001960"/>
                  <a:pt x="132588" y="931057"/>
                </a:cubicBezTo>
                <a:lnTo>
                  <a:pt x="131426" y="907555"/>
                </a:lnTo>
                <a:lnTo>
                  <a:pt x="123748" y="845973"/>
                </a:lnTo>
                <a:close/>
                <a:moveTo>
                  <a:pt x="82500" y="597820"/>
                </a:moveTo>
                <a:lnTo>
                  <a:pt x="90160" y="661624"/>
                </a:lnTo>
                <a:lnTo>
                  <a:pt x="92241" y="673048"/>
                </a:lnTo>
                <a:lnTo>
                  <a:pt x="88392" y="640353"/>
                </a:lnTo>
                <a:close/>
                <a:moveTo>
                  <a:pt x="486374" y="534472"/>
                </a:moveTo>
                <a:cubicBezTo>
                  <a:pt x="387223" y="605635"/>
                  <a:pt x="288072" y="676798"/>
                  <a:pt x="203085" y="747960"/>
                </a:cubicBezTo>
                <a:cubicBezTo>
                  <a:pt x="188921" y="747960"/>
                  <a:pt x="203085" y="762193"/>
                  <a:pt x="203085" y="762193"/>
                </a:cubicBezTo>
                <a:cubicBezTo>
                  <a:pt x="302236" y="691030"/>
                  <a:pt x="401388" y="619867"/>
                  <a:pt x="486374" y="548705"/>
                </a:cubicBezTo>
                <a:cubicBezTo>
                  <a:pt x="500539" y="548705"/>
                  <a:pt x="486374" y="534472"/>
                  <a:pt x="486374" y="534472"/>
                </a:cubicBezTo>
                <a:close/>
                <a:moveTo>
                  <a:pt x="61148" y="435823"/>
                </a:moveTo>
                <a:lnTo>
                  <a:pt x="61874" y="448914"/>
                </a:lnTo>
                <a:lnTo>
                  <a:pt x="82500" y="597820"/>
                </a:lnTo>
                <a:lnTo>
                  <a:pt x="67178" y="470185"/>
                </a:lnTo>
                <a:close/>
                <a:moveTo>
                  <a:pt x="400161" y="410626"/>
                </a:moveTo>
                <a:cubicBezTo>
                  <a:pt x="328998" y="452575"/>
                  <a:pt x="272068" y="494523"/>
                  <a:pt x="200905" y="536472"/>
                </a:cubicBezTo>
                <a:cubicBezTo>
                  <a:pt x="200905" y="550455"/>
                  <a:pt x="200905" y="564438"/>
                  <a:pt x="215138" y="550455"/>
                </a:cubicBezTo>
                <a:cubicBezTo>
                  <a:pt x="272068" y="508506"/>
                  <a:pt x="343231" y="466558"/>
                  <a:pt x="414394" y="424609"/>
                </a:cubicBezTo>
                <a:cubicBezTo>
                  <a:pt x="428626" y="424609"/>
                  <a:pt x="414394" y="396644"/>
                  <a:pt x="400161" y="410626"/>
                </a:cubicBezTo>
                <a:close/>
                <a:moveTo>
                  <a:pt x="63895" y="311159"/>
                </a:moveTo>
                <a:lnTo>
                  <a:pt x="104302" y="675805"/>
                </a:lnTo>
                <a:lnTo>
                  <a:pt x="126598" y="809938"/>
                </a:lnTo>
                <a:lnTo>
                  <a:pt x="121981" y="716574"/>
                </a:lnTo>
                <a:lnTo>
                  <a:pt x="99930" y="560577"/>
                </a:lnTo>
                <a:lnTo>
                  <a:pt x="98998" y="555269"/>
                </a:lnTo>
                <a:lnTo>
                  <a:pt x="97979" y="546773"/>
                </a:lnTo>
                <a:lnTo>
                  <a:pt x="90159" y="491456"/>
                </a:lnTo>
                <a:lnTo>
                  <a:pt x="88211" y="465410"/>
                </a:lnTo>
                <a:lnTo>
                  <a:pt x="76017" y="363830"/>
                </a:lnTo>
                <a:close/>
                <a:moveTo>
                  <a:pt x="75006" y="288875"/>
                </a:moveTo>
                <a:lnTo>
                  <a:pt x="88211" y="465410"/>
                </a:lnTo>
                <a:lnTo>
                  <a:pt x="97979" y="546773"/>
                </a:lnTo>
                <a:lnTo>
                  <a:pt x="99930" y="560577"/>
                </a:lnTo>
                <a:lnTo>
                  <a:pt x="132587" y="746708"/>
                </a:lnTo>
                <a:cubicBezTo>
                  <a:pt x="146730" y="860153"/>
                  <a:pt x="160873" y="987779"/>
                  <a:pt x="160873" y="1115405"/>
                </a:cubicBezTo>
                <a:cubicBezTo>
                  <a:pt x="160873" y="1001960"/>
                  <a:pt x="160873" y="888514"/>
                  <a:pt x="146730" y="775069"/>
                </a:cubicBezTo>
                <a:cubicBezTo>
                  <a:pt x="132587" y="647443"/>
                  <a:pt x="104302" y="519817"/>
                  <a:pt x="90160" y="392191"/>
                </a:cubicBezTo>
                <a:cubicBezTo>
                  <a:pt x="90160" y="363830"/>
                  <a:pt x="86624" y="339014"/>
                  <a:pt x="81320" y="314198"/>
                </a:cubicBezTo>
                <a:close/>
                <a:moveTo>
                  <a:pt x="56823" y="280435"/>
                </a:moveTo>
                <a:lnTo>
                  <a:pt x="63895" y="311159"/>
                </a:lnTo>
                <a:lnTo>
                  <a:pt x="61874" y="292927"/>
                </a:lnTo>
                <a:close/>
                <a:moveTo>
                  <a:pt x="50560" y="253221"/>
                </a:moveTo>
                <a:lnTo>
                  <a:pt x="51267" y="257475"/>
                </a:lnTo>
                <a:lnTo>
                  <a:pt x="51859" y="268156"/>
                </a:lnTo>
                <a:lnTo>
                  <a:pt x="56823" y="280435"/>
                </a:lnTo>
                <a:lnTo>
                  <a:pt x="54803" y="271656"/>
                </a:lnTo>
                <a:close/>
                <a:moveTo>
                  <a:pt x="430126" y="180907"/>
                </a:moveTo>
                <a:cubicBezTo>
                  <a:pt x="330498" y="251409"/>
                  <a:pt x="230869" y="321911"/>
                  <a:pt x="131241" y="406513"/>
                </a:cubicBezTo>
                <a:cubicBezTo>
                  <a:pt x="117008" y="406513"/>
                  <a:pt x="131241" y="420613"/>
                  <a:pt x="145474" y="420613"/>
                </a:cubicBezTo>
                <a:cubicBezTo>
                  <a:pt x="245102" y="336011"/>
                  <a:pt x="344731" y="265509"/>
                  <a:pt x="444359" y="195008"/>
                </a:cubicBezTo>
                <a:cubicBezTo>
                  <a:pt x="458591" y="195008"/>
                  <a:pt x="444359" y="180907"/>
                  <a:pt x="430126" y="180907"/>
                </a:cubicBezTo>
                <a:close/>
                <a:moveTo>
                  <a:pt x="24535" y="96652"/>
                </a:moveTo>
                <a:lnTo>
                  <a:pt x="22982" y="101488"/>
                </a:lnTo>
                <a:lnTo>
                  <a:pt x="21679" y="119773"/>
                </a:lnTo>
                <a:lnTo>
                  <a:pt x="26518" y="144030"/>
                </a:lnTo>
                <a:cubicBezTo>
                  <a:pt x="30053" y="154665"/>
                  <a:pt x="33589" y="165301"/>
                  <a:pt x="33589" y="179481"/>
                </a:cubicBezTo>
                <a:lnTo>
                  <a:pt x="50560" y="253221"/>
                </a:lnTo>
                <a:close/>
                <a:moveTo>
                  <a:pt x="300452" y="67045"/>
                </a:moveTo>
                <a:cubicBezTo>
                  <a:pt x="214556" y="124206"/>
                  <a:pt x="142977" y="181367"/>
                  <a:pt x="71397" y="238529"/>
                </a:cubicBezTo>
                <a:lnTo>
                  <a:pt x="70520" y="238865"/>
                </a:lnTo>
                <a:lnTo>
                  <a:pt x="64305" y="172391"/>
                </a:lnTo>
                <a:lnTo>
                  <a:pt x="50779" y="85593"/>
                </a:lnTo>
                <a:lnTo>
                  <a:pt x="47731" y="94397"/>
                </a:lnTo>
                <a:cubicBezTo>
                  <a:pt x="19446" y="136940"/>
                  <a:pt x="47732" y="193662"/>
                  <a:pt x="61874" y="236204"/>
                </a:cubicBezTo>
                <a:lnTo>
                  <a:pt x="75006" y="288875"/>
                </a:lnTo>
                <a:lnTo>
                  <a:pt x="74249" y="278746"/>
                </a:lnTo>
                <a:lnTo>
                  <a:pt x="71286" y="247058"/>
                </a:lnTo>
                <a:lnTo>
                  <a:pt x="85713" y="252819"/>
                </a:lnTo>
                <a:cubicBezTo>
                  <a:pt x="157292" y="195658"/>
                  <a:pt x="228872" y="138497"/>
                  <a:pt x="300451" y="95626"/>
                </a:cubicBezTo>
                <a:cubicBezTo>
                  <a:pt x="314767" y="81335"/>
                  <a:pt x="314767" y="67045"/>
                  <a:pt x="300452" y="67045"/>
                </a:cubicBezTo>
                <a:close/>
                <a:moveTo>
                  <a:pt x="486154" y="51855"/>
                </a:moveTo>
                <a:cubicBezTo>
                  <a:pt x="514440" y="94398"/>
                  <a:pt x="514440" y="122759"/>
                  <a:pt x="514440" y="165301"/>
                </a:cubicBezTo>
                <a:cubicBezTo>
                  <a:pt x="514440" y="222023"/>
                  <a:pt x="528582" y="264565"/>
                  <a:pt x="528583" y="321288"/>
                </a:cubicBezTo>
                <a:cubicBezTo>
                  <a:pt x="542725" y="448914"/>
                  <a:pt x="542725" y="562359"/>
                  <a:pt x="556868" y="689985"/>
                </a:cubicBezTo>
                <a:cubicBezTo>
                  <a:pt x="571011" y="817611"/>
                  <a:pt x="571011" y="945237"/>
                  <a:pt x="585153" y="1058683"/>
                </a:cubicBezTo>
                <a:cubicBezTo>
                  <a:pt x="599296" y="1101225"/>
                  <a:pt x="599296" y="1143766"/>
                  <a:pt x="613439" y="1186309"/>
                </a:cubicBezTo>
                <a:cubicBezTo>
                  <a:pt x="627581" y="1228851"/>
                  <a:pt x="627581" y="1257212"/>
                  <a:pt x="641724" y="1299754"/>
                </a:cubicBezTo>
                <a:lnTo>
                  <a:pt x="645450" y="1333379"/>
                </a:lnTo>
                <a:lnTo>
                  <a:pt x="645923" y="1332768"/>
                </a:lnTo>
                <a:cubicBezTo>
                  <a:pt x="651005" y="1324127"/>
                  <a:pt x="654983" y="1314821"/>
                  <a:pt x="657635" y="1305072"/>
                </a:cubicBezTo>
                <a:lnTo>
                  <a:pt x="660607" y="1281054"/>
                </a:lnTo>
                <a:lnTo>
                  <a:pt x="655867" y="1243031"/>
                </a:lnTo>
                <a:cubicBezTo>
                  <a:pt x="641724" y="1214670"/>
                  <a:pt x="627581" y="1186309"/>
                  <a:pt x="627581" y="1157947"/>
                </a:cubicBezTo>
                <a:cubicBezTo>
                  <a:pt x="613439" y="1101225"/>
                  <a:pt x="613439" y="1030321"/>
                  <a:pt x="599296" y="973598"/>
                </a:cubicBezTo>
                <a:cubicBezTo>
                  <a:pt x="585153" y="845972"/>
                  <a:pt x="571011" y="732527"/>
                  <a:pt x="571011" y="604901"/>
                </a:cubicBezTo>
                <a:lnTo>
                  <a:pt x="563073" y="439364"/>
                </a:lnTo>
                <a:lnTo>
                  <a:pt x="553332" y="385101"/>
                </a:lnTo>
                <a:lnTo>
                  <a:pt x="546647" y="273384"/>
                </a:lnTo>
                <a:lnTo>
                  <a:pt x="542725" y="236204"/>
                </a:lnTo>
                <a:cubicBezTo>
                  <a:pt x="528583" y="193662"/>
                  <a:pt x="528582" y="151120"/>
                  <a:pt x="528583" y="108578"/>
                </a:cubicBezTo>
                <a:cubicBezTo>
                  <a:pt x="521511" y="94398"/>
                  <a:pt x="517975" y="76672"/>
                  <a:pt x="512672" y="60718"/>
                </a:cubicBezTo>
                <a:lnTo>
                  <a:pt x="508654" y="51856"/>
                </a:lnTo>
                <a:close/>
                <a:moveTo>
                  <a:pt x="501527" y="37675"/>
                </a:moveTo>
                <a:lnTo>
                  <a:pt x="502728" y="38783"/>
                </a:lnTo>
                <a:lnTo>
                  <a:pt x="508654" y="51856"/>
                </a:lnTo>
                <a:lnTo>
                  <a:pt x="514440" y="51856"/>
                </a:lnTo>
                <a:cubicBezTo>
                  <a:pt x="528583" y="66036"/>
                  <a:pt x="528582" y="94397"/>
                  <a:pt x="528583" y="108578"/>
                </a:cubicBezTo>
                <a:cubicBezTo>
                  <a:pt x="542725" y="136939"/>
                  <a:pt x="542725" y="179481"/>
                  <a:pt x="542725" y="207843"/>
                </a:cubicBezTo>
                <a:lnTo>
                  <a:pt x="546647" y="273384"/>
                </a:lnTo>
                <a:lnTo>
                  <a:pt x="562171" y="420553"/>
                </a:lnTo>
                <a:lnTo>
                  <a:pt x="563073" y="439364"/>
                </a:lnTo>
                <a:lnTo>
                  <a:pt x="585153" y="562360"/>
                </a:lnTo>
                <a:cubicBezTo>
                  <a:pt x="599296" y="689986"/>
                  <a:pt x="613439" y="817611"/>
                  <a:pt x="627581" y="945237"/>
                </a:cubicBezTo>
                <a:cubicBezTo>
                  <a:pt x="627581" y="1001960"/>
                  <a:pt x="641724" y="1072863"/>
                  <a:pt x="641724" y="1129586"/>
                </a:cubicBezTo>
                <a:cubicBezTo>
                  <a:pt x="655867" y="1172128"/>
                  <a:pt x="655867" y="1214670"/>
                  <a:pt x="655867" y="1243031"/>
                </a:cubicBezTo>
                <a:cubicBezTo>
                  <a:pt x="659402" y="1253667"/>
                  <a:pt x="661170" y="1264302"/>
                  <a:pt x="661391" y="1274716"/>
                </a:cubicBezTo>
                <a:lnTo>
                  <a:pt x="660607" y="1281054"/>
                </a:lnTo>
                <a:lnTo>
                  <a:pt x="662938" y="1299754"/>
                </a:lnTo>
                <a:lnTo>
                  <a:pt x="667202" y="1333955"/>
                </a:lnTo>
                <a:lnTo>
                  <a:pt x="680616" y="1289118"/>
                </a:lnTo>
                <a:cubicBezTo>
                  <a:pt x="684152" y="1253667"/>
                  <a:pt x="677081" y="1214670"/>
                  <a:pt x="670009" y="1186309"/>
                </a:cubicBezTo>
                <a:cubicBezTo>
                  <a:pt x="655867" y="1072863"/>
                  <a:pt x="641724" y="959418"/>
                  <a:pt x="641724" y="831792"/>
                </a:cubicBezTo>
                <a:cubicBezTo>
                  <a:pt x="627581" y="718347"/>
                  <a:pt x="599296" y="590721"/>
                  <a:pt x="585153" y="463094"/>
                </a:cubicBezTo>
                <a:cubicBezTo>
                  <a:pt x="571011" y="406372"/>
                  <a:pt x="556868" y="335469"/>
                  <a:pt x="556868" y="278746"/>
                </a:cubicBezTo>
                <a:cubicBezTo>
                  <a:pt x="556868" y="222023"/>
                  <a:pt x="556868" y="165301"/>
                  <a:pt x="556868" y="108578"/>
                </a:cubicBezTo>
                <a:cubicBezTo>
                  <a:pt x="542725" y="94397"/>
                  <a:pt x="542725" y="37675"/>
                  <a:pt x="514440" y="37675"/>
                </a:cubicBezTo>
                <a:close/>
                <a:moveTo>
                  <a:pt x="40734" y="57355"/>
                </a:moveTo>
                <a:lnTo>
                  <a:pt x="31379" y="64707"/>
                </a:lnTo>
                <a:cubicBezTo>
                  <a:pt x="27401" y="69581"/>
                  <a:pt x="24750" y="74899"/>
                  <a:pt x="22982" y="80217"/>
                </a:cubicBezTo>
                <a:lnTo>
                  <a:pt x="22477" y="84269"/>
                </a:lnTo>
                <a:lnTo>
                  <a:pt x="24535" y="96652"/>
                </a:lnTo>
                <a:lnTo>
                  <a:pt x="31379" y="75342"/>
                </a:lnTo>
                <a:lnTo>
                  <a:pt x="43356" y="58140"/>
                </a:lnTo>
                <a:lnTo>
                  <a:pt x="43312" y="58059"/>
                </a:lnTo>
                <a:close/>
                <a:moveTo>
                  <a:pt x="47731" y="51856"/>
                </a:moveTo>
                <a:lnTo>
                  <a:pt x="43356" y="58140"/>
                </a:lnTo>
                <a:lnTo>
                  <a:pt x="47731" y="66036"/>
                </a:lnTo>
                <a:lnTo>
                  <a:pt x="50779" y="85593"/>
                </a:lnTo>
                <a:lnTo>
                  <a:pt x="57012" y="67587"/>
                </a:lnTo>
                <a:lnTo>
                  <a:pt x="77270" y="51855"/>
                </a:lnTo>
                <a:close/>
                <a:moveTo>
                  <a:pt x="76241" y="35357"/>
                </a:moveTo>
                <a:lnTo>
                  <a:pt x="47731" y="37675"/>
                </a:lnTo>
                <a:cubicBezTo>
                  <a:pt x="5303" y="51855"/>
                  <a:pt x="-8839" y="80217"/>
                  <a:pt x="5303" y="122759"/>
                </a:cubicBezTo>
                <a:cubicBezTo>
                  <a:pt x="19446" y="179482"/>
                  <a:pt x="19446" y="222024"/>
                  <a:pt x="33589" y="278746"/>
                </a:cubicBezTo>
                <a:lnTo>
                  <a:pt x="61148" y="435823"/>
                </a:lnTo>
                <a:lnTo>
                  <a:pt x="51859" y="268156"/>
                </a:lnTo>
                <a:lnTo>
                  <a:pt x="35357" y="227341"/>
                </a:lnTo>
                <a:cubicBezTo>
                  <a:pt x="26518" y="204298"/>
                  <a:pt x="19446" y="179482"/>
                  <a:pt x="19446" y="151120"/>
                </a:cubicBezTo>
                <a:lnTo>
                  <a:pt x="21679" y="119773"/>
                </a:lnTo>
                <a:lnTo>
                  <a:pt x="19446" y="108578"/>
                </a:lnTo>
                <a:lnTo>
                  <a:pt x="22477" y="84269"/>
                </a:lnTo>
                <a:lnTo>
                  <a:pt x="19446" y="66036"/>
                </a:lnTo>
                <a:cubicBezTo>
                  <a:pt x="19446" y="58946"/>
                  <a:pt x="26517" y="55401"/>
                  <a:pt x="33589" y="55401"/>
                </a:cubicBezTo>
                <a:lnTo>
                  <a:pt x="40734" y="57355"/>
                </a:lnTo>
                <a:lnTo>
                  <a:pt x="47731" y="51856"/>
                </a:lnTo>
                <a:close/>
                <a:moveTo>
                  <a:pt x="434887" y="451"/>
                </a:moveTo>
                <a:cubicBezTo>
                  <a:pt x="415441" y="-1322"/>
                  <a:pt x="394227" y="2223"/>
                  <a:pt x="373013" y="9313"/>
                </a:cubicBezTo>
                <a:cubicBezTo>
                  <a:pt x="330585" y="9313"/>
                  <a:pt x="288157" y="9314"/>
                  <a:pt x="231586" y="23494"/>
                </a:cubicBezTo>
                <a:cubicBezTo>
                  <a:pt x="189158" y="23494"/>
                  <a:pt x="130820" y="15518"/>
                  <a:pt x="86403" y="29477"/>
                </a:cubicBezTo>
                <a:lnTo>
                  <a:pt x="76241" y="35357"/>
                </a:lnTo>
                <a:lnTo>
                  <a:pt x="113141" y="32357"/>
                </a:lnTo>
                <a:lnTo>
                  <a:pt x="189158" y="37675"/>
                </a:lnTo>
                <a:lnTo>
                  <a:pt x="182087" y="37675"/>
                </a:lnTo>
                <a:cubicBezTo>
                  <a:pt x="164409" y="37675"/>
                  <a:pt x="146730" y="37675"/>
                  <a:pt x="132587" y="37675"/>
                </a:cubicBezTo>
                <a:cubicBezTo>
                  <a:pt x="118445" y="37675"/>
                  <a:pt x="97231" y="41220"/>
                  <a:pt x="79553" y="50083"/>
                </a:cubicBezTo>
                <a:lnTo>
                  <a:pt x="77270" y="51855"/>
                </a:lnTo>
                <a:lnTo>
                  <a:pt x="77785" y="51856"/>
                </a:lnTo>
                <a:cubicBezTo>
                  <a:pt x="90159" y="51856"/>
                  <a:pt x="104302" y="51856"/>
                  <a:pt x="118445" y="51855"/>
                </a:cubicBezTo>
                <a:cubicBezTo>
                  <a:pt x="146730" y="51856"/>
                  <a:pt x="175016" y="51855"/>
                  <a:pt x="203301" y="51855"/>
                </a:cubicBezTo>
                <a:cubicBezTo>
                  <a:pt x="259872" y="51855"/>
                  <a:pt x="330585" y="51856"/>
                  <a:pt x="387156" y="51855"/>
                </a:cubicBezTo>
                <a:cubicBezTo>
                  <a:pt x="415441" y="51855"/>
                  <a:pt x="443726" y="51856"/>
                  <a:pt x="472012" y="51855"/>
                </a:cubicBezTo>
                <a:lnTo>
                  <a:pt x="486154" y="51855"/>
                </a:lnTo>
                <a:lnTo>
                  <a:pt x="470819" y="37632"/>
                </a:lnTo>
                <a:lnTo>
                  <a:pt x="422512" y="35902"/>
                </a:lnTo>
                <a:cubicBezTo>
                  <a:pt x="404834" y="34130"/>
                  <a:pt x="387156" y="30585"/>
                  <a:pt x="373013" y="23494"/>
                </a:cubicBezTo>
                <a:cubicBezTo>
                  <a:pt x="330585" y="23494"/>
                  <a:pt x="288157" y="37675"/>
                  <a:pt x="231586" y="37675"/>
                </a:cubicBezTo>
                <a:lnTo>
                  <a:pt x="189158" y="37675"/>
                </a:lnTo>
                <a:lnTo>
                  <a:pt x="281086" y="30584"/>
                </a:lnTo>
                <a:cubicBezTo>
                  <a:pt x="312907" y="27039"/>
                  <a:pt x="344728" y="23494"/>
                  <a:pt x="373013" y="23494"/>
                </a:cubicBezTo>
                <a:cubicBezTo>
                  <a:pt x="404834" y="23494"/>
                  <a:pt x="444611" y="23494"/>
                  <a:pt x="468476" y="35459"/>
                </a:cubicBezTo>
                <a:lnTo>
                  <a:pt x="470819" y="37632"/>
                </a:lnTo>
                <a:lnTo>
                  <a:pt x="472012" y="37675"/>
                </a:lnTo>
                <a:lnTo>
                  <a:pt x="501527" y="37675"/>
                </a:lnTo>
                <a:lnTo>
                  <a:pt x="486154" y="23494"/>
                </a:lnTo>
                <a:cubicBezTo>
                  <a:pt x="472012" y="9314"/>
                  <a:pt x="454333" y="2223"/>
                  <a:pt x="434887" y="451"/>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82" name="任意多边形 81"/>
          <p:cNvSpPr>
            <a:spLocks/>
          </p:cNvSpPr>
          <p:nvPr/>
        </p:nvSpPr>
        <p:spPr bwMode="auto">
          <a:xfrm rot="21401676" flipH="1">
            <a:off x="1751480" y="3606140"/>
            <a:ext cx="437235" cy="683374"/>
          </a:xfrm>
          <a:custGeom>
            <a:avLst/>
            <a:gdLst>
              <a:gd name="connsiteX0" fmla="*/ 408382 w 582980"/>
              <a:gd name="connsiteY0" fmla="*/ 663989 h 910884"/>
              <a:gd name="connsiteX1" fmla="*/ 403138 w 582980"/>
              <a:gd name="connsiteY1" fmla="*/ 667584 h 910884"/>
              <a:gd name="connsiteX2" fmla="*/ 263310 w 582980"/>
              <a:gd name="connsiteY2" fmla="*/ 768261 h 910884"/>
              <a:gd name="connsiteX3" fmla="*/ 277293 w 582980"/>
              <a:gd name="connsiteY3" fmla="*/ 782644 h 910884"/>
              <a:gd name="connsiteX4" fmla="*/ 403138 w 582980"/>
              <a:gd name="connsiteY4" fmla="*/ 681967 h 910884"/>
              <a:gd name="connsiteX5" fmla="*/ 408382 w 582980"/>
              <a:gd name="connsiteY5" fmla="*/ 663989 h 910884"/>
              <a:gd name="connsiteX6" fmla="*/ 89957 w 582980"/>
              <a:gd name="connsiteY6" fmla="*/ 586035 h 910884"/>
              <a:gd name="connsiteX7" fmla="*/ 90189 w 582980"/>
              <a:gd name="connsiteY7" fmla="*/ 611036 h 910884"/>
              <a:gd name="connsiteX8" fmla="*/ 91519 w 582980"/>
              <a:gd name="connsiteY8" fmla="*/ 597768 h 910884"/>
              <a:gd name="connsiteX9" fmla="*/ 441082 w 582980"/>
              <a:gd name="connsiteY9" fmla="*/ 507815 h 910884"/>
              <a:gd name="connsiteX10" fmla="*/ 432854 w 582980"/>
              <a:gd name="connsiteY10" fmla="*/ 511585 h 910884"/>
              <a:gd name="connsiteX11" fmla="*/ 119736 w 582980"/>
              <a:gd name="connsiteY11" fmla="*/ 738677 h 910884"/>
              <a:gd name="connsiteX12" fmla="*/ 133969 w 582980"/>
              <a:gd name="connsiteY12" fmla="*/ 767064 h 910884"/>
              <a:gd name="connsiteX13" fmla="*/ 447087 w 582980"/>
              <a:gd name="connsiteY13" fmla="*/ 525778 h 910884"/>
              <a:gd name="connsiteX14" fmla="*/ 441082 w 582980"/>
              <a:gd name="connsiteY14" fmla="*/ 507815 h 910884"/>
              <a:gd name="connsiteX15" fmla="*/ 471044 w 582980"/>
              <a:gd name="connsiteY15" fmla="*/ 322045 h 910884"/>
              <a:gd name="connsiteX16" fmla="*/ 462816 w 582980"/>
              <a:gd name="connsiteY16" fmla="*/ 325816 h 910884"/>
              <a:gd name="connsiteX17" fmla="*/ 149698 w 582980"/>
              <a:gd name="connsiteY17" fmla="*/ 552908 h 910884"/>
              <a:gd name="connsiteX18" fmla="*/ 163931 w 582980"/>
              <a:gd name="connsiteY18" fmla="*/ 567101 h 910884"/>
              <a:gd name="connsiteX19" fmla="*/ 477048 w 582980"/>
              <a:gd name="connsiteY19" fmla="*/ 340009 h 910884"/>
              <a:gd name="connsiteX20" fmla="*/ 471044 w 582980"/>
              <a:gd name="connsiteY20" fmla="*/ 322045 h 910884"/>
              <a:gd name="connsiteX21" fmla="*/ 445013 w 582980"/>
              <a:gd name="connsiteY21" fmla="*/ 143827 h 910884"/>
              <a:gd name="connsiteX22" fmla="*/ 107578 w 582980"/>
              <a:gd name="connsiteY22" fmla="*/ 414924 h 910884"/>
              <a:gd name="connsiteX23" fmla="*/ 121638 w 582980"/>
              <a:gd name="connsiteY23" fmla="*/ 429192 h 910884"/>
              <a:gd name="connsiteX24" fmla="*/ 459073 w 582980"/>
              <a:gd name="connsiteY24" fmla="*/ 158096 h 910884"/>
              <a:gd name="connsiteX25" fmla="*/ 445013 w 582980"/>
              <a:gd name="connsiteY25" fmla="*/ 143827 h 910884"/>
              <a:gd name="connsiteX26" fmla="*/ 423248 w 582980"/>
              <a:gd name="connsiteY26" fmla="*/ 46864 h 910884"/>
              <a:gd name="connsiteX27" fmla="*/ 462493 w 582980"/>
              <a:gd name="connsiteY27" fmla="*/ 71163 h 910884"/>
              <a:gd name="connsiteX28" fmla="*/ 491030 w 582980"/>
              <a:gd name="connsiteY28" fmla="*/ 185023 h 910884"/>
              <a:gd name="connsiteX29" fmla="*/ 505298 w 582980"/>
              <a:gd name="connsiteY29" fmla="*/ 313117 h 910884"/>
              <a:gd name="connsiteX30" fmla="*/ 519566 w 582980"/>
              <a:gd name="connsiteY30" fmla="*/ 455442 h 910884"/>
              <a:gd name="connsiteX31" fmla="*/ 533835 w 582980"/>
              <a:gd name="connsiteY31" fmla="*/ 640465 h 910884"/>
              <a:gd name="connsiteX32" fmla="*/ 548103 w 582980"/>
              <a:gd name="connsiteY32" fmla="*/ 740093 h 910884"/>
              <a:gd name="connsiteX33" fmla="*/ 548103 w 582980"/>
              <a:gd name="connsiteY33" fmla="*/ 797024 h 910884"/>
              <a:gd name="connsiteX34" fmla="*/ 448225 w 582980"/>
              <a:gd name="connsiteY34" fmla="*/ 853954 h 910884"/>
              <a:gd name="connsiteX35" fmla="*/ 262738 w 582980"/>
              <a:gd name="connsiteY35" fmla="*/ 868187 h 910884"/>
              <a:gd name="connsiteX36" fmla="*/ 134324 w 582980"/>
              <a:gd name="connsiteY36" fmla="*/ 868186 h 910884"/>
              <a:gd name="connsiteX37" fmla="*/ 91519 w 582980"/>
              <a:gd name="connsiteY37" fmla="*/ 754326 h 910884"/>
              <a:gd name="connsiteX38" fmla="*/ 90189 w 582980"/>
              <a:gd name="connsiteY38" fmla="*/ 611036 h 910884"/>
              <a:gd name="connsiteX39" fmla="*/ 84385 w 582980"/>
              <a:gd name="connsiteY39" fmla="*/ 668931 h 910884"/>
              <a:gd name="connsiteX40" fmla="*/ 77251 w 582980"/>
              <a:gd name="connsiteY40" fmla="*/ 740092 h 910884"/>
              <a:gd name="connsiteX41" fmla="*/ 77251 w 582980"/>
              <a:gd name="connsiteY41" fmla="*/ 782791 h 910884"/>
              <a:gd name="connsiteX42" fmla="*/ 91519 w 582980"/>
              <a:gd name="connsiteY42" fmla="*/ 839721 h 910884"/>
              <a:gd name="connsiteX43" fmla="*/ 162860 w 582980"/>
              <a:gd name="connsiteY43" fmla="*/ 882419 h 910884"/>
              <a:gd name="connsiteX44" fmla="*/ 205665 w 582980"/>
              <a:gd name="connsiteY44" fmla="*/ 882419 h 910884"/>
              <a:gd name="connsiteX45" fmla="*/ 305543 w 582980"/>
              <a:gd name="connsiteY45" fmla="*/ 882419 h 910884"/>
              <a:gd name="connsiteX46" fmla="*/ 476762 w 582980"/>
              <a:gd name="connsiteY46" fmla="*/ 868186 h 910884"/>
              <a:gd name="connsiteX47" fmla="*/ 530268 w 582980"/>
              <a:gd name="connsiteY47" fmla="*/ 850396 h 910884"/>
              <a:gd name="connsiteX48" fmla="*/ 562371 w 582980"/>
              <a:gd name="connsiteY48" fmla="*/ 811256 h 910884"/>
              <a:gd name="connsiteX49" fmla="*/ 562371 w 582980"/>
              <a:gd name="connsiteY49" fmla="*/ 797023 h 910884"/>
              <a:gd name="connsiteX50" fmla="*/ 548103 w 582980"/>
              <a:gd name="connsiteY50" fmla="*/ 668931 h 910884"/>
              <a:gd name="connsiteX51" fmla="*/ 533835 w 582980"/>
              <a:gd name="connsiteY51" fmla="*/ 498140 h 910884"/>
              <a:gd name="connsiteX52" fmla="*/ 533835 w 582980"/>
              <a:gd name="connsiteY52" fmla="*/ 405628 h 910884"/>
              <a:gd name="connsiteX53" fmla="*/ 533835 w 582980"/>
              <a:gd name="connsiteY53" fmla="*/ 327348 h 910884"/>
              <a:gd name="connsiteX54" fmla="*/ 521350 w 582980"/>
              <a:gd name="connsiteY54" fmla="*/ 249070 h 910884"/>
              <a:gd name="connsiteX55" fmla="*/ 521234 w 582980"/>
              <a:gd name="connsiteY55" fmla="*/ 243987 h 910884"/>
              <a:gd name="connsiteX56" fmla="*/ 519566 w 582980"/>
              <a:gd name="connsiteY56" fmla="*/ 234837 h 910884"/>
              <a:gd name="connsiteX57" fmla="*/ 505298 w 582980"/>
              <a:gd name="connsiteY57" fmla="*/ 156558 h 910884"/>
              <a:gd name="connsiteX58" fmla="*/ 448225 w 582980"/>
              <a:gd name="connsiteY58" fmla="*/ 56930 h 910884"/>
              <a:gd name="connsiteX59" fmla="*/ 454420 w 582980"/>
              <a:gd name="connsiteY59" fmla="*/ 34442 h 910884"/>
              <a:gd name="connsiteX60" fmla="*/ 475424 w 582980"/>
              <a:gd name="connsiteY60" fmla="*/ 54706 h 910884"/>
              <a:gd name="connsiteX61" fmla="*/ 519566 w 582980"/>
              <a:gd name="connsiteY61" fmla="*/ 170791 h 910884"/>
              <a:gd name="connsiteX62" fmla="*/ 521234 w 582980"/>
              <a:gd name="connsiteY62" fmla="*/ 243987 h 910884"/>
              <a:gd name="connsiteX63" fmla="*/ 533834 w 582980"/>
              <a:gd name="connsiteY63" fmla="*/ 313116 h 910884"/>
              <a:gd name="connsiteX64" fmla="*/ 533835 w 582980"/>
              <a:gd name="connsiteY64" fmla="*/ 327348 h 910884"/>
              <a:gd name="connsiteX65" fmla="*/ 533835 w 582980"/>
              <a:gd name="connsiteY65" fmla="*/ 327349 h 910884"/>
              <a:gd name="connsiteX66" fmla="*/ 562371 w 582980"/>
              <a:gd name="connsiteY66" fmla="*/ 697396 h 910884"/>
              <a:gd name="connsiteX67" fmla="*/ 562371 w 582980"/>
              <a:gd name="connsiteY67" fmla="*/ 811256 h 910884"/>
              <a:gd name="connsiteX68" fmla="*/ 562371 w 582980"/>
              <a:gd name="connsiteY68" fmla="*/ 839721 h 910884"/>
              <a:gd name="connsiteX69" fmla="*/ 519566 w 582980"/>
              <a:gd name="connsiteY69" fmla="*/ 882419 h 910884"/>
              <a:gd name="connsiteX70" fmla="*/ 277006 w 582980"/>
              <a:gd name="connsiteY70" fmla="*/ 896652 h 910884"/>
              <a:gd name="connsiteX71" fmla="*/ 162860 w 582980"/>
              <a:gd name="connsiteY71" fmla="*/ 896652 h 910884"/>
              <a:gd name="connsiteX72" fmla="*/ 77251 w 582980"/>
              <a:gd name="connsiteY72" fmla="*/ 868186 h 910884"/>
              <a:gd name="connsiteX73" fmla="*/ 77251 w 582980"/>
              <a:gd name="connsiteY73" fmla="*/ 811256 h 910884"/>
              <a:gd name="connsiteX74" fmla="*/ 77251 w 582980"/>
              <a:gd name="connsiteY74" fmla="*/ 740093 h 910884"/>
              <a:gd name="connsiteX75" fmla="*/ 77251 w 582980"/>
              <a:gd name="connsiteY75" fmla="*/ 740092 h 910884"/>
              <a:gd name="connsiteX76" fmla="*/ 77251 w 582980"/>
              <a:gd name="connsiteY76" fmla="*/ 697396 h 910884"/>
              <a:gd name="connsiteX77" fmla="*/ 48714 w 582980"/>
              <a:gd name="connsiteY77" fmla="*/ 313116 h 910884"/>
              <a:gd name="connsiteX78" fmla="*/ 45640 w 582980"/>
              <a:gd name="connsiteY78" fmla="*/ 283671 h 910884"/>
              <a:gd name="connsiteX79" fmla="*/ 20178 w 582980"/>
              <a:gd name="connsiteY79" fmla="*/ 142326 h 910884"/>
              <a:gd name="connsiteX80" fmla="*/ 5910 w 582980"/>
              <a:gd name="connsiteY80" fmla="*/ 156558 h 910884"/>
              <a:gd name="connsiteX81" fmla="*/ 62983 w 582980"/>
              <a:gd name="connsiteY81" fmla="*/ 526605 h 910884"/>
              <a:gd name="connsiteX82" fmla="*/ 62983 w 582980"/>
              <a:gd name="connsiteY82" fmla="*/ 697395 h 910884"/>
              <a:gd name="connsiteX83" fmla="*/ 48714 w 582980"/>
              <a:gd name="connsiteY83" fmla="*/ 825489 h 910884"/>
              <a:gd name="connsiteX84" fmla="*/ 77251 w 582980"/>
              <a:gd name="connsiteY84" fmla="*/ 896651 h 910884"/>
              <a:gd name="connsiteX85" fmla="*/ 177128 w 582980"/>
              <a:gd name="connsiteY85" fmla="*/ 910884 h 910884"/>
              <a:gd name="connsiteX86" fmla="*/ 291274 w 582980"/>
              <a:gd name="connsiteY86" fmla="*/ 910884 h 910884"/>
              <a:gd name="connsiteX87" fmla="*/ 405420 w 582980"/>
              <a:gd name="connsiteY87" fmla="*/ 910884 h 910884"/>
              <a:gd name="connsiteX88" fmla="*/ 533835 w 582980"/>
              <a:gd name="connsiteY88" fmla="*/ 896652 h 910884"/>
              <a:gd name="connsiteX89" fmla="*/ 576639 w 582980"/>
              <a:gd name="connsiteY89" fmla="*/ 825489 h 910884"/>
              <a:gd name="connsiteX90" fmla="*/ 576639 w 582980"/>
              <a:gd name="connsiteY90" fmla="*/ 711628 h 910884"/>
              <a:gd name="connsiteX91" fmla="*/ 562371 w 582980"/>
              <a:gd name="connsiteY91" fmla="*/ 569303 h 910884"/>
              <a:gd name="connsiteX92" fmla="*/ 562371 w 582980"/>
              <a:gd name="connsiteY92" fmla="*/ 370047 h 910884"/>
              <a:gd name="connsiteX93" fmla="*/ 533834 w 582980"/>
              <a:gd name="connsiteY93" fmla="*/ 213489 h 910884"/>
              <a:gd name="connsiteX94" fmla="*/ 505298 w 582980"/>
              <a:gd name="connsiteY94" fmla="*/ 85395 h 910884"/>
              <a:gd name="connsiteX95" fmla="*/ 462493 w 582980"/>
              <a:gd name="connsiteY95" fmla="*/ 39139 h 910884"/>
              <a:gd name="connsiteX96" fmla="*/ 399145 w 582980"/>
              <a:gd name="connsiteY96" fmla="*/ 37152 h 910884"/>
              <a:gd name="connsiteX97" fmla="*/ 423248 w 582980"/>
              <a:gd name="connsiteY97" fmla="*/ 46864 h 910884"/>
              <a:gd name="connsiteX98" fmla="*/ 410771 w 582980"/>
              <a:gd name="connsiteY98" fmla="*/ 39140 h 910884"/>
              <a:gd name="connsiteX99" fmla="*/ 289158 w 582980"/>
              <a:gd name="connsiteY99" fmla="*/ 41950 h 910884"/>
              <a:gd name="connsiteX100" fmla="*/ 77653 w 582980"/>
              <a:gd name="connsiteY100" fmla="*/ 183595 h 910884"/>
              <a:gd name="connsiteX101" fmla="*/ 91753 w 582980"/>
              <a:gd name="connsiteY101" fmla="*/ 197759 h 910884"/>
              <a:gd name="connsiteX102" fmla="*/ 303259 w 582980"/>
              <a:gd name="connsiteY102" fmla="*/ 70279 h 910884"/>
              <a:gd name="connsiteX103" fmla="*/ 289158 w 582980"/>
              <a:gd name="connsiteY103" fmla="*/ 41950 h 910884"/>
              <a:gd name="connsiteX104" fmla="*/ 440072 w 582980"/>
              <a:gd name="connsiteY104" fmla="*/ 26093 h 910884"/>
              <a:gd name="connsiteX105" fmla="*/ 454420 w 582980"/>
              <a:gd name="connsiteY105" fmla="*/ 34442 h 910884"/>
              <a:gd name="connsiteX106" fmla="*/ 448225 w 582980"/>
              <a:gd name="connsiteY106" fmla="*/ 28465 h 910884"/>
              <a:gd name="connsiteX107" fmla="*/ 351588 w 582980"/>
              <a:gd name="connsiteY107" fmla="*/ 29019 h 910884"/>
              <a:gd name="connsiteX108" fmla="*/ 399145 w 582980"/>
              <a:gd name="connsiteY108" fmla="*/ 37152 h 910884"/>
              <a:gd name="connsiteX109" fmla="*/ 392490 w 582980"/>
              <a:gd name="connsiteY109" fmla="*/ 34469 h 910884"/>
              <a:gd name="connsiteX110" fmla="*/ 347013 w 582980"/>
              <a:gd name="connsiteY110" fmla="*/ 28409 h 910884"/>
              <a:gd name="connsiteX111" fmla="*/ 351588 w 582980"/>
              <a:gd name="connsiteY111" fmla="*/ 29019 h 910884"/>
              <a:gd name="connsiteX112" fmla="*/ 348347 w 582980"/>
              <a:gd name="connsiteY112" fmla="*/ 28465 h 910884"/>
              <a:gd name="connsiteX113" fmla="*/ 313327 w 582980"/>
              <a:gd name="connsiteY113" fmla="*/ 27009 h 910884"/>
              <a:gd name="connsiteX114" fmla="*/ 347013 w 582980"/>
              <a:gd name="connsiteY114" fmla="*/ 28409 h 910884"/>
              <a:gd name="connsiteX115" fmla="*/ 334079 w 582980"/>
              <a:gd name="connsiteY115" fmla="*/ 26686 h 910884"/>
              <a:gd name="connsiteX116" fmla="*/ 199387 w 582980"/>
              <a:gd name="connsiteY116" fmla="*/ 23982 h 910884"/>
              <a:gd name="connsiteX117" fmla="*/ 219933 w 582980"/>
              <a:gd name="connsiteY117" fmla="*/ 28465 h 910884"/>
              <a:gd name="connsiteX118" fmla="*/ 313327 w 582980"/>
              <a:gd name="connsiteY118" fmla="*/ 27009 h 910884"/>
              <a:gd name="connsiteX119" fmla="*/ 219933 w 582980"/>
              <a:gd name="connsiteY119" fmla="*/ 23128 h 910884"/>
              <a:gd name="connsiteX120" fmla="*/ 393393 w 582980"/>
              <a:gd name="connsiteY120" fmla="*/ 12513 h 910884"/>
              <a:gd name="connsiteX121" fmla="*/ 440072 w 582980"/>
              <a:gd name="connsiteY121" fmla="*/ 26093 h 910884"/>
              <a:gd name="connsiteX122" fmla="*/ 419689 w 582980"/>
              <a:gd name="connsiteY122" fmla="*/ 14232 h 910884"/>
              <a:gd name="connsiteX123" fmla="*/ 105787 w 582980"/>
              <a:gd name="connsiteY123" fmla="*/ 14232 h 910884"/>
              <a:gd name="connsiteX124" fmla="*/ 91519 w 582980"/>
              <a:gd name="connsiteY124" fmla="*/ 15731 h 910884"/>
              <a:gd name="connsiteX125" fmla="*/ 91519 w 582980"/>
              <a:gd name="connsiteY125" fmla="*/ 21349 h 910884"/>
              <a:gd name="connsiteX126" fmla="*/ 91519 w 582980"/>
              <a:gd name="connsiteY126" fmla="*/ 28465 h 910884"/>
              <a:gd name="connsiteX127" fmla="*/ 199387 w 582980"/>
              <a:gd name="connsiteY127" fmla="*/ 23982 h 910884"/>
              <a:gd name="connsiteX128" fmla="*/ 162860 w 582980"/>
              <a:gd name="connsiteY128" fmla="*/ 16012 h 910884"/>
              <a:gd name="connsiteX129" fmla="*/ 105787 w 582980"/>
              <a:gd name="connsiteY129" fmla="*/ 14232 h 910884"/>
              <a:gd name="connsiteX130" fmla="*/ 277006 w 582980"/>
              <a:gd name="connsiteY130" fmla="*/ 0 h 910884"/>
              <a:gd name="connsiteX131" fmla="*/ 240843 w 582980"/>
              <a:gd name="connsiteY131" fmla="*/ 2945 h 910884"/>
              <a:gd name="connsiteX132" fmla="*/ 310893 w 582980"/>
              <a:gd name="connsiteY132" fmla="*/ 7117 h 910884"/>
              <a:gd name="connsiteX133" fmla="*/ 393393 w 582980"/>
              <a:gd name="connsiteY133" fmla="*/ 12513 h 910884"/>
              <a:gd name="connsiteX134" fmla="*/ 362616 w 582980"/>
              <a:gd name="connsiteY134" fmla="*/ 3558 h 910884"/>
              <a:gd name="connsiteX135" fmla="*/ 277006 w 582980"/>
              <a:gd name="connsiteY135" fmla="*/ 0 h 910884"/>
              <a:gd name="connsiteX136" fmla="*/ 91519 w 582980"/>
              <a:gd name="connsiteY136" fmla="*/ 0 h 910884"/>
              <a:gd name="connsiteX137" fmla="*/ 5910 w 582980"/>
              <a:gd name="connsiteY137" fmla="*/ 42698 h 910884"/>
              <a:gd name="connsiteX138" fmla="*/ 20178 w 582980"/>
              <a:gd name="connsiteY138" fmla="*/ 142326 h 910884"/>
              <a:gd name="connsiteX139" fmla="*/ 39797 w 582980"/>
              <a:gd name="connsiteY139" fmla="*/ 227721 h 910884"/>
              <a:gd name="connsiteX140" fmla="*/ 45640 w 582980"/>
              <a:gd name="connsiteY140" fmla="*/ 283671 h 910884"/>
              <a:gd name="connsiteX141" fmla="*/ 61199 w 582980"/>
              <a:gd name="connsiteY141" fmla="*/ 370047 h 910884"/>
              <a:gd name="connsiteX142" fmla="*/ 89957 w 582980"/>
              <a:gd name="connsiteY142" fmla="*/ 586035 h 910884"/>
              <a:gd name="connsiteX143" fmla="*/ 89736 w 582980"/>
              <a:gd name="connsiteY143" fmla="*/ 562186 h 910884"/>
              <a:gd name="connsiteX144" fmla="*/ 77251 w 582980"/>
              <a:gd name="connsiteY144" fmla="*/ 370047 h 910884"/>
              <a:gd name="connsiteX145" fmla="*/ 48714 w 582980"/>
              <a:gd name="connsiteY145" fmla="*/ 185023 h 910884"/>
              <a:gd name="connsiteX146" fmla="*/ 20178 w 582980"/>
              <a:gd name="connsiteY146" fmla="*/ 56931 h 910884"/>
              <a:gd name="connsiteX147" fmla="*/ 80372 w 582980"/>
              <a:gd name="connsiteY147" fmla="*/ 16901 h 910884"/>
              <a:gd name="connsiteX148" fmla="*/ 91519 w 582980"/>
              <a:gd name="connsiteY148" fmla="*/ 15731 h 910884"/>
              <a:gd name="connsiteX149" fmla="*/ 91519 w 582980"/>
              <a:gd name="connsiteY149" fmla="*/ 14233 h 910884"/>
              <a:gd name="connsiteX150" fmla="*/ 189613 w 582980"/>
              <a:gd name="connsiteY150" fmla="*/ 7116 h 910884"/>
              <a:gd name="connsiteX151" fmla="*/ 240843 w 582980"/>
              <a:gd name="connsiteY151" fmla="*/ 2945 h 910884"/>
              <a:gd name="connsiteX152" fmla="*/ 191397 w 582980"/>
              <a:gd name="connsiteY152" fmla="*/ 0 h 910884"/>
              <a:gd name="connsiteX153" fmla="*/ 91519 w 582980"/>
              <a:gd name="connsiteY153" fmla="*/ 0 h 91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582980" h="910884">
                <a:moveTo>
                  <a:pt x="408382" y="663989"/>
                </a:moveTo>
                <a:cubicBezTo>
                  <a:pt x="406634" y="660393"/>
                  <a:pt x="403138" y="660393"/>
                  <a:pt x="403138" y="667584"/>
                </a:cubicBezTo>
                <a:cubicBezTo>
                  <a:pt x="347207" y="696349"/>
                  <a:pt x="305258" y="739496"/>
                  <a:pt x="263310" y="768261"/>
                </a:cubicBezTo>
                <a:cubicBezTo>
                  <a:pt x="249327" y="782644"/>
                  <a:pt x="263310" y="797026"/>
                  <a:pt x="277293" y="782644"/>
                </a:cubicBezTo>
                <a:cubicBezTo>
                  <a:pt x="319241" y="753879"/>
                  <a:pt x="361190" y="710732"/>
                  <a:pt x="403138" y="681967"/>
                </a:cubicBezTo>
                <a:cubicBezTo>
                  <a:pt x="410130" y="674776"/>
                  <a:pt x="410130" y="667585"/>
                  <a:pt x="408382" y="663989"/>
                </a:cubicBezTo>
                <a:close/>
                <a:moveTo>
                  <a:pt x="89957" y="586035"/>
                </a:moveTo>
                <a:lnTo>
                  <a:pt x="90189" y="611036"/>
                </a:lnTo>
                <a:lnTo>
                  <a:pt x="91519" y="597768"/>
                </a:lnTo>
                <a:close/>
                <a:moveTo>
                  <a:pt x="441082" y="507815"/>
                </a:moveTo>
                <a:cubicBezTo>
                  <a:pt x="439081" y="507150"/>
                  <a:pt x="436412" y="508037"/>
                  <a:pt x="432854" y="511585"/>
                </a:cubicBezTo>
                <a:cubicBezTo>
                  <a:pt x="318993" y="582551"/>
                  <a:pt x="219365" y="667711"/>
                  <a:pt x="119736" y="738677"/>
                </a:cubicBezTo>
                <a:cubicBezTo>
                  <a:pt x="105504" y="752871"/>
                  <a:pt x="119736" y="767064"/>
                  <a:pt x="133969" y="767064"/>
                </a:cubicBezTo>
                <a:cubicBezTo>
                  <a:pt x="233597" y="681904"/>
                  <a:pt x="333226" y="596745"/>
                  <a:pt x="447087" y="525778"/>
                </a:cubicBezTo>
                <a:cubicBezTo>
                  <a:pt x="447087" y="525778"/>
                  <a:pt x="447087" y="509811"/>
                  <a:pt x="441082" y="507815"/>
                </a:cubicBezTo>
                <a:close/>
                <a:moveTo>
                  <a:pt x="471044" y="322045"/>
                </a:moveTo>
                <a:cubicBezTo>
                  <a:pt x="469042" y="321380"/>
                  <a:pt x="466374" y="322268"/>
                  <a:pt x="462816" y="325816"/>
                </a:cubicBezTo>
                <a:cubicBezTo>
                  <a:pt x="348955" y="396782"/>
                  <a:pt x="249326" y="467748"/>
                  <a:pt x="149698" y="552908"/>
                </a:cubicBezTo>
                <a:cubicBezTo>
                  <a:pt x="135465" y="567101"/>
                  <a:pt x="149698" y="581294"/>
                  <a:pt x="163931" y="567101"/>
                </a:cubicBezTo>
                <a:cubicBezTo>
                  <a:pt x="263559" y="481941"/>
                  <a:pt x="363187" y="410975"/>
                  <a:pt x="477048" y="340009"/>
                </a:cubicBezTo>
                <a:cubicBezTo>
                  <a:pt x="477048" y="340009"/>
                  <a:pt x="477048" y="324042"/>
                  <a:pt x="471044" y="322045"/>
                </a:cubicBezTo>
                <a:close/>
                <a:moveTo>
                  <a:pt x="445013" y="143827"/>
                </a:moveTo>
                <a:cubicBezTo>
                  <a:pt x="318475" y="215169"/>
                  <a:pt x="220057" y="315046"/>
                  <a:pt x="107578" y="414924"/>
                </a:cubicBezTo>
                <a:cubicBezTo>
                  <a:pt x="93518" y="429192"/>
                  <a:pt x="107578" y="443461"/>
                  <a:pt x="121638" y="429192"/>
                </a:cubicBezTo>
                <a:cubicBezTo>
                  <a:pt x="234116" y="343583"/>
                  <a:pt x="332535" y="229437"/>
                  <a:pt x="459073" y="158096"/>
                </a:cubicBezTo>
                <a:cubicBezTo>
                  <a:pt x="459073" y="158096"/>
                  <a:pt x="459073" y="143828"/>
                  <a:pt x="445013" y="143827"/>
                </a:cubicBezTo>
                <a:close/>
                <a:moveTo>
                  <a:pt x="423248" y="46864"/>
                </a:moveTo>
                <a:lnTo>
                  <a:pt x="462493" y="71163"/>
                </a:lnTo>
                <a:cubicBezTo>
                  <a:pt x="476761" y="99628"/>
                  <a:pt x="491030" y="142326"/>
                  <a:pt x="491030" y="185023"/>
                </a:cubicBezTo>
                <a:cubicBezTo>
                  <a:pt x="505298" y="227721"/>
                  <a:pt x="505298" y="270419"/>
                  <a:pt x="505298" y="313117"/>
                </a:cubicBezTo>
                <a:cubicBezTo>
                  <a:pt x="505298" y="355814"/>
                  <a:pt x="519566" y="412744"/>
                  <a:pt x="519566" y="455442"/>
                </a:cubicBezTo>
                <a:cubicBezTo>
                  <a:pt x="519566" y="512372"/>
                  <a:pt x="533835" y="583535"/>
                  <a:pt x="533835" y="640465"/>
                </a:cubicBezTo>
                <a:cubicBezTo>
                  <a:pt x="548103" y="668931"/>
                  <a:pt x="548103" y="697396"/>
                  <a:pt x="548103" y="740093"/>
                </a:cubicBezTo>
                <a:cubicBezTo>
                  <a:pt x="548103" y="754326"/>
                  <a:pt x="562371" y="782791"/>
                  <a:pt x="548103" y="797024"/>
                </a:cubicBezTo>
                <a:cubicBezTo>
                  <a:pt x="533835" y="839721"/>
                  <a:pt x="491030" y="839721"/>
                  <a:pt x="448225" y="853954"/>
                </a:cubicBezTo>
                <a:cubicBezTo>
                  <a:pt x="391152" y="853954"/>
                  <a:pt x="319811" y="853954"/>
                  <a:pt x="262738" y="868187"/>
                </a:cubicBezTo>
                <a:cubicBezTo>
                  <a:pt x="219933" y="868187"/>
                  <a:pt x="177128" y="882419"/>
                  <a:pt x="134324" y="868186"/>
                </a:cubicBezTo>
                <a:cubicBezTo>
                  <a:pt x="91519" y="839721"/>
                  <a:pt x="91519" y="782791"/>
                  <a:pt x="91519" y="754326"/>
                </a:cubicBezTo>
                <a:lnTo>
                  <a:pt x="90189" y="611036"/>
                </a:lnTo>
                <a:lnTo>
                  <a:pt x="84385" y="668931"/>
                </a:lnTo>
                <a:lnTo>
                  <a:pt x="77251" y="740092"/>
                </a:lnTo>
                <a:lnTo>
                  <a:pt x="77251" y="782791"/>
                </a:lnTo>
                <a:cubicBezTo>
                  <a:pt x="77251" y="811256"/>
                  <a:pt x="77251" y="825489"/>
                  <a:pt x="91519" y="839721"/>
                </a:cubicBezTo>
                <a:cubicBezTo>
                  <a:pt x="105787" y="868187"/>
                  <a:pt x="120056" y="882419"/>
                  <a:pt x="162860" y="882419"/>
                </a:cubicBezTo>
                <a:cubicBezTo>
                  <a:pt x="177129" y="896652"/>
                  <a:pt x="191397" y="882419"/>
                  <a:pt x="205665" y="882419"/>
                </a:cubicBezTo>
                <a:cubicBezTo>
                  <a:pt x="248470" y="882419"/>
                  <a:pt x="277006" y="882419"/>
                  <a:pt x="305543" y="882419"/>
                </a:cubicBezTo>
                <a:cubicBezTo>
                  <a:pt x="362616" y="882419"/>
                  <a:pt x="419689" y="882419"/>
                  <a:pt x="476762" y="868186"/>
                </a:cubicBezTo>
                <a:cubicBezTo>
                  <a:pt x="498164" y="868186"/>
                  <a:pt x="515999" y="861070"/>
                  <a:pt x="530268" y="850396"/>
                </a:cubicBezTo>
                <a:lnTo>
                  <a:pt x="562371" y="811256"/>
                </a:lnTo>
                <a:lnTo>
                  <a:pt x="562371" y="797023"/>
                </a:lnTo>
                <a:cubicBezTo>
                  <a:pt x="562371" y="754326"/>
                  <a:pt x="548103" y="711628"/>
                  <a:pt x="548103" y="668931"/>
                </a:cubicBezTo>
                <a:cubicBezTo>
                  <a:pt x="533835" y="612000"/>
                  <a:pt x="533835" y="555070"/>
                  <a:pt x="533835" y="498140"/>
                </a:cubicBezTo>
                <a:cubicBezTo>
                  <a:pt x="533835" y="469675"/>
                  <a:pt x="533834" y="437651"/>
                  <a:pt x="533835" y="405628"/>
                </a:cubicBezTo>
                <a:lnTo>
                  <a:pt x="533835" y="327348"/>
                </a:lnTo>
                <a:lnTo>
                  <a:pt x="521350" y="249070"/>
                </a:lnTo>
                <a:lnTo>
                  <a:pt x="521234" y="243987"/>
                </a:lnTo>
                <a:lnTo>
                  <a:pt x="519566" y="234837"/>
                </a:lnTo>
                <a:cubicBezTo>
                  <a:pt x="515999" y="209930"/>
                  <a:pt x="512432" y="185024"/>
                  <a:pt x="505298" y="156558"/>
                </a:cubicBezTo>
                <a:cubicBezTo>
                  <a:pt x="505298" y="113861"/>
                  <a:pt x="476761" y="71163"/>
                  <a:pt x="448225" y="56930"/>
                </a:cubicBezTo>
                <a:close/>
                <a:moveTo>
                  <a:pt x="454420" y="34442"/>
                </a:moveTo>
                <a:lnTo>
                  <a:pt x="475424" y="54706"/>
                </a:lnTo>
                <a:cubicBezTo>
                  <a:pt x="498164" y="85395"/>
                  <a:pt x="508865" y="128093"/>
                  <a:pt x="519566" y="170791"/>
                </a:cubicBezTo>
                <a:lnTo>
                  <a:pt x="521234" y="243987"/>
                </a:lnTo>
                <a:lnTo>
                  <a:pt x="533834" y="313116"/>
                </a:lnTo>
                <a:lnTo>
                  <a:pt x="533835" y="327348"/>
                </a:lnTo>
                <a:lnTo>
                  <a:pt x="533835" y="327349"/>
                </a:lnTo>
                <a:cubicBezTo>
                  <a:pt x="533834" y="455442"/>
                  <a:pt x="548103" y="569303"/>
                  <a:pt x="562371" y="697396"/>
                </a:cubicBezTo>
                <a:cubicBezTo>
                  <a:pt x="562371" y="725861"/>
                  <a:pt x="576639" y="782791"/>
                  <a:pt x="562371" y="811256"/>
                </a:cubicBezTo>
                <a:lnTo>
                  <a:pt x="562371" y="839721"/>
                </a:lnTo>
                <a:cubicBezTo>
                  <a:pt x="562371" y="868186"/>
                  <a:pt x="533835" y="868186"/>
                  <a:pt x="519566" y="882419"/>
                </a:cubicBezTo>
                <a:cubicBezTo>
                  <a:pt x="448225" y="910884"/>
                  <a:pt x="348347" y="882419"/>
                  <a:pt x="277006" y="896652"/>
                </a:cubicBezTo>
                <a:cubicBezTo>
                  <a:pt x="234202" y="896651"/>
                  <a:pt x="191397" y="896651"/>
                  <a:pt x="162860" y="896652"/>
                </a:cubicBezTo>
                <a:cubicBezTo>
                  <a:pt x="134324" y="896652"/>
                  <a:pt x="91519" y="896652"/>
                  <a:pt x="77251" y="868186"/>
                </a:cubicBezTo>
                <a:cubicBezTo>
                  <a:pt x="62983" y="853954"/>
                  <a:pt x="77251" y="825489"/>
                  <a:pt x="77251" y="811256"/>
                </a:cubicBezTo>
                <a:cubicBezTo>
                  <a:pt x="77251" y="782791"/>
                  <a:pt x="77251" y="768559"/>
                  <a:pt x="77251" y="740093"/>
                </a:cubicBezTo>
                <a:lnTo>
                  <a:pt x="77251" y="740092"/>
                </a:lnTo>
                <a:lnTo>
                  <a:pt x="77251" y="697396"/>
                </a:lnTo>
                <a:cubicBezTo>
                  <a:pt x="62983" y="569302"/>
                  <a:pt x="77251" y="441210"/>
                  <a:pt x="48714" y="313116"/>
                </a:cubicBezTo>
                <a:lnTo>
                  <a:pt x="45640" y="283671"/>
                </a:lnTo>
                <a:lnTo>
                  <a:pt x="20178" y="142326"/>
                </a:lnTo>
                <a:cubicBezTo>
                  <a:pt x="20178" y="128093"/>
                  <a:pt x="5910" y="142326"/>
                  <a:pt x="5910" y="156558"/>
                </a:cubicBezTo>
                <a:cubicBezTo>
                  <a:pt x="34446" y="270419"/>
                  <a:pt x="48714" y="398512"/>
                  <a:pt x="62983" y="526605"/>
                </a:cubicBezTo>
                <a:cubicBezTo>
                  <a:pt x="62982" y="583535"/>
                  <a:pt x="62983" y="640465"/>
                  <a:pt x="62983" y="697395"/>
                </a:cubicBezTo>
                <a:cubicBezTo>
                  <a:pt x="62983" y="740094"/>
                  <a:pt x="48714" y="782791"/>
                  <a:pt x="48714" y="825489"/>
                </a:cubicBezTo>
                <a:cubicBezTo>
                  <a:pt x="48714" y="853954"/>
                  <a:pt x="48714" y="882419"/>
                  <a:pt x="77251" y="896651"/>
                </a:cubicBezTo>
                <a:cubicBezTo>
                  <a:pt x="105787" y="910884"/>
                  <a:pt x="148592" y="910884"/>
                  <a:pt x="177128" y="910884"/>
                </a:cubicBezTo>
                <a:cubicBezTo>
                  <a:pt x="219933" y="910884"/>
                  <a:pt x="248470" y="910884"/>
                  <a:pt x="291274" y="910884"/>
                </a:cubicBezTo>
                <a:cubicBezTo>
                  <a:pt x="334079" y="910884"/>
                  <a:pt x="362616" y="910884"/>
                  <a:pt x="405420" y="910884"/>
                </a:cubicBezTo>
                <a:cubicBezTo>
                  <a:pt x="448225" y="910884"/>
                  <a:pt x="491030" y="910884"/>
                  <a:pt x="533835" y="896652"/>
                </a:cubicBezTo>
                <a:cubicBezTo>
                  <a:pt x="562371" y="882419"/>
                  <a:pt x="576639" y="868187"/>
                  <a:pt x="576639" y="825489"/>
                </a:cubicBezTo>
                <a:cubicBezTo>
                  <a:pt x="590907" y="782791"/>
                  <a:pt x="576639" y="740094"/>
                  <a:pt x="576639" y="711628"/>
                </a:cubicBezTo>
                <a:cubicBezTo>
                  <a:pt x="562371" y="654698"/>
                  <a:pt x="562371" y="612000"/>
                  <a:pt x="562371" y="569303"/>
                </a:cubicBezTo>
                <a:cubicBezTo>
                  <a:pt x="562371" y="498140"/>
                  <a:pt x="562371" y="441210"/>
                  <a:pt x="562371" y="370047"/>
                </a:cubicBezTo>
                <a:cubicBezTo>
                  <a:pt x="548103" y="313117"/>
                  <a:pt x="548103" y="270419"/>
                  <a:pt x="533834" y="213489"/>
                </a:cubicBezTo>
                <a:cubicBezTo>
                  <a:pt x="533835" y="170791"/>
                  <a:pt x="519566" y="128093"/>
                  <a:pt x="505298" y="85395"/>
                </a:cubicBezTo>
                <a:cubicBezTo>
                  <a:pt x="491030" y="64046"/>
                  <a:pt x="476762" y="49814"/>
                  <a:pt x="462493" y="39139"/>
                </a:cubicBezTo>
                <a:close/>
                <a:moveTo>
                  <a:pt x="399145" y="37152"/>
                </a:moveTo>
                <a:lnTo>
                  <a:pt x="423248" y="46864"/>
                </a:lnTo>
                <a:lnTo>
                  <a:pt x="410771" y="39140"/>
                </a:lnTo>
                <a:close/>
                <a:moveTo>
                  <a:pt x="289158" y="41950"/>
                </a:moveTo>
                <a:cubicBezTo>
                  <a:pt x="204556" y="70279"/>
                  <a:pt x="148155" y="126937"/>
                  <a:pt x="77653" y="183595"/>
                </a:cubicBezTo>
                <a:cubicBezTo>
                  <a:pt x="63553" y="183595"/>
                  <a:pt x="77653" y="197759"/>
                  <a:pt x="91753" y="197759"/>
                </a:cubicBezTo>
                <a:cubicBezTo>
                  <a:pt x="148155" y="155266"/>
                  <a:pt x="218657" y="84444"/>
                  <a:pt x="303259" y="70279"/>
                </a:cubicBezTo>
                <a:cubicBezTo>
                  <a:pt x="303259" y="56115"/>
                  <a:pt x="303259" y="41950"/>
                  <a:pt x="289158" y="41950"/>
                </a:cubicBezTo>
                <a:close/>
                <a:moveTo>
                  <a:pt x="440072" y="26093"/>
                </a:moveTo>
                <a:lnTo>
                  <a:pt x="454420" y="34442"/>
                </a:lnTo>
                <a:lnTo>
                  <a:pt x="448225" y="28465"/>
                </a:lnTo>
                <a:close/>
                <a:moveTo>
                  <a:pt x="351588" y="29019"/>
                </a:moveTo>
                <a:lnTo>
                  <a:pt x="399145" y="37152"/>
                </a:lnTo>
                <a:lnTo>
                  <a:pt x="392490" y="34469"/>
                </a:lnTo>
                <a:close/>
                <a:moveTo>
                  <a:pt x="347013" y="28409"/>
                </a:moveTo>
                <a:lnTo>
                  <a:pt x="351588" y="29019"/>
                </a:lnTo>
                <a:lnTo>
                  <a:pt x="348347" y="28465"/>
                </a:lnTo>
                <a:close/>
                <a:moveTo>
                  <a:pt x="313327" y="27009"/>
                </a:moveTo>
                <a:lnTo>
                  <a:pt x="347013" y="28409"/>
                </a:lnTo>
                <a:lnTo>
                  <a:pt x="334079" y="26686"/>
                </a:lnTo>
                <a:close/>
                <a:moveTo>
                  <a:pt x="199387" y="23982"/>
                </a:moveTo>
                <a:lnTo>
                  <a:pt x="219933" y="28465"/>
                </a:lnTo>
                <a:lnTo>
                  <a:pt x="313327" y="27009"/>
                </a:lnTo>
                <a:lnTo>
                  <a:pt x="219933" y="23128"/>
                </a:lnTo>
                <a:close/>
                <a:moveTo>
                  <a:pt x="393393" y="12513"/>
                </a:moveTo>
                <a:lnTo>
                  <a:pt x="440072" y="26093"/>
                </a:lnTo>
                <a:lnTo>
                  <a:pt x="419689" y="14232"/>
                </a:lnTo>
                <a:close/>
                <a:moveTo>
                  <a:pt x="105787" y="14232"/>
                </a:moveTo>
                <a:lnTo>
                  <a:pt x="91519" y="15731"/>
                </a:lnTo>
                <a:lnTo>
                  <a:pt x="91519" y="21349"/>
                </a:lnTo>
                <a:cubicBezTo>
                  <a:pt x="91519" y="24907"/>
                  <a:pt x="91519" y="28465"/>
                  <a:pt x="91519" y="28465"/>
                </a:cubicBezTo>
                <a:lnTo>
                  <a:pt x="199387" y="23982"/>
                </a:lnTo>
                <a:lnTo>
                  <a:pt x="162860" y="16012"/>
                </a:lnTo>
                <a:cubicBezTo>
                  <a:pt x="145025" y="14233"/>
                  <a:pt x="127190" y="14233"/>
                  <a:pt x="105787" y="14232"/>
                </a:cubicBezTo>
                <a:close/>
                <a:moveTo>
                  <a:pt x="277006" y="0"/>
                </a:moveTo>
                <a:lnTo>
                  <a:pt x="240843" y="2945"/>
                </a:lnTo>
                <a:lnTo>
                  <a:pt x="310893" y="7117"/>
                </a:lnTo>
                <a:lnTo>
                  <a:pt x="393393" y="12513"/>
                </a:lnTo>
                <a:lnTo>
                  <a:pt x="362616" y="3558"/>
                </a:lnTo>
                <a:cubicBezTo>
                  <a:pt x="334079" y="0"/>
                  <a:pt x="305543" y="0"/>
                  <a:pt x="277006" y="0"/>
                </a:cubicBezTo>
                <a:close/>
                <a:moveTo>
                  <a:pt x="91519" y="0"/>
                </a:moveTo>
                <a:cubicBezTo>
                  <a:pt x="48714" y="0"/>
                  <a:pt x="20178" y="14232"/>
                  <a:pt x="5910" y="42698"/>
                </a:cubicBezTo>
                <a:cubicBezTo>
                  <a:pt x="-8359" y="71163"/>
                  <a:pt x="5910" y="113860"/>
                  <a:pt x="20178" y="142326"/>
                </a:cubicBezTo>
                <a:cubicBezTo>
                  <a:pt x="27312" y="170791"/>
                  <a:pt x="34446" y="199256"/>
                  <a:pt x="39797" y="227721"/>
                </a:cubicBezTo>
                <a:lnTo>
                  <a:pt x="45640" y="283671"/>
                </a:lnTo>
                <a:lnTo>
                  <a:pt x="61199" y="370047"/>
                </a:lnTo>
                <a:lnTo>
                  <a:pt x="89957" y="586035"/>
                </a:lnTo>
                <a:lnTo>
                  <a:pt x="89736" y="562186"/>
                </a:lnTo>
                <a:cubicBezTo>
                  <a:pt x="87952" y="498140"/>
                  <a:pt x="84385" y="434093"/>
                  <a:pt x="77251" y="370047"/>
                </a:cubicBezTo>
                <a:cubicBezTo>
                  <a:pt x="77251" y="313117"/>
                  <a:pt x="62983" y="241954"/>
                  <a:pt x="48714" y="185023"/>
                </a:cubicBezTo>
                <a:cubicBezTo>
                  <a:pt x="48714" y="142326"/>
                  <a:pt x="20178" y="99628"/>
                  <a:pt x="20178" y="56931"/>
                </a:cubicBezTo>
                <a:cubicBezTo>
                  <a:pt x="20178" y="35581"/>
                  <a:pt x="52281" y="22239"/>
                  <a:pt x="80372" y="16901"/>
                </a:cubicBezTo>
                <a:lnTo>
                  <a:pt x="91519" y="15731"/>
                </a:lnTo>
                <a:lnTo>
                  <a:pt x="91519" y="14233"/>
                </a:lnTo>
                <a:cubicBezTo>
                  <a:pt x="127190" y="14233"/>
                  <a:pt x="159293" y="10674"/>
                  <a:pt x="189613" y="7116"/>
                </a:cubicBezTo>
                <a:lnTo>
                  <a:pt x="240843" y="2945"/>
                </a:lnTo>
                <a:lnTo>
                  <a:pt x="191397" y="0"/>
                </a:lnTo>
                <a:cubicBezTo>
                  <a:pt x="162860" y="0"/>
                  <a:pt x="120056" y="0"/>
                  <a:pt x="91519" y="0"/>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81" name="任意多边形 80"/>
          <p:cNvSpPr>
            <a:spLocks/>
          </p:cNvSpPr>
          <p:nvPr/>
        </p:nvSpPr>
        <p:spPr bwMode="auto">
          <a:xfrm rot="21401676" flipH="1">
            <a:off x="2347263" y="2633034"/>
            <a:ext cx="533464" cy="1638162"/>
          </a:xfrm>
          <a:custGeom>
            <a:avLst/>
            <a:gdLst>
              <a:gd name="connsiteX0" fmla="*/ 217772 w 711285"/>
              <a:gd name="connsiteY0" fmla="*/ 2156741 h 2183542"/>
              <a:gd name="connsiteX1" fmla="*/ 217772 w 711285"/>
              <a:gd name="connsiteY1" fmla="*/ 2170930 h 2183542"/>
              <a:gd name="connsiteX2" fmla="*/ 217772 w 711285"/>
              <a:gd name="connsiteY2" fmla="*/ 2156741 h 2183542"/>
              <a:gd name="connsiteX3" fmla="*/ 213041 w 711285"/>
              <a:gd name="connsiteY3" fmla="*/ 1994299 h 2183542"/>
              <a:gd name="connsiteX4" fmla="*/ 217772 w 711285"/>
              <a:gd name="connsiteY4" fmla="*/ 2057417 h 2183542"/>
              <a:gd name="connsiteX5" fmla="*/ 217772 w 711285"/>
              <a:gd name="connsiteY5" fmla="*/ 2142552 h 2183542"/>
              <a:gd name="connsiteX6" fmla="*/ 224822 w 711285"/>
              <a:gd name="connsiteY6" fmla="*/ 2153193 h 2183542"/>
              <a:gd name="connsiteX7" fmla="*/ 224823 w 711285"/>
              <a:gd name="connsiteY7" fmla="*/ 2153193 h 2183542"/>
              <a:gd name="connsiteX8" fmla="*/ 231873 w 711285"/>
              <a:gd name="connsiteY8" fmla="*/ 2142552 h 2183542"/>
              <a:gd name="connsiteX9" fmla="*/ 235310 w 711285"/>
              <a:gd name="connsiteY9" fmla="*/ 2094548 h 2183542"/>
              <a:gd name="connsiteX10" fmla="*/ 202777 w 711285"/>
              <a:gd name="connsiteY10" fmla="*/ 1923413 h 2183542"/>
              <a:gd name="connsiteX11" fmla="*/ 212485 w 711285"/>
              <a:gd name="connsiteY11" fmla="*/ 1991793 h 2183542"/>
              <a:gd name="connsiteX12" fmla="*/ 213041 w 711285"/>
              <a:gd name="connsiteY12" fmla="*/ 1994299 h 2183542"/>
              <a:gd name="connsiteX13" fmla="*/ 210942 w 711285"/>
              <a:gd name="connsiteY13" fmla="*/ 1966297 h 2183542"/>
              <a:gd name="connsiteX14" fmla="*/ 611407 w 711285"/>
              <a:gd name="connsiteY14" fmla="*/ 1869713 h 2183542"/>
              <a:gd name="connsiteX15" fmla="*/ 471579 w 711285"/>
              <a:gd name="connsiteY15" fmla="*/ 1969342 h 2183542"/>
              <a:gd name="connsiteX16" fmla="*/ 485562 w 711285"/>
              <a:gd name="connsiteY16" fmla="*/ 1983575 h 2183542"/>
              <a:gd name="connsiteX17" fmla="*/ 498770 w 711285"/>
              <a:gd name="connsiteY17" fmla="*/ 1975758 h 2183542"/>
              <a:gd name="connsiteX18" fmla="*/ 473576 w 711285"/>
              <a:gd name="connsiteY18" fmla="*/ 2000053 h 2183542"/>
              <a:gd name="connsiteX19" fmla="*/ 487559 w 711285"/>
              <a:gd name="connsiteY19" fmla="*/ 2013538 h 2183542"/>
              <a:gd name="connsiteX20" fmla="*/ 543491 w 711285"/>
              <a:gd name="connsiteY20" fmla="*/ 1973085 h 2183542"/>
              <a:gd name="connsiteX21" fmla="*/ 534751 w 711285"/>
              <a:gd name="connsiteY21" fmla="*/ 1966343 h 2183542"/>
              <a:gd name="connsiteX22" fmla="*/ 522148 w 711285"/>
              <a:gd name="connsiteY22" fmla="*/ 1961924 h 2183542"/>
              <a:gd name="connsiteX23" fmla="*/ 560720 w 711285"/>
              <a:gd name="connsiteY23" fmla="*/ 1939098 h 2183542"/>
              <a:gd name="connsiteX24" fmla="*/ 625390 w 711285"/>
              <a:gd name="connsiteY24" fmla="*/ 1883946 h 2183542"/>
              <a:gd name="connsiteX25" fmla="*/ 611407 w 711285"/>
              <a:gd name="connsiteY25" fmla="*/ 1869713 h 2183542"/>
              <a:gd name="connsiteX26" fmla="*/ 212834 w 711285"/>
              <a:gd name="connsiteY26" fmla="*/ 1858749 h 2183542"/>
              <a:gd name="connsiteX27" fmla="*/ 226585 w 711285"/>
              <a:gd name="connsiteY27" fmla="*/ 1965188 h 2183542"/>
              <a:gd name="connsiteX28" fmla="*/ 234729 w 711285"/>
              <a:gd name="connsiteY28" fmla="*/ 2008318 h 2183542"/>
              <a:gd name="connsiteX29" fmla="*/ 233635 w 711285"/>
              <a:gd name="connsiteY29" fmla="*/ 1984698 h 2183542"/>
              <a:gd name="connsiteX30" fmla="*/ 221958 w 711285"/>
              <a:gd name="connsiteY30" fmla="*/ 1901116 h 2183542"/>
              <a:gd name="connsiteX31" fmla="*/ 546584 w 711285"/>
              <a:gd name="connsiteY31" fmla="*/ 1784475 h 2183542"/>
              <a:gd name="connsiteX32" fmla="*/ 541247 w 711285"/>
              <a:gd name="connsiteY32" fmla="*/ 1788024 h 2183542"/>
              <a:gd name="connsiteX33" fmla="*/ 379351 w 711285"/>
              <a:gd name="connsiteY33" fmla="*/ 1901570 h 2183542"/>
              <a:gd name="connsiteX34" fmla="*/ 235033 w 711285"/>
              <a:gd name="connsiteY34" fmla="*/ 2009932 h 2183542"/>
              <a:gd name="connsiteX35" fmla="*/ 234729 w 711285"/>
              <a:gd name="connsiteY35" fmla="*/ 2008318 h 2183542"/>
              <a:gd name="connsiteX36" fmla="*/ 234811 w 711285"/>
              <a:gd name="connsiteY36" fmla="*/ 2010099 h 2183542"/>
              <a:gd name="connsiteX37" fmla="*/ 228129 w 711285"/>
              <a:gd name="connsiteY37" fmla="*/ 2015116 h 2183542"/>
              <a:gd name="connsiteX38" fmla="*/ 224571 w 711285"/>
              <a:gd name="connsiteY38" fmla="*/ 2034632 h 2183542"/>
              <a:gd name="connsiteX39" fmla="*/ 236215 w 711285"/>
              <a:gd name="connsiteY39" fmla="*/ 2040438 h 2183542"/>
              <a:gd name="connsiteX40" fmla="*/ 237381 w 711285"/>
              <a:gd name="connsiteY40" fmla="*/ 2065620 h 2183542"/>
              <a:gd name="connsiteX41" fmla="*/ 235310 w 711285"/>
              <a:gd name="connsiteY41" fmla="*/ 2094548 h 2183542"/>
              <a:gd name="connsiteX42" fmla="*/ 245973 w 711285"/>
              <a:gd name="connsiteY42" fmla="*/ 2142552 h 2183542"/>
              <a:gd name="connsiteX43" fmla="*/ 258850 w 711285"/>
              <a:gd name="connsiteY43" fmla="*/ 2136073 h 2183542"/>
              <a:gd name="connsiteX44" fmla="*/ 241269 w 711285"/>
              <a:gd name="connsiteY44" fmla="*/ 2042958 h 2183542"/>
              <a:gd name="connsiteX45" fmla="*/ 242362 w 711285"/>
              <a:gd name="connsiteY45" fmla="*/ 2043502 h 2183542"/>
              <a:gd name="connsiteX46" fmla="*/ 541247 w 711285"/>
              <a:gd name="connsiteY46" fmla="*/ 1802217 h 2183542"/>
              <a:gd name="connsiteX47" fmla="*/ 546584 w 711285"/>
              <a:gd name="connsiteY47" fmla="*/ 1784475 h 2183542"/>
              <a:gd name="connsiteX48" fmla="*/ 630637 w 711285"/>
              <a:gd name="connsiteY48" fmla="*/ 1556811 h 2183542"/>
              <a:gd name="connsiteX49" fmla="*/ 625394 w 711285"/>
              <a:gd name="connsiteY49" fmla="*/ 1560378 h 2183542"/>
              <a:gd name="connsiteX50" fmla="*/ 261838 w 711285"/>
              <a:gd name="connsiteY50" fmla="*/ 1831474 h 2183542"/>
              <a:gd name="connsiteX51" fmla="*/ 275821 w 711285"/>
              <a:gd name="connsiteY51" fmla="*/ 1845743 h 2183542"/>
              <a:gd name="connsiteX52" fmla="*/ 625394 w 711285"/>
              <a:gd name="connsiteY52" fmla="*/ 1574646 h 2183542"/>
              <a:gd name="connsiteX53" fmla="*/ 630637 w 711285"/>
              <a:gd name="connsiteY53" fmla="*/ 1556811 h 2183542"/>
              <a:gd name="connsiteX54" fmla="*/ 509981 w 711285"/>
              <a:gd name="connsiteY54" fmla="*/ 1502661 h 2183542"/>
              <a:gd name="connsiteX55" fmla="*/ 499337 w 711285"/>
              <a:gd name="connsiteY55" fmla="*/ 1506156 h 2183542"/>
              <a:gd name="connsiteX56" fmla="*/ 258051 w 711285"/>
              <a:gd name="connsiteY56" fmla="*/ 1687936 h 2183542"/>
              <a:gd name="connsiteX57" fmla="*/ 272244 w 711285"/>
              <a:gd name="connsiteY57" fmla="*/ 1701919 h 2183542"/>
              <a:gd name="connsiteX58" fmla="*/ 499337 w 711285"/>
              <a:gd name="connsiteY58" fmla="*/ 1520140 h 2183542"/>
              <a:gd name="connsiteX59" fmla="*/ 509981 w 711285"/>
              <a:gd name="connsiteY59" fmla="*/ 1502661 h 2183542"/>
              <a:gd name="connsiteX60" fmla="*/ 544795 w 711285"/>
              <a:gd name="connsiteY60" fmla="*/ 1290539 h 2183542"/>
              <a:gd name="connsiteX61" fmla="*/ 258188 w 711285"/>
              <a:gd name="connsiteY61" fmla="*/ 1487943 h 2183542"/>
              <a:gd name="connsiteX62" fmla="*/ 258188 w 711285"/>
              <a:gd name="connsiteY62" fmla="*/ 1516144 h 2183542"/>
              <a:gd name="connsiteX63" fmla="*/ 559125 w 711285"/>
              <a:gd name="connsiteY63" fmla="*/ 1304639 h 2183542"/>
              <a:gd name="connsiteX64" fmla="*/ 544795 w 711285"/>
              <a:gd name="connsiteY64" fmla="*/ 1290539 h 2183542"/>
              <a:gd name="connsiteX65" fmla="*/ 457347 w 711285"/>
              <a:gd name="connsiteY65" fmla="*/ 1174565 h 2183542"/>
              <a:gd name="connsiteX66" fmla="*/ 258091 w 711285"/>
              <a:gd name="connsiteY66" fmla="*/ 1346048 h 2183542"/>
              <a:gd name="connsiteX67" fmla="*/ 272323 w 711285"/>
              <a:gd name="connsiteY67" fmla="*/ 1346048 h 2183542"/>
              <a:gd name="connsiteX68" fmla="*/ 457347 w 711285"/>
              <a:gd name="connsiteY68" fmla="*/ 1203145 h 2183542"/>
              <a:gd name="connsiteX69" fmla="*/ 457347 w 711285"/>
              <a:gd name="connsiteY69" fmla="*/ 1174565 h 2183542"/>
              <a:gd name="connsiteX70" fmla="*/ 430692 w 711285"/>
              <a:gd name="connsiteY70" fmla="*/ 1033046 h 2183542"/>
              <a:gd name="connsiteX71" fmla="*/ 228350 w 711285"/>
              <a:gd name="connsiteY71" fmla="*/ 1190239 h 2183542"/>
              <a:gd name="connsiteX72" fmla="*/ 228350 w 711285"/>
              <a:gd name="connsiteY72" fmla="*/ 1204530 h 2183542"/>
              <a:gd name="connsiteX73" fmla="*/ 445145 w 711285"/>
              <a:gd name="connsiteY73" fmla="*/ 1047336 h 2183542"/>
              <a:gd name="connsiteX74" fmla="*/ 430692 w 711285"/>
              <a:gd name="connsiteY74" fmla="*/ 1033046 h 2183542"/>
              <a:gd name="connsiteX75" fmla="*/ 109812 w 711285"/>
              <a:gd name="connsiteY75" fmla="*/ 775241 h 2183542"/>
              <a:gd name="connsiteX76" fmla="*/ 119070 w 711285"/>
              <a:gd name="connsiteY76" fmla="*/ 901007 h 2183542"/>
              <a:gd name="connsiteX77" fmla="*/ 130369 w 711285"/>
              <a:gd name="connsiteY77" fmla="*/ 1054508 h 2183542"/>
              <a:gd name="connsiteX78" fmla="*/ 122297 w 711285"/>
              <a:gd name="connsiteY78" fmla="*/ 1060980 h 2183542"/>
              <a:gd name="connsiteX79" fmla="*/ 115765 w 711285"/>
              <a:gd name="connsiteY79" fmla="*/ 987472 h 2183542"/>
              <a:gd name="connsiteX80" fmla="*/ 98654 w 711285"/>
              <a:gd name="connsiteY80" fmla="*/ 864656 h 2183542"/>
              <a:gd name="connsiteX81" fmla="*/ 104969 w 711285"/>
              <a:gd name="connsiteY81" fmla="*/ 979047 h 2183542"/>
              <a:gd name="connsiteX82" fmla="*/ 119070 w 711285"/>
              <a:gd name="connsiteY82" fmla="*/ 1362152 h 2183542"/>
              <a:gd name="connsiteX83" fmla="*/ 161371 w 711285"/>
              <a:gd name="connsiteY83" fmla="*/ 1716879 h 2183542"/>
              <a:gd name="connsiteX84" fmla="*/ 194859 w 711285"/>
              <a:gd name="connsiteY84" fmla="*/ 1881827 h 2183542"/>
              <a:gd name="connsiteX85" fmla="*/ 202777 w 711285"/>
              <a:gd name="connsiteY85" fmla="*/ 1923413 h 2183542"/>
              <a:gd name="connsiteX86" fmla="*/ 189572 w 711285"/>
              <a:gd name="connsiteY86" fmla="*/ 1830392 h 2183542"/>
              <a:gd name="connsiteX87" fmla="*/ 184849 w 711285"/>
              <a:gd name="connsiteY87" fmla="*/ 1746751 h 2183542"/>
              <a:gd name="connsiteX88" fmla="*/ 161371 w 711285"/>
              <a:gd name="connsiteY88" fmla="*/ 1660123 h 2183542"/>
              <a:gd name="connsiteX89" fmla="*/ 147271 w 711285"/>
              <a:gd name="connsiteY89" fmla="*/ 1475665 h 2183542"/>
              <a:gd name="connsiteX90" fmla="*/ 140220 w 711285"/>
              <a:gd name="connsiteY90" fmla="*/ 1284112 h 2183542"/>
              <a:gd name="connsiteX91" fmla="*/ 140128 w 711285"/>
              <a:gd name="connsiteY91" fmla="*/ 1281595 h 2183542"/>
              <a:gd name="connsiteX92" fmla="*/ 131408 w 711285"/>
              <a:gd name="connsiteY92" fmla="*/ 1163505 h 2183542"/>
              <a:gd name="connsiteX93" fmla="*/ 123057 w 711285"/>
              <a:gd name="connsiteY93" fmla="*/ 1069531 h 2183542"/>
              <a:gd name="connsiteX94" fmla="*/ 125044 w 711285"/>
              <a:gd name="connsiteY94" fmla="*/ 1071548 h 2183542"/>
              <a:gd name="connsiteX95" fmla="*/ 132074 w 711285"/>
              <a:gd name="connsiteY95" fmla="*/ 1078682 h 2183542"/>
              <a:gd name="connsiteX96" fmla="*/ 132144 w 711285"/>
              <a:gd name="connsiteY96" fmla="*/ 1078626 h 2183542"/>
              <a:gd name="connsiteX97" fmla="*/ 133170 w 711285"/>
              <a:gd name="connsiteY97" fmla="*/ 1092560 h 2183542"/>
              <a:gd name="connsiteX98" fmla="*/ 140128 w 711285"/>
              <a:gd name="connsiteY98" fmla="*/ 1281595 h 2183542"/>
              <a:gd name="connsiteX99" fmla="*/ 144406 w 711285"/>
              <a:gd name="connsiteY99" fmla="*/ 1339538 h 2183542"/>
              <a:gd name="connsiteX100" fmla="*/ 161371 w 711285"/>
              <a:gd name="connsiteY100" fmla="*/ 1518232 h 2183542"/>
              <a:gd name="connsiteX101" fmla="*/ 180759 w 711285"/>
              <a:gd name="connsiteY101" fmla="*/ 1674312 h 2183542"/>
              <a:gd name="connsiteX102" fmla="*/ 184849 w 711285"/>
              <a:gd name="connsiteY102" fmla="*/ 1746751 h 2183542"/>
              <a:gd name="connsiteX103" fmla="*/ 203672 w 711285"/>
              <a:gd name="connsiteY103" fmla="*/ 1816203 h 2183542"/>
              <a:gd name="connsiteX104" fmla="*/ 212834 w 711285"/>
              <a:gd name="connsiteY104" fmla="*/ 1858749 h 2183542"/>
              <a:gd name="connsiteX105" fmla="*/ 203672 w 711285"/>
              <a:gd name="connsiteY105" fmla="*/ 1787825 h 2183542"/>
              <a:gd name="connsiteX106" fmla="*/ 175471 w 711285"/>
              <a:gd name="connsiteY106" fmla="*/ 1433098 h 2183542"/>
              <a:gd name="connsiteX107" fmla="*/ 156083 w 711285"/>
              <a:gd name="connsiteY107" fmla="*/ 1241545 h 2183542"/>
              <a:gd name="connsiteX108" fmla="*/ 148003 w 711285"/>
              <a:gd name="connsiteY108" fmla="*/ 1065911 h 2183542"/>
              <a:gd name="connsiteX109" fmla="*/ 307821 w 711285"/>
              <a:gd name="connsiteY109" fmla="*/ 937783 h 2183542"/>
              <a:gd name="connsiteX110" fmla="*/ 483568 w 711285"/>
              <a:gd name="connsiteY110" fmla="*/ 807585 h 2183542"/>
              <a:gd name="connsiteX111" fmla="*/ 469508 w 711285"/>
              <a:gd name="connsiteY111" fmla="*/ 793317 h 2183542"/>
              <a:gd name="connsiteX112" fmla="*/ 293761 w 711285"/>
              <a:gd name="connsiteY112" fmla="*/ 923515 h 2183542"/>
              <a:gd name="connsiteX113" fmla="*/ 146285 w 711285"/>
              <a:gd name="connsiteY113" fmla="*/ 1041749 h 2183542"/>
              <a:gd name="connsiteX114" fmla="*/ 124357 w 711285"/>
              <a:gd name="connsiteY114" fmla="*/ 858440 h 2183542"/>
              <a:gd name="connsiteX115" fmla="*/ 462687 w 711285"/>
              <a:gd name="connsiteY115" fmla="*/ 604061 h 2183542"/>
              <a:gd name="connsiteX116" fmla="*/ 457350 w 711285"/>
              <a:gd name="connsiteY116" fmla="*/ 607657 h 2183542"/>
              <a:gd name="connsiteX117" fmla="*/ 144232 w 711285"/>
              <a:gd name="connsiteY117" fmla="*/ 852158 h 2183542"/>
              <a:gd name="connsiteX118" fmla="*/ 158465 w 711285"/>
              <a:gd name="connsiteY118" fmla="*/ 866540 h 2183542"/>
              <a:gd name="connsiteX119" fmla="*/ 457350 w 711285"/>
              <a:gd name="connsiteY119" fmla="*/ 622039 h 2183542"/>
              <a:gd name="connsiteX120" fmla="*/ 462687 w 711285"/>
              <a:gd name="connsiteY120" fmla="*/ 604061 h 2183542"/>
              <a:gd name="connsiteX121" fmla="*/ 542536 w 711285"/>
              <a:gd name="connsiteY121" fmla="*/ 557493 h 2183542"/>
              <a:gd name="connsiteX122" fmla="*/ 556181 w 711285"/>
              <a:gd name="connsiteY122" fmla="*/ 681076 h 2183542"/>
              <a:gd name="connsiteX123" fmla="*/ 575569 w 711285"/>
              <a:gd name="connsiteY123" fmla="*/ 872629 h 2183542"/>
              <a:gd name="connsiteX124" fmla="*/ 579066 w 711285"/>
              <a:gd name="connsiteY124" fmla="*/ 948642 h 2183542"/>
              <a:gd name="connsiteX125" fmla="*/ 584382 w 711285"/>
              <a:gd name="connsiteY125" fmla="*/ 979047 h 2183542"/>
              <a:gd name="connsiteX126" fmla="*/ 640783 w 711285"/>
              <a:gd name="connsiteY126" fmla="*/ 1362152 h 2183542"/>
              <a:gd name="connsiteX127" fmla="*/ 654884 w 711285"/>
              <a:gd name="connsiteY127" fmla="*/ 1541289 h 2183542"/>
              <a:gd name="connsiteX128" fmla="*/ 656197 w 711285"/>
              <a:gd name="connsiteY128" fmla="*/ 1558960 h 2183542"/>
              <a:gd name="connsiteX129" fmla="*/ 667222 w 711285"/>
              <a:gd name="connsiteY129" fmla="*/ 1638839 h 2183542"/>
              <a:gd name="connsiteX130" fmla="*/ 683085 w 711285"/>
              <a:gd name="connsiteY130" fmla="*/ 1830392 h 2183542"/>
              <a:gd name="connsiteX131" fmla="*/ 697185 w 711285"/>
              <a:gd name="connsiteY131" fmla="*/ 1972283 h 2183542"/>
              <a:gd name="connsiteX132" fmla="*/ 693660 w 711285"/>
              <a:gd name="connsiteY132" fmla="*/ 2034360 h 2183542"/>
              <a:gd name="connsiteX133" fmla="*/ 687582 w 711285"/>
              <a:gd name="connsiteY133" fmla="*/ 2054478 h 2183542"/>
              <a:gd name="connsiteX134" fmla="*/ 686610 w 711285"/>
              <a:gd name="connsiteY134" fmla="*/ 2068059 h 2183542"/>
              <a:gd name="connsiteX135" fmla="*/ 626683 w 711285"/>
              <a:gd name="connsiteY135" fmla="*/ 2142552 h 2183542"/>
              <a:gd name="connsiteX136" fmla="*/ 556181 w 711285"/>
              <a:gd name="connsiteY136" fmla="*/ 2142552 h 2183542"/>
              <a:gd name="connsiteX137" fmla="*/ 443378 w 711285"/>
              <a:gd name="connsiteY137" fmla="*/ 2142552 h 2183542"/>
              <a:gd name="connsiteX138" fmla="*/ 330575 w 711285"/>
              <a:gd name="connsiteY138" fmla="*/ 2156741 h 2183542"/>
              <a:gd name="connsiteX139" fmla="*/ 274174 w 711285"/>
              <a:gd name="connsiteY139" fmla="*/ 2162062 h 2183542"/>
              <a:gd name="connsiteX140" fmla="*/ 249548 w 711285"/>
              <a:gd name="connsiteY140" fmla="*/ 2159739 h 2183542"/>
              <a:gd name="connsiteX141" fmla="*/ 217772 w 711285"/>
              <a:gd name="connsiteY141" fmla="*/ 2170930 h 2183542"/>
              <a:gd name="connsiteX142" fmla="*/ 344676 w 711285"/>
              <a:gd name="connsiteY142" fmla="*/ 2170930 h 2183542"/>
              <a:gd name="connsiteX143" fmla="*/ 527981 w 711285"/>
              <a:gd name="connsiteY143" fmla="*/ 2170930 h 2183542"/>
              <a:gd name="connsiteX144" fmla="*/ 697185 w 711285"/>
              <a:gd name="connsiteY144" fmla="*/ 2099985 h 2183542"/>
              <a:gd name="connsiteX145" fmla="*/ 711285 w 711285"/>
              <a:gd name="connsiteY145" fmla="*/ 2029039 h 2183542"/>
              <a:gd name="connsiteX146" fmla="*/ 711285 w 711285"/>
              <a:gd name="connsiteY146" fmla="*/ 1943905 h 2183542"/>
              <a:gd name="connsiteX147" fmla="*/ 697185 w 711285"/>
              <a:gd name="connsiteY147" fmla="*/ 1773636 h 2183542"/>
              <a:gd name="connsiteX148" fmla="*/ 654884 w 711285"/>
              <a:gd name="connsiteY148" fmla="*/ 1404720 h 2183542"/>
              <a:gd name="connsiteX149" fmla="*/ 612583 w 711285"/>
              <a:gd name="connsiteY149" fmla="*/ 1021614 h 2183542"/>
              <a:gd name="connsiteX150" fmla="*/ 556181 w 711285"/>
              <a:gd name="connsiteY150" fmla="*/ 652698 h 2183542"/>
              <a:gd name="connsiteX151" fmla="*/ 522175 w 711285"/>
              <a:gd name="connsiteY151" fmla="*/ 549202 h 2183542"/>
              <a:gd name="connsiteX152" fmla="*/ 522693 w 711285"/>
              <a:gd name="connsiteY152" fmla="*/ 560469 h 2183542"/>
              <a:gd name="connsiteX153" fmla="*/ 542081 w 711285"/>
              <a:gd name="connsiteY153" fmla="*/ 752021 h 2183542"/>
              <a:gd name="connsiteX154" fmla="*/ 584382 w 711285"/>
              <a:gd name="connsiteY154" fmla="*/ 1135127 h 2183542"/>
              <a:gd name="connsiteX155" fmla="*/ 626683 w 711285"/>
              <a:gd name="connsiteY155" fmla="*/ 1518232 h 2183542"/>
              <a:gd name="connsiteX156" fmla="*/ 668984 w 711285"/>
              <a:gd name="connsiteY156" fmla="*/ 1858770 h 2183542"/>
              <a:gd name="connsiteX157" fmla="*/ 640784 w 711285"/>
              <a:gd name="connsiteY157" fmla="*/ 2085796 h 2183542"/>
              <a:gd name="connsiteX158" fmla="*/ 429278 w 711285"/>
              <a:gd name="connsiteY158" fmla="*/ 2128362 h 2183542"/>
              <a:gd name="connsiteX159" fmla="*/ 372876 w 711285"/>
              <a:gd name="connsiteY159" fmla="*/ 2128362 h 2183542"/>
              <a:gd name="connsiteX160" fmla="*/ 368262 w 711285"/>
              <a:gd name="connsiteY160" fmla="*/ 2128363 h 2183542"/>
              <a:gd name="connsiteX161" fmla="*/ 408656 w 711285"/>
              <a:gd name="connsiteY161" fmla="*/ 2090444 h 2183542"/>
              <a:gd name="connsiteX162" fmla="*/ 471579 w 711285"/>
              <a:gd name="connsiteY162" fmla="*/ 2041503 h 2183542"/>
              <a:gd name="connsiteX163" fmla="*/ 457197 w 711285"/>
              <a:gd name="connsiteY163" fmla="*/ 2027520 h 2183542"/>
              <a:gd name="connsiteX164" fmla="*/ 342137 w 711285"/>
              <a:gd name="connsiteY164" fmla="*/ 2125402 h 2183542"/>
              <a:gd name="connsiteX165" fmla="*/ 336295 w 711285"/>
              <a:gd name="connsiteY165" fmla="*/ 2127587 h 2183542"/>
              <a:gd name="connsiteX166" fmla="*/ 336657 w 711285"/>
              <a:gd name="connsiteY166" fmla="*/ 2128362 h 2183542"/>
              <a:gd name="connsiteX167" fmla="*/ 316475 w 711285"/>
              <a:gd name="connsiteY167" fmla="*/ 2128362 h 2183542"/>
              <a:gd name="connsiteX168" fmla="*/ 267124 w 711285"/>
              <a:gd name="connsiteY168" fmla="*/ 2131910 h 2183542"/>
              <a:gd name="connsiteX169" fmla="*/ 258850 w 711285"/>
              <a:gd name="connsiteY169" fmla="*/ 2136073 h 2183542"/>
              <a:gd name="connsiteX170" fmla="*/ 260073 w 711285"/>
              <a:gd name="connsiteY170" fmla="*/ 2142552 h 2183542"/>
              <a:gd name="connsiteX171" fmla="*/ 245973 w 711285"/>
              <a:gd name="connsiteY171" fmla="*/ 2142552 h 2183542"/>
              <a:gd name="connsiteX172" fmla="*/ 245973 w 711285"/>
              <a:gd name="connsiteY172" fmla="*/ 2142552 h 2183542"/>
              <a:gd name="connsiteX173" fmla="*/ 224823 w 711285"/>
              <a:gd name="connsiteY173" fmla="*/ 2153193 h 2183542"/>
              <a:gd name="connsiteX174" fmla="*/ 224823 w 711285"/>
              <a:gd name="connsiteY174" fmla="*/ 2153194 h 2183542"/>
              <a:gd name="connsiteX175" fmla="*/ 224822 w 711285"/>
              <a:gd name="connsiteY175" fmla="*/ 2153193 h 2183542"/>
              <a:gd name="connsiteX176" fmla="*/ 217772 w 711285"/>
              <a:gd name="connsiteY176" fmla="*/ 2156741 h 2183542"/>
              <a:gd name="connsiteX177" fmla="*/ 249548 w 711285"/>
              <a:gd name="connsiteY177" fmla="*/ 2159739 h 2183542"/>
              <a:gd name="connsiteX178" fmla="*/ 288274 w 711285"/>
              <a:gd name="connsiteY178" fmla="*/ 2146099 h 2183542"/>
              <a:gd name="connsiteX179" fmla="*/ 358776 w 711285"/>
              <a:gd name="connsiteY179" fmla="*/ 2142552 h 2183542"/>
              <a:gd name="connsiteX180" fmla="*/ 457479 w 711285"/>
              <a:gd name="connsiteY180" fmla="*/ 2142552 h 2183542"/>
              <a:gd name="connsiteX181" fmla="*/ 668984 w 711285"/>
              <a:gd name="connsiteY181" fmla="*/ 2085796 h 2183542"/>
              <a:gd name="connsiteX182" fmla="*/ 685288 w 711285"/>
              <a:gd name="connsiteY182" fmla="*/ 2062073 h 2183542"/>
              <a:gd name="connsiteX183" fmla="*/ 687582 w 711285"/>
              <a:gd name="connsiteY183" fmla="*/ 2054478 h 2183542"/>
              <a:gd name="connsiteX184" fmla="*/ 690135 w 711285"/>
              <a:gd name="connsiteY184" fmla="*/ 2018841 h 2183542"/>
              <a:gd name="connsiteX185" fmla="*/ 683084 w 711285"/>
              <a:gd name="connsiteY185" fmla="*/ 1972283 h 2183542"/>
              <a:gd name="connsiteX186" fmla="*/ 668984 w 711285"/>
              <a:gd name="connsiteY186" fmla="*/ 1731068 h 2183542"/>
              <a:gd name="connsiteX187" fmla="*/ 656197 w 711285"/>
              <a:gd name="connsiteY187" fmla="*/ 1558960 h 2183542"/>
              <a:gd name="connsiteX188" fmla="*/ 640784 w 711285"/>
              <a:gd name="connsiteY188" fmla="*/ 1447286 h 2183542"/>
              <a:gd name="connsiteX189" fmla="*/ 584382 w 711285"/>
              <a:gd name="connsiteY189" fmla="*/ 1064182 h 2183542"/>
              <a:gd name="connsiteX190" fmla="*/ 579066 w 711285"/>
              <a:gd name="connsiteY190" fmla="*/ 948642 h 2183542"/>
              <a:gd name="connsiteX191" fmla="*/ 550894 w 711285"/>
              <a:gd name="connsiteY191" fmla="*/ 787494 h 2183542"/>
              <a:gd name="connsiteX192" fmla="*/ 527980 w 711285"/>
              <a:gd name="connsiteY192" fmla="*/ 595942 h 2183542"/>
              <a:gd name="connsiteX193" fmla="*/ 455283 w 711285"/>
              <a:gd name="connsiteY193" fmla="*/ 413495 h 2183542"/>
              <a:gd name="connsiteX194" fmla="*/ 144142 w 711285"/>
              <a:gd name="connsiteY194" fmla="*/ 668974 h 2183542"/>
              <a:gd name="connsiteX195" fmla="*/ 144142 w 711285"/>
              <a:gd name="connsiteY195" fmla="*/ 683167 h 2183542"/>
              <a:gd name="connsiteX196" fmla="*/ 469426 w 711285"/>
              <a:gd name="connsiteY196" fmla="*/ 427688 h 2183542"/>
              <a:gd name="connsiteX197" fmla="*/ 455283 w 711285"/>
              <a:gd name="connsiteY197" fmla="*/ 413495 h 2183542"/>
              <a:gd name="connsiteX198" fmla="*/ 515151 w 711285"/>
              <a:gd name="connsiteY198" fmla="*/ 309482 h 2183542"/>
              <a:gd name="connsiteX199" fmla="*/ 518507 w 711285"/>
              <a:gd name="connsiteY199" fmla="*/ 377341 h 2183542"/>
              <a:gd name="connsiteX200" fmla="*/ 529743 w 711285"/>
              <a:gd name="connsiteY200" fmla="*/ 468240 h 2183542"/>
              <a:gd name="connsiteX201" fmla="*/ 542536 w 711285"/>
              <a:gd name="connsiteY201" fmla="*/ 557493 h 2183542"/>
              <a:gd name="connsiteX202" fmla="*/ 510012 w 711285"/>
              <a:gd name="connsiteY202" fmla="*/ 251258 h 2183542"/>
              <a:gd name="connsiteX203" fmla="*/ 513880 w 711285"/>
              <a:gd name="connsiteY203" fmla="*/ 297971 h 2183542"/>
              <a:gd name="connsiteX204" fmla="*/ 515151 w 711285"/>
              <a:gd name="connsiteY204" fmla="*/ 309482 h 2183542"/>
              <a:gd name="connsiteX205" fmla="*/ 513880 w 711285"/>
              <a:gd name="connsiteY205" fmla="*/ 283782 h 2183542"/>
              <a:gd name="connsiteX206" fmla="*/ 22051 w 711285"/>
              <a:gd name="connsiteY206" fmla="*/ 277429 h 2183542"/>
              <a:gd name="connsiteX207" fmla="*/ 27417 w 711285"/>
              <a:gd name="connsiteY207" fmla="*/ 347633 h 2183542"/>
              <a:gd name="connsiteX208" fmla="*/ 34467 w 711285"/>
              <a:gd name="connsiteY208" fmla="*/ 439862 h 2183542"/>
              <a:gd name="connsiteX209" fmla="*/ 90869 w 711285"/>
              <a:gd name="connsiteY209" fmla="*/ 808778 h 2183542"/>
              <a:gd name="connsiteX210" fmla="*/ 98654 w 711285"/>
              <a:gd name="connsiteY210" fmla="*/ 864656 h 2183542"/>
              <a:gd name="connsiteX211" fmla="*/ 94394 w 711285"/>
              <a:gd name="connsiteY211" fmla="*/ 787494 h 2183542"/>
              <a:gd name="connsiteX212" fmla="*/ 62668 w 711285"/>
              <a:gd name="connsiteY212" fmla="*/ 595942 h 2183542"/>
              <a:gd name="connsiteX213" fmla="*/ 48568 w 711285"/>
              <a:gd name="connsiteY213" fmla="*/ 411483 h 2183542"/>
              <a:gd name="connsiteX214" fmla="*/ 34468 w 711285"/>
              <a:gd name="connsiteY214" fmla="*/ 335217 h 2183542"/>
              <a:gd name="connsiteX215" fmla="*/ 17162 w 711285"/>
              <a:gd name="connsiteY215" fmla="*/ 243793 h 2183542"/>
              <a:gd name="connsiteX216" fmla="*/ 20367 w 711285"/>
              <a:gd name="connsiteY216" fmla="*/ 269593 h 2183542"/>
              <a:gd name="connsiteX217" fmla="*/ 22051 w 711285"/>
              <a:gd name="connsiteY217" fmla="*/ 277429 h 2183542"/>
              <a:gd name="connsiteX218" fmla="*/ 20367 w 711285"/>
              <a:gd name="connsiteY218" fmla="*/ 255404 h 2183542"/>
              <a:gd name="connsiteX219" fmla="*/ 443329 w 711285"/>
              <a:gd name="connsiteY219" fmla="*/ 199938 h 2183542"/>
              <a:gd name="connsiteX220" fmla="*/ 90189 w 711285"/>
              <a:gd name="connsiteY220" fmla="*/ 469063 h 2183542"/>
              <a:gd name="connsiteX221" fmla="*/ 104315 w 711285"/>
              <a:gd name="connsiteY221" fmla="*/ 483227 h 2183542"/>
              <a:gd name="connsiteX222" fmla="*/ 457454 w 711285"/>
              <a:gd name="connsiteY222" fmla="*/ 214103 h 2183542"/>
              <a:gd name="connsiteX223" fmla="*/ 443329 w 711285"/>
              <a:gd name="connsiteY223" fmla="*/ 199938 h 2183542"/>
              <a:gd name="connsiteX224" fmla="*/ 3956 w 711285"/>
              <a:gd name="connsiteY224" fmla="*/ 140579 h 2183542"/>
              <a:gd name="connsiteX225" fmla="*/ 538 w 711285"/>
              <a:gd name="connsiteY225" fmla="*/ 159627 h 2183542"/>
              <a:gd name="connsiteX226" fmla="*/ 2742 w 711285"/>
              <a:gd name="connsiteY226" fmla="*/ 191553 h 2183542"/>
              <a:gd name="connsiteX227" fmla="*/ 17162 w 711285"/>
              <a:gd name="connsiteY227" fmla="*/ 243793 h 2183542"/>
              <a:gd name="connsiteX228" fmla="*/ 13317 w 711285"/>
              <a:gd name="connsiteY228" fmla="*/ 212836 h 2183542"/>
              <a:gd name="connsiteX229" fmla="*/ 6267 w 711285"/>
              <a:gd name="connsiteY229" fmla="*/ 156080 h 2183542"/>
              <a:gd name="connsiteX230" fmla="*/ 326011 w 711285"/>
              <a:gd name="connsiteY230" fmla="*/ 70324 h 2183542"/>
              <a:gd name="connsiteX231" fmla="*/ 313776 w 711285"/>
              <a:gd name="connsiteY231" fmla="*/ 73788 h 2183542"/>
              <a:gd name="connsiteX232" fmla="*/ 173946 w 711285"/>
              <a:gd name="connsiteY232" fmla="*/ 165598 h 2183542"/>
              <a:gd name="connsiteX233" fmla="*/ 42987 w 711285"/>
              <a:gd name="connsiteY233" fmla="*/ 261319 h 2183542"/>
              <a:gd name="connsiteX234" fmla="*/ 34467 w 711285"/>
              <a:gd name="connsiteY234" fmla="*/ 227025 h 2183542"/>
              <a:gd name="connsiteX235" fmla="*/ 27417 w 711285"/>
              <a:gd name="connsiteY235" fmla="*/ 175590 h 2183542"/>
              <a:gd name="connsiteX236" fmla="*/ 22445 w 711285"/>
              <a:gd name="connsiteY236" fmla="*/ 131814 h 2183542"/>
              <a:gd name="connsiteX237" fmla="*/ 20367 w 711285"/>
              <a:gd name="connsiteY237" fmla="*/ 141891 h 2183542"/>
              <a:gd name="connsiteX238" fmla="*/ 34468 w 711285"/>
              <a:gd name="connsiteY238" fmla="*/ 297971 h 2183542"/>
              <a:gd name="connsiteX239" fmla="*/ 90869 w 711285"/>
              <a:gd name="connsiteY239" fmla="*/ 666887 h 2183542"/>
              <a:gd name="connsiteX240" fmla="*/ 109812 w 711285"/>
              <a:gd name="connsiteY240" fmla="*/ 775241 h 2183542"/>
              <a:gd name="connsiteX241" fmla="*/ 104969 w 711285"/>
              <a:gd name="connsiteY241" fmla="*/ 709454 h 2183542"/>
              <a:gd name="connsiteX242" fmla="*/ 62668 w 711285"/>
              <a:gd name="connsiteY242" fmla="*/ 340538 h 2183542"/>
              <a:gd name="connsiteX243" fmla="*/ 48568 w 711285"/>
              <a:gd name="connsiteY243" fmla="*/ 283782 h 2183542"/>
              <a:gd name="connsiteX244" fmla="*/ 48037 w 711285"/>
              <a:gd name="connsiteY244" fmla="*/ 281644 h 2183542"/>
              <a:gd name="connsiteX245" fmla="*/ 48100 w 711285"/>
              <a:gd name="connsiteY245" fmla="*/ 281660 h 2183542"/>
              <a:gd name="connsiteX246" fmla="*/ 327759 w 711285"/>
              <a:gd name="connsiteY246" fmla="*/ 87646 h 2183542"/>
              <a:gd name="connsiteX247" fmla="*/ 326011 w 711285"/>
              <a:gd name="connsiteY247" fmla="*/ 70324 h 2183542"/>
              <a:gd name="connsiteX248" fmla="*/ 66193 w 711285"/>
              <a:gd name="connsiteY248" fmla="*/ 74493 h 2183542"/>
              <a:gd name="connsiteX249" fmla="*/ 34468 w 711285"/>
              <a:gd name="connsiteY249" fmla="*/ 85134 h 2183542"/>
              <a:gd name="connsiteX250" fmla="*/ 20367 w 711285"/>
              <a:gd name="connsiteY250" fmla="*/ 113513 h 2183542"/>
              <a:gd name="connsiteX251" fmla="*/ 22445 w 711285"/>
              <a:gd name="connsiteY251" fmla="*/ 131814 h 2183542"/>
              <a:gd name="connsiteX252" fmla="*/ 27638 w 711285"/>
              <a:gd name="connsiteY252" fmla="*/ 106640 h 2183542"/>
              <a:gd name="connsiteX253" fmla="*/ 46805 w 711285"/>
              <a:gd name="connsiteY253" fmla="*/ 83361 h 2183542"/>
              <a:gd name="connsiteX254" fmla="*/ 104969 w 711285"/>
              <a:gd name="connsiteY254" fmla="*/ 56756 h 2183542"/>
              <a:gd name="connsiteX255" fmla="*/ 66193 w 711285"/>
              <a:gd name="connsiteY255" fmla="*/ 74493 h 2183542"/>
              <a:gd name="connsiteX256" fmla="*/ 76769 w 711285"/>
              <a:gd name="connsiteY256" fmla="*/ 70945 h 2183542"/>
              <a:gd name="connsiteX257" fmla="*/ 189572 w 711285"/>
              <a:gd name="connsiteY257" fmla="*/ 56756 h 2183542"/>
              <a:gd name="connsiteX258" fmla="*/ 182521 w 711285"/>
              <a:gd name="connsiteY258" fmla="*/ 56756 h 2183542"/>
              <a:gd name="connsiteX259" fmla="*/ 104969 w 711285"/>
              <a:gd name="connsiteY259" fmla="*/ 56756 h 2183542"/>
              <a:gd name="connsiteX260" fmla="*/ 355176 w 711285"/>
              <a:gd name="connsiteY260" fmla="*/ 28982 h 2183542"/>
              <a:gd name="connsiteX261" fmla="*/ 189572 w 711285"/>
              <a:gd name="connsiteY261" fmla="*/ 56756 h 2183542"/>
              <a:gd name="connsiteX262" fmla="*/ 260073 w 711285"/>
              <a:gd name="connsiteY262" fmla="*/ 56756 h 2183542"/>
              <a:gd name="connsiteX263" fmla="*/ 386977 w 711285"/>
              <a:gd name="connsiteY263" fmla="*/ 42567 h 2183542"/>
              <a:gd name="connsiteX264" fmla="*/ 485679 w 711285"/>
              <a:gd name="connsiteY264" fmla="*/ 255403 h 2183542"/>
              <a:gd name="connsiteX265" fmla="*/ 522175 w 711285"/>
              <a:gd name="connsiteY265" fmla="*/ 549202 h 2183542"/>
              <a:gd name="connsiteX266" fmla="*/ 513880 w 711285"/>
              <a:gd name="connsiteY266" fmla="*/ 368916 h 2183542"/>
              <a:gd name="connsiteX267" fmla="*/ 485679 w 711285"/>
              <a:gd name="connsiteY267" fmla="*/ 170269 h 2183542"/>
              <a:gd name="connsiteX268" fmla="*/ 478629 w 711285"/>
              <a:gd name="connsiteY268" fmla="*/ 118834 h 2183542"/>
              <a:gd name="connsiteX269" fmla="*/ 477779 w 711285"/>
              <a:gd name="connsiteY269" fmla="*/ 89529 h 2183542"/>
              <a:gd name="connsiteX270" fmla="*/ 457479 w 711285"/>
              <a:gd name="connsiteY270" fmla="*/ 56756 h 2183542"/>
              <a:gd name="connsiteX271" fmla="*/ 406365 w 711285"/>
              <a:gd name="connsiteY271" fmla="*/ 31925 h 2183542"/>
              <a:gd name="connsiteX272" fmla="*/ 90869 w 711285"/>
              <a:gd name="connsiteY272" fmla="*/ 42567 h 2183542"/>
              <a:gd name="connsiteX273" fmla="*/ 6267 w 711285"/>
              <a:gd name="connsiteY273" fmla="*/ 85135 h 2183542"/>
              <a:gd name="connsiteX274" fmla="*/ 979 w 711285"/>
              <a:gd name="connsiteY274" fmla="*/ 120607 h 2183542"/>
              <a:gd name="connsiteX275" fmla="*/ 3956 w 711285"/>
              <a:gd name="connsiteY275" fmla="*/ 140579 h 2183542"/>
              <a:gd name="connsiteX276" fmla="*/ 6267 w 711285"/>
              <a:gd name="connsiteY276" fmla="*/ 127702 h 2183542"/>
              <a:gd name="connsiteX277" fmla="*/ 90869 w 711285"/>
              <a:gd name="connsiteY277" fmla="*/ 46115 h 2183542"/>
              <a:gd name="connsiteX278" fmla="*/ 119123 w 711285"/>
              <a:gd name="connsiteY278" fmla="*/ 41755 h 2183542"/>
              <a:gd name="connsiteX279" fmla="*/ 188975 w 711285"/>
              <a:gd name="connsiteY279" fmla="*/ 31948 h 2183542"/>
              <a:gd name="connsiteX280" fmla="*/ 156964 w 711285"/>
              <a:gd name="connsiteY280" fmla="*/ 35916 h 2183542"/>
              <a:gd name="connsiteX281" fmla="*/ 119123 w 711285"/>
              <a:gd name="connsiteY281" fmla="*/ 41755 h 2183542"/>
              <a:gd name="connsiteX282" fmla="*/ 152558 w 711285"/>
              <a:gd name="connsiteY282" fmla="*/ 40794 h 2183542"/>
              <a:gd name="connsiteX283" fmla="*/ 372876 w 711285"/>
              <a:gd name="connsiteY283" fmla="*/ 0 h 2183542"/>
              <a:gd name="connsiteX284" fmla="*/ 203672 w 711285"/>
              <a:gd name="connsiteY284" fmla="*/ 28378 h 2183542"/>
              <a:gd name="connsiteX285" fmla="*/ 188975 w 711285"/>
              <a:gd name="connsiteY285" fmla="*/ 31948 h 2183542"/>
              <a:gd name="connsiteX286" fmla="*/ 217772 w 711285"/>
              <a:gd name="connsiteY286" fmla="*/ 28378 h 2183542"/>
              <a:gd name="connsiteX287" fmla="*/ 344676 w 711285"/>
              <a:gd name="connsiteY287" fmla="*/ 28378 h 2183542"/>
              <a:gd name="connsiteX288" fmla="*/ 355176 w 711285"/>
              <a:gd name="connsiteY288" fmla="*/ 28982 h 2183542"/>
              <a:gd name="connsiteX289" fmla="*/ 358776 w 711285"/>
              <a:gd name="connsiteY289" fmla="*/ 28378 h 2183542"/>
              <a:gd name="connsiteX290" fmla="*/ 471579 w 711285"/>
              <a:gd name="connsiteY290" fmla="*/ 56756 h 2183542"/>
              <a:gd name="connsiteX291" fmla="*/ 477748 w 711285"/>
              <a:gd name="connsiteY291" fmla="*/ 88460 h 2183542"/>
              <a:gd name="connsiteX292" fmla="*/ 477779 w 711285"/>
              <a:gd name="connsiteY292" fmla="*/ 89529 h 2183542"/>
              <a:gd name="connsiteX293" fmla="*/ 488103 w 711285"/>
              <a:gd name="connsiteY293" fmla="*/ 106197 h 2183542"/>
              <a:gd name="connsiteX294" fmla="*/ 507050 w 711285"/>
              <a:gd name="connsiteY294" fmla="*/ 226360 h 2183542"/>
              <a:gd name="connsiteX295" fmla="*/ 510012 w 711285"/>
              <a:gd name="connsiteY295" fmla="*/ 251258 h 2183542"/>
              <a:gd name="connsiteX296" fmla="*/ 506830 w 711285"/>
              <a:gd name="connsiteY296" fmla="*/ 212836 h 2183542"/>
              <a:gd name="connsiteX297" fmla="*/ 499780 w 711285"/>
              <a:gd name="connsiteY297" fmla="*/ 127702 h 2183542"/>
              <a:gd name="connsiteX298" fmla="*/ 471579 w 711285"/>
              <a:gd name="connsiteY298" fmla="*/ 28378 h 2183542"/>
              <a:gd name="connsiteX299" fmla="*/ 372876 w 711285"/>
              <a:gd name="connsiteY299" fmla="*/ 0 h 21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711285" h="2183542">
                <a:moveTo>
                  <a:pt x="217772" y="2156741"/>
                </a:moveTo>
                <a:cubicBezTo>
                  <a:pt x="203672" y="2156741"/>
                  <a:pt x="203672" y="2170930"/>
                  <a:pt x="217772" y="2170930"/>
                </a:cubicBezTo>
                <a:cubicBezTo>
                  <a:pt x="217772" y="2170930"/>
                  <a:pt x="217772" y="2156741"/>
                  <a:pt x="217772" y="2156741"/>
                </a:cubicBezTo>
                <a:close/>
                <a:moveTo>
                  <a:pt x="213041" y="1994299"/>
                </a:moveTo>
                <a:lnTo>
                  <a:pt x="217772" y="2057417"/>
                </a:lnTo>
                <a:cubicBezTo>
                  <a:pt x="217772" y="2085796"/>
                  <a:pt x="217772" y="2114173"/>
                  <a:pt x="217772" y="2142552"/>
                </a:cubicBezTo>
                <a:lnTo>
                  <a:pt x="224822" y="2153193"/>
                </a:lnTo>
                <a:lnTo>
                  <a:pt x="224823" y="2153193"/>
                </a:lnTo>
                <a:lnTo>
                  <a:pt x="231873" y="2142552"/>
                </a:lnTo>
                <a:lnTo>
                  <a:pt x="235310" y="2094548"/>
                </a:lnTo>
                <a:close/>
                <a:moveTo>
                  <a:pt x="202777" y="1923413"/>
                </a:moveTo>
                <a:lnTo>
                  <a:pt x="212485" y="1991793"/>
                </a:lnTo>
                <a:lnTo>
                  <a:pt x="213041" y="1994299"/>
                </a:lnTo>
                <a:lnTo>
                  <a:pt x="210942" y="1966297"/>
                </a:lnTo>
                <a:close/>
                <a:moveTo>
                  <a:pt x="611407" y="1869713"/>
                </a:moveTo>
                <a:cubicBezTo>
                  <a:pt x="569459" y="1912411"/>
                  <a:pt x="527510" y="1940877"/>
                  <a:pt x="471579" y="1969342"/>
                </a:cubicBezTo>
                <a:cubicBezTo>
                  <a:pt x="471579" y="1969342"/>
                  <a:pt x="471579" y="1983575"/>
                  <a:pt x="485562" y="1983575"/>
                </a:cubicBezTo>
                <a:lnTo>
                  <a:pt x="498770" y="1975758"/>
                </a:lnTo>
                <a:lnTo>
                  <a:pt x="473576" y="2000053"/>
                </a:lnTo>
                <a:cubicBezTo>
                  <a:pt x="459593" y="2000054"/>
                  <a:pt x="487559" y="2013538"/>
                  <a:pt x="487559" y="2013538"/>
                </a:cubicBezTo>
                <a:cubicBezTo>
                  <a:pt x="501542" y="2000053"/>
                  <a:pt x="515525" y="1986569"/>
                  <a:pt x="543491" y="1973085"/>
                </a:cubicBezTo>
                <a:cubicBezTo>
                  <a:pt x="543491" y="1973085"/>
                  <a:pt x="539995" y="1969714"/>
                  <a:pt x="534751" y="1966343"/>
                </a:cubicBezTo>
                <a:lnTo>
                  <a:pt x="522148" y="1961924"/>
                </a:lnTo>
                <a:lnTo>
                  <a:pt x="560720" y="1939098"/>
                </a:lnTo>
                <a:cubicBezTo>
                  <a:pt x="583442" y="1923086"/>
                  <a:pt x="604416" y="1905295"/>
                  <a:pt x="625390" y="1883946"/>
                </a:cubicBezTo>
                <a:cubicBezTo>
                  <a:pt x="639373" y="1883946"/>
                  <a:pt x="625390" y="1869713"/>
                  <a:pt x="611407" y="1869713"/>
                </a:cubicBezTo>
                <a:close/>
                <a:moveTo>
                  <a:pt x="212834" y="1858749"/>
                </a:moveTo>
                <a:lnTo>
                  <a:pt x="226585" y="1965188"/>
                </a:lnTo>
                <a:lnTo>
                  <a:pt x="234729" y="2008318"/>
                </a:lnTo>
                <a:lnTo>
                  <a:pt x="233635" y="1984698"/>
                </a:lnTo>
                <a:cubicBezTo>
                  <a:pt x="230991" y="1957207"/>
                  <a:pt x="227026" y="1929272"/>
                  <a:pt x="221958" y="1901116"/>
                </a:cubicBezTo>
                <a:close/>
                <a:moveTo>
                  <a:pt x="546584" y="1784475"/>
                </a:moveTo>
                <a:cubicBezTo>
                  <a:pt x="544805" y="1780927"/>
                  <a:pt x="541247" y="1780927"/>
                  <a:pt x="541247" y="1788024"/>
                </a:cubicBezTo>
                <a:cubicBezTo>
                  <a:pt x="484316" y="1823507"/>
                  <a:pt x="430944" y="1862538"/>
                  <a:pt x="379351" y="1901570"/>
                </a:cubicBezTo>
                <a:lnTo>
                  <a:pt x="235033" y="2009932"/>
                </a:lnTo>
                <a:lnTo>
                  <a:pt x="234729" y="2008318"/>
                </a:lnTo>
                <a:lnTo>
                  <a:pt x="234811" y="2010099"/>
                </a:lnTo>
                <a:lnTo>
                  <a:pt x="228129" y="2015116"/>
                </a:lnTo>
                <a:cubicBezTo>
                  <a:pt x="221013" y="2022213"/>
                  <a:pt x="221013" y="2029309"/>
                  <a:pt x="224571" y="2034632"/>
                </a:cubicBezTo>
                <a:lnTo>
                  <a:pt x="236215" y="2040438"/>
                </a:lnTo>
                <a:lnTo>
                  <a:pt x="237381" y="2065620"/>
                </a:lnTo>
                <a:lnTo>
                  <a:pt x="235310" y="2094548"/>
                </a:lnTo>
                <a:lnTo>
                  <a:pt x="245973" y="2142552"/>
                </a:lnTo>
                <a:lnTo>
                  <a:pt x="258850" y="2136073"/>
                </a:lnTo>
                <a:lnTo>
                  <a:pt x="241269" y="2042958"/>
                </a:lnTo>
                <a:lnTo>
                  <a:pt x="242362" y="2043502"/>
                </a:lnTo>
                <a:cubicBezTo>
                  <a:pt x="341990" y="1958343"/>
                  <a:pt x="441618" y="1873183"/>
                  <a:pt x="541247" y="1802217"/>
                </a:cubicBezTo>
                <a:cubicBezTo>
                  <a:pt x="548363" y="1795120"/>
                  <a:pt x="548363" y="1788024"/>
                  <a:pt x="546584" y="1784475"/>
                </a:cubicBezTo>
                <a:close/>
                <a:moveTo>
                  <a:pt x="630637" y="1556811"/>
                </a:moveTo>
                <a:cubicBezTo>
                  <a:pt x="628890" y="1553244"/>
                  <a:pt x="625394" y="1553243"/>
                  <a:pt x="625394" y="1560378"/>
                </a:cubicBezTo>
                <a:cubicBezTo>
                  <a:pt x="485565" y="1631719"/>
                  <a:pt x="387684" y="1731597"/>
                  <a:pt x="261838" y="1831474"/>
                </a:cubicBezTo>
                <a:cubicBezTo>
                  <a:pt x="261838" y="1831474"/>
                  <a:pt x="275821" y="1845743"/>
                  <a:pt x="275821" y="1845743"/>
                </a:cubicBezTo>
                <a:cubicBezTo>
                  <a:pt x="401667" y="1745865"/>
                  <a:pt x="499548" y="1645987"/>
                  <a:pt x="625394" y="1574646"/>
                </a:cubicBezTo>
                <a:cubicBezTo>
                  <a:pt x="632385" y="1567512"/>
                  <a:pt x="632385" y="1560378"/>
                  <a:pt x="630637" y="1556811"/>
                </a:cubicBezTo>
                <a:close/>
                <a:moveTo>
                  <a:pt x="509981" y="1502661"/>
                </a:moveTo>
                <a:cubicBezTo>
                  <a:pt x="509982" y="1499165"/>
                  <a:pt x="506433" y="1499165"/>
                  <a:pt x="499337" y="1506156"/>
                </a:cubicBezTo>
                <a:cubicBezTo>
                  <a:pt x="414177" y="1562089"/>
                  <a:pt x="329017" y="1618021"/>
                  <a:pt x="258051" y="1687936"/>
                </a:cubicBezTo>
                <a:cubicBezTo>
                  <a:pt x="243858" y="1687936"/>
                  <a:pt x="258051" y="1701919"/>
                  <a:pt x="272244" y="1701919"/>
                </a:cubicBezTo>
                <a:cubicBezTo>
                  <a:pt x="343211" y="1632004"/>
                  <a:pt x="428370" y="1576071"/>
                  <a:pt x="499337" y="1520140"/>
                </a:cubicBezTo>
                <a:cubicBezTo>
                  <a:pt x="506433" y="1513148"/>
                  <a:pt x="509982" y="1506157"/>
                  <a:pt x="509981" y="1502661"/>
                </a:cubicBezTo>
                <a:close/>
                <a:moveTo>
                  <a:pt x="544795" y="1290539"/>
                </a:moveTo>
                <a:cubicBezTo>
                  <a:pt x="444482" y="1346940"/>
                  <a:pt x="344170" y="1431542"/>
                  <a:pt x="258188" y="1487943"/>
                </a:cubicBezTo>
                <a:cubicBezTo>
                  <a:pt x="243858" y="1502043"/>
                  <a:pt x="258188" y="1516144"/>
                  <a:pt x="258188" y="1516144"/>
                </a:cubicBezTo>
                <a:cubicBezTo>
                  <a:pt x="358500" y="1445642"/>
                  <a:pt x="444482" y="1361040"/>
                  <a:pt x="559125" y="1304639"/>
                </a:cubicBezTo>
                <a:cubicBezTo>
                  <a:pt x="573456" y="1304639"/>
                  <a:pt x="559125" y="1276438"/>
                  <a:pt x="544795" y="1290539"/>
                </a:cubicBezTo>
                <a:close/>
                <a:moveTo>
                  <a:pt x="457347" y="1174565"/>
                </a:moveTo>
                <a:cubicBezTo>
                  <a:pt x="386184" y="1231726"/>
                  <a:pt x="315021" y="1288887"/>
                  <a:pt x="258091" y="1346048"/>
                </a:cubicBezTo>
                <a:cubicBezTo>
                  <a:pt x="243858" y="1346048"/>
                  <a:pt x="258091" y="1360339"/>
                  <a:pt x="272323" y="1346048"/>
                </a:cubicBezTo>
                <a:cubicBezTo>
                  <a:pt x="329253" y="1303177"/>
                  <a:pt x="400416" y="1246016"/>
                  <a:pt x="457347" y="1203145"/>
                </a:cubicBezTo>
                <a:cubicBezTo>
                  <a:pt x="471579" y="1188855"/>
                  <a:pt x="457347" y="1174565"/>
                  <a:pt x="457347" y="1174565"/>
                </a:cubicBezTo>
                <a:close/>
                <a:moveTo>
                  <a:pt x="430692" y="1033046"/>
                </a:moveTo>
                <a:cubicBezTo>
                  <a:pt x="358427" y="1090207"/>
                  <a:pt x="286162" y="1133078"/>
                  <a:pt x="228350" y="1190239"/>
                </a:cubicBezTo>
                <a:cubicBezTo>
                  <a:pt x="213897" y="1204529"/>
                  <a:pt x="228350" y="1204530"/>
                  <a:pt x="228350" y="1204530"/>
                </a:cubicBezTo>
                <a:cubicBezTo>
                  <a:pt x="300615" y="1147368"/>
                  <a:pt x="372880" y="1104497"/>
                  <a:pt x="445145" y="1047336"/>
                </a:cubicBezTo>
                <a:cubicBezTo>
                  <a:pt x="459598" y="1047336"/>
                  <a:pt x="445145" y="1018756"/>
                  <a:pt x="430692" y="1033046"/>
                </a:cubicBezTo>
                <a:close/>
                <a:moveTo>
                  <a:pt x="109812" y="775241"/>
                </a:moveTo>
                <a:lnTo>
                  <a:pt x="119070" y="901007"/>
                </a:lnTo>
                <a:lnTo>
                  <a:pt x="130369" y="1054508"/>
                </a:lnTo>
                <a:lnTo>
                  <a:pt x="122297" y="1060980"/>
                </a:lnTo>
                <a:lnTo>
                  <a:pt x="115765" y="987472"/>
                </a:lnTo>
                <a:lnTo>
                  <a:pt x="98654" y="864656"/>
                </a:lnTo>
                <a:lnTo>
                  <a:pt x="104969" y="979047"/>
                </a:lnTo>
                <a:cubicBezTo>
                  <a:pt x="119070" y="1106748"/>
                  <a:pt x="119070" y="1234450"/>
                  <a:pt x="119070" y="1362152"/>
                </a:cubicBezTo>
                <a:cubicBezTo>
                  <a:pt x="133170" y="1475665"/>
                  <a:pt x="133170" y="1589177"/>
                  <a:pt x="161371" y="1716879"/>
                </a:cubicBezTo>
                <a:cubicBezTo>
                  <a:pt x="168421" y="1773635"/>
                  <a:pt x="182521" y="1826844"/>
                  <a:pt x="194859" y="1881827"/>
                </a:cubicBezTo>
                <a:lnTo>
                  <a:pt x="202777" y="1923413"/>
                </a:lnTo>
                <a:lnTo>
                  <a:pt x="189572" y="1830392"/>
                </a:lnTo>
                <a:lnTo>
                  <a:pt x="184849" y="1746751"/>
                </a:lnTo>
                <a:lnTo>
                  <a:pt x="161371" y="1660123"/>
                </a:lnTo>
                <a:cubicBezTo>
                  <a:pt x="161371" y="1589177"/>
                  <a:pt x="161371" y="1532421"/>
                  <a:pt x="147271" y="1475665"/>
                </a:cubicBezTo>
                <a:cubicBezTo>
                  <a:pt x="147271" y="1411814"/>
                  <a:pt x="143745" y="1347963"/>
                  <a:pt x="140220" y="1284112"/>
                </a:cubicBezTo>
                <a:lnTo>
                  <a:pt x="140128" y="1281595"/>
                </a:lnTo>
                <a:lnTo>
                  <a:pt x="131408" y="1163505"/>
                </a:lnTo>
                <a:lnTo>
                  <a:pt x="123057" y="1069531"/>
                </a:lnTo>
                <a:lnTo>
                  <a:pt x="125044" y="1071548"/>
                </a:lnTo>
                <a:cubicBezTo>
                  <a:pt x="128559" y="1075115"/>
                  <a:pt x="132074" y="1078682"/>
                  <a:pt x="132074" y="1078682"/>
                </a:cubicBezTo>
                <a:lnTo>
                  <a:pt x="132144" y="1078626"/>
                </a:lnTo>
                <a:lnTo>
                  <a:pt x="133170" y="1092560"/>
                </a:lnTo>
                <a:lnTo>
                  <a:pt x="140128" y="1281595"/>
                </a:lnTo>
                <a:lnTo>
                  <a:pt x="144406" y="1339538"/>
                </a:lnTo>
                <a:cubicBezTo>
                  <a:pt x="149033" y="1398512"/>
                  <a:pt x="154321" y="1457929"/>
                  <a:pt x="161371" y="1518232"/>
                </a:cubicBezTo>
                <a:cubicBezTo>
                  <a:pt x="168421" y="1567894"/>
                  <a:pt x="175471" y="1621103"/>
                  <a:pt x="180759" y="1674312"/>
                </a:cubicBezTo>
                <a:lnTo>
                  <a:pt x="184849" y="1746751"/>
                </a:lnTo>
                <a:lnTo>
                  <a:pt x="203672" y="1816203"/>
                </a:lnTo>
                <a:lnTo>
                  <a:pt x="212834" y="1858749"/>
                </a:lnTo>
                <a:lnTo>
                  <a:pt x="203672" y="1787825"/>
                </a:lnTo>
                <a:cubicBezTo>
                  <a:pt x="203672" y="1674312"/>
                  <a:pt x="189571" y="1546610"/>
                  <a:pt x="175471" y="1433098"/>
                </a:cubicBezTo>
                <a:cubicBezTo>
                  <a:pt x="168421" y="1369247"/>
                  <a:pt x="161371" y="1305396"/>
                  <a:pt x="156083" y="1241545"/>
                </a:cubicBezTo>
                <a:lnTo>
                  <a:pt x="148003" y="1065911"/>
                </a:lnTo>
                <a:lnTo>
                  <a:pt x="307821" y="937783"/>
                </a:lnTo>
                <a:cubicBezTo>
                  <a:pt x="367575" y="893194"/>
                  <a:pt x="427329" y="850390"/>
                  <a:pt x="483568" y="807585"/>
                </a:cubicBezTo>
                <a:cubicBezTo>
                  <a:pt x="483568" y="793317"/>
                  <a:pt x="483568" y="779049"/>
                  <a:pt x="469508" y="793317"/>
                </a:cubicBezTo>
                <a:cubicBezTo>
                  <a:pt x="413269" y="836122"/>
                  <a:pt x="353515" y="878926"/>
                  <a:pt x="293761" y="923515"/>
                </a:cubicBezTo>
                <a:lnTo>
                  <a:pt x="146285" y="1041749"/>
                </a:lnTo>
                <a:lnTo>
                  <a:pt x="124357" y="858440"/>
                </a:lnTo>
                <a:close/>
                <a:moveTo>
                  <a:pt x="462687" y="604061"/>
                </a:moveTo>
                <a:cubicBezTo>
                  <a:pt x="460908" y="600466"/>
                  <a:pt x="457350" y="600466"/>
                  <a:pt x="457350" y="607657"/>
                </a:cubicBezTo>
                <a:cubicBezTo>
                  <a:pt x="343489" y="679569"/>
                  <a:pt x="243860" y="765864"/>
                  <a:pt x="144232" y="852158"/>
                </a:cubicBezTo>
                <a:cubicBezTo>
                  <a:pt x="129999" y="866540"/>
                  <a:pt x="144232" y="880923"/>
                  <a:pt x="158465" y="866540"/>
                </a:cubicBezTo>
                <a:cubicBezTo>
                  <a:pt x="258093" y="780246"/>
                  <a:pt x="357721" y="693951"/>
                  <a:pt x="457350" y="622039"/>
                </a:cubicBezTo>
                <a:cubicBezTo>
                  <a:pt x="464466" y="614848"/>
                  <a:pt x="464466" y="607657"/>
                  <a:pt x="462687" y="604061"/>
                </a:cubicBezTo>
                <a:close/>
                <a:moveTo>
                  <a:pt x="542536" y="557493"/>
                </a:moveTo>
                <a:lnTo>
                  <a:pt x="556181" y="681076"/>
                </a:lnTo>
                <a:cubicBezTo>
                  <a:pt x="563231" y="744927"/>
                  <a:pt x="570282" y="808778"/>
                  <a:pt x="575569" y="872629"/>
                </a:cubicBezTo>
                <a:lnTo>
                  <a:pt x="579066" y="948642"/>
                </a:lnTo>
                <a:lnTo>
                  <a:pt x="584382" y="979047"/>
                </a:lnTo>
                <a:cubicBezTo>
                  <a:pt x="598482" y="1092560"/>
                  <a:pt x="626683" y="1234450"/>
                  <a:pt x="640783" y="1362152"/>
                </a:cubicBezTo>
                <a:cubicBezTo>
                  <a:pt x="647834" y="1418909"/>
                  <a:pt x="651359" y="1479212"/>
                  <a:pt x="654884" y="1541289"/>
                </a:cubicBezTo>
                <a:lnTo>
                  <a:pt x="656197" y="1558960"/>
                </a:lnTo>
                <a:lnTo>
                  <a:pt x="667222" y="1638839"/>
                </a:lnTo>
                <a:cubicBezTo>
                  <a:pt x="676034" y="1702690"/>
                  <a:pt x="683085" y="1766541"/>
                  <a:pt x="683085" y="1830392"/>
                </a:cubicBezTo>
                <a:cubicBezTo>
                  <a:pt x="683085" y="1872959"/>
                  <a:pt x="697185" y="1915526"/>
                  <a:pt x="697185" y="1972283"/>
                </a:cubicBezTo>
                <a:cubicBezTo>
                  <a:pt x="697185" y="1993567"/>
                  <a:pt x="697185" y="2014850"/>
                  <a:pt x="693660" y="2034360"/>
                </a:cubicBezTo>
                <a:lnTo>
                  <a:pt x="687582" y="2054478"/>
                </a:lnTo>
                <a:lnTo>
                  <a:pt x="686610" y="2068059"/>
                </a:lnTo>
                <a:cubicBezTo>
                  <a:pt x="679559" y="2099985"/>
                  <a:pt x="661934" y="2128363"/>
                  <a:pt x="626683" y="2142552"/>
                </a:cubicBezTo>
                <a:cubicBezTo>
                  <a:pt x="612583" y="2142552"/>
                  <a:pt x="584382" y="2142552"/>
                  <a:pt x="556181" y="2142552"/>
                </a:cubicBezTo>
                <a:cubicBezTo>
                  <a:pt x="513880" y="2156741"/>
                  <a:pt x="485679" y="2142552"/>
                  <a:pt x="443378" y="2142552"/>
                </a:cubicBezTo>
                <a:cubicBezTo>
                  <a:pt x="415177" y="2142552"/>
                  <a:pt x="372876" y="2142552"/>
                  <a:pt x="330575" y="2156741"/>
                </a:cubicBezTo>
                <a:cubicBezTo>
                  <a:pt x="309425" y="2156741"/>
                  <a:pt x="291799" y="2160288"/>
                  <a:pt x="274174" y="2162062"/>
                </a:cubicBezTo>
                <a:lnTo>
                  <a:pt x="249548" y="2159739"/>
                </a:lnTo>
                <a:lnTo>
                  <a:pt x="217772" y="2170930"/>
                </a:lnTo>
                <a:cubicBezTo>
                  <a:pt x="245973" y="2199308"/>
                  <a:pt x="302374" y="2170930"/>
                  <a:pt x="344676" y="2170930"/>
                </a:cubicBezTo>
                <a:cubicBezTo>
                  <a:pt x="401077" y="2170930"/>
                  <a:pt x="457479" y="2170930"/>
                  <a:pt x="527981" y="2170930"/>
                </a:cubicBezTo>
                <a:cubicBezTo>
                  <a:pt x="584382" y="2170930"/>
                  <a:pt x="668984" y="2170930"/>
                  <a:pt x="697185" y="2099985"/>
                </a:cubicBezTo>
                <a:cubicBezTo>
                  <a:pt x="711285" y="2071606"/>
                  <a:pt x="711285" y="2057417"/>
                  <a:pt x="711285" y="2029039"/>
                </a:cubicBezTo>
                <a:cubicBezTo>
                  <a:pt x="711285" y="2000661"/>
                  <a:pt x="711285" y="1972283"/>
                  <a:pt x="711285" y="1943905"/>
                </a:cubicBezTo>
                <a:cubicBezTo>
                  <a:pt x="697185" y="1887148"/>
                  <a:pt x="697185" y="1830392"/>
                  <a:pt x="697185" y="1773636"/>
                </a:cubicBezTo>
                <a:cubicBezTo>
                  <a:pt x="683085" y="1645934"/>
                  <a:pt x="668984" y="1518232"/>
                  <a:pt x="654884" y="1404720"/>
                </a:cubicBezTo>
                <a:cubicBezTo>
                  <a:pt x="654884" y="1277018"/>
                  <a:pt x="626683" y="1149316"/>
                  <a:pt x="612583" y="1021614"/>
                </a:cubicBezTo>
                <a:cubicBezTo>
                  <a:pt x="584382" y="908101"/>
                  <a:pt x="570282" y="780400"/>
                  <a:pt x="556181" y="652698"/>
                </a:cubicBezTo>
                <a:close/>
                <a:moveTo>
                  <a:pt x="522175" y="549202"/>
                </a:moveTo>
                <a:lnTo>
                  <a:pt x="522693" y="560469"/>
                </a:lnTo>
                <a:cubicBezTo>
                  <a:pt x="527980" y="624320"/>
                  <a:pt x="535031" y="688171"/>
                  <a:pt x="542081" y="752021"/>
                </a:cubicBezTo>
                <a:cubicBezTo>
                  <a:pt x="556181" y="879723"/>
                  <a:pt x="570282" y="1007425"/>
                  <a:pt x="584382" y="1135127"/>
                </a:cubicBezTo>
                <a:cubicBezTo>
                  <a:pt x="598482" y="1262828"/>
                  <a:pt x="612583" y="1390530"/>
                  <a:pt x="626683" y="1518232"/>
                </a:cubicBezTo>
                <a:cubicBezTo>
                  <a:pt x="640784" y="1631745"/>
                  <a:pt x="654884" y="1745258"/>
                  <a:pt x="668984" y="1858770"/>
                </a:cubicBezTo>
                <a:cubicBezTo>
                  <a:pt x="668984" y="1929715"/>
                  <a:pt x="711285" y="2043228"/>
                  <a:pt x="640784" y="2085796"/>
                </a:cubicBezTo>
                <a:cubicBezTo>
                  <a:pt x="584382" y="2128362"/>
                  <a:pt x="499780" y="2128362"/>
                  <a:pt x="429278" y="2128362"/>
                </a:cubicBezTo>
                <a:cubicBezTo>
                  <a:pt x="408127" y="2128362"/>
                  <a:pt x="390502" y="2128363"/>
                  <a:pt x="372876" y="2128362"/>
                </a:cubicBezTo>
                <a:lnTo>
                  <a:pt x="368262" y="2128363"/>
                </a:lnTo>
                <a:lnTo>
                  <a:pt x="408656" y="2090444"/>
                </a:lnTo>
                <a:cubicBezTo>
                  <a:pt x="428432" y="2072965"/>
                  <a:pt x="450005" y="2055486"/>
                  <a:pt x="471579" y="2041503"/>
                </a:cubicBezTo>
                <a:cubicBezTo>
                  <a:pt x="471579" y="2041503"/>
                  <a:pt x="457197" y="2013537"/>
                  <a:pt x="457197" y="2027520"/>
                </a:cubicBezTo>
                <a:cubicBezTo>
                  <a:pt x="414049" y="2055486"/>
                  <a:pt x="370902" y="2083453"/>
                  <a:pt x="342137" y="2125402"/>
                </a:cubicBezTo>
                <a:cubicBezTo>
                  <a:pt x="338542" y="2125402"/>
                  <a:pt x="336744" y="2126276"/>
                  <a:pt x="336295" y="2127587"/>
                </a:cubicBezTo>
                <a:lnTo>
                  <a:pt x="336657" y="2128362"/>
                </a:lnTo>
                <a:lnTo>
                  <a:pt x="316475" y="2128362"/>
                </a:lnTo>
                <a:cubicBezTo>
                  <a:pt x="302374" y="2128362"/>
                  <a:pt x="284749" y="2128362"/>
                  <a:pt x="267124" y="2131910"/>
                </a:cubicBezTo>
                <a:lnTo>
                  <a:pt x="258850" y="2136073"/>
                </a:lnTo>
                <a:lnTo>
                  <a:pt x="260073" y="2142552"/>
                </a:lnTo>
                <a:cubicBezTo>
                  <a:pt x="274174" y="2156741"/>
                  <a:pt x="245973" y="2156741"/>
                  <a:pt x="245973" y="2142552"/>
                </a:cubicBezTo>
                <a:lnTo>
                  <a:pt x="245973" y="2142552"/>
                </a:lnTo>
                <a:lnTo>
                  <a:pt x="224823" y="2153193"/>
                </a:lnTo>
                <a:lnTo>
                  <a:pt x="224823" y="2153194"/>
                </a:lnTo>
                <a:lnTo>
                  <a:pt x="224822" y="2153193"/>
                </a:lnTo>
                <a:lnTo>
                  <a:pt x="217772" y="2156741"/>
                </a:lnTo>
                <a:lnTo>
                  <a:pt x="249548" y="2159739"/>
                </a:lnTo>
                <a:lnTo>
                  <a:pt x="288274" y="2146099"/>
                </a:lnTo>
                <a:cubicBezTo>
                  <a:pt x="312950" y="2142552"/>
                  <a:pt x="337626" y="2142552"/>
                  <a:pt x="358776" y="2142552"/>
                </a:cubicBezTo>
                <a:cubicBezTo>
                  <a:pt x="386977" y="2142552"/>
                  <a:pt x="429278" y="2142552"/>
                  <a:pt x="457479" y="2142552"/>
                </a:cubicBezTo>
                <a:cubicBezTo>
                  <a:pt x="527981" y="2142552"/>
                  <a:pt x="626683" y="2142552"/>
                  <a:pt x="668984" y="2085796"/>
                </a:cubicBezTo>
                <a:cubicBezTo>
                  <a:pt x="676034" y="2078701"/>
                  <a:pt x="681322" y="2070720"/>
                  <a:pt x="685288" y="2062073"/>
                </a:cubicBezTo>
                <a:lnTo>
                  <a:pt x="687582" y="2054478"/>
                </a:lnTo>
                <a:lnTo>
                  <a:pt x="690135" y="2018841"/>
                </a:lnTo>
                <a:cubicBezTo>
                  <a:pt x="689254" y="2002435"/>
                  <a:pt x="686609" y="1986472"/>
                  <a:pt x="683084" y="1972283"/>
                </a:cubicBezTo>
                <a:cubicBezTo>
                  <a:pt x="683085" y="1887148"/>
                  <a:pt x="668984" y="1802013"/>
                  <a:pt x="668984" y="1731068"/>
                </a:cubicBezTo>
                <a:lnTo>
                  <a:pt x="656197" y="1558960"/>
                </a:lnTo>
                <a:lnTo>
                  <a:pt x="640784" y="1447286"/>
                </a:lnTo>
                <a:cubicBezTo>
                  <a:pt x="626683" y="1319585"/>
                  <a:pt x="598482" y="1191883"/>
                  <a:pt x="584382" y="1064182"/>
                </a:cubicBezTo>
                <a:lnTo>
                  <a:pt x="579066" y="948642"/>
                </a:lnTo>
                <a:lnTo>
                  <a:pt x="550894" y="787494"/>
                </a:lnTo>
                <a:cubicBezTo>
                  <a:pt x="542081" y="723643"/>
                  <a:pt x="535031" y="659792"/>
                  <a:pt x="527980" y="595942"/>
                </a:cubicBezTo>
                <a:close/>
                <a:moveTo>
                  <a:pt x="455283" y="413495"/>
                </a:moveTo>
                <a:cubicBezTo>
                  <a:pt x="356283" y="498655"/>
                  <a:pt x="243141" y="583814"/>
                  <a:pt x="144142" y="668974"/>
                </a:cubicBezTo>
                <a:cubicBezTo>
                  <a:pt x="129999" y="668974"/>
                  <a:pt x="144142" y="683167"/>
                  <a:pt x="144142" y="683167"/>
                </a:cubicBezTo>
                <a:cubicBezTo>
                  <a:pt x="257284" y="598008"/>
                  <a:pt x="356284" y="512848"/>
                  <a:pt x="469426" y="427688"/>
                </a:cubicBezTo>
                <a:cubicBezTo>
                  <a:pt x="483568" y="427688"/>
                  <a:pt x="469426" y="413495"/>
                  <a:pt x="455283" y="413495"/>
                </a:cubicBezTo>
                <a:close/>
                <a:moveTo>
                  <a:pt x="515151" y="309482"/>
                </a:moveTo>
                <a:lnTo>
                  <a:pt x="518507" y="377341"/>
                </a:lnTo>
                <a:cubicBezTo>
                  <a:pt x="521371" y="407936"/>
                  <a:pt x="525337" y="438088"/>
                  <a:pt x="529743" y="468240"/>
                </a:cubicBezTo>
                <a:lnTo>
                  <a:pt x="542536" y="557493"/>
                </a:lnTo>
                <a:close/>
                <a:moveTo>
                  <a:pt x="510012" y="251258"/>
                </a:moveTo>
                <a:lnTo>
                  <a:pt x="513880" y="297971"/>
                </a:lnTo>
                <a:lnTo>
                  <a:pt x="515151" y="309482"/>
                </a:lnTo>
                <a:lnTo>
                  <a:pt x="513880" y="283782"/>
                </a:lnTo>
                <a:close/>
                <a:moveTo>
                  <a:pt x="22051" y="277429"/>
                </a:moveTo>
                <a:lnTo>
                  <a:pt x="27417" y="347633"/>
                </a:lnTo>
                <a:cubicBezTo>
                  <a:pt x="30942" y="379558"/>
                  <a:pt x="34467" y="411483"/>
                  <a:pt x="34467" y="439862"/>
                </a:cubicBezTo>
                <a:cubicBezTo>
                  <a:pt x="62668" y="567563"/>
                  <a:pt x="76769" y="695265"/>
                  <a:pt x="90869" y="808778"/>
                </a:cubicBezTo>
                <a:lnTo>
                  <a:pt x="98654" y="864656"/>
                </a:lnTo>
                <a:lnTo>
                  <a:pt x="94394" y="787494"/>
                </a:lnTo>
                <a:cubicBezTo>
                  <a:pt x="87344" y="723643"/>
                  <a:pt x="76769" y="659793"/>
                  <a:pt x="62668" y="595942"/>
                </a:cubicBezTo>
                <a:cubicBezTo>
                  <a:pt x="62668" y="524996"/>
                  <a:pt x="48568" y="468240"/>
                  <a:pt x="48568" y="411483"/>
                </a:cubicBezTo>
                <a:cubicBezTo>
                  <a:pt x="41518" y="383105"/>
                  <a:pt x="37993" y="358274"/>
                  <a:pt x="34468" y="335217"/>
                </a:cubicBezTo>
                <a:close/>
                <a:moveTo>
                  <a:pt x="17162" y="243793"/>
                </a:moveTo>
                <a:lnTo>
                  <a:pt x="20367" y="269593"/>
                </a:lnTo>
                <a:lnTo>
                  <a:pt x="22051" y="277429"/>
                </a:lnTo>
                <a:lnTo>
                  <a:pt x="20367" y="255404"/>
                </a:lnTo>
                <a:close/>
                <a:moveTo>
                  <a:pt x="443329" y="199938"/>
                </a:moveTo>
                <a:cubicBezTo>
                  <a:pt x="330324" y="284925"/>
                  <a:pt x="203194" y="384076"/>
                  <a:pt x="90189" y="469063"/>
                </a:cubicBezTo>
                <a:cubicBezTo>
                  <a:pt x="76064" y="469063"/>
                  <a:pt x="90189" y="497392"/>
                  <a:pt x="104315" y="483227"/>
                </a:cubicBezTo>
                <a:cubicBezTo>
                  <a:pt x="217320" y="398240"/>
                  <a:pt x="330324" y="299089"/>
                  <a:pt x="457454" y="214103"/>
                </a:cubicBezTo>
                <a:cubicBezTo>
                  <a:pt x="471580" y="214102"/>
                  <a:pt x="457454" y="185774"/>
                  <a:pt x="443329" y="199938"/>
                </a:cubicBezTo>
                <a:close/>
                <a:moveTo>
                  <a:pt x="3956" y="140579"/>
                </a:moveTo>
                <a:lnTo>
                  <a:pt x="538" y="159627"/>
                </a:lnTo>
                <a:cubicBezTo>
                  <a:pt x="98" y="170269"/>
                  <a:pt x="979" y="180911"/>
                  <a:pt x="2742" y="191553"/>
                </a:cubicBezTo>
                <a:lnTo>
                  <a:pt x="17162" y="243793"/>
                </a:lnTo>
                <a:lnTo>
                  <a:pt x="13317" y="212836"/>
                </a:lnTo>
                <a:cubicBezTo>
                  <a:pt x="9792" y="195100"/>
                  <a:pt x="6267" y="177364"/>
                  <a:pt x="6267" y="156080"/>
                </a:cubicBezTo>
                <a:close/>
                <a:moveTo>
                  <a:pt x="326011" y="70324"/>
                </a:moveTo>
                <a:cubicBezTo>
                  <a:pt x="324263" y="66859"/>
                  <a:pt x="320767" y="66859"/>
                  <a:pt x="313776" y="73788"/>
                </a:cubicBezTo>
                <a:cubicBezTo>
                  <a:pt x="264836" y="101504"/>
                  <a:pt x="219391" y="132685"/>
                  <a:pt x="173946" y="165598"/>
                </a:cubicBezTo>
                <a:lnTo>
                  <a:pt x="42987" y="261319"/>
                </a:lnTo>
                <a:lnTo>
                  <a:pt x="34467" y="227025"/>
                </a:lnTo>
                <a:cubicBezTo>
                  <a:pt x="34467" y="212836"/>
                  <a:pt x="30942" y="195100"/>
                  <a:pt x="27417" y="175590"/>
                </a:cubicBezTo>
                <a:lnTo>
                  <a:pt x="22445" y="131814"/>
                </a:lnTo>
                <a:lnTo>
                  <a:pt x="20367" y="141891"/>
                </a:lnTo>
                <a:cubicBezTo>
                  <a:pt x="20367" y="198647"/>
                  <a:pt x="34468" y="241214"/>
                  <a:pt x="34468" y="297971"/>
                </a:cubicBezTo>
                <a:cubicBezTo>
                  <a:pt x="62668" y="425673"/>
                  <a:pt x="76768" y="553374"/>
                  <a:pt x="90869" y="666887"/>
                </a:cubicBezTo>
                <a:lnTo>
                  <a:pt x="109812" y="775241"/>
                </a:lnTo>
                <a:lnTo>
                  <a:pt x="104969" y="709454"/>
                </a:lnTo>
                <a:cubicBezTo>
                  <a:pt x="90869" y="595942"/>
                  <a:pt x="62668" y="468240"/>
                  <a:pt x="62668" y="340538"/>
                </a:cubicBezTo>
                <a:cubicBezTo>
                  <a:pt x="55618" y="319254"/>
                  <a:pt x="52093" y="301518"/>
                  <a:pt x="48568" y="283782"/>
                </a:cubicBezTo>
                <a:lnTo>
                  <a:pt x="48037" y="281644"/>
                </a:lnTo>
                <a:lnTo>
                  <a:pt x="48100" y="281660"/>
                </a:lnTo>
                <a:cubicBezTo>
                  <a:pt x="131998" y="212370"/>
                  <a:pt x="229878" y="143079"/>
                  <a:pt x="327759" y="87646"/>
                </a:cubicBezTo>
                <a:cubicBezTo>
                  <a:pt x="327759" y="80717"/>
                  <a:pt x="327759" y="73788"/>
                  <a:pt x="326011" y="70324"/>
                </a:cubicBezTo>
                <a:close/>
                <a:moveTo>
                  <a:pt x="66193" y="74493"/>
                </a:moveTo>
                <a:lnTo>
                  <a:pt x="34468" y="85134"/>
                </a:lnTo>
                <a:cubicBezTo>
                  <a:pt x="20367" y="99324"/>
                  <a:pt x="20367" y="113513"/>
                  <a:pt x="20367" y="113513"/>
                </a:cubicBezTo>
                <a:lnTo>
                  <a:pt x="22445" y="131814"/>
                </a:lnTo>
                <a:lnTo>
                  <a:pt x="27638" y="106640"/>
                </a:lnTo>
                <a:cubicBezTo>
                  <a:pt x="32264" y="97107"/>
                  <a:pt x="38874" y="89569"/>
                  <a:pt x="46805" y="83361"/>
                </a:cubicBezTo>
                <a:close/>
                <a:moveTo>
                  <a:pt x="104969" y="56756"/>
                </a:moveTo>
                <a:lnTo>
                  <a:pt x="66193" y="74493"/>
                </a:lnTo>
                <a:lnTo>
                  <a:pt x="76769" y="70945"/>
                </a:lnTo>
                <a:cubicBezTo>
                  <a:pt x="119070" y="56756"/>
                  <a:pt x="147270" y="56756"/>
                  <a:pt x="189572" y="56756"/>
                </a:cubicBezTo>
                <a:lnTo>
                  <a:pt x="182521" y="56756"/>
                </a:lnTo>
                <a:cubicBezTo>
                  <a:pt x="157846" y="56756"/>
                  <a:pt x="133170" y="56756"/>
                  <a:pt x="104969" y="56756"/>
                </a:cubicBezTo>
                <a:close/>
                <a:moveTo>
                  <a:pt x="355176" y="28982"/>
                </a:moveTo>
                <a:lnTo>
                  <a:pt x="189572" y="56756"/>
                </a:lnTo>
                <a:lnTo>
                  <a:pt x="260073" y="56756"/>
                </a:lnTo>
                <a:cubicBezTo>
                  <a:pt x="302375" y="42567"/>
                  <a:pt x="344676" y="42567"/>
                  <a:pt x="386977" y="42567"/>
                </a:cubicBezTo>
                <a:cubicBezTo>
                  <a:pt x="485679" y="56756"/>
                  <a:pt x="485679" y="184458"/>
                  <a:pt x="485679" y="255403"/>
                </a:cubicBezTo>
                <a:lnTo>
                  <a:pt x="522175" y="549202"/>
                </a:lnTo>
                <a:lnTo>
                  <a:pt x="513880" y="368916"/>
                </a:lnTo>
                <a:cubicBezTo>
                  <a:pt x="499780" y="312160"/>
                  <a:pt x="485679" y="241214"/>
                  <a:pt x="485679" y="170269"/>
                </a:cubicBezTo>
                <a:cubicBezTo>
                  <a:pt x="478629" y="156080"/>
                  <a:pt x="478629" y="138344"/>
                  <a:pt x="478629" y="118834"/>
                </a:cubicBezTo>
                <a:lnTo>
                  <a:pt x="477779" y="89529"/>
                </a:lnTo>
                <a:lnTo>
                  <a:pt x="457479" y="56756"/>
                </a:lnTo>
                <a:cubicBezTo>
                  <a:pt x="443378" y="42567"/>
                  <a:pt x="425753" y="35473"/>
                  <a:pt x="406365" y="31925"/>
                </a:cubicBezTo>
                <a:close/>
                <a:moveTo>
                  <a:pt x="90869" y="42567"/>
                </a:moveTo>
                <a:cubicBezTo>
                  <a:pt x="76769" y="56756"/>
                  <a:pt x="34468" y="56756"/>
                  <a:pt x="6267" y="85135"/>
                </a:cubicBezTo>
                <a:cubicBezTo>
                  <a:pt x="-784" y="92229"/>
                  <a:pt x="-783" y="106418"/>
                  <a:pt x="979" y="120607"/>
                </a:cubicBezTo>
                <a:lnTo>
                  <a:pt x="3956" y="140579"/>
                </a:lnTo>
                <a:lnTo>
                  <a:pt x="6267" y="127702"/>
                </a:lnTo>
                <a:cubicBezTo>
                  <a:pt x="13317" y="78040"/>
                  <a:pt x="48568" y="56756"/>
                  <a:pt x="90869" y="46115"/>
                </a:cubicBezTo>
                <a:lnTo>
                  <a:pt x="119123" y="41755"/>
                </a:lnTo>
                <a:close/>
                <a:moveTo>
                  <a:pt x="188975" y="31948"/>
                </a:moveTo>
                <a:lnTo>
                  <a:pt x="156964" y="35916"/>
                </a:lnTo>
                <a:lnTo>
                  <a:pt x="119123" y="41755"/>
                </a:lnTo>
                <a:lnTo>
                  <a:pt x="152558" y="40794"/>
                </a:lnTo>
                <a:close/>
                <a:moveTo>
                  <a:pt x="372876" y="0"/>
                </a:moveTo>
                <a:cubicBezTo>
                  <a:pt x="316475" y="0"/>
                  <a:pt x="260074" y="14189"/>
                  <a:pt x="203672" y="28378"/>
                </a:cubicBezTo>
                <a:lnTo>
                  <a:pt x="188975" y="31948"/>
                </a:lnTo>
                <a:lnTo>
                  <a:pt x="217772" y="28378"/>
                </a:lnTo>
                <a:cubicBezTo>
                  <a:pt x="260073" y="28378"/>
                  <a:pt x="302374" y="28378"/>
                  <a:pt x="344676" y="28378"/>
                </a:cubicBezTo>
                <a:lnTo>
                  <a:pt x="355176" y="28982"/>
                </a:lnTo>
                <a:lnTo>
                  <a:pt x="358776" y="28378"/>
                </a:lnTo>
                <a:cubicBezTo>
                  <a:pt x="401077" y="14189"/>
                  <a:pt x="443378" y="14189"/>
                  <a:pt x="471579" y="56756"/>
                </a:cubicBezTo>
                <a:cubicBezTo>
                  <a:pt x="475104" y="67398"/>
                  <a:pt x="476867" y="78040"/>
                  <a:pt x="477748" y="88460"/>
                </a:cubicBezTo>
                <a:lnTo>
                  <a:pt x="477779" y="89529"/>
                </a:lnTo>
                <a:lnTo>
                  <a:pt x="488103" y="106197"/>
                </a:lnTo>
                <a:cubicBezTo>
                  <a:pt x="501763" y="142999"/>
                  <a:pt x="503966" y="186010"/>
                  <a:pt x="507050" y="226360"/>
                </a:cubicBezTo>
                <a:lnTo>
                  <a:pt x="510012" y="251258"/>
                </a:lnTo>
                <a:lnTo>
                  <a:pt x="506830" y="212836"/>
                </a:lnTo>
                <a:cubicBezTo>
                  <a:pt x="503305" y="184458"/>
                  <a:pt x="499780" y="156080"/>
                  <a:pt x="499780" y="127702"/>
                </a:cubicBezTo>
                <a:cubicBezTo>
                  <a:pt x="485679" y="99324"/>
                  <a:pt x="485679" y="56756"/>
                  <a:pt x="471579" y="28378"/>
                </a:cubicBezTo>
                <a:cubicBezTo>
                  <a:pt x="457479" y="0"/>
                  <a:pt x="415177" y="0"/>
                  <a:pt x="372876" y="0"/>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65" name="Freeform 862"/>
          <p:cNvSpPr>
            <a:spLocks/>
          </p:cNvSpPr>
          <p:nvPr/>
        </p:nvSpPr>
        <p:spPr bwMode="auto">
          <a:xfrm rot="21401676" flipH="1">
            <a:off x="4266909" y="1757825"/>
            <a:ext cx="422483" cy="436102"/>
          </a:xfrm>
          <a:custGeom>
            <a:avLst/>
            <a:gdLst>
              <a:gd name="T0" fmla="*/ 12 w 40"/>
              <a:gd name="T1" fmla="*/ 14 h 41"/>
              <a:gd name="T2" fmla="*/ 18 w 40"/>
              <a:gd name="T3" fmla="*/ 4 h 41"/>
              <a:gd name="T4" fmla="*/ 38 w 40"/>
              <a:gd name="T5" fmla="*/ 34 h 41"/>
              <a:gd name="T6" fmla="*/ 19 w 40"/>
              <a:gd name="T7" fmla="*/ 0 h 41"/>
              <a:gd name="T8" fmla="*/ 9 w 40"/>
              <a:gd name="T9" fmla="*/ 15 h 41"/>
              <a:gd name="T10" fmla="*/ 1 w 40"/>
              <a:gd name="T11" fmla="*/ 40 h 41"/>
              <a:gd name="T12" fmla="*/ 26 w 40"/>
              <a:gd name="T13" fmla="*/ 38 h 41"/>
              <a:gd name="T14" fmla="*/ 32 w 40"/>
              <a:gd name="T15" fmla="*/ 28 h 41"/>
              <a:gd name="T16" fmla="*/ 17 w 40"/>
              <a:gd name="T17" fmla="*/ 1 h 41"/>
              <a:gd name="T18" fmla="*/ 9 w 40"/>
              <a:gd name="T19" fmla="*/ 20 h 41"/>
              <a:gd name="T20" fmla="*/ 13 w 40"/>
              <a:gd name="T21" fmla="*/ 39 h 41"/>
              <a:gd name="T22" fmla="*/ 34 w 40"/>
              <a:gd name="T23" fmla="*/ 37 h 41"/>
              <a:gd name="T24" fmla="*/ 13 w 40"/>
              <a:gd name="T25" fmla="*/ 8 h 41"/>
              <a:gd name="T26" fmla="*/ 5 w 40"/>
              <a:gd name="T27" fmla="*/ 35 h 41"/>
              <a:gd name="T28" fmla="*/ 14 w 40"/>
              <a:gd name="T29" fmla="*/ 11 h 41"/>
              <a:gd name="T30" fmla="*/ 17 w 40"/>
              <a:gd name="T31" fmla="*/ 10 h 41"/>
              <a:gd name="T32" fmla="*/ 8 w 40"/>
              <a:gd name="T33" fmla="*/ 38 h 41"/>
              <a:gd name="T34" fmla="*/ 17 w 40"/>
              <a:gd name="T35" fmla="*/ 9 h 41"/>
              <a:gd name="T36" fmla="*/ 8 w 40"/>
              <a:gd name="T37" fmla="*/ 38 h 41"/>
              <a:gd name="T38" fmla="*/ 18 w 40"/>
              <a:gd name="T39" fmla="*/ 11 h 41"/>
              <a:gd name="T40" fmla="*/ 22 w 40"/>
              <a:gd name="T41" fmla="*/ 16 h 41"/>
              <a:gd name="T42" fmla="*/ 15 w 40"/>
              <a:gd name="T43" fmla="*/ 39 h 41"/>
              <a:gd name="T44" fmla="*/ 17 w 40"/>
              <a:gd name="T45" fmla="*/ 36 h 41"/>
              <a:gd name="T46" fmla="*/ 26 w 40"/>
              <a:gd name="T47" fmla="*/ 24 h 41"/>
              <a:gd name="T48" fmla="*/ 27 w 40"/>
              <a:gd name="T49" fmla="*/ 29 h 41"/>
              <a:gd name="T50" fmla="*/ 24 w 40"/>
              <a:gd name="T51" fmla="*/ 34 h 41"/>
              <a:gd name="T52" fmla="*/ 29 w 40"/>
              <a:gd name="T53" fmla="*/ 32 h 41"/>
              <a:gd name="T54" fmla="*/ 18 w 40"/>
              <a:gd name="T55" fmla="*/ 14 h 41"/>
              <a:gd name="T56" fmla="*/ 26 w 40"/>
              <a:gd name="T57" fmla="*/ 20 h 41"/>
              <a:gd name="T58" fmla="*/ 25 w 40"/>
              <a:gd name="T59" fmla="*/ 30 h 41"/>
              <a:gd name="T60" fmla="*/ 18 w 40"/>
              <a:gd name="T61" fmla="*/ 12 h 41"/>
              <a:gd name="T62" fmla="*/ 30 w 40"/>
              <a:gd name="T63" fmla="*/ 29 h 41"/>
              <a:gd name="T64" fmla="*/ 29 w 40"/>
              <a:gd name="T65" fmla="*/ 32 h 41"/>
              <a:gd name="T66" fmla="*/ 28 w 40"/>
              <a:gd name="T67" fmla="*/ 29 h 41"/>
              <a:gd name="T68" fmla="*/ 28 w 40"/>
              <a:gd name="T69" fmla="*/ 28 h 41"/>
              <a:gd name="T70" fmla="*/ 21 w 40"/>
              <a:gd name="T71" fmla="*/ 35 h 41"/>
              <a:gd name="T72" fmla="*/ 17 w 40"/>
              <a:gd name="T73" fmla="*/ 35 h 41"/>
              <a:gd name="T74" fmla="*/ 23 w 40"/>
              <a:gd name="T75" fmla="*/ 20 h 41"/>
              <a:gd name="T76" fmla="*/ 22 w 40"/>
              <a:gd name="T77" fmla="*/ 16 h 41"/>
              <a:gd name="T78" fmla="*/ 13 w 40"/>
              <a:gd name="T79" fmla="*/ 36 h 41"/>
              <a:gd name="T80" fmla="*/ 14 w 40"/>
              <a:gd name="T81" fmla="*/ 24 h 41"/>
              <a:gd name="T82" fmla="*/ 12 w 40"/>
              <a:gd name="T83" fmla="*/ 22 h 41"/>
              <a:gd name="T84" fmla="*/ 8 w 40"/>
              <a:gd name="T85" fmla="*/ 38 h 41"/>
              <a:gd name="T86" fmla="*/ 17 w 40"/>
              <a:gd name="T87" fmla="*/ 10 h 41"/>
              <a:gd name="T88" fmla="*/ 7 w 40"/>
              <a:gd name="T89" fmla="*/ 33 h 41"/>
              <a:gd name="T90" fmla="*/ 9 w 40"/>
              <a:gd name="T91" fmla="*/ 24 h 41"/>
              <a:gd name="T92" fmla="*/ 11 w 40"/>
              <a:gd name="T93" fmla="*/ 16 h 41"/>
              <a:gd name="T94" fmla="*/ 17 w 40"/>
              <a:gd name="T95" fmla="*/ 2 h 41"/>
              <a:gd name="T96" fmla="*/ 20 w 40"/>
              <a:gd name="T97" fmla="*/ 37 h 41"/>
              <a:gd name="T98" fmla="*/ 6 w 40"/>
              <a:gd name="T99" fmla="*/ 29 h 41"/>
              <a:gd name="T100" fmla="*/ 14 w 40"/>
              <a:gd name="T101" fmla="*/ 8 h 41"/>
              <a:gd name="T102" fmla="*/ 26 w 40"/>
              <a:gd name="T103" fmla="*/ 20 h 41"/>
              <a:gd name="T104" fmla="*/ 38 w 40"/>
              <a:gd name="T105" fmla="*/ 35 h 41"/>
              <a:gd name="T106" fmla="*/ 10 w 40"/>
              <a:gd name="T107" fmla="*/ 40 h 41"/>
              <a:gd name="T108" fmla="*/ 6 w 40"/>
              <a:gd name="T109" fmla="*/ 28 h 41"/>
              <a:gd name="T110" fmla="*/ 18 w 40"/>
              <a:gd name="T111" fmla="*/ 1 h 41"/>
              <a:gd name="T112" fmla="*/ 38 w 40"/>
              <a:gd name="T113" fmla="*/ 34 h 41"/>
              <a:gd name="T114" fmla="*/ 20 w 40"/>
              <a:gd name="T115" fmla="*/ 4 h 41"/>
              <a:gd name="T116" fmla="*/ 10 w 40"/>
              <a:gd name="T117" fmla="*/ 15 h 41"/>
              <a:gd name="T118" fmla="*/ 5 w 40"/>
              <a:gd name="T119"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41">
                <a:moveTo>
                  <a:pt x="5" y="34"/>
                </a:moveTo>
                <a:cubicBezTo>
                  <a:pt x="6" y="30"/>
                  <a:pt x="8" y="26"/>
                  <a:pt x="9" y="22"/>
                </a:cubicBezTo>
                <a:cubicBezTo>
                  <a:pt x="10" y="19"/>
                  <a:pt x="11" y="17"/>
                  <a:pt x="12" y="14"/>
                </a:cubicBezTo>
                <a:cubicBezTo>
                  <a:pt x="13" y="11"/>
                  <a:pt x="13" y="8"/>
                  <a:pt x="15" y="6"/>
                </a:cubicBezTo>
                <a:cubicBezTo>
                  <a:pt x="15" y="5"/>
                  <a:pt x="16" y="4"/>
                  <a:pt x="16" y="4"/>
                </a:cubicBezTo>
                <a:cubicBezTo>
                  <a:pt x="17" y="3"/>
                  <a:pt x="18" y="4"/>
                  <a:pt x="18" y="4"/>
                </a:cubicBezTo>
                <a:cubicBezTo>
                  <a:pt x="20" y="6"/>
                  <a:pt x="22" y="8"/>
                  <a:pt x="23" y="9"/>
                </a:cubicBezTo>
                <a:cubicBezTo>
                  <a:pt x="24" y="11"/>
                  <a:pt x="26" y="13"/>
                  <a:pt x="27" y="15"/>
                </a:cubicBezTo>
                <a:cubicBezTo>
                  <a:pt x="30" y="22"/>
                  <a:pt x="34" y="28"/>
                  <a:pt x="38" y="34"/>
                </a:cubicBezTo>
                <a:cubicBezTo>
                  <a:pt x="39" y="34"/>
                  <a:pt x="39" y="34"/>
                  <a:pt x="39" y="33"/>
                </a:cubicBezTo>
                <a:cubicBezTo>
                  <a:pt x="35" y="29"/>
                  <a:pt x="33" y="23"/>
                  <a:pt x="30" y="18"/>
                </a:cubicBezTo>
                <a:cubicBezTo>
                  <a:pt x="27" y="11"/>
                  <a:pt x="23" y="6"/>
                  <a:pt x="19" y="0"/>
                </a:cubicBezTo>
                <a:cubicBezTo>
                  <a:pt x="18" y="0"/>
                  <a:pt x="18" y="0"/>
                  <a:pt x="18" y="0"/>
                </a:cubicBezTo>
                <a:cubicBezTo>
                  <a:pt x="16" y="1"/>
                  <a:pt x="14" y="4"/>
                  <a:pt x="13" y="6"/>
                </a:cubicBezTo>
                <a:cubicBezTo>
                  <a:pt x="12" y="9"/>
                  <a:pt x="10" y="12"/>
                  <a:pt x="9" y="15"/>
                </a:cubicBezTo>
                <a:cubicBezTo>
                  <a:pt x="8" y="19"/>
                  <a:pt x="7" y="23"/>
                  <a:pt x="6" y="26"/>
                </a:cubicBezTo>
                <a:cubicBezTo>
                  <a:pt x="4" y="30"/>
                  <a:pt x="3" y="35"/>
                  <a:pt x="1" y="39"/>
                </a:cubicBezTo>
                <a:cubicBezTo>
                  <a:pt x="1" y="39"/>
                  <a:pt x="1" y="40"/>
                  <a:pt x="1" y="40"/>
                </a:cubicBezTo>
                <a:cubicBezTo>
                  <a:pt x="3" y="41"/>
                  <a:pt x="6" y="41"/>
                  <a:pt x="8" y="41"/>
                </a:cubicBezTo>
                <a:cubicBezTo>
                  <a:pt x="11" y="41"/>
                  <a:pt x="14" y="40"/>
                  <a:pt x="18" y="39"/>
                </a:cubicBezTo>
                <a:cubicBezTo>
                  <a:pt x="21" y="38"/>
                  <a:pt x="23" y="38"/>
                  <a:pt x="26" y="38"/>
                </a:cubicBezTo>
                <a:cubicBezTo>
                  <a:pt x="31" y="37"/>
                  <a:pt x="35" y="38"/>
                  <a:pt x="39" y="36"/>
                </a:cubicBezTo>
                <a:cubicBezTo>
                  <a:pt x="39" y="36"/>
                  <a:pt x="39" y="35"/>
                  <a:pt x="39" y="35"/>
                </a:cubicBezTo>
                <a:cubicBezTo>
                  <a:pt x="37" y="32"/>
                  <a:pt x="34" y="31"/>
                  <a:pt x="32" y="28"/>
                </a:cubicBezTo>
                <a:cubicBezTo>
                  <a:pt x="31" y="25"/>
                  <a:pt x="29" y="22"/>
                  <a:pt x="28" y="19"/>
                </a:cubicBezTo>
                <a:cubicBezTo>
                  <a:pt x="24" y="13"/>
                  <a:pt x="20" y="8"/>
                  <a:pt x="18" y="1"/>
                </a:cubicBezTo>
                <a:cubicBezTo>
                  <a:pt x="18" y="1"/>
                  <a:pt x="17" y="1"/>
                  <a:pt x="17" y="1"/>
                </a:cubicBezTo>
                <a:cubicBezTo>
                  <a:pt x="15" y="2"/>
                  <a:pt x="14" y="4"/>
                  <a:pt x="13" y="6"/>
                </a:cubicBezTo>
                <a:cubicBezTo>
                  <a:pt x="12" y="8"/>
                  <a:pt x="11" y="11"/>
                  <a:pt x="11" y="14"/>
                </a:cubicBezTo>
                <a:cubicBezTo>
                  <a:pt x="10" y="16"/>
                  <a:pt x="9" y="18"/>
                  <a:pt x="9" y="20"/>
                </a:cubicBezTo>
                <a:cubicBezTo>
                  <a:pt x="8" y="23"/>
                  <a:pt x="6" y="25"/>
                  <a:pt x="5" y="27"/>
                </a:cubicBezTo>
                <a:cubicBezTo>
                  <a:pt x="4" y="30"/>
                  <a:pt x="0" y="37"/>
                  <a:pt x="6" y="39"/>
                </a:cubicBezTo>
                <a:cubicBezTo>
                  <a:pt x="8" y="40"/>
                  <a:pt x="11" y="39"/>
                  <a:pt x="13" y="39"/>
                </a:cubicBezTo>
                <a:cubicBezTo>
                  <a:pt x="16" y="38"/>
                  <a:pt x="20" y="38"/>
                  <a:pt x="24" y="38"/>
                </a:cubicBezTo>
                <a:cubicBezTo>
                  <a:pt x="27" y="38"/>
                  <a:pt x="30" y="38"/>
                  <a:pt x="33" y="38"/>
                </a:cubicBezTo>
                <a:cubicBezTo>
                  <a:pt x="33" y="38"/>
                  <a:pt x="34" y="37"/>
                  <a:pt x="34" y="37"/>
                </a:cubicBezTo>
                <a:cubicBezTo>
                  <a:pt x="29" y="25"/>
                  <a:pt x="22" y="14"/>
                  <a:pt x="18" y="2"/>
                </a:cubicBezTo>
                <a:cubicBezTo>
                  <a:pt x="18" y="1"/>
                  <a:pt x="18" y="1"/>
                  <a:pt x="17" y="2"/>
                </a:cubicBezTo>
                <a:cubicBezTo>
                  <a:pt x="15" y="3"/>
                  <a:pt x="14" y="6"/>
                  <a:pt x="13" y="8"/>
                </a:cubicBezTo>
                <a:cubicBezTo>
                  <a:pt x="12" y="10"/>
                  <a:pt x="11" y="13"/>
                  <a:pt x="10" y="16"/>
                </a:cubicBezTo>
                <a:cubicBezTo>
                  <a:pt x="7" y="22"/>
                  <a:pt x="4" y="28"/>
                  <a:pt x="3" y="34"/>
                </a:cubicBezTo>
                <a:cubicBezTo>
                  <a:pt x="3" y="35"/>
                  <a:pt x="4" y="35"/>
                  <a:pt x="5" y="35"/>
                </a:cubicBezTo>
                <a:cubicBezTo>
                  <a:pt x="8" y="33"/>
                  <a:pt x="8" y="29"/>
                  <a:pt x="10" y="25"/>
                </a:cubicBezTo>
                <a:cubicBezTo>
                  <a:pt x="12" y="20"/>
                  <a:pt x="14" y="16"/>
                  <a:pt x="15" y="11"/>
                </a:cubicBezTo>
                <a:cubicBezTo>
                  <a:pt x="16" y="11"/>
                  <a:pt x="15" y="10"/>
                  <a:pt x="14" y="11"/>
                </a:cubicBezTo>
                <a:cubicBezTo>
                  <a:pt x="9" y="17"/>
                  <a:pt x="8" y="25"/>
                  <a:pt x="6" y="33"/>
                </a:cubicBezTo>
                <a:cubicBezTo>
                  <a:pt x="6" y="33"/>
                  <a:pt x="7" y="34"/>
                  <a:pt x="7" y="33"/>
                </a:cubicBezTo>
                <a:cubicBezTo>
                  <a:pt x="12" y="26"/>
                  <a:pt x="15" y="18"/>
                  <a:pt x="17" y="10"/>
                </a:cubicBezTo>
                <a:cubicBezTo>
                  <a:pt x="17" y="10"/>
                  <a:pt x="16" y="10"/>
                  <a:pt x="16" y="10"/>
                </a:cubicBezTo>
                <a:cubicBezTo>
                  <a:pt x="16" y="15"/>
                  <a:pt x="15" y="20"/>
                  <a:pt x="13" y="24"/>
                </a:cubicBezTo>
                <a:cubicBezTo>
                  <a:pt x="12" y="29"/>
                  <a:pt x="10" y="34"/>
                  <a:pt x="8" y="38"/>
                </a:cubicBezTo>
                <a:cubicBezTo>
                  <a:pt x="8" y="38"/>
                  <a:pt x="8" y="39"/>
                  <a:pt x="9" y="39"/>
                </a:cubicBezTo>
                <a:cubicBezTo>
                  <a:pt x="11" y="29"/>
                  <a:pt x="19" y="20"/>
                  <a:pt x="18" y="9"/>
                </a:cubicBezTo>
                <a:cubicBezTo>
                  <a:pt x="18" y="9"/>
                  <a:pt x="17" y="9"/>
                  <a:pt x="17" y="9"/>
                </a:cubicBezTo>
                <a:cubicBezTo>
                  <a:pt x="13" y="12"/>
                  <a:pt x="13" y="17"/>
                  <a:pt x="11" y="21"/>
                </a:cubicBezTo>
                <a:cubicBezTo>
                  <a:pt x="9" y="26"/>
                  <a:pt x="7" y="31"/>
                  <a:pt x="7" y="37"/>
                </a:cubicBezTo>
                <a:cubicBezTo>
                  <a:pt x="7" y="38"/>
                  <a:pt x="7" y="38"/>
                  <a:pt x="8" y="38"/>
                </a:cubicBezTo>
                <a:cubicBezTo>
                  <a:pt x="12" y="35"/>
                  <a:pt x="13" y="30"/>
                  <a:pt x="15" y="26"/>
                </a:cubicBezTo>
                <a:cubicBezTo>
                  <a:pt x="16" y="21"/>
                  <a:pt x="17" y="16"/>
                  <a:pt x="19" y="11"/>
                </a:cubicBezTo>
                <a:cubicBezTo>
                  <a:pt x="18" y="11"/>
                  <a:pt x="18" y="11"/>
                  <a:pt x="18" y="11"/>
                </a:cubicBezTo>
                <a:cubicBezTo>
                  <a:pt x="17" y="20"/>
                  <a:pt x="15" y="28"/>
                  <a:pt x="12" y="35"/>
                </a:cubicBezTo>
                <a:cubicBezTo>
                  <a:pt x="12" y="36"/>
                  <a:pt x="13" y="37"/>
                  <a:pt x="13" y="36"/>
                </a:cubicBezTo>
                <a:cubicBezTo>
                  <a:pt x="16" y="29"/>
                  <a:pt x="19" y="23"/>
                  <a:pt x="22" y="16"/>
                </a:cubicBezTo>
                <a:cubicBezTo>
                  <a:pt x="22" y="15"/>
                  <a:pt x="21" y="15"/>
                  <a:pt x="21" y="15"/>
                </a:cubicBezTo>
                <a:cubicBezTo>
                  <a:pt x="17" y="22"/>
                  <a:pt x="15" y="30"/>
                  <a:pt x="13" y="38"/>
                </a:cubicBezTo>
                <a:cubicBezTo>
                  <a:pt x="13" y="39"/>
                  <a:pt x="14" y="39"/>
                  <a:pt x="15" y="39"/>
                </a:cubicBezTo>
                <a:cubicBezTo>
                  <a:pt x="20" y="34"/>
                  <a:pt x="21" y="27"/>
                  <a:pt x="24" y="21"/>
                </a:cubicBezTo>
                <a:cubicBezTo>
                  <a:pt x="24" y="21"/>
                  <a:pt x="24" y="21"/>
                  <a:pt x="23" y="20"/>
                </a:cubicBezTo>
                <a:cubicBezTo>
                  <a:pt x="21" y="25"/>
                  <a:pt x="18" y="30"/>
                  <a:pt x="17" y="36"/>
                </a:cubicBezTo>
                <a:cubicBezTo>
                  <a:pt x="17" y="36"/>
                  <a:pt x="18" y="37"/>
                  <a:pt x="18" y="36"/>
                </a:cubicBezTo>
                <a:cubicBezTo>
                  <a:pt x="21" y="33"/>
                  <a:pt x="24" y="29"/>
                  <a:pt x="27" y="25"/>
                </a:cubicBezTo>
                <a:cubicBezTo>
                  <a:pt x="26" y="25"/>
                  <a:pt x="26" y="25"/>
                  <a:pt x="26" y="24"/>
                </a:cubicBezTo>
                <a:cubicBezTo>
                  <a:pt x="25" y="28"/>
                  <a:pt x="22" y="31"/>
                  <a:pt x="20" y="34"/>
                </a:cubicBezTo>
                <a:cubicBezTo>
                  <a:pt x="20" y="34"/>
                  <a:pt x="21" y="34"/>
                  <a:pt x="21" y="35"/>
                </a:cubicBezTo>
                <a:cubicBezTo>
                  <a:pt x="22" y="32"/>
                  <a:pt x="25" y="30"/>
                  <a:pt x="27" y="29"/>
                </a:cubicBezTo>
                <a:cubicBezTo>
                  <a:pt x="27" y="28"/>
                  <a:pt x="27" y="28"/>
                  <a:pt x="26" y="28"/>
                </a:cubicBezTo>
                <a:cubicBezTo>
                  <a:pt x="26" y="30"/>
                  <a:pt x="25" y="32"/>
                  <a:pt x="23" y="33"/>
                </a:cubicBezTo>
                <a:cubicBezTo>
                  <a:pt x="23" y="34"/>
                  <a:pt x="24" y="34"/>
                  <a:pt x="24" y="34"/>
                </a:cubicBezTo>
                <a:cubicBezTo>
                  <a:pt x="25" y="33"/>
                  <a:pt x="27" y="31"/>
                  <a:pt x="29" y="30"/>
                </a:cubicBezTo>
                <a:cubicBezTo>
                  <a:pt x="28" y="30"/>
                  <a:pt x="28" y="30"/>
                  <a:pt x="28" y="30"/>
                </a:cubicBezTo>
                <a:cubicBezTo>
                  <a:pt x="28" y="31"/>
                  <a:pt x="29" y="31"/>
                  <a:pt x="29" y="32"/>
                </a:cubicBezTo>
                <a:cubicBezTo>
                  <a:pt x="29" y="32"/>
                  <a:pt x="30" y="32"/>
                  <a:pt x="30" y="32"/>
                </a:cubicBezTo>
                <a:cubicBezTo>
                  <a:pt x="27" y="25"/>
                  <a:pt x="23" y="18"/>
                  <a:pt x="19" y="13"/>
                </a:cubicBezTo>
                <a:cubicBezTo>
                  <a:pt x="19" y="13"/>
                  <a:pt x="18" y="13"/>
                  <a:pt x="18" y="14"/>
                </a:cubicBezTo>
                <a:cubicBezTo>
                  <a:pt x="23" y="18"/>
                  <a:pt x="24" y="25"/>
                  <a:pt x="28" y="30"/>
                </a:cubicBezTo>
                <a:cubicBezTo>
                  <a:pt x="29" y="30"/>
                  <a:pt x="30" y="30"/>
                  <a:pt x="30" y="29"/>
                </a:cubicBezTo>
                <a:cubicBezTo>
                  <a:pt x="29" y="26"/>
                  <a:pt x="27" y="23"/>
                  <a:pt x="26" y="20"/>
                </a:cubicBezTo>
                <a:cubicBezTo>
                  <a:pt x="24" y="16"/>
                  <a:pt x="22" y="13"/>
                  <a:pt x="19" y="11"/>
                </a:cubicBezTo>
                <a:cubicBezTo>
                  <a:pt x="18" y="10"/>
                  <a:pt x="18" y="11"/>
                  <a:pt x="18" y="11"/>
                </a:cubicBezTo>
                <a:cubicBezTo>
                  <a:pt x="18" y="18"/>
                  <a:pt x="22" y="24"/>
                  <a:pt x="25" y="30"/>
                </a:cubicBezTo>
                <a:cubicBezTo>
                  <a:pt x="25" y="30"/>
                  <a:pt x="26" y="30"/>
                  <a:pt x="26" y="29"/>
                </a:cubicBezTo>
                <a:cubicBezTo>
                  <a:pt x="23" y="23"/>
                  <a:pt x="19" y="18"/>
                  <a:pt x="19" y="11"/>
                </a:cubicBezTo>
                <a:cubicBezTo>
                  <a:pt x="19" y="11"/>
                  <a:pt x="18" y="12"/>
                  <a:pt x="18" y="12"/>
                </a:cubicBezTo>
                <a:cubicBezTo>
                  <a:pt x="21" y="14"/>
                  <a:pt x="22" y="17"/>
                  <a:pt x="24" y="20"/>
                </a:cubicBezTo>
                <a:cubicBezTo>
                  <a:pt x="26" y="23"/>
                  <a:pt x="28" y="26"/>
                  <a:pt x="28" y="29"/>
                </a:cubicBezTo>
                <a:cubicBezTo>
                  <a:pt x="29" y="29"/>
                  <a:pt x="29" y="29"/>
                  <a:pt x="30" y="29"/>
                </a:cubicBezTo>
                <a:cubicBezTo>
                  <a:pt x="26" y="24"/>
                  <a:pt x="24" y="17"/>
                  <a:pt x="19" y="13"/>
                </a:cubicBezTo>
                <a:cubicBezTo>
                  <a:pt x="18" y="12"/>
                  <a:pt x="17" y="13"/>
                  <a:pt x="18" y="14"/>
                </a:cubicBezTo>
                <a:cubicBezTo>
                  <a:pt x="22" y="19"/>
                  <a:pt x="26" y="26"/>
                  <a:pt x="29" y="32"/>
                </a:cubicBezTo>
                <a:cubicBezTo>
                  <a:pt x="29" y="33"/>
                  <a:pt x="31" y="33"/>
                  <a:pt x="30" y="32"/>
                </a:cubicBezTo>
                <a:cubicBezTo>
                  <a:pt x="30" y="31"/>
                  <a:pt x="30" y="30"/>
                  <a:pt x="29" y="29"/>
                </a:cubicBezTo>
                <a:cubicBezTo>
                  <a:pt x="29" y="29"/>
                  <a:pt x="28" y="29"/>
                  <a:pt x="28" y="29"/>
                </a:cubicBezTo>
                <a:cubicBezTo>
                  <a:pt x="26" y="30"/>
                  <a:pt x="24" y="32"/>
                  <a:pt x="23" y="33"/>
                </a:cubicBezTo>
                <a:cubicBezTo>
                  <a:pt x="22" y="34"/>
                  <a:pt x="23" y="35"/>
                  <a:pt x="24" y="35"/>
                </a:cubicBezTo>
                <a:cubicBezTo>
                  <a:pt x="26" y="33"/>
                  <a:pt x="28" y="31"/>
                  <a:pt x="28" y="28"/>
                </a:cubicBezTo>
                <a:cubicBezTo>
                  <a:pt x="28" y="28"/>
                  <a:pt x="27" y="27"/>
                  <a:pt x="27" y="28"/>
                </a:cubicBezTo>
                <a:cubicBezTo>
                  <a:pt x="24" y="29"/>
                  <a:pt x="21" y="31"/>
                  <a:pt x="20" y="34"/>
                </a:cubicBezTo>
                <a:cubicBezTo>
                  <a:pt x="19" y="35"/>
                  <a:pt x="20" y="35"/>
                  <a:pt x="21" y="35"/>
                </a:cubicBezTo>
                <a:cubicBezTo>
                  <a:pt x="23" y="32"/>
                  <a:pt x="27" y="29"/>
                  <a:pt x="27" y="24"/>
                </a:cubicBezTo>
                <a:cubicBezTo>
                  <a:pt x="27" y="24"/>
                  <a:pt x="26" y="24"/>
                  <a:pt x="26" y="24"/>
                </a:cubicBezTo>
                <a:cubicBezTo>
                  <a:pt x="23" y="28"/>
                  <a:pt x="21" y="32"/>
                  <a:pt x="17" y="35"/>
                </a:cubicBezTo>
                <a:cubicBezTo>
                  <a:pt x="18" y="35"/>
                  <a:pt x="18" y="36"/>
                  <a:pt x="18" y="36"/>
                </a:cubicBezTo>
                <a:cubicBezTo>
                  <a:pt x="20" y="31"/>
                  <a:pt x="22" y="26"/>
                  <a:pt x="24" y="21"/>
                </a:cubicBezTo>
                <a:cubicBezTo>
                  <a:pt x="25" y="20"/>
                  <a:pt x="24" y="20"/>
                  <a:pt x="23" y="20"/>
                </a:cubicBezTo>
                <a:cubicBezTo>
                  <a:pt x="20" y="26"/>
                  <a:pt x="18" y="33"/>
                  <a:pt x="14" y="38"/>
                </a:cubicBezTo>
                <a:cubicBezTo>
                  <a:pt x="14" y="38"/>
                  <a:pt x="14" y="38"/>
                  <a:pt x="15" y="38"/>
                </a:cubicBezTo>
                <a:cubicBezTo>
                  <a:pt x="17" y="31"/>
                  <a:pt x="18" y="23"/>
                  <a:pt x="22" y="16"/>
                </a:cubicBezTo>
                <a:cubicBezTo>
                  <a:pt x="22" y="16"/>
                  <a:pt x="21" y="16"/>
                  <a:pt x="21" y="15"/>
                </a:cubicBezTo>
                <a:cubicBezTo>
                  <a:pt x="18" y="22"/>
                  <a:pt x="15" y="29"/>
                  <a:pt x="12" y="35"/>
                </a:cubicBezTo>
                <a:cubicBezTo>
                  <a:pt x="13" y="36"/>
                  <a:pt x="13" y="36"/>
                  <a:pt x="13" y="36"/>
                </a:cubicBezTo>
                <a:cubicBezTo>
                  <a:pt x="16" y="28"/>
                  <a:pt x="18" y="20"/>
                  <a:pt x="19" y="11"/>
                </a:cubicBezTo>
                <a:cubicBezTo>
                  <a:pt x="19" y="10"/>
                  <a:pt x="18" y="10"/>
                  <a:pt x="18" y="11"/>
                </a:cubicBezTo>
                <a:cubicBezTo>
                  <a:pt x="16" y="15"/>
                  <a:pt x="15" y="20"/>
                  <a:pt x="14" y="24"/>
                </a:cubicBezTo>
                <a:cubicBezTo>
                  <a:pt x="13" y="29"/>
                  <a:pt x="11" y="34"/>
                  <a:pt x="7" y="36"/>
                </a:cubicBezTo>
                <a:cubicBezTo>
                  <a:pt x="7" y="37"/>
                  <a:pt x="8" y="37"/>
                  <a:pt x="8" y="37"/>
                </a:cubicBezTo>
                <a:cubicBezTo>
                  <a:pt x="8" y="32"/>
                  <a:pt x="11" y="27"/>
                  <a:pt x="12" y="22"/>
                </a:cubicBezTo>
                <a:cubicBezTo>
                  <a:pt x="14" y="18"/>
                  <a:pt x="14" y="13"/>
                  <a:pt x="18" y="10"/>
                </a:cubicBezTo>
                <a:cubicBezTo>
                  <a:pt x="17" y="10"/>
                  <a:pt x="17" y="10"/>
                  <a:pt x="16" y="9"/>
                </a:cubicBezTo>
                <a:cubicBezTo>
                  <a:pt x="17" y="20"/>
                  <a:pt x="9" y="28"/>
                  <a:pt x="8" y="38"/>
                </a:cubicBezTo>
                <a:cubicBezTo>
                  <a:pt x="7" y="39"/>
                  <a:pt x="8" y="40"/>
                  <a:pt x="9" y="39"/>
                </a:cubicBezTo>
                <a:cubicBezTo>
                  <a:pt x="11" y="34"/>
                  <a:pt x="13" y="30"/>
                  <a:pt x="15" y="25"/>
                </a:cubicBezTo>
                <a:cubicBezTo>
                  <a:pt x="16" y="20"/>
                  <a:pt x="18" y="15"/>
                  <a:pt x="17" y="10"/>
                </a:cubicBezTo>
                <a:cubicBezTo>
                  <a:pt x="17" y="9"/>
                  <a:pt x="16" y="9"/>
                  <a:pt x="16" y="10"/>
                </a:cubicBezTo>
                <a:cubicBezTo>
                  <a:pt x="13" y="18"/>
                  <a:pt x="11" y="26"/>
                  <a:pt x="6" y="33"/>
                </a:cubicBezTo>
                <a:cubicBezTo>
                  <a:pt x="6" y="33"/>
                  <a:pt x="7" y="33"/>
                  <a:pt x="7" y="33"/>
                </a:cubicBezTo>
                <a:cubicBezTo>
                  <a:pt x="9" y="26"/>
                  <a:pt x="11" y="18"/>
                  <a:pt x="15" y="12"/>
                </a:cubicBezTo>
                <a:cubicBezTo>
                  <a:pt x="15" y="11"/>
                  <a:pt x="14" y="11"/>
                  <a:pt x="14" y="11"/>
                </a:cubicBezTo>
                <a:cubicBezTo>
                  <a:pt x="13" y="16"/>
                  <a:pt x="11" y="20"/>
                  <a:pt x="9" y="24"/>
                </a:cubicBezTo>
                <a:cubicBezTo>
                  <a:pt x="7" y="27"/>
                  <a:pt x="7" y="31"/>
                  <a:pt x="3" y="34"/>
                </a:cubicBezTo>
                <a:cubicBezTo>
                  <a:pt x="4" y="34"/>
                  <a:pt x="4" y="34"/>
                  <a:pt x="5" y="34"/>
                </a:cubicBezTo>
                <a:cubicBezTo>
                  <a:pt x="5" y="28"/>
                  <a:pt x="8" y="22"/>
                  <a:pt x="11" y="16"/>
                </a:cubicBezTo>
                <a:cubicBezTo>
                  <a:pt x="12" y="14"/>
                  <a:pt x="13" y="11"/>
                  <a:pt x="14" y="9"/>
                </a:cubicBezTo>
                <a:cubicBezTo>
                  <a:pt x="15" y="7"/>
                  <a:pt x="16" y="4"/>
                  <a:pt x="18" y="3"/>
                </a:cubicBezTo>
                <a:cubicBezTo>
                  <a:pt x="18" y="3"/>
                  <a:pt x="18" y="2"/>
                  <a:pt x="17" y="2"/>
                </a:cubicBezTo>
                <a:cubicBezTo>
                  <a:pt x="21" y="15"/>
                  <a:pt x="28" y="25"/>
                  <a:pt x="32" y="37"/>
                </a:cubicBezTo>
                <a:cubicBezTo>
                  <a:pt x="33" y="37"/>
                  <a:pt x="33" y="36"/>
                  <a:pt x="33" y="36"/>
                </a:cubicBezTo>
                <a:cubicBezTo>
                  <a:pt x="28" y="36"/>
                  <a:pt x="24" y="36"/>
                  <a:pt x="20" y="37"/>
                </a:cubicBezTo>
                <a:cubicBezTo>
                  <a:pt x="17" y="37"/>
                  <a:pt x="14" y="37"/>
                  <a:pt x="11" y="38"/>
                </a:cubicBezTo>
                <a:cubicBezTo>
                  <a:pt x="9" y="38"/>
                  <a:pt x="5" y="38"/>
                  <a:pt x="4" y="36"/>
                </a:cubicBezTo>
                <a:cubicBezTo>
                  <a:pt x="3" y="34"/>
                  <a:pt x="5" y="31"/>
                  <a:pt x="6" y="29"/>
                </a:cubicBezTo>
                <a:cubicBezTo>
                  <a:pt x="7" y="26"/>
                  <a:pt x="8" y="24"/>
                  <a:pt x="9" y="22"/>
                </a:cubicBezTo>
                <a:cubicBezTo>
                  <a:pt x="10" y="20"/>
                  <a:pt x="11" y="18"/>
                  <a:pt x="11" y="16"/>
                </a:cubicBezTo>
                <a:cubicBezTo>
                  <a:pt x="12" y="13"/>
                  <a:pt x="13" y="11"/>
                  <a:pt x="14" y="8"/>
                </a:cubicBezTo>
                <a:cubicBezTo>
                  <a:pt x="14" y="6"/>
                  <a:pt x="16" y="3"/>
                  <a:pt x="18" y="2"/>
                </a:cubicBezTo>
                <a:cubicBezTo>
                  <a:pt x="17" y="2"/>
                  <a:pt x="17" y="2"/>
                  <a:pt x="16" y="2"/>
                </a:cubicBezTo>
                <a:cubicBezTo>
                  <a:pt x="19" y="8"/>
                  <a:pt x="23" y="14"/>
                  <a:pt x="26" y="20"/>
                </a:cubicBezTo>
                <a:cubicBezTo>
                  <a:pt x="28" y="23"/>
                  <a:pt x="30" y="26"/>
                  <a:pt x="32" y="29"/>
                </a:cubicBezTo>
                <a:cubicBezTo>
                  <a:pt x="33" y="32"/>
                  <a:pt x="36" y="33"/>
                  <a:pt x="38" y="36"/>
                </a:cubicBezTo>
                <a:cubicBezTo>
                  <a:pt x="38" y="35"/>
                  <a:pt x="38" y="35"/>
                  <a:pt x="38" y="35"/>
                </a:cubicBezTo>
                <a:cubicBezTo>
                  <a:pt x="35" y="36"/>
                  <a:pt x="31" y="36"/>
                  <a:pt x="27" y="36"/>
                </a:cubicBezTo>
                <a:cubicBezTo>
                  <a:pt x="24" y="36"/>
                  <a:pt x="21" y="37"/>
                  <a:pt x="19" y="38"/>
                </a:cubicBezTo>
                <a:cubicBezTo>
                  <a:pt x="16" y="38"/>
                  <a:pt x="13" y="39"/>
                  <a:pt x="10" y="40"/>
                </a:cubicBezTo>
                <a:cubicBezTo>
                  <a:pt x="7" y="40"/>
                  <a:pt x="4" y="41"/>
                  <a:pt x="2" y="39"/>
                </a:cubicBezTo>
                <a:cubicBezTo>
                  <a:pt x="2" y="39"/>
                  <a:pt x="2" y="39"/>
                  <a:pt x="2" y="40"/>
                </a:cubicBezTo>
                <a:cubicBezTo>
                  <a:pt x="4" y="36"/>
                  <a:pt x="5" y="32"/>
                  <a:pt x="6" y="28"/>
                </a:cubicBezTo>
                <a:cubicBezTo>
                  <a:pt x="8" y="24"/>
                  <a:pt x="9" y="20"/>
                  <a:pt x="10" y="17"/>
                </a:cubicBezTo>
                <a:cubicBezTo>
                  <a:pt x="11" y="14"/>
                  <a:pt x="12" y="11"/>
                  <a:pt x="13" y="8"/>
                </a:cubicBezTo>
                <a:cubicBezTo>
                  <a:pt x="15" y="6"/>
                  <a:pt x="16" y="3"/>
                  <a:pt x="18" y="1"/>
                </a:cubicBezTo>
                <a:cubicBezTo>
                  <a:pt x="18" y="1"/>
                  <a:pt x="18" y="1"/>
                  <a:pt x="18" y="1"/>
                </a:cubicBezTo>
                <a:cubicBezTo>
                  <a:pt x="21" y="7"/>
                  <a:pt x="26" y="12"/>
                  <a:pt x="29" y="19"/>
                </a:cubicBezTo>
                <a:cubicBezTo>
                  <a:pt x="32" y="24"/>
                  <a:pt x="34" y="30"/>
                  <a:pt x="38" y="34"/>
                </a:cubicBezTo>
                <a:cubicBezTo>
                  <a:pt x="39" y="35"/>
                  <a:pt x="40" y="34"/>
                  <a:pt x="39" y="33"/>
                </a:cubicBezTo>
                <a:cubicBezTo>
                  <a:pt x="35" y="27"/>
                  <a:pt x="31" y="21"/>
                  <a:pt x="28" y="15"/>
                </a:cubicBezTo>
                <a:cubicBezTo>
                  <a:pt x="26" y="11"/>
                  <a:pt x="23" y="6"/>
                  <a:pt x="20" y="4"/>
                </a:cubicBezTo>
                <a:cubicBezTo>
                  <a:pt x="18" y="3"/>
                  <a:pt x="17" y="2"/>
                  <a:pt x="16" y="3"/>
                </a:cubicBezTo>
                <a:cubicBezTo>
                  <a:pt x="14" y="4"/>
                  <a:pt x="13" y="6"/>
                  <a:pt x="12" y="8"/>
                </a:cubicBezTo>
                <a:cubicBezTo>
                  <a:pt x="12" y="10"/>
                  <a:pt x="11" y="13"/>
                  <a:pt x="10" y="15"/>
                </a:cubicBezTo>
                <a:cubicBezTo>
                  <a:pt x="9" y="19"/>
                  <a:pt x="8" y="22"/>
                  <a:pt x="7" y="26"/>
                </a:cubicBezTo>
                <a:cubicBezTo>
                  <a:pt x="6" y="29"/>
                  <a:pt x="5" y="31"/>
                  <a:pt x="4" y="34"/>
                </a:cubicBezTo>
                <a:cubicBezTo>
                  <a:pt x="3" y="35"/>
                  <a:pt x="5" y="35"/>
                  <a:pt x="5" y="34"/>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6" name="Freeform 863"/>
          <p:cNvSpPr>
            <a:spLocks/>
          </p:cNvSpPr>
          <p:nvPr/>
        </p:nvSpPr>
        <p:spPr bwMode="auto">
          <a:xfrm rot="21401676" flipH="1">
            <a:off x="3681791" y="2295365"/>
            <a:ext cx="319111" cy="359671"/>
          </a:xfrm>
          <a:custGeom>
            <a:avLst/>
            <a:gdLst>
              <a:gd name="T0" fmla="*/ 9 w 30"/>
              <a:gd name="T1" fmla="*/ 14 h 34"/>
              <a:gd name="T2" fmla="*/ 13 w 30"/>
              <a:gd name="T3" fmla="*/ 1 h 34"/>
              <a:gd name="T4" fmla="*/ 28 w 30"/>
              <a:gd name="T5" fmla="*/ 29 h 34"/>
              <a:gd name="T6" fmla="*/ 11 w 30"/>
              <a:gd name="T7" fmla="*/ 1 h 34"/>
              <a:gd name="T8" fmla="*/ 7 w 30"/>
              <a:gd name="T9" fmla="*/ 6 h 34"/>
              <a:gd name="T10" fmla="*/ 0 w 30"/>
              <a:gd name="T11" fmla="*/ 32 h 34"/>
              <a:gd name="T12" fmla="*/ 8 w 30"/>
              <a:gd name="T13" fmla="*/ 34 h 34"/>
              <a:gd name="T14" fmla="*/ 22 w 30"/>
              <a:gd name="T15" fmla="*/ 32 h 34"/>
              <a:gd name="T16" fmla="*/ 29 w 30"/>
              <a:gd name="T17" fmla="*/ 28 h 34"/>
              <a:gd name="T18" fmla="*/ 19 w 30"/>
              <a:gd name="T19" fmla="*/ 14 h 34"/>
              <a:gd name="T20" fmla="*/ 10 w 30"/>
              <a:gd name="T21" fmla="*/ 4 h 34"/>
              <a:gd name="T22" fmla="*/ 5 w 30"/>
              <a:gd name="T23" fmla="*/ 16 h 34"/>
              <a:gd name="T24" fmla="*/ 3 w 30"/>
              <a:gd name="T25" fmla="*/ 31 h 34"/>
              <a:gd name="T26" fmla="*/ 9 w 30"/>
              <a:gd name="T27" fmla="*/ 11 h 34"/>
              <a:gd name="T28" fmla="*/ 6 w 30"/>
              <a:gd name="T29" fmla="*/ 29 h 34"/>
              <a:gd name="T30" fmla="*/ 11 w 30"/>
              <a:gd name="T31" fmla="*/ 11 h 34"/>
              <a:gd name="T32" fmla="*/ 8 w 30"/>
              <a:gd name="T33" fmla="*/ 29 h 34"/>
              <a:gd name="T34" fmla="*/ 13 w 30"/>
              <a:gd name="T35" fmla="*/ 12 h 34"/>
              <a:gd name="T36" fmla="*/ 11 w 30"/>
              <a:gd name="T37" fmla="*/ 30 h 34"/>
              <a:gd name="T38" fmla="*/ 15 w 30"/>
              <a:gd name="T39" fmla="*/ 17 h 34"/>
              <a:gd name="T40" fmla="*/ 14 w 30"/>
              <a:gd name="T41" fmla="*/ 30 h 34"/>
              <a:gd name="T42" fmla="*/ 16 w 30"/>
              <a:gd name="T43" fmla="*/ 21 h 34"/>
              <a:gd name="T44" fmla="*/ 15 w 30"/>
              <a:gd name="T45" fmla="*/ 31 h 34"/>
              <a:gd name="T46" fmla="*/ 20 w 30"/>
              <a:gd name="T47" fmla="*/ 23 h 34"/>
              <a:gd name="T48" fmla="*/ 21 w 30"/>
              <a:gd name="T49" fmla="*/ 28 h 34"/>
              <a:gd name="T50" fmla="*/ 25 w 30"/>
              <a:gd name="T51" fmla="*/ 29 h 34"/>
              <a:gd name="T52" fmla="*/ 22 w 30"/>
              <a:gd name="T53" fmla="*/ 20 h 34"/>
              <a:gd name="T54" fmla="*/ 13 w 30"/>
              <a:gd name="T55" fmla="*/ 8 h 34"/>
              <a:gd name="T56" fmla="*/ 22 w 30"/>
              <a:gd name="T57" fmla="*/ 27 h 34"/>
              <a:gd name="T58" fmla="*/ 15 w 30"/>
              <a:gd name="T59" fmla="*/ 17 h 34"/>
              <a:gd name="T60" fmla="*/ 23 w 30"/>
              <a:gd name="T61" fmla="*/ 27 h 34"/>
              <a:gd name="T62" fmla="*/ 13 w 30"/>
              <a:gd name="T63" fmla="*/ 9 h 34"/>
              <a:gd name="T64" fmla="*/ 23 w 30"/>
              <a:gd name="T65" fmla="*/ 24 h 34"/>
              <a:gd name="T66" fmla="*/ 26 w 30"/>
              <a:gd name="T67" fmla="*/ 28 h 34"/>
              <a:gd name="T68" fmla="*/ 20 w 30"/>
              <a:gd name="T69" fmla="*/ 27 h 34"/>
              <a:gd name="T70" fmla="*/ 22 w 30"/>
              <a:gd name="T71" fmla="*/ 23 h 34"/>
              <a:gd name="T72" fmla="*/ 14 w 30"/>
              <a:gd name="T73" fmla="*/ 30 h 34"/>
              <a:gd name="T74" fmla="*/ 18 w 30"/>
              <a:gd name="T75" fmla="*/ 21 h 34"/>
              <a:gd name="T76" fmla="*/ 12 w 30"/>
              <a:gd name="T77" fmla="*/ 29 h 34"/>
              <a:gd name="T78" fmla="*/ 16 w 30"/>
              <a:gd name="T79" fmla="*/ 17 h 34"/>
              <a:gd name="T80" fmla="*/ 10 w 30"/>
              <a:gd name="T81" fmla="*/ 29 h 34"/>
              <a:gd name="T82" fmla="*/ 15 w 30"/>
              <a:gd name="T83" fmla="*/ 12 h 34"/>
              <a:gd name="T84" fmla="*/ 7 w 30"/>
              <a:gd name="T85" fmla="*/ 29 h 34"/>
              <a:gd name="T86" fmla="*/ 12 w 30"/>
              <a:gd name="T87" fmla="*/ 11 h 34"/>
              <a:gd name="T88" fmla="*/ 5 w 30"/>
              <a:gd name="T89" fmla="*/ 29 h 34"/>
              <a:gd name="T90" fmla="*/ 10 w 30"/>
              <a:gd name="T91" fmla="*/ 11 h 34"/>
              <a:gd name="T92" fmla="*/ 2 w 30"/>
              <a:gd name="T93" fmla="*/ 30 h 34"/>
              <a:gd name="T94" fmla="*/ 7 w 30"/>
              <a:gd name="T95" fmla="*/ 11 h 34"/>
              <a:gd name="T96" fmla="*/ 14 w 30"/>
              <a:gd name="T97" fmla="*/ 8 h 34"/>
              <a:gd name="T98" fmla="*/ 22 w 30"/>
              <a:gd name="T99" fmla="*/ 21 h 34"/>
              <a:gd name="T100" fmla="*/ 27 w 30"/>
              <a:gd name="T101" fmla="*/ 30 h 34"/>
              <a:gd name="T102" fmla="*/ 14 w 30"/>
              <a:gd name="T103" fmla="*/ 32 h 34"/>
              <a:gd name="T104" fmla="*/ 2 w 30"/>
              <a:gd name="T105" fmla="*/ 33 h 34"/>
              <a:gd name="T106" fmla="*/ 8 w 30"/>
              <a:gd name="T107" fmla="*/ 8 h 34"/>
              <a:gd name="T108" fmla="*/ 10 w 30"/>
              <a:gd name="T109" fmla="*/ 2 h 34"/>
              <a:gd name="T110" fmla="*/ 30 w 30"/>
              <a:gd name="T111" fmla="*/ 29 h 34"/>
              <a:gd name="T112" fmla="*/ 14 w 30"/>
              <a:gd name="T113" fmla="*/ 0 h 34"/>
              <a:gd name="T114" fmla="*/ 8 w 30"/>
              <a:gd name="T115" fmla="*/ 13 h 34"/>
              <a:gd name="T116" fmla="*/ 3 w 30"/>
              <a:gd name="T117"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 h="34">
                <a:moveTo>
                  <a:pt x="3" y="32"/>
                </a:moveTo>
                <a:cubicBezTo>
                  <a:pt x="6" y="26"/>
                  <a:pt x="8" y="20"/>
                  <a:pt x="9" y="14"/>
                </a:cubicBezTo>
                <a:cubicBezTo>
                  <a:pt x="10" y="10"/>
                  <a:pt x="11" y="5"/>
                  <a:pt x="14" y="1"/>
                </a:cubicBezTo>
                <a:cubicBezTo>
                  <a:pt x="14" y="1"/>
                  <a:pt x="13" y="1"/>
                  <a:pt x="13" y="1"/>
                </a:cubicBezTo>
                <a:cubicBezTo>
                  <a:pt x="17" y="4"/>
                  <a:pt x="19" y="9"/>
                  <a:pt x="21" y="13"/>
                </a:cubicBezTo>
                <a:cubicBezTo>
                  <a:pt x="23" y="18"/>
                  <a:pt x="27" y="23"/>
                  <a:pt x="28" y="29"/>
                </a:cubicBezTo>
                <a:cubicBezTo>
                  <a:pt x="29" y="28"/>
                  <a:pt x="29" y="28"/>
                  <a:pt x="30" y="28"/>
                </a:cubicBezTo>
                <a:cubicBezTo>
                  <a:pt x="25" y="18"/>
                  <a:pt x="18" y="9"/>
                  <a:pt x="11" y="1"/>
                </a:cubicBezTo>
                <a:cubicBezTo>
                  <a:pt x="11" y="1"/>
                  <a:pt x="10" y="1"/>
                  <a:pt x="10" y="1"/>
                </a:cubicBezTo>
                <a:cubicBezTo>
                  <a:pt x="8" y="2"/>
                  <a:pt x="8" y="4"/>
                  <a:pt x="7" y="6"/>
                </a:cubicBezTo>
                <a:cubicBezTo>
                  <a:pt x="6" y="8"/>
                  <a:pt x="6" y="11"/>
                  <a:pt x="5" y="13"/>
                </a:cubicBezTo>
                <a:cubicBezTo>
                  <a:pt x="3" y="20"/>
                  <a:pt x="1" y="26"/>
                  <a:pt x="0" y="32"/>
                </a:cubicBezTo>
                <a:cubicBezTo>
                  <a:pt x="0" y="33"/>
                  <a:pt x="0" y="33"/>
                  <a:pt x="1" y="33"/>
                </a:cubicBezTo>
                <a:cubicBezTo>
                  <a:pt x="3" y="34"/>
                  <a:pt x="6" y="34"/>
                  <a:pt x="8" y="34"/>
                </a:cubicBezTo>
                <a:cubicBezTo>
                  <a:pt x="12" y="34"/>
                  <a:pt x="15" y="33"/>
                  <a:pt x="18" y="33"/>
                </a:cubicBezTo>
                <a:cubicBezTo>
                  <a:pt x="20" y="32"/>
                  <a:pt x="21" y="32"/>
                  <a:pt x="22" y="32"/>
                </a:cubicBezTo>
                <a:cubicBezTo>
                  <a:pt x="24" y="32"/>
                  <a:pt x="25" y="32"/>
                  <a:pt x="26" y="31"/>
                </a:cubicBezTo>
                <a:cubicBezTo>
                  <a:pt x="29" y="31"/>
                  <a:pt x="30" y="30"/>
                  <a:pt x="29" y="28"/>
                </a:cubicBezTo>
                <a:cubicBezTo>
                  <a:pt x="28" y="25"/>
                  <a:pt x="26" y="23"/>
                  <a:pt x="24" y="22"/>
                </a:cubicBezTo>
                <a:cubicBezTo>
                  <a:pt x="22" y="20"/>
                  <a:pt x="20" y="17"/>
                  <a:pt x="19" y="14"/>
                </a:cubicBezTo>
                <a:cubicBezTo>
                  <a:pt x="17" y="11"/>
                  <a:pt x="15" y="8"/>
                  <a:pt x="14" y="5"/>
                </a:cubicBezTo>
                <a:cubicBezTo>
                  <a:pt x="13" y="3"/>
                  <a:pt x="12" y="2"/>
                  <a:pt x="10" y="4"/>
                </a:cubicBezTo>
                <a:cubicBezTo>
                  <a:pt x="8" y="5"/>
                  <a:pt x="7" y="7"/>
                  <a:pt x="7" y="9"/>
                </a:cubicBezTo>
                <a:cubicBezTo>
                  <a:pt x="6" y="11"/>
                  <a:pt x="5" y="14"/>
                  <a:pt x="5" y="16"/>
                </a:cubicBezTo>
                <a:cubicBezTo>
                  <a:pt x="3" y="21"/>
                  <a:pt x="3" y="25"/>
                  <a:pt x="2" y="30"/>
                </a:cubicBezTo>
                <a:cubicBezTo>
                  <a:pt x="2" y="31"/>
                  <a:pt x="3" y="31"/>
                  <a:pt x="3" y="31"/>
                </a:cubicBezTo>
                <a:cubicBezTo>
                  <a:pt x="7" y="25"/>
                  <a:pt x="7" y="17"/>
                  <a:pt x="10" y="11"/>
                </a:cubicBezTo>
                <a:cubicBezTo>
                  <a:pt x="10" y="11"/>
                  <a:pt x="10" y="11"/>
                  <a:pt x="9" y="11"/>
                </a:cubicBezTo>
                <a:cubicBezTo>
                  <a:pt x="7" y="17"/>
                  <a:pt x="6" y="23"/>
                  <a:pt x="5" y="29"/>
                </a:cubicBezTo>
                <a:cubicBezTo>
                  <a:pt x="5" y="30"/>
                  <a:pt x="6" y="30"/>
                  <a:pt x="6" y="29"/>
                </a:cubicBezTo>
                <a:cubicBezTo>
                  <a:pt x="8" y="23"/>
                  <a:pt x="10" y="17"/>
                  <a:pt x="12" y="11"/>
                </a:cubicBezTo>
                <a:cubicBezTo>
                  <a:pt x="12" y="11"/>
                  <a:pt x="11" y="11"/>
                  <a:pt x="11" y="11"/>
                </a:cubicBezTo>
                <a:cubicBezTo>
                  <a:pt x="9" y="17"/>
                  <a:pt x="8" y="23"/>
                  <a:pt x="7" y="29"/>
                </a:cubicBezTo>
                <a:cubicBezTo>
                  <a:pt x="7" y="30"/>
                  <a:pt x="8" y="30"/>
                  <a:pt x="8" y="29"/>
                </a:cubicBezTo>
                <a:cubicBezTo>
                  <a:pt x="12" y="24"/>
                  <a:pt x="12" y="18"/>
                  <a:pt x="15" y="12"/>
                </a:cubicBezTo>
                <a:cubicBezTo>
                  <a:pt x="14" y="12"/>
                  <a:pt x="14" y="12"/>
                  <a:pt x="13" y="12"/>
                </a:cubicBezTo>
                <a:cubicBezTo>
                  <a:pt x="13" y="18"/>
                  <a:pt x="10" y="24"/>
                  <a:pt x="10" y="30"/>
                </a:cubicBezTo>
                <a:cubicBezTo>
                  <a:pt x="10" y="30"/>
                  <a:pt x="10" y="31"/>
                  <a:pt x="11" y="30"/>
                </a:cubicBezTo>
                <a:cubicBezTo>
                  <a:pt x="15" y="27"/>
                  <a:pt x="15" y="22"/>
                  <a:pt x="16" y="17"/>
                </a:cubicBezTo>
                <a:cubicBezTo>
                  <a:pt x="16" y="17"/>
                  <a:pt x="15" y="17"/>
                  <a:pt x="15" y="17"/>
                </a:cubicBezTo>
                <a:cubicBezTo>
                  <a:pt x="15" y="21"/>
                  <a:pt x="12" y="25"/>
                  <a:pt x="12" y="29"/>
                </a:cubicBezTo>
                <a:cubicBezTo>
                  <a:pt x="12" y="30"/>
                  <a:pt x="13" y="30"/>
                  <a:pt x="14" y="30"/>
                </a:cubicBezTo>
                <a:cubicBezTo>
                  <a:pt x="15" y="27"/>
                  <a:pt x="17" y="24"/>
                  <a:pt x="18" y="21"/>
                </a:cubicBezTo>
                <a:cubicBezTo>
                  <a:pt x="17" y="21"/>
                  <a:pt x="17" y="21"/>
                  <a:pt x="16" y="21"/>
                </a:cubicBezTo>
                <a:cubicBezTo>
                  <a:pt x="16" y="24"/>
                  <a:pt x="15" y="27"/>
                  <a:pt x="14" y="30"/>
                </a:cubicBezTo>
                <a:cubicBezTo>
                  <a:pt x="14" y="31"/>
                  <a:pt x="15" y="31"/>
                  <a:pt x="15" y="31"/>
                </a:cubicBezTo>
                <a:cubicBezTo>
                  <a:pt x="17" y="28"/>
                  <a:pt x="19" y="26"/>
                  <a:pt x="21" y="24"/>
                </a:cubicBezTo>
                <a:cubicBezTo>
                  <a:pt x="21" y="24"/>
                  <a:pt x="21" y="24"/>
                  <a:pt x="20" y="23"/>
                </a:cubicBezTo>
                <a:cubicBezTo>
                  <a:pt x="20" y="25"/>
                  <a:pt x="20" y="26"/>
                  <a:pt x="20" y="27"/>
                </a:cubicBezTo>
                <a:cubicBezTo>
                  <a:pt x="19" y="28"/>
                  <a:pt x="20" y="28"/>
                  <a:pt x="21" y="28"/>
                </a:cubicBezTo>
                <a:cubicBezTo>
                  <a:pt x="21" y="27"/>
                  <a:pt x="22" y="26"/>
                  <a:pt x="23" y="27"/>
                </a:cubicBezTo>
                <a:cubicBezTo>
                  <a:pt x="24" y="27"/>
                  <a:pt x="24" y="28"/>
                  <a:pt x="25" y="29"/>
                </a:cubicBezTo>
                <a:cubicBezTo>
                  <a:pt x="25" y="30"/>
                  <a:pt x="26" y="30"/>
                  <a:pt x="26" y="29"/>
                </a:cubicBezTo>
                <a:cubicBezTo>
                  <a:pt x="26" y="26"/>
                  <a:pt x="24" y="23"/>
                  <a:pt x="22" y="20"/>
                </a:cubicBezTo>
                <a:cubicBezTo>
                  <a:pt x="19" y="16"/>
                  <a:pt x="17" y="12"/>
                  <a:pt x="15" y="8"/>
                </a:cubicBezTo>
                <a:cubicBezTo>
                  <a:pt x="14" y="8"/>
                  <a:pt x="13" y="8"/>
                  <a:pt x="13" y="8"/>
                </a:cubicBezTo>
                <a:cubicBezTo>
                  <a:pt x="14" y="15"/>
                  <a:pt x="19" y="21"/>
                  <a:pt x="22" y="27"/>
                </a:cubicBezTo>
                <a:cubicBezTo>
                  <a:pt x="22" y="27"/>
                  <a:pt x="22" y="27"/>
                  <a:pt x="22" y="27"/>
                </a:cubicBezTo>
                <a:cubicBezTo>
                  <a:pt x="20" y="24"/>
                  <a:pt x="17" y="20"/>
                  <a:pt x="16" y="17"/>
                </a:cubicBezTo>
                <a:cubicBezTo>
                  <a:pt x="15" y="16"/>
                  <a:pt x="14" y="17"/>
                  <a:pt x="15" y="17"/>
                </a:cubicBezTo>
                <a:cubicBezTo>
                  <a:pt x="16" y="21"/>
                  <a:pt x="19" y="25"/>
                  <a:pt x="22" y="28"/>
                </a:cubicBezTo>
                <a:cubicBezTo>
                  <a:pt x="22" y="28"/>
                  <a:pt x="23" y="27"/>
                  <a:pt x="23" y="27"/>
                </a:cubicBezTo>
                <a:cubicBezTo>
                  <a:pt x="20" y="21"/>
                  <a:pt x="15" y="15"/>
                  <a:pt x="15" y="8"/>
                </a:cubicBezTo>
                <a:cubicBezTo>
                  <a:pt x="14" y="8"/>
                  <a:pt x="14" y="9"/>
                  <a:pt x="13" y="9"/>
                </a:cubicBezTo>
                <a:cubicBezTo>
                  <a:pt x="16" y="12"/>
                  <a:pt x="18" y="16"/>
                  <a:pt x="20" y="20"/>
                </a:cubicBezTo>
                <a:cubicBezTo>
                  <a:pt x="21" y="21"/>
                  <a:pt x="22" y="22"/>
                  <a:pt x="23" y="24"/>
                </a:cubicBezTo>
                <a:cubicBezTo>
                  <a:pt x="24" y="25"/>
                  <a:pt x="25" y="27"/>
                  <a:pt x="25" y="28"/>
                </a:cubicBezTo>
                <a:cubicBezTo>
                  <a:pt x="25" y="28"/>
                  <a:pt x="25" y="28"/>
                  <a:pt x="26" y="28"/>
                </a:cubicBezTo>
                <a:cubicBezTo>
                  <a:pt x="25" y="27"/>
                  <a:pt x="25" y="26"/>
                  <a:pt x="23" y="25"/>
                </a:cubicBezTo>
                <a:cubicBezTo>
                  <a:pt x="22" y="24"/>
                  <a:pt x="20" y="26"/>
                  <a:pt x="20" y="27"/>
                </a:cubicBezTo>
                <a:cubicBezTo>
                  <a:pt x="20" y="27"/>
                  <a:pt x="20" y="27"/>
                  <a:pt x="21" y="28"/>
                </a:cubicBezTo>
                <a:cubicBezTo>
                  <a:pt x="21" y="26"/>
                  <a:pt x="22" y="25"/>
                  <a:pt x="22" y="23"/>
                </a:cubicBezTo>
                <a:cubicBezTo>
                  <a:pt x="22" y="23"/>
                  <a:pt x="21" y="23"/>
                  <a:pt x="21" y="23"/>
                </a:cubicBezTo>
                <a:cubicBezTo>
                  <a:pt x="18" y="25"/>
                  <a:pt x="16" y="27"/>
                  <a:pt x="14" y="30"/>
                </a:cubicBezTo>
                <a:cubicBezTo>
                  <a:pt x="15" y="30"/>
                  <a:pt x="15" y="30"/>
                  <a:pt x="15" y="31"/>
                </a:cubicBezTo>
                <a:cubicBezTo>
                  <a:pt x="16" y="27"/>
                  <a:pt x="18" y="24"/>
                  <a:pt x="18" y="21"/>
                </a:cubicBezTo>
                <a:cubicBezTo>
                  <a:pt x="18" y="20"/>
                  <a:pt x="17" y="20"/>
                  <a:pt x="16" y="21"/>
                </a:cubicBezTo>
                <a:cubicBezTo>
                  <a:pt x="15" y="23"/>
                  <a:pt x="14" y="26"/>
                  <a:pt x="12" y="29"/>
                </a:cubicBezTo>
                <a:cubicBezTo>
                  <a:pt x="13" y="29"/>
                  <a:pt x="13" y="29"/>
                  <a:pt x="14" y="29"/>
                </a:cubicBezTo>
                <a:cubicBezTo>
                  <a:pt x="14" y="25"/>
                  <a:pt x="16" y="21"/>
                  <a:pt x="16" y="17"/>
                </a:cubicBezTo>
                <a:cubicBezTo>
                  <a:pt x="16" y="16"/>
                  <a:pt x="15" y="16"/>
                  <a:pt x="15" y="17"/>
                </a:cubicBezTo>
                <a:cubicBezTo>
                  <a:pt x="13" y="21"/>
                  <a:pt x="13" y="26"/>
                  <a:pt x="10" y="29"/>
                </a:cubicBezTo>
                <a:cubicBezTo>
                  <a:pt x="10" y="30"/>
                  <a:pt x="11" y="30"/>
                  <a:pt x="11" y="30"/>
                </a:cubicBezTo>
                <a:cubicBezTo>
                  <a:pt x="12" y="24"/>
                  <a:pt x="15" y="18"/>
                  <a:pt x="15" y="12"/>
                </a:cubicBezTo>
                <a:cubicBezTo>
                  <a:pt x="15" y="11"/>
                  <a:pt x="13" y="11"/>
                  <a:pt x="13" y="11"/>
                </a:cubicBezTo>
                <a:cubicBezTo>
                  <a:pt x="11" y="17"/>
                  <a:pt x="10" y="23"/>
                  <a:pt x="7" y="29"/>
                </a:cubicBezTo>
                <a:cubicBezTo>
                  <a:pt x="7" y="29"/>
                  <a:pt x="8" y="29"/>
                  <a:pt x="8" y="29"/>
                </a:cubicBezTo>
                <a:cubicBezTo>
                  <a:pt x="9" y="23"/>
                  <a:pt x="10" y="17"/>
                  <a:pt x="12" y="11"/>
                </a:cubicBezTo>
                <a:cubicBezTo>
                  <a:pt x="12" y="10"/>
                  <a:pt x="11" y="10"/>
                  <a:pt x="11" y="11"/>
                </a:cubicBezTo>
                <a:cubicBezTo>
                  <a:pt x="9" y="17"/>
                  <a:pt x="7" y="23"/>
                  <a:pt x="5" y="29"/>
                </a:cubicBezTo>
                <a:cubicBezTo>
                  <a:pt x="6" y="29"/>
                  <a:pt x="6" y="29"/>
                  <a:pt x="6" y="29"/>
                </a:cubicBezTo>
                <a:cubicBezTo>
                  <a:pt x="7" y="23"/>
                  <a:pt x="8" y="17"/>
                  <a:pt x="10" y="11"/>
                </a:cubicBezTo>
                <a:cubicBezTo>
                  <a:pt x="11" y="10"/>
                  <a:pt x="10" y="10"/>
                  <a:pt x="9" y="10"/>
                </a:cubicBezTo>
                <a:cubicBezTo>
                  <a:pt x="5" y="16"/>
                  <a:pt x="6" y="24"/>
                  <a:pt x="2" y="30"/>
                </a:cubicBezTo>
                <a:cubicBezTo>
                  <a:pt x="2" y="30"/>
                  <a:pt x="3" y="30"/>
                  <a:pt x="3" y="30"/>
                </a:cubicBezTo>
                <a:cubicBezTo>
                  <a:pt x="4" y="24"/>
                  <a:pt x="5" y="17"/>
                  <a:pt x="7" y="11"/>
                </a:cubicBezTo>
                <a:cubicBezTo>
                  <a:pt x="8" y="10"/>
                  <a:pt x="11" y="3"/>
                  <a:pt x="12" y="5"/>
                </a:cubicBezTo>
                <a:cubicBezTo>
                  <a:pt x="13" y="5"/>
                  <a:pt x="13" y="7"/>
                  <a:pt x="14" y="8"/>
                </a:cubicBezTo>
                <a:cubicBezTo>
                  <a:pt x="14" y="10"/>
                  <a:pt x="15" y="11"/>
                  <a:pt x="16" y="13"/>
                </a:cubicBezTo>
                <a:cubicBezTo>
                  <a:pt x="18" y="16"/>
                  <a:pt x="20" y="19"/>
                  <a:pt x="22" y="21"/>
                </a:cubicBezTo>
                <a:cubicBezTo>
                  <a:pt x="24" y="23"/>
                  <a:pt x="26" y="25"/>
                  <a:pt x="27" y="27"/>
                </a:cubicBezTo>
                <a:cubicBezTo>
                  <a:pt x="28" y="28"/>
                  <a:pt x="28" y="30"/>
                  <a:pt x="27" y="30"/>
                </a:cubicBezTo>
                <a:cubicBezTo>
                  <a:pt x="26" y="30"/>
                  <a:pt x="24" y="30"/>
                  <a:pt x="23" y="30"/>
                </a:cubicBezTo>
                <a:cubicBezTo>
                  <a:pt x="20" y="31"/>
                  <a:pt x="17" y="31"/>
                  <a:pt x="14" y="32"/>
                </a:cubicBezTo>
                <a:cubicBezTo>
                  <a:pt x="10" y="33"/>
                  <a:pt x="5" y="34"/>
                  <a:pt x="1" y="32"/>
                </a:cubicBezTo>
                <a:cubicBezTo>
                  <a:pt x="1" y="32"/>
                  <a:pt x="2" y="33"/>
                  <a:pt x="2" y="33"/>
                </a:cubicBezTo>
                <a:cubicBezTo>
                  <a:pt x="3" y="27"/>
                  <a:pt x="5" y="21"/>
                  <a:pt x="6" y="15"/>
                </a:cubicBezTo>
                <a:cubicBezTo>
                  <a:pt x="7" y="12"/>
                  <a:pt x="7" y="10"/>
                  <a:pt x="8" y="8"/>
                </a:cubicBezTo>
                <a:cubicBezTo>
                  <a:pt x="9" y="6"/>
                  <a:pt x="9" y="3"/>
                  <a:pt x="11" y="2"/>
                </a:cubicBezTo>
                <a:cubicBezTo>
                  <a:pt x="11" y="2"/>
                  <a:pt x="10" y="2"/>
                  <a:pt x="10" y="2"/>
                </a:cubicBezTo>
                <a:cubicBezTo>
                  <a:pt x="17" y="10"/>
                  <a:pt x="24" y="19"/>
                  <a:pt x="28" y="29"/>
                </a:cubicBezTo>
                <a:cubicBezTo>
                  <a:pt x="29" y="30"/>
                  <a:pt x="30" y="29"/>
                  <a:pt x="30" y="29"/>
                </a:cubicBezTo>
                <a:cubicBezTo>
                  <a:pt x="29" y="23"/>
                  <a:pt x="25" y="18"/>
                  <a:pt x="22" y="13"/>
                </a:cubicBezTo>
                <a:cubicBezTo>
                  <a:pt x="20" y="8"/>
                  <a:pt x="18" y="3"/>
                  <a:pt x="14" y="0"/>
                </a:cubicBezTo>
                <a:cubicBezTo>
                  <a:pt x="14" y="0"/>
                  <a:pt x="13" y="0"/>
                  <a:pt x="13" y="0"/>
                </a:cubicBezTo>
                <a:cubicBezTo>
                  <a:pt x="10" y="3"/>
                  <a:pt x="9" y="9"/>
                  <a:pt x="8" y="13"/>
                </a:cubicBezTo>
                <a:cubicBezTo>
                  <a:pt x="7" y="19"/>
                  <a:pt x="5" y="25"/>
                  <a:pt x="2" y="31"/>
                </a:cubicBezTo>
                <a:cubicBezTo>
                  <a:pt x="2" y="32"/>
                  <a:pt x="3" y="32"/>
                  <a:pt x="3" y="32"/>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7" name="Freeform 864"/>
          <p:cNvSpPr>
            <a:spLocks/>
          </p:cNvSpPr>
          <p:nvPr/>
        </p:nvSpPr>
        <p:spPr bwMode="auto">
          <a:xfrm rot="21401676" flipH="1">
            <a:off x="3073739" y="2758315"/>
            <a:ext cx="319111" cy="359671"/>
          </a:xfrm>
          <a:custGeom>
            <a:avLst/>
            <a:gdLst>
              <a:gd name="T0" fmla="*/ 9 w 30"/>
              <a:gd name="T1" fmla="*/ 12 h 34"/>
              <a:gd name="T2" fmla="*/ 12 w 30"/>
              <a:gd name="T3" fmla="*/ 5 h 34"/>
              <a:gd name="T4" fmla="*/ 21 w 30"/>
              <a:gd name="T5" fmla="*/ 16 h 34"/>
              <a:gd name="T6" fmla="*/ 30 w 30"/>
              <a:gd name="T7" fmla="*/ 27 h 34"/>
              <a:gd name="T8" fmla="*/ 20 w 30"/>
              <a:gd name="T9" fmla="*/ 11 h 34"/>
              <a:gd name="T10" fmla="*/ 14 w 30"/>
              <a:gd name="T11" fmla="*/ 0 h 34"/>
              <a:gd name="T12" fmla="*/ 8 w 30"/>
              <a:gd name="T13" fmla="*/ 9 h 34"/>
              <a:gd name="T14" fmla="*/ 2 w 30"/>
              <a:gd name="T15" fmla="*/ 24 h 34"/>
              <a:gd name="T16" fmla="*/ 1 w 30"/>
              <a:gd name="T17" fmla="*/ 31 h 34"/>
              <a:gd name="T18" fmla="*/ 25 w 30"/>
              <a:gd name="T19" fmla="*/ 31 h 34"/>
              <a:gd name="T20" fmla="*/ 7 w 30"/>
              <a:gd name="T21" fmla="*/ 29 h 34"/>
              <a:gd name="T22" fmla="*/ 17 w 30"/>
              <a:gd name="T23" fmla="*/ 31 h 34"/>
              <a:gd name="T24" fmla="*/ 27 w 30"/>
              <a:gd name="T25" fmla="*/ 28 h 34"/>
              <a:gd name="T26" fmla="*/ 5 w 30"/>
              <a:gd name="T27" fmla="*/ 30 h 34"/>
              <a:gd name="T28" fmla="*/ 22 w 30"/>
              <a:gd name="T29" fmla="*/ 26 h 34"/>
              <a:gd name="T30" fmla="*/ 7 w 30"/>
              <a:gd name="T31" fmla="*/ 26 h 34"/>
              <a:gd name="T32" fmla="*/ 9 w 30"/>
              <a:gd name="T33" fmla="*/ 29 h 34"/>
              <a:gd name="T34" fmla="*/ 9 w 30"/>
              <a:gd name="T35" fmla="*/ 13 h 34"/>
              <a:gd name="T36" fmla="*/ 7 w 30"/>
              <a:gd name="T37" fmla="*/ 27 h 34"/>
              <a:gd name="T38" fmla="*/ 11 w 30"/>
              <a:gd name="T39" fmla="*/ 12 h 34"/>
              <a:gd name="T40" fmla="*/ 8 w 30"/>
              <a:gd name="T41" fmla="*/ 20 h 34"/>
              <a:gd name="T42" fmla="*/ 10 w 30"/>
              <a:gd name="T43" fmla="*/ 27 h 34"/>
              <a:gd name="T44" fmla="*/ 11 w 30"/>
              <a:gd name="T45" fmla="*/ 10 h 34"/>
              <a:gd name="T46" fmla="*/ 16 w 30"/>
              <a:gd name="T47" fmla="*/ 25 h 34"/>
              <a:gd name="T48" fmla="*/ 12 w 30"/>
              <a:gd name="T49" fmla="*/ 11 h 34"/>
              <a:gd name="T50" fmla="*/ 20 w 30"/>
              <a:gd name="T51" fmla="*/ 25 h 34"/>
              <a:gd name="T52" fmla="*/ 16 w 30"/>
              <a:gd name="T53" fmla="*/ 12 h 34"/>
              <a:gd name="T54" fmla="*/ 26 w 30"/>
              <a:gd name="T55" fmla="*/ 24 h 34"/>
              <a:gd name="T56" fmla="*/ 25 w 30"/>
              <a:gd name="T57" fmla="*/ 18 h 34"/>
              <a:gd name="T58" fmla="*/ 20 w 30"/>
              <a:gd name="T59" fmla="*/ 16 h 34"/>
              <a:gd name="T60" fmla="*/ 25 w 30"/>
              <a:gd name="T61" fmla="*/ 23 h 34"/>
              <a:gd name="T62" fmla="*/ 21 w 30"/>
              <a:gd name="T63" fmla="*/ 16 h 34"/>
              <a:gd name="T64" fmla="*/ 25 w 30"/>
              <a:gd name="T65" fmla="*/ 24 h 34"/>
              <a:gd name="T66" fmla="*/ 17 w 30"/>
              <a:gd name="T67" fmla="*/ 11 h 34"/>
              <a:gd name="T68" fmla="*/ 19 w 30"/>
              <a:gd name="T69" fmla="*/ 25 h 34"/>
              <a:gd name="T70" fmla="*/ 14 w 30"/>
              <a:gd name="T71" fmla="*/ 10 h 34"/>
              <a:gd name="T72" fmla="*/ 15 w 30"/>
              <a:gd name="T73" fmla="*/ 25 h 34"/>
              <a:gd name="T74" fmla="*/ 12 w 30"/>
              <a:gd name="T75" fmla="*/ 10 h 34"/>
              <a:gd name="T76" fmla="*/ 11 w 30"/>
              <a:gd name="T77" fmla="*/ 18 h 34"/>
              <a:gd name="T78" fmla="*/ 10 w 30"/>
              <a:gd name="T79" fmla="*/ 27 h 34"/>
              <a:gd name="T80" fmla="*/ 11 w 30"/>
              <a:gd name="T81" fmla="*/ 12 h 34"/>
              <a:gd name="T82" fmla="*/ 7 w 30"/>
              <a:gd name="T83" fmla="*/ 26 h 34"/>
              <a:gd name="T84" fmla="*/ 9 w 30"/>
              <a:gd name="T85" fmla="*/ 13 h 34"/>
              <a:gd name="T86" fmla="*/ 8 w 30"/>
              <a:gd name="T87" fmla="*/ 28 h 34"/>
              <a:gd name="T88" fmla="*/ 7 w 30"/>
              <a:gd name="T89" fmla="*/ 26 h 34"/>
              <a:gd name="T90" fmla="*/ 15 w 30"/>
              <a:gd name="T91" fmla="*/ 26 h 34"/>
              <a:gd name="T92" fmla="*/ 22 w 30"/>
              <a:gd name="T93" fmla="*/ 25 h 34"/>
              <a:gd name="T94" fmla="*/ 4 w 30"/>
              <a:gd name="T95" fmla="*/ 30 h 34"/>
              <a:gd name="T96" fmla="*/ 26 w 30"/>
              <a:gd name="T97" fmla="*/ 29 h 34"/>
              <a:gd name="T98" fmla="*/ 17 w 30"/>
              <a:gd name="T99" fmla="*/ 29 h 34"/>
              <a:gd name="T100" fmla="*/ 8 w 30"/>
              <a:gd name="T101" fmla="*/ 30 h 34"/>
              <a:gd name="T102" fmla="*/ 24 w 30"/>
              <a:gd name="T103" fmla="*/ 31 h 34"/>
              <a:gd name="T104" fmla="*/ 1 w 30"/>
              <a:gd name="T105" fmla="*/ 30 h 34"/>
              <a:gd name="T106" fmla="*/ 6 w 30"/>
              <a:gd name="T107" fmla="*/ 20 h 34"/>
              <a:gd name="T108" fmla="*/ 10 w 30"/>
              <a:gd name="T109" fmla="*/ 6 h 34"/>
              <a:gd name="T110" fmla="*/ 17 w 30"/>
              <a:gd name="T111" fmla="*/ 7 h 34"/>
              <a:gd name="T112" fmla="*/ 29 w 30"/>
              <a:gd name="T113" fmla="*/ 28 h 34"/>
              <a:gd name="T114" fmla="*/ 30 w 30"/>
              <a:gd name="T115" fmla="*/ 27 h 34"/>
              <a:gd name="T116" fmla="*/ 22 w 30"/>
              <a:gd name="T117" fmla="*/ 14 h 34"/>
              <a:gd name="T118" fmla="*/ 10 w 30"/>
              <a:gd name="T119" fmla="*/ 4 h 34"/>
              <a:gd name="T120" fmla="*/ 2 w 30"/>
              <a:gd name="T121"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34">
                <a:moveTo>
                  <a:pt x="4" y="27"/>
                </a:moveTo>
                <a:cubicBezTo>
                  <a:pt x="6" y="22"/>
                  <a:pt x="7" y="17"/>
                  <a:pt x="9" y="12"/>
                </a:cubicBezTo>
                <a:cubicBezTo>
                  <a:pt x="10" y="10"/>
                  <a:pt x="10" y="8"/>
                  <a:pt x="11" y="6"/>
                </a:cubicBezTo>
                <a:cubicBezTo>
                  <a:pt x="11" y="6"/>
                  <a:pt x="12" y="5"/>
                  <a:pt x="12" y="5"/>
                </a:cubicBezTo>
                <a:cubicBezTo>
                  <a:pt x="13" y="5"/>
                  <a:pt x="14" y="6"/>
                  <a:pt x="15" y="6"/>
                </a:cubicBezTo>
                <a:cubicBezTo>
                  <a:pt x="18" y="9"/>
                  <a:pt x="20" y="13"/>
                  <a:pt x="21" y="16"/>
                </a:cubicBezTo>
                <a:cubicBezTo>
                  <a:pt x="24" y="20"/>
                  <a:pt x="27" y="24"/>
                  <a:pt x="29" y="28"/>
                </a:cubicBezTo>
                <a:cubicBezTo>
                  <a:pt x="29" y="27"/>
                  <a:pt x="29" y="27"/>
                  <a:pt x="30" y="27"/>
                </a:cubicBezTo>
                <a:cubicBezTo>
                  <a:pt x="27" y="25"/>
                  <a:pt x="25" y="22"/>
                  <a:pt x="24" y="19"/>
                </a:cubicBezTo>
                <a:cubicBezTo>
                  <a:pt x="22" y="17"/>
                  <a:pt x="21" y="14"/>
                  <a:pt x="20" y="11"/>
                </a:cubicBezTo>
                <a:cubicBezTo>
                  <a:pt x="19" y="9"/>
                  <a:pt x="19" y="7"/>
                  <a:pt x="18" y="5"/>
                </a:cubicBezTo>
                <a:cubicBezTo>
                  <a:pt x="17" y="3"/>
                  <a:pt x="16" y="1"/>
                  <a:pt x="14" y="0"/>
                </a:cubicBezTo>
                <a:cubicBezTo>
                  <a:pt x="13" y="0"/>
                  <a:pt x="11" y="1"/>
                  <a:pt x="10" y="2"/>
                </a:cubicBezTo>
                <a:cubicBezTo>
                  <a:pt x="9" y="4"/>
                  <a:pt x="8" y="7"/>
                  <a:pt x="8" y="9"/>
                </a:cubicBezTo>
                <a:cubicBezTo>
                  <a:pt x="7" y="11"/>
                  <a:pt x="7" y="13"/>
                  <a:pt x="6" y="15"/>
                </a:cubicBezTo>
                <a:cubicBezTo>
                  <a:pt x="5" y="18"/>
                  <a:pt x="4" y="21"/>
                  <a:pt x="2" y="24"/>
                </a:cubicBezTo>
                <a:cubicBezTo>
                  <a:pt x="2" y="26"/>
                  <a:pt x="1" y="28"/>
                  <a:pt x="0" y="30"/>
                </a:cubicBezTo>
                <a:cubicBezTo>
                  <a:pt x="0" y="30"/>
                  <a:pt x="0" y="31"/>
                  <a:pt x="1" y="31"/>
                </a:cubicBezTo>
                <a:cubicBezTo>
                  <a:pt x="8" y="34"/>
                  <a:pt x="16" y="32"/>
                  <a:pt x="24" y="32"/>
                </a:cubicBezTo>
                <a:cubicBezTo>
                  <a:pt x="25" y="32"/>
                  <a:pt x="25" y="31"/>
                  <a:pt x="25" y="31"/>
                </a:cubicBezTo>
                <a:cubicBezTo>
                  <a:pt x="24" y="28"/>
                  <a:pt x="20" y="28"/>
                  <a:pt x="17" y="28"/>
                </a:cubicBezTo>
                <a:cubicBezTo>
                  <a:pt x="14" y="28"/>
                  <a:pt x="10" y="28"/>
                  <a:pt x="7" y="29"/>
                </a:cubicBezTo>
                <a:cubicBezTo>
                  <a:pt x="7" y="30"/>
                  <a:pt x="7" y="30"/>
                  <a:pt x="8" y="30"/>
                </a:cubicBezTo>
                <a:cubicBezTo>
                  <a:pt x="11" y="31"/>
                  <a:pt x="14" y="31"/>
                  <a:pt x="17" y="31"/>
                </a:cubicBezTo>
                <a:cubicBezTo>
                  <a:pt x="20" y="30"/>
                  <a:pt x="23" y="30"/>
                  <a:pt x="26" y="29"/>
                </a:cubicBezTo>
                <a:cubicBezTo>
                  <a:pt x="27" y="29"/>
                  <a:pt x="27" y="28"/>
                  <a:pt x="27" y="28"/>
                </a:cubicBezTo>
                <a:cubicBezTo>
                  <a:pt x="20" y="25"/>
                  <a:pt x="12" y="27"/>
                  <a:pt x="5" y="28"/>
                </a:cubicBezTo>
                <a:cubicBezTo>
                  <a:pt x="5" y="29"/>
                  <a:pt x="5" y="29"/>
                  <a:pt x="5" y="30"/>
                </a:cubicBezTo>
                <a:cubicBezTo>
                  <a:pt x="10" y="27"/>
                  <a:pt x="17" y="28"/>
                  <a:pt x="22" y="27"/>
                </a:cubicBezTo>
                <a:cubicBezTo>
                  <a:pt x="23" y="27"/>
                  <a:pt x="23" y="26"/>
                  <a:pt x="22" y="26"/>
                </a:cubicBezTo>
                <a:cubicBezTo>
                  <a:pt x="20" y="24"/>
                  <a:pt x="17" y="25"/>
                  <a:pt x="15" y="25"/>
                </a:cubicBezTo>
                <a:cubicBezTo>
                  <a:pt x="12" y="25"/>
                  <a:pt x="10" y="25"/>
                  <a:pt x="7" y="26"/>
                </a:cubicBezTo>
                <a:cubicBezTo>
                  <a:pt x="6" y="26"/>
                  <a:pt x="6" y="27"/>
                  <a:pt x="7" y="27"/>
                </a:cubicBezTo>
                <a:cubicBezTo>
                  <a:pt x="7" y="27"/>
                  <a:pt x="8" y="28"/>
                  <a:pt x="9" y="29"/>
                </a:cubicBezTo>
                <a:cubicBezTo>
                  <a:pt x="9" y="29"/>
                  <a:pt x="10" y="28"/>
                  <a:pt x="10" y="28"/>
                </a:cubicBezTo>
                <a:cubicBezTo>
                  <a:pt x="7" y="24"/>
                  <a:pt x="8" y="18"/>
                  <a:pt x="9" y="13"/>
                </a:cubicBezTo>
                <a:cubicBezTo>
                  <a:pt x="9" y="13"/>
                  <a:pt x="8" y="13"/>
                  <a:pt x="8" y="13"/>
                </a:cubicBezTo>
                <a:cubicBezTo>
                  <a:pt x="8" y="18"/>
                  <a:pt x="7" y="22"/>
                  <a:pt x="7" y="27"/>
                </a:cubicBezTo>
                <a:cubicBezTo>
                  <a:pt x="7" y="27"/>
                  <a:pt x="8" y="27"/>
                  <a:pt x="8" y="27"/>
                </a:cubicBezTo>
                <a:cubicBezTo>
                  <a:pt x="10" y="22"/>
                  <a:pt x="10" y="17"/>
                  <a:pt x="11" y="12"/>
                </a:cubicBezTo>
                <a:cubicBezTo>
                  <a:pt x="11" y="11"/>
                  <a:pt x="10" y="11"/>
                  <a:pt x="9" y="12"/>
                </a:cubicBezTo>
                <a:cubicBezTo>
                  <a:pt x="8" y="14"/>
                  <a:pt x="8" y="17"/>
                  <a:pt x="8" y="20"/>
                </a:cubicBezTo>
                <a:cubicBezTo>
                  <a:pt x="8" y="22"/>
                  <a:pt x="8" y="25"/>
                  <a:pt x="9" y="27"/>
                </a:cubicBezTo>
                <a:cubicBezTo>
                  <a:pt x="9" y="28"/>
                  <a:pt x="10" y="28"/>
                  <a:pt x="10" y="27"/>
                </a:cubicBezTo>
                <a:cubicBezTo>
                  <a:pt x="14" y="22"/>
                  <a:pt x="12" y="16"/>
                  <a:pt x="12" y="10"/>
                </a:cubicBezTo>
                <a:cubicBezTo>
                  <a:pt x="12" y="10"/>
                  <a:pt x="12" y="10"/>
                  <a:pt x="11" y="10"/>
                </a:cubicBezTo>
                <a:cubicBezTo>
                  <a:pt x="14" y="15"/>
                  <a:pt x="13" y="20"/>
                  <a:pt x="15" y="25"/>
                </a:cubicBezTo>
                <a:cubicBezTo>
                  <a:pt x="15" y="25"/>
                  <a:pt x="16" y="25"/>
                  <a:pt x="16" y="25"/>
                </a:cubicBezTo>
                <a:cubicBezTo>
                  <a:pt x="16" y="20"/>
                  <a:pt x="14" y="16"/>
                  <a:pt x="14" y="11"/>
                </a:cubicBezTo>
                <a:cubicBezTo>
                  <a:pt x="13" y="11"/>
                  <a:pt x="13" y="11"/>
                  <a:pt x="12" y="11"/>
                </a:cubicBezTo>
                <a:cubicBezTo>
                  <a:pt x="15" y="15"/>
                  <a:pt x="16" y="21"/>
                  <a:pt x="19" y="25"/>
                </a:cubicBezTo>
                <a:cubicBezTo>
                  <a:pt x="20" y="26"/>
                  <a:pt x="20" y="25"/>
                  <a:pt x="20" y="25"/>
                </a:cubicBezTo>
                <a:cubicBezTo>
                  <a:pt x="19" y="20"/>
                  <a:pt x="17" y="16"/>
                  <a:pt x="17" y="12"/>
                </a:cubicBezTo>
                <a:cubicBezTo>
                  <a:pt x="17" y="12"/>
                  <a:pt x="16" y="12"/>
                  <a:pt x="16" y="12"/>
                </a:cubicBezTo>
                <a:cubicBezTo>
                  <a:pt x="18" y="13"/>
                  <a:pt x="20" y="16"/>
                  <a:pt x="21" y="18"/>
                </a:cubicBezTo>
                <a:cubicBezTo>
                  <a:pt x="23" y="20"/>
                  <a:pt x="24" y="22"/>
                  <a:pt x="26" y="24"/>
                </a:cubicBezTo>
                <a:cubicBezTo>
                  <a:pt x="26" y="24"/>
                  <a:pt x="27" y="24"/>
                  <a:pt x="27" y="23"/>
                </a:cubicBezTo>
                <a:cubicBezTo>
                  <a:pt x="26" y="22"/>
                  <a:pt x="25" y="20"/>
                  <a:pt x="25" y="18"/>
                </a:cubicBezTo>
                <a:cubicBezTo>
                  <a:pt x="24" y="17"/>
                  <a:pt x="22" y="16"/>
                  <a:pt x="21" y="15"/>
                </a:cubicBezTo>
                <a:cubicBezTo>
                  <a:pt x="21" y="15"/>
                  <a:pt x="20" y="15"/>
                  <a:pt x="20" y="16"/>
                </a:cubicBezTo>
                <a:cubicBezTo>
                  <a:pt x="21" y="19"/>
                  <a:pt x="22" y="21"/>
                  <a:pt x="23" y="24"/>
                </a:cubicBezTo>
                <a:cubicBezTo>
                  <a:pt x="23" y="25"/>
                  <a:pt x="25" y="24"/>
                  <a:pt x="25" y="23"/>
                </a:cubicBezTo>
                <a:cubicBezTo>
                  <a:pt x="23" y="21"/>
                  <a:pt x="22" y="18"/>
                  <a:pt x="22" y="15"/>
                </a:cubicBezTo>
                <a:cubicBezTo>
                  <a:pt x="21" y="16"/>
                  <a:pt x="21" y="16"/>
                  <a:pt x="21" y="16"/>
                </a:cubicBezTo>
                <a:cubicBezTo>
                  <a:pt x="22" y="17"/>
                  <a:pt x="23" y="18"/>
                  <a:pt x="23" y="20"/>
                </a:cubicBezTo>
                <a:cubicBezTo>
                  <a:pt x="24" y="21"/>
                  <a:pt x="25" y="22"/>
                  <a:pt x="25" y="24"/>
                </a:cubicBezTo>
                <a:cubicBezTo>
                  <a:pt x="26" y="23"/>
                  <a:pt x="26" y="23"/>
                  <a:pt x="26" y="23"/>
                </a:cubicBezTo>
                <a:cubicBezTo>
                  <a:pt x="23" y="19"/>
                  <a:pt x="21" y="13"/>
                  <a:pt x="17" y="11"/>
                </a:cubicBezTo>
                <a:cubicBezTo>
                  <a:pt x="16" y="11"/>
                  <a:pt x="16" y="11"/>
                  <a:pt x="16" y="12"/>
                </a:cubicBezTo>
                <a:cubicBezTo>
                  <a:pt x="15" y="16"/>
                  <a:pt x="18" y="20"/>
                  <a:pt x="19" y="25"/>
                </a:cubicBezTo>
                <a:cubicBezTo>
                  <a:pt x="19" y="25"/>
                  <a:pt x="20" y="25"/>
                  <a:pt x="20" y="24"/>
                </a:cubicBezTo>
                <a:cubicBezTo>
                  <a:pt x="17" y="20"/>
                  <a:pt x="16" y="15"/>
                  <a:pt x="14" y="10"/>
                </a:cubicBezTo>
                <a:cubicBezTo>
                  <a:pt x="13" y="10"/>
                  <a:pt x="12" y="10"/>
                  <a:pt x="12" y="11"/>
                </a:cubicBezTo>
                <a:cubicBezTo>
                  <a:pt x="12" y="16"/>
                  <a:pt x="15" y="20"/>
                  <a:pt x="15" y="25"/>
                </a:cubicBezTo>
                <a:cubicBezTo>
                  <a:pt x="15" y="25"/>
                  <a:pt x="16" y="24"/>
                  <a:pt x="16" y="24"/>
                </a:cubicBezTo>
                <a:cubicBezTo>
                  <a:pt x="15" y="20"/>
                  <a:pt x="15" y="14"/>
                  <a:pt x="12" y="10"/>
                </a:cubicBezTo>
                <a:cubicBezTo>
                  <a:pt x="12" y="9"/>
                  <a:pt x="11" y="9"/>
                  <a:pt x="11" y="10"/>
                </a:cubicBezTo>
                <a:cubicBezTo>
                  <a:pt x="11" y="12"/>
                  <a:pt x="11" y="15"/>
                  <a:pt x="11" y="18"/>
                </a:cubicBezTo>
                <a:cubicBezTo>
                  <a:pt x="11" y="21"/>
                  <a:pt x="11" y="24"/>
                  <a:pt x="9" y="27"/>
                </a:cubicBezTo>
                <a:cubicBezTo>
                  <a:pt x="9" y="27"/>
                  <a:pt x="10" y="27"/>
                  <a:pt x="10" y="27"/>
                </a:cubicBezTo>
                <a:cubicBezTo>
                  <a:pt x="9" y="25"/>
                  <a:pt x="9" y="22"/>
                  <a:pt x="9" y="20"/>
                </a:cubicBezTo>
                <a:cubicBezTo>
                  <a:pt x="9" y="17"/>
                  <a:pt x="10" y="15"/>
                  <a:pt x="11" y="12"/>
                </a:cubicBezTo>
                <a:cubicBezTo>
                  <a:pt x="10" y="12"/>
                  <a:pt x="10" y="12"/>
                  <a:pt x="9" y="12"/>
                </a:cubicBezTo>
                <a:cubicBezTo>
                  <a:pt x="8" y="17"/>
                  <a:pt x="8" y="22"/>
                  <a:pt x="7" y="26"/>
                </a:cubicBezTo>
                <a:cubicBezTo>
                  <a:pt x="7" y="27"/>
                  <a:pt x="8" y="27"/>
                  <a:pt x="8" y="27"/>
                </a:cubicBezTo>
                <a:cubicBezTo>
                  <a:pt x="8" y="22"/>
                  <a:pt x="9" y="18"/>
                  <a:pt x="9" y="13"/>
                </a:cubicBezTo>
                <a:cubicBezTo>
                  <a:pt x="9" y="12"/>
                  <a:pt x="8" y="12"/>
                  <a:pt x="8" y="13"/>
                </a:cubicBezTo>
                <a:cubicBezTo>
                  <a:pt x="7" y="18"/>
                  <a:pt x="6" y="24"/>
                  <a:pt x="8" y="28"/>
                </a:cubicBezTo>
                <a:cubicBezTo>
                  <a:pt x="9" y="28"/>
                  <a:pt x="9" y="28"/>
                  <a:pt x="10" y="28"/>
                </a:cubicBezTo>
                <a:cubicBezTo>
                  <a:pt x="9" y="27"/>
                  <a:pt x="8" y="26"/>
                  <a:pt x="7" y="26"/>
                </a:cubicBezTo>
                <a:cubicBezTo>
                  <a:pt x="7" y="26"/>
                  <a:pt x="7" y="27"/>
                  <a:pt x="7" y="27"/>
                </a:cubicBezTo>
                <a:cubicBezTo>
                  <a:pt x="10" y="27"/>
                  <a:pt x="12" y="26"/>
                  <a:pt x="15" y="26"/>
                </a:cubicBezTo>
                <a:cubicBezTo>
                  <a:pt x="17" y="26"/>
                  <a:pt x="20" y="26"/>
                  <a:pt x="22" y="27"/>
                </a:cubicBezTo>
                <a:cubicBezTo>
                  <a:pt x="22" y="26"/>
                  <a:pt x="22" y="26"/>
                  <a:pt x="22" y="25"/>
                </a:cubicBezTo>
                <a:cubicBezTo>
                  <a:pt x="16" y="26"/>
                  <a:pt x="10" y="26"/>
                  <a:pt x="4" y="28"/>
                </a:cubicBezTo>
                <a:cubicBezTo>
                  <a:pt x="3" y="29"/>
                  <a:pt x="4" y="30"/>
                  <a:pt x="4" y="30"/>
                </a:cubicBezTo>
                <a:cubicBezTo>
                  <a:pt x="8" y="29"/>
                  <a:pt x="12" y="28"/>
                  <a:pt x="15" y="28"/>
                </a:cubicBezTo>
                <a:cubicBezTo>
                  <a:pt x="19" y="28"/>
                  <a:pt x="22" y="27"/>
                  <a:pt x="26" y="29"/>
                </a:cubicBezTo>
                <a:cubicBezTo>
                  <a:pt x="26" y="29"/>
                  <a:pt x="26" y="28"/>
                  <a:pt x="26" y="28"/>
                </a:cubicBezTo>
                <a:cubicBezTo>
                  <a:pt x="23" y="29"/>
                  <a:pt x="20" y="29"/>
                  <a:pt x="17" y="29"/>
                </a:cubicBezTo>
                <a:cubicBezTo>
                  <a:pt x="14" y="30"/>
                  <a:pt x="11" y="30"/>
                  <a:pt x="8" y="29"/>
                </a:cubicBezTo>
                <a:cubicBezTo>
                  <a:pt x="8" y="30"/>
                  <a:pt x="8" y="30"/>
                  <a:pt x="8" y="30"/>
                </a:cubicBezTo>
                <a:cubicBezTo>
                  <a:pt x="11" y="29"/>
                  <a:pt x="14" y="29"/>
                  <a:pt x="16" y="29"/>
                </a:cubicBezTo>
                <a:cubicBezTo>
                  <a:pt x="18" y="29"/>
                  <a:pt x="23" y="29"/>
                  <a:pt x="24" y="31"/>
                </a:cubicBezTo>
                <a:cubicBezTo>
                  <a:pt x="24" y="31"/>
                  <a:pt x="24" y="30"/>
                  <a:pt x="24" y="30"/>
                </a:cubicBezTo>
                <a:cubicBezTo>
                  <a:pt x="17" y="31"/>
                  <a:pt x="8" y="32"/>
                  <a:pt x="1" y="30"/>
                </a:cubicBezTo>
                <a:cubicBezTo>
                  <a:pt x="1" y="30"/>
                  <a:pt x="1" y="30"/>
                  <a:pt x="2" y="30"/>
                </a:cubicBezTo>
                <a:cubicBezTo>
                  <a:pt x="2" y="27"/>
                  <a:pt x="4" y="23"/>
                  <a:pt x="6" y="20"/>
                </a:cubicBezTo>
                <a:cubicBezTo>
                  <a:pt x="7" y="17"/>
                  <a:pt x="7" y="15"/>
                  <a:pt x="8" y="13"/>
                </a:cubicBezTo>
                <a:cubicBezTo>
                  <a:pt x="9" y="11"/>
                  <a:pt x="9" y="9"/>
                  <a:pt x="10" y="6"/>
                </a:cubicBezTo>
                <a:cubicBezTo>
                  <a:pt x="11" y="5"/>
                  <a:pt x="12" y="2"/>
                  <a:pt x="13" y="2"/>
                </a:cubicBezTo>
                <a:cubicBezTo>
                  <a:pt x="15" y="1"/>
                  <a:pt x="16" y="5"/>
                  <a:pt x="17" y="7"/>
                </a:cubicBezTo>
                <a:cubicBezTo>
                  <a:pt x="18" y="9"/>
                  <a:pt x="18" y="11"/>
                  <a:pt x="19" y="12"/>
                </a:cubicBezTo>
                <a:cubicBezTo>
                  <a:pt x="22" y="18"/>
                  <a:pt x="24" y="24"/>
                  <a:pt x="29" y="28"/>
                </a:cubicBezTo>
                <a:cubicBezTo>
                  <a:pt x="29" y="28"/>
                  <a:pt x="29" y="28"/>
                  <a:pt x="29" y="28"/>
                </a:cubicBezTo>
                <a:cubicBezTo>
                  <a:pt x="30" y="28"/>
                  <a:pt x="30" y="27"/>
                  <a:pt x="30" y="27"/>
                </a:cubicBezTo>
                <a:cubicBezTo>
                  <a:pt x="29" y="25"/>
                  <a:pt x="27" y="22"/>
                  <a:pt x="25" y="20"/>
                </a:cubicBezTo>
                <a:cubicBezTo>
                  <a:pt x="24" y="18"/>
                  <a:pt x="23" y="16"/>
                  <a:pt x="22" y="14"/>
                </a:cubicBezTo>
                <a:cubicBezTo>
                  <a:pt x="20" y="10"/>
                  <a:pt x="18" y="6"/>
                  <a:pt x="14" y="4"/>
                </a:cubicBezTo>
                <a:cubicBezTo>
                  <a:pt x="13" y="3"/>
                  <a:pt x="12" y="3"/>
                  <a:pt x="10" y="4"/>
                </a:cubicBezTo>
                <a:cubicBezTo>
                  <a:pt x="9" y="6"/>
                  <a:pt x="9" y="8"/>
                  <a:pt x="8" y="10"/>
                </a:cubicBezTo>
                <a:cubicBezTo>
                  <a:pt x="7" y="15"/>
                  <a:pt x="5" y="21"/>
                  <a:pt x="2" y="27"/>
                </a:cubicBezTo>
                <a:cubicBezTo>
                  <a:pt x="2" y="28"/>
                  <a:pt x="3" y="28"/>
                  <a:pt x="4" y="27"/>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8" name="Freeform 865"/>
          <p:cNvSpPr>
            <a:spLocks/>
          </p:cNvSpPr>
          <p:nvPr/>
        </p:nvSpPr>
        <p:spPr bwMode="auto">
          <a:xfrm rot="21401676" flipH="1">
            <a:off x="2461421" y="2122055"/>
            <a:ext cx="341582" cy="382151"/>
          </a:xfrm>
          <a:custGeom>
            <a:avLst/>
            <a:gdLst>
              <a:gd name="T0" fmla="*/ 10 w 32"/>
              <a:gd name="T1" fmla="*/ 14 h 36"/>
              <a:gd name="T2" fmla="*/ 14 w 32"/>
              <a:gd name="T3" fmla="*/ 1 h 36"/>
              <a:gd name="T4" fmla="*/ 26 w 32"/>
              <a:gd name="T5" fmla="*/ 22 h 36"/>
              <a:gd name="T6" fmla="*/ 32 w 32"/>
              <a:gd name="T7" fmla="*/ 31 h 36"/>
              <a:gd name="T8" fmla="*/ 15 w 32"/>
              <a:gd name="T9" fmla="*/ 4 h 36"/>
              <a:gd name="T10" fmla="*/ 7 w 32"/>
              <a:gd name="T11" fmla="*/ 13 h 36"/>
              <a:gd name="T12" fmla="*/ 0 w 32"/>
              <a:gd name="T13" fmla="*/ 31 h 36"/>
              <a:gd name="T14" fmla="*/ 7 w 32"/>
              <a:gd name="T15" fmla="*/ 36 h 36"/>
              <a:gd name="T16" fmla="*/ 25 w 32"/>
              <a:gd name="T17" fmla="*/ 35 h 36"/>
              <a:gd name="T18" fmla="*/ 15 w 32"/>
              <a:gd name="T19" fmla="*/ 34 h 36"/>
              <a:gd name="T20" fmla="*/ 6 w 32"/>
              <a:gd name="T21" fmla="*/ 35 h 36"/>
              <a:gd name="T22" fmla="*/ 25 w 32"/>
              <a:gd name="T23" fmla="*/ 31 h 36"/>
              <a:gd name="T24" fmla="*/ 3 w 32"/>
              <a:gd name="T25" fmla="*/ 31 h 36"/>
              <a:gd name="T26" fmla="*/ 24 w 32"/>
              <a:gd name="T27" fmla="*/ 28 h 36"/>
              <a:gd name="T28" fmla="*/ 7 w 32"/>
              <a:gd name="T29" fmla="*/ 26 h 36"/>
              <a:gd name="T30" fmla="*/ 22 w 32"/>
              <a:gd name="T31" fmla="*/ 26 h 36"/>
              <a:gd name="T32" fmla="*/ 10 w 32"/>
              <a:gd name="T33" fmla="*/ 23 h 36"/>
              <a:gd name="T34" fmla="*/ 21 w 32"/>
              <a:gd name="T35" fmla="*/ 23 h 36"/>
              <a:gd name="T36" fmla="*/ 10 w 32"/>
              <a:gd name="T37" fmla="*/ 20 h 36"/>
              <a:gd name="T38" fmla="*/ 20 w 32"/>
              <a:gd name="T39" fmla="*/ 19 h 36"/>
              <a:gd name="T40" fmla="*/ 12 w 32"/>
              <a:gd name="T41" fmla="*/ 17 h 36"/>
              <a:gd name="T42" fmla="*/ 17 w 32"/>
              <a:gd name="T43" fmla="*/ 16 h 36"/>
              <a:gd name="T44" fmla="*/ 14 w 32"/>
              <a:gd name="T45" fmla="*/ 11 h 36"/>
              <a:gd name="T46" fmla="*/ 26 w 32"/>
              <a:gd name="T47" fmla="*/ 29 h 36"/>
              <a:gd name="T48" fmla="*/ 19 w 32"/>
              <a:gd name="T49" fmla="*/ 14 h 36"/>
              <a:gd name="T50" fmla="*/ 26 w 32"/>
              <a:gd name="T51" fmla="*/ 32 h 36"/>
              <a:gd name="T52" fmla="*/ 22 w 32"/>
              <a:gd name="T53" fmla="*/ 24 h 36"/>
              <a:gd name="T54" fmla="*/ 21 w 32"/>
              <a:gd name="T55" fmla="*/ 26 h 36"/>
              <a:gd name="T56" fmla="*/ 22 w 32"/>
              <a:gd name="T57" fmla="*/ 25 h 36"/>
              <a:gd name="T58" fmla="*/ 26 w 32"/>
              <a:gd name="T59" fmla="*/ 33 h 36"/>
              <a:gd name="T60" fmla="*/ 19 w 32"/>
              <a:gd name="T61" fmla="*/ 14 h 36"/>
              <a:gd name="T62" fmla="*/ 25 w 32"/>
              <a:gd name="T63" fmla="*/ 29 h 36"/>
              <a:gd name="T64" fmla="*/ 14 w 32"/>
              <a:gd name="T65" fmla="*/ 10 h 36"/>
              <a:gd name="T66" fmla="*/ 16 w 32"/>
              <a:gd name="T67" fmla="*/ 15 h 36"/>
              <a:gd name="T68" fmla="*/ 12 w 32"/>
              <a:gd name="T69" fmla="*/ 18 h 36"/>
              <a:gd name="T70" fmla="*/ 19 w 32"/>
              <a:gd name="T71" fmla="*/ 18 h 36"/>
              <a:gd name="T72" fmla="*/ 10 w 32"/>
              <a:gd name="T73" fmla="*/ 20 h 36"/>
              <a:gd name="T74" fmla="*/ 21 w 32"/>
              <a:gd name="T75" fmla="*/ 23 h 36"/>
              <a:gd name="T76" fmla="*/ 10 w 32"/>
              <a:gd name="T77" fmla="*/ 23 h 36"/>
              <a:gd name="T78" fmla="*/ 21 w 32"/>
              <a:gd name="T79" fmla="*/ 26 h 36"/>
              <a:gd name="T80" fmla="*/ 7 w 32"/>
              <a:gd name="T81" fmla="*/ 26 h 36"/>
              <a:gd name="T82" fmla="*/ 15 w 32"/>
              <a:gd name="T83" fmla="*/ 27 h 36"/>
              <a:gd name="T84" fmla="*/ 23 w 32"/>
              <a:gd name="T85" fmla="*/ 28 h 36"/>
              <a:gd name="T86" fmla="*/ 3 w 32"/>
              <a:gd name="T87" fmla="*/ 31 h 36"/>
              <a:gd name="T88" fmla="*/ 24 w 32"/>
              <a:gd name="T89" fmla="*/ 31 h 36"/>
              <a:gd name="T90" fmla="*/ 5 w 32"/>
              <a:gd name="T91" fmla="*/ 35 h 36"/>
              <a:gd name="T92" fmla="*/ 25 w 32"/>
              <a:gd name="T93" fmla="*/ 35 h 36"/>
              <a:gd name="T94" fmla="*/ 5 w 32"/>
              <a:gd name="T95" fmla="*/ 34 h 36"/>
              <a:gd name="T96" fmla="*/ 2 w 32"/>
              <a:gd name="T97" fmla="*/ 31 h 36"/>
              <a:gd name="T98" fmla="*/ 8 w 32"/>
              <a:gd name="T99" fmla="*/ 13 h 36"/>
              <a:gd name="T100" fmla="*/ 11 w 32"/>
              <a:gd name="T101" fmla="*/ 5 h 36"/>
              <a:gd name="T102" fmla="*/ 18 w 32"/>
              <a:gd name="T103" fmla="*/ 10 h 36"/>
              <a:gd name="T104" fmla="*/ 32 w 32"/>
              <a:gd name="T105" fmla="*/ 31 h 36"/>
              <a:gd name="T106" fmla="*/ 23 w 32"/>
              <a:gd name="T107" fmla="*/ 13 h 36"/>
              <a:gd name="T108" fmla="*/ 14 w 32"/>
              <a:gd name="T109" fmla="*/ 0 h 36"/>
              <a:gd name="T110" fmla="*/ 3 w 32"/>
              <a:gd name="T11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36">
                <a:moveTo>
                  <a:pt x="4" y="31"/>
                </a:moveTo>
                <a:cubicBezTo>
                  <a:pt x="6" y="25"/>
                  <a:pt x="8" y="20"/>
                  <a:pt x="10" y="14"/>
                </a:cubicBezTo>
                <a:cubicBezTo>
                  <a:pt x="11" y="9"/>
                  <a:pt x="11" y="4"/>
                  <a:pt x="15" y="1"/>
                </a:cubicBezTo>
                <a:cubicBezTo>
                  <a:pt x="14" y="1"/>
                  <a:pt x="14" y="1"/>
                  <a:pt x="14" y="1"/>
                </a:cubicBezTo>
                <a:cubicBezTo>
                  <a:pt x="18" y="4"/>
                  <a:pt x="20" y="10"/>
                  <a:pt x="22" y="14"/>
                </a:cubicBezTo>
                <a:cubicBezTo>
                  <a:pt x="24" y="17"/>
                  <a:pt x="25" y="19"/>
                  <a:pt x="26" y="22"/>
                </a:cubicBezTo>
                <a:cubicBezTo>
                  <a:pt x="28" y="25"/>
                  <a:pt x="29" y="28"/>
                  <a:pt x="30" y="32"/>
                </a:cubicBezTo>
                <a:cubicBezTo>
                  <a:pt x="31" y="33"/>
                  <a:pt x="32" y="32"/>
                  <a:pt x="32" y="31"/>
                </a:cubicBezTo>
                <a:cubicBezTo>
                  <a:pt x="30" y="24"/>
                  <a:pt x="26" y="18"/>
                  <a:pt x="21" y="12"/>
                </a:cubicBezTo>
                <a:cubicBezTo>
                  <a:pt x="19" y="9"/>
                  <a:pt x="17" y="6"/>
                  <a:pt x="15" y="4"/>
                </a:cubicBezTo>
                <a:cubicBezTo>
                  <a:pt x="13" y="3"/>
                  <a:pt x="11" y="3"/>
                  <a:pt x="10" y="5"/>
                </a:cubicBezTo>
                <a:cubicBezTo>
                  <a:pt x="8" y="7"/>
                  <a:pt x="8" y="10"/>
                  <a:pt x="7" y="13"/>
                </a:cubicBezTo>
                <a:cubicBezTo>
                  <a:pt x="6" y="14"/>
                  <a:pt x="5" y="16"/>
                  <a:pt x="5" y="18"/>
                </a:cubicBezTo>
                <a:cubicBezTo>
                  <a:pt x="3" y="22"/>
                  <a:pt x="1" y="26"/>
                  <a:pt x="0" y="31"/>
                </a:cubicBezTo>
                <a:cubicBezTo>
                  <a:pt x="0" y="32"/>
                  <a:pt x="0" y="34"/>
                  <a:pt x="1" y="35"/>
                </a:cubicBezTo>
                <a:cubicBezTo>
                  <a:pt x="3" y="36"/>
                  <a:pt x="5" y="36"/>
                  <a:pt x="7" y="36"/>
                </a:cubicBezTo>
                <a:cubicBezTo>
                  <a:pt x="9" y="36"/>
                  <a:pt x="11" y="35"/>
                  <a:pt x="14" y="35"/>
                </a:cubicBezTo>
                <a:cubicBezTo>
                  <a:pt x="17" y="35"/>
                  <a:pt x="21" y="35"/>
                  <a:pt x="25" y="35"/>
                </a:cubicBezTo>
                <a:cubicBezTo>
                  <a:pt x="25" y="34"/>
                  <a:pt x="25" y="34"/>
                  <a:pt x="25" y="33"/>
                </a:cubicBezTo>
                <a:cubicBezTo>
                  <a:pt x="22" y="34"/>
                  <a:pt x="18" y="34"/>
                  <a:pt x="15" y="34"/>
                </a:cubicBezTo>
                <a:cubicBezTo>
                  <a:pt x="12" y="34"/>
                  <a:pt x="9" y="35"/>
                  <a:pt x="5" y="33"/>
                </a:cubicBezTo>
                <a:cubicBezTo>
                  <a:pt x="5" y="34"/>
                  <a:pt x="6" y="34"/>
                  <a:pt x="6" y="35"/>
                </a:cubicBezTo>
                <a:cubicBezTo>
                  <a:pt x="12" y="32"/>
                  <a:pt x="19" y="35"/>
                  <a:pt x="25" y="33"/>
                </a:cubicBezTo>
                <a:cubicBezTo>
                  <a:pt x="25" y="32"/>
                  <a:pt x="25" y="31"/>
                  <a:pt x="25" y="31"/>
                </a:cubicBezTo>
                <a:cubicBezTo>
                  <a:pt x="18" y="29"/>
                  <a:pt x="10" y="31"/>
                  <a:pt x="3" y="30"/>
                </a:cubicBezTo>
                <a:cubicBezTo>
                  <a:pt x="3" y="30"/>
                  <a:pt x="3" y="31"/>
                  <a:pt x="3" y="31"/>
                </a:cubicBezTo>
                <a:cubicBezTo>
                  <a:pt x="10" y="29"/>
                  <a:pt x="17" y="31"/>
                  <a:pt x="23" y="29"/>
                </a:cubicBezTo>
                <a:cubicBezTo>
                  <a:pt x="24" y="29"/>
                  <a:pt x="24" y="28"/>
                  <a:pt x="24" y="28"/>
                </a:cubicBezTo>
                <a:cubicBezTo>
                  <a:pt x="22" y="26"/>
                  <a:pt x="19" y="26"/>
                  <a:pt x="16" y="26"/>
                </a:cubicBezTo>
                <a:cubicBezTo>
                  <a:pt x="13" y="26"/>
                  <a:pt x="10" y="26"/>
                  <a:pt x="7" y="26"/>
                </a:cubicBezTo>
                <a:cubicBezTo>
                  <a:pt x="7" y="26"/>
                  <a:pt x="7" y="27"/>
                  <a:pt x="7" y="28"/>
                </a:cubicBezTo>
                <a:cubicBezTo>
                  <a:pt x="12" y="26"/>
                  <a:pt x="17" y="28"/>
                  <a:pt x="22" y="26"/>
                </a:cubicBezTo>
                <a:cubicBezTo>
                  <a:pt x="23" y="26"/>
                  <a:pt x="22" y="25"/>
                  <a:pt x="22" y="25"/>
                </a:cubicBezTo>
                <a:cubicBezTo>
                  <a:pt x="18" y="23"/>
                  <a:pt x="14" y="24"/>
                  <a:pt x="10" y="23"/>
                </a:cubicBezTo>
                <a:cubicBezTo>
                  <a:pt x="10" y="24"/>
                  <a:pt x="10" y="24"/>
                  <a:pt x="10" y="24"/>
                </a:cubicBezTo>
                <a:cubicBezTo>
                  <a:pt x="14" y="23"/>
                  <a:pt x="18" y="24"/>
                  <a:pt x="21" y="23"/>
                </a:cubicBezTo>
                <a:cubicBezTo>
                  <a:pt x="22" y="23"/>
                  <a:pt x="22" y="22"/>
                  <a:pt x="21" y="21"/>
                </a:cubicBezTo>
                <a:cubicBezTo>
                  <a:pt x="18" y="20"/>
                  <a:pt x="14" y="21"/>
                  <a:pt x="10" y="20"/>
                </a:cubicBezTo>
                <a:cubicBezTo>
                  <a:pt x="10" y="21"/>
                  <a:pt x="10" y="21"/>
                  <a:pt x="10" y="22"/>
                </a:cubicBezTo>
                <a:cubicBezTo>
                  <a:pt x="13" y="20"/>
                  <a:pt x="17" y="22"/>
                  <a:pt x="20" y="19"/>
                </a:cubicBezTo>
                <a:cubicBezTo>
                  <a:pt x="20" y="19"/>
                  <a:pt x="20" y="18"/>
                  <a:pt x="20" y="18"/>
                </a:cubicBezTo>
                <a:cubicBezTo>
                  <a:pt x="17" y="17"/>
                  <a:pt x="15" y="17"/>
                  <a:pt x="12" y="17"/>
                </a:cubicBezTo>
                <a:cubicBezTo>
                  <a:pt x="12" y="17"/>
                  <a:pt x="12" y="18"/>
                  <a:pt x="12" y="18"/>
                </a:cubicBezTo>
                <a:cubicBezTo>
                  <a:pt x="14" y="18"/>
                  <a:pt x="16" y="18"/>
                  <a:pt x="17" y="16"/>
                </a:cubicBezTo>
                <a:cubicBezTo>
                  <a:pt x="17" y="14"/>
                  <a:pt x="15" y="12"/>
                  <a:pt x="15" y="11"/>
                </a:cubicBezTo>
                <a:cubicBezTo>
                  <a:pt x="14" y="11"/>
                  <a:pt x="14" y="11"/>
                  <a:pt x="14" y="11"/>
                </a:cubicBezTo>
                <a:cubicBezTo>
                  <a:pt x="17" y="13"/>
                  <a:pt x="18" y="17"/>
                  <a:pt x="20" y="20"/>
                </a:cubicBezTo>
                <a:cubicBezTo>
                  <a:pt x="22" y="23"/>
                  <a:pt x="23" y="26"/>
                  <a:pt x="26" y="29"/>
                </a:cubicBezTo>
                <a:cubicBezTo>
                  <a:pt x="26" y="29"/>
                  <a:pt x="27" y="29"/>
                  <a:pt x="27" y="28"/>
                </a:cubicBezTo>
                <a:cubicBezTo>
                  <a:pt x="25" y="23"/>
                  <a:pt x="23" y="17"/>
                  <a:pt x="19" y="14"/>
                </a:cubicBezTo>
                <a:cubicBezTo>
                  <a:pt x="18" y="13"/>
                  <a:pt x="17" y="14"/>
                  <a:pt x="18" y="14"/>
                </a:cubicBezTo>
                <a:cubicBezTo>
                  <a:pt x="20" y="21"/>
                  <a:pt x="22" y="27"/>
                  <a:pt x="26" y="32"/>
                </a:cubicBezTo>
                <a:cubicBezTo>
                  <a:pt x="26" y="32"/>
                  <a:pt x="27" y="32"/>
                  <a:pt x="27" y="31"/>
                </a:cubicBezTo>
                <a:cubicBezTo>
                  <a:pt x="25" y="29"/>
                  <a:pt x="24" y="26"/>
                  <a:pt x="22" y="24"/>
                </a:cubicBezTo>
                <a:cubicBezTo>
                  <a:pt x="22" y="24"/>
                  <a:pt x="22" y="24"/>
                  <a:pt x="21" y="24"/>
                </a:cubicBezTo>
                <a:cubicBezTo>
                  <a:pt x="21" y="24"/>
                  <a:pt x="20" y="25"/>
                  <a:pt x="21" y="26"/>
                </a:cubicBezTo>
                <a:cubicBezTo>
                  <a:pt x="21" y="26"/>
                  <a:pt x="22" y="26"/>
                  <a:pt x="22" y="25"/>
                </a:cubicBezTo>
                <a:cubicBezTo>
                  <a:pt x="22" y="25"/>
                  <a:pt x="22" y="25"/>
                  <a:pt x="22" y="25"/>
                </a:cubicBezTo>
                <a:cubicBezTo>
                  <a:pt x="21" y="25"/>
                  <a:pt x="21" y="25"/>
                  <a:pt x="21" y="25"/>
                </a:cubicBezTo>
                <a:cubicBezTo>
                  <a:pt x="23" y="28"/>
                  <a:pt x="24" y="30"/>
                  <a:pt x="26" y="33"/>
                </a:cubicBezTo>
                <a:cubicBezTo>
                  <a:pt x="26" y="33"/>
                  <a:pt x="28" y="32"/>
                  <a:pt x="27" y="32"/>
                </a:cubicBezTo>
                <a:cubicBezTo>
                  <a:pt x="24" y="26"/>
                  <a:pt x="21" y="20"/>
                  <a:pt x="19" y="14"/>
                </a:cubicBezTo>
                <a:cubicBezTo>
                  <a:pt x="18" y="14"/>
                  <a:pt x="18" y="14"/>
                  <a:pt x="18" y="15"/>
                </a:cubicBezTo>
                <a:cubicBezTo>
                  <a:pt x="22" y="18"/>
                  <a:pt x="24" y="24"/>
                  <a:pt x="25" y="29"/>
                </a:cubicBezTo>
                <a:cubicBezTo>
                  <a:pt x="26" y="28"/>
                  <a:pt x="26" y="28"/>
                  <a:pt x="26" y="28"/>
                </a:cubicBezTo>
                <a:cubicBezTo>
                  <a:pt x="22" y="23"/>
                  <a:pt x="21" y="14"/>
                  <a:pt x="14" y="10"/>
                </a:cubicBezTo>
                <a:cubicBezTo>
                  <a:pt x="14" y="10"/>
                  <a:pt x="13" y="11"/>
                  <a:pt x="13" y="11"/>
                </a:cubicBezTo>
                <a:cubicBezTo>
                  <a:pt x="14" y="13"/>
                  <a:pt x="15" y="14"/>
                  <a:pt x="16" y="15"/>
                </a:cubicBezTo>
                <a:cubicBezTo>
                  <a:pt x="16" y="17"/>
                  <a:pt x="13" y="17"/>
                  <a:pt x="12" y="17"/>
                </a:cubicBezTo>
                <a:cubicBezTo>
                  <a:pt x="11" y="17"/>
                  <a:pt x="11" y="18"/>
                  <a:pt x="12" y="18"/>
                </a:cubicBezTo>
                <a:cubicBezTo>
                  <a:pt x="15" y="18"/>
                  <a:pt x="17" y="19"/>
                  <a:pt x="19" y="20"/>
                </a:cubicBezTo>
                <a:cubicBezTo>
                  <a:pt x="19" y="19"/>
                  <a:pt x="19" y="19"/>
                  <a:pt x="19" y="18"/>
                </a:cubicBezTo>
                <a:cubicBezTo>
                  <a:pt x="18" y="19"/>
                  <a:pt x="16" y="19"/>
                  <a:pt x="14" y="19"/>
                </a:cubicBezTo>
                <a:cubicBezTo>
                  <a:pt x="13" y="20"/>
                  <a:pt x="11" y="20"/>
                  <a:pt x="10" y="20"/>
                </a:cubicBezTo>
                <a:cubicBezTo>
                  <a:pt x="9" y="20"/>
                  <a:pt x="9" y="21"/>
                  <a:pt x="10" y="22"/>
                </a:cubicBezTo>
                <a:cubicBezTo>
                  <a:pt x="13" y="23"/>
                  <a:pt x="17" y="21"/>
                  <a:pt x="21" y="23"/>
                </a:cubicBezTo>
                <a:cubicBezTo>
                  <a:pt x="21" y="22"/>
                  <a:pt x="21" y="22"/>
                  <a:pt x="21" y="21"/>
                </a:cubicBezTo>
                <a:cubicBezTo>
                  <a:pt x="17" y="22"/>
                  <a:pt x="13" y="21"/>
                  <a:pt x="10" y="23"/>
                </a:cubicBezTo>
                <a:cubicBezTo>
                  <a:pt x="9" y="24"/>
                  <a:pt x="9" y="24"/>
                  <a:pt x="10" y="24"/>
                </a:cubicBezTo>
                <a:cubicBezTo>
                  <a:pt x="14" y="26"/>
                  <a:pt x="18" y="25"/>
                  <a:pt x="21" y="26"/>
                </a:cubicBezTo>
                <a:cubicBezTo>
                  <a:pt x="21" y="26"/>
                  <a:pt x="21" y="25"/>
                  <a:pt x="21" y="25"/>
                </a:cubicBezTo>
                <a:cubicBezTo>
                  <a:pt x="17" y="26"/>
                  <a:pt x="12" y="25"/>
                  <a:pt x="7" y="26"/>
                </a:cubicBezTo>
                <a:cubicBezTo>
                  <a:pt x="6" y="26"/>
                  <a:pt x="7" y="28"/>
                  <a:pt x="7" y="28"/>
                </a:cubicBezTo>
                <a:cubicBezTo>
                  <a:pt x="10" y="28"/>
                  <a:pt x="13" y="27"/>
                  <a:pt x="15" y="27"/>
                </a:cubicBezTo>
                <a:cubicBezTo>
                  <a:pt x="17" y="27"/>
                  <a:pt x="21" y="27"/>
                  <a:pt x="23" y="29"/>
                </a:cubicBezTo>
                <a:cubicBezTo>
                  <a:pt x="23" y="28"/>
                  <a:pt x="23" y="28"/>
                  <a:pt x="23" y="28"/>
                </a:cubicBezTo>
                <a:cubicBezTo>
                  <a:pt x="17" y="30"/>
                  <a:pt x="9" y="27"/>
                  <a:pt x="3" y="30"/>
                </a:cubicBezTo>
                <a:cubicBezTo>
                  <a:pt x="2" y="30"/>
                  <a:pt x="2" y="31"/>
                  <a:pt x="3" y="31"/>
                </a:cubicBezTo>
                <a:cubicBezTo>
                  <a:pt x="10" y="32"/>
                  <a:pt x="17" y="30"/>
                  <a:pt x="24" y="33"/>
                </a:cubicBezTo>
                <a:cubicBezTo>
                  <a:pt x="24" y="32"/>
                  <a:pt x="24" y="32"/>
                  <a:pt x="24" y="31"/>
                </a:cubicBezTo>
                <a:cubicBezTo>
                  <a:pt x="18" y="34"/>
                  <a:pt x="11" y="30"/>
                  <a:pt x="5" y="33"/>
                </a:cubicBezTo>
                <a:cubicBezTo>
                  <a:pt x="4" y="34"/>
                  <a:pt x="5" y="34"/>
                  <a:pt x="5" y="35"/>
                </a:cubicBezTo>
                <a:cubicBezTo>
                  <a:pt x="8" y="36"/>
                  <a:pt x="11" y="36"/>
                  <a:pt x="14" y="35"/>
                </a:cubicBezTo>
                <a:cubicBezTo>
                  <a:pt x="18" y="35"/>
                  <a:pt x="21" y="35"/>
                  <a:pt x="25" y="35"/>
                </a:cubicBezTo>
                <a:cubicBezTo>
                  <a:pt x="26" y="35"/>
                  <a:pt x="26" y="34"/>
                  <a:pt x="25" y="33"/>
                </a:cubicBezTo>
                <a:cubicBezTo>
                  <a:pt x="18" y="33"/>
                  <a:pt x="12" y="35"/>
                  <a:pt x="5" y="34"/>
                </a:cubicBezTo>
                <a:cubicBezTo>
                  <a:pt x="4" y="34"/>
                  <a:pt x="3" y="34"/>
                  <a:pt x="2" y="34"/>
                </a:cubicBezTo>
                <a:cubicBezTo>
                  <a:pt x="1" y="33"/>
                  <a:pt x="2" y="32"/>
                  <a:pt x="2" y="31"/>
                </a:cubicBezTo>
                <a:cubicBezTo>
                  <a:pt x="2" y="29"/>
                  <a:pt x="3" y="27"/>
                  <a:pt x="3" y="25"/>
                </a:cubicBezTo>
                <a:cubicBezTo>
                  <a:pt x="5" y="21"/>
                  <a:pt x="7" y="17"/>
                  <a:pt x="8" y="13"/>
                </a:cubicBezTo>
                <a:cubicBezTo>
                  <a:pt x="9" y="11"/>
                  <a:pt x="9" y="10"/>
                  <a:pt x="10" y="8"/>
                </a:cubicBezTo>
                <a:cubicBezTo>
                  <a:pt x="10" y="7"/>
                  <a:pt x="10" y="6"/>
                  <a:pt x="11" y="5"/>
                </a:cubicBezTo>
                <a:cubicBezTo>
                  <a:pt x="13" y="4"/>
                  <a:pt x="14" y="6"/>
                  <a:pt x="15" y="6"/>
                </a:cubicBezTo>
                <a:cubicBezTo>
                  <a:pt x="16" y="8"/>
                  <a:pt x="17" y="9"/>
                  <a:pt x="18" y="10"/>
                </a:cubicBezTo>
                <a:cubicBezTo>
                  <a:pt x="23" y="17"/>
                  <a:pt x="28" y="24"/>
                  <a:pt x="30" y="32"/>
                </a:cubicBezTo>
                <a:cubicBezTo>
                  <a:pt x="31" y="31"/>
                  <a:pt x="32" y="31"/>
                  <a:pt x="32" y="31"/>
                </a:cubicBezTo>
                <a:cubicBezTo>
                  <a:pt x="31" y="28"/>
                  <a:pt x="29" y="25"/>
                  <a:pt x="28" y="22"/>
                </a:cubicBezTo>
                <a:cubicBezTo>
                  <a:pt x="27" y="19"/>
                  <a:pt x="25" y="16"/>
                  <a:pt x="23" y="13"/>
                </a:cubicBezTo>
                <a:cubicBezTo>
                  <a:pt x="21" y="9"/>
                  <a:pt x="19" y="3"/>
                  <a:pt x="14" y="0"/>
                </a:cubicBezTo>
                <a:cubicBezTo>
                  <a:pt x="14" y="0"/>
                  <a:pt x="14" y="0"/>
                  <a:pt x="14" y="0"/>
                </a:cubicBezTo>
                <a:cubicBezTo>
                  <a:pt x="10" y="3"/>
                  <a:pt x="10" y="8"/>
                  <a:pt x="9" y="12"/>
                </a:cubicBezTo>
                <a:cubicBezTo>
                  <a:pt x="7" y="19"/>
                  <a:pt x="5" y="25"/>
                  <a:pt x="3" y="31"/>
                </a:cubicBezTo>
                <a:cubicBezTo>
                  <a:pt x="2" y="31"/>
                  <a:pt x="4" y="32"/>
                  <a:pt x="4" y="31"/>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9" name="Freeform 866"/>
          <p:cNvSpPr>
            <a:spLocks/>
          </p:cNvSpPr>
          <p:nvPr/>
        </p:nvSpPr>
        <p:spPr bwMode="auto">
          <a:xfrm rot="21401676" flipH="1">
            <a:off x="1752493" y="3098545"/>
            <a:ext cx="382034" cy="382151"/>
          </a:xfrm>
          <a:custGeom>
            <a:avLst/>
            <a:gdLst>
              <a:gd name="T0" fmla="*/ 10 w 36"/>
              <a:gd name="T1" fmla="*/ 12 h 36"/>
              <a:gd name="T2" fmla="*/ 14 w 36"/>
              <a:gd name="T3" fmla="*/ 3 h 36"/>
              <a:gd name="T4" fmla="*/ 21 w 36"/>
              <a:gd name="T5" fmla="*/ 9 h 36"/>
              <a:gd name="T6" fmla="*/ 35 w 36"/>
              <a:gd name="T7" fmla="*/ 32 h 36"/>
              <a:gd name="T8" fmla="*/ 30 w 36"/>
              <a:gd name="T9" fmla="*/ 23 h 36"/>
              <a:gd name="T10" fmla="*/ 18 w 36"/>
              <a:gd name="T11" fmla="*/ 3 h 36"/>
              <a:gd name="T12" fmla="*/ 9 w 36"/>
              <a:gd name="T13" fmla="*/ 8 h 36"/>
              <a:gd name="T14" fmla="*/ 1 w 36"/>
              <a:gd name="T15" fmla="*/ 29 h 36"/>
              <a:gd name="T16" fmla="*/ 8 w 36"/>
              <a:gd name="T17" fmla="*/ 36 h 36"/>
              <a:gd name="T18" fmla="*/ 31 w 36"/>
              <a:gd name="T19" fmla="*/ 32 h 36"/>
              <a:gd name="T20" fmla="*/ 6 w 36"/>
              <a:gd name="T21" fmla="*/ 33 h 36"/>
              <a:gd name="T22" fmla="*/ 17 w 36"/>
              <a:gd name="T23" fmla="*/ 32 h 36"/>
              <a:gd name="T24" fmla="*/ 28 w 36"/>
              <a:gd name="T25" fmla="*/ 30 h 36"/>
              <a:gd name="T26" fmla="*/ 5 w 36"/>
              <a:gd name="T27" fmla="*/ 30 h 36"/>
              <a:gd name="T28" fmla="*/ 26 w 36"/>
              <a:gd name="T29" fmla="*/ 26 h 36"/>
              <a:gd name="T30" fmla="*/ 8 w 36"/>
              <a:gd name="T31" fmla="*/ 25 h 36"/>
              <a:gd name="T32" fmla="*/ 24 w 36"/>
              <a:gd name="T33" fmla="*/ 22 h 36"/>
              <a:gd name="T34" fmla="*/ 9 w 36"/>
              <a:gd name="T35" fmla="*/ 20 h 36"/>
              <a:gd name="T36" fmla="*/ 21 w 36"/>
              <a:gd name="T37" fmla="*/ 19 h 36"/>
              <a:gd name="T38" fmla="*/ 13 w 36"/>
              <a:gd name="T39" fmla="*/ 16 h 36"/>
              <a:gd name="T40" fmla="*/ 22 w 36"/>
              <a:gd name="T41" fmla="*/ 14 h 36"/>
              <a:gd name="T42" fmla="*/ 14 w 36"/>
              <a:gd name="T43" fmla="*/ 12 h 36"/>
              <a:gd name="T44" fmla="*/ 19 w 36"/>
              <a:gd name="T45" fmla="*/ 11 h 36"/>
              <a:gd name="T46" fmla="*/ 16 w 36"/>
              <a:gd name="T47" fmla="*/ 8 h 36"/>
              <a:gd name="T48" fmla="*/ 13 w 36"/>
              <a:gd name="T49" fmla="*/ 6 h 36"/>
              <a:gd name="T50" fmla="*/ 18 w 36"/>
              <a:gd name="T51" fmla="*/ 10 h 36"/>
              <a:gd name="T52" fmla="*/ 14 w 36"/>
              <a:gd name="T53" fmla="*/ 13 h 36"/>
              <a:gd name="T54" fmla="*/ 20 w 36"/>
              <a:gd name="T55" fmla="*/ 13 h 36"/>
              <a:gd name="T56" fmla="*/ 13 w 36"/>
              <a:gd name="T57" fmla="*/ 17 h 36"/>
              <a:gd name="T58" fmla="*/ 20 w 36"/>
              <a:gd name="T59" fmla="*/ 17 h 36"/>
              <a:gd name="T60" fmla="*/ 8 w 36"/>
              <a:gd name="T61" fmla="*/ 21 h 36"/>
              <a:gd name="T62" fmla="*/ 24 w 36"/>
              <a:gd name="T63" fmla="*/ 22 h 36"/>
              <a:gd name="T64" fmla="*/ 8 w 36"/>
              <a:gd name="T65" fmla="*/ 25 h 36"/>
              <a:gd name="T66" fmla="*/ 26 w 36"/>
              <a:gd name="T67" fmla="*/ 26 h 36"/>
              <a:gd name="T68" fmla="*/ 4 w 36"/>
              <a:gd name="T69" fmla="*/ 30 h 36"/>
              <a:gd name="T70" fmla="*/ 28 w 36"/>
              <a:gd name="T71" fmla="*/ 30 h 36"/>
              <a:gd name="T72" fmla="*/ 6 w 36"/>
              <a:gd name="T73" fmla="*/ 35 h 36"/>
              <a:gd name="T74" fmla="*/ 31 w 36"/>
              <a:gd name="T75" fmla="*/ 34 h 36"/>
              <a:gd name="T76" fmla="*/ 7 w 36"/>
              <a:gd name="T77" fmla="*/ 34 h 36"/>
              <a:gd name="T78" fmla="*/ 5 w 36"/>
              <a:gd name="T79" fmla="*/ 24 h 36"/>
              <a:gd name="T80" fmla="*/ 9 w 36"/>
              <a:gd name="T81" fmla="*/ 11 h 36"/>
              <a:gd name="T82" fmla="*/ 16 w 36"/>
              <a:gd name="T83" fmla="*/ 3 h 36"/>
              <a:gd name="T84" fmla="*/ 28 w 36"/>
              <a:gd name="T85" fmla="*/ 22 h 36"/>
              <a:gd name="T86" fmla="*/ 36 w 36"/>
              <a:gd name="T87" fmla="*/ 32 h 36"/>
              <a:gd name="T88" fmla="*/ 21 w 36"/>
              <a:gd name="T89" fmla="*/ 7 h 36"/>
              <a:gd name="T90" fmla="*/ 10 w 36"/>
              <a:gd name="T91" fmla="*/ 9 h 36"/>
              <a:gd name="T92" fmla="*/ 3 w 36"/>
              <a:gd name="T93"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36">
                <a:moveTo>
                  <a:pt x="3" y="29"/>
                </a:moveTo>
                <a:cubicBezTo>
                  <a:pt x="6" y="24"/>
                  <a:pt x="8" y="18"/>
                  <a:pt x="10" y="12"/>
                </a:cubicBezTo>
                <a:cubicBezTo>
                  <a:pt x="11" y="10"/>
                  <a:pt x="12" y="8"/>
                  <a:pt x="12" y="6"/>
                </a:cubicBezTo>
                <a:cubicBezTo>
                  <a:pt x="13" y="5"/>
                  <a:pt x="13" y="4"/>
                  <a:pt x="14" y="3"/>
                </a:cubicBezTo>
                <a:cubicBezTo>
                  <a:pt x="15" y="2"/>
                  <a:pt x="15" y="3"/>
                  <a:pt x="16" y="3"/>
                </a:cubicBezTo>
                <a:cubicBezTo>
                  <a:pt x="18" y="5"/>
                  <a:pt x="19" y="7"/>
                  <a:pt x="21" y="9"/>
                </a:cubicBezTo>
                <a:cubicBezTo>
                  <a:pt x="22" y="12"/>
                  <a:pt x="24" y="15"/>
                  <a:pt x="26" y="17"/>
                </a:cubicBezTo>
                <a:cubicBezTo>
                  <a:pt x="29" y="22"/>
                  <a:pt x="34" y="27"/>
                  <a:pt x="35" y="32"/>
                </a:cubicBezTo>
                <a:cubicBezTo>
                  <a:pt x="35" y="32"/>
                  <a:pt x="36" y="32"/>
                  <a:pt x="36" y="32"/>
                </a:cubicBezTo>
                <a:cubicBezTo>
                  <a:pt x="34" y="30"/>
                  <a:pt x="32" y="26"/>
                  <a:pt x="30" y="23"/>
                </a:cubicBezTo>
                <a:cubicBezTo>
                  <a:pt x="29" y="20"/>
                  <a:pt x="26" y="17"/>
                  <a:pt x="24" y="13"/>
                </a:cubicBezTo>
                <a:cubicBezTo>
                  <a:pt x="22" y="10"/>
                  <a:pt x="20" y="6"/>
                  <a:pt x="18" y="3"/>
                </a:cubicBezTo>
                <a:cubicBezTo>
                  <a:pt x="16" y="1"/>
                  <a:pt x="14" y="0"/>
                  <a:pt x="12" y="2"/>
                </a:cubicBezTo>
                <a:cubicBezTo>
                  <a:pt x="10" y="3"/>
                  <a:pt x="9" y="5"/>
                  <a:pt x="9" y="8"/>
                </a:cubicBezTo>
                <a:cubicBezTo>
                  <a:pt x="8" y="10"/>
                  <a:pt x="7" y="13"/>
                  <a:pt x="7" y="16"/>
                </a:cubicBezTo>
                <a:cubicBezTo>
                  <a:pt x="5" y="20"/>
                  <a:pt x="2" y="24"/>
                  <a:pt x="1" y="29"/>
                </a:cubicBezTo>
                <a:cubicBezTo>
                  <a:pt x="1" y="30"/>
                  <a:pt x="0" y="32"/>
                  <a:pt x="1" y="34"/>
                </a:cubicBezTo>
                <a:cubicBezTo>
                  <a:pt x="3" y="35"/>
                  <a:pt x="5" y="36"/>
                  <a:pt x="8" y="36"/>
                </a:cubicBezTo>
                <a:cubicBezTo>
                  <a:pt x="16" y="36"/>
                  <a:pt x="23" y="33"/>
                  <a:pt x="31" y="34"/>
                </a:cubicBezTo>
                <a:cubicBezTo>
                  <a:pt x="31" y="33"/>
                  <a:pt x="31" y="33"/>
                  <a:pt x="31" y="32"/>
                </a:cubicBezTo>
                <a:cubicBezTo>
                  <a:pt x="27" y="33"/>
                  <a:pt x="23" y="32"/>
                  <a:pt x="19" y="33"/>
                </a:cubicBezTo>
                <a:cubicBezTo>
                  <a:pt x="15" y="33"/>
                  <a:pt x="10" y="34"/>
                  <a:pt x="6" y="33"/>
                </a:cubicBezTo>
                <a:cubicBezTo>
                  <a:pt x="6" y="34"/>
                  <a:pt x="6" y="34"/>
                  <a:pt x="6" y="34"/>
                </a:cubicBezTo>
                <a:cubicBezTo>
                  <a:pt x="10" y="32"/>
                  <a:pt x="14" y="32"/>
                  <a:pt x="17" y="32"/>
                </a:cubicBezTo>
                <a:cubicBezTo>
                  <a:pt x="21" y="32"/>
                  <a:pt x="25" y="32"/>
                  <a:pt x="28" y="31"/>
                </a:cubicBezTo>
                <a:cubicBezTo>
                  <a:pt x="29" y="31"/>
                  <a:pt x="29" y="30"/>
                  <a:pt x="28" y="30"/>
                </a:cubicBezTo>
                <a:cubicBezTo>
                  <a:pt x="21" y="27"/>
                  <a:pt x="12" y="29"/>
                  <a:pt x="5" y="29"/>
                </a:cubicBezTo>
                <a:cubicBezTo>
                  <a:pt x="5" y="29"/>
                  <a:pt x="5" y="30"/>
                  <a:pt x="5" y="30"/>
                </a:cubicBezTo>
                <a:cubicBezTo>
                  <a:pt x="12" y="29"/>
                  <a:pt x="19" y="29"/>
                  <a:pt x="26" y="27"/>
                </a:cubicBezTo>
                <a:cubicBezTo>
                  <a:pt x="27" y="27"/>
                  <a:pt x="27" y="26"/>
                  <a:pt x="26" y="26"/>
                </a:cubicBezTo>
                <a:cubicBezTo>
                  <a:pt x="21" y="24"/>
                  <a:pt x="14" y="25"/>
                  <a:pt x="8" y="23"/>
                </a:cubicBezTo>
                <a:cubicBezTo>
                  <a:pt x="8" y="24"/>
                  <a:pt x="8" y="24"/>
                  <a:pt x="8" y="25"/>
                </a:cubicBezTo>
                <a:cubicBezTo>
                  <a:pt x="13" y="23"/>
                  <a:pt x="19" y="24"/>
                  <a:pt x="24" y="23"/>
                </a:cubicBezTo>
                <a:cubicBezTo>
                  <a:pt x="25" y="23"/>
                  <a:pt x="25" y="22"/>
                  <a:pt x="24" y="22"/>
                </a:cubicBezTo>
                <a:cubicBezTo>
                  <a:pt x="22" y="21"/>
                  <a:pt x="19" y="21"/>
                  <a:pt x="17" y="21"/>
                </a:cubicBezTo>
                <a:cubicBezTo>
                  <a:pt x="14" y="21"/>
                  <a:pt x="11" y="21"/>
                  <a:pt x="9" y="20"/>
                </a:cubicBezTo>
                <a:cubicBezTo>
                  <a:pt x="9" y="20"/>
                  <a:pt x="9" y="20"/>
                  <a:pt x="9" y="21"/>
                </a:cubicBezTo>
                <a:cubicBezTo>
                  <a:pt x="13" y="19"/>
                  <a:pt x="17" y="21"/>
                  <a:pt x="21" y="19"/>
                </a:cubicBezTo>
                <a:cubicBezTo>
                  <a:pt x="21" y="18"/>
                  <a:pt x="21" y="18"/>
                  <a:pt x="21" y="17"/>
                </a:cubicBezTo>
                <a:cubicBezTo>
                  <a:pt x="18" y="16"/>
                  <a:pt x="15" y="16"/>
                  <a:pt x="13" y="16"/>
                </a:cubicBezTo>
                <a:cubicBezTo>
                  <a:pt x="13" y="16"/>
                  <a:pt x="13" y="17"/>
                  <a:pt x="13" y="17"/>
                </a:cubicBezTo>
                <a:cubicBezTo>
                  <a:pt x="16" y="16"/>
                  <a:pt x="20" y="17"/>
                  <a:pt x="22" y="14"/>
                </a:cubicBezTo>
                <a:cubicBezTo>
                  <a:pt x="22" y="13"/>
                  <a:pt x="22" y="13"/>
                  <a:pt x="22" y="13"/>
                </a:cubicBezTo>
                <a:cubicBezTo>
                  <a:pt x="19" y="11"/>
                  <a:pt x="17" y="12"/>
                  <a:pt x="14" y="12"/>
                </a:cubicBezTo>
                <a:cubicBezTo>
                  <a:pt x="14" y="12"/>
                  <a:pt x="14" y="12"/>
                  <a:pt x="14" y="13"/>
                </a:cubicBezTo>
                <a:cubicBezTo>
                  <a:pt x="16" y="12"/>
                  <a:pt x="17" y="12"/>
                  <a:pt x="19" y="11"/>
                </a:cubicBezTo>
                <a:cubicBezTo>
                  <a:pt x="19" y="10"/>
                  <a:pt x="19" y="10"/>
                  <a:pt x="19" y="10"/>
                </a:cubicBezTo>
                <a:cubicBezTo>
                  <a:pt x="18" y="9"/>
                  <a:pt x="17" y="9"/>
                  <a:pt x="16" y="8"/>
                </a:cubicBezTo>
                <a:cubicBezTo>
                  <a:pt x="15" y="8"/>
                  <a:pt x="14" y="7"/>
                  <a:pt x="14" y="6"/>
                </a:cubicBezTo>
                <a:cubicBezTo>
                  <a:pt x="14" y="5"/>
                  <a:pt x="12" y="5"/>
                  <a:pt x="13" y="6"/>
                </a:cubicBezTo>
                <a:cubicBezTo>
                  <a:pt x="13" y="9"/>
                  <a:pt x="16" y="9"/>
                  <a:pt x="18" y="11"/>
                </a:cubicBezTo>
                <a:cubicBezTo>
                  <a:pt x="18" y="10"/>
                  <a:pt x="18" y="10"/>
                  <a:pt x="18" y="10"/>
                </a:cubicBezTo>
                <a:cubicBezTo>
                  <a:pt x="17" y="11"/>
                  <a:pt x="15" y="11"/>
                  <a:pt x="14" y="12"/>
                </a:cubicBezTo>
                <a:cubicBezTo>
                  <a:pt x="13" y="12"/>
                  <a:pt x="13" y="13"/>
                  <a:pt x="14" y="13"/>
                </a:cubicBezTo>
                <a:cubicBezTo>
                  <a:pt x="16" y="13"/>
                  <a:pt x="19" y="12"/>
                  <a:pt x="21" y="14"/>
                </a:cubicBezTo>
                <a:cubicBezTo>
                  <a:pt x="21" y="14"/>
                  <a:pt x="21" y="13"/>
                  <a:pt x="20" y="13"/>
                </a:cubicBezTo>
                <a:cubicBezTo>
                  <a:pt x="19" y="15"/>
                  <a:pt x="15" y="15"/>
                  <a:pt x="13" y="16"/>
                </a:cubicBezTo>
                <a:cubicBezTo>
                  <a:pt x="12" y="16"/>
                  <a:pt x="12" y="17"/>
                  <a:pt x="13" y="17"/>
                </a:cubicBezTo>
                <a:cubicBezTo>
                  <a:pt x="15" y="17"/>
                  <a:pt x="18" y="17"/>
                  <a:pt x="20" y="19"/>
                </a:cubicBezTo>
                <a:cubicBezTo>
                  <a:pt x="20" y="18"/>
                  <a:pt x="20" y="18"/>
                  <a:pt x="20" y="17"/>
                </a:cubicBezTo>
                <a:cubicBezTo>
                  <a:pt x="17" y="20"/>
                  <a:pt x="12" y="18"/>
                  <a:pt x="8" y="20"/>
                </a:cubicBezTo>
                <a:cubicBezTo>
                  <a:pt x="8" y="20"/>
                  <a:pt x="8" y="21"/>
                  <a:pt x="8" y="21"/>
                </a:cubicBezTo>
                <a:cubicBezTo>
                  <a:pt x="13" y="24"/>
                  <a:pt x="19" y="21"/>
                  <a:pt x="24" y="23"/>
                </a:cubicBezTo>
                <a:cubicBezTo>
                  <a:pt x="24" y="22"/>
                  <a:pt x="24" y="22"/>
                  <a:pt x="24" y="22"/>
                </a:cubicBezTo>
                <a:cubicBezTo>
                  <a:pt x="19" y="23"/>
                  <a:pt x="13" y="21"/>
                  <a:pt x="8" y="23"/>
                </a:cubicBezTo>
                <a:cubicBezTo>
                  <a:pt x="7" y="23"/>
                  <a:pt x="7" y="24"/>
                  <a:pt x="8" y="25"/>
                </a:cubicBezTo>
                <a:cubicBezTo>
                  <a:pt x="14" y="27"/>
                  <a:pt x="20" y="25"/>
                  <a:pt x="26" y="27"/>
                </a:cubicBezTo>
                <a:cubicBezTo>
                  <a:pt x="26" y="27"/>
                  <a:pt x="26" y="27"/>
                  <a:pt x="26" y="26"/>
                </a:cubicBezTo>
                <a:cubicBezTo>
                  <a:pt x="19" y="28"/>
                  <a:pt x="11" y="27"/>
                  <a:pt x="4" y="29"/>
                </a:cubicBezTo>
                <a:cubicBezTo>
                  <a:pt x="4" y="29"/>
                  <a:pt x="4" y="30"/>
                  <a:pt x="4" y="30"/>
                </a:cubicBezTo>
                <a:cubicBezTo>
                  <a:pt x="12" y="31"/>
                  <a:pt x="20" y="29"/>
                  <a:pt x="28" y="31"/>
                </a:cubicBezTo>
                <a:cubicBezTo>
                  <a:pt x="28" y="31"/>
                  <a:pt x="28" y="30"/>
                  <a:pt x="28" y="30"/>
                </a:cubicBezTo>
                <a:cubicBezTo>
                  <a:pt x="21" y="32"/>
                  <a:pt x="12" y="29"/>
                  <a:pt x="6" y="33"/>
                </a:cubicBezTo>
                <a:cubicBezTo>
                  <a:pt x="5" y="34"/>
                  <a:pt x="5" y="34"/>
                  <a:pt x="6" y="35"/>
                </a:cubicBezTo>
                <a:cubicBezTo>
                  <a:pt x="10" y="35"/>
                  <a:pt x="15" y="34"/>
                  <a:pt x="20" y="34"/>
                </a:cubicBezTo>
                <a:cubicBezTo>
                  <a:pt x="23" y="34"/>
                  <a:pt x="27" y="35"/>
                  <a:pt x="31" y="34"/>
                </a:cubicBezTo>
                <a:cubicBezTo>
                  <a:pt x="32" y="34"/>
                  <a:pt x="32" y="32"/>
                  <a:pt x="31" y="32"/>
                </a:cubicBezTo>
                <a:cubicBezTo>
                  <a:pt x="23" y="32"/>
                  <a:pt x="15" y="35"/>
                  <a:pt x="7" y="34"/>
                </a:cubicBezTo>
                <a:cubicBezTo>
                  <a:pt x="5" y="34"/>
                  <a:pt x="2" y="34"/>
                  <a:pt x="2" y="31"/>
                </a:cubicBezTo>
                <a:cubicBezTo>
                  <a:pt x="2" y="29"/>
                  <a:pt x="4" y="26"/>
                  <a:pt x="5" y="24"/>
                </a:cubicBezTo>
                <a:cubicBezTo>
                  <a:pt x="5" y="22"/>
                  <a:pt x="7" y="20"/>
                  <a:pt x="7" y="18"/>
                </a:cubicBezTo>
                <a:cubicBezTo>
                  <a:pt x="8" y="16"/>
                  <a:pt x="9" y="13"/>
                  <a:pt x="9" y="11"/>
                </a:cubicBezTo>
                <a:cubicBezTo>
                  <a:pt x="10" y="8"/>
                  <a:pt x="10" y="5"/>
                  <a:pt x="12" y="3"/>
                </a:cubicBezTo>
                <a:cubicBezTo>
                  <a:pt x="13" y="2"/>
                  <a:pt x="15" y="2"/>
                  <a:pt x="16" y="3"/>
                </a:cubicBezTo>
                <a:cubicBezTo>
                  <a:pt x="17" y="4"/>
                  <a:pt x="18" y="5"/>
                  <a:pt x="19" y="7"/>
                </a:cubicBezTo>
                <a:cubicBezTo>
                  <a:pt x="22" y="12"/>
                  <a:pt x="25" y="17"/>
                  <a:pt x="28" y="22"/>
                </a:cubicBezTo>
                <a:cubicBezTo>
                  <a:pt x="30" y="25"/>
                  <a:pt x="32" y="30"/>
                  <a:pt x="35" y="33"/>
                </a:cubicBezTo>
                <a:cubicBezTo>
                  <a:pt x="36" y="33"/>
                  <a:pt x="36" y="33"/>
                  <a:pt x="36" y="32"/>
                </a:cubicBezTo>
                <a:cubicBezTo>
                  <a:pt x="35" y="26"/>
                  <a:pt x="30" y="21"/>
                  <a:pt x="26" y="15"/>
                </a:cubicBezTo>
                <a:cubicBezTo>
                  <a:pt x="25" y="13"/>
                  <a:pt x="22" y="10"/>
                  <a:pt x="21" y="7"/>
                </a:cubicBezTo>
                <a:cubicBezTo>
                  <a:pt x="20" y="5"/>
                  <a:pt x="18" y="3"/>
                  <a:pt x="16" y="2"/>
                </a:cubicBezTo>
                <a:cubicBezTo>
                  <a:pt x="12" y="0"/>
                  <a:pt x="11" y="6"/>
                  <a:pt x="10" y="9"/>
                </a:cubicBezTo>
                <a:cubicBezTo>
                  <a:pt x="8" y="16"/>
                  <a:pt x="5" y="22"/>
                  <a:pt x="2" y="28"/>
                </a:cubicBezTo>
                <a:cubicBezTo>
                  <a:pt x="1" y="29"/>
                  <a:pt x="2" y="30"/>
                  <a:pt x="3" y="29"/>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2" name="组合 86"/>
          <p:cNvGrpSpPr/>
          <p:nvPr/>
        </p:nvGrpSpPr>
        <p:grpSpPr>
          <a:xfrm>
            <a:off x="1127107" y="1997881"/>
            <a:ext cx="4249331" cy="2843718"/>
            <a:chOff x="1529843" y="2288569"/>
            <a:chExt cx="5665774" cy="3790454"/>
          </a:xfrm>
        </p:grpSpPr>
        <p:sp>
          <p:nvSpPr>
            <p:cNvPr id="84" name="任意多边形 83"/>
            <p:cNvSpPr>
              <a:spLocks/>
            </p:cNvSpPr>
            <p:nvPr/>
          </p:nvSpPr>
          <p:spPr bwMode="auto">
            <a:xfrm rot="120000">
              <a:off x="1652406" y="2288569"/>
              <a:ext cx="5543211" cy="3677172"/>
            </a:xfrm>
            <a:custGeom>
              <a:avLst/>
              <a:gdLst>
                <a:gd name="connsiteX0" fmla="*/ 5220361 w 5543211"/>
                <a:gd name="connsiteY0" fmla="*/ 3552553 h 3677172"/>
                <a:gd name="connsiteX1" fmla="*/ 5226863 w 5543211"/>
                <a:gd name="connsiteY1" fmla="*/ 3559057 h 3677172"/>
                <a:gd name="connsiteX2" fmla="*/ 5217462 w 5543211"/>
                <a:gd name="connsiteY2" fmla="*/ 3563821 h 3677172"/>
                <a:gd name="connsiteX3" fmla="*/ 5212150 w 5543211"/>
                <a:gd name="connsiteY3" fmla="*/ 3556737 h 3677172"/>
                <a:gd name="connsiteX4" fmla="*/ 5213405 w 5543211"/>
                <a:gd name="connsiteY4" fmla="*/ 3555063 h 3677172"/>
                <a:gd name="connsiteX5" fmla="*/ 5189136 w 5543211"/>
                <a:gd name="connsiteY5" fmla="*/ 3549652 h 3677172"/>
                <a:gd name="connsiteX6" fmla="*/ 5189136 w 5543211"/>
                <a:gd name="connsiteY6" fmla="*/ 3563821 h 3677172"/>
                <a:gd name="connsiteX7" fmla="*/ 5189136 w 5543211"/>
                <a:gd name="connsiteY7" fmla="*/ 3549652 h 3677172"/>
                <a:gd name="connsiteX8" fmla="*/ 5253688 w 5543211"/>
                <a:gd name="connsiteY8" fmla="*/ 3545463 h 3677172"/>
                <a:gd name="connsiteX9" fmla="*/ 5231625 w 5543211"/>
                <a:gd name="connsiteY9" fmla="*/ 3563821 h 3677172"/>
                <a:gd name="connsiteX10" fmla="*/ 5226863 w 5543211"/>
                <a:gd name="connsiteY10" fmla="*/ 3559057 h 3677172"/>
                <a:gd name="connsiteX11" fmla="*/ 5238606 w 5543211"/>
                <a:gd name="connsiteY11" fmla="*/ 3532059 h 3677172"/>
                <a:gd name="connsiteX12" fmla="*/ 5217462 w 5543211"/>
                <a:gd name="connsiteY12" fmla="*/ 3549652 h 3677172"/>
                <a:gd name="connsiteX13" fmla="*/ 5213405 w 5543211"/>
                <a:gd name="connsiteY13" fmla="*/ 3555063 h 3677172"/>
                <a:gd name="connsiteX14" fmla="*/ 5189136 w 5543211"/>
                <a:gd name="connsiteY14" fmla="*/ 3563821 h 3677172"/>
                <a:gd name="connsiteX15" fmla="*/ 5217462 w 5543211"/>
                <a:gd name="connsiteY15" fmla="*/ 3507146 h 3677172"/>
                <a:gd name="connsiteX16" fmla="*/ 5189136 w 5543211"/>
                <a:gd name="connsiteY16" fmla="*/ 3521315 h 3677172"/>
                <a:gd name="connsiteX17" fmla="*/ 5217462 w 5543211"/>
                <a:gd name="connsiteY17" fmla="*/ 3507146 h 3677172"/>
                <a:gd name="connsiteX18" fmla="*/ 5189136 w 5543211"/>
                <a:gd name="connsiteY18" fmla="*/ 3507146 h 3677172"/>
                <a:gd name="connsiteX19" fmla="*/ 5203299 w 5543211"/>
                <a:gd name="connsiteY19" fmla="*/ 3507145 h 3677172"/>
                <a:gd name="connsiteX20" fmla="*/ 5189136 w 5543211"/>
                <a:gd name="connsiteY20" fmla="*/ 3507146 h 3677172"/>
                <a:gd name="connsiteX21" fmla="*/ 5183705 w 5543211"/>
                <a:gd name="connsiteY21" fmla="*/ 3488719 h 3677172"/>
                <a:gd name="connsiteX22" fmla="*/ 5188701 w 5543211"/>
                <a:gd name="connsiteY22" fmla="*/ 3505672 h 3677172"/>
                <a:gd name="connsiteX23" fmla="*/ 5189136 w 5543211"/>
                <a:gd name="connsiteY23" fmla="*/ 3521315 h 3677172"/>
                <a:gd name="connsiteX24" fmla="*/ 5225919 w 5543211"/>
                <a:gd name="connsiteY24" fmla="*/ 3464639 h 3677172"/>
                <a:gd name="connsiteX25" fmla="*/ 5231625 w 5543211"/>
                <a:gd name="connsiteY25" fmla="*/ 3464639 h 3677172"/>
                <a:gd name="connsiteX26" fmla="*/ 5245788 w 5543211"/>
                <a:gd name="connsiteY26" fmla="*/ 3464639 h 3677172"/>
                <a:gd name="connsiteX27" fmla="*/ 5231625 w 5543211"/>
                <a:gd name="connsiteY27" fmla="*/ 3478808 h 3677172"/>
                <a:gd name="connsiteX28" fmla="*/ 5210808 w 5543211"/>
                <a:gd name="connsiteY28" fmla="*/ 3459068 h 3677172"/>
                <a:gd name="connsiteX29" fmla="*/ 5217462 w 5543211"/>
                <a:gd name="connsiteY29" fmla="*/ 3507146 h 3677172"/>
                <a:gd name="connsiteX30" fmla="*/ 5207963 w 5543211"/>
                <a:gd name="connsiteY30" fmla="*/ 3477280 h 3677172"/>
                <a:gd name="connsiteX31" fmla="*/ 5405812 w 5543211"/>
                <a:gd name="connsiteY31" fmla="*/ 3428160 h 3677172"/>
                <a:gd name="connsiteX32" fmla="*/ 5359092 w 5543211"/>
                <a:gd name="connsiteY32" fmla="*/ 3464639 h 3677172"/>
                <a:gd name="connsiteX33" fmla="*/ 5237600 w 5543211"/>
                <a:gd name="connsiteY33" fmla="*/ 3546331 h 3677172"/>
                <a:gd name="connsiteX34" fmla="*/ 5220361 w 5543211"/>
                <a:gd name="connsiteY34" fmla="*/ 3552553 h 3677172"/>
                <a:gd name="connsiteX35" fmla="*/ 5219232 w 5543211"/>
                <a:gd name="connsiteY35" fmla="*/ 3551423 h 3677172"/>
                <a:gd name="connsiteX36" fmla="*/ 5217462 w 5543211"/>
                <a:gd name="connsiteY36" fmla="*/ 3549652 h 3677172"/>
                <a:gd name="connsiteX37" fmla="*/ 5302440 w 5543211"/>
                <a:gd name="connsiteY37" fmla="*/ 3492977 h 3677172"/>
                <a:gd name="connsiteX38" fmla="*/ 5319479 w 5543211"/>
                <a:gd name="connsiteY38" fmla="*/ 3480547 h 3677172"/>
                <a:gd name="connsiteX39" fmla="*/ 5410947 w 5543211"/>
                <a:gd name="connsiteY39" fmla="*/ 3425043 h 3677172"/>
                <a:gd name="connsiteX40" fmla="*/ 5405812 w 5543211"/>
                <a:gd name="connsiteY40" fmla="*/ 3428160 h 3677172"/>
                <a:gd name="connsiteX41" fmla="*/ 5407992 w 5543211"/>
                <a:gd name="connsiteY41" fmla="*/ 3426457 h 3677172"/>
                <a:gd name="connsiteX42" fmla="*/ 5236452 w 5543211"/>
                <a:gd name="connsiteY42" fmla="*/ 3434754 h 3677172"/>
                <a:gd name="connsiteX43" fmla="*/ 5245788 w 5543211"/>
                <a:gd name="connsiteY43" fmla="*/ 3464639 h 3677172"/>
                <a:gd name="connsiteX44" fmla="*/ 5233691 w 5543211"/>
                <a:gd name="connsiteY44" fmla="*/ 3434980 h 3677172"/>
                <a:gd name="connsiteX45" fmla="*/ 5194990 w 5543211"/>
                <a:gd name="connsiteY45" fmla="*/ 3436489 h 3677172"/>
                <a:gd name="connsiteX46" fmla="*/ 5207963 w 5543211"/>
                <a:gd name="connsiteY46" fmla="*/ 3477280 h 3677172"/>
                <a:gd name="connsiteX47" fmla="*/ 5203299 w 5543211"/>
                <a:gd name="connsiteY47" fmla="*/ 3507145 h 3677172"/>
                <a:gd name="connsiteX48" fmla="*/ 5212815 w 5543211"/>
                <a:gd name="connsiteY48" fmla="*/ 3433644 h 3677172"/>
                <a:gd name="connsiteX49" fmla="*/ 5213623 w 5543211"/>
                <a:gd name="connsiteY49" fmla="*/ 3434107 h 3677172"/>
                <a:gd name="connsiteX50" fmla="*/ 5225919 w 5543211"/>
                <a:gd name="connsiteY50" fmla="*/ 3464639 h 3677172"/>
                <a:gd name="connsiteX51" fmla="*/ 5217462 w 5543211"/>
                <a:gd name="connsiteY51" fmla="*/ 3464639 h 3677172"/>
                <a:gd name="connsiteX52" fmla="*/ 5212350 w 5543211"/>
                <a:gd name="connsiteY52" fmla="*/ 3430946 h 3677172"/>
                <a:gd name="connsiteX53" fmla="*/ 5212446 w 5543211"/>
                <a:gd name="connsiteY53" fmla="*/ 3431182 h 3677172"/>
                <a:gd name="connsiteX54" fmla="*/ 5212815 w 5543211"/>
                <a:gd name="connsiteY54" fmla="*/ 3433644 h 3677172"/>
                <a:gd name="connsiteX55" fmla="*/ 5212535 w 5543211"/>
                <a:gd name="connsiteY55" fmla="*/ 3433485 h 3677172"/>
                <a:gd name="connsiteX56" fmla="*/ 5174294 w 5543211"/>
                <a:gd name="connsiteY56" fmla="*/ 3432229 h 3677172"/>
                <a:gd name="connsiteX57" fmla="*/ 5174973 w 5543211"/>
                <a:gd name="connsiteY57" fmla="*/ 3436301 h 3677172"/>
                <a:gd name="connsiteX58" fmla="*/ 5183705 w 5543211"/>
                <a:gd name="connsiteY58" fmla="*/ 3488719 h 3677172"/>
                <a:gd name="connsiteX59" fmla="*/ 5172760 w 5543211"/>
                <a:gd name="connsiteY59" fmla="*/ 3451577 h 3677172"/>
                <a:gd name="connsiteX60" fmla="*/ 5170071 w 5543211"/>
                <a:gd name="connsiteY60" fmla="*/ 3432536 h 3677172"/>
                <a:gd name="connsiteX61" fmla="*/ 5206814 w 5543211"/>
                <a:gd name="connsiteY61" fmla="*/ 3430214 h 3677172"/>
                <a:gd name="connsiteX62" fmla="*/ 5212535 w 5543211"/>
                <a:gd name="connsiteY62" fmla="*/ 3433485 h 3677172"/>
                <a:gd name="connsiteX63" fmla="*/ 5213257 w 5543211"/>
                <a:gd name="connsiteY63" fmla="*/ 3443386 h 3677172"/>
                <a:gd name="connsiteX64" fmla="*/ 5210808 w 5543211"/>
                <a:gd name="connsiteY64" fmla="*/ 3459068 h 3677172"/>
                <a:gd name="connsiteX65" fmla="*/ 5191819 w 5543211"/>
                <a:gd name="connsiteY65" fmla="*/ 3430954 h 3677172"/>
                <a:gd name="connsiteX66" fmla="*/ 5192898 w 5543211"/>
                <a:gd name="connsiteY66" fmla="*/ 3443386 h 3677172"/>
                <a:gd name="connsiteX67" fmla="*/ 5189136 w 5543211"/>
                <a:gd name="connsiteY67" fmla="*/ 3507146 h 3677172"/>
                <a:gd name="connsiteX68" fmla="*/ 5188701 w 5543211"/>
                <a:gd name="connsiteY68" fmla="*/ 3505672 h 3677172"/>
                <a:gd name="connsiteX69" fmla="*/ 5186637 w 5543211"/>
                <a:gd name="connsiteY69" fmla="*/ 3431330 h 3677172"/>
                <a:gd name="connsiteX70" fmla="*/ 5194317 w 5543211"/>
                <a:gd name="connsiteY70" fmla="*/ 3430772 h 3677172"/>
                <a:gd name="connsiteX71" fmla="*/ 5194990 w 5543211"/>
                <a:gd name="connsiteY71" fmla="*/ 3436489 h 3677172"/>
                <a:gd name="connsiteX72" fmla="*/ 5193197 w 5543211"/>
                <a:gd name="connsiteY72" fmla="*/ 3430853 h 3677172"/>
                <a:gd name="connsiteX73" fmla="*/ 5206766 w 5543211"/>
                <a:gd name="connsiteY73" fmla="*/ 3429866 h 3677172"/>
                <a:gd name="connsiteX74" fmla="*/ 5206814 w 5543211"/>
                <a:gd name="connsiteY74" fmla="*/ 3430214 h 3677172"/>
                <a:gd name="connsiteX75" fmla="*/ 5206268 w 5543211"/>
                <a:gd name="connsiteY75" fmla="*/ 3429902 h 3677172"/>
                <a:gd name="connsiteX76" fmla="*/ 5212189 w 5543211"/>
                <a:gd name="connsiteY76" fmla="*/ 3429472 h 3677172"/>
                <a:gd name="connsiteX77" fmla="*/ 5212294 w 5543211"/>
                <a:gd name="connsiteY77" fmla="*/ 3430172 h 3677172"/>
                <a:gd name="connsiteX78" fmla="*/ 5212350 w 5543211"/>
                <a:gd name="connsiteY78" fmla="*/ 3430946 h 3677172"/>
                <a:gd name="connsiteX79" fmla="*/ 5211769 w 5543211"/>
                <a:gd name="connsiteY79" fmla="*/ 3429502 h 3677172"/>
                <a:gd name="connsiteX80" fmla="*/ 5230837 w 5543211"/>
                <a:gd name="connsiteY80" fmla="*/ 3427980 h 3677172"/>
                <a:gd name="connsiteX81" fmla="*/ 5233691 w 5543211"/>
                <a:gd name="connsiteY81" fmla="*/ 3434980 h 3677172"/>
                <a:gd name="connsiteX82" fmla="*/ 5217462 w 5543211"/>
                <a:gd name="connsiteY82" fmla="*/ 3436301 h 3677172"/>
                <a:gd name="connsiteX83" fmla="*/ 5213623 w 5543211"/>
                <a:gd name="connsiteY83" fmla="*/ 3434107 h 3677172"/>
                <a:gd name="connsiteX84" fmla="*/ 5212446 w 5543211"/>
                <a:gd name="connsiteY84" fmla="*/ 3431182 h 3677172"/>
                <a:gd name="connsiteX85" fmla="*/ 5212294 w 5543211"/>
                <a:gd name="connsiteY85" fmla="*/ 3430172 h 3677172"/>
                <a:gd name="connsiteX86" fmla="*/ 5212243 w 5543211"/>
                <a:gd name="connsiteY86" fmla="*/ 3429468 h 3677172"/>
                <a:gd name="connsiteX87" fmla="*/ 5215692 w 5543211"/>
                <a:gd name="connsiteY87" fmla="*/ 3429217 h 3677172"/>
                <a:gd name="connsiteX88" fmla="*/ 5297233 w 5543211"/>
                <a:gd name="connsiteY88" fmla="*/ 3422558 h 3677172"/>
                <a:gd name="connsiteX89" fmla="*/ 5255525 w 5543211"/>
                <a:gd name="connsiteY89" fmla="*/ 3433202 h 3677172"/>
                <a:gd name="connsiteX90" fmla="*/ 5236452 w 5543211"/>
                <a:gd name="connsiteY90" fmla="*/ 3434754 h 3677172"/>
                <a:gd name="connsiteX91" fmla="*/ 5234250 w 5543211"/>
                <a:gd name="connsiteY91" fmla="*/ 3427701 h 3677172"/>
                <a:gd name="connsiteX92" fmla="*/ 5398311 w 5543211"/>
                <a:gd name="connsiteY92" fmla="*/ 3414110 h 3677172"/>
                <a:gd name="connsiteX93" fmla="*/ 5344929 w 5543211"/>
                <a:gd name="connsiteY93" fmla="*/ 3450470 h 3677172"/>
                <a:gd name="connsiteX94" fmla="*/ 5189136 w 5543211"/>
                <a:gd name="connsiteY94" fmla="*/ 3549652 h 3677172"/>
                <a:gd name="connsiteX95" fmla="*/ 5288277 w 5543211"/>
                <a:gd name="connsiteY95" fmla="*/ 3473494 h 3677172"/>
                <a:gd name="connsiteX96" fmla="*/ 5369699 w 5543211"/>
                <a:gd name="connsiteY96" fmla="*/ 3419676 h 3677172"/>
                <a:gd name="connsiteX97" fmla="*/ 5191013 w 5543211"/>
                <a:gd name="connsiteY97" fmla="*/ 3421656 h 3677172"/>
                <a:gd name="connsiteX98" fmla="*/ 5191022 w 5543211"/>
                <a:gd name="connsiteY98" fmla="*/ 3421766 h 3677172"/>
                <a:gd name="connsiteX99" fmla="*/ 5189136 w 5543211"/>
                <a:gd name="connsiteY99" fmla="*/ 3422133 h 3677172"/>
                <a:gd name="connsiteX100" fmla="*/ 5192327 w 5543211"/>
                <a:gd name="connsiteY100" fmla="*/ 3421512 h 3677172"/>
                <a:gd name="connsiteX101" fmla="*/ 5192677 w 5543211"/>
                <a:gd name="connsiteY101" fmla="*/ 3429217 h 3677172"/>
                <a:gd name="connsiteX102" fmla="*/ 5193197 w 5543211"/>
                <a:gd name="connsiteY102" fmla="*/ 3430853 h 3677172"/>
                <a:gd name="connsiteX103" fmla="*/ 5191819 w 5543211"/>
                <a:gd name="connsiteY103" fmla="*/ 3430954 h 3677172"/>
                <a:gd name="connsiteX104" fmla="*/ 5191022 w 5543211"/>
                <a:gd name="connsiteY104" fmla="*/ 3421766 h 3677172"/>
                <a:gd name="connsiteX105" fmla="*/ 5172650 w 5543211"/>
                <a:gd name="connsiteY105" fmla="*/ 3422362 h 3677172"/>
                <a:gd name="connsiteX106" fmla="*/ 5186383 w 5543211"/>
                <a:gd name="connsiteY106" fmla="*/ 3422171 h 3677172"/>
                <a:gd name="connsiteX107" fmla="*/ 5186637 w 5543211"/>
                <a:gd name="connsiteY107" fmla="*/ 3431330 h 3677172"/>
                <a:gd name="connsiteX108" fmla="*/ 5174294 w 5543211"/>
                <a:gd name="connsiteY108" fmla="*/ 3432229 h 3677172"/>
                <a:gd name="connsiteX109" fmla="*/ 5193180 w 5543211"/>
                <a:gd name="connsiteY109" fmla="*/ 3421105 h 3677172"/>
                <a:gd name="connsiteX110" fmla="*/ 5193208 w 5543211"/>
                <a:gd name="connsiteY110" fmla="*/ 3421341 h 3677172"/>
                <a:gd name="connsiteX111" fmla="*/ 5192327 w 5543211"/>
                <a:gd name="connsiteY111" fmla="*/ 3421512 h 3677172"/>
                <a:gd name="connsiteX112" fmla="*/ 5192318 w 5543211"/>
                <a:gd name="connsiteY112" fmla="*/ 3421324 h 3677172"/>
                <a:gd name="connsiteX113" fmla="*/ 5186330 w 5543211"/>
                <a:gd name="connsiteY113" fmla="*/ 3420261 h 3677172"/>
                <a:gd name="connsiteX114" fmla="*/ 5189136 w 5543211"/>
                <a:gd name="connsiteY114" fmla="*/ 3422133 h 3677172"/>
                <a:gd name="connsiteX115" fmla="*/ 5186383 w 5543211"/>
                <a:gd name="connsiteY115" fmla="*/ 3422171 h 3677172"/>
                <a:gd name="connsiteX116" fmla="*/ 5205261 w 5543211"/>
                <a:gd name="connsiteY116" fmla="*/ 3418996 h 3677172"/>
                <a:gd name="connsiteX117" fmla="*/ 5205358 w 5543211"/>
                <a:gd name="connsiteY117" fmla="*/ 3419691 h 3677172"/>
                <a:gd name="connsiteX118" fmla="*/ 5203299 w 5543211"/>
                <a:gd name="connsiteY118" fmla="*/ 3422132 h 3677172"/>
                <a:gd name="connsiteX119" fmla="*/ 5205069 w 5543211"/>
                <a:gd name="connsiteY119" fmla="*/ 3429217 h 3677172"/>
                <a:gd name="connsiteX120" fmla="*/ 5206268 w 5543211"/>
                <a:gd name="connsiteY120" fmla="*/ 3429902 h 3677172"/>
                <a:gd name="connsiteX121" fmla="*/ 5194317 w 5543211"/>
                <a:gd name="connsiteY121" fmla="*/ 3430772 h 3677172"/>
                <a:gd name="connsiteX122" fmla="*/ 5193208 w 5543211"/>
                <a:gd name="connsiteY122" fmla="*/ 3421341 h 3677172"/>
                <a:gd name="connsiteX123" fmla="*/ 5428724 w 5543211"/>
                <a:gd name="connsiteY123" fmla="*/ 3405893 h 3677172"/>
                <a:gd name="connsiteX124" fmla="*/ 5429907 w 5543211"/>
                <a:gd name="connsiteY124" fmla="*/ 3407964 h 3677172"/>
                <a:gd name="connsiteX125" fmla="*/ 5426039 w 5543211"/>
                <a:gd name="connsiteY125" fmla="*/ 3407446 h 3677172"/>
                <a:gd name="connsiteX126" fmla="*/ 5207372 w 5543211"/>
                <a:gd name="connsiteY126" fmla="*/ 3418585 h 3677172"/>
                <a:gd name="connsiteX127" fmla="*/ 5211769 w 5543211"/>
                <a:gd name="connsiteY127" fmla="*/ 3429502 h 3677172"/>
                <a:gd name="connsiteX128" fmla="*/ 5206766 w 5543211"/>
                <a:gd name="connsiteY128" fmla="*/ 3429866 h 3677172"/>
                <a:gd name="connsiteX129" fmla="*/ 5205358 w 5543211"/>
                <a:gd name="connsiteY129" fmla="*/ 3419691 h 3677172"/>
                <a:gd name="connsiteX130" fmla="*/ 5206079 w 5543211"/>
                <a:gd name="connsiteY130" fmla="*/ 3418837 h 3677172"/>
                <a:gd name="connsiteX131" fmla="*/ 5211392 w 5543211"/>
                <a:gd name="connsiteY131" fmla="*/ 3417803 h 3677172"/>
                <a:gd name="connsiteX132" fmla="*/ 5212243 w 5543211"/>
                <a:gd name="connsiteY132" fmla="*/ 3429468 h 3677172"/>
                <a:gd name="connsiteX133" fmla="*/ 5212189 w 5543211"/>
                <a:gd name="connsiteY133" fmla="*/ 3429472 h 3677172"/>
                <a:gd name="connsiteX134" fmla="*/ 5210466 w 5543211"/>
                <a:gd name="connsiteY134" fmla="*/ 3417983 h 3677172"/>
                <a:gd name="connsiteX135" fmla="*/ 5206976 w 5543211"/>
                <a:gd name="connsiteY135" fmla="*/ 3417602 h 3677172"/>
                <a:gd name="connsiteX136" fmla="*/ 5207023 w 5543211"/>
                <a:gd name="connsiteY136" fmla="*/ 3417717 h 3677172"/>
                <a:gd name="connsiteX137" fmla="*/ 5206079 w 5543211"/>
                <a:gd name="connsiteY137" fmla="*/ 3418837 h 3677172"/>
                <a:gd name="connsiteX138" fmla="*/ 5205261 w 5543211"/>
                <a:gd name="connsiteY138" fmla="*/ 3418996 h 3677172"/>
                <a:gd name="connsiteX139" fmla="*/ 5205133 w 5543211"/>
                <a:gd name="connsiteY139" fmla="*/ 3418070 h 3677172"/>
                <a:gd name="connsiteX140" fmla="*/ 5411039 w 5543211"/>
                <a:gd name="connsiteY140" fmla="*/ 3405440 h 3677172"/>
                <a:gd name="connsiteX141" fmla="*/ 5426039 w 5543211"/>
                <a:gd name="connsiteY141" fmla="*/ 3407446 h 3677172"/>
                <a:gd name="connsiteX142" fmla="*/ 5422733 w 5543211"/>
                <a:gd name="connsiteY142" fmla="*/ 3409359 h 3677172"/>
                <a:gd name="connsiteX143" fmla="*/ 5398311 w 5543211"/>
                <a:gd name="connsiteY143" fmla="*/ 3414110 h 3677172"/>
                <a:gd name="connsiteX144" fmla="*/ 5210283 w 5543211"/>
                <a:gd name="connsiteY144" fmla="*/ 3416762 h 3677172"/>
                <a:gd name="connsiteX145" fmla="*/ 5210466 w 5543211"/>
                <a:gd name="connsiteY145" fmla="*/ 3417983 h 3677172"/>
                <a:gd name="connsiteX146" fmla="*/ 5207372 w 5543211"/>
                <a:gd name="connsiteY146" fmla="*/ 3418585 h 3677172"/>
                <a:gd name="connsiteX147" fmla="*/ 5207023 w 5543211"/>
                <a:gd name="connsiteY147" fmla="*/ 3417717 h 3677172"/>
                <a:gd name="connsiteX148" fmla="*/ 5207160 w 5543211"/>
                <a:gd name="connsiteY148" fmla="*/ 3417555 h 3677172"/>
                <a:gd name="connsiteX149" fmla="*/ 5224628 w 5543211"/>
                <a:gd name="connsiteY149" fmla="*/ 3415228 h 3677172"/>
                <a:gd name="connsiteX150" fmla="*/ 5217462 w 5543211"/>
                <a:gd name="connsiteY150" fmla="*/ 3422132 h 3677172"/>
                <a:gd name="connsiteX151" fmla="*/ 5217461 w 5543211"/>
                <a:gd name="connsiteY151" fmla="*/ 3420361 h 3677172"/>
                <a:gd name="connsiteX152" fmla="*/ 5217461 w 5543211"/>
                <a:gd name="connsiteY152" fmla="*/ 3416622 h 3677172"/>
                <a:gd name="connsiteX153" fmla="*/ 5225352 w 5543211"/>
                <a:gd name="connsiteY153" fmla="*/ 3414531 h 3677172"/>
                <a:gd name="connsiteX154" fmla="*/ 5225563 w 5543211"/>
                <a:gd name="connsiteY154" fmla="*/ 3415047 h 3677172"/>
                <a:gd name="connsiteX155" fmla="*/ 5224628 w 5543211"/>
                <a:gd name="connsiteY155" fmla="*/ 3415228 h 3677172"/>
                <a:gd name="connsiteX156" fmla="*/ 5217462 w 5543211"/>
                <a:gd name="connsiteY156" fmla="*/ 3414939 h 3677172"/>
                <a:gd name="connsiteX157" fmla="*/ 5217461 w 5543211"/>
                <a:gd name="connsiteY157" fmla="*/ 3416622 h 3677172"/>
                <a:gd name="connsiteX158" fmla="*/ 5211392 w 5543211"/>
                <a:gd name="connsiteY158" fmla="*/ 3417803 h 3677172"/>
                <a:gd name="connsiteX159" fmla="*/ 5211298 w 5543211"/>
                <a:gd name="connsiteY159" fmla="*/ 3416504 h 3677172"/>
                <a:gd name="connsiteX160" fmla="*/ 5230025 w 5543211"/>
                <a:gd name="connsiteY160" fmla="*/ 3414178 h 3677172"/>
                <a:gd name="connsiteX161" fmla="*/ 5234250 w 5543211"/>
                <a:gd name="connsiteY161" fmla="*/ 3427701 h 3677172"/>
                <a:gd name="connsiteX162" fmla="*/ 5230837 w 5543211"/>
                <a:gd name="connsiteY162" fmla="*/ 3427980 h 3677172"/>
                <a:gd name="connsiteX163" fmla="*/ 5225563 w 5543211"/>
                <a:gd name="connsiteY163" fmla="*/ 3415047 h 3677172"/>
                <a:gd name="connsiteX164" fmla="*/ 5171793 w 5543211"/>
                <a:gd name="connsiteY164" fmla="*/ 3417216 h 3677172"/>
                <a:gd name="connsiteX165" fmla="*/ 5172650 w 5543211"/>
                <a:gd name="connsiteY165" fmla="*/ 3422362 h 3677172"/>
                <a:gd name="connsiteX166" fmla="*/ 5168642 w 5543211"/>
                <a:gd name="connsiteY166" fmla="*/ 3422417 h 3677172"/>
                <a:gd name="connsiteX167" fmla="*/ 5167975 w 5543211"/>
                <a:gd name="connsiteY167" fmla="*/ 3417694 h 3677172"/>
                <a:gd name="connsiteX168" fmla="*/ 5186195 w 5543211"/>
                <a:gd name="connsiteY168" fmla="*/ 3415415 h 3677172"/>
                <a:gd name="connsiteX169" fmla="*/ 5186330 w 5543211"/>
                <a:gd name="connsiteY169" fmla="*/ 3420261 h 3677172"/>
                <a:gd name="connsiteX170" fmla="*/ 5180191 w 5543211"/>
                <a:gd name="connsiteY170" fmla="*/ 3416166 h 3677172"/>
                <a:gd name="connsiteX171" fmla="*/ 5192017 w 5543211"/>
                <a:gd name="connsiteY171" fmla="*/ 3414688 h 3677172"/>
                <a:gd name="connsiteX172" fmla="*/ 5192318 w 5543211"/>
                <a:gd name="connsiteY172" fmla="*/ 3421324 h 3677172"/>
                <a:gd name="connsiteX173" fmla="*/ 5191013 w 5543211"/>
                <a:gd name="connsiteY173" fmla="*/ 3421656 h 3677172"/>
                <a:gd name="connsiteX174" fmla="*/ 5190425 w 5543211"/>
                <a:gd name="connsiteY174" fmla="*/ 3414887 h 3677172"/>
                <a:gd name="connsiteX175" fmla="*/ 5211039 w 5543211"/>
                <a:gd name="connsiteY175" fmla="*/ 3412955 h 3677172"/>
                <a:gd name="connsiteX176" fmla="*/ 5211298 w 5543211"/>
                <a:gd name="connsiteY176" fmla="*/ 3416504 h 3677172"/>
                <a:gd name="connsiteX177" fmla="*/ 5210283 w 5543211"/>
                <a:gd name="connsiteY177" fmla="*/ 3416762 h 3677172"/>
                <a:gd name="connsiteX178" fmla="*/ 5209913 w 5543211"/>
                <a:gd name="connsiteY178" fmla="*/ 3414291 h 3677172"/>
                <a:gd name="connsiteX179" fmla="*/ 5204450 w 5543211"/>
                <a:gd name="connsiteY179" fmla="*/ 3413133 h 3677172"/>
                <a:gd name="connsiteX180" fmla="*/ 5205133 w 5543211"/>
                <a:gd name="connsiteY180" fmla="*/ 3418070 h 3677172"/>
                <a:gd name="connsiteX181" fmla="*/ 5193180 w 5543211"/>
                <a:gd name="connsiteY181" fmla="*/ 3421105 h 3677172"/>
                <a:gd name="connsiteX182" fmla="*/ 5192420 w 5543211"/>
                <a:gd name="connsiteY182" fmla="*/ 3414637 h 3677172"/>
                <a:gd name="connsiteX183" fmla="*/ 5047505 w 5543211"/>
                <a:gd name="connsiteY183" fmla="*/ 3422132 h 3677172"/>
                <a:gd name="connsiteX184" fmla="*/ 5121865 w 5543211"/>
                <a:gd name="connsiteY184" fmla="*/ 3420804 h 3677172"/>
                <a:gd name="connsiteX185" fmla="*/ 5089995 w 5543211"/>
                <a:gd name="connsiteY185" fmla="*/ 3422132 h 3677172"/>
                <a:gd name="connsiteX186" fmla="*/ 5047503 w 5543211"/>
                <a:gd name="connsiteY186" fmla="*/ 3422132 h 3677172"/>
                <a:gd name="connsiteX187" fmla="*/ 5209642 w 5543211"/>
                <a:gd name="connsiteY187" fmla="*/ 3412484 h 3677172"/>
                <a:gd name="connsiteX188" fmla="*/ 5209913 w 5543211"/>
                <a:gd name="connsiteY188" fmla="*/ 3414291 h 3677172"/>
                <a:gd name="connsiteX189" fmla="*/ 5207160 w 5543211"/>
                <a:gd name="connsiteY189" fmla="*/ 3417555 h 3677172"/>
                <a:gd name="connsiteX190" fmla="*/ 5206976 w 5543211"/>
                <a:gd name="connsiteY190" fmla="*/ 3417602 h 3677172"/>
                <a:gd name="connsiteX191" fmla="*/ 5206840 w 5543211"/>
                <a:gd name="connsiteY191" fmla="*/ 3417262 h 3677172"/>
                <a:gd name="connsiteX192" fmla="*/ 5205806 w 5543211"/>
                <a:gd name="connsiteY192" fmla="*/ 3412963 h 3677172"/>
                <a:gd name="connsiteX193" fmla="*/ 5211649 w 5543211"/>
                <a:gd name="connsiteY193" fmla="*/ 3412233 h 3677172"/>
                <a:gd name="connsiteX194" fmla="*/ 5211039 w 5543211"/>
                <a:gd name="connsiteY194" fmla="*/ 3412955 h 3677172"/>
                <a:gd name="connsiteX195" fmla="*/ 5210992 w 5543211"/>
                <a:gd name="connsiteY195" fmla="*/ 3412315 h 3677172"/>
                <a:gd name="connsiteX196" fmla="*/ 5252869 w 5543211"/>
                <a:gd name="connsiteY196" fmla="*/ 3409735 h 3677172"/>
                <a:gd name="connsiteX197" fmla="*/ 5254583 w 5543211"/>
                <a:gd name="connsiteY197" fmla="*/ 3409687 h 3677172"/>
                <a:gd name="connsiteX198" fmla="*/ 5247337 w 5543211"/>
                <a:gd name="connsiteY198" fmla="*/ 3411284 h 3677172"/>
                <a:gd name="connsiteX199" fmla="*/ 5245788 w 5543211"/>
                <a:gd name="connsiteY199" fmla="*/ 3411112 h 3677172"/>
                <a:gd name="connsiteX200" fmla="*/ 5382861 w 5543211"/>
                <a:gd name="connsiteY200" fmla="*/ 3402019 h 3677172"/>
                <a:gd name="connsiteX201" fmla="*/ 5385205 w 5543211"/>
                <a:gd name="connsiteY201" fmla="*/ 3401986 h 3677172"/>
                <a:gd name="connsiteX202" fmla="*/ 5396380 w 5543211"/>
                <a:gd name="connsiteY202" fmla="*/ 3403480 h 3677172"/>
                <a:gd name="connsiteX203" fmla="*/ 5387418 w 5543211"/>
                <a:gd name="connsiteY203" fmla="*/ 3407963 h 3677172"/>
                <a:gd name="connsiteX204" fmla="*/ 5369699 w 5543211"/>
                <a:gd name="connsiteY204" fmla="*/ 3419676 h 3677172"/>
                <a:gd name="connsiteX205" fmla="*/ 5366173 w 5543211"/>
                <a:gd name="connsiteY205" fmla="*/ 3420362 h 3677172"/>
                <a:gd name="connsiteX206" fmla="*/ 5302440 w 5543211"/>
                <a:gd name="connsiteY206" fmla="*/ 3422132 h 3677172"/>
                <a:gd name="connsiteX207" fmla="*/ 5297233 w 5543211"/>
                <a:gd name="connsiteY207" fmla="*/ 3422558 h 3677172"/>
                <a:gd name="connsiteX208" fmla="*/ 5298899 w 5543211"/>
                <a:gd name="connsiteY208" fmla="*/ 3422132 h 3677172"/>
                <a:gd name="connsiteX209" fmla="*/ 5324235 w 5543211"/>
                <a:gd name="connsiteY209" fmla="*/ 3407691 h 3677172"/>
                <a:gd name="connsiteX210" fmla="*/ 5366173 w 5543211"/>
                <a:gd name="connsiteY210" fmla="*/ 3406192 h 3677172"/>
                <a:gd name="connsiteX211" fmla="*/ 5222120 w 5543211"/>
                <a:gd name="connsiteY211" fmla="*/ 3410923 h 3677172"/>
                <a:gd name="connsiteX212" fmla="*/ 5217905 w 5543211"/>
                <a:gd name="connsiteY212" fmla="*/ 3414827 h 3677172"/>
                <a:gd name="connsiteX213" fmla="*/ 5217462 w 5543211"/>
                <a:gd name="connsiteY213" fmla="*/ 3414939 h 3677172"/>
                <a:gd name="connsiteX214" fmla="*/ 5217461 w 5543211"/>
                <a:gd name="connsiteY214" fmla="*/ 3411506 h 3677172"/>
                <a:gd name="connsiteX215" fmla="*/ 5228922 w 5543211"/>
                <a:gd name="connsiteY215" fmla="*/ 3410073 h 3677172"/>
                <a:gd name="connsiteX216" fmla="*/ 5229084 w 5543211"/>
                <a:gd name="connsiteY216" fmla="*/ 3410936 h 3677172"/>
                <a:gd name="connsiteX217" fmla="*/ 5225352 w 5543211"/>
                <a:gd name="connsiteY217" fmla="*/ 3414531 h 3677172"/>
                <a:gd name="connsiteX218" fmla="*/ 5223795 w 5543211"/>
                <a:gd name="connsiteY218" fmla="*/ 3410714 h 3677172"/>
                <a:gd name="connsiteX219" fmla="*/ 5232459 w 5543211"/>
                <a:gd name="connsiteY219" fmla="*/ 3409630 h 3677172"/>
                <a:gd name="connsiteX220" fmla="*/ 5245788 w 5543211"/>
                <a:gd name="connsiteY220" fmla="*/ 3411112 h 3677172"/>
                <a:gd name="connsiteX221" fmla="*/ 5230025 w 5543211"/>
                <a:gd name="connsiteY221" fmla="*/ 3414178 h 3677172"/>
                <a:gd name="connsiteX222" fmla="*/ 5229190 w 5543211"/>
                <a:gd name="connsiteY222" fmla="*/ 3411505 h 3677172"/>
                <a:gd name="connsiteX223" fmla="*/ 5229084 w 5543211"/>
                <a:gd name="connsiteY223" fmla="*/ 3410936 h 3677172"/>
                <a:gd name="connsiteX224" fmla="*/ 5230138 w 5543211"/>
                <a:gd name="connsiteY224" fmla="*/ 3409921 h 3677172"/>
                <a:gd name="connsiteX225" fmla="*/ 5223398 w 5543211"/>
                <a:gd name="connsiteY225" fmla="*/ 3409740 h 3677172"/>
                <a:gd name="connsiteX226" fmla="*/ 5223795 w 5543211"/>
                <a:gd name="connsiteY226" fmla="*/ 3410714 h 3677172"/>
                <a:gd name="connsiteX227" fmla="*/ 5222120 w 5543211"/>
                <a:gd name="connsiteY227" fmla="*/ 3410923 h 3677172"/>
                <a:gd name="connsiteX228" fmla="*/ 5228762 w 5543211"/>
                <a:gd name="connsiteY228" fmla="*/ 3409219 h 3677172"/>
                <a:gd name="connsiteX229" fmla="*/ 5230648 w 5543211"/>
                <a:gd name="connsiteY229" fmla="*/ 3409429 h 3677172"/>
                <a:gd name="connsiteX230" fmla="*/ 5230138 w 5543211"/>
                <a:gd name="connsiteY230" fmla="*/ 3409921 h 3677172"/>
                <a:gd name="connsiteX231" fmla="*/ 5228922 w 5543211"/>
                <a:gd name="connsiteY231" fmla="*/ 3410073 h 3677172"/>
                <a:gd name="connsiteX232" fmla="*/ 5268295 w 5543211"/>
                <a:gd name="connsiteY232" fmla="*/ 3406665 h 3677172"/>
                <a:gd name="connsiteX233" fmla="*/ 5332541 w 5543211"/>
                <a:gd name="connsiteY233" fmla="*/ 3402956 h 3677172"/>
                <a:gd name="connsiteX234" fmla="*/ 5324235 w 5543211"/>
                <a:gd name="connsiteY234" fmla="*/ 3407691 h 3677172"/>
                <a:gd name="connsiteX235" fmla="*/ 5316603 w 5543211"/>
                <a:gd name="connsiteY235" fmla="*/ 3407964 h 3677172"/>
                <a:gd name="connsiteX236" fmla="*/ 5254583 w 5543211"/>
                <a:gd name="connsiteY236" fmla="*/ 3409687 h 3677172"/>
                <a:gd name="connsiteX237" fmla="*/ 5223103 w 5543211"/>
                <a:gd name="connsiteY237" fmla="*/ 3408591 h 3677172"/>
                <a:gd name="connsiteX238" fmla="*/ 5224475 w 5543211"/>
                <a:gd name="connsiteY238" fmla="*/ 3408743 h 3677172"/>
                <a:gd name="connsiteX239" fmla="*/ 5223398 w 5543211"/>
                <a:gd name="connsiteY239" fmla="*/ 3409740 h 3677172"/>
                <a:gd name="connsiteX240" fmla="*/ 5223215 w 5543211"/>
                <a:gd name="connsiteY240" fmla="*/ 3409292 h 3677172"/>
                <a:gd name="connsiteX241" fmla="*/ 5191759 w 5543211"/>
                <a:gd name="connsiteY241" fmla="*/ 3409014 h 3677172"/>
                <a:gd name="connsiteX242" fmla="*/ 5192420 w 5543211"/>
                <a:gd name="connsiteY242" fmla="*/ 3414637 h 3677172"/>
                <a:gd name="connsiteX243" fmla="*/ 5192017 w 5543211"/>
                <a:gd name="connsiteY243" fmla="*/ 3414688 h 3677172"/>
                <a:gd name="connsiteX244" fmla="*/ 5166932 w 5543211"/>
                <a:gd name="connsiteY244" fmla="*/ 3410309 h 3677172"/>
                <a:gd name="connsiteX245" fmla="*/ 5167975 w 5543211"/>
                <a:gd name="connsiteY245" fmla="*/ 3417694 h 3677172"/>
                <a:gd name="connsiteX246" fmla="*/ 5146647 w 5543211"/>
                <a:gd name="connsiteY246" fmla="*/ 3420361 h 3677172"/>
                <a:gd name="connsiteX247" fmla="*/ 5121865 w 5543211"/>
                <a:gd name="connsiteY247" fmla="*/ 3420804 h 3677172"/>
                <a:gd name="connsiteX248" fmla="*/ 5132484 w 5543211"/>
                <a:gd name="connsiteY248" fmla="*/ 3420361 h 3677172"/>
                <a:gd name="connsiteX249" fmla="*/ 5189809 w 5543211"/>
                <a:gd name="connsiteY249" fmla="*/ 3407787 h 3677172"/>
                <a:gd name="connsiteX250" fmla="*/ 5190425 w 5543211"/>
                <a:gd name="connsiteY250" fmla="*/ 3414887 h 3677172"/>
                <a:gd name="connsiteX251" fmla="*/ 5186195 w 5543211"/>
                <a:gd name="connsiteY251" fmla="*/ 3415415 h 3677172"/>
                <a:gd name="connsiteX252" fmla="*/ 5186046 w 5543211"/>
                <a:gd name="connsiteY252" fmla="*/ 3410025 h 3677172"/>
                <a:gd name="connsiteX253" fmla="*/ 5189136 w 5543211"/>
                <a:gd name="connsiteY253" fmla="*/ 3407964 h 3677172"/>
                <a:gd name="connsiteX254" fmla="*/ 5228052 w 5543211"/>
                <a:gd name="connsiteY254" fmla="*/ 3405431 h 3677172"/>
                <a:gd name="connsiteX255" fmla="*/ 5228762 w 5543211"/>
                <a:gd name="connsiteY255" fmla="*/ 3409219 h 3677172"/>
                <a:gd name="connsiteX256" fmla="*/ 5224475 w 5543211"/>
                <a:gd name="connsiteY256" fmla="*/ 3408743 h 3677172"/>
                <a:gd name="connsiteX257" fmla="*/ 5191681 w 5543211"/>
                <a:gd name="connsiteY257" fmla="*/ 3407297 h 3677172"/>
                <a:gd name="connsiteX258" fmla="*/ 5191759 w 5543211"/>
                <a:gd name="connsiteY258" fmla="*/ 3409014 h 3677172"/>
                <a:gd name="connsiteX259" fmla="*/ 5191560 w 5543211"/>
                <a:gd name="connsiteY259" fmla="*/ 3407328 h 3677172"/>
                <a:gd name="connsiteX260" fmla="*/ 5428604 w 5543211"/>
                <a:gd name="connsiteY260" fmla="*/ 3393430 h 3677172"/>
                <a:gd name="connsiteX261" fmla="*/ 5429907 w 5543211"/>
                <a:gd name="connsiteY261" fmla="*/ 3393795 h 3677172"/>
                <a:gd name="connsiteX262" fmla="*/ 5439046 w 5543211"/>
                <a:gd name="connsiteY262" fmla="*/ 3399889 h 3677172"/>
                <a:gd name="connsiteX263" fmla="*/ 5438538 w 5543211"/>
                <a:gd name="connsiteY263" fmla="*/ 3400215 h 3677172"/>
                <a:gd name="connsiteX264" fmla="*/ 5428724 w 5543211"/>
                <a:gd name="connsiteY264" fmla="*/ 3405893 h 3677172"/>
                <a:gd name="connsiteX265" fmla="*/ 5423585 w 5543211"/>
                <a:gd name="connsiteY265" fmla="*/ 3396895 h 3677172"/>
                <a:gd name="connsiteX266" fmla="*/ 5428137 w 5543211"/>
                <a:gd name="connsiteY266" fmla="*/ 3393795 h 3677172"/>
                <a:gd name="connsiteX267" fmla="*/ 5415744 w 5543211"/>
                <a:gd name="connsiteY267" fmla="*/ 3393795 h 3677172"/>
                <a:gd name="connsiteX268" fmla="*/ 5422825 w 5543211"/>
                <a:gd name="connsiteY268" fmla="*/ 3395566 h 3677172"/>
                <a:gd name="connsiteX269" fmla="*/ 5423585 w 5543211"/>
                <a:gd name="connsiteY269" fmla="*/ 3396895 h 3677172"/>
                <a:gd name="connsiteX270" fmla="*/ 5411039 w 5543211"/>
                <a:gd name="connsiteY270" fmla="*/ 3405440 h 3677172"/>
                <a:gd name="connsiteX271" fmla="*/ 5396380 w 5543211"/>
                <a:gd name="connsiteY271" fmla="*/ 3403480 h 3677172"/>
                <a:gd name="connsiteX272" fmla="*/ 5415744 w 5543211"/>
                <a:gd name="connsiteY272" fmla="*/ 3393795 h 3677172"/>
                <a:gd name="connsiteX273" fmla="*/ 5203686 w 5543211"/>
                <a:gd name="connsiteY273" fmla="*/ 3404151 h 3677172"/>
                <a:gd name="connsiteX274" fmla="*/ 5205806 w 5543211"/>
                <a:gd name="connsiteY274" fmla="*/ 3412963 h 3677172"/>
                <a:gd name="connsiteX275" fmla="*/ 5204450 w 5543211"/>
                <a:gd name="connsiteY275" fmla="*/ 3413133 h 3677172"/>
                <a:gd name="connsiteX276" fmla="*/ 5203224 w 5543211"/>
                <a:gd name="connsiteY276" fmla="*/ 3404272 h 3677172"/>
                <a:gd name="connsiteX277" fmla="*/ 5221765 w 5543211"/>
                <a:gd name="connsiteY277" fmla="*/ 3400238 h 3677172"/>
                <a:gd name="connsiteX278" fmla="*/ 5223103 w 5543211"/>
                <a:gd name="connsiteY278" fmla="*/ 3408591 h 3677172"/>
                <a:gd name="connsiteX279" fmla="*/ 5217462 w 5543211"/>
                <a:gd name="connsiteY279" fmla="*/ 3407963 h 3677172"/>
                <a:gd name="connsiteX280" fmla="*/ 5217461 w 5543211"/>
                <a:gd name="connsiteY280" fmla="*/ 3411506 h 3677172"/>
                <a:gd name="connsiteX281" fmla="*/ 5211649 w 5543211"/>
                <a:gd name="connsiteY281" fmla="*/ 3412233 h 3677172"/>
                <a:gd name="connsiteX282" fmla="*/ 5210149 w 5543211"/>
                <a:gd name="connsiteY282" fmla="*/ 3400748 h 3677172"/>
                <a:gd name="connsiteX283" fmla="*/ 5210992 w 5543211"/>
                <a:gd name="connsiteY283" fmla="*/ 3412315 h 3677172"/>
                <a:gd name="connsiteX284" fmla="*/ 5209642 w 5543211"/>
                <a:gd name="connsiteY284" fmla="*/ 3412484 h 3677172"/>
                <a:gd name="connsiteX285" fmla="*/ 5208169 w 5543211"/>
                <a:gd name="connsiteY285" fmla="*/ 3402663 h 3677172"/>
                <a:gd name="connsiteX286" fmla="*/ 5185759 w 5543211"/>
                <a:gd name="connsiteY286" fmla="*/ 3399706 h 3677172"/>
                <a:gd name="connsiteX287" fmla="*/ 5186046 w 5543211"/>
                <a:gd name="connsiteY287" fmla="*/ 3410025 h 3677172"/>
                <a:gd name="connsiteX288" fmla="*/ 5178514 w 5543211"/>
                <a:gd name="connsiteY288" fmla="*/ 3415048 h 3677172"/>
                <a:gd name="connsiteX289" fmla="*/ 5180191 w 5543211"/>
                <a:gd name="connsiteY289" fmla="*/ 3416166 h 3677172"/>
                <a:gd name="connsiteX290" fmla="*/ 5171793 w 5543211"/>
                <a:gd name="connsiteY290" fmla="*/ 3417216 h 3677172"/>
                <a:gd name="connsiteX291" fmla="*/ 5170471 w 5543211"/>
                <a:gd name="connsiteY291" fmla="*/ 3409277 h 3677172"/>
                <a:gd name="connsiteX292" fmla="*/ 5174973 w 5543211"/>
                <a:gd name="connsiteY292" fmla="*/ 3407963 h 3677172"/>
                <a:gd name="connsiteX293" fmla="*/ 5182055 w 5543211"/>
                <a:gd name="connsiteY293" fmla="*/ 3406192 h 3677172"/>
                <a:gd name="connsiteX294" fmla="*/ 5227773 w 5543211"/>
                <a:gd name="connsiteY294" fmla="*/ 3393115 h 3677172"/>
                <a:gd name="connsiteX295" fmla="*/ 5230859 w 5543211"/>
                <a:gd name="connsiteY295" fmla="*/ 3393029 h 3677172"/>
                <a:gd name="connsiteX296" fmla="*/ 5231625 w 5543211"/>
                <a:gd name="connsiteY296" fmla="*/ 3393795 h 3677172"/>
                <a:gd name="connsiteX297" fmla="*/ 5232750 w 5543211"/>
                <a:gd name="connsiteY297" fmla="*/ 3392976 h 3677172"/>
                <a:gd name="connsiteX298" fmla="*/ 5239747 w 5543211"/>
                <a:gd name="connsiteY298" fmla="*/ 3392782 h 3677172"/>
                <a:gd name="connsiteX299" fmla="*/ 5238706 w 5543211"/>
                <a:gd name="connsiteY299" fmla="*/ 3395566 h 3677172"/>
                <a:gd name="connsiteX300" fmla="*/ 5228052 w 5543211"/>
                <a:gd name="connsiteY300" fmla="*/ 3405431 h 3677172"/>
                <a:gd name="connsiteX301" fmla="*/ 5226112 w 5543211"/>
                <a:gd name="connsiteY301" fmla="*/ 3395083 h 3677172"/>
                <a:gd name="connsiteX302" fmla="*/ 5222358 w 5543211"/>
                <a:gd name="connsiteY302" fmla="*/ 3393265 h 3677172"/>
                <a:gd name="connsiteX303" fmla="*/ 5225754 w 5543211"/>
                <a:gd name="connsiteY303" fmla="*/ 3393171 h 3677172"/>
                <a:gd name="connsiteX304" fmla="*/ 5226112 w 5543211"/>
                <a:gd name="connsiteY304" fmla="*/ 3395083 h 3677172"/>
                <a:gd name="connsiteX305" fmla="*/ 5221765 w 5543211"/>
                <a:gd name="connsiteY305" fmla="*/ 3400238 h 3677172"/>
                <a:gd name="connsiteX306" fmla="*/ 5220676 w 5543211"/>
                <a:gd name="connsiteY306" fmla="*/ 3393447 h 3677172"/>
                <a:gd name="connsiteX307" fmla="*/ 5217755 w 5543211"/>
                <a:gd name="connsiteY307" fmla="*/ 3393393 h 3677172"/>
                <a:gd name="connsiteX308" fmla="*/ 5220655 w 5543211"/>
                <a:gd name="connsiteY308" fmla="*/ 3393312 h 3677172"/>
                <a:gd name="connsiteX309" fmla="*/ 5220676 w 5543211"/>
                <a:gd name="connsiteY309" fmla="*/ 3393447 h 3677172"/>
                <a:gd name="connsiteX310" fmla="*/ 5217462 w 5543211"/>
                <a:gd name="connsiteY310" fmla="*/ 3393795 h 3677172"/>
                <a:gd name="connsiteX311" fmla="*/ 5217371 w 5543211"/>
                <a:gd name="connsiteY311" fmla="*/ 3393764 h 3677172"/>
                <a:gd name="connsiteX312" fmla="*/ 5228176 w 5543211"/>
                <a:gd name="connsiteY312" fmla="*/ 3392636 h 3677172"/>
                <a:gd name="connsiteX313" fmla="*/ 5227773 w 5543211"/>
                <a:gd name="connsiteY313" fmla="*/ 3393115 h 3677172"/>
                <a:gd name="connsiteX314" fmla="*/ 5225754 w 5543211"/>
                <a:gd name="connsiteY314" fmla="*/ 3393171 h 3677172"/>
                <a:gd name="connsiteX315" fmla="*/ 5225704 w 5543211"/>
                <a:gd name="connsiteY315" fmla="*/ 3392904 h 3677172"/>
                <a:gd name="connsiteX316" fmla="*/ 5209630 w 5543211"/>
                <a:gd name="connsiteY316" fmla="*/ 3393619 h 3677172"/>
                <a:gd name="connsiteX317" fmla="*/ 5216372 w 5543211"/>
                <a:gd name="connsiteY317" fmla="*/ 3393431 h 3677172"/>
                <a:gd name="connsiteX318" fmla="*/ 5217371 w 5543211"/>
                <a:gd name="connsiteY318" fmla="*/ 3393764 h 3677172"/>
                <a:gd name="connsiteX319" fmla="*/ 5210149 w 5543211"/>
                <a:gd name="connsiteY319" fmla="*/ 3400748 h 3677172"/>
                <a:gd name="connsiteX320" fmla="*/ 5201785 w 5543211"/>
                <a:gd name="connsiteY320" fmla="*/ 3393878 h 3677172"/>
                <a:gd name="connsiteX321" fmla="*/ 5203299 w 5543211"/>
                <a:gd name="connsiteY321" fmla="*/ 3393795 h 3677172"/>
                <a:gd name="connsiteX322" fmla="*/ 5206825 w 5543211"/>
                <a:gd name="connsiteY322" fmla="*/ 3393697 h 3677172"/>
                <a:gd name="connsiteX323" fmla="*/ 5208169 w 5543211"/>
                <a:gd name="connsiteY323" fmla="*/ 3402663 h 3677172"/>
                <a:gd name="connsiteX324" fmla="*/ 5207725 w 5543211"/>
                <a:gd name="connsiteY324" fmla="*/ 3403093 h 3677172"/>
                <a:gd name="connsiteX325" fmla="*/ 5203686 w 5543211"/>
                <a:gd name="connsiteY325" fmla="*/ 3404151 h 3677172"/>
                <a:gd name="connsiteX326" fmla="*/ 5202557 w 5543211"/>
                <a:gd name="connsiteY326" fmla="*/ 3399457 h 3677172"/>
                <a:gd name="connsiteX327" fmla="*/ 5234101 w 5543211"/>
                <a:gd name="connsiteY327" fmla="*/ 3391995 h 3677172"/>
                <a:gd name="connsiteX328" fmla="*/ 5232750 w 5543211"/>
                <a:gd name="connsiteY328" fmla="*/ 3392976 h 3677172"/>
                <a:gd name="connsiteX329" fmla="*/ 5230859 w 5543211"/>
                <a:gd name="connsiteY329" fmla="*/ 3393029 h 3677172"/>
                <a:gd name="connsiteX330" fmla="*/ 5230243 w 5543211"/>
                <a:gd name="connsiteY330" fmla="*/ 3392412 h 3677172"/>
                <a:gd name="connsiteX331" fmla="*/ 5191097 w 5543211"/>
                <a:gd name="connsiteY331" fmla="*/ 3394463 h 3677172"/>
                <a:gd name="connsiteX332" fmla="*/ 5201223 w 5543211"/>
                <a:gd name="connsiteY332" fmla="*/ 3393909 h 3677172"/>
                <a:gd name="connsiteX333" fmla="*/ 5202557 w 5543211"/>
                <a:gd name="connsiteY333" fmla="*/ 3399457 h 3677172"/>
                <a:gd name="connsiteX334" fmla="*/ 5203224 w 5543211"/>
                <a:gd name="connsiteY334" fmla="*/ 3404272 h 3677172"/>
                <a:gd name="connsiteX335" fmla="*/ 5191681 w 5543211"/>
                <a:gd name="connsiteY335" fmla="*/ 3407297 h 3677172"/>
                <a:gd name="connsiteX336" fmla="*/ 5188678 w 5543211"/>
                <a:gd name="connsiteY336" fmla="*/ 3394596 h 3677172"/>
                <a:gd name="connsiteX337" fmla="*/ 5190054 w 5543211"/>
                <a:gd name="connsiteY337" fmla="*/ 3394521 h 3677172"/>
                <a:gd name="connsiteX338" fmla="*/ 5191560 w 5543211"/>
                <a:gd name="connsiteY338" fmla="*/ 3407328 h 3677172"/>
                <a:gd name="connsiteX339" fmla="*/ 5189809 w 5543211"/>
                <a:gd name="connsiteY339" fmla="*/ 3407787 h 3677172"/>
                <a:gd name="connsiteX340" fmla="*/ 5188666 w 5543211"/>
                <a:gd name="connsiteY340" fmla="*/ 3394616 h 3677172"/>
                <a:gd name="connsiteX341" fmla="*/ 5185622 w 5543211"/>
                <a:gd name="connsiteY341" fmla="*/ 3394764 h 3677172"/>
                <a:gd name="connsiteX342" fmla="*/ 5188665 w 5543211"/>
                <a:gd name="connsiteY342" fmla="*/ 3394597 h 3677172"/>
                <a:gd name="connsiteX343" fmla="*/ 5188666 w 5543211"/>
                <a:gd name="connsiteY343" fmla="*/ 3394616 h 3677172"/>
                <a:gd name="connsiteX344" fmla="*/ 5185759 w 5543211"/>
                <a:gd name="connsiteY344" fmla="*/ 3399706 h 3677172"/>
                <a:gd name="connsiteX345" fmla="*/ 5164898 w 5543211"/>
                <a:gd name="connsiteY345" fmla="*/ 3395900 h 3677172"/>
                <a:gd name="connsiteX346" fmla="*/ 5168212 w 5543211"/>
                <a:gd name="connsiteY346" fmla="*/ 3395718 h 3677172"/>
                <a:gd name="connsiteX347" fmla="*/ 5170471 w 5543211"/>
                <a:gd name="connsiteY347" fmla="*/ 3409277 h 3677172"/>
                <a:gd name="connsiteX348" fmla="*/ 5166932 w 5543211"/>
                <a:gd name="connsiteY348" fmla="*/ 3410309 h 3677172"/>
                <a:gd name="connsiteX349" fmla="*/ 5087886 w 5543211"/>
                <a:gd name="connsiteY349" fmla="*/ 3400121 h 3677172"/>
                <a:gd name="connsiteX350" fmla="*/ 5105936 w 5543211"/>
                <a:gd name="connsiteY350" fmla="*/ 3399132 h 3677172"/>
                <a:gd name="connsiteX351" fmla="*/ 5097076 w 5543211"/>
                <a:gd name="connsiteY351" fmla="*/ 3399993 h 3677172"/>
                <a:gd name="connsiteX352" fmla="*/ 5250597 w 5543211"/>
                <a:gd name="connsiteY352" fmla="*/ 3390211 h 3677172"/>
                <a:gd name="connsiteX353" fmla="*/ 5248171 w 5543211"/>
                <a:gd name="connsiteY353" fmla="*/ 3392548 h 3677172"/>
                <a:gd name="connsiteX354" fmla="*/ 5239747 w 5543211"/>
                <a:gd name="connsiteY354" fmla="*/ 3392782 h 3677172"/>
                <a:gd name="connsiteX355" fmla="*/ 5240291 w 5543211"/>
                <a:gd name="connsiteY355" fmla="*/ 3391325 h 3677172"/>
                <a:gd name="connsiteX356" fmla="*/ 5229224 w 5543211"/>
                <a:gd name="connsiteY356" fmla="*/ 3391393 h 3677172"/>
                <a:gd name="connsiteX357" fmla="*/ 5230243 w 5543211"/>
                <a:gd name="connsiteY357" fmla="*/ 3392412 h 3677172"/>
                <a:gd name="connsiteX358" fmla="*/ 5228176 w 5543211"/>
                <a:gd name="connsiteY358" fmla="*/ 3392636 h 3677172"/>
                <a:gd name="connsiteX359" fmla="*/ 5160810 w 5543211"/>
                <a:gd name="connsiteY359" fmla="*/ 3393795 h 3677172"/>
                <a:gd name="connsiteX360" fmla="*/ 5164601 w 5543211"/>
                <a:gd name="connsiteY360" fmla="*/ 3393795 h 3677172"/>
                <a:gd name="connsiteX361" fmla="*/ 5164898 w 5543211"/>
                <a:gd name="connsiteY361" fmla="*/ 3395900 h 3677172"/>
                <a:gd name="connsiteX362" fmla="*/ 5105936 w 5543211"/>
                <a:gd name="connsiteY362" fmla="*/ 3399132 h 3677172"/>
                <a:gd name="connsiteX363" fmla="*/ 5450227 w 5543211"/>
                <a:gd name="connsiteY363" fmla="*/ 3376546 h 3677172"/>
                <a:gd name="connsiteX364" fmla="*/ 5428604 w 5543211"/>
                <a:gd name="connsiteY364" fmla="*/ 3393430 h 3677172"/>
                <a:gd name="connsiteX365" fmla="*/ 5420828 w 5543211"/>
                <a:gd name="connsiteY365" fmla="*/ 3391251 h 3677172"/>
                <a:gd name="connsiteX366" fmla="*/ 5190927 w 5543211"/>
                <a:gd name="connsiteY366" fmla="*/ 3390722 h 3677172"/>
                <a:gd name="connsiteX367" fmla="*/ 5191097 w 5543211"/>
                <a:gd name="connsiteY367" fmla="*/ 3394463 h 3677172"/>
                <a:gd name="connsiteX368" fmla="*/ 5190054 w 5543211"/>
                <a:gd name="connsiteY368" fmla="*/ 3394521 h 3677172"/>
                <a:gd name="connsiteX369" fmla="*/ 5189829 w 5543211"/>
                <a:gd name="connsiteY369" fmla="*/ 3392605 h 3677172"/>
                <a:gd name="connsiteX370" fmla="*/ 5326639 w 5543211"/>
                <a:gd name="connsiteY370" fmla="*/ 3382646 h 3677172"/>
                <a:gd name="connsiteX371" fmla="*/ 5323021 w 5543211"/>
                <a:gd name="connsiteY371" fmla="*/ 3386046 h 3677172"/>
                <a:gd name="connsiteX372" fmla="*/ 5286506 w 5543211"/>
                <a:gd name="connsiteY372" fmla="*/ 3402650 h 3677172"/>
                <a:gd name="connsiteX373" fmla="*/ 5268295 w 5543211"/>
                <a:gd name="connsiteY373" fmla="*/ 3406665 h 3677172"/>
                <a:gd name="connsiteX374" fmla="*/ 5245788 w 5543211"/>
                <a:gd name="connsiteY374" fmla="*/ 3407964 h 3677172"/>
                <a:gd name="connsiteX375" fmla="*/ 5232459 w 5543211"/>
                <a:gd name="connsiteY375" fmla="*/ 3409630 h 3677172"/>
                <a:gd name="connsiteX376" fmla="*/ 5230648 w 5543211"/>
                <a:gd name="connsiteY376" fmla="*/ 3409429 h 3677172"/>
                <a:gd name="connsiteX377" fmla="*/ 5248171 w 5543211"/>
                <a:gd name="connsiteY377" fmla="*/ 3392548 h 3677172"/>
                <a:gd name="connsiteX378" fmla="*/ 5267033 w 5543211"/>
                <a:gd name="connsiteY378" fmla="*/ 3392024 h 3677172"/>
                <a:gd name="connsiteX379" fmla="*/ 5304787 w 5543211"/>
                <a:gd name="connsiteY379" fmla="*/ 3384679 h 3677172"/>
                <a:gd name="connsiteX380" fmla="*/ 5351797 w 5543211"/>
                <a:gd name="connsiteY380" fmla="*/ 3380304 h 3677172"/>
                <a:gd name="connsiteX381" fmla="*/ 5385648 w 5543211"/>
                <a:gd name="connsiteY381" fmla="*/ 3381397 h 3677172"/>
                <a:gd name="connsiteX382" fmla="*/ 5420828 w 5543211"/>
                <a:gd name="connsiteY382" fmla="*/ 3391251 h 3677172"/>
                <a:gd name="connsiteX383" fmla="*/ 5415744 w 5543211"/>
                <a:gd name="connsiteY383" fmla="*/ 3393795 h 3677172"/>
                <a:gd name="connsiteX384" fmla="*/ 5382861 w 5543211"/>
                <a:gd name="connsiteY384" fmla="*/ 3402019 h 3677172"/>
                <a:gd name="connsiteX385" fmla="*/ 5337848 w 5543211"/>
                <a:gd name="connsiteY385" fmla="*/ 3402650 h 3677172"/>
                <a:gd name="connsiteX386" fmla="*/ 5332541 w 5543211"/>
                <a:gd name="connsiteY386" fmla="*/ 3402956 h 3677172"/>
                <a:gd name="connsiteX387" fmla="*/ 5336962 w 5543211"/>
                <a:gd name="connsiteY387" fmla="*/ 3400436 h 3677172"/>
                <a:gd name="connsiteX388" fmla="*/ 5349567 w 5543211"/>
                <a:gd name="connsiteY388" fmla="*/ 3380512 h 3677172"/>
                <a:gd name="connsiteX389" fmla="*/ 5242258 w 5543211"/>
                <a:gd name="connsiteY389" fmla="*/ 3386066 h 3677172"/>
                <a:gd name="connsiteX390" fmla="*/ 5240291 w 5543211"/>
                <a:gd name="connsiteY390" fmla="*/ 3391325 h 3677172"/>
                <a:gd name="connsiteX391" fmla="*/ 5234101 w 5543211"/>
                <a:gd name="connsiteY391" fmla="*/ 3391995 h 3677172"/>
                <a:gd name="connsiteX392" fmla="*/ 5330766 w 5543211"/>
                <a:gd name="connsiteY392" fmla="*/ 3379626 h 3677172"/>
                <a:gd name="connsiteX393" fmla="*/ 5349741 w 5543211"/>
                <a:gd name="connsiteY393" fmla="*/ 3380238 h 3677172"/>
                <a:gd name="connsiteX394" fmla="*/ 5349567 w 5543211"/>
                <a:gd name="connsiteY394" fmla="*/ 3380512 h 3677172"/>
                <a:gd name="connsiteX395" fmla="*/ 5326639 w 5543211"/>
                <a:gd name="connsiteY395" fmla="*/ 3382646 h 3677172"/>
                <a:gd name="connsiteX396" fmla="*/ 5329614 w 5543211"/>
                <a:gd name="connsiteY396" fmla="*/ 3379850 h 3677172"/>
                <a:gd name="connsiteX397" fmla="*/ 5505391 w 5543211"/>
                <a:gd name="connsiteY397" fmla="*/ 3369210 h 3677172"/>
                <a:gd name="connsiteX398" fmla="*/ 5502935 w 5543211"/>
                <a:gd name="connsiteY398" fmla="*/ 3372541 h 3677172"/>
                <a:gd name="connsiteX399" fmla="*/ 5468856 w 5543211"/>
                <a:gd name="connsiteY399" fmla="*/ 3397337 h 3677172"/>
                <a:gd name="connsiteX400" fmla="*/ 5410947 w 5543211"/>
                <a:gd name="connsiteY400" fmla="*/ 3425043 h 3677172"/>
                <a:gd name="connsiteX401" fmla="*/ 5415744 w 5543211"/>
                <a:gd name="connsiteY401" fmla="*/ 3422132 h 3677172"/>
                <a:gd name="connsiteX402" fmla="*/ 5487444 w 5543211"/>
                <a:gd name="connsiteY402" fmla="*/ 3376305 h 3677172"/>
                <a:gd name="connsiteX403" fmla="*/ 5222520 w 5543211"/>
                <a:gd name="connsiteY403" fmla="*/ 3384686 h 3677172"/>
                <a:gd name="connsiteX404" fmla="*/ 5224543 w 5543211"/>
                <a:gd name="connsiteY404" fmla="*/ 3386710 h 3677172"/>
                <a:gd name="connsiteX405" fmla="*/ 5224543 w 5543211"/>
                <a:gd name="connsiteY405" fmla="*/ 3386710 h 3677172"/>
                <a:gd name="connsiteX406" fmla="*/ 5225704 w 5543211"/>
                <a:gd name="connsiteY406" fmla="*/ 3392904 h 3677172"/>
                <a:gd name="connsiteX407" fmla="*/ 5222358 w 5543211"/>
                <a:gd name="connsiteY407" fmla="*/ 3393265 h 3677172"/>
                <a:gd name="connsiteX408" fmla="*/ 5220655 w 5543211"/>
                <a:gd name="connsiteY408" fmla="*/ 3393312 h 3677172"/>
                <a:gd name="connsiteX409" fmla="*/ 5220277 w 5543211"/>
                <a:gd name="connsiteY409" fmla="*/ 3390954 h 3677172"/>
                <a:gd name="connsiteX410" fmla="*/ 5221002 w 5543211"/>
                <a:gd name="connsiteY410" fmla="*/ 3390252 h 3677172"/>
                <a:gd name="connsiteX411" fmla="*/ 5353603 w 5543211"/>
                <a:gd name="connsiteY411" fmla="*/ 3374134 h 3677172"/>
                <a:gd name="connsiteX412" fmla="*/ 5359092 w 5543211"/>
                <a:gd name="connsiteY412" fmla="*/ 3379626 h 3677172"/>
                <a:gd name="connsiteX413" fmla="*/ 5351797 w 5543211"/>
                <a:gd name="connsiteY413" fmla="*/ 3380304 h 3677172"/>
                <a:gd name="connsiteX414" fmla="*/ 5349741 w 5543211"/>
                <a:gd name="connsiteY414" fmla="*/ 3380238 h 3677172"/>
                <a:gd name="connsiteX415" fmla="*/ 5510122 w 5543211"/>
                <a:gd name="connsiteY415" fmla="*/ 3362791 h 3677172"/>
                <a:gd name="connsiteX416" fmla="*/ 5514885 w 5543211"/>
                <a:gd name="connsiteY416" fmla="*/ 3365457 h 3677172"/>
                <a:gd name="connsiteX417" fmla="*/ 5505391 w 5543211"/>
                <a:gd name="connsiteY417" fmla="*/ 3369210 h 3677172"/>
                <a:gd name="connsiteX418" fmla="*/ 5217462 w 5543211"/>
                <a:gd name="connsiteY418" fmla="*/ 3379626 h 3677172"/>
                <a:gd name="connsiteX419" fmla="*/ 5218652 w 5543211"/>
                <a:gd name="connsiteY419" fmla="*/ 3380817 h 3677172"/>
                <a:gd name="connsiteX420" fmla="*/ 5220277 w 5543211"/>
                <a:gd name="connsiteY420" fmla="*/ 3390954 h 3677172"/>
                <a:gd name="connsiteX421" fmla="*/ 5217755 w 5543211"/>
                <a:gd name="connsiteY421" fmla="*/ 3393393 h 3677172"/>
                <a:gd name="connsiteX422" fmla="*/ 5216372 w 5543211"/>
                <a:gd name="connsiteY422" fmla="*/ 3393431 h 3677172"/>
                <a:gd name="connsiteX423" fmla="*/ 5212151 w 5543211"/>
                <a:gd name="connsiteY423" fmla="*/ 3392024 h 3677172"/>
                <a:gd name="connsiteX424" fmla="*/ 5217462 w 5543211"/>
                <a:gd name="connsiteY424" fmla="*/ 3379626 h 3677172"/>
                <a:gd name="connsiteX425" fmla="*/ 5223070 w 5543211"/>
                <a:gd name="connsiteY425" fmla="*/ 3378847 h 3677172"/>
                <a:gd name="connsiteX426" fmla="*/ 5223494 w 5543211"/>
                <a:gd name="connsiteY426" fmla="*/ 3381112 h 3677172"/>
                <a:gd name="connsiteX427" fmla="*/ 5222520 w 5543211"/>
                <a:gd name="connsiteY427" fmla="*/ 3384686 h 3677172"/>
                <a:gd name="connsiteX428" fmla="*/ 5218652 w 5543211"/>
                <a:gd name="connsiteY428" fmla="*/ 3380817 h 3677172"/>
                <a:gd name="connsiteX429" fmla="*/ 5218440 w 5543211"/>
                <a:gd name="connsiteY429" fmla="*/ 3379490 h 3677172"/>
                <a:gd name="connsiteX430" fmla="*/ 5218372 w 5543211"/>
                <a:gd name="connsiteY430" fmla="*/ 3379063 h 3677172"/>
                <a:gd name="connsiteX431" fmla="*/ 5218440 w 5543211"/>
                <a:gd name="connsiteY431" fmla="*/ 3379490 h 3677172"/>
                <a:gd name="connsiteX432" fmla="*/ 5217462 w 5543211"/>
                <a:gd name="connsiteY432" fmla="*/ 3379626 h 3677172"/>
                <a:gd name="connsiteX433" fmla="*/ 5242028 w 5543211"/>
                <a:gd name="connsiteY433" fmla="*/ 3376213 h 3677172"/>
                <a:gd name="connsiteX434" fmla="*/ 5229224 w 5543211"/>
                <a:gd name="connsiteY434" fmla="*/ 3391393 h 3677172"/>
                <a:gd name="connsiteX435" fmla="*/ 5224543 w 5543211"/>
                <a:gd name="connsiteY435" fmla="*/ 3386710 h 3677172"/>
                <a:gd name="connsiteX436" fmla="*/ 5223494 w 5543211"/>
                <a:gd name="connsiteY436" fmla="*/ 3381112 h 3677172"/>
                <a:gd name="connsiteX437" fmla="*/ 5224153 w 5543211"/>
                <a:gd name="connsiteY437" fmla="*/ 3378696 h 3677172"/>
                <a:gd name="connsiteX438" fmla="*/ 5259072 w 5543211"/>
                <a:gd name="connsiteY438" fmla="*/ 3373844 h 3677172"/>
                <a:gd name="connsiteX439" fmla="*/ 5242258 w 5543211"/>
                <a:gd name="connsiteY439" fmla="*/ 3386066 h 3677172"/>
                <a:gd name="connsiteX440" fmla="*/ 5246156 w 5543211"/>
                <a:gd name="connsiteY440" fmla="*/ 3375639 h 3677172"/>
                <a:gd name="connsiteX441" fmla="*/ 5199082 w 5543211"/>
                <a:gd name="connsiteY441" fmla="*/ 3376737 h 3677172"/>
                <a:gd name="connsiteX442" fmla="*/ 5201529 w 5543211"/>
                <a:gd name="connsiteY442" fmla="*/ 3392023 h 3677172"/>
                <a:gd name="connsiteX443" fmla="*/ 5201785 w 5543211"/>
                <a:gd name="connsiteY443" fmla="*/ 3393878 h 3677172"/>
                <a:gd name="connsiteX444" fmla="*/ 5201223 w 5543211"/>
                <a:gd name="connsiteY444" fmla="*/ 3393909 h 3677172"/>
                <a:gd name="connsiteX445" fmla="*/ 5197674 w 5543211"/>
                <a:gd name="connsiteY445" fmla="*/ 3379151 h 3677172"/>
                <a:gd name="connsiteX446" fmla="*/ 5503082 w 5543211"/>
                <a:gd name="connsiteY446" fmla="*/ 3358851 h 3677172"/>
                <a:gd name="connsiteX447" fmla="*/ 5503466 w 5543211"/>
                <a:gd name="connsiteY447" fmla="*/ 3359066 h 3677172"/>
                <a:gd name="connsiteX448" fmla="*/ 5431678 w 5543211"/>
                <a:gd name="connsiteY448" fmla="*/ 3407964 h 3677172"/>
                <a:gd name="connsiteX449" fmla="*/ 5407992 w 5543211"/>
                <a:gd name="connsiteY449" fmla="*/ 3426457 h 3677172"/>
                <a:gd name="connsiteX450" fmla="*/ 5387418 w 5543211"/>
                <a:gd name="connsiteY450" fmla="*/ 3436301 h 3677172"/>
                <a:gd name="connsiteX451" fmla="*/ 5344929 w 5543211"/>
                <a:gd name="connsiteY451" fmla="*/ 3461982 h 3677172"/>
                <a:gd name="connsiteX452" fmla="*/ 5319479 w 5543211"/>
                <a:gd name="connsiteY452" fmla="*/ 3480547 h 3677172"/>
                <a:gd name="connsiteX453" fmla="*/ 5307751 w 5543211"/>
                <a:gd name="connsiteY453" fmla="*/ 3487664 h 3677172"/>
                <a:gd name="connsiteX454" fmla="*/ 5238606 w 5543211"/>
                <a:gd name="connsiteY454" fmla="*/ 3532059 h 3677172"/>
                <a:gd name="connsiteX455" fmla="*/ 5285843 w 5543211"/>
                <a:gd name="connsiteY455" fmla="*/ 3492755 h 3677172"/>
                <a:gd name="connsiteX456" fmla="*/ 5360862 w 5543211"/>
                <a:gd name="connsiteY456" fmla="*/ 3445157 h 3677172"/>
                <a:gd name="connsiteX457" fmla="*/ 5422733 w 5543211"/>
                <a:gd name="connsiteY457" fmla="*/ 3409359 h 3677172"/>
                <a:gd name="connsiteX458" fmla="*/ 5429907 w 5543211"/>
                <a:gd name="connsiteY458" fmla="*/ 3407964 h 3677172"/>
                <a:gd name="connsiteX459" fmla="*/ 5440529 w 5543211"/>
                <a:gd name="connsiteY459" fmla="*/ 3400879 h 3677172"/>
                <a:gd name="connsiteX460" fmla="*/ 5439046 w 5543211"/>
                <a:gd name="connsiteY460" fmla="*/ 3399889 h 3677172"/>
                <a:gd name="connsiteX461" fmla="*/ 5225205 w 5543211"/>
                <a:gd name="connsiteY461" fmla="*/ 3374837 h 3677172"/>
                <a:gd name="connsiteX462" fmla="*/ 5224153 w 5543211"/>
                <a:gd name="connsiteY462" fmla="*/ 3378696 h 3677172"/>
                <a:gd name="connsiteX463" fmla="*/ 5223070 w 5543211"/>
                <a:gd name="connsiteY463" fmla="*/ 3378847 h 3677172"/>
                <a:gd name="connsiteX464" fmla="*/ 5222618 w 5543211"/>
                <a:gd name="connsiteY464" fmla="*/ 3376437 h 3677172"/>
                <a:gd name="connsiteX465" fmla="*/ 5270804 w 5543211"/>
                <a:gd name="connsiteY465" fmla="*/ 3368578 h 3677172"/>
                <a:gd name="connsiteX466" fmla="*/ 5267813 w 5543211"/>
                <a:gd name="connsiteY466" fmla="*/ 3372630 h 3677172"/>
                <a:gd name="connsiteX467" fmla="*/ 5259072 w 5543211"/>
                <a:gd name="connsiteY467" fmla="*/ 3373844 h 3677172"/>
                <a:gd name="connsiteX468" fmla="*/ 5259951 w 5543211"/>
                <a:gd name="connsiteY468" fmla="*/ 3373206 h 3677172"/>
                <a:gd name="connsiteX469" fmla="*/ 5248863 w 5543211"/>
                <a:gd name="connsiteY469" fmla="*/ 3368107 h 3677172"/>
                <a:gd name="connsiteX470" fmla="*/ 5248886 w 5543211"/>
                <a:gd name="connsiteY470" fmla="*/ 3368335 h 3677172"/>
                <a:gd name="connsiteX471" fmla="*/ 5246156 w 5543211"/>
                <a:gd name="connsiteY471" fmla="*/ 3375639 h 3677172"/>
                <a:gd name="connsiteX472" fmla="*/ 5242028 w 5543211"/>
                <a:gd name="connsiteY472" fmla="*/ 3376213 h 3677172"/>
                <a:gd name="connsiteX473" fmla="*/ 5514885 w 5543211"/>
                <a:gd name="connsiteY473" fmla="*/ 3351288 h 3677172"/>
                <a:gd name="connsiteX474" fmla="*/ 5514885 w 5543211"/>
                <a:gd name="connsiteY474" fmla="*/ 3353059 h 3677172"/>
                <a:gd name="connsiteX475" fmla="*/ 5514885 w 5543211"/>
                <a:gd name="connsiteY475" fmla="*/ 3356331 h 3677172"/>
                <a:gd name="connsiteX476" fmla="*/ 5510122 w 5543211"/>
                <a:gd name="connsiteY476" fmla="*/ 3362791 h 3677172"/>
                <a:gd name="connsiteX477" fmla="*/ 5503466 w 5543211"/>
                <a:gd name="connsiteY477" fmla="*/ 3359066 h 3677172"/>
                <a:gd name="connsiteX478" fmla="*/ 5163690 w 5543211"/>
                <a:gd name="connsiteY478" fmla="*/ 3368580 h 3677172"/>
                <a:gd name="connsiteX479" fmla="*/ 5167891 w 5543211"/>
                <a:gd name="connsiteY479" fmla="*/ 3393794 h 3677172"/>
                <a:gd name="connsiteX480" fmla="*/ 5164601 w 5543211"/>
                <a:gd name="connsiteY480" fmla="*/ 3393795 h 3677172"/>
                <a:gd name="connsiteX481" fmla="*/ 5164351 w 5543211"/>
                <a:gd name="connsiteY481" fmla="*/ 3392023 h 3677172"/>
                <a:gd name="connsiteX482" fmla="*/ 5521509 w 5543211"/>
                <a:gd name="connsiteY482" fmla="*/ 3347346 h 3677172"/>
                <a:gd name="connsiteX483" fmla="*/ 5522348 w 5543211"/>
                <a:gd name="connsiteY483" fmla="*/ 3347784 h 3677172"/>
                <a:gd name="connsiteX484" fmla="*/ 5519311 w 5543211"/>
                <a:gd name="connsiteY484" fmla="*/ 3352616 h 3677172"/>
                <a:gd name="connsiteX485" fmla="*/ 5514885 w 5543211"/>
                <a:gd name="connsiteY485" fmla="*/ 3365457 h 3677172"/>
                <a:gd name="connsiteX486" fmla="*/ 5514885 w 5543211"/>
                <a:gd name="connsiteY486" fmla="*/ 3356331 h 3677172"/>
                <a:gd name="connsiteX487" fmla="*/ 5522677 w 5543211"/>
                <a:gd name="connsiteY487" fmla="*/ 3347259 h 3677172"/>
                <a:gd name="connsiteX488" fmla="*/ 5529048 w 5543211"/>
                <a:gd name="connsiteY488" fmla="*/ 3351288 h 3677172"/>
                <a:gd name="connsiteX489" fmla="*/ 5522348 w 5543211"/>
                <a:gd name="connsiteY489" fmla="*/ 3347784 h 3677172"/>
                <a:gd name="connsiteX490" fmla="*/ 5485495 w 5543211"/>
                <a:gd name="connsiteY490" fmla="*/ 3349009 h 3677172"/>
                <a:gd name="connsiteX491" fmla="*/ 5488898 w 5543211"/>
                <a:gd name="connsiteY491" fmla="*/ 3350913 h 3677172"/>
                <a:gd name="connsiteX492" fmla="*/ 5487002 w 5543211"/>
                <a:gd name="connsiteY492" fmla="*/ 3352616 h 3677172"/>
                <a:gd name="connsiteX493" fmla="*/ 5472396 w 5543211"/>
                <a:gd name="connsiteY493" fmla="*/ 3365457 h 3677172"/>
                <a:gd name="connsiteX494" fmla="*/ 5450227 w 5543211"/>
                <a:gd name="connsiteY494" fmla="*/ 3376546 h 3677172"/>
                <a:gd name="connsiteX495" fmla="*/ 5194110 w 5543211"/>
                <a:gd name="connsiteY495" fmla="*/ 3364334 h 3677172"/>
                <a:gd name="connsiteX496" fmla="*/ 5197674 w 5543211"/>
                <a:gd name="connsiteY496" fmla="*/ 3379151 h 3677172"/>
                <a:gd name="connsiteX497" fmla="*/ 5190927 w 5543211"/>
                <a:gd name="connsiteY497" fmla="*/ 3390722 h 3677172"/>
                <a:gd name="connsiteX498" fmla="*/ 5189773 w 5543211"/>
                <a:gd name="connsiteY498" fmla="*/ 3365313 h 3677172"/>
                <a:gd name="connsiteX499" fmla="*/ 5181676 w 5543211"/>
                <a:gd name="connsiteY499" fmla="*/ 3364081 h 3677172"/>
                <a:gd name="connsiteX500" fmla="*/ 5185595 w 5543211"/>
                <a:gd name="connsiteY500" fmla="*/ 3393795 h 3677172"/>
                <a:gd name="connsiteX501" fmla="*/ 5185622 w 5543211"/>
                <a:gd name="connsiteY501" fmla="*/ 3394764 h 3677172"/>
                <a:gd name="connsiteX502" fmla="*/ 5168212 w 5543211"/>
                <a:gd name="connsiteY502" fmla="*/ 3395718 h 3677172"/>
                <a:gd name="connsiteX503" fmla="*/ 5167891 w 5543211"/>
                <a:gd name="connsiteY503" fmla="*/ 3393794 h 3677172"/>
                <a:gd name="connsiteX504" fmla="*/ 5167892 w 5543211"/>
                <a:gd name="connsiteY504" fmla="*/ 3393795 h 3677172"/>
                <a:gd name="connsiteX505" fmla="*/ 5174973 w 5543211"/>
                <a:gd name="connsiteY505" fmla="*/ 3393795 h 3677172"/>
                <a:gd name="connsiteX506" fmla="*/ 5176743 w 5543211"/>
                <a:gd name="connsiteY506" fmla="*/ 3372541 h 3677172"/>
                <a:gd name="connsiteX507" fmla="*/ 5202150 w 5543211"/>
                <a:gd name="connsiteY507" fmla="*/ 3362520 h 3677172"/>
                <a:gd name="connsiteX508" fmla="*/ 5202287 w 5543211"/>
                <a:gd name="connsiteY508" fmla="*/ 3363432 h 3677172"/>
                <a:gd name="connsiteX509" fmla="*/ 5201528 w 5543211"/>
                <a:gd name="connsiteY509" fmla="*/ 3372541 h 3677172"/>
                <a:gd name="connsiteX510" fmla="*/ 5199082 w 5543211"/>
                <a:gd name="connsiteY510" fmla="*/ 3376737 h 3677172"/>
                <a:gd name="connsiteX511" fmla="*/ 5196992 w 5543211"/>
                <a:gd name="connsiteY511" fmla="*/ 3363684 h 3677172"/>
                <a:gd name="connsiteX512" fmla="*/ 5185262 w 5543211"/>
                <a:gd name="connsiteY512" fmla="*/ 3363242 h 3677172"/>
                <a:gd name="connsiteX513" fmla="*/ 5186456 w 5543211"/>
                <a:gd name="connsiteY513" fmla="*/ 3363925 h 3677172"/>
                <a:gd name="connsiteX514" fmla="*/ 5189136 w 5543211"/>
                <a:gd name="connsiteY514" fmla="*/ 3386710 h 3677172"/>
                <a:gd name="connsiteX515" fmla="*/ 5189829 w 5543211"/>
                <a:gd name="connsiteY515" fmla="*/ 3392605 h 3677172"/>
                <a:gd name="connsiteX516" fmla="*/ 5189136 w 5543211"/>
                <a:gd name="connsiteY516" fmla="*/ 3393794 h 3677172"/>
                <a:gd name="connsiteX517" fmla="*/ 5188678 w 5543211"/>
                <a:gd name="connsiteY517" fmla="*/ 3394596 h 3677172"/>
                <a:gd name="connsiteX518" fmla="*/ 5188665 w 5543211"/>
                <a:gd name="connsiteY518" fmla="*/ 3394597 h 3677172"/>
                <a:gd name="connsiteX519" fmla="*/ 5187366 w 5543211"/>
                <a:gd name="connsiteY519" fmla="*/ 3379626 h 3677172"/>
                <a:gd name="connsiteX520" fmla="*/ 5206537 w 5543211"/>
                <a:gd name="connsiteY520" fmla="*/ 3361530 h 3677172"/>
                <a:gd name="connsiteX521" fmla="*/ 5208610 w 5543211"/>
                <a:gd name="connsiteY521" fmla="*/ 3379626 h 3677172"/>
                <a:gd name="connsiteX522" fmla="*/ 5209630 w 5543211"/>
                <a:gd name="connsiteY522" fmla="*/ 3393619 h 3677172"/>
                <a:gd name="connsiteX523" fmla="*/ 5206825 w 5543211"/>
                <a:gd name="connsiteY523" fmla="*/ 3393697 h 3677172"/>
                <a:gd name="connsiteX524" fmla="*/ 5202287 w 5543211"/>
                <a:gd name="connsiteY524" fmla="*/ 3363432 h 3677172"/>
                <a:gd name="connsiteX525" fmla="*/ 5202367 w 5543211"/>
                <a:gd name="connsiteY525" fmla="*/ 3362471 h 3677172"/>
                <a:gd name="connsiteX526" fmla="*/ 5514885 w 5543211"/>
                <a:gd name="connsiteY526" fmla="*/ 3342331 h 3677172"/>
                <a:gd name="connsiteX527" fmla="*/ 5521924 w 5543211"/>
                <a:gd name="connsiteY527" fmla="*/ 3346783 h 3677172"/>
                <a:gd name="connsiteX528" fmla="*/ 5521509 w 5543211"/>
                <a:gd name="connsiteY528" fmla="*/ 3347346 h 3677172"/>
                <a:gd name="connsiteX529" fmla="*/ 5514885 w 5543211"/>
                <a:gd name="connsiteY529" fmla="*/ 3343881 h 3677172"/>
                <a:gd name="connsiteX530" fmla="*/ 5181264 w 5543211"/>
                <a:gd name="connsiteY530" fmla="*/ 3360957 h 3677172"/>
                <a:gd name="connsiteX531" fmla="*/ 5182939 w 5543211"/>
                <a:gd name="connsiteY531" fmla="*/ 3361915 h 3677172"/>
                <a:gd name="connsiteX532" fmla="*/ 5181676 w 5543211"/>
                <a:gd name="connsiteY532" fmla="*/ 3364081 h 3677172"/>
                <a:gd name="connsiteX533" fmla="*/ 5344929 w 5543211"/>
                <a:gd name="connsiteY533" fmla="*/ 3351288 h 3677172"/>
                <a:gd name="connsiteX534" fmla="*/ 5359092 w 5543211"/>
                <a:gd name="connsiteY534" fmla="*/ 3365457 h 3677172"/>
                <a:gd name="connsiteX535" fmla="*/ 5353603 w 5543211"/>
                <a:gd name="connsiteY535" fmla="*/ 3374134 h 3677172"/>
                <a:gd name="connsiteX536" fmla="*/ 5346699 w 5543211"/>
                <a:gd name="connsiteY536" fmla="*/ 3367228 h 3677172"/>
                <a:gd name="connsiteX537" fmla="*/ 5344929 w 5543211"/>
                <a:gd name="connsiteY537" fmla="*/ 3365457 h 3677172"/>
                <a:gd name="connsiteX538" fmla="*/ 5329614 w 5543211"/>
                <a:gd name="connsiteY538" fmla="*/ 3379850 h 3677172"/>
                <a:gd name="connsiteX539" fmla="*/ 5304787 w 5543211"/>
                <a:gd name="connsiteY539" fmla="*/ 3384679 h 3677172"/>
                <a:gd name="connsiteX540" fmla="*/ 5282966 w 5543211"/>
                <a:gd name="connsiteY540" fmla="*/ 3386710 h 3677172"/>
                <a:gd name="connsiteX541" fmla="*/ 5250597 w 5543211"/>
                <a:gd name="connsiteY541" fmla="*/ 3390211 h 3677172"/>
                <a:gd name="connsiteX542" fmla="*/ 5265262 w 5543211"/>
                <a:gd name="connsiteY542" fmla="*/ 3376084 h 3677172"/>
                <a:gd name="connsiteX543" fmla="*/ 5267813 w 5543211"/>
                <a:gd name="connsiteY543" fmla="*/ 3372630 h 3677172"/>
                <a:gd name="connsiteX544" fmla="*/ 5281195 w 5543211"/>
                <a:gd name="connsiteY544" fmla="*/ 3370770 h 3677172"/>
                <a:gd name="connsiteX545" fmla="*/ 5344929 w 5543211"/>
                <a:gd name="connsiteY545" fmla="*/ 3351288 h 3677172"/>
                <a:gd name="connsiteX546" fmla="*/ 5219242 w 5543211"/>
                <a:gd name="connsiteY546" fmla="*/ 3358428 h 3677172"/>
                <a:gd name="connsiteX547" fmla="*/ 5222618 w 5543211"/>
                <a:gd name="connsiteY547" fmla="*/ 3376437 h 3677172"/>
                <a:gd name="connsiteX548" fmla="*/ 5218372 w 5543211"/>
                <a:gd name="connsiteY548" fmla="*/ 3379063 h 3677172"/>
                <a:gd name="connsiteX549" fmla="*/ 5215247 w 5543211"/>
                <a:gd name="connsiteY549" fmla="*/ 3359564 h 3677172"/>
                <a:gd name="connsiteX550" fmla="*/ 5218568 w 5543211"/>
                <a:gd name="connsiteY550" fmla="*/ 3358815 h 3677172"/>
                <a:gd name="connsiteX551" fmla="*/ 5257765 w 5543211"/>
                <a:gd name="connsiteY551" fmla="*/ 3355294 h 3677172"/>
                <a:gd name="connsiteX552" fmla="*/ 5251099 w 5543211"/>
                <a:gd name="connsiteY552" fmla="*/ 3365457 h 3677172"/>
                <a:gd name="connsiteX553" fmla="*/ 5248863 w 5543211"/>
                <a:gd name="connsiteY553" fmla="*/ 3368107 h 3677172"/>
                <a:gd name="connsiteX554" fmla="*/ 5248124 w 5543211"/>
                <a:gd name="connsiteY554" fmla="*/ 3360663 h 3677172"/>
                <a:gd name="connsiteX555" fmla="*/ 5253976 w 5543211"/>
                <a:gd name="connsiteY555" fmla="*/ 3357044 h 3677172"/>
                <a:gd name="connsiteX556" fmla="*/ 5184703 w 5543211"/>
                <a:gd name="connsiteY556" fmla="*/ 3358891 h 3677172"/>
                <a:gd name="connsiteX557" fmla="*/ 5185262 w 5543211"/>
                <a:gd name="connsiteY557" fmla="*/ 3363242 h 3677172"/>
                <a:gd name="connsiteX558" fmla="*/ 5182939 w 5543211"/>
                <a:gd name="connsiteY558" fmla="*/ 3361915 h 3677172"/>
                <a:gd name="connsiteX559" fmla="*/ 5529048 w 5543211"/>
                <a:gd name="connsiteY559" fmla="*/ 3337119 h 3677172"/>
                <a:gd name="connsiteX560" fmla="*/ 5522677 w 5543211"/>
                <a:gd name="connsiteY560" fmla="*/ 3347259 h 3677172"/>
                <a:gd name="connsiteX561" fmla="*/ 5521924 w 5543211"/>
                <a:gd name="connsiteY561" fmla="*/ 3346783 h 3677172"/>
                <a:gd name="connsiteX562" fmla="*/ 5529048 w 5543211"/>
                <a:gd name="connsiteY562" fmla="*/ 3337119 h 3677172"/>
                <a:gd name="connsiteX563" fmla="*/ 5543211 w 5543211"/>
                <a:gd name="connsiteY563" fmla="*/ 3351288 h 3677172"/>
                <a:gd name="connsiteX564" fmla="*/ 5401581 w 5543211"/>
                <a:gd name="connsiteY564" fmla="*/ 3450470 h 3677172"/>
                <a:gd name="connsiteX565" fmla="*/ 5268139 w 5543211"/>
                <a:gd name="connsiteY565" fmla="*/ 3538140 h 3677172"/>
                <a:gd name="connsiteX566" fmla="*/ 5253688 w 5543211"/>
                <a:gd name="connsiteY566" fmla="*/ 3545463 h 3677172"/>
                <a:gd name="connsiteX567" fmla="*/ 5300006 w 5543211"/>
                <a:gd name="connsiteY567" fmla="*/ 3506924 h 3677172"/>
                <a:gd name="connsiteX568" fmla="*/ 5529048 w 5543211"/>
                <a:gd name="connsiteY568" fmla="*/ 3365457 h 3677172"/>
                <a:gd name="connsiteX569" fmla="*/ 5529048 w 5543211"/>
                <a:gd name="connsiteY569" fmla="*/ 3351288 h 3677172"/>
                <a:gd name="connsiteX570" fmla="*/ 5529048 w 5543211"/>
                <a:gd name="connsiteY570" fmla="*/ 3337119 h 3677172"/>
                <a:gd name="connsiteX571" fmla="*/ 5503413 w 5543211"/>
                <a:gd name="connsiteY571" fmla="*/ 3337882 h 3677172"/>
                <a:gd name="connsiteX572" fmla="*/ 5514885 w 5543211"/>
                <a:gd name="connsiteY572" fmla="*/ 3343881 h 3677172"/>
                <a:gd name="connsiteX573" fmla="*/ 5514885 w 5543211"/>
                <a:gd name="connsiteY573" fmla="*/ 3349517 h 3677172"/>
                <a:gd name="connsiteX574" fmla="*/ 5514885 w 5543211"/>
                <a:gd name="connsiteY574" fmla="*/ 3351288 h 3677172"/>
                <a:gd name="connsiteX575" fmla="*/ 5503082 w 5543211"/>
                <a:gd name="connsiteY575" fmla="*/ 3358851 h 3677172"/>
                <a:gd name="connsiteX576" fmla="*/ 5488898 w 5543211"/>
                <a:gd name="connsiteY576" fmla="*/ 3350913 h 3677172"/>
                <a:gd name="connsiteX577" fmla="*/ 5494800 w 5543211"/>
                <a:gd name="connsiteY577" fmla="*/ 3345615 h 3677172"/>
                <a:gd name="connsiteX578" fmla="*/ 5500722 w 5543211"/>
                <a:gd name="connsiteY578" fmla="*/ 3351288 h 3677172"/>
                <a:gd name="connsiteX579" fmla="*/ 5500722 w 5543211"/>
                <a:gd name="connsiteY579" fmla="*/ 3344203 h 3677172"/>
                <a:gd name="connsiteX580" fmla="*/ 5500722 w 5543211"/>
                <a:gd name="connsiteY580" fmla="*/ 3340298 h 3677172"/>
                <a:gd name="connsiteX581" fmla="*/ 5500722 w 5543211"/>
                <a:gd name="connsiteY581" fmla="*/ 3337119 h 3677172"/>
                <a:gd name="connsiteX582" fmla="*/ 5500722 w 5543211"/>
                <a:gd name="connsiteY582" fmla="*/ 3340298 h 3677172"/>
                <a:gd name="connsiteX583" fmla="*/ 5494800 w 5543211"/>
                <a:gd name="connsiteY583" fmla="*/ 3345615 h 3677172"/>
                <a:gd name="connsiteX584" fmla="*/ 5492573 w 5543211"/>
                <a:gd name="connsiteY584" fmla="*/ 3343482 h 3677172"/>
                <a:gd name="connsiteX585" fmla="*/ 5189136 w 5543211"/>
                <a:gd name="connsiteY585" fmla="*/ 3351288 h 3677172"/>
                <a:gd name="connsiteX586" fmla="*/ 5189773 w 5543211"/>
                <a:gd name="connsiteY586" fmla="*/ 3365313 h 3677172"/>
                <a:gd name="connsiteX587" fmla="*/ 5189136 w 5543211"/>
                <a:gd name="connsiteY587" fmla="*/ 3365457 h 3677172"/>
                <a:gd name="connsiteX588" fmla="*/ 5186456 w 5543211"/>
                <a:gd name="connsiteY588" fmla="*/ 3363925 h 3677172"/>
                <a:gd name="connsiteX589" fmla="*/ 5185669 w 5543211"/>
                <a:gd name="connsiteY589" fmla="*/ 3357233 h 3677172"/>
                <a:gd name="connsiteX590" fmla="*/ 5508776 w 5543211"/>
                <a:gd name="connsiteY590" fmla="*/ 3331267 h 3677172"/>
                <a:gd name="connsiteX591" fmla="*/ 5514885 w 5543211"/>
                <a:gd name="connsiteY591" fmla="*/ 3337119 h 3677172"/>
                <a:gd name="connsiteX592" fmla="*/ 5514885 w 5543211"/>
                <a:gd name="connsiteY592" fmla="*/ 3342331 h 3677172"/>
                <a:gd name="connsiteX593" fmla="*/ 5505043 w 5543211"/>
                <a:gd name="connsiteY593" fmla="*/ 3336107 h 3677172"/>
                <a:gd name="connsiteX594" fmla="*/ 5194551 w 5543211"/>
                <a:gd name="connsiteY594" fmla="*/ 3348436 h 3677172"/>
                <a:gd name="connsiteX595" fmla="*/ 5196992 w 5543211"/>
                <a:gd name="connsiteY595" fmla="*/ 3363684 h 3677172"/>
                <a:gd name="connsiteX596" fmla="*/ 5194110 w 5543211"/>
                <a:gd name="connsiteY596" fmla="*/ 3364334 h 3677172"/>
                <a:gd name="connsiteX597" fmla="*/ 5192677 w 5543211"/>
                <a:gd name="connsiteY597" fmla="*/ 3358372 h 3677172"/>
                <a:gd name="connsiteX598" fmla="*/ 5191456 w 5543211"/>
                <a:gd name="connsiteY598" fmla="*/ 3350066 h 3677172"/>
                <a:gd name="connsiteX599" fmla="*/ 5387418 w 5543211"/>
                <a:gd name="connsiteY599" fmla="*/ 3337119 h 3677172"/>
                <a:gd name="connsiteX600" fmla="*/ 5387418 w 5543211"/>
                <a:gd name="connsiteY600" fmla="*/ 3351288 h 3677172"/>
                <a:gd name="connsiteX601" fmla="*/ 5387418 w 5543211"/>
                <a:gd name="connsiteY601" fmla="*/ 3337119 h 3677172"/>
                <a:gd name="connsiteX602" fmla="*/ 5246343 w 5543211"/>
                <a:gd name="connsiteY602" fmla="*/ 3342713 h 3677172"/>
                <a:gd name="connsiteX603" fmla="*/ 5248124 w 5543211"/>
                <a:gd name="connsiteY603" fmla="*/ 3360663 h 3677172"/>
                <a:gd name="connsiteX604" fmla="*/ 5225205 w 5543211"/>
                <a:gd name="connsiteY604" fmla="*/ 3374837 h 3677172"/>
                <a:gd name="connsiteX605" fmla="*/ 5231615 w 5543211"/>
                <a:gd name="connsiteY605" fmla="*/ 3351325 h 3677172"/>
                <a:gd name="connsiteX606" fmla="*/ 5244018 w 5543211"/>
                <a:gd name="connsiteY606" fmla="*/ 3344204 h 3677172"/>
                <a:gd name="connsiteX607" fmla="*/ 5179085 w 5543211"/>
                <a:gd name="connsiteY607" fmla="*/ 3344432 h 3677172"/>
                <a:gd name="connsiteX608" fmla="*/ 5181264 w 5543211"/>
                <a:gd name="connsiteY608" fmla="*/ 3360957 h 3677172"/>
                <a:gd name="connsiteX609" fmla="*/ 5176743 w 5543211"/>
                <a:gd name="connsiteY609" fmla="*/ 3358373 h 3677172"/>
                <a:gd name="connsiteX610" fmla="*/ 5174973 w 5543211"/>
                <a:gd name="connsiteY610" fmla="*/ 3351288 h 3677172"/>
                <a:gd name="connsiteX611" fmla="*/ 5201881 w 5543211"/>
                <a:gd name="connsiteY611" fmla="*/ 3339519 h 3677172"/>
                <a:gd name="connsiteX612" fmla="*/ 5203299 w 5543211"/>
                <a:gd name="connsiteY612" fmla="*/ 3339786 h 3677172"/>
                <a:gd name="connsiteX613" fmla="*/ 5203299 w 5543211"/>
                <a:gd name="connsiteY613" fmla="*/ 3351288 h 3677172"/>
                <a:gd name="connsiteX614" fmla="*/ 5202367 w 5543211"/>
                <a:gd name="connsiteY614" fmla="*/ 3362471 h 3677172"/>
                <a:gd name="connsiteX615" fmla="*/ 5202150 w 5543211"/>
                <a:gd name="connsiteY615" fmla="*/ 3362520 h 3677172"/>
                <a:gd name="connsiteX616" fmla="*/ 5201528 w 5543211"/>
                <a:gd name="connsiteY616" fmla="*/ 3358373 h 3677172"/>
                <a:gd name="connsiteX617" fmla="*/ 5198931 w 5543211"/>
                <a:gd name="connsiteY617" fmla="*/ 3344514 h 3677172"/>
                <a:gd name="connsiteX618" fmla="*/ 5213025 w 5543211"/>
                <a:gd name="connsiteY618" fmla="*/ 3338235 h 3677172"/>
                <a:gd name="connsiteX619" fmla="*/ 5213921 w 5543211"/>
                <a:gd name="connsiteY619" fmla="*/ 3351288 h 3677172"/>
                <a:gd name="connsiteX620" fmla="*/ 5215247 w 5543211"/>
                <a:gd name="connsiteY620" fmla="*/ 3359564 h 3677172"/>
                <a:gd name="connsiteX621" fmla="*/ 5206537 w 5543211"/>
                <a:gd name="connsiteY621" fmla="*/ 3361530 h 3677172"/>
                <a:gd name="connsiteX622" fmla="*/ 5204063 w 5543211"/>
                <a:gd name="connsiteY622" fmla="*/ 3339930 h 3677172"/>
                <a:gd name="connsiteX623" fmla="*/ 5207946 w 5543211"/>
                <a:gd name="connsiteY623" fmla="*/ 3340661 h 3677172"/>
                <a:gd name="connsiteX624" fmla="*/ 5327227 w 5543211"/>
                <a:gd name="connsiteY624" fmla="*/ 3331009 h 3677172"/>
                <a:gd name="connsiteX625" fmla="*/ 5336741 w 5543211"/>
                <a:gd name="connsiteY625" fmla="*/ 3335791 h 3677172"/>
                <a:gd name="connsiteX626" fmla="*/ 5387418 w 5543211"/>
                <a:gd name="connsiteY626" fmla="*/ 3351288 h 3677172"/>
                <a:gd name="connsiteX627" fmla="*/ 5298899 w 5543211"/>
                <a:gd name="connsiteY627" fmla="*/ 3356601 h 3677172"/>
                <a:gd name="connsiteX628" fmla="*/ 5270804 w 5543211"/>
                <a:gd name="connsiteY628" fmla="*/ 3368578 h 3677172"/>
                <a:gd name="connsiteX629" fmla="*/ 5287170 w 5543211"/>
                <a:gd name="connsiteY629" fmla="*/ 3346417 h 3677172"/>
                <a:gd name="connsiteX630" fmla="*/ 5289517 w 5543211"/>
                <a:gd name="connsiteY630" fmla="*/ 3340634 h 3677172"/>
                <a:gd name="connsiteX631" fmla="*/ 5297129 w 5543211"/>
                <a:gd name="connsiteY631" fmla="*/ 3337119 h 3677172"/>
                <a:gd name="connsiteX632" fmla="*/ 5192852 w 5543211"/>
                <a:gd name="connsiteY632" fmla="*/ 3337819 h 3677172"/>
                <a:gd name="connsiteX633" fmla="*/ 5197853 w 5543211"/>
                <a:gd name="connsiteY633" fmla="*/ 3338761 h 3677172"/>
                <a:gd name="connsiteX634" fmla="*/ 5198931 w 5543211"/>
                <a:gd name="connsiteY634" fmla="*/ 3344514 h 3677172"/>
                <a:gd name="connsiteX635" fmla="*/ 5197545 w 5543211"/>
                <a:gd name="connsiteY635" fmla="*/ 3346860 h 3677172"/>
                <a:gd name="connsiteX636" fmla="*/ 5194551 w 5543211"/>
                <a:gd name="connsiteY636" fmla="*/ 3348436 h 3677172"/>
                <a:gd name="connsiteX637" fmla="*/ 5203669 w 5543211"/>
                <a:gd name="connsiteY637" fmla="*/ 3336491 h 3677172"/>
                <a:gd name="connsiteX638" fmla="*/ 5204063 w 5543211"/>
                <a:gd name="connsiteY638" fmla="*/ 3339930 h 3677172"/>
                <a:gd name="connsiteX639" fmla="*/ 5203299 w 5543211"/>
                <a:gd name="connsiteY639" fmla="*/ 3339786 h 3677172"/>
                <a:gd name="connsiteX640" fmla="*/ 5203299 w 5543211"/>
                <a:gd name="connsiteY640" fmla="*/ 3337119 h 3677172"/>
                <a:gd name="connsiteX641" fmla="*/ 5189136 w 5543211"/>
                <a:gd name="connsiteY641" fmla="*/ 3337119 h 3677172"/>
                <a:gd name="connsiteX642" fmla="*/ 5189564 w 5543211"/>
                <a:gd name="connsiteY642" fmla="*/ 3337200 h 3677172"/>
                <a:gd name="connsiteX643" fmla="*/ 5191456 w 5543211"/>
                <a:gd name="connsiteY643" fmla="*/ 3350066 h 3677172"/>
                <a:gd name="connsiteX644" fmla="*/ 5189136 w 5543211"/>
                <a:gd name="connsiteY644" fmla="*/ 3351288 h 3677172"/>
                <a:gd name="connsiteX645" fmla="*/ 5189136 w 5543211"/>
                <a:gd name="connsiteY645" fmla="*/ 3337119 h 3677172"/>
                <a:gd name="connsiteX646" fmla="*/ 5183331 w 5543211"/>
                <a:gd name="connsiteY646" fmla="*/ 3337351 h 3677172"/>
                <a:gd name="connsiteX647" fmla="*/ 5185669 w 5543211"/>
                <a:gd name="connsiteY647" fmla="*/ 3357233 h 3677172"/>
                <a:gd name="connsiteX648" fmla="*/ 5184703 w 5543211"/>
                <a:gd name="connsiteY648" fmla="*/ 3358891 h 3677172"/>
                <a:gd name="connsiteX649" fmla="*/ 5182183 w 5543211"/>
                <a:gd name="connsiteY649" fmla="*/ 3339267 h 3677172"/>
                <a:gd name="connsiteX650" fmla="*/ 591906 w 5543211"/>
                <a:gd name="connsiteY650" fmla="*/ 3600129 h 3677172"/>
                <a:gd name="connsiteX651" fmla="*/ 627629 w 5543211"/>
                <a:gd name="connsiteY651" fmla="*/ 3598829 h 3677172"/>
                <a:gd name="connsiteX652" fmla="*/ 589693 w 5543211"/>
                <a:gd name="connsiteY652" fmla="*/ 3605442 h 3677172"/>
                <a:gd name="connsiteX653" fmla="*/ 472848 w 5543211"/>
                <a:gd name="connsiteY653" fmla="*/ 3620496 h 3677172"/>
                <a:gd name="connsiteX654" fmla="*/ 591906 w 5543211"/>
                <a:gd name="connsiteY654" fmla="*/ 3600129 h 3677172"/>
                <a:gd name="connsiteX655" fmla="*/ 472848 w 5543211"/>
                <a:gd name="connsiteY655" fmla="*/ 3606328 h 3677172"/>
                <a:gd name="connsiteX656" fmla="*/ 472848 w 5543211"/>
                <a:gd name="connsiteY656" fmla="*/ 3620496 h 3677172"/>
                <a:gd name="connsiteX657" fmla="*/ 472848 w 5543211"/>
                <a:gd name="connsiteY657" fmla="*/ 3606328 h 3677172"/>
                <a:gd name="connsiteX658" fmla="*/ 5224485 w 5543211"/>
                <a:gd name="connsiteY658" fmla="*/ 3331733 h 3677172"/>
                <a:gd name="connsiteX659" fmla="*/ 5224543 w 5543211"/>
                <a:gd name="connsiteY659" fmla="*/ 3331806 h 3677172"/>
                <a:gd name="connsiteX660" fmla="*/ 5231625 w 5543211"/>
                <a:gd name="connsiteY660" fmla="*/ 3351288 h 3677172"/>
                <a:gd name="connsiteX661" fmla="*/ 5231615 w 5543211"/>
                <a:gd name="connsiteY661" fmla="*/ 3351325 h 3677172"/>
                <a:gd name="connsiteX662" fmla="*/ 5219242 w 5543211"/>
                <a:gd name="connsiteY662" fmla="*/ 3358428 h 3677172"/>
                <a:gd name="connsiteX663" fmla="*/ 5219232 w 5543211"/>
                <a:gd name="connsiteY663" fmla="*/ 3358372 h 3677172"/>
                <a:gd name="connsiteX664" fmla="*/ 5216000 w 5543211"/>
                <a:gd name="connsiteY664" fmla="*/ 3336813 h 3677172"/>
                <a:gd name="connsiteX665" fmla="*/ 5222773 w 5543211"/>
                <a:gd name="connsiteY665" fmla="*/ 3333577 h 3677172"/>
                <a:gd name="connsiteX666" fmla="*/ 5182775 w 5543211"/>
                <a:gd name="connsiteY666" fmla="*/ 3332623 h 3677172"/>
                <a:gd name="connsiteX667" fmla="*/ 5184004 w 5543211"/>
                <a:gd name="connsiteY667" fmla="*/ 3336229 h 3677172"/>
                <a:gd name="connsiteX668" fmla="*/ 5183331 w 5543211"/>
                <a:gd name="connsiteY668" fmla="*/ 3337351 h 3677172"/>
                <a:gd name="connsiteX669" fmla="*/ 5488679 w 5543211"/>
                <a:gd name="connsiteY669" fmla="*/ 3312014 h 3677172"/>
                <a:gd name="connsiteX670" fmla="*/ 5512296 w 5543211"/>
                <a:gd name="connsiteY670" fmla="*/ 3326702 h 3677172"/>
                <a:gd name="connsiteX671" fmla="*/ 5508776 w 5543211"/>
                <a:gd name="connsiteY671" fmla="*/ 3331267 h 3677172"/>
                <a:gd name="connsiteX672" fmla="*/ 5188355 w 5543211"/>
                <a:gd name="connsiteY672" fmla="*/ 3328975 h 3677172"/>
                <a:gd name="connsiteX673" fmla="*/ 5188370 w 5543211"/>
                <a:gd name="connsiteY673" fmla="*/ 3329076 h 3677172"/>
                <a:gd name="connsiteX674" fmla="*/ 5189136 w 5543211"/>
                <a:gd name="connsiteY674" fmla="*/ 3351288 h 3677172"/>
                <a:gd name="connsiteX675" fmla="*/ 5184004 w 5543211"/>
                <a:gd name="connsiteY675" fmla="*/ 3336229 h 3677172"/>
                <a:gd name="connsiteX676" fmla="*/ 5214180 w 5543211"/>
                <a:gd name="connsiteY676" fmla="*/ 3324678 h 3677172"/>
                <a:gd name="connsiteX677" fmla="*/ 5216000 w 5543211"/>
                <a:gd name="connsiteY677" fmla="*/ 3336813 h 3677172"/>
                <a:gd name="connsiteX678" fmla="*/ 5213025 w 5543211"/>
                <a:gd name="connsiteY678" fmla="*/ 3338235 h 3677172"/>
                <a:gd name="connsiteX679" fmla="*/ 5212166 w 5543211"/>
                <a:gd name="connsiteY679" fmla="*/ 3325738 h 3677172"/>
                <a:gd name="connsiteX680" fmla="*/ 5190442 w 5543211"/>
                <a:gd name="connsiteY680" fmla="*/ 3325495 h 3677172"/>
                <a:gd name="connsiteX681" fmla="*/ 5191570 w 5543211"/>
                <a:gd name="connsiteY681" fmla="*/ 3329813 h 3677172"/>
                <a:gd name="connsiteX682" fmla="*/ 5192852 w 5543211"/>
                <a:gd name="connsiteY682" fmla="*/ 3337819 h 3677172"/>
                <a:gd name="connsiteX683" fmla="*/ 5189564 w 5543211"/>
                <a:gd name="connsiteY683" fmla="*/ 3337200 h 3677172"/>
                <a:gd name="connsiteX684" fmla="*/ 5188370 w 5543211"/>
                <a:gd name="connsiteY684" fmla="*/ 3329076 h 3677172"/>
                <a:gd name="connsiteX685" fmla="*/ 5188366 w 5543211"/>
                <a:gd name="connsiteY685" fmla="*/ 3328956 h 3677172"/>
                <a:gd name="connsiteX686" fmla="*/ 755187 w 5543211"/>
                <a:gd name="connsiteY686" fmla="*/ 3576594 h 3677172"/>
                <a:gd name="connsiteX687" fmla="*/ 841086 w 5543211"/>
                <a:gd name="connsiteY687" fmla="*/ 3577990 h 3677172"/>
                <a:gd name="connsiteX688" fmla="*/ 1237651 w 5543211"/>
                <a:gd name="connsiteY688" fmla="*/ 3549652 h 3677172"/>
                <a:gd name="connsiteX689" fmla="*/ 1761683 w 5543211"/>
                <a:gd name="connsiteY689" fmla="*/ 3535483 h 3677172"/>
                <a:gd name="connsiteX690" fmla="*/ 2299878 w 5543211"/>
                <a:gd name="connsiteY690" fmla="*/ 3507146 h 3677172"/>
                <a:gd name="connsiteX691" fmla="*/ 2823910 w 5543211"/>
                <a:gd name="connsiteY691" fmla="*/ 3507146 h 3677172"/>
                <a:gd name="connsiteX692" fmla="*/ 3347942 w 5543211"/>
                <a:gd name="connsiteY692" fmla="*/ 3478808 h 3677172"/>
                <a:gd name="connsiteX693" fmla="*/ 4410169 w 5543211"/>
                <a:gd name="connsiteY693" fmla="*/ 3436301 h 3677172"/>
                <a:gd name="connsiteX694" fmla="*/ 4672185 w 5543211"/>
                <a:gd name="connsiteY694" fmla="*/ 3422133 h 3677172"/>
                <a:gd name="connsiteX695" fmla="*/ 4750082 w 5543211"/>
                <a:gd name="connsiteY695" fmla="*/ 3422132 h 3677172"/>
                <a:gd name="connsiteX696" fmla="*/ 4863386 w 5543211"/>
                <a:gd name="connsiteY696" fmla="*/ 3422132 h 3677172"/>
                <a:gd name="connsiteX697" fmla="*/ 4971379 w 5543211"/>
                <a:gd name="connsiteY697" fmla="*/ 3422133 h 3677172"/>
                <a:gd name="connsiteX698" fmla="*/ 5047503 w 5543211"/>
                <a:gd name="connsiteY698" fmla="*/ 3422132 h 3677172"/>
                <a:gd name="connsiteX699" fmla="*/ 4849223 w 5543211"/>
                <a:gd name="connsiteY699" fmla="*/ 3434530 h 3677172"/>
                <a:gd name="connsiteX700" fmla="*/ 4650941 w 5543211"/>
                <a:gd name="connsiteY700" fmla="*/ 3436301 h 3677172"/>
                <a:gd name="connsiteX701" fmla="*/ 3588714 w 5543211"/>
                <a:gd name="connsiteY701" fmla="*/ 3492977 h 3677172"/>
                <a:gd name="connsiteX702" fmla="*/ 3326698 w 5543211"/>
                <a:gd name="connsiteY702" fmla="*/ 3501832 h 3677172"/>
                <a:gd name="connsiteX703" fmla="*/ 3224344 w 5543211"/>
                <a:gd name="connsiteY703" fmla="*/ 3509443 h 3677172"/>
                <a:gd name="connsiteX704" fmla="*/ 2830992 w 5543211"/>
                <a:gd name="connsiteY704" fmla="*/ 3516001 h 3677172"/>
                <a:gd name="connsiteX705" fmla="*/ 2686142 w 5543211"/>
                <a:gd name="connsiteY705" fmla="*/ 3521315 h 3677172"/>
                <a:gd name="connsiteX706" fmla="*/ 2540650 w 5543211"/>
                <a:gd name="connsiteY706" fmla="*/ 3521314 h 3677172"/>
                <a:gd name="connsiteX707" fmla="*/ 2271552 w 5543211"/>
                <a:gd name="connsiteY707" fmla="*/ 3530170 h 3677172"/>
                <a:gd name="connsiteX708" fmla="*/ 2140038 w 5543211"/>
                <a:gd name="connsiteY708" fmla="*/ 3539691 h 3677172"/>
                <a:gd name="connsiteX709" fmla="*/ 2030781 w 5543211"/>
                <a:gd name="connsiteY709" fmla="*/ 3542568 h 3677172"/>
                <a:gd name="connsiteX710" fmla="*/ 1761687 w 5543211"/>
                <a:gd name="connsiteY710" fmla="*/ 3549652 h 3677172"/>
                <a:gd name="connsiteX711" fmla="*/ 1740439 w 5543211"/>
                <a:gd name="connsiteY711" fmla="*/ 3549652 h 3677172"/>
                <a:gd name="connsiteX712" fmla="*/ 1478422 w 5543211"/>
                <a:gd name="connsiteY712" fmla="*/ 3549652 h 3677172"/>
                <a:gd name="connsiteX713" fmla="*/ 954390 w 5543211"/>
                <a:gd name="connsiteY713" fmla="*/ 3592159 h 3677172"/>
                <a:gd name="connsiteX714" fmla="*/ 713619 w 5543211"/>
                <a:gd name="connsiteY714" fmla="*/ 3595701 h 3677172"/>
                <a:gd name="connsiteX715" fmla="*/ 627629 w 5543211"/>
                <a:gd name="connsiteY715" fmla="*/ 3598829 h 3677172"/>
                <a:gd name="connsiteX716" fmla="*/ 706538 w 5543211"/>
                <a:gd name="connsiteY716" fmla="*/ 3585074 h 3677172"/>
                <a:gd name="connsiteX717" fmla="*/ 5442080 w 5543211"/>
                <a:gd name="connsiteY717" fmla="*/ 3305183 h 3677172"/>
                <a:gd name="connsiteX718" fmla="*/ 5442300 w 5543211"/>
                <a:gd name="connsiteY718" fmla="*/ 3305239 h 3677172"/>
                <a:gd name="connsiteX719" fmla="*/ 5486338 w 5543211"/>
                <a:gd name="connsiteY719" fmla="*/ 3324279 h 3677172"/>
                <a:gd name="connsiteX720" fmla="*/ 5505043 w 5543211"/>
                <a:gd name="connsiteY720" fmla="*/ 3336107 h 3677172"/>
                <a:gd name="connsiteX721" fmla="*/ 5504263 w 5543211"/>
                <a:gd name="connsiteY721" fmla="*/ 3337119 h 3677172"/>
                <a:gd name="connsiteX722" fmla="*/ 5503413 w 5543211"/>
                <a:gd name="connsiteY722" fmla="*/ 3337882 h 3677172"/>
                <a:gd name="connsiteX723" fmla="*/ 5466672 w 5543211"/>
                <a:gd name="connsiteY723" fmla="*/ 3318668 h 3677172"/>
                <a:gd name="connsiteX724" fmla="*/ 5464208 w 5543211"/>
                <a:gd name="connsiteY724" fmla="*/ 3316308 h 3677172"/>
                <a:gd name="connsiteX725" fmla="*/ 5288277 w 5543211"/>
                <a:gd name="connsiteY725" fmla="*/ 3311095 h 3677172"/>
                <a:gd name="connsiteX726" fmla="*/ 5290047 w 5543211"/>
                <a:gd name="connsiteY726" fmla="*/ 3312324 h 3677172"/>
                <a:gd name="connsiteX727" fmla="*/ 5299147 w 5543211"/>
                <a:gd name="connsiteY727" fmla="*/ 3316897 h 3677172"/>
                <a:gd name="connsiteX728" fmla="*/ 5289517 w 5543211"/>
                <a:gd name="connsiteY728" fmla="*/ 3340634 h 3677172"/>
                <a:gd name="connsiteX729" fmla="*/ 5257765 w 5543211"/>
                <a:gd name="connsiteY729" fmla="*/ 3355294 h 3677172"/>
                <a:gd name="connsiteX730" fmla="*/ 5276615 w 5543211"/>
                <a:gd name="connsiteY730" fmla="*/ 3326558 h 3677172"/>
                <a:gd name="connsiteX731" fmla="*/ 5288277 w 5543211"/>
                <a:gd name="connsiteY731" fmla="*/ 3322950 h 3677172"/>
                <a:gd name="connsiteX732" fmla="*/ 5288277 w 5543211"/>
                <a:gd name="connsiteY732" fmla="*/ 3315866 h 3677172"/>
                <a:gd name="connsiteX733" fmla="*/ 5288277 w 5543211"/>
                <a:gd name="connsiteY733" fmla="*/ 3308781 h 3677172"/>
                <a:gd name="connsiteX734" fmla="*/ 5288277 w 5543211"/>
                <a:gd name="connsiteY734" fmla="*/ 3311095 h 3677172"/>
                <a:gd name="connsiteX735" fmla="*/ 5287234 w 5543211"/>
                <a:gd name="connsiteY735" fmla="*/ 3310371 h 3677172"/>
                <a:gd name="connsiteX736" fmla="*/ 651656 w 5543211"/>
                <a:gd name="connsiteY736" fmla="*/ 3576219 h 3677172"/>
                <a:gd name="connsiteX737" fmla="*/ 665729 w 5543211"/>
                <a:gd name="connsiteY737" fmla="*/ 3576252 h 3677172"/>
                <a:gd name="connsiteX738" fmla="*/ 655197 w 5543211"/>
                <a:gd name="connsiteY738" fmla="*/ 3577990 h 3677172"/>
                <a:gd name="connsiteX739" fmla="*/ 472848 w 5543211"/>
                <a:gd name="connsiteY739" fmla="*/ 3606328 h 3677172"/>
                <a:gd name="connsiteX740" fmla="*/ 651656 w 5543211"/>
                <a:gd name="connsiteY740" fmla="*/ 3576219 h 3677172"/>
                <a:gd name="connsiteX741" fmla="*/ 5201388 w 5543211"/>
                <a:gd name="connsiteY741" fmla="*/ 3313284 h 3677172"/>
                <a:gd name="connsiteX742" fmla="*/ 5201307 w 5543211"/>
                <a:gd name="connsiteY742" fmla="*/ 3315866 h 3677172"/>
                <a:gd name="connsiteX743" fmla="*/ 5203299 w 5543211"/>
                <a:gd name="connsiteY743" fmla="*/ 3333256 h 3677172"/>
                <a:gd name="connsiteX744" fmla="*/ 5203299 w 5543211"/>
                <a:gd name="connsiteY744" fmla="*/ 3337119 h 3677172"/>
                <a:gd name="connsiteX745" fmla="*/ 5201881 w 5543211"/>
                <a:gd name="connsiteY745" fmla="*/ 3339519 h 3677172"/>
                <a:gd name="connsiteX746" fmla="*/ 5197853 w 5543211"/>
                <a:gd name="connsiteY746" fmla="*/ 3338761 h 3677172"/>
                <a:gd name="connsiteX747" fmla="*/ 5194465 w 5543211"/>
                <a:gd name="connsiteY747" fmla="*/ 3320686 h 3677172"/>
                <a:gd name="connsiteX748" fmla="*/ 5200864 w 5543211"/>
                <a:gd name="connsiteY748" fmla="*/ 3313431 h 3677172"/>
                <a:gd name="connsiteX749" fmla="*/ 5211124 w 5543211"/>
                <a:gd name="connsiteY749" fmla="*/ 3310557 h 3677172"/>
                <a:gd name="connsiteX750" fmla="*/ 5212166 w 5543211"/>
                <a:gd name="connsiteY750" fmla="*/ 3325738 h 3677172"/>
                <a:gd name="connsiteX751" fmla="*/ 5209053 w 5543211"/>
                <a:gd name="connsiteY751" fmla="*/ 3327378 h 3677172"/>
                <a:gd name="connsiteX752" fmla="*/ 5203669 w 5543211"/>
                <a:gd name="connsiteY752" fmla="*/ 3336491 h 3677172"/>
                <a:gd name="connsiteX753" fmla="*/ 5203299 w 5543211"/>
                <a:gd name="connsiteY753" fmla="*/ 3333256 h 3677172"/>
                <a:gd name="connsiteX754" fmla="*/ 5203299 w 5543211"/>
                <a:gd name="connsiteY754" fmla="*/ 3312749 h 3677172"/>
                <a:gd name="connsiteX755" fmla="*/ 5217462 w 5543211"/>
                <a:gd name="connsiteY755" fmla="*/ 3308781 h 3677172"/>
                <a:gd name="connsiteX756" fmla="*/ 5236936 w 5543211"/>
                <a:gd name="connsiteY756" fmla="*/ 3317637 h 3677172"/>
                <a:gd name="connsiteX757" fmla="*/ 5237144 w 5543211"/>
                <a:gd name="connsiteY757" fmla="*/ 3318094 h 3677172"/>
                <a:gd name="connsiteX758" fmla="*/ 5224485 w 5543211"/>
                <a:gd name="connsiteY758" fmla="*/ 3331733 h 3677172"/>
                <a:gd name="connsiteX759" fmla="*/ 5217462 w 5543211"/>
                <a:gd name="connsiteY759" fmla="*/ 3322950 h 3677172"/>
                <a:gd name="connsiteX760" fmla="*/ 5214180 w 5543211"/>
                <a:gd name="connsiteY760" fmla="*/ 3324678 h 3677172"/>
                <a:gd name="connsiteX761" fmla="*/ 5212025 w 5543211"/>
                <a:gd name="connsiteY761" fmla="*/ 3310304 h 3677172"/>
                <a:gd name="connsiteX762" fmla="*/ 5275377 w 5543211"/>
                <a:gd name="connsiteY762" fmla="*/ 3302140 h 3677172"/>
                <a:gd name="connsiteX763" fmla="*/ 5287234 w 5543211"/>
                <a:gd name="connsiteY763" fmla="*/ 3310371 h 3677172"/>
                <a:gd name="connsiteX764" fmla="*/ 5276615 w 5543211"/>
                <a:gd name="connsiteY764" fmla="*/ 3326558 h 3677172"/>
                <a:gd name="connsiteX765" fmla="*/ 5266811 w 5543211"/>
                <a:gd name="connsiteY765" fmla="*/ 3329592 h 3677172"/>
                <a:gd name="connsiteX766" fmla="*/ 5246343 w 5543211"/>
                <a:gd name="connsiteY766" fmla="*/ 3342713 h 3677172"/>
                <a:gd name="connsiteX767" fmla="*/ 5245788 w 5543211"/>
                <a:gd name="connsiteY767" fmla="*/ 3337119 h 3677172"/>
                <a:gd name="connsiteX768" fmla="*/ 5237144 w 5543211"/>
                <a:gd name="connsiteY768" fmla="*/ 3318094 h 3677172"/>
                <a:gd name="connsiteX769" fmla="*/ 5245788 w 5543211"/>
                <a:gd name="connsiteY769" fmla="*/ 3308782 h 3677172"/>
                <a:gd name="connsiteX770" fmla="*/ 5267032 w 5543211"/>
                <a:gd name="connsiteY770" fmla="*/ 3307010 h 3677172"/>
                <a:gd name="connsiteX771" fmla="*/ 5184500 w 5543211"/>
                <a:gd name="connsiteY771" fmla="*/ 3302745 h 3677172"/>
                <a:gd name="connsiteX772" fmla="*/ 5187913 w 5543211"/>
                <a:gd name="connsiteY772" fmla="*/ 3315813 h 3677172"/>
                <a:gd name="connsiteX773" fmla="*/ 5188366 w 5543211"/>
                <a:gd name="connsiteY773" fmla="*/ 3328956 h 3677172"/>
                <a:gd name="connsiteX774" fmla="*/ 5188355 w 5543211"/>
                <a:gd name="connsiteY774" fmla="*/ 3328975 h 3677172"/>
                <a:gd name="connsiteX775" fmla="*/ 5210330 w 5543211"/>
                <a:gd name="connsiteY775" fmla="*/ 3299004 h 3677172"/>
                <a:gd name="connsiteX776" fmla="*/ 5212025 w 5543211"/>
                <a:gd name="connsiteY776" fmla="*/ 3310304 h 3677172"/>
                <a:gd name="connsiteX777" fmla="*/ 5211124 w 5543211"/>
                <a:gd name="connsiteY777" fmla="*/ 3310557 h 3677172"/>
                <a:gd name="connsiteX778" fmla="*/ 5391328 w 5543211"/>
                <a:gd name="connsiteY778" fmla="*/ 3287429 h 3677172"/>
                <a:gd name="connsiteX779" fmla="*/ 5421055 w 5543211"/>
                <a:gd name="connsiteY779" fmla="*/ 3294612 h 3677172"/>
                <a:gd name="connsiteX780" fmla="*/ 5442080 w 5543211"/>
                <a:gd name="connsiteY780" fmla="*/ 3305183 h 3677172"/>
                <a:gd name="connsiteX781" fmla="*/ 5427953 w 5543211"/>
                <a:gd name="connsiteY781" fmla="*/ 3301586 h 3677172"/>
                <a:gd name="connsiteX782" fmla="*/ 5404433 w 5543211"/>
                <a:gd name="connsiteY782" fmla="*/ 3273004 h 3677172"/>
                <a:gd name="connsiteX783" fmla="*/ 5435218 w 5543211"/>
                <a:gd name="connsiteY783" fmla="*/ 3280444 h 3677172"/>
                <a:gd name="connsiteX784" fmla="*/ 5478371 w 5543211"/>
                <a:gd name="connsiteY784" fmla="*/ 3302140 h 3677172"/>
                <a:gd name="connsiteX785" fmla="*/ 5488679 w 5543211"/>
                <a:gd name="connsiteY785" fmla="*/ 3312014 h 3677172"/>
                <a:gd name="connsiteX786" fmla="*/ 5463544 w 5543211"/>
                <a:gd name="connsiteY786" fmla="*/ 3296384 h 3677172"/>
                <a:gd name="connsiteX787" fmla="*/ 5177100 w 5543211"/>
                <a:gd name="connsiteY787" fmla="*/ 3284363 h 3677172"/>
                <a:gd name="connsiteX788" fmla="*/ 5182775 w 5543211"/>
                <a:gd name="connsiteY788" fmla="*/ 3332623 h 3677172"/>
                <a:gd name="connsiteX789" fmla="*/ 5180455 w 5543211"/>
                <a:gd name="connsiteY789" fmla="*/ 3325814 h 3677172"/>
                <a:gd name="connsiteX790" fmla="*/ 5179177 w 5543211"/>
                <a:gd name="connsiteY790" fmla="*/ 3315866 h 3677172"/>
                <a:gd name="connsiteX791" fmla="*/ 1726276 w 5543211"/>
                <a:gd name="connsiteY791" fmla="*/ 3480579 h 3677172"/>
                <a:gd name="connsiteX792" fmla="*/ 2257389 w 5543211"/>
                <a:gd name="connsiteY792" fmla="*/ 3450470 h 3677172"/>
                <a:gd name="connsiteX793" fmla="*/ 3319616 w 5543211"/>
                <a:gd name="connsiteY793" fmla="*/ 3450470 h 3677172"/>
                <a:gd name="connsiteX794" fmla="*/ 3843648 w 5543211"/>
                <a:gd name="connsiteY794" fmla="*/ 3422132 h 3677172"/>
                <a:gd name="connsiteX795" fmla="*/ 4367680 w 5543211"/>
                <a:gd name="connsiteY795" fmla="*/ 3407963 h 3677172"/>
                <a:gd name="connsiteX796" fmla="*/ 4905875 w 5543211"/>
                <a:gd name="connsiteY796" fmla="*/ 3407963 h 3677172"/>
                <a:gd name="connsiteX797" fmla="*/ 5033342 w 5543211"/>
                <a:gd name="connsiteY797" fmla="*/ 3400879 h 3677172"/>
                <a:gd name="connsiteX798" fmla="*/ 5087886 w 5543211"/>
                <a:gd name="connsiteY798" fmla="*/ 3400121 h 3677172"/>
                <a:gd name="connsiteX799" fmla="*/ 5074061 w 5543211"/>
                <a:gd name="connsiteY799" fmla="*/ 3400879 h 3677172"/>
                <a:gd name="connsiteX800" fmla="*/ 4934201 w 5543211"/>
                <a:gd name="connsiteY800" fmla="*/ 3407964 h 3677172"/>
                <a:gd name="connsiteX801" fmla="*/ 4672185 w 5543211"/>
                <a:gd name="connsiteY801" fmla="*/ 3422133 h 3677172"/>
                <a:gd name="connsiteX802" fmla="*/ 4672185 w 5543211"/>
                <a:gd name="connsiteY802" fmla="*/ 3422133 h 3677172"/>
                <a:gd name="connsiteX803" fmla="*/ 4636778 w 5543211"/>
                <a:gd name="connsiteY803" fmla="*/ 3422133 h 3677172"/>
                <a:gd name="connsiteX804" fmla="*/ 4112746 w 5543211"/>
                <a:gd name="connsiteY804" fmla="*/ 3436301 h 3677172"/>
                <a:gd name="connsiteX805" fmla="*/ 3574551 w 5543211"/>
                <a:gd name="connsiteY805" fmla="*/ 3464639 h 3677172"/>
                <a:gd name="connsiteX806" fmla="*/ 2526487 w 5543211"/>
                <a:gd name="connsiteY806" fmla="*/ 3478808 h 3677172"/>
                <a:gd name="connsiteX807" fmla="*/ 1464259 w 5543211"/>
                <a:gd name="connsiteY807" fmla="*/ 3521314 h 3677172"/>
                <a:gd name="connsiteX808" fmla="*/ 940228 w 5543211"/>
                <a:gd name="connsiteY808" fmla="*/ 3549652 h 3677172"/>
                <a:gd name="connsiteX809" fmla="*/ 823383 w 5543211"/>
                <a:gd name="connsiteY809" fmla="*/ 3564707 h 3677172"/>
                <a:gd name="connsiteX810" fmla="*/ 755187 w 5543211"/>
                <a:gd name="connsiteY810" fmla="*/ 3576594 h 3677172"/>
                <a:gd name="connsiteX811" fmla="*/ 745707 w 5543211"/>
                <a:gd name="connsiteY811" fmla="*/ 3576440 h 3677172"/>
                <a:gd name="connsiteX812" fmla="*/ 665729 w 5543211"/>
                <a:gd name="connsiteY812" fmla="*/ 3576252 h 3677172"/>
                <a:gd name="connsiteX813" fmla="*/ 826923 w 5543211"/>
                <a:gd name="connsiteY813" fmla="*/ 3549652 h 3677172"/>
                <a:gd name="connsiteX814" fmla="*/ 1195162 w 5543211"/>
                <a:gd name="connsiteY814" fmla="*/ 3521315 h 3677172"/>
                <a:gd name="connsiteX815" fmla="*/ 1726276 w 5543211"/>
                <a:gd name="connsiteY815" fmla="*/ 3480579 h 3677172"/>
                <a:gd name="connsiteX816" fmla="*/ 5182841 w 5543211"/>
                <a:gd name="connsiteY816" fmla="*/ 3277295 h 3677172"/>
                <a:gd name="connsiteX817" fmla="*/ 5191570 w 5543211"/>
                <a:gd name="connsiteY817" fmla="*/ 3305239 h 3677172"/>
                <a:gd name="connsiteX818" fmla="*/ 5194465 w 5543211"/>
                <a:gd name="connsiteY818" fmla="*/ 3320686 h 3677172"/>
                <a:gd name="connsiteX819" fmla="*/ 5190906 w 5543211"/>
                <a:gd name="connsiteY819" fmla="*/ 3324721 h 3677172"/>
                <a:gd name="connsiteX820" fmla="*/ 5190442 w 5543211"/>
                <a:gd name="connsiteY820" fmla="*/ 3325495 h 3677172"/>
                <a:gd name="connsiteX821" fmla="*/ 5187913 w 5543211"/>
                <a:gd name="connsiteY821" fmla="*/ 3315813 h 3677172"/>
                <a:gd name="connsiteX822" fmla="*/ 5187365 w 5543211"/>
                <a:gd name="connsiteY822" fmla="*/ 3299926 h 3677172"/>
                <a:gd name="connsiteX823" fmla="*/ 5256826 w 5543211"/>
                <a:gd name="connsiteY823" fmla="*/ 3269064 h 3677172"/>
                <a:gd name="connsiteX824" fmla="*/ 5330766 w 5543211"/>
                <a:gd name="connsiteY824" fmla="*/ 3280444 h 3677172"/>
                <a:gd name="connsiteX825" fmla="*/ 5350265 w 5543211"/>
                <a:gd name="connsiteY825" fmla="*/ 3281802 h 3677172"/>
                <a:gd name="connsiteX826" fmla="*/ 5427953 w 5543211"/>
                <a:gd name="connsiteY826" fmla="*/ 3301586 h 3677172"/>
                <a:gd name="connsiteX827" fmla="*/ 5451152 w 5543211"/>
                <a:gd name="connsiteY827" fmla="*/ 3310553 h 3677172"/>
                <a:gd name="connsiteX828" fmla="*/ 5466672 w 5543211"/>
                <a:gd name="connsiteY828" fmla="*/ 3318668 h 3677172"/>
                <a:gd name="connsiteX829" fmla="*/ 5492573 w 5543211"/>
                <a:gd name="connsiteY829" fmla="*/ 3343482 h 3677172"/>
                <a:gd name="connsiteX830" fmla="*/ 5485495 w 5543211"/>
                <a:gd name="connsiteY830" fmla="*/ 3349009 h 3677172"/>
                <a:gd name="connsiteX831" fmla="*/ 5470183 w 5543211"/>
                <a:gd name="connsiteY831" fmla="*/ 3340440 h 3677172"/>
                <a:gd name="connsiteX832" fmla="*/ 5330766 w 5543211"/>
                <a:gd name="connsiteY832" fmla="*/ 3294612 h 3677172"/>
                <a:gd name="connsiteX833" fmla="*/ 5267065 w 5543211"/>
                <a:gd name="connsiteY833" fmla="*/ 3275104 h 3677172"/>
                <a:gd name="connsiteX834" fmla="*/ 5162781 w 5543211"/>
                <a:gd name="connsiteY834" fmla="*/ 3273947 h 3677172"/>
                <a:gd name="connsiteX835" fmla="*/ 5180455 w 5543211"/>
                <a:gd name="connsiteY835" fmla="*/ 3325814 h 3677172"/>
                <a:gd name="connsiteX836" fmla="*/ 5182183 w 5543211"/>
                <a:gd name="connsiteY836" fmla="*/ 3339267 h 3677172"/>
                <a:gd name="connsiteX837" fmla="*/ 5179085 w 5543211"/>
                <a:gd name="connsiteY837" fmla="*/ 3344432 h 3677172"/>
                <a:gd name="connsiteX838" fmla="*/ 5177186 w 5543211"/>
                <a:gd name="connsiteY838" fmla="*/ 3330034 h 3677172"/>
                <a:gd name="connsiteX839" fmla="*/ 5174973 w 5543211"/>
                <a:gd name="connsiteY839" fmla="*/ 3266274 h 3677172"/>
                <a:gd name="connsiteX840" fmla="*/ 5176223 w 5543211"/>
                <a:gd name="connsiteY840" fmla="*/ 3271059 h 3677172"/>
                <a:gd name="connsiteX841" fmla="*/ 5177100 w 5543211"/>
                <a:gd name="connsiteY841" fmla="*/ 3284363 h 3677172"/>
                <a:gd name="connsiteX842" fmla="*/ 5219438 w 5543211"/>
                <a:gd name="connsiteY842" fmla="*/ 3263309 h 3677172"/>
                <a:gd name="connsiteX843" fmla="*/ 5233166 w 5543211"/>
                <a:gd name="connsiteY843" fmla="*/ 3265422 h 3677172"/>
                <a:gd name="connsiteX844" fmla="*/ 5244017 w 5543211"/>
                <a:gd name="connsiteY844" fmla="*/ 3268046 h 3677172"/>
                <a:gd name="connsiteX845" fmla="*/ 5267065 w 5543211"/>
                <a:gd name="connsiteY845" fmla="*/ 3275104 h 3677172"/>
                <a:gd name="connsiteX846" fmla="*/ 5297129 w 5543211"/>
                <a:gd name="connsiteY846" fmla="*/ 3292841 h 3677172"/>
                <a:gd name="connsiteX847" fmla="*/ 5387418 w 5543211"/>
                <a:gd name="connsiteY847" fmla="*/ 3337119 h 3677172"/>
                <a:gd name="connsiteX848" fmla="*/ 5342937 w 5543211"/>
                <a:gd name="connsiteY848" fmla="*/ 3327821 h 3677172"/>
                <a:gd name="connsiteX849" fmla="*/ 5327227 w 5543211"/>
                <a:gd name="connsiteY849" fmla="*/ 3331009 h 3677172"/>
                <a:gd name="connsiteX850" fmla="*/ 5299147 w 5543211"/>
                <a:gd name="connsiteY850" fmla="*/ 3316897 h 3677172"/>
                <a:gd name="connsiteX851" fmla="*/ 5302440 w 5543211"/>
                <a:gd name="connsiteY851" fmla="*/ 3308781 h 3677172"/>
                <a:gd name="connsiteX852" fmla="*/ 5288277 w 5543211"/>
                <a:gd name="connsiteY852" fmla="*/ 3294612 h 3677172"/>
                <a:gd name="connsiteX853" fmla="*/ 5275377 w 5543211"/>
                <a:gd name="connsiteY853" fmla="*/ 3302140 h 3677172"/>
                <a:gd name="connsiteX854" fmla="*/ 5281869 w 5543211"/>
                <a:gd name="connsiteY854" fmla="*/ 3259428 h 3677172"/>
                <a:gd name="connsiteX855" fmla="*/ 5295358 w 5543211"/>
                <a:gd name="connsiteY855" fmla="*/ 3260961 h 3677172"/>
                <a:gd name="connsiteX856" fmla="*/ 5373255 w 5543211"/>
                <a:gd name="connsiteY856" fmla="*/ 3280443 h 3677172"/>
                <a:gd name="connsiteX857" fmla="*/ 5391328 w 5543211"/>
                <a:gd name="connsiteY857" fmla="*/ 3287429 h 3677172"/>
                <a:gd name="connsiteX858" fmla="*/ 5375246 w 5543211"/>
                <a:gd name="connsiteY858" fmla="*/ 3283543 h 3677172"/>
                <a:gd name="connsiteX859" fmla="*/ 5350265 w 5543211"/>
                <a:gd name="connsiteY859" fmla="*/ 3281802 h 3677172"/>
                <a:gd name="connsiteX860" fmla="*/ 5344929 w 5543211"/>
                <a:gd name="connsiteY860" fmla="*/ 3280444 h 3677172"/>
                <a:gd name="connsiteX861" fmla="*/ 5300005 w 5543211"/>
                <a:gd name="connsiteY861" fmla="*/ 3265832 h 3677172"/>
                <a:gd name="connsiteX862" fmla="*/ 5160810 w 5543211"/>
                <a:gd name="connsiteY862" fmla="*/ 3266275 h 3677172"/>
                <a:gd name="connsiteX863" fmla="*/ 5162781 w 5543211"/>
                <a:gd name="connsiteY863" fmla="*/ 3273947 h 3677172"/>
                <a:gd name="connsiteX864" fmla="*/ 5162580 w 5543211"/>
                <a:gd name="connsiteY864" fmla="*/ 3273359 h 3677172"/>
                <a:gd name="connsiteX865" fmla="*/ 5160847 w 5543211"/>
                <a:gd name="connsiteY865" fmla="*/ 3267578 h 3677172"/>
                <a:gd name="connsiteX866" fmla="*/ 5204637 w 5543211"/>
                <a:gd name="connsiteY866" fmla="*/ 3261031 h 3677172"/>
                <a:gd name="connsiteX867" fmla="*/ 5206096 w 5543211"/>
                <a:gd name="connsiteY867" fmla="*/ 3261256 h 3677172"/>
                <a:gd name="connsiteX868" fmla="*/ 5209937 w 5543211"/>
                <a:gd name="connsiteY868" fmla="*/ 3293284 h 3677172"/>
                <a:gd name="connsiteX869" fmla="*/ 5210330 w 5543211"/>
                <a:gd name="connsiteY869" fmla="*/ 3299004 h 3677172"/>
                <a:gd name="connsiteX870" fmla="*/ 5203028 w 5543211"/>
                <a:gd name="connsiteY870" fmla="*/ 3260784 h 3677172"/>
                <a:gd name="connsiteX871" fmla="*/ 5203299 w 5543211"/>
                <a:gd name="connsiteY871" fmla="*/ 3260825 h 3677172"/>
                <a:gd name="connsiteX872" fmla="*/ 5203299 w 5543211"/>
                <a:gd name="connsiteY872" fmla="*/ 3294612 h 3677172"/>
                <a:gd name="connsiteX873" fmla="*/ 5203299 w 5543211"/>
                <a:gd name="connsiteY873" fmla="*/ 3312749 h 3677172"/>
                <a:gd name="connsiteX874" fmla="*/ 5201388 w 5543211"/>
                <a:gd name="connsiteY874" fmla="*/ 3313284 h 3677172"/>
                <a:gd name="connsiteX875" fmla="*/ 5205802 w 5543211"/>
                <a:gd name="connsiteY875" fmla="*/ 3258805 h 3677172"/>
                <a:gd name="connsiteX876" fmla="*/ 5216771 w 5543211"/>
                <a:gd name="connsiteY876" fmla="*/ 3261457 h 3677172"/>
                <a:gd name="connsiteX877" fmla="*/ 5219438 w 5543211"/>
                <a:gd name="connsiteY877" fmla="*/ 3263309 h 3677172"/>
                <a:gd name="connsiteX878" fmla="*/ 5206096 w 5543211"/>
                <a:gd name="connsiteY878" fmla="*/ 3261256 h 3677172"/>
                <a:gd name="connsiteX879" fmla="*/ 5203299 w 5543211"/>
                <a:gd name="connsiteY879" fmla="*/ 3258200 h 3677172"/>
                <a:gd name="connsiteX880" fmla="*/ 5204247 w 5543211"/>
                <a:gd name="connsiteY880" fmla="*/ 3258429 h 3677172"/>
                <a:gd name="connsiteX881" fmla="*/ 5204637 w 5543211"/>
                <a:gd name="connsiteY881" fmla="*/ 3261031 h 3677172"/>
                <a:gd name="connsiteX882" fmla="*/ 5203299 w 5543211"/>
                <a:gd name="connsiteY882" fmla="*/ 3260825 h 3677172"/>
                <a:gd name="connsiteX883" fmla="*/ 5164793 w 5543211"/>
                <a:gd name="connsiteY883" fmla="*/ 3260297 h 3677172"/>
                <a:gd name="connsiteX884" fmla="*/ 5174973 w 5543211"/>
                <a:gd name="connsiteY884" fmla="*/ 3266274 h 3677172"/>
                <a:gd name="connsiteX885" fmla="*/ 5160810 w 5543211"/>
                <a:gd name="connsiteY885" fmla="*/ 3266275 h 3677172"/>
                <a:gd name="connsiteX886" fmla="*/ 5160414 w 5543211"/>
                <a:gd name="connsiteY886" fmla="*/ 3266138 h 3677172"/>
                <a:gd name="connsiteX887" fmla="*/ 5158821 w 5543211"/>
                <a:gd name="connsiteY887" fmla="*/ 3260824 h 3677172"/>
                <a:gd name="connsiteX888" fmla="*/ 5177760 w 5543211"/>
                <a:gd name="connsiteY888" fmla="*/ 3256895 h 3677172"/>
                <a:gd name="connsiteX889" fmla="*/ 5178795 w 5543211"/>
                <a:gd name="connsiteY889" fmla="*/ 3257054 h 3677172"/>
                <a:gd name="connsiteX890" fmla="*/ 5182841 w 5543211"/>
                <a:gd name="connsiteY890" fmla="*/ 3277295 h 3677172"/>
                <a:gd name="connsiteX891" fmla="*/ 5178907 w 5543211"/>
                <a:gd name="connsiteY891" fmla="*/ 3264700 h 3677172"/>
                <a:gd name="connsiteX892" fmla="*/ 5175263 w 5543211"/>
                <a:gd name="connsiteY892" fmla="*/ 3256510 h 3677172"/>
                <a:gd name="connsiteX893" fmla="*/ 5176403 w 5543211"/>
                <a:gd name="connsiteY893" fmla="*/ 3256686 h 3677172"/>
                <a:gd name="connsiteX894" fmla="*/ 5178907 w 5543211"/>
                <a:gd name="connsiteY894" fmla="*/ 3264700 h 3677172"/>
                <a:gd name="connsiteX895" fmla="*/ 5184500 w 5543211"/>
                <a:gd name="connsiteY895" fmla="*/ 3302745 h 3677172"/>
                <a:gd name="connsiteX896" fmla="*/ 5176223 w 5543211"/>
                <a:gd name="connsiteY896" fmla="*/ 3271059 h 3677172"/>
                <a:gd name="connsiteX897" fmla="*/ 5178388 w 5543211"/>
                <a:gd name="connsiteY897" fmla="*/ 3255018 h 3677172"/>
                <a:gd name="connsiteX898" fmla="*/ 5197324 w 5543211"/>
                <a:gd name="connsiteY898" fmla="*/ 3256755 h 3677172"/>
                <a:gd name="connsiteX899" fmla="*/ 5203110 w 5543211"/>
                <a:gd name="connsiteY899" fmla="*/ 3258154 h 3677172"/>
                <a:gd name="connsiteX900" fmla="*/ 5203028 w 5543211"/>
                <a:gd name="connsiteY900" fmla="*/ 3260784 h 3677172"/>
                <a:gd name="connsiteX901" fmla="*/ 5178795 w 5543211"/>
                <a:gd name="connsiteY901" fmla="*/ 3257054 h 3677172"/>
                <a:gd name="connsiteX902" fmla="*/ 5175809 w 5543211"/>
                <a:gd name="connsiteY902" fmla="*/ 3254782 h 3677172"/>
                <a:gd name="connsiteX903" fmla="*/ 5177472 w 5543211"/>
                <a:gd name="connsiteY903" fmla="*/ 3254934 h 3677172"/>
                <a:gd name="connsiteX904" fmla="*/ 5177760 w 5543211"/>
                <a:gd name="connsiteY904" fmla="*/ 3256895 h 3677172"/>
                <a:gd name="connsiteX905" fmla="*/ 5176403 w 5543211"/>
                <a:gd name="connsiteY905" fmla="*/ 3256686 h 3677172"/>
                <a:gd name="connsiteX906" fmla="*/ 5203299 w 5543211"/>
                <a:gd name="connsiteY906" fmla="*/ 3252106 h 3677172"/>
                <a:gd name="connsiteX907" fmla="*/ 5205152 w 5543211"/>
                <a:gd name="connsiteY907" fmla="*/ 3253392 h 3677172"/>
                <a:gd name="connsiteX908" fmla="*/ 5205802 w 5543211"/>
                <a:gd name="connsiteY908" fmla="*/ 3258805 h 3677172"/>
                <a:gd name="connsiteX909" fmla="*/ 5204247 w 5543211"/>
                <a:gd name="connsiteY909" fmla="*/ 3258429 h 3677172"/>
                <a:gd name="connsiteX910" fmla="*/ 5203299 w 5543211"/>
                <a:gd name="connsiteY910" fmla="*/ 3252107 h 3677172"/>
                <a:gd name="connsiteX911" fmla="*/ 5203299 w 5543211"/>
                <a:gd name="connsiteY911" fmla="*/ 3252106 h 3677172"/>
                <a:gd name="connsiteX912" fmla="*/ 5203299 w 5543211"/>
                <a:gd name="connsiteY912" fmla="*/ 3252107 h 3677172"/>
                <a:gd name="connsiteX913" fmla="*/ 5203299 w 5543211"/>
                <a:gd name="connsiteY913" fmla="*/ 3258200 h 3677172"/>
                <a:gd name="connsiteX914" fmla="*/ 5203110 w 5543211"/>
                <a:gd name="connsiteY914" fmla="*/ 3258154 h 3677172"/>
                <a:gd name="connsiteX915" fmla="*/ 5203299 w 5543211"/>
                <a:gd name="connsiteY915" fmla="*/ 3252105 h 3677172"/>
                <a:gd name="connsiteX916" fmla="*/ 5203299 w 5543211"/>
                <a:gd name="connsiteY916" fmla="*/ 3252106 h 3677172"/>
                <a:gd name="connsiteX917" fmla="*/ 5203299 w 5543211"/>
                <a:gd name="connsiteY917" fmla="*/ 3252106 h 3677172"/>
                <a:gd name="connsiteX918" fmla="*/ 5177056 w 5543211"/>
                <a:gd name="connsiteY918" fmla="*/ 3252106 h 3677172"/>
                <a:gd name="connsiteX919" fmla="*/ 5177806 w 5543211"/>
                <a:gd name="connsiteY919" fmla="*/ 3252106 h 3677172"/>
                <a:gd name="connsiteX920" fmla="*/ 5178388 w 5543211"/>
                <a:gd name="connsiteY920" fmla="*/ 3255018 h 3677172"/>
                <a:gd name="connsiteX921" fmla="*/ 5177472 w 5543211"/>
                <a:gd name="connsiteY921" fmla="*/ 3254934 h 3677172"/>
                <a:gd name="connsiteX922" fmla="*/ 5174973 w 5543211"/>
                <a:gd name="connsiteY922" fmla="*/ 3252106 h 3677172"/>
                <a:gd name="connsiteX923" fmla="*/ 5175809 w 5543211"/>
                <a:gd name="connsiteY923" fmla="*/ 3254782 h 3677172"/>
                <a:gd name="connsiteX924" fmla="*/ 5175146 w 5543211"/>
                <a:gd name="connsiteY924" fmla="*/ 3254721 h 3677172"/>
                <a:gd name="connsiteX925" fmla="*/ 5156477 w 5543211"/>
                <a:gd name="connsiteY925" fmla="*/ 3253008 h 3677172"/>
                <a:gd name="connsiteX926" fmla="*/ 5175146 w 5543211"/>
                <a:gd name="connsiteY926" fmla="*/ 3254721 h 3677172"/>
                <a:gd name="connsiteX927" fmla="*/ 5175263 w 5543211"/>
                <a:gd name="connsiteY927" fmla="*/ 3256510 h 3677172"/>
                <a:gd name="connsiteX928" fmla="*/ 5156669 w 5543211"/>
                <a:gd name="connsiteY928" fmla="*/ 3253649 h 3677172"/>
                <a:gd name="connsiteX929" fmla="*/ 5176743 w 5543211"/>
                <a:gd name="connsiteY929" fmla="*/ 3249980 h 3677172"/>
                <a:gd name="connsiteX930" fmla="*/ 5177056 w 5543211"/>
                <a:gd name="connsiteY930" fmla="*/ 3252106 h 3677172"/>
                <a:gd name="connsiteX931" fmla="*/ 5174973 w 5543211"/>
                <a:gd name="connsiteY931" fmla="*/ 3252106 h 3677172"/>
                <a:gd name="connsiteX932" fmla="*/ 5140001 w 5543211"/>
                <a:gd name="connsiteY932" fmla="*/ 3247674 h 3677172"/>
                <a:gd name="connsiteX933" fmla="*/ 5146647 w 5543211"/>
                <a:gd name="connsiteY933" fmla="*/ 3252106 h 3677172"/>
                <a:gd name="connsiteX934" fmla="*/ 5156669 w 5543211"/>
                <a:gd name="connsiteY934" fmla="*/ 3253649 h 3677172"/>
                <a:gd name="connsiteX935" fmla="*/ 5158821 w 5543211"/>
                <a:gd name="connsiteY935" fmla="*/ 3260824 h 3677172"/>
                <a:gd name="connsiteX936" fmla="*/ 5157269 w 5543211"/>
                <a:gd name="connsiteY936" fmla="*/ 3260961 h 3677172"/>
                <a:gd name="connsiteX937" fmla="*/ 5155056 w 5543211"/>
                <a:gd name="connsiteY937" fmla="*/ 3264282 h 3677172"/>
                <a:gd name="connsiteX938" fmla="*/ 5160414 w 5543211"/>
                <a:gd name="connsiteY938" fmla="*/ 3266138 h 3677172"/>
                <a:gd name="connsiteX939" fmla="*/ 5160847 w 5543211"/>
                <a:gd name="connsiteY939" fmla="*/ 3267578 h 3677172"/>
                <a:gd name="connsiteX940" fmla="*/ 5163690 w 5543211"/>
                <a:gd name="connsiteY940" fmla="*/ 3368580 h 3677172"/>
                <a:gd name="connsiteX941" fmla="*/ 5160810 w 5543211"/>
                <a:gd name="connsiteY941" fmla="*/ 3351288 h 3677172"/>
                <a:gd name="connsiteX942" fmla="*/ 5146647 w 5543211"/>
                <a:gd name="connsiteY942" fmla="*/ 3273359 h 3677172"/>
                <a:gd name="connsiteX943" fmla="*/ 5222383 w 5543211"/>
                <a:gd name="connsiteY943" fmla="*/ 3241906 h 3677172"/>
                <a:gd name="connsiteX944" fmla="*/ 5251099 w 5543211"/>
                <a:gd name="connsiteY944" fmla="*/ 3248564 h 3677172"/>
                <a:gd name="connsiteX945" fmla="*/ 5281869 w 5543211"/>
                <a:gd name="connsiteY945" fmla="*/ 3259428 h 3677172"/>
                <a:gd name="connsiteX946" fmla="*/ 5237916 w 5543211"/>
                <a:gd name="connsiteY946" fmla="*/ 3254432 h 3677172"/>
                <a:gd name="connsiteX947" fmla="*/ 5217462 w 5543211"/>
                <a:gd name="connsiteY947" fmla="*/ 3240467 h 3677172"/>
                <a:gd name="connsiteX948" fmla="*/ 5220745 w 5543211"/>
                <a:gd name="connsiteY948" fmla="*/ 3240585 h 3677172"/>
                <a:gd name="connsiteX949" fmla="*/ 5222383 w 5543211"/>
                <a:gd name="connsiteY949" fmla="*/ 3241906 h 3677172"/>
                <a:gd name="connsiteX950" fmla="*/ 5217462 w 5543211"/>
                <a:gd name="connsiteY950" fmla="*/ 3240765 h 3677172"/>
                <a:gd name="connsiteX951" fmla="*/ 5213296 w 5543211"/>
                <a:gd name="connsiteY951" fmla="*/ 3240318 h 3677172"/>
                <a:gd name="connsiteX952" fmla="*/ 5215945 w 5543211"/>
                <a:gd name="connsiteY952" fmla="*/ 3240413 h 3677172"/>
                <a:gd name="connsiteX953" fmla="*/ 5217462 w 5543211"/>
                <a:gd name="connsiteY953" fmla="*/ 3240765 h 3677172"/>
                <a:gd name="connsiteX954" fmla="*/ 5217462 w 5543211"/>
                <a:gd name="connsiteY954" fmla="*/ 3250335 h 3677172"/>
                <a:gd name="connsiteX955" fmla="*/ 5217462 w 5543211"/>
                <a:gd name="connsiteY955" fmla="*/ 3252106 h 3677172"/>
                <a:gd name="connsiteX956" fmla="*/ 5237916 w 5543211"/>
                <a:gd name="connsiteY956" fmla="*/ 3254432 h 3677172"/>
                <a:gd name="connsiteX957" fmla="*/ 5253976 w 5543211"/>
                <a:gd name="connsiteY957" fmla="*/ 3267382 h 3677172"/>
                <a:gd name="connsiteX958" fmla="*/ 5256826 w 5543211"/>
                <a:gd name="connsiteY958" fmla="*/ 3269064 h 3677172"/>
                <a:gd name="connsiteX959" fmla="*/ 5238706 w 5543211"/>
                <a:gd name="connsiteY959" fmla="*/ 3266275 h 3677172"/>
                <a:gd name="connsiteX960" fmla="*/ 5233166 w 5543211"/>
                <a:gd name="connsiteY960" fmla="*/ 3265422 h 3677172"/>
                <a:gd name="connsiteX961" fmla="*/ 5216771 w 5543211"/>
                <a:gd name="connsiteY961" fmla="*/ 3261457 h 3677172"/>
                <a:gd name="connsiteX962" fmla="*/ 5205152 w 5543211"/>
                <a:gd name="connsiteY962" fmla="*/ 3253392 h 3677172"/>
                <a:gd name="connsiteX963" fmla="*/ 5204447 w 5543211"/>
                <a:gd name="connsiteY963" fmla="*/ 3247510 h 3677172"/>
                <a:gd name="connsiteX964" fmla="*/ 5205069 w 5543211"/>
                <a:gd name="connsiteY964" fmla="*/ 3245021 h 3677172"/>
                <a:gd name="connsiteX965" fmla="*/ 5183824 w 5543211"/>
                <a:gd name="connsiteY965" fmla="*/ 3241479 h 3677172"/>
                <a:gd name="connsiteX966" fmla="*/ 5203299 w 5543211"/>
                <a:gd name="connsiteY966" fmla="*/ 3252106 h 3677172"/>
                <a:gd name="connsiteX967" fmla="*/ 5189136 w 5543211"/>
                <a:gd name="connsiteY967" fmla="*/ 3252106 h 3677172"/>
                <a:gd name="connsiteX968" fmla="*/ 5177806 w 5543211"/>
                <a:gd name="connsiteY968" fmla="*/ 3252106 h 3677172"/>
                <a:gd name="connsiteX969" fmla="*/ 5177257 w 5543211"/>
                <a:gd name="connsiteY969" fmla="*/ 3249364 h 3677172"/>
                <a:gd name="connsiteX970" fmla="*/ 5203299 w 5543211"/>
                <a:gd name="connsiteY970" fmla="*/ 3239961 h 3677172"/>
                <a:gd name="connsiteX971" fmla="*/ 5203542 w 5543211"/>
                <a:gd name="connsiteY971" fmla="*/ 3239970 h 3677172"/>
                <a:gd name="connsiteX972" fmla="*/ 5204447 w 5543211"/>
                <a:gd name="connsiteY972" fmla="*/ 3247510 h 3677172"/>
                <a:gd name="connsiteX973" fmla="*/ 5203299 w 5543211"/>
                <a:gd name="connsiteY973" fmla="*/ 3252105 h 3677172"/>
                <a:gd name="connsiteX974" fmla="*/ 5138831 w 5543211"/>
                <a:gd name="connsiteY974" fmla="*/ 3243149 h 3677172"/>
                <a:gd name="connsiteX975" fmla="*/ 5140001 w 5543211"/>
                <a:gd name="connsiteY975" fmla="*/ 3247674 h 3677172"/>
                <a:gd name="connsiteX976" fmla="*/ 5136024 w 5543211"/>
                <a:gd name="connsiteY976" fmla="*/ 3245021 h 3677172"/>
                <a:gd name="connsiteX977" fmla="*/ 5217462 w 5543211"/>
                <a:gd name="connsiteY977" fmla="*/ 3237937 h 3677172"/>
                <a:gd name="connsiteX978" fmla="*/ 5217462 w 5543211"/>
                <a:gd name="connsiteY978" fmla="*/ 3240467 h 3677172"/>
                <a:gd name="connsiteX979" fmla="*/ 5215945 w 5543211"/>
                <a:gd name="connsiteY979" fmla="*/ 3240413 h 3677172"/>
                <a:gd name="connsiteX980" fmla="*/ 5213943 w 5543211"/>
                <a:gd name="connsiteY980" fmla="*/ 3239949 h 3677172"/>
                <a:gd name="connsiteX981" fmla="*/ 5217462 w 5543211"/>
                <a:gd name="connsiteY981" fmla="*/ 3237937 h 3677172"/>
                <a:gd name="connsiteX982" fmla="*/ 5294652 w 5543211"/>
                <a:gd name="connsiteY982" fmla="*/ 3245981 h 3677172"/>
                <a:gd name="connsiteX983" fmla="*/ 5311734 w 5543211"/>
                <a:gd name="connsiteY983" fmla="*/ 3251442 h 3677172"/>
                <a:gd name="connsiteX984" fmla="*/ 5373255 w 5543211"/>
                <a:gd name="connsiteY984" fmla="*/ 3266275 h 3677172"/>
                <a:gd name="connsiteX985" fmla="*/ 5389086 w 5543211"/>
                <a:gd name="connsiteY985" fmla="*/ 3266935 h 3677172"/>
                <a:gd name="connsiteX986" fmla="*/ 5404433 w 5543211"/>
                <a:gd name="connsiteY986" fmla="*/ 3273004 h 3677172"/>
                <a:gd name="connsiteX987" fmla="*/ 5389409 w 5543211"/>
                <a:gd name="connsiteY987" fmla="*/ 3269374 h 3677172"/>
                <a:gd name="connsiteX988" fmla="*/ 5344929 w 5543211"/>
                <a:gd name="connsiteY988" fmla="*/ 3266275 h 3677172"/>
                <a:gd name="connsiteX989" fmla="*/ 5245788 w 5543211"/>
                <a:gd name="connsiteY989" fmla="*/ 3241479 h 3677172"/>
                <a:gd name="connsiteX990" fmla="*/ 5220745 w 5543211"/>
                <a:gd name="connsiteY990" fmla="*/ 3240585 h 3677172"/>
                <a:gd name="connsiteX991" fmla="*/ 5175122 w 5543211"/>
                <a:gd name="connsiteY991" fmla="*/ 3238954 h 3677172"/>
                <a:gd name="connsiteX992" fmla="*/ 5175177 w 5543211"/>
                <a:gd name="connsiteY992" fmla="*/ 3238956 h 3677172"/>
                <a:gd name="connsiteX993" fmla="*/ 5177257 w 5543211"/>
                <a:gd name="connsiteY993" fmla="*/ 3249364 h 3677172"/>
                <a:gd name="connsiteX994" fmla="*/ 5176743 w 5543211"/>
                <a:gd name="connsiteY994" fmla="*/ 3249980 h 3677172"/>
                <a:gd name="connsiteX995" fmla="*/ 5201844 w 5543211"/>
                <a:gd name="connsiteY995" fmla="*/ 3237144 h 3677172"/>
                <a:gd name="connsiteX996" fmla="*/ 5213943 w 5543211"/>
                <a:gd name="connsiteY996" fmla="*/ 3239949 h 3677172"/>
                <a:gd name="connsiteX997" fmla="*/ 5213296 w 5543211"/>
                <a:gd name="connsiteY997" fmla="*/ 3240318 h 3677172"/>
                <a:gd name="connsiteX998" fmla="*/ 5203542 w 5543211"/>
                <a:gd name="connsiteY998" fmla="*/ 3239970 h 3677172"/>
                <a:gd name="connsiteX999" fmla="*/ 5203299 w 5543211"/>
                <a:gd name="connsiteY999" fmla="*/ 3237937 h 3677172"/>
                <a:gd name="connsiteX1000" fmla="*/ 5174973 w 5543211"/>
                <a:gd name="connsiteY1000" fmla="*/ 3237937 h 3677172"/>
                <a:gd name="connsiteX1001" fmla="*/ 5203299 w 5543211"/>
                <a:gd name="connsiteY1001" fmla="*/ 3237937 h 3677172"/>
                <a:gd name="connsiteX1002" fmla="*/ 5203299 w 5543211"/>
                <a:gd name="connsiteY1002" fmla="*/ 3239961 h 3677172"/>
                <a:gd name="connsiteX1003" fmla="*/ 5175177 w 5543211"/>
                <a:gd name="connsiteY1003" fmla="*/ 3238956 h 3677172"/>
                <a:gd name="connsiteX1004" fmla="*/ 5151918 w 5543211"/>
                <a:gd name="connsiteY1004" fmla="*/ 3237805 h 3677172"/>
                <a:gd name="connsiteX1005" fmla="*/ 5175578 w 5543211"/>
                <a:gd name="connsiteY1005" fmla="*/ 3237210 h 3677172"/>
                <a:gd name="connsiteX1006" fmla="*/ 5174973 w 5543211"/>
                <a:gd name="connsiteY1006" fmla="*/ 3237937 h 3677172"/>
                <a:gd name="connsiteX1007" fmla="*/ 5175122 w 5543211"/>
                <a:gd name="connsiteY1007" fmla="*/ 3238954 h 3677172"/>
                <a:gd name="connsiteX1008" fmla="*/ 5152015 w 5543211"/>
                <a:gd name="connsiteY1008" fmla="*/ 3238129 h 3677172"/>
                <a:gd name="connsiteX1009" fmla="*/ 5146647 w 5543211"/>
                <a:gd name="connsiteY1009" fmla="*/ 3237937 h 3677172"/>
                <a:gd name="connsiteX1010" fmla="*/ 5152015 w 5543211"/>
                <a:gd name="connsiteY1010" fmla="*/ 3238129 h 3677172"/>
                <a:gd name="connsiteX1011" fmla="*/ 5156477 w 5543211"/>
                <a:gd name="connsiteY1011" fmla="*/ 3253008 h 3677172"/>
                <a:gd name="connsiteX1012" fmla="*/ 5146647 w 5543211"/>
                <a:gd name="connsiteY1012" fmla="*/ 3252106 h 3677172"/>
                <a:gd name="connsiteX1013" fmla="*/ 5146647 w 5543211"/>
                <a:gd name="connsiteY1013" fmla="*/ 3237937 h 3677172"/>
                <a:gd name="connsiteX1014" fmla="*/ 5183825 w 5543211"/>
                <a:gd name="connsiteY1014" fmla="*/ 3227310 h 3677172"/>
                <a:gd name="connsiteX1015" fmla="*/ 5201844 w 5543211"/>
                <a:gd name="connsiteY1015" fmla="*/ 3237144 h 3677172"/>
                <a:gd name="connsiteX1016" fmla="*/ 5199537 w 5543211"/>
                <a:gd name="connsiteY1016" fmla="*/ 3236609 h 3677172"/>
                <a:gd name="connsiteX1017" fmla="*/ 5175578 w 5543211"/>
                <a:gd name="connsiteY1017" fmla="*/ 3237210 h 3677172"/>
                <a:gd name="connsiteX1018" fmla="*/ 5134059 w 5543211"/>
                <a:gd name="connsiteY1018" fmla="*/ 3209775 h 3677172"/>
                <a:gd name="connsiteX1019" fmla="*/ 5148486 w 5543211"/>
                <a:gd name="connsiteY1019" fmla="*/ 3211384 h 3677172"/>
                <a:gd name="connsiteX1020" fmla="*/ 5151294 w 5543211"/>
                <a:gd name="connsiteY1020" fmla="*/ 3235723 h 3677172"/>
                <a:gd name="connsiteX1021" fmla="*/ 5151918 w 5543211"/>
                <a:gd name="connsiteY1021" fmla="*/ 3237805 h 3677172"/>
                <a:gd name="connsiteX1022" fmla="*/ 5146647 w 5543211"/>
                <a:gd name="connsiteY1022" fmla="*/ 3237937 h 3677172"/>
                <a:gd name="connsiteX1023" fmla="*/ 5138831 w 5543211"/>
                <a:gd name="connsiteY1023" fmla="*/ 3243149 h 3677172"/>
                <a:gd name="connsiteX1024" fmla="*/ 5136910 w 5543211"/>
                <a:gd name="connsiteY1024" fmla="*/ 3235723 h 3677172"/>
                <a:gd name="connsiteX1025" fmla="*/ 5133886 w 5543211"/>
                <a:gd name="connsiteY1025" fmla="*/ 3208196 h 3677172"/>
                <a:gd name="connsiteX1026" fmla="*/ 5134059 w 5543211"/>
                <a:gd name="connsiteY1026" fmla="*/ 3209775 h 3677172"/>
                <a:gd name="connsiteX1027" fmla="*/ 5132483 w 5543211"/>
                <a:gd name="connsiteY1027" fmla="*/ 3209599 h 3677172"/>
                <a:gd name="connsiteX1028" fmla="*/ 5132483 w 5543211"/>
                <a:gd name="connsiteY1028" fmla="*/ 3181261 h 3677172"/>
                <a:gd name="connsiteX1029" fmla="*/ 5401581 w 5543211"/>
                <a:gd name="connsiteY1029" fmla="*/ 3252106 h 3677172"/>
                <a:gd name="connsiteX1030" fmla="*/ 5543211 w 5543211"/>
                <a:gd name="connsiteY1030" fmla="*/ 3308781 h 3677172"/>
                <a:gd name="connsiteX1031" fmla="*/ 5529048 w 5543211"/>
                <a:gd name="connsiteY1031" fmla="*/ 3337119 h 3677172"/>
                <a:gd name="connsiteX1032" fmla="*/ 5512296 w 5543211"/>
                <a:gd name="connsiteY1032" fmla="*/ 3326702 h 3677172"/>
                <a:gd name="connsiteX1033" fmla="*/ 5516213 w 5543211"/>
                <a:gd name="connsiteY1033" fmla="*/ 3321622 h 3677172"/>
                <a:gd name="connsiteX1034" fmla="*/ 5514885 w 5543211"/>
                <a:gd name="connsiteY1034" fmla="*/ 3308781 h 3677172"/>
                <a:gd name="connsiteX1035" fmla="*/ 5458233 w 5543211"/>
                <a:gd name="connsiteY1035" fmla="*/ 3280444 h 3677172"/>
                <a:gd name="connsiteX1036" fmla="*/ 5415744 w 5543211"/>
                <a:gd name="connsiteY1036" fmla="*/ 3268045 h 3677172"/>
                <a:gd name="connsiteX1037" fmla="*/ 5389086 w 5543211"/>
                <a:gd name="connsiteY1037" fmla="*/ 3266935 h 3677172"/>
                <a:gd name="connsiteX1038" fmla="*/ 5387418 w 5543211"/>
                <a:gd name="connsiteY1038" fmla="*/ 3266275 h 3677172"/>
                <a:gd name="connsiteX1039" fmla="*/ 5302440 w 5543211"/>
                <a:gd name="connsiteY1039" fmla="*/ 3246793 h 3677172"/>
                <a:gd name="connsiteX1040" fmla="*/ 5294652 w 5543211"/>
                <a:gd name="connsiteY1040" fmla="*/ 3245981 h 3677172"/>
                <a:gd name="connsiteX1041" fmla="*/ 5252869 w 5543211"/>
                <a:gd name="connsiteY1041" fmla="*/ 3232624 h 3677172"/>
                <a:gd name="connsiteX1042" fmla="*/ 5194004 w 5543211"/>
                <a:gd name="connsiteY1042" fmla="*/ 3216462 h 3677172"/>
                <a:gd name="connsiteX1043" fmla="*/ 5148486 w 5543211"/>
                <a:gd name="connsiteY1043" fmla="*/ 3211384 h 3677172"/>
                <a:gd name="connsiteX1044" fmla="*/ 5146647 w 5543211"/>
                <a:gd name="connsiteY1044" fmla="*/ 3195430 h 3677172"/>
                <a:gd name="connsiteX1045" fmla="*/ 5144876 w 5543211"/>
                <a:gd name="connsiteY1045" fmla="*/ 3197201 h 3677172"/>
                <a:gd name="connsiteX1046" fmla="*/ 5133886 w 5543211"/>
                <a:gd name="connsiteY1046" fmla="*/ 3208196 h 3677172"/>
                <a:gd name="connsiteX1047" fmla="*/ 5132484 w 5543211"/>
                <a:gd name="connsiteY1047" fmla="*/ 3195430 h 3677172"/>
                <a:gd name="connsiteX1048" fmla="*/ 5132483 w 5543211"/>
                <a:gd name="connsiteY1048" fmla="*/ 3181261 h 3677172"/>
                <a:gd name="connsiteX1049" fmla="*/ 362240 w 5543211"/>
                <a:gd name="connsiteY1049" fmla="*/ 3267650 h 3677172"/>
                <a:gd name="connsiteX1050" fmla="*/ 359543 w 5543211"/>
                <a:gd name="connsiteY1050" fmla="*/ 3365457 h 3677172"/>
                <a:gd name="connsiteX1051" fmla="*/ 361535 w 5543211"/>
                <a:gd name="connsiteY1051" fmla="*/ 3556737 h 3677172"/>
                <a:gd name="connsiteX1052" fmla="*/ 368103 w 5543211"/>
                <a:gd name="connsiteY1052" fmla="*/ 3591142 h 3677172"/>
                <a:gd name="connsiteX1053" fmla="*/ 372830 w 5543211"/>
                <a:gd name="connsiteY1053" fmla="*/ 3582863 h 3677172"/>
                <a:gd name="connsiteX1054" fmla="*/ 387170 w 5543211"/>
                <a:gd name="connsiteY1054" fmla="*/ 3540279 h 3677172"/>
                <a:gd name="connsiteX1055" fmla="*/ 387170 w 5543211"/>
                <a:gd name="connsiteY1055" fmla="*/ 3497696 h 3677172"/>
                <a:gd name="connsiteX1056" fmla="*/ 372830 w 5543211"/>
                <a:gd name="connsiteY1056" fmla="*/ 3412530 h 3677172"/>
                <a:gd name="connsiteX1057" fmla="*/ 371038 w 5543211"/>
                <a:gd name="connsiteY1057" fmla="*/ 3327363 h 3677172"/>
                <a:gd name="connsiteX1058" fmla="*/ 349346 w 5543211"/>
                <a:gd name="connsiteY1058" fmla="*/ 2919632 h 3677172"/>
                <a:gd name="connsiteX1059" fmla="*/ 348893 w 5543211"/>
                <a:gd name="connsiteY1059" fmla="*/ 2919664 h 3677172"/>
                <a:gd name="connsiteX1060" fmla="*/ 330602 w 5543211"/>
                <a:gd name="connsiteY1060" fmla="*/ 2920812 h 3677172"/>
                <a:gd name="connsiteX1061" fmla="*/ 346293 w 5543211"/>
                <a:gd name="connsiteY1061" fmla="*/ 3021775 h 3677172"/>
                <a:gd name="connsiteX1062" fmla="*/ 349364 w 5543211"/>
                <a:gd name="connsiteY1062" fmla="*/ 2920244 h 3677172"/>
                <a:gd name="connsiteX1063" fmla="*/ 285725 w 5543211"/>
                <a:gd name="connsiteY1063" fmla="*/ 2914005 h 3677172"/>
                <a:gd name="connsiteX1064" fmla="*/ 285251 w 5543211"/>
                <a:gd name="connsiteY1064" fmla="*/ 2914608 h 3677172"/>
                <a:gd name="connsiteX1065" fmla="*/ 279718 w 5543211"/>
                <a:gd name="connsiteY1065" fmla="*/ 2915194 h 3677172"/>
                <a:gd name="connsiteX1066" fmla="*/ 348953 w 5543211"/>
                <a:gd name="connsiteY1066" fmla="*/ 2906261 h 3677172"/>
                <a:gd name="connsiteX1067" fmla="*/ 330108 w 5543211"/>
                <a:gd name="connsiteY1067" fmla="*/ 2907784 h 3677172"/>
                <a:gd name="connsiteX1068" fmla="*/ 330031 w 5543211"/>
                <a:gd name="connsiteY1068" fmla="*/ 2909864 h 3677172"/>
                <a:gd name="connsiteX1069" fmla="*/ 349000 w 5543211"/>
                <a:gd name="connsiteY1069" fmla="*/ 2907855 h 3677172"/>
                <a:gd name="connsiteX1070" fmla="*/ 211002 w 5543211"/>
                <a:gd name="connsiteY1070" fmla="*/ 2913260 h 3677172"/>
                <a:gd name="connsiteX1071" fmla="*/ 214537 w 5543211"/>
                <a:gd name="connsiteY1071" fmla="*/ 2914608 h 3677172"/>
                <a:gd name="connsiteX1072" fmla="*/ 214537 w 5543211"/>
                <a:gd name="connsiteY1072" fmla="*/ 2922099 h 3677172"/>
                <a:gd name="connsiteX1073" fmla="*/ 214537 w 5543211"/>
                <a:gd name="connsiteY1073" fmla="*/ 2928092 h 3677172"/>
                <a:gd name="connsiteX1074" fmla="*/ 205327 w 5543211"/>
                <a:gd name="connsiteY1074" fmla="*/ 2923075 h 3677172"/>
                <a:gd name="connsiteX1075" fmla="*/ 202162 w 5543211"/>
                <a:gd name="connsiteY1075" fmla="*/ 2921350 h 3677172"/>
                <a:gd name="connsiteX1076" fmla="*/ 200394 w 5543211"/>
                <a:gd name="connsiteY1076" fmla="*/ 2914608 h 3677172"/>
                <a:gd name="connsiteX1077" fmla="*/ 214537 w 5543211"/>
                <a:gd name="connsiteY1077" fmla="*/ 2912810 h 3677172"/>
                <a:gd name="connsiteX1078" fmla="*/ 214537 w 5543211"/>
                <a:gd name="connsiteY1078" fmla="*/ 2914608 h 3677172"/>
                <a:gd name="connsiteX1079" fmla="*/ 213252 w 5543211"/>
                <a:gd name="connsiteY1079" fmla="*/ 2912974 h 3677172"/>
                <a:gd name="connsiteX1080" fmla="*/ 290285 w 5543211"/>
                <a:gd name="connsiteY1080" fmla="*/ 2908209 h 3677172"/>
                <a:gd name="connsiteX1081" fmla="*/ 289965 w 5543211"/>
                <a:gd name="connsiteY1081" fmla="*/ 2908615 h 3677172"/>
                <a:gd name="connsiteX1082" fmla="*/ 214537 w 5543211"/>
                <a:gd name="connsiteY1082" fmla="*/ 2914608 h 3677172"/>
                <a:gd name="connsiteX1083" fmla="*/ 412536 w 5543211"/>
                <a:gd name="connsiteY1083" fmla="*/ 2901124 h 3677172"/>
                <a:gd name="connsiteX1084" fmla="*/ 402592 w 5543211"/>
                <a:gd name="connsiteY1084" fmla="*/ 2902178 h 3677172"/>
                <a:gd name="connsiteX1085" fmla="*/ 398902 w 5543211"/>
                <a:gd name="connsiteY1085" fmla="*/ 2902226 h 3677172"/>
                <a:gd name="connsiteX1086" fmla="*/ 290499 w 5543211"/>
                <a:gd name="connsiteY1086" fmla="*/ 2907936 h 3677172"/>
                <a:gd name="connsiteX1087" fmla="*/ 294090 w 5543211"/>
                <a:gd name="connsiteY1087" fmla="*/ 2907866 h 3677172"/>
                <a:gd name="connsiteX1088" fmla="*/ 296276 w 5543211"/>
                <a:gd name="connsiteY1088" fmla="*/ 2907702 h 3677172"/>
                <a:gd name="connsiteX1089" fmla="*/ 290285 w 5543211"/>
                <a:gd name="connsiteY1089" fmla="*/ 2908209 h 3677172"/>
                <a:gd name="connsiteX1090" fmla="*/ 348880 w 5543211"/>
                <a:gd name="connsiteY1090" fmla="*/ 2903769 h 3677172"/>
                <a:gd name="connsiteX1091" fmla="*/ 330207 w 5543211"/>
                <a:gd name="connsiteY1091" fmla="*/ 2905165 h 3677172"/>
                <a:gd name="connsiteX1092" fmla="*/ 330197 w 5543211"/>
                <a:gd name="connsiteY1092" fmla="*/ 2905419 h 3677172"/>
                <a:gd name="connsiteX1093" fmla="*/ 348885 w 5543211"/>
                <a:gd name="connsiteY1093" fmla="*/ 2903934 h 3677172"/>
                <a:gd name="connsiteX1094" fmla="*/ 157966 w 5543211"/>
                <a:gd name="connsiteY1094" fmla="*/ 2914608 h 3677172"/>
                <a:gd name="connsiteX1095" fmla="*/ 157966 w 5543211"/>
                <a:gd name="connsiteY1095" fmla="*/ 2928092 h 3677172"/>
                <a:gd name="connsiteX1096" fmla="*/ 157966 w 5543211"/>
                <a:gd name="connsiteY1096" fmla="*/ 2914608 h 3677172"/>
                <a:gd name="connsiteX1097" fmla="*/ 291312 w 5543211"/>
                <a:gd name="connsiteY1097" fmla="*/ 2906903 h 3677172"/>
                <a:gd name="connsiteX1098" fmla="*/ 290499 w 5543211"/>
                <a:gd name="connsiteY1098" fmla="*/ 2907936 h 3677172"/>
                <a:gd name="connsiteX1099" fmla="*/ 278718 w 5543211"/>
                <a:gd name="connsiteY1099" fmla="*/ 2908166 h 3677172"/>
                <a:gd name="connsiteX1100" fmla="*/ 250999 w 5543211"/>
                <a:gd name="connsiteY1100" fmla="*/ 2908709 h 3677172"/>
                <a:gd name="connsiteX1101" fmla="*/ 278718 w 5543211"/>
                <a:gd name="connsiteY1101" fmla="*/ 2908166 h 3677172"/>
                <a:gd name="connsiteX1102" fmla="*/ 214537 w 5543211"/>
                <a:gd name="connsiteY1102" fmla="*/ 2914608 h 3677172"/>
                <a:gd name="connsiteX1103" fmla="*/ 250999 w 5543211"/>
                <a:gd name="connsiteY1103" fmla="*/ 2908709 h 3677172"/>
                <a:gd name="connsiteX1104" fmla="*/ 348803 w 5543211"/>
                <a:gd name="connsiteY1104" fmla="*/ 2901133 h 3677172"/>
                <a:gd name="connsiteX1105" fmla="*/ 330288 w 5543211"/>
                <a:gd name="connsiteY1105" fmla="*/ 2902991 h 3677172"/>
                <a:gd name="connsiteX1106" fmla="*/ 330219 w 5543211"/>
                <a:gd name="connsiteY1106" fmla="*/ 2904835 h 3677172"/>
                <a:gd name="connsiteX1107" fmla="*/ 348865 w 5543211"/>
                <a:gd name="connsiteY1107" fmla="*/ 2903260 h 3677172"/>
                <a:gd name="connsiteX1108" fmla="*/ 210185 w 5543211"/>
                <a:gd name="connsiteY1108" fmla="*/ 2909076 h 3677172"/>
                <a:gd name="connsiteX1109" fmla="*/ 213252 w 5543211"/>
                <a:gd name="connsiteY1109" fmla="*/ 2912974 h 3677172"/>
                <a:gd name="connsiteX1110" fmla="*/ 211002 w 5543211"/>
                <a:gd name="connsiteY1110" fmla="*/ 2913260 h 3677172"/>
                <a:gd name="connsiteX1111" fmla="*/ 202239 w 5543211"/>
                <a:gd name="connsiteY1111" fmla="*/ 2909918 h 3677172"/>
                <a:gd name="connsiteX1112" fmla="*/ 389962 w 5543211"/>
                <a:gd name="connsiteY1112" fmla="*/ 2897002 h 3677172"/>
                <a:gd name="connsiteX1113" fmla="*/ 389996 w 5543211"/>
                <a:gd name="connsiteY1113" fmla="*/ 2897121 h 3677172"/>
                <a:gd name="connsiteX1114" fmla="*/ 384250 w 5543211"/>
                <a:gd name="connsiteY1114" fmla="*/ 2901124 h 3677172"/>
                <a:gd name="connsiteX1115" fmla="*/ 383726 w 5543211"/>
                <a:gd name="connsiteY1115" fmla="*/ 2897628 h 3677172"/>
                <a:gd name="connsiteX1116" fmla="*/ 418847 w 5543211"/>
                <a:gd name="connsiteY1116" fmla="*/ 2894104 h 3677172"/>
                <a:gd name="connsiteX1117" fmla="*/ 412536 w 5543211"/>
                <a:gd name="connsiteY1117" fmla="*/ 2901124 h 3677172"/>
                <a:gd name="connsiteX1118" fmla="*/ 412536 w 5543211"/>
                <a:gd name="connsiteY1118" fmla="*/ 2894737 h 3677172"/>
                <a:gd name="connsiteX1119" fmla="*/ 196210 w 5543211"/>
                <a:gd name="connsiteY1119" fmla="*/ 2906505 h 3677172"/>
                <a:gd name="connsiteX1120" fmla="*/ 196859 w 5543211"/>
                <a:gd name="connsiteY1120" fmla="*/ 2907866 h 3677172"/>
                <a:gd name="connsiteX1121" fmla="*/ 202239 w 5543211"/>
                <a:gd name="connsiteY1121" fmla="*/ 2909918 h 3677172"/>
                <a:gd name="connsiteX1122" fmla="*/ 157966 w 5543211"/>
                <a:gd name="connsiteY1122" fmla="*/ 2914608 h 3677172"/>
                <a:gd name="connsiteX1123" fmla="*/ 295042 w 5543211"/>
                <a:gd name="connsiteY1123" fmla="*/ 2900087 h 3677172"/>
                <a:gd name="connsiteX1124" fmla="*/ 295858 w 5543211"/>
                <a:gd name="connsiteY1124" fmla="*/ 2901124 h 3677172"/>
                <a:gd name="connsiteX1125" fmla="*/ 294679 w 5543211"/>
                <a:gd name="connsiteY1125" fmla="*/ 2902622 h 3677172"/>
                <a:gd name="connsiteX1126" fmla="*/ 214537 w 5543211"/>
                <a:gd name="connsiteY1126" fmla="*/ 2912810 h 3677172"/>
                <a:gd name="connsiteX1127" fmla="*/ 214537 w 5543211"/>
                <a:gd name="connsiteY1127" fmla="*/ 2908615 h 3677172"/>
                <a:gd name="connsiteX1128" fmla="*/ 483249 w 5543211"/>
                <a:gd name="connsiteY1128" fmla="*/ 2887640 h 3677172"/>
                <a:gd name="connsiteX1129" fmla="*/ 483249 w 5543211"/>
                <a:gd name="connsiteY1129" fmla="*/ 2901124 h 3677172"/>
                <a:gd name="connsiteX1130" fmla="*/ 483249 w 5543211"/>
                <a:gd name="connsiteY1130" fmla="*/ 2887640 h 3677172"/>
                <a:gd name="connsiteX1131" fmla="*/ 214537 w 5543211"/>
                <a:gd name="connsiteY1131" fmla="*/ 2902622 h 3677172"/>
                <a:gd name="connsiteX1132" fmla="*/ 214537 w 5543211"/>
                <a:gd name="connsiteY1132" fmla="*/ 2908615 h 3677172"/>
                <a:gd name="connsiteX1133" fmla="*/ 210185 w 5543211"/>
                <a:gd name="connsiteY1133" fmla="*/ 2909076 h 3677172"/>
                <a:gd name="connsiteX1134" fmla="*/ 209233 w 5543211"/>
                <a:gd name="connsiteY1134" fmla="*/ 2907866 h 3677172"/>
                <a:gd name="connsiteX1135" fmla="*/ 208661 w 5543211"/>
                <a:gd name="connsiteY1135" fmla="*/ 2903867 h 3677172"/>
                <a:gd name="connsiteX1136" fmla="*/ 348605 w 5543211"/>
                <a:gd name="connsiteY1136" fmla="*/ 2894413 h 3677172"/>
                <a:gd name="connsiteX1137" fmla="*/ 330537 w 5543211"/>
                <a:gd name="connsiteY1137" fmla="*/ 2896326 h 3677172"/>
                <a:gd name="connsiteX1138" fmla="*/ 330472 w 5543211"/>
                <a:gd name="connsiteY1138" fmla="*/ 2898072 h 3677172"/>
                <a:gd name="connsiteX1139" fmla="*/ 348645 w 5543211"/>
                <a:gd name="connsiteY1139" fmla="*/ 2895762 h 3677172"/>
                <a:gd name="connsiteX1140" fmla="*/ 388043 w 5543211"/>
                <a:gd name="connsiteY1140" fmla="*/ 2890235 h 3677172"/>
                <a:gd name="connsiteX1141" fmla="*/ 388185 w 5543211"/>
                <a:gd name="connsiteY1141" fmla="*/ 2890736 h 3677172"/>
                <a:gd name="connsiteX1142" fmla="*/ 382796 w 5543211"/>
                <a:gd name="connsiteY1142" fmla="*/ 2891421 h 3677172"/>
                <a:gd name="connsiteX1143" fmla="*/ 382703 w 5543211"/>
                <a:gd name="connsiteY1143" fmla="*/ 2890801 h 3677172"/>
                <a:gd name="connsiteX1144" fmla="*/ 230971 w 5543211"/>
                <a:gd name="connsiteY1144" fmla="*/ 2899140 h 3677172"/>
                <a:gd name="connsiteX1145" fmla="*/ 214537 w 5543211"/>
                <a:gd name="connsiteY1145" fmla="*/ 2902622 h 3677172"/>
                <a:gd name="connsiteX1146" fmla="*/ 214537 w 5543211"/>
                <a:gd name="connsiteY1146" fmla="*/ 2901124 h 3677172"/>
                <a:gd name="connsiteX1147" fmla="*/ 232502 w 5543211"/>
                <a:gd name="connsiteY1147" fmla="*/ 2898573 h 3677172"/>
                <a:gd name="connsiteX1148" fmla="*/ 214537 w 5543211"/>
                <a:gd name="connsiteY1148" fmla="*/ 2901124 h 3677172"/>
                <a:gd name="connsiteX1149" fmla="*/ 208570 w 5543211"/>
                <a:gd name="connsiteY1149" fmla="*/ 2903231 h 3677172"/>
                <a:gd name="connsiteX1150" fmla="*/ 208661 w 5543211"/>
                <a:gd name="connsiteY1150" fmla="*/ 2903867 h 3677172"/>
                <a:gd name="connsiteX1151" fmla="*/ 196210 w 5543211"/>
                <a:gd name="connsiteY1151" fmla="*/ 2906505 h 3677172"/>
                <a:gd name="connsiteX1152" fmla="*/ 194649 w 5543211"/>
                <a:gd name="connsiteY1152" fmla="*/ 2903231 h 3677172"/>
                <a:gd name="connsiteX1153" fmla="*/ 200394 w 5543211"/>
                <a:gd name="connsiteY1153" fmla="*/ 2901124 h 3677172"/>
                <a:gd name="connsiteX1154" fmla="*/ 241788 w 5543211"/>
                <a:gd name="connsiteY1154" fmla="*/ 2897835 h 3677172"/>
                <a:gd name="connsiteX1155" fmla="*/ 230971 w 5543211"/>
                <a:gd name="connsiteY1155" fmla="*/ 2899140 h 3677172"/>
                <a:gd name="connsiteX1156" fmla="*/ 234339 w 5543211"/>
                <a:gd name="connsiteY1156" fmla="*/ 2898427 h 3677172"/>
                <a:gd name="connsiteX1157" fmla="*/ 235983 w 5543211"/>
                <a:gd name="connsiteY1157" fmla="*/ 2898079 h 3677172"/>
                <a:gd name="connsiteX1158" fmla="*/ 234339 w 5543211"/>
                <a:gd name="connsiteY1158" fmla="*/ 2898427 h 3677172"/>
                <a:gd name="connsiteX1159" fmla="*/ 232502 w 5543211"/>
                <a:gd name="connsiteY1159" fmla="*/ 2898573 h 3677172"/>
                <a:gd name="connsiteX1160" fmla="*/ 412536 w 5543211"/>
                <a:gd name="connsiteY1160" fmla="*/ 2887640 h 3677172"/>
                <a:gd name="connsiteX1161" fmla="*/ 412536 w 5543211"/>
                <a:gd name="connsiteY1161" fmla="*/ 2894737 h 3677172"/>
                <a:gd name="connsiteX1162" fmla="*/ 389962 w 5543211"/>
                <a:gd name="connsiteY1162" fmla="*/ 2897002 h 3677172"/>
                <a:gd name="connsiteX1163" fmla="*/ 388185 w 5543211"/>
                <a:gd name="connsiteY1163" fmla="*/ 2890736 h 3677172"/>
                <a:gd name="connsiteX1164" fmla="*/ 288807 w 5543211"/>
                <a:gd name="connsiteY1164" fmla="*/ 2892161 h 3677172"/>
                <a:gd name="connsiteX1165" fmla="*/ 290242 w 5543211"/>
                <a:gd name="connsiteY1165" fmla="*/ 2893985 h 3677172"/>
                <a:gd name="connsiteX1166" fmla="*/ 241788 w 5543211"/>
                <a:gd name="connsiteY1166" fmla="*/ 2897835 h 3677172"/>
                <a:gd name="connsiteX1167" fmla="*/ 330828 w 5543211"/>
                <a:gd name="connsiteY1167" fmla="*/ 2888553 h 3677172"/>
                <a:gd name="connsiteX1168" fmla="*/ 330745 w 5543211"/>
                <a:gd name="connsiteY1168" fmla="*/ 2890767 h 3677172"/>
                <a:gd name="connsiteX1169" fmla="*/ 348457 w 5543211"/>
                <a:gd name="connsiteY1169" fmla="*/ 2889360 h 3677172"/>
                <a:gd name="connsiteX1170" fmla="*/ 348422 w 5543211"/>
                <a:gd name="connsiteY1170" fmla="*/ 2888144 h 3677172"/>
                <a:gd name="connsiteX1171" fmla="*/ 297626 w 5543211"/>
                <a:gd name="connsiteY1171" fmla="*/ 2889325 h 3677172"/>
                <a:gd name="connsiteX1172" fmla="*/ 315800 w 5543211"/>
                <a:gd name="connsiteY1172" fmla="*/ 2888903 h 3677172"/>
                <a:gd name="connsiteX1173" fmla="*/ 288807 w 5543211"/>
                <a:gd name="connsiteY1173" fmla="*/ 2892161 h 3677172"/>
                <a:gd name="connsiteX1174" fmla="*/ 287687 w 5543211"/>
                <a:gd name="connsiteY1174" fmla="*/ 2890737 h 3677172"/>
                <a:gd name="connsiteX1175" fmla="*/ 285251 w 5543211"/>
                <a:gd name="connsiteY1175" fmla="*/ 2887640 h 3677172"/>
                <a:gd name="connsiteX1176" fmla="*/ 287687 w 5543211"/>
                <a:gd name="connsiteY1176" fmla="*/ 2890737 h 3677172"/>
                <a:gd name="connsiteX1177" fmla="*/ 235983 w 5543211"/>
                <a:gd name="connsiteY1177" fmla="*/ 2898079 h 3677172"/>
                <a:gd name="connsiteX1178" fmla="*/ 338454 w 5543211"/>
                <a:gd name="connsiteY1178" fmla="*/ 2684748 h 3677172"/>
                <a:gd name="connsiteX1179" fmla="*/ 336981 w 5543211"/>
                <a:gd name="connsiteY1179" fmla="*/ 2724103 h 3677172"/>
                <a:gd name="connsiteX1180" fmla="*/ 330883 w 5543211"/>
                <a:gd name="connsiteY1180" fmla="*/ 2887083 h 3677172"/>
                <a:gd name="connsiteX1181" fmla="*/ 348329 w 5543211"/>
                <a:gd name="connsiteY1181" fmla="*/ 2884977 h 3677172"/>
                <a:gd name="connsiteX1182" fmla="*/ 345380 w 5543211"/>
                <a:gd name="connsiteY1182" fmla="*/ 2784533 h 3677172"/>
                <a:gd name="connsiteX1183" fmla="*/ 324715 w 5543211"/>
                <a:gd name="connsiteY1183" fmla="*/ 2367877 h 3677172"/>
                <a:gd name="connsiteX1184" fmla="*/ 319626 w 5543211"/>
                <a:gd name="connsiteY1184" fmla="*/ 2368173 h 3677172"/>
                <a:gd name="connsiteX1185" fmla="*/ 325906 w 5543211"/>
                <a:gd name="connsiteY1185" fmla="*/ 2458648 h 3677172"/>
                <a:gd name="connsiteX1186" fmla="*/ 328827 w 5543211"/>
                <a:gd name="connsiteY1186" fmla="*/ 2477771 h 3677172"/>
                <a:gd name="connsiteX1187" fmla="*/ 318452 w 5543211"/>
                <a:gd name="connsiteY1187" fmla="*/ 2351269 h 3677172"/>
                <a:gd name="connsiteX1188" fmla="*/ 319393 w 5543211"/>
                <a:gd name="connsiteY1188" fmla="*/ 2364816 h 3677172"/>
                <a:gd name="connsiteX1189" fmla="*/ 324595 w 5543211"/>
                <a:gd name="connsiteY1189" fmla="*/ 2364672 h 3677172"/>
                <a:gd name="connsiteX1190" fmla="*/ 324084 w 5543211"/>
                <a:gd name="connsiteY1190" fmla="*/ 2351008 h 3677172"/>
                <a:gd name="connsiteX1191" fmla="*/ 267653 w 5543211"/>
                <a:gd name="connsiteY1191" fmla="*/ 2351214 h 3677172"/>
                <a:gd name="connsiteX1192" fmla="*/ 293444 w 5543211"/>
                <a:gd name="connsiteY1192" fmla="*/ 2352409 h 3677172"/>
                <a:gd name="connsiteX1193" fmla="*/ 248999 w 5543211"/>
                <a:gd name="connsiteY1193" fmla="*/ 2359360 h 3677172"/>
                <a:gd name="connsiteX1194" fmla="*/ 223416 w 5543211"/>
                <a:gd name="connsiteY1194" fmla="*/ 2355825 h 3677172"/>
                <a:gd name="connsiteX1195" fmla="*/ 255449 w 5543211"/>
                <a:gd name="connsiteY1195" fmla="*/ 2352088 h 3677172"/>
                <a:gd name="connsiteX1196" fmla="*/ 323941 w 5543211"/>
                <a:gd name="connsiteY1196" fmla="*/ 2347184 h 3677172"/>
                <a:gd name="connsiteX1197" fmla="*/ 318197 w 5543211"/>
                <a:gd name="connsiteY1197" fmla="*/ 2347596 h 3677172"/>
                <a:gd name="connsiteX1198" fmla="*/ 318262 w 5543211"/>
                <a:gd name="connsiteY1198" fmla="*/ 2348528 h 3677172"/>
                <a:gd name="connsiteX1199" fmla="*/ 323957 w 5543211"/>
                <a:gd name="connsiteY1199" fmla="*/ 2347637 h 3677172"/>
                <a:gd name="connsiteX1200" fmla="*/ 323826 w 5543211"/>
                <a:gd name="connsiteY1200" fmla="*/ 2344111 h 3677172"/>
                <a:gd name="connsiteX1201" fmla="*/ 318003 w 5543211"/>
                <a:gd name="connsiteY1201" fmla="*/ 2344790 h 3677172"/>
                <a:gd name="connsiteX1202" fmla="*/ 318142 w 5543211"/>
                <a:gd name="connsiteY1202" fmla="*/ 2346800 h 3677172"/>
                <a:gd name="connsiteX1203" fmla="*/ 323926 w 5543211"/>
                <a:gd name="connsiteY1203" fmla="*/ 2346800 h 3677172"/>
                <a:gd name="connsiteX1204" fmla="*/ 425298 w 5543211"/>
                <a:gd name="connsiteY1204" fmla="*/ 2332272 h 3677172"/>
                <a:gd name="connsiteX1205" fmla="*/ 414920 w 5543211"/>
                <a:gd name="connsiteY1205" fmla="*/ 2346800 h 3677172"/>
                <a:gd name="connsiteX1206" fmla="*/ 414921 w 5543211"/>
                <a:gd name="connsiteY1206" fmla="*/ 2333483 h 3677172"/>
                <a:gd name="connsiteX1207" fmla="*/ 172363 w 5543211"/>
                <a:gd name="connsiteY1207" fmla="*/ 2346800 h 3677172"/>
                <a:gd name="connsiteX1208" fmla="*/ 172364 w 5543211"/>
                <a:gd name="connsiteY1208" fmla="*/ 2346800 h 3677172"/>
                <a:gd name="connsiteX1209" fmla="*/ 264278 w 5543211"/>
                <a:gd name="connsiteY1209" fmla="*/ 2351058 h 3677172"/>
                <a:gd name="connsiteX1210" fmla="*/ 255449 w 5543211"/>
                <a:gd name="connsiteY1210" fmla="*/ 2352088 h 3677172"/>
                <a:gd name="connsiteX1211" fmla="*/ 250836 w 5543211"/>
                <a:gd name="connsiteY1211" fmla="*/ 2352419 h 3677172"/>
                <a:gd name="connsiteX1212" fmla="*/ 429189 w 5543211"/>
                <a:gd name="connsiteY1212" fmla="*/ 2331818 h 3677172"/>
                <a:gd name="connsiteX1213" fmla="*/ 425298 w 5543211"/>
                <a:gd name="connsiteY1213" fmla="*/ 2332272 h 3677172"/>
                <a:gd name="connsiteX1214" fmla="*/ 425388 w 5543211"/>
                <a:gd name="connsiteY1214" fmla="*/ 2332146 h 3677172"/>
                <a:gd name="connsiteX1215" fmla="*/ 429189 w 5543211"/>
                <a:gd name="connsiteY1215" fmla="*/ 2331818 h 3677172"/>
                <a:gd name="connsiteX1216" fmla="*/ 429189 w 5543211"/>
                <a:gd name="connsiteY1216" fmla="*/ 2361782 h 3677172"/>
                <a:gd name="connsiteX1217" fmla="*/ 429189 w 5543211"/>
                <a:gd name="connsiteY1217" fmla="*/ 2331818 h 3677172"/>
                <a:gd name="connsiteX1218" fmla="*/ 158092 w 5543211"/>
                <a:gd name="connsiteY1218" fmla="*/ 2346800 h 3677172"/>
                <a:gd name="connsiteX1219" fmla="*/ 223416 w 5543211"/>
                <a:gd name="connsiteY1219" fmla="*/ 2355825 h 3677172"/>
                <a:gd name="connsiteX1220" fmla="*/ 172360 w 5543211"/>
                <a:gd name="connsiteY1220" fmla="*/ 2361782 h 3677172"/>
                <a:gd name="connsiteX1221" fmla="*/ 158092 w 5543211"/>
                <a:gd name="connsiteY1221" fmla="*/ 2346800 h 3677172"/>
                <a:gd name="connsiteX1222" fmla="*/ 170775 w 5543211"/>
                <a:gd name="connsiteY1222" fmla="*/ 2345690 h 3677172"/>
                <a:gd name="connsiteX1223" fmla="*/ 172360 w 5543211"/>
                <a:gd name="connsiteY1223" fmla="*/ 2346800 h 3677172"/>
                <a:gd name="connsiteX1224" fmla="*/ 172363 w 5543211"/>
                <a:gd name="connsiteY1224" fmla="*/ 2346800 h 3677172"/>
                <a:gd name="connsiteX1225" fmla="*/ 158092 w 5543211"/>
                <a:gd name="connsiteY1225" fmla="*/ 2346800 h 3677172"/>
                <a:gd name="connsiteX1226" fmla="*/ 323385 w 5543211"/>
                <a:gd name="connsiteY1226" fmla="*/ 2332337 h 3677172"/>
                <a:gd name="connsiteX1227" fmla="*/ 317176 w 5543211"/>
                <a:gd name="connsiteY1227" fmla="*/ 2332880 h 3677172"/>
                <a:gd name="connsiteX1228" fmla="*/ 317770 w 5543211"/>
                <a:gd name="connsiteY1228" fmla="*/ 2341434 h 3677172"/>
                <a:gd name="connsiteX1229" fmla="*/ 323706 w 5543211"/>
                <a:gd name="connsiteY1229" fmla="*/ 2340922 h 3677172"/>
                <a:gd name="connsiteX1230" fmla="*/ 170901 w 5543211"/>
                <a:gd name="connsiteY1230" fmla="*/ 2332840 h 3677172"/>
                <a:gd name="connsiteX1231" fmla="*/ 172360 w 5543211"/>
                <a:gd name="connsiteY1231" fmla="*/ 2332956 h 3677172"/>
                <a:gd name="connsiteX1232" fmla="*/ 172360 w 5543211"/>
                <a:gd name="connsiteY1232" fmla="*/ 2345552 h 3677172"/>
                <a:gd name="connsiteX1233" fmla="*/ 170775 w 5543211"/>
                <a:gd name="connsiteY1233" fmla="*/ 2345690 h 3677172"/>
                <a:gd name="connsiteX1234" fmla="*/ 161659 w 5543211"/>
                <a:gd name="connsiteY1234" fmla="*/ 2339309 h 3677172"/>
                <a:gd name="connsiteX1235" fmla="*/ 323018 w 5543211"/>
                <a:gd name="connsiteY1235" fmla="*/ 2322513 h 3677172"/>
                <a:gd name="connsiteX1236" fmla="*/ 316371 w 5543211"/>
                <a:gd name="connsiteY1236" fmla="*/ 2322923 h 3677172"/>
                <a:gd name="connsiteX1237" fmla="*/ 317054 w 5543211"/>
                <a:gd name="connsiteY1237" fmla="*/ 2331129 h 3677172"/>
                <a:gd name="connsiteX1238" fmla="*/ 317102 w 5543211"/>
                <a:gd name="connsiteY1238" fmla="*/ 2331818 h 3677172"/>
                <a:gd name="connsiteX1239" fmla="*/ 323366 w 5543211"/>
                <a:gd name="connsiteY1239" fmla="*/ 2331818 h 3677172"/>
                <a:gd name="connsiteX1240" fmla="*/ 158092 w 5543211"/>
                <a:gd name="connsiteY1240" fmla="*/ 2331818 h 3677172"/>
                <a:gd name="connsiteX1241" fmla="*/ 158092 w 5543211"/>
                <a:gd name="connsiteY1241" fmla="*/ 2346800 h 3677172"/>
                <a:gd name="connsiteX1242" fmla="*/ 158092 w 5543211"/>
                <a:gd name="connsiteY1242" fmla="*/ 2331818 h 3677172"/>
                <a:gd name="connsiteX1243" fmla="*/ 414921 w 5543211"/>
                <a:gd name="connsiteY1243" fmla="*/ 2316837 h 3677172"/>
                <a:gd name="connsiteX1244" fmla="*/ 425622 w 5543211"/>
                <a:gd name="connsiteY1244" fmla="*/ 2331818 h 3677172"/>
                <a:gd name="connsiteX1245" fmla="*/ 425388 w 5543211"/>
                <a:gd name="connsiteY1245" fmla="*/ 2332146 h 3677172"/>
                <a:gd name="connsiteX1246" fmla="*/ 414921 w 5543211"/>
                <a:gd name="connsiteY1246" fmla="*/ 2333049 h 3677172"/>
                <a:gd name="connsiteX1247" fmla="*/ 267321 w 5543211"/>
                <a:gd name="connsiteY1247" fmla="*/ 1721560 h 3677172"/>
                <a:gd name="connsiteX1248" fmla="*/ 274565 w 5543211"/>
                <a:gd name="connsiteY1248" fmla="*/ 1821049 h 3677172"/>
                <a:gd name="connsiteX1249" fmla="*/ 316343 w 5543211"/>
                <a:gd name="connsiteY1249" fmla="*/ 2322587 h 3677172"/>
                <a:gd name="connsiteX1250" fmla="*/ 323006 w 5543211"/>
                <a:gd name="connsiteY1250" fmla="*/ 2322198 h 3677172"/>
                <a:gd name="connsiteX1251" fmla="*/ 322641 w 5543211"/>
                <a:gd name="connsiteY1251" fmla="*/ 2312466 h 3677172"/>
                <a:gd name="connsiteX1252" fmla="*/ 315472 w 5543211"/>
                <a:gd name="connsiteY1252" fmla="*/ 2120842 h 3677172"/>
                <a:gd name="connsiteX1253" fmla="*/ 286793 w 5543211"/>
                <a:gd name="connsiteY1253" fmla="*/ 1737593 h 3677172"/>
                <a:gd name="connsiteX1254" fmla="*/ 284956 w 5543211"/>
                <a:gd name="connsiteY1254" fmla="*/ 1721235 h 3677172"/>
                <a:gd name="connsiteX1255" fmla="*/ 118274 w 5543211"/>
                <a:gd name="connsiteY1255" fmla="*/ 1706786 h 3677172"/>
                <a:gd name="connsiteX1256" fmla="*/ 118274 w 5543211"/>
                <a:gd name="connsiteY1256" fmla="*/ 1706786 h 3677172"/>
                <a:gd name="connsiteX1257" fmla="*/ 118274 w 5543211"/>
                <a:gd name="connsiteY1257" fmla="*/ 1718771 h 3677172"/>
                <a:gd name="connsiteX1258" fmla="*/ 115436 w 5543211"/>
                <a:gd name="connsiteY1258" fmla="*/ 1719251 h 3677172"/>
                <a:gd name="connsiteX1259" fmla="*/ 107629 w 5543211"/>
                <a:gd name="connsiteY1259" fmla="*/ 1713977 h 3677172"/>
                <a:gd name="connsiteX1260" fmla="*/ 118274 w 5543211"/>
                <a:gd name="connsiteY1260" fmla="*/ 1706786 h 3677172"/>
                <a:gd name="connsiteX1261" fmla="*/ 149483 w 5543211"/>
                <a:gd name="connsiteY1261" fmla="*/ 1706067 h 3677172"/>
                <a:gd name="connsiteX1262" fmla="*/ 177932 w 5543211"/>
                <a:gd name="connsiteY1262" fmla="*/ 1705616 h 3677172"/>
                <a:gd name="connsiteX1263" fmla="*/ 175047 w 5543211"/>
                <a:gd name="connsiteY1263" fmla="*/ 1706786 h 3677172"/>
                <a:gd name="connsiteX1264" fmla="*/ 139564 w 5543211"/>
                <a:gd name="connsiteY1264" fmla="*/ 1706786 h 3677172"/>
                <a:gd name="connsiteX1265" fmla="*/ 118274 w 5543211"/>
                <a:gd name="connsiteY1265" fmla="*/ 1706786 h 3677172"/>
                <a:gd name="connsiteX1266" fmla="*/ 104081 w 5543211"/>
                <a:gd name="connsiteY1266" fmla="*/ 1706786 h 3677172"/>
                <a:gd name="connsiteX1267" fmla="*/ 120157 w 5543211"/>
                <a:gd name="connsiteY1267" fmla="*/ 1706531 h 3677172"/>
                <a:gd name="connsiteX1268" fmla="*/ 118274 w 5543211"/>
                <a:gd name="connsiteY1268" fmla="*/ 1706786 h 3677172"/>
                <a:gd name="connsiteX1269" fmla="*/ 118274 w 5543211"/>
                <a:gd name="connsiteY1269" fmla="*/ 1706786 h 3677172"/>
                <a:gd name="connsiteX1270" fmla="*/ 187950 w 5543211"/>
                <a:gd name="connsiteY1270" fmla="*/ 1701556 h 3677172"/>
                <a:gd name="connsiteX1271" fmla="*/ 178467 w 5543211"/>
                <a:gd name="connsiteY1271" fmla="*/ 1705399 h 3677172"/>
                <a:gd name="connsiteX1272" fmla="*/ 149483 w 5543211"/>
                <a:gd name="connsiteY1272" fmla="*/ 1706067 h 3677172"/>
                <a:gd name="connsiteX1273" fmla="*/ 120157 w 5543211"/>
                <a:gd name="connsiteY1273" fmla="*/ 1706531 h 3677172"/>
                <a:gd name="connsiteX1274" fmla="*/ 130438 w 5543211"/>
                <a:gd name="connsiteY1274" fmla="*/ 1705142 h 3677172"/>
                <a:gd name="connsiteX1275" fmla="*/ 235490 w 5543211"/>
                <a:gd name="connsiteY1275" fmla="*/ 1698676 h 3677172"/>
                <a:gd name="connsiteX1276" fmla="*/ 238162 w 5543211"/>
                <a:gd name="connsiteY1276" fmla="*/ 1698524 h 3677172"/>
                <a:gd name="connsiteX1277" fmla="*/ 198050 w 5543211"/>
                <a:gd name="connsiteY1277" fmla="*/ 1705298 h 3677172"/>
                <a:gd name="connsiteX1278" fmla="*/ 177932 w 5543211"/>
                <a:gd name="connsiteY1278" fmla="*/ 1705616 h 3677172"/>
                <a:gd name="connsiteX1279" fmla="*/ 178467 w 5543211"/>
                <a:gd name="connsiteY1279" fmla="*/ 1705399 h 3677172"/>
                <a:gd name="connsiteX1280" fmla="*/ 196337 w 5543211"/>
                <a:gd name="connsiteY1280" fmla="*/ 1704988 h 3677172"/>
                <a:gd name="connsiteX1281" fmla="*/ 183067 w 5543211"/>
                <a:gd name="connsiteY1281" fmla="*/ 1698032 h 3677172"/>
                <a:gd name="connsiteX1282" fmla="*/ 130438 w 5543211"/>
                <a:gd name="connsiteY1282" fmla="*/ 1705142 h 3677172"/>
                <a:gd name="connsiteX1283" fmla="*/ 104081 w 5543211"/>
                <a:gd name="connsiteY1283" fmla="*/ 1706786 h 3677172"/>
                <a:gd name="connsiteX1284" fmla="*/ 274400 w 5543211"/>
                <a:gd name="connsiteY1284" fmla="*/ 1692403 h 3677172"/>
                <a:gd name="connsiteX1285" fmla="*/ 268527 w 5543211"/>
                <a:gd name="connsiteY1285" fmla="*/ 1693395 h 3677172"/>
                <a:gd name="connsiteX1286" fmla="*/ 268217 w 5543211"/>
                <a:gd name="connsiteY1286" fmla="*/ 1693400 h 3677172"/>
                <a:gd name="connsiteX1287" fmla="*/ 274400 w 5543211"/>
                <a:gd name="connsiteY1287" fmla="*/ 1692403 h 3677172"/>
                <a:gd name="connsiteX1288" fmla="*/ 276120 w 5543211"/>
                <a:gd name="connsiteY1288" fmla="*/ 1693275 h 3677172"/>
                <a:gd name="connsiteX1289" fmla="*/ 274840 w 5543211"/>
                <a:gd name="connsiteY1289" fmla="*/ 1693295 h 3677172"/>
                <a:gd name="connsiteX1290" fmla="*/ 194162 w 5543211"/>
                <a:gd name="connsiteY1290" fmla="*/ 1696533 h 3677172"/>
                <a:gd name="connsiteX1291" fmla="*/ 194035 w 5543211"/>
                <a:gd name="connsiteY1291" fmla="*/ 1696816 h 3677172"/>
                <a:gd name="connsiteX1292" fmla="*/ 183067 w 5543211"/>
                <a:gd name="connsiteY1292" fmla="*/ 1698032 h 3677172"/>
                <a:gd name="connsiteX1293" fmla="*/ 94619 w 5543211"/>
                <a:gd name="connsiteY1293" fmla="*/ 1698796 h 3677172"/>
                <a:gd name="connsiteX1294" fmla="*/ 104081 w 5543211"/>
                <a:gd name="connsiteY1294" fmla="*/ 1706786 h 3677172"/>
                <a:gd name="connsiteX1295" fmla="*/ 93436 w 5543211"/>
                <a:gd name="connsiteY1295" fmla="*/ 1699595 h 3677172"/>
                <a:gd name="connsiteX1296" fmla="*/ 280868 w 5543211"/>
                <a:gd name="connsiteY1296" fmla="*/ 1684818 h 3677172"/>
                <a:gd name="connsiteX1297" fmla="*/ 264803 w 5543211"/>
                <a:gd name="connsiteY1297" fmla="*/ 1686988 h 3677172"/>
                <a:gd name="connsiteX1298" fmla="*/ 265274 w 5543211"/>
                <a:gd name="connsiteY1298" fmla="*/ 1693447 h 3677172"/>
                <a:gd name="connsiteX1299" fmla="*/ 268217 w 5543211"/>
                <a:gd name="connsiteY1299" fmla="*/ 1693400 h 3677172"/>
                <a:gd name="connsiteX1300" fmla="*/ 265304 w 5543211"/>
                <a:gd name="connsiteY1300" fmla="*/ 1693870 h 3677172"/>
                <a:gd name="connsiteX1301" fmla="*/ 265309 w 5543211"/>
                <a:gd name="connsiteY1301" fmla="*/ 1693939 h 3677172"/>
                <a:gd name="connsiteX1302" fmla="*/ 268527 w 5543211"/>
                <a:gd name="connsiteY1302" fmla="*/ 1693395 h 3677172"/>
                <a:gd name="connsiteX1303" fmla="*/ 274840 w 5543211"/>
                <a:gd name="connsiteY1303" fmla="*/ 1693295 h 3677172"/>
                <a:gd name="connsiteX1304" fmla="*/ 276344 w 5543211"/>
                <a:gd name="connsiteY1304" fmla="*/ 1696344 h 3677172"/>
                <a:gd name="connsiteX1305" fmla="*/ 265530 w 5543211"/>
                <a:gd name="connsiteY1305" fmla="*/ 1696961 h 3677172"/>
                <a:gd name="connsiteX1306" fmla="*/ 265726 w 5543211"/>
                <a:gd name="connsiteY1306" fmla="*/ 1699657 h 3677172"/>
                <a:gd name="connsiteX1307" fmla="*/ 277344 w 5543211"/>
                <a:gd name="connsiteY1307" fmla="*/ 1698370 h 3677172"/>
                <a:gd name="connsiteX1308" fmla="*/ 278575 w 5543211"/>
                <a:gd name="connsiteY1308" fmla="*/ 1700864 h 3677172"/>
                <a:gd name="connsiteX1309" fmla="*/ 265930 w 5543211"/>
                <a:gd name="connsiteY1309" fmla="*/ 1702465 h 3677172"/>
                <a:gd name="connsiteX1310" fmla="*/ 267292 w 5543211"/>
                <a:gd name="connsiteY1310" fmla="*/ 1721168 h 3677172"/>
                <a:gd name="connsiteX1311" fmla="*/ 284949 w 5543211"/>
                <a:gd name="connsiteY1311" fmla="*/ 1721168 h 3677172"/>
                <a:gd name="connsiteX1312" fmla="*/ 283876 w 5543211"/>
                <a:gd name="connsiteY1312" fmla="*/ 1711607 h 3677172"/>
                <a:gd name="connsiteX1313" fmla="*/ 281497 w 5543211"/>
                <a:gd name="connsiteY1313" fmla="*/ 1706786 h 3677172"/>
                <a:gd name="connsiteX1314" fmla="*/ 278575 w 5543211"/>
                <a:gd name="connsiteY1314" fmla="*/ 1700864 h 3677172"/>
                <a:gd name="connsiteX1315" fmla="*/ 282612 w 5543211"/>
                <a:gd name="connsiteY1315" fmla="*/ 1700352 h 3677172"/>
                <a:gd name="connsiteX1316" fmla="*/ 282328 w 5543211"/>
                <a:gd name="connsiteY1316" fmla="*/ 1697817 h 3677172"/>
                <a:gd name="connsiteX1317" fmla="*/ 277344 w 5543211"/>
                <a:gd name="connsiteY1317" fmla="*/ 1698370 h 3677172"/>
                <a:gd name="connsiteX1318" fmla="*/ 276344 w 5543211"/>
                <a:gd name="connsiteY1318" fmla="*/ 1696344 h 3677172"/>
                <a:gd name="connsiteX1319" fmla="*/ 281587 w 5543211"/>
                <a:gd name="connsiteY1319" fmla="*/ 1696045 h 3677172"/>
                <a:gd name="connsiteX1320" fmla="*/ 282161 w 5543211"/>
                <a:gd name="connsiteY1320" fmla="*/ 1696336 h 3677172"/>
                <a:gd name="connsiteX1321" fmla="*/ 282125 w 5543211"/>
                <a:gd name="connsiteY1321" fmla="*/ 1696014 h 3677172"/>
                <a:gd name="connsiteX1322" fmla="*/ 281587 w 5543211"/>
                <a:gd name="connsiteY1322" fmla="*/ 1696045 h 3677172"/>
                <a:gd name="connsiteX1323" fmla="*/ 276120 w 5543211"/>
                <a:gd name="connsiteY1323" fmla="*/ 1693275 h 3677172"/>
                <a:gd name="connsiteX1324" fmla="*/ 281808 w 5543211"/>
                <a:gd name="connsiteY1324" fmla="*/ 1693185 h 3677172"/>
                <a:gd name="connsiteX1325" fmla="*/ 166277 w 5543211"/>
                <a:gd name="connsiteY1325" fmla="*/ 1688525 h 3677172"/>
                <a:gd name="connsiteX1326" fmla="*/ 175795 w 5543211"/>
                <a:gd name="connsiteY1326" fmla="*/ 1690132 h 3677172"/>
                <a:gd name="connsiteX1327" fmla="*/ 104081 w 5543211"/>
                <a:gd name="connsiteY1327" fmla="*/ 1692403 h 3677172"/>
                <a:gd name="connsiteX1328" fmla="*/ 331173 w 5543211"/>
                <a:gd name="connsiteY1328" fmla="*/ 1678831 h 3677172"/>
                <a:gd name="connsiteX1329" fmla="*/ 333783 w 5543211"/>
                <a:gd name="connsiteY1329" fmla="*/ 1678682 h 3677172"/>
                <a:gd name="connsiteX1330" fmla="*/ 338270 w 5543211"/>
                <a:gd name="connsiteY1330" fmla="*/ 1679819 h 3677172"/>
                <a:gd name="connsiteX1331" fmla="*/ 339229 w 5543211"/>
                <a:gd name="connsiteY1331" fmla="*/ 1681519 h 3677172"/>
                <a:gd name="connsiteX1332" fmla="*/ 331173 w 5543211"/>
                <a:gd name="connsiteY1332" fmla="*/ 1692403 h 3677172"/>
                <a:gd name="connsiteX1333" fmla="*/ 331173 w 5543211"/>
                <a:gd name="connsiteY1333" fmla="*/ 1678021 h 3677172"/>
                <a:gd name="connsiteX1334" fmla="*/ 331173 w 5543211"/>
                <a:gd name="connsiteY1334" fmla="*/ 1678831 h 3677172"/>
                <a:gd name="connsiteX1335" fmla="*/ 320789 w 5543211"/>
                <a:gd name="connsiteY1335" fmla="*/ 1679424 h 3677172"/>
                <a:gd name="connsiteX1336" fmla="*/ 347362 w 5543211"/>
                <a:gd name="connsiteY1336" fmla="*/ 1674201 h 3677172"/>
                <a:gd name="connsiteX1337" fmla="*/ 345366 w 5543211"/>
                <a:gd name="connsiteY1337" fmla="*/ 1692403 h 3677172"/>
                <a:gd name="connsiteX1338" fmla="*/ 339229 w 5543211"/>
                <a:gd name="connsiteY1338" fmla="*/ 1681519 h 3677172"/>
                <a:gd name="connsiteX1339" fmla="*/ 341661 w 5543211"/>
                <a:gd name="connsiteY1339" fmla="*/ 1678232 h 3677172"/>
                <a:gd name="connsiteX1340" fmla="*/ 345366 w 5543211"/>
                <a:gd name="connsiteY1340" fmla="*/ 1678021 h 3677172"/>
                <a:gd name="connsiteX1341" fmla="*/ 347362 w 5543211"/>
                <a:gd name="connsiteY1341" fmla="*/ 1674201 h 3677172"/>
                <a:gd name="connsiteX1342" fmla="*/ 279770 w 5543211"/>
                <a:gd name="connsiteY1342" fmla="*/ 1675033 h 3677172"/>
                <a:gd name="connsiteX1343" fmla="*/ 264184 w 5543211"/>
                <a:gd name="connsiteY1343" fmla="*/ 1678488 h 3677172"/>
                <a:gd name="connsiteX1344" fmla="*/ 264487 w 5543211"/>
                <a:gd name="connsiteY1344" fmla="*/ 1682638 h 3677172"/>
                <a:gd name="connsiteX1345" fmla="*/ 280521 w 5543211"/>
                <a:gd name="connsiteY1345" fmla="*/ 1681723 h 3677172"/>
                <a:gd name="connsiteX1346" fmla="*/ 104081 w 5543211"/>
                <a:gd name="connsiteY1346" fmla="*/ 1678021 h 3677172"/>
                <a:gd name="connsiteX1347" fmla="*/ 104081 w 5543211"/>
                <a:gd name="connsiteY1347" fmla="*/ 1692403 h 3677172"/>
                <a:gd name="connsiteX1348" fmla="*/ 94619 w 5543211"/>
                <a:gd name="connsiteY1348" fmla="*/ 1698796 h 3677172"/>
                <a:gd name="connsiteX1349" fmla="*/ 93436 w 5543211"/>
                <a:gd name="connsiteY1349" fmla="*/ 1697797 h 3677172"/>
                <a:gd name="connsiteX1350" fmla="*/ 104081 w 5543211"/>
                <a:gd name="connsiteY1350" fmla="*/ 1678021 h 3677172"/>
                <a:gd name="connsiteX1351" fmla="*/ 331173 w 5543211"/>
                <a:gd name="connsiteY1351" fmla="*/ 1663639 h 3677172"/>
                <a:gd name="connsiteX1352" fmla="*/ 341818 w 5543211"/>
                <a:gd name="connsiteY1352" fmla="*/ 1678021 h 3677172"/>
                <a:gd name="connsiteX1353" fmla="*/ 341661 w 5543211"/>
                <a:gd name="connsiteY1353" fmla="*/ 1678232 h 3677172"/>
                <a:gd name="connsiteX1354" fmla="*/ 333783 w 5543211"/>
                <a:gd name="connsiteY1354" fmla="*/ 1678682 h 3677172"/>
                <a:gd name="connsiteX1355" fmla="*/ 331173 w 5543211"/>
                <a:gd name="connsiteY1355" fmla="*/ 1678021 h 3677172"/>
                <a:gd name="connsiteX1356" fmla="*/ 250194 w 5543211"/>
                <a:gd name="connsiteY1356" fmla="*/ 1411547 h 3677172"/>
                <a:gd name="connsiteX1357" fmla="*/ 255091 w 5543211"/>
                <a:gd name="connsiteY1357" fmla="*/ 1553612 h 3677172"/>
                <a:gd name="connsiteX1358" fmla="*/ 263648 w 5543211"/>
                <a:gd name="connsiteY1358" fmla="*/ 1671123 h 3677172"/>
                <a:gd name="connsiteX1359" fmla="*/ 279138 w 5543211"/>
                <a:gd name="connsiteY1359" fmla="*/ 1669406 h 3677172"/>
                <a:gd name="connsiteX1360" fmla="*/ 142553 w 5543211"/>
                <a:gd name="connsiteY1360" fmla="*/ 1264233 h 3677172"/>
                <a:gd name="connsiteX1361" fmla="*/ 140623 w 5543211"/>
                <a:gd name="connsiteY1361" fmla="*/ 1267666 h 3677172"/>
                <a:gd name="connsiteX1362" fmla="*/ 127083 w 5543211"/>
                <a:gd name="connsiteY1362" fmla="*/ 1269919 h 3677172"/>
                <a:gd name="connsiteX1363" fmla="*/ 62011 w 5543211"/>
                <a:gd name="connsiteY1363" fmla="*/ 1271717 h 3677172"/>
                <a:gd name="connsiteX1364" fmla="*/ 193480 w 5543211"/>
                <a:gd name="connsiteY1364" fmla="*/ 1259500 h 3677172"/>
                <a:gd name="connsiteX1365" fmla="*/ 199013 w 5543211"/>
                <a:gd name="connsiteY1365" fmla="*/ 1259659 h 3677172"/>
                <a:gd name="connsiteX1366" fmla="*/ 179845 w 5543211"/>
                <a:gd name="connsiteY1366" fmla="*/ 1271717 h 3677172"/>
                <a:gd name="connsiteX1367" fmla="*/ 146429 w 5543211"/>
                <a:gd name="connsiteY1367" fmla="*/ 1286100 h 3677172"/>
                <a:gd name="connsiteX1368" fmla="*/ 140494 w 5543211"/>
                <a:gd name="connsiteY1368" fmla="*/ 1267897 h 3677172"/>
                <a:gd name="connsiteX1369" fmla="*/ 140623 w 5543211"/>
                <a:gd name="connsiteY1369" fmla="*/ 1267666 h 3677172"/>
                <a:gd name="connsiteX1370" fmla="*/ 184913 w 5543211"/>
                <a:gd name="connsiteY1370" fmla="*/ 1260296 h 3677172"/>
                <a:gd name="connsiteX1371" fmla="*/ 202708 w 5543211"/>
                <a:gd name="connsiteY1371" fmla="*/ 1257335 h 3677172"/>
                <a:gd name="connsiteX1372" fmla="*/ 199899 w 5543211"/>
                <a:gd name="connsiteY1372" fmla="*/ 1259102 h 3677172"/>
                <a:gd name="connsiteX1373" fmla="*/ 197432 w 5543211"/>
                <a:gd name="connsiteY1373" fmla="*/ 1259133 h 3677172"/>
                <a:gd name="connsiteX1374" fmla="*/ 193480 w 5543211"/>
                <a:gd name="connsiteY1374" fmla="*/ 1259500 h 3677172"/>
                <a:gd name="connsiteX1375" fmla="*/ 190255 w 5543211"/>
                <a:gd name="connsiteY1375" fmla="*/ 1259407 h 3677172"/>
                <a:gd name="connsiteX1376" fmla="*/ 145981 w 5543211"/>
                <a:gd name="connsiteY1376" fmla="*/ 1258132 h 3677172"/>
                <a:gd name="connsiteX1377" fmla="*/ 190255 w 5543211"/>
                <a:gd name="connsiteY1377" fmla="*/ 1259407 h 3677172"/>
                <a:gd name="connsiteX1378" fmla="*/ 184913 w 5543211"/>
                <a:gd name="connsiteY1378" fmla="*/ 1260296 h 3677172"/>
                <a:gd name="connsiteX1379" fmla="*/ 142553 w 5543211"/>
                <a:gd name="connsiteY1379" fmla="*/ 1264233 h 3677172"/>
                <a:gd name="connsiteX1380" fmla="*/ 208412 w 5543211"/>
                <a:gd name="connsiteY1380" fmla="*/ 1253351 h 3677172"/>
                <a:gd name="connsiteX1381" fmla="*/ 208644 w 5543211"/>
                <a:gd name="connsiteY1381" fmla="*/ 1255087 h 3677172"/>
                <a:gd name="connsiteX1382" fmla="*/ 202708 w 5543211"/>
                <a:gd name="connsiteY1382" fmla="*/ 1257335 h 3677172"/>
                <a:gd name="connsiteX1383" fmla="*/ 201835 w 5543211"/>
                <a:gd name="connsiteY1383" fmla="*/ 1253765 h 3677172"/>
                <a:gd name="connsiteX1384" fmla="*/ 350494 w 5543211"/>
                <a:gd name="connsiteY1384" fmla="*/ 1244050 h 3677172"/>
                <a:gd name="connsiteX1385" fmla="*/ 343406 w 5543211"/>
                <a:gd name="connsiteY1385" fmla="*/ 1257335 h 3677172"/>
                <a:gd name="connsiteX1386" fmla="*/ 343406 w 5543211"/>
                <a:gd name="connsiteY1386" fmla="*/ 1245165 h 3677172"/>
                <a:gd name="connsiteX1387" fmla="*/ 118290 w 5543211"/>
                <a:gd name="connsiteY1387" fmla="*/ 1257335 h 3677172"/>
                <a:gd name="connsiteX1388" fmla="*/ 149582 w 5543211"/>
                <a:gd name="connsiteY1388" fmla="*/ 1256261 h 3677172"/>
                <a:gd name="connsiteX1389" fmla="*/ 146429 w 5543211"/>
                <a:gd name="connsiteY1389" fmla="*/ 1257335 h 3677172"/>
                <a:gd name="connsiteX1390" fmla="*/ 145981 w 5543211"/>
                <a:gd name="connsiteY1390" fmla="*/ 1258132 h 3677172"/>
                <a:gd name="connsiteX1391" fmla="*/ 351080 w 5543211"/>
                <a:gd name="connsiteY1391" fmla="*/ 1242952 h 3677172"/>
                <a:gd name="connsiteX1392" fmla="*/ 357476 w 5543211"/>
                <a:gd name="connsiteY1392" fmla="*/ 1242952 h 3677172"/>
                <a:gd name="connsiteX1393" fmla="*/ 350494 w 5543211"/>
                <a:gd name="connsiteY1393" fmla="*/ 1244050 h 3677172"/>
                <a:gd name="connsiteX1394" fmla="*/ 62011 w 5543211"/>
                <a:gd name="connsiteY1394" fmla="*/ 1257335 h 3677172"/>
                <a:gd name="connsiteX1395" fmla="*/ 62011 w 5543211"/>
                <a:gd name="connsiteY1395" fmla="*/ 1271717 h 3677172"/>
                <a:gd name="connsiteX1396" fmla="*/ 62011 w 5543211"/>
                <a:gd name="connsiteY1396" fmla="*/ 1257335 h 3677172"/>
                <a:gd name="connsiteX1397" fmla="*/ 130685 w 5543211"/>
                <a:gd name="connsiteY1397" fmla="*/ 1249801 h 3677172"/>
                <a:gd name="connsiteX1398" fmla="*/ 130601 w 5543211"/>
                <a:gd name="connsiteY1398" fmla="*/ 1250144 h 3677172"/>
                <a:gd name="connsiteX1399" fmla="*/ 118290 w 5543211"/>
                <a:gd name="connsiteY1399" fmla="*/ 1257335 h 3677172"/>
                <a:gd name="connsiteX1400" fmla="*/ 119853 w 5543211"/>
                <a:gd name="connsiteY1400" fmla="*/ 1250943 h 3677172"/>
                <a:gd name="connsiteX1401" fmla="*/ 127083 w 5543211"/>
                <a:gd name="connsiteY1401" fmla="*/ 1250144 h 3677172"/>
                <a:gd name="connsiteX1402" fmla="*/ 122980 w 5543211"/>
                <a:gd name="connsiteY1402" fmla="*/ 1248431 h 3677172"/>
                <a:gd name="connsiteX1403" fmla="*/ 120049 w 5543211"/>
                <a:gd name="connsiteY1403" fmla="*/ 1250144 h 3677172"/>
                <a:gd name="connsiteX1404" fmla="*/ 119853 w 5543211"/>
                <a:gd name="connsiteY1404" fmla="*/ 1250943 h 3677172"/>
                <a:gd name="connsiteX1405" fmla="*/ 62011 w 5543211"/>
                <a:gd name="connsiteY1405" fmla="*/ 1257335 h 3677172"/>
                <a:gd name="connsiteX1406" fmla="*/ 190609 w 5543211"/>
                <a:gd name="connsiteY1406" fmla="*/ 1244103 h 3677172"/>
                <a:gd name="connsiteX1407" fmla="*/ 200950 w 5543211"/>
                <a:gd name="connsiteY1407" fmla="*/ 1250144 h 3677172"/>
                <a:gd name="connsiteX1408" fmla="*/ 201835 w 5543211"/>
                <a:gd name="connsiteY1408" fmla="*/ 1253765 h 3677172"/>
                <a:gd name="connsiteX1409" fmla="*/ 177207 w 5543211"/>
                <a:gd name="connsiteY1409" fmla="*/ 1255312 h 3677172"/>
                <a:gd name="connsiteX1410" fmla="*/ 149582 w 5543211"/>
                <a:gd name="connsiteY1410" fmla="*/ 1256261 h 3677172"/>
                <a:gd name="connsiteX1411" fmla="*/ 183192 w 5543211"/>
                <a:gd name="connsiteY1411" fmla="*/ 1244808 h 3677172"/>
                <a:gd name="connsiteX1412" fmla="*/ 132360 w 5543211"/>
                <a:gd name="connsiteY1412" fmla="*/ 1242952 h 3677172"/>
                <a:gd name="connsiteX1413" fmla="*/ 131317 w 5543211"/>
                <a:gd name="connsiteY1413" fmla="*/ 1247214 h 3677172"/>
                <a:gd name="connsiteX1414" fmla="*/ 122980 w 5543211"/>
                <a:gd name="connsiteY1414" fmla="*/ 1248431 h 3677172"/>
                <a:gd name="connsiteX1415" fmla="*/ 345038 w 5543211"/>
                <a:gd name="connsiteY1415" fmla="*/ 1229961 h 3677172"/>
                <a:gd name="connsiteX1416" fmla="*/ 353958 w 5543211"/>
                <a:gd name="connsiteY1416" fmla="*/ 1237559 h 3677172"/>
                <a:gd name="connsiteX1417" fmla="*/ 351080 w 5543211"/>
                <a:gd name="connsiteY1417" fmla="*/ 1242952 h 3677172"/>
                <a:gd name="connsiteX1418" fmla="*/ 343406 w 5543211"/>
                <a:gd name="connsiteY1418" fmla="*/ 1242952 h 3677172"/>
                <a:gd name="connsiteX1419" fmla="*/ 343406 w 5543211"/>
                <a:gd name="connsiteY1419" fmla="*/ 1230143 h 3677172"/>
                <a:gd name="connsiteX1420" fmla="*/ 357475 w 5543211"/>
                <a:gd name="connsiteY1420" fmla="*/ 1228570 h 3677172"/>
                <a:gd name="connsiteX1421" fmla="*/ 357476 w 5543211"/>
                <a:gd name="connsiteY1421" fmla="*/ 1242952 h 3677172"/>
                <a:gd name="connsiteX1422" fmla="*/ 357475 w 5543211"/>
                <a:gd name="connsiteY1422" fmla="*/ 1228570 h 3677172"/>
                <a:gd name="connsiteX1423" fmla="*/ 216778 w 5543211"/>
                <a:gd name="connsiteY1423" fmla="*/ 1232355 h 3677172"/>
                <a:gd name="connsiteX1424" fmla="*/ 216778 w 5543211"/>
                <a:gd name="connsiteY1424" fmla="*/ 1236368 h 3677172"/>
                <a:gd name="connsiteX1425" fmla="*/ 197432 w 5543211"/>
                <a:gd name="connsiteY1425" fmla="*/ 1237559 h 3677172"/>
                <a:gd name="connsiteX1426" fmla="*/ 163955 w 5543211"/>
                <a:gd name="connsiteY1426" fmla="*/ 1242448 h 3677172"/>
                <a:gd name="connsiteX1427" fmla="*/ 132360 w 5543211"/>
                <a:gd name="connsiteY1427" fmla="*/ 1242952 h 3677172"/>
                <a:gd name="connsiteX1428" fmla="*/ 88634 w 5543211"/>
                <a:gd name="connsiteY1428" fmla="*/ 685970 h 3677172"/>
                <a:gd name="connsiteX1429" fmla="*/ 60469 w 5543211"/>
                <a:gd name="connsiteY1429" fmla="*/ 688832 h 3677172"/>
                <a:gd name="connsiteX1430" fmla="*/ 60469 w 5543211"/>
                <a:gd name="connsiteY1430" fmla="*/ 687874 h 3677172"/>
                <a:gd name="connsiteX1431" fmla="*/ 94553 w 5543211"/>
                <a:gd name="connsiteY1431" fmla="*/ 685368 h 3677172"/>
                <a:gd name="connsiteX1432" fmla="*/ 95405 w 5543211"/>
                <a:gd name="connsiteY1432" fmla="*/ 685512 h 3677172"/>
                <a:gd name="connsiteX1433" fmla="*/ 88634 w 5543211"/>
                <a:gd name="connsiteY1433" fmla="*/ 685970 h 3677172"/>
                <a:gd name="connsiteX1434" fmla="*/ 125844 w 5543211"/>
                <a:gd name="connsiteY1434" fmla="*/ 683454 h 3677172"/>
                <a:gd name="connsiteX1435" fmla="*/ 97184 w 5543211"/>
                <a:gd name="connsiteY1435" fmla="*/ 685812 h 3677172"/>
                <a:gd name="connsiteX1436" fmla="*/ 95405 w 5543211"/>
                <a:gd name="connsiteY1436" fmla="*/ 685512 h 3677172"/>
                <a:gd name="connsiteX1437" fmla="*/ 187950 w 5543211"/>
                <a:gd name="connsiteY1437" fmla="*/ 678345 h 3677172"/>
                <a:gd name="connsiteX1438" fmla="*/ 188151 w 5543211"/>
                <a:gd name="connsiteY1438" fmla="*/ 678361 h 3677172"/>
                <a:gd name="connsiteX1439" fmla="*/ 175556 w 5543211"/>
                <a:gd name="connsiteY1439" fmla="*/ 680093 h 3677172"/>
                <a:gd name="connsiteX1440" fmla="*/ 125844 w 5543211"/>
                <a:gd name="connsiteY1440" fmla="*/ 683454 h 3677172"/>
                <a:gd name="connsiteX1441" fmla="*/ 217229 w 5543211"/>
                <a:gd name="connsiteY1441" fmla="*/ 676069 h 3677172"/>
                <a:gd name="connsiteX1442" fmla="*/ 217449 w 5543211"/>
                <a:gd name="connsiteY1442" fmla="*/ 680772 h 3677172"/>
                <a:gd name="connsiteX1443" fmla="*/ 217913 w 5543211"/>
                <a:gd name="connsiteY1443" fmla="*/ 680810 h 3677172"/>
                <a:gd name="connsiteX1444" fmla="*/ 217913 w 5543211"/>
                <a:gd name="connsiteY1444" fmla="*/ 676059 h 3677172"/>
                <a:gd name="connsiteX1445" fmla="*/ 196809 w 5543211"/>
                <a:gd name="connsiteY1445" fmla="*/ 677172 h 3677172"/>
                <a:gd name="connsiteX1446" fmla="*/ 195448 w 5543211"/>
                <a:gd name="connsiteY1446" fmla="*/ 678962 h 3677172"/>
                <a:gd name="connsiteX1447" fmla="*/ 188151 w 5543211"/>
                <a:gd name="connsiteY1447" fmla="*/ 678361 h 3677172"/>
                <a:gd name="connsiteX1448" fmla="*/ 216876 w 5543211"/>
                <a:gd name="connsiteY1448" fmla="*/ 668522 h 3677172"/>
                <a:gd name="connsiteX1449" fmla="*/ 217149 w 5543211"/>
                <a:gd name="connsiteY1449" fmla="*/ 674376 h 3677172"/>
                <a:gd name="connsiteX1450" fmla="*/ 217913 w 5543211"/>
                <a:gd name="connsiteY1450" fmla="*/ 674271 h 3677172"/>
                <a:gd name="connsiteX1451" fmla="*/ 217913 w 5543211"/>
                <a:gd name="connsiteY1451" fmla="*/ 668600 h 3677172"/>
                <a:gd name="connsiteX1452" fmla="*/ 50988 w 5543211"/>
                <a:gd name="connsiteY1452" fmla="*/ 678026 h 3677172"/>
                <a:gd name="connsiteX1453" fmla="*/ 60469 w 5543211"/>
                <a:gd name="connsiteY1453" fmla="*/ 679624 h 3677172"/>
                <a:gd name="connsiteX1454" fmla="*/ 60469 w 5543211"/>
                <a:gd name="connsiteY1454" fmla="*/ 687874 h 3677172"/>
                <a:gd name="connsiteX1455" fmla="*/ 59394 w 5543211"/>
                <a:gd name="connsiteY1455" fmla="*/ 687947 h 3677172"/>
                <a:gd name="connsiteX1456" fmla="*/ 49846 w 5543211"/>
                <a:gd name="connsiteY1456" fmla="*/ 680093 h 3677172"/>
                <a:gd name="connsiteX1457" fmla="*/ 315430 w 5543211"/>
                <a:gd name="connsiteY1457" fmla="*/ 660867 h 3677172"/>
                <a:gd name="connsiteX1458" fmla="*/ 315429 w 5543211"/>
                <a:gd name="connsiteY1458" fmla="*/ 688832 h 3677172"/>
                <a:gd name="connsiteX1459" fmla="*/ 315430 w 5543211"/>
                <a:gd name="connsiteY1459" fmla="*/ 660867 h 3677172"/>
                <a:gd name="connsiteX1460" fmla="*/ 53710 w 5543211"/>
                <a:gd name="connsiteY1460" fmla="*/ 673099 h 3677172"/>
                <a:gd name="connsiteX1461" fmla="*/ 50988 w 5543211"/>
                <a:gd name="connsiteY1461" fmla="*/ 678026 h 3677172"/>
                <a:gd name="connsiteX1462" fmla="*/ 32141 w 5543211"/>
                <a:gd name="connsiteY1462" fmla="*/ 674849 h 3677172"/>
                <a:gd name="connsiteX1463" fmla="*/ 161391 w 5543211"/>
                <a:gd name="connsiteY1463" fmla="*/ 664362 h 3677172"/>
                <a:gd name="connsiteX1464" fmla="*/ 192370 w 5543211"/>
                <a:gd name="connsiteY1464" fmla="*/ 666685 h 3677172"/>
                <a:gd name="connsiteX1465" fmla="*/ 198573 w 5543211"/>
                <a:gd name="connsiteY1465" fmla="*/ 674849 h 3677172"/>
                <a:gd name="connsiteX1466" fmla="*/ 197428 w 5543211"/>
                <a:gd name="connsiteY1466" fmla="*/ 676357 h 3677172"/>
                <a:gd name="connsiteX1467" fmla="*/ 180867 w 5543211"/>
                <a:gd name="connsiteY1467" fmla="*/ 676597 h 3677172"/>
                <a:gd name="connsiteX1468" fmla="*/ 94553 w 5543211"/>
                <a:gd name="connsiteY1468" fmla="*/ 685368 h 3677172"/>
                <a:gd name="connsiteX1469" fmla="*/ 60469 w 5543211"/>
                <a:gd name="connsiteY1469" fmla="*/ 679624 h 3677172"/>
                <a:gd name="connsiteX1470" fmla="*/ 60469 w 5543211"/>
                <a:gd name="connsiteY1470" fmla="*/ 672551 h 3677172"/>
                <a:gd name="connsiteX1471" fmla="*/ 216352 w 5543211"/>
                <a:gd name="connsiteY1471" fmla="*/ 657324 h 3677172"/>
                <a:gd name="connsiteX1472" fmla="*/ 216518 w 5543211"/>
                <a:gd name="connsiteY1472" fmla="*/ 660867 h 3677172"/>
                <a:gd name="connsiteX1473" fmla="*/ 217913 w 5543211"/>
                <a:gd name="connsiteY1473" fmla="*/ 660867 h 3677172"/>
                <a:gd name="connsiteX1474" fmla="*/ 217913 w 5543211"/>
                <a:gd name="connsiteY1474" fmla="*/ 657390 h 3677172"/>
                <a:gd name="connsiteX1475" fmla="*/ 107319 w 5543211"/>
                <a:gd name="connsiteY1475" fmla="*/ 660867 h 3677172"/>
                <a:gd name="connsiteX1476" fmla="*/ 187950 w 5543211"/>
                <a:gd name="connsiteY1476" fmla="*/ 660866 h 3677172"/>
                <a:gd name="connsiteX1477" fmla="*/ 187950 w 5543211"/>
                <a:gd name="connsiteY1477" fmla="*/ 660867 h 3677172"/>
                <a:gd name="connsiteX1478" fmla="*/ 85611 w 5543211"/>
                <a:gd name="connsiteY1478" fmla="*/ 660866 h 3677172"/>
                <a:gd name="connsiteX1479" fmla="*/ 104733 w 5543211"/>
                <a:gd name="connsiteY1479" fmla="*/ 660866 h 3677172"/>
                <a:gd name="connsiteX1480" fmla="*/ 107319 w 5543211"/>
                <a:gd name="connsiteY1480" fmla="*/ 660867 h 3677172"/>
                <a:gd name="connsiteX1481" fmla="*/ 60469 w 5543211"/>
                <a:gd name="connsiteY1481" fmla="*/ 660867 h 3677172"/>
                <a:gd name="connsiteX1482" fmla="*/ 60469 w 5543211"/>
                <a:gd name="connsiteY1482" fmla="*/ 672551 h 3677172"/>
                <a:gd name="connsiteX1483" fmla="*/ 53710 w 5543211"/>
                <a:gd name="connsiteY1483" fmla="*/ 673099 h 3677172"/>
                <a:gd name="connsiteX1484" fmla="*/ 57358 w 5543211"/>
                <a:gd name="connsiteY1484" fmla="*/ 360416 h 3677172"/>
                <a:gd name="connsiteX1485" fmla="*/ 58432 w 5543211"/>
                <a:gd name="connsiteY1485" fmla="*/ 360392 h 3677172"/>
                <a:gd name="connsiteX1486" fmla="*/ 57358 w 5543211"/>
                <a:gd name="connsiteY1486" fmla="*/ 360739 h 3677172"/>
                <a:gd name="connsiteX1487" fmla="*/ 160593 w 5543211"/>
                <a:gd name="connsiteY1487" fmla="*/ 335124 h 3677172"/>
                <a:gd name="connsiteX1488" fmla="*/ 163503 w 5543211"/>
                <a:gd name="connsiteY1488" fmla="*/ 352411 h 3677172"/>
                <a:gd name="connsiteX1489" fmla="*/ 121887 w 5543211"/>
                <a:gd name="connsiteY1489" fmla="*/ 358965 h 3677172"/>
                <a:gd name="connsiteX1490" fmla="*/ 58432 w 5543211"/>
                <a:gd name="connsiteY1490" fmla="*/ 360392 h 3677172"/>
                <a:gd name="connsiteX1491" fmla="*/ 130090 w 5543211"/>
                <a:gd name="connsiteY1491" fmla="*/ 337230 h 3677172"/>
                <a:gd name="connsiteX1492" fmla="*/ 179606 w 5543211"/>
                <a:gd name="connsiteY1492" fmla="*/ 322439 h 3677172"/>
                <a:gd name="connsiteX1493" fmla="*/ 180558 w 5543211"/>
                <a:gd name="connsiteY1493" fmla="*/ 333745 h 3677172"/>
                <a:gd name="connsiteX1494" fmla="*/ 160593 w 5543211"/>
                <a:gd name="connsiteY1494" fmla="*/ 335124 h 3677172"/>
                <a:gd name="connsiteX1495" fmla="*/ 159435 w 5543211"/>
                <a:gd name="connsiteY1495" fmla="*/ 328248 h 3677172"/>
                <a:gd name="connsiteX1496" fmla="*/ 155955 w 5543211"/>
                <a:gd name="connsiteY1496" fmla="*/ 307580 h 3677172"/>
                <a:gd name="connsiteX1497" fmla="*/ 157736 w 5543211"/>
                <a:gd name="connsiteY1497" fmla="*/ 318156 h 3677172"/>
                <a:gd name="connsiteX1498" fmla="*/ 159435 w 5543211"/>
                <a:gd name="connsiteY1498" fmla="*/ 328248 h 3677172"/>
                <a:gd name="connsiteX1499" fmla="*/ 145189 w 5543211"/>
                <a:gd name="connsiteY1499" fmla="*/ 332350 h 3677172"/>
                <a:gd name="connsiteX1500" fmla="*/ 130090 w 5543211"/>
                <a:gd name="connsiteY1500" fmla="*/ 337230 h 3677172"/>
                <a:gd name="connsiteX1501" fmla="*/ 123679 w 5543211"/>
                <a:gd name="connsiteY1501" fmla="*/ 337673 h 3677172"/>
                <a:gd name="connsiteX1502" fmla="*/ 57358 w 5543211"/>
                <a:gd name="connsiteY1502" fmla="*/ 332350 h 3677172"/>
                <a:gd name="connsiteX1503" fmla="*/ 57358 w 5543211"/>
                <a:gd name="connsiteY1503" fmla="*/ 360416 h 3677172"/>
                <a:gd name="connsiteX1504" fmla="*/ 43018 w 5543211"/>
                <a:gd name="connsiteY1504" fmla="*/ 360739 h 3677172"/>
                <a:gd name="connsiteX1505" fmla="*/ 43019 w 5543211"/>
                <a:gd name="connsiteY1505" fmla="*/ 332350 h 3677172"/>
                <a:gd name="connsiteX1506" fmla="*/ 141604 w 5543211"/>
                <a:gd name="connsiteY1506" fmla="*/ 311059 h 3677172"/>
                <a:gd name="connsiteX1507" fmla="*/ 44460 w 5543211"/>
                <a:gd name="connsiteY1507" fmla="*/ 313950 h 3677172"/>
                <a:gd name="connsiteX1508" fmla="*/ 44811 w 5543211"/>
                <a:gd name="connsiteY1508" fmla="*/ 316381 h 3677172"/>
                <a:gd name="connsiteX1509" fmla="*/ 57358 w 5543211"/>
                <a:gd name="connsiteY1509" fmla="*/ 318156 h 3677172"/>
                <a:gd name="connsiteX1510" fmla="*/ 43019 w 5543211"/>
                <a:gd name="connsiteY1510" fmla="*/ 318156 h 3677172"/>
                <a:gd name="connsiteX1511" fmla="*/ 44151 w 5543211"/>
                <a:gd name="connsiteY1511" fmla="*/ 311805 h 3677172"/>
                <a:gd name="connsiteX1512" fmla="*/ 44453 w 5543211"/>
                <a:gd name="connsiteY1512" fmla="*/ 313897 h 3677172"/>
                <a:gd name="connsiteX1513" fmla="*/ 43019 w 5543211"/>
                <a:gd name="connsiteY1513" fmla="*/ 318156 h 3677172"/>
                <a:gd name="connsiteX1514" fmla="*/ 154384 w 5543211"/>
                <a:gd name="connsiteY1514" fmla="*/ 298247 h 3677172"/>
                <a:gd name="connsiteX1515" fmla="*/ 177719 w 5543211"/>
                <a:gd name="connsiteY1515" fmla="*/ 300024 h 3677172"/>
                <a:gd name="connsiteX1516" fmla="*/ 177907 w 5543211"/>
                <a:gd name="connsiteY1516" fmla="*/ 302258 h 3677172"/>
                <a:gd name="connsiteX1517" fmla="*/ 155955 w 5543211"/>
                <a:gd name="connsiteY1517" fmla="*/ 307580 h 3677172"/>
                <a:gd name="connsiteX1518" fmla="*/ 14339 w 5543211"/>
                <a:gd name="connsiteY1518" fmla="*/ 303961 h 3677172"/>
                <a:gd name="connsiteX1519" fmla="*/ 43019 w 5543211"/>
                <a:gd name="connsiteY1519" fmla="*/ 318156 h 3677172"/>
                <a:gd name="connsiteX1520" fmla="*/ 14339 w 5543211"/>
                <a:gd name="connsiteY1520" fmla="*/ 303961 h 3677172"/>
                <a:gd name="connsiteX1521" fmla="*/ 229434 w 5543211"/>
                <a:gd name="connsiteY1521" fmla="*/ 289767 h 3677172"/>
                <a:gd name="connsiteX1522" fmla="*/ 223329 w 5543211"/>
                <a:gd name="connsiteY1522" fmla="*/ 291247 h 3677172"/>
                <a:gd name="connsiteX1523" fmla="*/ 223915 w 5543211"/>
                <a:gd name="connsiteY1523" fmla="*/ 303541 h 3677172"/>
                <a:gd name="connsiteX1524" fmla="*/ 229434 w 5543211"/>
                <a:gd name="connsiteY1524" fmla="*/ 303961 h 3677172"/>
                <a:gd name="connsiteX1525" fmla="*/ 229434 w 5543211"/>
                <a:gd name="connsiteY1525" fmla="*/ 289767 h 3677172"/>
                <a:gd name="connsiteX1526" fmla="*/ 63383 w 5543211"/>
                <a:gd name="connsiteY1526" fmla="*/ 291317 h 3677172"/>
                <a:gd name="connsiteX1527" fmla="*/ 69094 w 5543211"/>
                <a:gd name="connsiteY1527" fmla="*/ 291752 h 3677172"/>
                <a:gd name="connsiteX1528" fmla="*/ 57358 w 5543211"/>
                <a:gd name="connsiteY1528" fmla="*/ 318156 h 3677172"/>
                <a:gd name="connsiteX1529" fmla="*/ 52339 w 5543211"/>
                <a:gd name="connsiteY1529" fmla="*/ 290477 h 3677172"/>
                <a:gd name="connsiteX1530" fmla="*/ 52502 w 5543211"/>
                <a:gd name="connsiteY1530" fmla="*/ 290489 h 3677172"/>
                <a:gd name="connsiteX1531" fmla="*/ 44460 w 5543211"/>
                <a:gd name="connsiteY1531" fmla="*/ 313950 h 3677172"/>
                <a:gd name="connsiteX1532" fmla="*/ 44453 w 5543211"/>
                <a:gd name="connsiteY1532" fmla="*/ 313897 h 3677172"/>
                <a:gd name="connsiteX1533" fmla="*/ 47679 w 5543211"/>
                <a:gd name="connsiteY1533" fmla="*/ 290122 h 3677172"/>
                <a:gd name="connsiteX1534" fmla="*/ 48012 w 5543211"/>
                <a:gd name="connsiteY1534" fmla="*/ 290147 h 3677172"/>
                <a:gd name="connsiteX1535" fmla="*/ 44151 w 5543211"/>
                <a:gd name="connsiteY1535" fmla="*/ 311805 h 3677172"/>
                <a:gd name="connsiteX1536" fmla="*/ 43019 w 5543211"/>
                <a:gd name="connsiteY1536" fmla="*/ 303961 h 3677172"/>
                <a:gd name="connsiteX1537" fmla="*/ 48593 w 5543211"/>
                <a:gd name="connsiteY1537" fmla="*/ 286888 h 3677172"/>
                <a:gd name="connsiteX1538" fmla="*/ 48396 w 5543211"/>
                <a:gd name="connsiteY1538" fmla="*/ 287992 h 3677172"/>
                <a:gd name="connsiteX1539" fmla="*/ 47679 w 5543211"/>
                <a:gd name="connsiteY1539" fmla="*/ 290122 h 3677172"/>
                <a:gd name="connsiteX1540" fmla="*/ 43019 w 5543211"/>
                <a:gd name="connsiteY1540" fmla="*/ 289767 h 3677172"/>
                <a:gd name="connsiteX1541" fmla="*/ 54591 w 5543211"/>
                <a:gd name="connsiteY1541" fmla="*/ 283790 h 3677172"/>
                <a:gd name="connsiteX1542" fmla="*/ 52339 w 5543211"/>
                <a:gd name="connsiteY1542" fmla="*/ 290477 h 3677172"/>
                <a:gd name="connsiteX1543" fmla="*/ 48012 w 5543211"/>
                <a:gd name="connsiteY1543" fmla="*/ 290147 h 3677172"/>
                <a:gd name="connsiteX1544" fmla="*/ 48396 w 5543211"/>
                <a:gd name="connsiteY1544" fmla="*/ 287992 h 3677172"/>
                <a:gd name="connsiteX1545" fmla="*/ 48805 w 5543211"/>
                <a:gd name="connsiteY1545" fmla="*/ 286779 h 3677172"/>
                <a:gd name="connsiteX1546" fmla="*/ 57358 w 5543211"/>
                <a:gd name="connsiteY1546" fmla="*/ 282361 h 3677172"/>
                <a:gd name="connsiteX1547" fmla="*/ 57358 w 5543211"/>
                <a:gd name="connsiteY1547" fmla="*/ 289767 h 3677172"/>
                <a:gd name="connsiteX1548" fmla="*/ 64629 w 5543211"/>
                <a:gd name="connsiteY1548" fmla="*/ 285768 h 3677172"/>
                <a:gd name="connsiteX1549" fmla="*/ 63383 w 5543211"/>
                <a:gd name="connsiteY1549" fmla="*/ 291317 h 3677172"/>
                <a:gd name="connsiteX1550" fmla="*/ 52502 w 5543211"/>
                <a:gd name="connsiteY1550" fmla="*/ 290489 h 3677172"/>
                <a:gd name="connsiteX1551" fmla="*/ 54842 w 5543211"/>
                <a:gd name="connsiteY1551" fmla="*/ 283661 h 3677172"/>
                <a:gd name="connsiteX1552" fmla="*/ 78996 w 5543211"/>
                <a:gd name="connsiteY1552" fmla="*/ 277867 h 3677172"/>
                <a:gd name="connsiteX1553" fmla="*/ 107547 w 5543211"/>
                <a:gd name="connsiteY1553" fmla="*/ 280895 h 3677172"/>
                <a:gd name="connsiteX1554" fmla="*/ 150692 w 5543211"/>
                <a:gd name="connsiteY1554" fmla="*/ 276320 h 3677172"/>
                <a:gd name="connsiteX1555" fmla="*/ 154384 w 5543211"/>
                <a:gd name="connsiteY1555" fmla="*/ 298247 h 3677172"/>
                <a:gd name="connsiteX1556" fmla="*/ 136226 w 5543211"/>
                <a:gd name="connsiteY1556" fmla="*/ 296864 h 3677172"/>
                <a:gd name="connsiteX1557" fmla="*/ 69094 w 5543211"/>
                <a:gd name="connsiteY1557" fmla="*/ 291752 h 3677172"/>
                <a:gd name="connsiteX1558" fmla="*/ 74060 w 5543211"/>
                <a:gd name="connsiteY1558" fmla="*/ 280582 h 3677172"/>
                <a:gd name="connsiteX1559" fmla="*/ 68263 w 5543211"/>
                <a:gd name="connsiteY1559" fmla="*/ 276729 h 3677172"/>
                <a:gd name="connsiteX1560" fmla="*/ 75434 w 5543211"/>
                <a:gd name="connsiteY1560" fmla="*/ 277490 h 3677172"/>
                <a:gd name="connsiteX1561" fmla="*/ 74060 w 5543211"/>
                <a:gd name="connsiteY1561" fmla="*/ 280582 h 3677172"/>
                <a:gd name="connsiteX1562" fmla="*/ 64629 w 5543211"/>
                <a:gd name="connsiteY1562" fmla="*/ 285768 h 3677172"/>
                <a:gd name="connsiteX1563" fmla="*/ 66448 w 5543211"/>
                <a:gd name="connsiteY1563" fmla="*/ 277667 h 3677172"/>
                <a:gd name="connsiteX1564" fmla="*/ 57605 w 5543211"/>
                <a:gd name="connsiteY1564" fmla="*/ 275599 h 3677172"/>
                <a:gd name="connsiteX1565" fmla="*/ 66696 w 5543211"/>
                <a:gd name="connsiteY1565" fmla="*/ 276563 h 3677172"/>
                <a:gd name="connsiteX1566" fmla="*/ 66448 w 5543211"/>
                <a:gd name="connsiteY1566" fmla="*/ 277667 h 3677172"/>
                <a:gd name="connsiteX1567" fmla="*/ 57358 w 5543211"/>
                <a:gd name="connsiteY1567" fmla="*/ 282361 h 3677172"/>
                <a:gd name="connsiteX1568" fmla="*/ 57358 w 5543211"/>
                <a:gd name="connsiteY1568" fmla="*/ 276320 h 3677172"/>
                <a:gd name="connsiteX1569" fmla="*/ 57358 w 5543211"/>
                <a:gd name="connsiteY1569" fmla="*/ 275573 h 3677172"/>
                <a:gd name="connsiteX1570" fmla="*/ 57358 w 5543211"/>
                <a:gd name="connsiteY1570" fmla="*/ 276320 h 3677172"/>
                <a:gd name="connsiteX1571" fmla="*/ 54842 w 5543211"/>
                <a:gd name="connsiteY1571" fmla="*/ 283661 h 3677172"/>
                <a:gd name="connsiteX1572" fmla="*/ 54591 w 5543211"/>
                <a:gd name="connsiteY1572" fmla="*/ 283790 h 3677172"/>
                <a:gd name="connsiteX1573" fmla="*/ 25408 w 5543211"/>
                <a:gd name="connsiteY1573" fmla="*/ 276569 h 3677172"/>
                <a:gd name="connsiteX1574" fmla="*/ 27014 w 5543211"/>
                <a:gd name="connsiteY1574" fmla="*/ 283050 h 3677172"/>
                <a:gd name="connsiteX1575" fmla="*/ 14339 w 5543211"/>
                <a:gd name="connsiteY1575" fmla="*/ 303961 h 3677172"/>
                <a:gd name="connsiteX1576" fmla="*/ 31547 w 5543211"/>
                <a:gd name="connsiteY1576" fmla="*/ 275573 h 3677172"/>
                <a:gd name="connsiteX1577" fmla="*/ 41226 w 5543211"/>
                <a:gd name="connsiteY1577" fmla="*/ 275573 h 3677172"/>
                <a:gd name="connsiteX1578" fmla="*/ 43019 w 5543211"/>
                <a:gd name="connsiteY1578" fmla="*/ 275572 h 3677172"/>
                <a:gd name="connsiteX1579" fmla="*/ 43019 w 5543211"/>
                <a:gd name="connsiteY1579" fmla="*/ 289767 h 3677172"/>
                <a:gd name="connsiteX1580" fmla="*/ 28679 w 5543211"/>
                <a:gd name="connsiteY1580" fmla="*/ 289767 h 3677172"/>
                <a:gd name="connsiteX1581" fmla="*/ 27014 w 5543211"/>
                <a:gd name="connsiteY1581" fmla="*/ 283050 h 3677172"/>
                <a:gd name="connsiteX1582" fmla="*/ 32854 w 5543211"/>
                <a:gd name="connsiteY1582" fmla="*/ 273416 h 3677172"/>
                <a:gd name="connsiteX1583" fmla="*/ 31547 w 5543211"/>
                <a:gd name="connsiteY1583" fmla="*/ 275573 h 3677172"/>
                <a:gd name="connsiteX1584" fmla="*/ 28679 w 5543211"/>
                <a:gd name="connsiteY1584" fmla="*/ 275573 h 3677172"/>
                <a:gd name="connsiteX1585" fmla="*/ 54751 w 5543211"/>
                <a:gd name="connsiteY1585" fmla="*/ 269121 h 3677172"/>
                <a:gd name="connsiteX1586" fmla="*/ 48805 w 5543211"/>
                <a:gd name="connsiteY1586" fmla="*/ 286779 h 3677172"/>
                <a:gd name="connsiteX1587" fmla="*/ 48593 w 5543211"/>
                <a:gd name="connsiteY1587" fmla="*/ 286888 h 3677172"/>
                <a:gd name="connsiteX1588" fmla="*/ 51435 w 5543211"/>
                <a:gd name="connsiteY1588" fmla="*/ 270944 h 3677172"/>
                <a:gd name="connsiteX1589" fmla="*/ 61004 w 5543211"/>
                <a:gd name="connsiteY1589" fmla="*/ 265681 h 3677172"/>
                <a:gd name="connsiteX1590" fmla="*/ 57605 w 5543211"/>
                <a:gd name="connsiteY1590" fmla="*/ 275599 h 3677172"/>
                <a:gd name="connsiteX1591" fmla="*/ 57358 w 5543211"/>
                <a:gd name="connsiteY1591" fmla="*/ 275572 h 3677172"/>
                <a:gd name="connsiteX1592" fmla="*/ 60617 w 5543211"/>
                <a:gd name="connsiteY1592" fmla="*/ 265894 h 3677172"/>
                <a:gd name="connsiteX1593" fmla="*/ 52834 w 5543211"/>
                <a:gd name="connsiteY1593" fmla="*/ 263098 h 3677172"/>
                <a:gd name="connsiteX1594" fmla="*/ 51435 w 5543211"/>
                <a:gd name="connsiteY1594" fmla="*/ 270944 h 3677172"/>
                <a:gd name="connsiteX1595" fmla="*/ 43019 w 5543211"/>
                <a:gd name="connsiteY1595" fmla="*/ 275572 h 3677172"/>
                <a:gd name="connsiteX1596" fmla="*/ 43473 w 5543211"/>
                <a:gd name="connsiteY1596" fmla="*/ 267932 h 3677172"/>
                <a:gd name="connsiteX1597" fmla="*/ 63396 w 5543211"/>
                <a:gd name="connsiteY1597" fmla="*/ 257643 h 3677172"/>
                <a:gd name="connsiteX1598" fmla="*/ 60617 w 5543211"/>
                <a:gd name="connsiteY1598" fmla="*/ 265894 h 3677172"/>
                <a:gd name="connsiteX1599" fmla="*/ 54751 w 5543211"/>
                <a:gd name="connsiteY1599" fmla="*/ 269121 h 3677172"/>
                <a:gd name="connsiteX1600" fmla="*/ 57358 w 5543211"/>
                <a:gd name="connsiteY1600" fmla="*/ 261378 h 3677172"/>
                <a:gd name="connsiteX1601" fmla="*/ 57610 w 5543211"/>
                <a:gd name="connsiteY1601" fmla="*/ 260631 h 3677172"/>
                <a:gd name="connsiteX1602" fmla="*/ 79865 w 5543211"/>
                <a:gd name="connsiteY1602" fmla="*/ 256678 h 3677172"/>
                <a:gd name="connsiteX1603" fmla="*/ 77363 w 5543211"/>
                <a:gd name="connsiteY1603" fmla="*/ 272029 h 3677172"/>
                <a:gd name="connsiteX1604" fmla="*/ 68263 w 5543211"/>
                <a:gd name="connsiteY1604" fmla="*/ 276729 h 3677172"/>
                <a:gd name="connsiteX1605" fmla="*/ 66696 w 5543211"/>
                <a:gd name="connsiteY1605" fmla="*/ 276563 h 3677172"/>
                <a:gd name="connsiteX1606" fmla="*/ 68113 w 5543211"/>
                <a:gd name="connsiteY1606" fmla="*/ 270250 h 3677172"/>
                <a:gd name="connsiteX1607" fmla="*/ 173525 w 5543211"/>
                <a:gd name="connsiteY1607" fmla="*/ 250214 h 3677172"/>
                <a:gd name="connsiteX1608" fmla="*/ 186415 w 5543211"/>
                <a:gd name="connsiteY1608" fmla="*/ 261378 h 3677172"/>
                <a:gd name="connsiteX1609" fmla="*/ 174124 w 5543211"/>
                <a:gd name="connsiteY1609" fmla="*/ 257323 h 3677172"/>
                <a:gd name="connsiteX1610" fmla="*/ 82127 w 5543211"/>
                <a:gd name="connsiteY1610" fmla="*/ 254066 h 3677172"/>
                <a:gd name="connsiteX1611" fmla="*/ 79865 w 5543211"/>
                <a:gd name="connsiteY1611" fmla="*/ 256678 h 3677172"/>
                <a:gd name="connsiteX1612" fmla="*/ 80110 w 5543211"/>
                <a:gd name="connsiteY1612" fmla="*/ 255175 h 3677172"/>
                <a:gd name="connsiteX1613" fmla="*/ 200755 w 5543211"/>
                <a:gd name="connsiteY1613" fmla="*/ 247184 h 3677172"/>
                <a:gd name="connsiteX1614" fmla="*/ 186415 w 5543211"/>
                <a:gd name="connsiteY1614" fmla="*/ 261378 h 3677172"/>
                <a:gd name="connsiteX1615" fmla="*/ 200755 w 5543211"/>
                <a:gd name="connsiteY1615" fmla="*/ 247184 h 3677172"/>
                <a:gd name="connsiteX1616" fmla="*/ 44265 w 5543211"/>
                <a:gd name="connsiteY1616" fmla="*/ 254589 h 3677172"/>
                <a:gd name="connsiteX1617" fmla="*/ 43473 w 5543211"/>
                <a:gd name="connsiteY1617" fmla="*/ 267932 h 3677172"/>
                <a:gd name="connsiteX1618" fmla="*/ 32854 w 5543211"/>
                <a:gd name="connsiteY1618" fmla="*/ 273416 h 3677172"/>
                <a:gd name="connsiteX1619" fmla="*/ 145927 w 5543211"/>
                <a:gd name="connsiteY1619" fmla="*/ 248019 h 3677172"/>
                <a:gd name="connsiteX1620" fmla="*/ 174124 w 5543211"/>
                <a:gd name="connsiteY1620" fmla="*/ 257323 h 3677172"/>
                <a:gd name="connsiteX1621" fmla="*/ 175913 w 5543211"/>
                <a:gd name="connsiteY1621" fmla="*/ 278572 h 3677172"/>
                <a:gd name="connsiteX1622" fmla="*/ 157736 w 5543211"/>
                <a:gd name="connsiteY1622" fmla="*/ 275573 h 3677172"/>
                <a:gd name="connsiteX1623" fmla="*/ 150692 w 5543211"/>
                <a:gd name="connsiteY1623" fmla="*/ 276320 h 3677172"/>
                <a:gd name="connsiteX1624" fmla="*/ 61839 w 5543211"/>
                <a:gd name="connsiteY1624" fmla="*/ 248071 h 3677172"/>
                <a:gd name="connsiteX1625" fmla="*/ 57610 w 5543211"/>
                <a:gd name="connsiteY1625" fmla="*/ 260631 h 3677172"/>
                <a:gd name="connsiteX1626" fmla="*/ 52834 w 5543211"/>
                <a:gd name="connsiteY1626" fmla="*/ 263098 h 3677172"/>
                <a:gd name="connsiteX1627" fmla="*/ 53773 w 5543211"/>
                <a:gd name="connsiteY1627" fmla="*/ 257830 h 3677172"/>
                <a:gd name="connsiteX1628" fmla="*/ 81585 w 5543211"/>
                <a:gd name="connsiteY1628" fmla="*/ 246120 h 3677172"/>
                <a:gd name="connsiteX1629" fmla="*/ 80110 w 5543211"/>
                <a:gd name="connsiteY1629" fmla="*/ 255175 h 3677172"/>
                <a:gd name="connsiteX1630" fmla="*/ 61004 w 5543211"/>
                <a:gd name="connsiteY1630" fmla="*/ 265681 h 3677172"/>
                <a:gd name="connsiteX1631" fmla="*/ 63838 w 5543211"/>
                <a:gd name="connsiteY1631" fmla="*/ 257415 h 3677172"/>
                <a:gd name="connsiteX1632" fmla="*/ 69905 w 5543211"/>
                <a:gd name="connsiteY1632" fmla="*/ 254281 h 3677172"/>
                <a:gd name="connsiteX1633" fmla="*/ 144854 w 5543211"/>
                <a:gd name="connsiteY1633" fmla="*/ 241650 h 3677172"/>
                <a:gd name="connsiteX1634" fmla="*/ 145927 w 5543211"/>
                <a:gd name="connsiteY1634" fmla="*/ 248019 h 3677172"/>
                <a:gd name="connsiteX1635" fmla="*/ 138019 w 5543211"/>
                <a:gd name="connsiteY1635" fmla="*/ 245410 h 3677172"/>
                <a:gd name="connsiteX1636" fmla="*/ 125060 w 5543211"/>
                <a:gd name="connsiteY1636" fmla="*/ 241134 h 3677172"/>
                <a:gd name="connsiteX1637" fmla="*/ 138019 w 5543211"/>
                <a:gd name="connsiteY1637" fmla="*/ 245410 h 3677172"/>
                <a:gd name="connsiteX1638" fmla="*/ 78996 w 5543211"/>
                <a:gd name="connsiteY1638" fmla="*/ 277867 h 3677172"/>
                <a:gd name="connsiteX1639" fmla="*/ 75434 w 5543211"/>
                <a:gd name="connsiteY1639" fmla="*/ 277490 h 3677172"/>
                <a:gd name="connsiteX1640" fmla="*/ 77075 w 5543211"/>
                <a:gd name="connsiteY1640" fmla="*/ 273798 h 3677172"/>
                <a:gd name="connsiteX1641" fmla="*/ 77363 w 5543211"/>
                <a:gd name="connsiteY1641" fmla="*/ 272029 h 3677172"/>
                <a:gd name="connsiteX1642" fmla="*/ 84245 w 5543211"/>
                <a:gd name="connsiteY1642" fmla="*/ 268475 h 3677172"/>
                <a:gd name="connsiteX1643" fmla="*/ 114717 w 5543211"/>
                <a:gd name="connsiteY1643" fmla="*/ 247184 h 3677172"/>
                <a:gd name="connsiteX1644" fmla="*/ 171401 w 5543211"/>
                <a:gd name="connsiteY1644" fmla="*/ 233156 h 3677172"/>
                <a:gd name="connsiteX1645" fmla="*/ 172118 w 5543211"/>
                <a:gd name="connsiteY1645" fmla="*/ 233499 h 3677172"/>
                <a:gd name="connsiteX1646" fmla="*/ 173525 w 5543211"/>
                <a:gd name="connsiteY1646" fmla="*/ 250214 h 3677172"/>
                <a:gd name="connsiteX1647" fmla="*/ 172075 w 5543211"/>
                <a:gd name="connsiteY1647" fmla="*/ 248958 h 3677172"/>
                <a:gd name="connsiteX1648" fmla="*/ 157736 w 5543211"/>
                <a:gd name="connsiteY1648" fmla="*/ 247184 h 3677172"/>
                <a:gd name="connsiteX1649" fmla="*/ 164906 w 5543211"/>
                <a:gd name="connsiteY1649" fmla="*/ 234764 h 3677172"/>
                <a:gd name="connsiteX1650" fmla="*/ 172075 w 5543211"/>
                <a:gd name="connsiteY1650" fmla="*/ 232989 h 3677172"/>
                <a:gd name="connsiteX1651" fmla="*/ 200755 w 5543211"/>
                <a:gd name="connsiteY1651" fmla="*/ 247184 h 3677172"/>
                <a:gd name="connsiteX1652" fmla="*/ 172118 w 5543211"/>
                <a:gd name="connsiteY1652" fmla="*/ 233499 h 3677172"/>
                <a:gd name="connsiteX1653" fmla="*/ 170845 w 5543211"/>
                <a:gd name="connsiteY1653" fmla="*/ 232891 h 3677172"/>
                <a:gd name="connsiteX1654" fmla="*/ 172075 w 5543211"/>
                <a:gd name="connsiteY1654" fmla="*/ 232989 h 3677172"/>
                <a:gd name="connsiteX1655" fmla="*/ 171401 w 5543211"/>
                <a:gd name="connsiteY1655" fmla="*/ 233156 h 3677172"/>
                <a:gd name="connsiteX1656" fmla="*/ 70726 w 5543211"/>
                <a:gd name="connsiteY1656" fmla="*/ 237320 h 3677172"/>
                <a:gd name="connsiteX1657" fmla="*/ 63838 w 5543211"/>
                <a:gd name="connsiteY1657" fmla="*/ 257415 h 3677172"/>
                <a:gd name="connsiteX1658" fmla="*/ 63396 w 5543211"/>
                <a:gd name="connsiteY1658" fmla="*/ 257643 h 3677172"/>
                <a:gd name="connsiteX1659" fmla="*/ 69905 w 5543211"/>
                <a:gd name="connsiteY1659" fmla="*/ 238312 h 3677172"/>
                <a:gd name="connsiteX1660" fmla="*/ 164381 w 5543211"/>
                <a:gd name="connsiteY1660" fmla="*/ 230912 h 3677172"/>
                <a:gd name="connsiteX1661" fmla="*/ 169721 w 5543211"/>
                <a:gd name="connsiteY1661" fmla="*/ 232354 h 3677172"/>
                <a:gd name="connsiteX1662" fmla="*/ 170845 w 5543211"/>
                <a:gd name="connsiteY1662" fmla="*/ 232891 h 3677172"/>
                <a:gd name="connsiteX1663" fmla="*/ 162065 w 5543211"/>
                <a:gd name="connsiteY1663" fmla="*/ 232186 h 3677172"/>
                <a:gd name="connsiteX1664" fmla="*/ 146810 w 5543211"/>
                <a:gd name="connsiteY1664" fmla="*/ 230962 h 3677172"/>
                <a:gd name="connsiteX1665" fmla="*/ 162065 w 5543211"/>
                <a:gd name="connsiteY1665" fmla="*/ 232186 h 3677172"/>
                <a:gd name="connsiteX1666" fmla="*/ 144854 w 5543211"/>
                <a:gd name="connsiteY1666" fmla="*/ 241650 h 3677172"/>
                <a:gd name="connsiteX1667" fmla="*/ 143396 w 5543211"/>
                <a:gd name="connsiteY1667" fmla="*/ 232989 h 3677172"/>
                <a:gd name="connsiteX1668" fmla="*/ 100377 w 5543211"/>
                <a:gd name="connsiteY1668" fmla="*/ 232989 h 3677172"/>
                <a:gd name="connsiteX1669" fmla="*/ 112924 w 5543211"/>
                <a:gd name="connsiteY1669" fmla="*/ 237129 h 3677172"/>
                <a:gd name="connsiteX1670" fmla="*/ 82127 w 5543211"/>
                <a:gd name="connsiteY1670" fmla="*/ 254066 h 3677172"/>
                <a:gd name="connsiteX1671" fmla="*/ 127027 w 5543211"/>
                <a:gd name="connsiteY1671" fmla="*/ 229374 h 3677172"/>
                <a:gd name="connsiteX1672" fmla="*/ 142977 w 5543211"/>
                <a:gd name="connsiteY1672" fmla="*/ 230654 h 3677172"/>
                <a:gd name="connsiteX1673" fmla="*/ 125060 w 5543211"/>
                <a:gd name="connsiteY1673" fmla="*/ 241134 h 3677172"/>
                <a:gd name="connsiteX1674" fmla="*/ 112924 w 5543211"/>
                <a:gd name="connsiteY1674" fmla="*/ 237129 h 3677172"/>
                <a:gd name="connsiteX1675" fmla="*/ 172075 w 5543211"/>
                <a:gd name="connsiteY1675" fmla="*/ 226681 h 3677172"/>
                <a:gd name="connsiteX1676" fmla="*/ 172075 w 5543211"/>
                <a:gd name="connsiteY1676" fmla="*/ 232989 h 3677172"/>
                <a:gd name="connsiteX1677" fmla="*/ 169721 w 5543211"/>
                <a:gd name="connsiteY1677" fmla="*/ 232354 h 3677172"/>
                <a:gd name="connsiteX1678" fmla="*/ 165461 w 5543211"/>
                <a:gd name="connsiteY1678" fmla="*/ 230318 h 3677172"/>
                <a:gd name="connsiteX1679" fmla="*/ 44686 w 5543211"/>
                <a:gd name="connsiteY1679" fmla="*/ 231884 h 3677172"/>
                <a:gd name="connsiteX1680" fmla="*/ 43019 w 5543211"/>
                <a:gd name="connsiteY1680" fmla="*/ 232989 h 3677172"/>
                <a:gd name="connsiteX1681" fmla="*/ 43430 w 5543211"/>
                <a:gd name="connsiteY1681" fmla="*/ 231971 h 3677172"/>
                <a:gd name="connsiteX1682" fmla="*/ 49370 w 5543211"/>
                <a:gd name="connsiteY1682" fmla="*/ 231561 h 3677172"/>
                <a:gd name="connsiteX1683" fmla="*/ 46603 w 5543211"/>
                <a:gd name="connsiteY1683" fmla="*/ 250732 h 3677172"/>
                <a:gd name="connsiteX1684" fmla="*/ 44265 w 5543211"/>
                <a:gd name="connsiteY1684" fmla="*/ 254589 h 3677172"/>
                <a:gd name="connsiteX1685" fmla="*/ 44811 w 5543211"/>
                <a:gd name="connsiteY1685" fmla="*/ 245409 h 3677172"/>
                <a:gd name="connsiteX1686" fmla="*/ 49063 w 5543211"/>
                <a:gd name="connsiteY1686" fmla="*/ 231582 h 3677172"/>
                <a:gd name="connsiteX1687" fmla="*/ 27764 w 5543211"/>
                <a:gd name="connsiteY1687" fmla="*/ 232687 h 3677172"/>
                <a:gd name="connsiteX1688" fmla="*/ 28679 w 5543211"/>
                <a:gd name="connsiteY1688" fmla="*/ 232989 h 3677172"/>
                <a:gd name="connsiteX1689" fmla="*/ 42083 w 5543211"/>
                <a:gd name="connsiteY1689" fmla="*/ 232064 h 3677172"/>
                <a:gd name="connsiteX1690" fmla="*/ 43019 w 5543211"/>
                <a:gd name="connsiteY1690" fmla="*/ 232989 h 3677172"/>
                <a:gd name="connsiteX1691" fmla="*/ 25408 w 5543211"/>
                <a:gd name="connsiteY1691" fmla="*/ 276569 h 3677172"/>
                <a:gd name="connsiteX1692" fmla="*/ 22853 w 5543211"/>
                <a:gd name="connsiteY1692" fmla="*/ 266257 h 3677172"/>
                <a:gd name="connsiteX1693" fmla="*/ 25094 w 5543211"/>
                <a:gd name="connsiteY1693" fmla="*/ 240087 h 3677172"/>
                <a:gd name="connsiteX1694" fmla="*/ 72722 w 5543211"/>
                <a:gd name="connsiteY1694" fmla="*/ 229948 h 3677172"/>
                <a:gd name="connsiteX1695" fmla="*/ 69905 w 5543211"/>
                <a:gd name="connsiteY1695" fmla="*/ 238312 h 3677172"/>
                <a:gd name="connsiteX1696" fmla="*/ 61839 w 5543211"/>
                <a:gd name="connsiteY1696" fmla="*/ 248071 h 3677172"/>
                <a:gd name="connsiteX1697" fmla="*/ 67828 w 5543211"/>
                <a:gd name="connsiteY1697" fmla="*/ 230286 h 3677172"/>
                <a:gd name="connsiteX1698" fmla="*/ 77067 w 5543211"/>
                <a:gd name="connsiteY1698" fmla="*/ 229648 h 3677172"/>
                <a:gd name="connsiteX1699" fmla="*/ 70726 w 5543211"/>
                <a:gd name="connsiteY1699" fmla="*/ 237320 h 3677172"/>
                <a:gd name="connsiteX1700" fmla="*/ 73265 w 5543211"/>
                <a:gd name="connsiteY1700" fmla="*/ 229910 h 3677172"/>
                <a:gd name="connsiteX1701" fmla="*/ 105755 w 5543211"/>
                <a:gd name="connsiteY1701" fmla="*/ 227667 h 3677172"/>
                <a:gd name="connsiteX1702" fmla="*/ 109410 w 5543211"/>
                <a:gd name="connsiteY1702" fmla="*/ 227960 h 3677172"/>
                <a:gd name="connsiteX1703" fmla="*/ 100377 w 5543211"/>
                <a:gd name="connsiteY1703" fmla="*/ 232989 h 3677172"/>
                <a:gd name="connsiteX1704" fmla="*/ 81585 w 5543211"/>
                <a:gd name="connsiteY1704" fmla="*/ 246120 h 3677172"/>
                <a:gd name="connsiteX1705" fmla="*/ 84351 w 5543211"/>
                <a:gd name="connsiteY1705" fmla="*/ 229145 h 3677172"/>
                <a:gd name="connsiteX1706" fmla="*/ 153402 w 5543211"/>
                <a:gd name="connsiteY1706" fmla="*/ 224556 h 3677172"/>
                <a:gd name="connsiteX1707" fmla="*/ 165461 w 5543211"/>
                <a:gd name="connsiteY1707" fmla="*/ 230318 h 3677172"/>
                <a:gd name="connsiteX1708" fmla="*/ 164381 w 5543211"/>
                <a:gd name="connsiteY1708" fmla="*/ 230912 h 3677172"/>
                <a:gd name="connsiteX1709" fmla="*/ 152358 w 5543211"/>
                <a:gd name="connsiteY1709" fmla="*/ 227666 h 3677172"/>
                <a:gd name="connsiteX1710" fmla="*/ 146810 w 5543211"/>
                <a:gd name="connsiteY1710" fmla="*/ 230962 h 3677172"/>
                <a:gd name="connsiteX1711" fmla="*/ 142977 w 5543211"/>
                <a:gd name="connsiteY1711" fmla="*/ 230654 h 3677172"/>
                <a:gd name="connsiteX1712" fmla="*/ 49814 w 5543211"/>
                <a:gd name="connsiteY1712" fmla="*/ 228485 h 3677172"/>
                <a:gd name="connsiteX1713" fmla="*/ 49637 w 5543211"/>
                <a:gd name="connsiteY1713" fmla="*/ 229714 h 3677172"/>
                <a:gd name="connsiteX1714" fmla="*/ 49063 w 5543211"/>
                <a:gd name="connsiteY1714" fmla="*/ 231582 h 3677172"/>
                <a:gd name="connsiteX1715" fmla="*/ 44686 w 5543211"/>
                <a:gd name="connsiteY1715" fmla="*/ 231884 h 3677172"/>
                <a:gd name="connsiteX1716" fmla="*/ 122197 w 5543211"/>
                <a:gd name="connsiteY1716" fmla="*/ 220840 h 3677172"/>
                <a:gd name="connsiteX1717" fmla="*/ 140647 w 5543211"/>
                <a:gd name="connsiteY1717" fmla="*/ 221884 h 3677172"/>
                <a:gd name="connsiteX1718" fmla="*/ 127027 w 5543211"/>
                <a:gd name="connsiteY1718" fmla="*/ 229374 h 3677172"/>
                <a:gd name="connsiteX1719" fmla="*/ 109410 w 5543211"/>
                <a:gd name="connsiteY1719" fmla="*/ 227960 h 3677172"/>
                <a:gd name="connsiteX1720" fmla="*/ 86037 w 5543211"/>
                <a:gd name="connsiteY1720" fmla="*/ 218795 h 3677172"/>
                <a:gd name="connsiteX1721" fmla="*/ 84351 w 5543211"/>
                <a:gd name="connsiteY1721" fmla="*/ 229145 h 3677172"/>
                <a:gd name="connsiteX1722" fmla="*/ 77067 w 5543211"/>
                <a:gd name="connsiteY1722" fmla="*/ 229648 h 3677172"/>
                <a:gd name="connsiteX1723" fmla="*/ 28679 w 5543211"/>
                <a:gd name="connsiteY1723" fmla="*/ 218795 h 3677172"/>
                <a:gd name="connsiteX1724" fmla="*/ 31698 w 5543211"/>
                <a:gd name="connsiteY1724" fmla="*/ 221783 h 3677172"/>
                <a:gd name="connsiteX1725" fmla="*/ 27764 w 5543211"/>
                <a:gd name="connsiteY1725" fmla="*/ 232687 h 3677172"/>
                <a:gd name="connsiteX1726" fmla="*/ 23301 w 5543211"/>
                <a:gd name="connsiteY1726" fmla="*/ 231215 h 3677172"/>
                <a:gd name="connsiteX1727" fmla="*/ 28679 w 5543211"/>
                <a:gd name="connsiteY1727" fmla="*/ 218795 h 3677172"/>
                <a:gd name="connsiteX1728" fmla="*/ 49530 w 5543211"/>
                <a:gd name="connsiteY1728" fmla="*/ 216875 h 3677172"/>
                <a:gd name="connsiteX1729" fmla="*/ 43430 w 5543211"/>
                <a:gd name="connsiteY1729" fmla="*/ 231971 h 3677172"/>
                <a:gd name="connsiteX1730" fmla="*/ 42083 w 5543211"/>
                <a:gd name="connsiteY1730" fmla="*/ 232064 h 3677172"/>
                <a:gd name="connsiteX1731" fmla="*/ 41226 w 5543211"/>
                <a:gd name="connsiteY1731" fmla="*/ 231215 h 3677172"/>
                <a:gd name="connsiteX1732" fmla="*/ 31698 w 5543211"/>
                <a:gd name="connsiteY1732" fmla="*/ 221783 h 3677172"/>
                <a:gd name="connsiteX1733" fmla="*/ 32917 w 5543211"/>
                <a:gd name="connsiteY1733" fmla="*/ 218405 h 3677172"/>
                <a:gd name="connsiteX1734" fmla="*/ 53702 w 5543211"/>
                <a:gd name="connsiteY1734" fmla="*/ 216491 h 3677172"/>
                <a:gd name="connsiteX1735" fmla="*/ 50066 w 5543211"/>
                <a:gd name="connsiteY1735" fmla="*/ 228319 h 3677172"/>
                <a:gd name="connsiteX1736" fmla="*/ 49814 w 5543211"/>
                <a:gd name="connsiteY1736" fmla="*/ 228485 h 3677172"/>
                <a:gd name="connsiteX1737" fmla="*/ 51516 w 5543211"/>
                <a:gd name="connsiteY1737" fmla="*/ 216692 h 3677172"/>
                <a:gd name="connsiteX1738" fmla="*/ 72131 w 5543211"/>
                <a:gd name="connsiteY1738" fmla="*/ 214794 h 3677172"/>
                <a:gd name="connsiteX1739" fmla="*/ 71698 w 5543211"/>
                <a:gd name="connsiteY1739" fmla="*/ 218795 h 3677172"/>
                <a:gd name="connsiteX1740" fmla="*/ 67828 w 5543211"/>
                <a:gd name="connsiteY1740" fmla="*/ 230286 h 3677172"/>
                <a:gd name="connsiteX1741" fmla="*/ 49370 w 5543211"/>
                <a:gd name="connsiteY1741" fmla="*/ 231561 h 3677172"/>
                <a:gd name="connsiteX1742" fmla="*/ 49637 w 5543211"/>
                <a:gd name="connsiteY1742" fmla="*/ 229714 h 3677172"/>
                <a:gd name="connsiteX1743" fmla="*/ 50066 w 5543211"/>
                <a:gd name="connsiteY1743" fmla="*/ 228319 h 3677172"/>
                <a:gd name="connsiteX1744" fmla="*/ 68785 w 5543211"/>
                <a:gd name="connsiteY1744" fmla="*/ 215912 h 3677172"/>
                <a:gd name="connsiteX1745" fmla="*/ 71118 w 5543211"/>
                <a:gd name="connsiteY1745" fmla="*/ 214887 h 3677172"/>
                <a:gd name="connsiteX1746" fmla="*/ 78143 w 5543211"/>
                <a:gd name="connsiteY1746" fmla="*/ 214240 h 3677172"/>
                <a:gd name="connsiteX1747" fmla="*/ 77075 w 5543211"/>
                <a:gd name="connsiteY1747" fmla="*/ 218795 h 3677172"/>
                <a:gd name="connsiteX1748" fmla="*/ 73265 w 5543211"/>
                <a:gd name="connsiteY1748" fmla="*/ 229910 h 3677172"/>
                <a:gd name="connsiteX1749" fmla="*/ 72722 w 5543211"/>
                <a:gd name="connsiteY1749" fmla="*/ 229948 h 3677172"/>
                <a:gd name="connsiteX1750" fmla="*/ 78007 w 5543211"/>
                <a:gd name="connsiteY1750" fmla="*/ 214253 h 3677172"/>
                <a:gd name="connsiteX1751" fmla="*/ 34064 w 5543211"/>
                <a:gd name="connsiteY1751" fmla="*/ 215226 h 3677172"/>
                <a:gd name="connsiteX1752" fmla="*/ 32917 w 5543211"/>
                <a:gd name="connsiteY1752" fmla="*/ 218405 h 3677172"/>
                <a:gd name="connsiteX1753" fmla="*/ 28679 w 5543211"/>
                <a:gd name="connsiteY1753" fmla="*/ 218795 h 3677172"/>
                <a:gd name="connsiteX1754" fmla="*/ 167741 w 5543211"/>
                <a:gd name="connsiteY1754" fmla="*/ 206984 h 3677172"/>
                <a:gd name="connsiteX1755" fmla="*/ 167146 w 5543211"/>
                <a:gd name="connsiteY1755" fmla="*/ 209258 h 3677172"/>
                <a:gd name="connsiteX1756" fmla="*/ 154151 w 5543211"/>
                <a:gd name="connsiteY1756" fmla="*/ 224118 h 3677172"/>
                <a:gd name="connsiteX1757" fmla="*/ 153402 w 5543211"/>
                <a:gd name="connsiteY1757" fmla="*/ 224556 h 3677172"/>
                <a:gd name="connsiteX1758" fmla="*/ 148773 w 5543211"/>
                <a:gd name="connsiteY1758" fmla="*/ 222344 h 3677172"/>
                <a:gd name="connsiteX1759" fmla="*/ 140647 w 5543211"/>
                <a:gd name="connsiteY1759" fmla="*/ 221884 h 3677172"/>
                <a:gd name="connsiteX1760" fmla="*/ 138577 w 5543211"/>
                <a:gd name="connsiteY1760" fmla="*/ 208185 h 3677172"/>
                <a:gd name="connsiteX1761" fmla="*/ 129056 w 5543211"/>
                <a:gd name="connsiteY1761" fmla="*/ 217021 h 3677172"/>
                <a:gd name="connsiteX1762" fmla="*/ 122197 w 5543211"/>
                <a:gd name="connsiteY1762" fmla="*/ 220840 h 3677172"/>
                <a:gd name="connsiteX1763" fmla="*/ 86037 w 5543211"/>
                <a:gd name="connsiteY1763" fmla="*/ 218795 h 3677172"/>
                <a:gd name="connsiteX1764" fmla="*/ 87403 w 5543211"/>
                <a:gd name="connsiteY1764" fmla="*/ 213388 h 3677172"/>
                <a:gd name="connsiteX1765" fmla="*/ 105754 w 5543211"/>
                <a:gd name="connsiteY1765" fmla="*/ 211698 h 3677172"/>
                <a:gd name="connsiteX1766" fmla="*/ 78781 w 5543211"/>
                <a:gd name="connsiteY1766" fmla="*/ 211522 h 3677172"/>
                <a:gd name="connsiteX1767" fmla="*/ 78446 w 5543211"/>
                <a:gd name="connsiteY1767" fmla="*/ 212950 h 3677172"/>
                <a:gd name="connsiteX1768" fmla="*/ 78007 w 5543211"/>
                <a:gd name="connsiteY1768" fmla="*/ 214253 h 3677172"/>
                <a:gd name="connsiteX1769" fmla="*/ 72131 w 5543211"/>
                <a:gd name="connsiteY1769" fmla="*/ 214794 h 3677172"/>
                <a:gd name="connsiteX1770" fmla="*/ 72171 w 5543211"/>
                <a:gd name="connsiteY1770" fmla="*/ 214425 h 3677172"/>
                <a:gd name="connsiteX1771" fmla="*/ 168302 w 5543211"/>
                <a:gd name="connsiteY1771" fmla="*/ 204839 h 3677172"/>
                <a:gd name="connsiteX1772" fmla="*/ 168257 w 5543211"/>
                <a:gd name="connsiteY1772" fmla="*/ 205009 h 3677172"/>
                <a:gd name="connsiteX1773" fmla="*/ 138577 w 5543211"/>
                <a:gd name="connsiteY1773" fmla="*/ 208185 h 3677172"/>
                <a:gd name="connsiteX1774" fmla="*/ 140275 w 5543211"/>
                <a:gd name="connsiteY1774" fmla="*/ 206610 h 3677172"/>
                <a:gd name="connsiteX1775" fmla="*/ 172075 w 5543211"/>
                <a:gd name="connsiteY1775" fmla="*/ 204600 h 3677172"/>
                <a:gd name="connsiteX1776" fmla="*/ 167741 w 5543211"/>
                <a:gd name="connsiteY1776" fmla="*/ 206984 h 3677172"/>
                <a:gd name="connsiteX1777" fmla="*/ 168257 w 5543211"/>
                <a:gd name="connsiteY1777" fmla="*/ 205009 h 3677172"/>
                <a:gd name="connsiteX1778" fmla="*/ 172075 w 5543211"/>
                <a:gd name="connsiteY1778" fmla="*/ 204600 h 3677172"/>
                <a:gd name="connsiteX1779" fmla="*/ 186415 w 5543211"/>
                <a:gd name="connsiteY1779" fmla="*/ 218795 h 3677172"/>
                <a:gd name="connsiteX1780" fmla="*/ 172075 w 5543211"/>
                <a:gd name="connsiteY1780" fmla="*/ 226681 h 3677172"/>
                <a:gd name="connsiteX1781" fmla="*/ 83188 w 5543211"/>
                <a:gd name="connsiteY1781" fmla="*/ 209587 h 3677172"/>
                <a:gd name="connsiteX1782" fmla="*/ 87830 w 5543211"/>
                <a:gd name="connsiteY1782" fmla="*/ 209924 h 3677172"/>
                <a:gd name="connsiteX1783" fmla="*/ 88285 w 5543211"/>
                <a:gd name="connsiteY1783" fmla="*/ 209895 h 3677172"/>
                <a:gd name="connsiteX1784" fmla="*/ 87403 w 5543211"/>
                <a:gd name="connsiteY1784" fmla="*/ 213388 h 3677172"/>
                <a:gd name="connsiteX1785" fmla="*/ 78143 w 5543211"/>
                <a:gd name="connsiteY1785" fmla="*/ 214240 h 3677172"/>
                <a:gd name="connsiteX1786" fmla="*/ 78446 w 5543211"/>
                <a:gd name="connsiteY1786" fmla="*/ 212950 h 3677172"/>
                <a:gd name="connsiteX1787" fmla="*/ 78868 w 5543211"/>
                <a:gd name="connsiteY1787" fmla="*/ 211698 h 3677172"/>
                <a:gd name="connsiteX1788" fmla="*/ 78952 w 5543211"/>
                <a:gd name="connsiteY1788" fmla="*/ 211447 h 3677172"/>
                <a:gd name="connsiteX1789" fmla="*/ 79301 w 5543211"/>
                <a:gd name="connsiteY1789" fmla="*/ 209306 h 3677172"/>
                <a:gd name="connsiteX1790" fmla="*/ 79664 w 5543211"/>
                <a:gd name="connsiteY1790" fmla="*/ 209332 h 3677172"/>
                <a:gd name="connsiteX1791" fmla="*/ 78952 w 5543211"/>
                <a:gd name="connsiteY1791" fmla="*/ 211447 h 3677172"/>
                <a:gd name="connsiteX1792" fmla="*/ 78781 w 5543211"/>
                <a:gd name="connsiteY1792" fmla="*/ 211522 h 3677172"/>
                <a:gd name="connsiteX1793" fmla="*/ 52578 w 5543211"/>
                <a:gd name="connsiteY1793" fmla="*/ 209332 h 3677172"/>
                <a:gd name="connsiteX1794" fmla="*/ 51516 w 5543211"/>
                <a:gd name="connsiteY1794" fmla="*/ 216692 h 3677172"/>
                <a:gd name="connsiteX1795" fmla="*/ 49530 w 5543211"/>
                <a:gd name="connsiteY1795" fmla="*/ 216875 h 3677172"/>
                <a:gd name="connsiteX1796" fmla="*/ 56421 w 5543211"/>
                <a:gd name="connsiteY1796" fmla="*/ 207648 h 3677172"/>
                <a:gd name="connsiteX1797" fmla="*/ 72776 w 5543211"/>
                <a:gd name="connsiteY1797" fmla="*/ 208833 h 3677172"/>
                <a:gd name="connsiteX1798" fmla="*/ 72171 w 5543211"/>
                <a:gd name="connsiteY1798" fmla="*/ 214425 h 3677172"/>
                <a:gd name="connsiteX1799" fmla="*/ 71118 w 5543211"/>
                <a:gd name="connsiteY1799" fmla="*/ 214887 h 3677172"/>
                <a:gd name="connsiteX1800" fmla="*/ 53702 w 5543211"/>
                <a:gd name="connsiteY1800" fmla="*/ 216491 h 3677172"/>
                <a:gd name="connsiteX1801" fmla="*/ 52858 w 5543211"/>
                <a:gd name="connsiteY1801" fmla="*/ 207390 h 3677172"/>
                <a:gd name="connsiteX1802" fmla="*/ 53349 w 5543211"/>
                <a:gd name="connsiteY1802" fmla="*/ 207426 h 3677172"/>
                <a:gd name="connsiteX1803" fmla="*/ 52578 w 5543211"/>
                <a:gd name="connsiteY1803" fmla="*/ 209332 h 3677172"/>
                <a:gd name="connsiteX1804" fmla="*/ 169521 w 5543211"/>
                <a:gd name="connsiteY1804" fmla="*/ 200176 h 3677172"/>
                <a:gd name="connsiteX1805" fmla="*/ 172075 w 5543211"/>
                <a:gd name="connsiteY1805" fmla="*/ 204600 h 3677172"/>
                <a:gd name="connsiteX1806" fmla="*/ 168302 w 5543211"/>
                <a:gd name="connsiteY1806" fmla="*/ 204839 h 3677172"/>
                <a:gd name="connsiteX1807" fmla="*/ 37297 w 5543211"/>
                <a:gd name="connsiteY1807" fmla="*/ 206263 h 3677172"/>
                <a:gd name="connsiteX1808" fmla="*/ 46573 w 5543211"/>
                <a:gd name="connsiteY1808" fmla="*/ 206935 h 3677172"/>
                <a:gd name="connsiteX1809" fmla="*/ 34064 w 5543211"/>
                <a:gd name="connsiteY1809" fmla="*/ 215226 h 3677172"/>
                <a:gd name="connsiteX1810" fmla="*/ 53596 w 5543211"/>
                <a:gd name="connsiteY1810" fmla="*/ 202280 h 3677172"/>
                <a:gd name="connsiteX1811" fmla="*/ 52858 w 5543211"/>
                <a:gd name="connsiteY1811" fmla="*/ 207390 h 3677172"/>
                <a:gd name="connsiteX1812" fmla="*/ 46573 w 5543211"/>
                <a:gd name="connsiteY1812" fmla="*/ 206935 h 3677172"/>
                <a:gd name="connsiteX1813" fmla="*/ 58323 w 5543211"/>
                <a:gd name="connsiteY1813" fmla="*/ 200015 h 3677172"/>
                <a:gd name="connsiteX1814" fmla="*/ 57358 w 5543211"/>
                <a:gd name="connsiteY1814" fmla="*/ 204601 h 3677172"/>
                <a:gd name="connsiteX1815" fmla="*/ 56421 w 5543211"/>
                <a:gd name="connsiteY1815" fmla="*/ 207648 h 3677172"/>
                <a:gd name="connsiteX1816" fmla="*/ 53349 w 5543211"/>
                <a:gd name="connsiteY1816" fmla="*/ 207426 h 3677172"/>
                <a:gd name="connsiteX1817" fmla="*/ 55916 w 5543211"/>
                <a:gd name="connsiteY1817" fmla="*/ 201072 h 3677172"/>
                <a:gd name="connsiteX1818" fmla="*/ 92563 w 5543211"/>
                <a:gd name="connsiteY1818" fmla="*/ 192958 h 3677172"/>
                <a:gd name="connsiteX1819" fmla="*/ 89008 w 5543211"/>
                <a:gd name="connsiteY1819" fmla="*/ 207032 h 3677172"/>
                <a:gd name="connsiteX1820" fmla="*/ 83188 w 5543211"/>
                <a:gd name="connsiteY1820" fmla="*/ 209587 h 3677172"/>
                <a:gd name="connsiteX1821" fmla="*/ 79664 w 5543211"/>
                <a:gd name="connsiteY1821" fmla="*/ 209332 h 3677172"/>
                <a:gd name="connsiteX1822" fmla="*/ 84890 w 5543211"/>
                <a:gd name="connsiteY1822" fmla="*/ 193813 h 3677172"/>
                <a:gd name="connsiteX1823" fmla="*/ 87830 w 5543211"/>
                <a:gd name="connsiteY1823" fmla="*/ 193955 h 3677172"/>
                <a:gd name="connsiteX1824" fmla="*/ 41081 w 5543211"/>
                <a:gd name="connsiteY1824" fmla="*/ 195777 h 3677172"/>
                <a:gd name="connsiteX1825" fmla="*/ 37297 w 5543211"/>
                <a:gd name="connsiteY1825" fmla="*/ 206263 h 3677172"/>
                <a:gd name="connsiteX1826" fmla="*/ 14339 w 5543211"/>
                <a:gd name="connsiteY1826" fmla="*/ 204601 h 3677172"/>
                <a:gd name="connsiteX1827" fmla="*/ 74456 w 5543211"/>
                <a:gd name="connsiteY1827" fmla="*/ 193309 h 3677172"/>
                <a:gd name="connsiteX1828" fmla="*/ 82956 w 5543211"/>
                <a:gd name="connsiteY1828" fmla="*/ 193720 h 3677172"/>
                <a:gd name="connsiteX1829" fmla="*/ 79301 w 5543211"/>
                <a:gd name="connsiteY1829" fmla="*/ 209306 h 3677172"/>
                <a:gd name="connsiteX1830" fmla="*/ 72776 w 5543211"/>
                <a:gd name="connsiteY1830" fmla="*/ 208833 h 3677172"/>
                <a:gd name="connsiteX1831" fmla="*/ 74500 w 5543211"/>
                <a:gd name="connsiteY1831" fmla="*/ 192911 h 3677172"/>
                <a:gd name="connsiteX1832" fmla="*/ 74456 w 5543211"/>
                <a:gd name="connsiteY1832" fmla="*/ 193309 h 3677172"/>
                <a:gd name="connsiteX1833" fmla="*/ 73679 w 5543211"/>
                <a:gd name="connsiteY1833" fmla="*/ 193272 h 3677172"/>
                <a:gd name="connsiteX1834" fmla="*/ 59883 w 5543211"/>
                <a:gd name="connsiteY1834" fmla="*/ 192605 h 3677172"/>
                <a:gd name="connsiteX1835" fmla="*/ 73679 w 5543211"/>
                <a:gd name="connsiteY1835" fmla="*/ 193272 h 3677172"/>
                <a:gd name="connsiteX1836" fmla="*/ 58323 w 5543211"/>
                <a:gd name="connsiteY1836" fmla="*/ 200015 h 3677172"/>
                <a:gd name="connsiteX1837" fmla="*/ 55026 w 5543211"/>
                <a:gd name="connsiteY1837" fmla="*/ 192371 h 3677172"/>
                <a:gd name="connsiteX1838" fmla="*/ 59348 w 5543211"/>
                <a:gd name="connsiteY1838" fmla="*/ 192580 h 3677172"/>
                <a:gd name="connsiteX1839" fmla="*/ 55916 w 5543211"/>
                <a:gd name="connsiteY1839" fmla="*/ 201072 h 3677172"/>
                <a:gd name="connsiteX1840" fmla="*/ 54445 w 5543211"/>
                <a:gd name="connsiteY1840" fmla="*/ 201718 h 3677172"/>
                <a:gd name="connsiteX1841" fmla="*/ 53596 w 5543211"/>
                <a:gd name="connsiteY1841" fmla="*/ 202280 h 3677172"/>
                <a:gd name="connsiteX1842" fmla="*/ 55207 w 5543211"/>
                <a:gd name="connsiteY1842" fmla="*/ 191116 h 3677172"/>
                <a:gd name="connsiteX1843" fmla="*/ 55026 w 5543211"/>
                <a:gd name="connsiteY1843" fmla="*/ 192371 h 3677172"/>
                <a:gd name="connsiteX1844" fmla="*/ 51866 w 5543211"/>
                <a:gd name="connsiteY1844" fmla="*/ 192218 h 3677172"/>
                <a:gd name="connsiteX1845" fmla="*/ 42527 w 5543211"/>
                <a:gd name="connsiteY1845" fmla="*/ 191767 h 3677172"/>
                <a:gd name="connsiteX1846" fmla="*/ 51866 w 5543211"/>
                <a:gd name="connsiteY1846" fmla="*/ 192218 h 3677172"/>
                <a:gd name="connsiteX1847" fmla="*/ 41081 w 5543211"/>
                <a:gd name="connsiteY1847" fmla="*/ 195777 h 3677172"/>
                <a:gd name="connsiteX1848" fmla="*/ 60476 w 5543211"/>
                <a:gd name="connsiteY1848" fmla="*/ 189789 h 3677172"/>
                <a:gd name="connsiteX1849" fmla="*/ 59883 w 5543211"/>
                <a:gd name="connsiteY1849" fmla="*/ 192605 h 3677172"/>
                <a:gd name="connsiteX1850" fmla="*/ 59348 w 5543211"/>
                <a:gd name="connsiteY1850" fmla="*/ 192580 h 3677172"/>
                <a:gd name="connsiteX1851" fmla="*/ 60667 w 5543211"/>
                <a:gd name="connsiteY1851" fmla="*/ 189314 h 3677172"/>
                <a:gd name="connsiteX1852" fmla="*/ 60476 w 5543211"/>
                <a:gd name="connsiteY1852" fmla="*/ 189789 h 3677172"/>
                <a:gd name="connsiteX1853" fmla="*/ 60569 w 5543211"/>
                <a:gd name="connsiteY1853" fmla="*/ 189347 h 3677172"/>
                <a:gd name="connsiteX1854" fmla="*/ 87216 w 5543211"/>
                <a:gd name="connsiteY1854" fmla="*/ 186906 h 3677172"/>
                <a:gd name="connsiteX1855" fmla="*/ 84890 w 5543211"/>
                <a:gd name="connsiteY1855" fmla="*/ 193813 h 3677172"/>
                <a:gd name="connsiteX1856" fmla="*/ 82956 w 5543211"/>
                <a:gd name="connsiteY1856" fmla="*/ 193720 h 3677172"/>
                <a:gd name="connsiteX1857" fmla="*/ 84138 w 5543211"/>
                <a:gd name="connsiteY1857" fmla="*/ 188679 h 3677172"/>
                <a:gd name="connsiteX1858" fmla="*/ 84245 w 5543211"/>
                <a:gd name="connsiteY1858" fmla="*/ 188632 h 3677172"/>
                <a:gd name="connsiteX1859" fmla="*/ 172075 w 5543211"/>
                <a:gd name="connsiteY1859" fmla="*/ 176212 h 3677172"/>
                <a:gd name="connsiteX1860" fmla="*/ 172075 w 5543211"/>
                <a:gd name="connsiteY1860" fmla="*/ 190406 h 3677172"/>
                <a:gd name="connsiteX1861" fmla="*/ 169521 w 5543211"/>
                <a:gd name="connsiteY1861" fmla="*/ 200176 h 3677172"/>
                <a:gd name="connsiteX1862" fmla="*/ 164906 w 5543211"/>
                <a:gd name="connsiteY1862" fmla="*/ 192180 h 3677172"/>
                <a:gd name="connsiteX1863" fmla="*/ 157736 w 5543211"/>
                <a:gd name="connsiteY1863" fmla="*/ 190406 h 3677172"/>
                <a:gd name="connsiteX1864" fmla="*/ 140275 w 5543211"/>
                <a:gd name="connsiteY1864" fmla="*/ 206610 h 3677172"/>
                <a:gd name="connsiteX1865" fmla="*/ 88285 w 5543211"/>
                <a:gd name="connsiteY1865" fmla="*/ 209895 h 3677172"/>
                <a:gd name="connsiteX1866" fmla="*/ 89008 w 5543211"/>
                <a:gd name="connsiteY1866" fmla="*/ 207032 h 3677172"/>
                <a:gd name="connsiteX1867" fmla="*/ 98585 w 5543211"/>
                <a:gd name="connsiteY1867" fmla="*/ 202826 h 3677172"/>
                <a:gd name="connsiteX1868" fmla="*/ 125696 w 5543211"/>
                <a:gd name="connsiteY1868" fmla="*/ 187080 h 3677172"/>
                <a:gd name="connsiteX1869" fmla="*/ 126608 w 5543211"/>
                <a:gd name="connsiteY1869" fmla="*/ 185788 h 3677172"/>
                <a:gd name="connsiteX1870" fmla="*/ 85945 w 5543211"/>
                <a:gd name="connsiteY1870" fmla="*/ 180974 h 3677172"/>
                <a:gd name="connsiteX1871" fmla="*/ 84138 w 5543211"/>
                <a:gd name="connsiteY1871" fmla="*/ 188679 h 3677172"/>
                <a:gd name="connsiteX1872" fmla="*/ 74500 w 5543211"/>
                <a:gd name="connsiteY1872" fmla="*/ 192911 h 3677172"/>
                <a:gd name="connsiteX1873" fmla="*/ 75416 w 5543211"/>
                <a:gd name="connsiteY1873" fmla="*/ 184448 h 3677172"/>
                <a:gd name="connsiteX1874" fmla="*/ 96466 w 5543211"/>
                <a:gd name="connsiteY1874" fmla="*/ 177502 h 3677172"/>
                <a:gd name="connsiteX1875" fmla="*/ 95273 w 5543211"/>
                <a:gd name="connsiteY1875" fmla="*/ 182227 h 3677172"/>
                <a:gd name="connsiteX1876" fmla="*/ 87216 w 5543211"/>
                <a:gd name="connsiteY1876" fmla="*/ 186906 h 3677172"/>
                <a:gd name="connsiteX1877" fmla="*/ 89622 w 5543211"/>
                <a:gd name="connsiteY1877" fmla="*/ 179760 h 3677172"/>
                <a:gd name="connsiteX1878" fmla="*/ 47176 w 5543211"/>
                <a:gd name="connsiteY1878" fmla="*/ 171474 h 3677172"/>
                <a:gd name="connsiteX1879" fmla="*/ 43018 w 5543211"/>
                <a:gd name="connsiteY1879" fmla="*/ 190406 h 3677172"/>
                <a:gd name="connsiteX1880" fmla="*/ 42527 w 5543211"/>
                <a:gd name="connsiteY1880" fmla="*/ 191767 h 3677172"/>
                <a:gd name="connsiteX1881" fmla="*/ 14339 w 5543211"/>
                <a:gd name="connsiteY1881" fmla="*/ 190406 h 3677172"/>
                <a:gd name="connsiteX1882" fmla="*/ 14339 w 5543211"/>
                <a:gd name="connsiteY1882" fmla="*/ 204601 h 3677172"/>
                <a:gd name="connsiteX1883" fmla="*/ 0 w 5543211"/>
                <a:gd name="connsiteY1883" fmla="*/ 190406 h 3677172"/>
                <a:gd name="connsiteX1884" fmla="*/ 143396 w 5543211"/>
                <a:gd name="connsiteY1884" fmla="*/ 162017 h 3677172"/>
                <a:gd name="connsiteX1885" fmla="*/ 126608 w 5543211"/>
                <a:gd name="connsiteY1885" fmla="*/ 185788 h 3677172"/>
                <a:gd name="connsiteX1886" fmla="*/ 92563 w 5543211"/>
                <a:gd name="connsiteY1886" fmla="*/ 192958 h 3677172"/>
                <a:gd name="connsiteX1887" fmla="*/ 95273 w 5543211"/>
                <a:gd name="connsiteY1887" fmla="*/ 182227 h 3677172"/>
                <a:gd name="connsiteX1888" fmla="*/ 111356 w 5543211"/>
                <a:gd name="connsiteY1888" fmla="*/ 172885 h 3677172"/>
                <a:gd name="connsiteX1889" fmla="*/ 111628 w 5543211"/>
                <a:gd name="connsiteY1889" fmla="*/ 172500 h 3677172"/>
                <a:gd name="connsiteX1890" fmla="*/ 65913 w 5543211"/>
                <a:gd name="connsiteY1890" fmla="*/ 163956 h 3677172"/>
                <a:gd name="connsiteX1891" fmla="*/ 60569 w 5543211"/>
                <a:gd name="connsiteY1891" fmla="*/ 189347 h 3677172"/>
                <a:gd name="connsiteX1892" fmla="*/ 55207 w 5543211"/>
                <a:gd name="connsiteY1892" fmla="*/ 191116 h 3677172"/>
                <a:gd name="connsiteX1893" fmla="*/ 57358 w 5543211"/>
                <a:gd name="connsiteY1893" fmla="*/ 176212 h 3677172"/>
                <a:gd name="connsiteX1894" fmla="*/ 60636 w 5543211"/>
                <a:gd name="connsiteY1894" fmla="*/ 166073 h 3677172"/>
                <a:gd name="connsiteX1895" fmla="*/ 77270 w 5543211"/>
                <a:gd name="connsiteY1895" fmla="*/ 161523 h 3677172"/>
                <a:gd name="connsiteX1896" fmla="*/ 77075 w 5543211"/>
                <a:gd name="connsiteY1896" fmla="*/ 169115 h 3677172"/>
                <a:gd name="connsiteX1897" fmla="*/ 75416 w 5543211"/>
                <a:gd name="connsiteY1897" fmla="*/ 184448 h 3677172"/>
                <a:gd name="connsiteX1898" fmla="*/ 60667 w 5543211"/>
                <a:gd name="connsiteY1898" fmla="*/ 189314 h 3677172"/>
                <a:gd name="connsiteX1899" fmla="*/ 71407 w 5543211"/>
                <a:gd name="connsiteY1899" fmla="*/ 162738 h 3677172"/>
                <a:gd name="connsiteX1900" fmla="*/ 97151 w 5543211"/>
                <a:gd name="connsiteY1900" fmla="*/ 157404 h 3677172"/>
                <a:gd name="connsiteX1901" fmla="*/ 89622 w 5543211"/>
                <a:gd name="connsiteY1901" fmla="*/ 179760 h 3677172"/>
                <a:gd name="connsiteX1902" fmla="*/ 85945 w 5543211"/>
                <a:gd name="connsiteY1902" fmla="*/ 180974 h 3677172"/>
                <a:gd name="connsiteX1903" fmla="*/ 91182 w 5543211"/>
                <a:gd name="connsiteY1903" fmla="*/ 158641 h 3677172"/>
                <a:gd name="connsiteX1904" fmla="*/ 126599 w 5543211"/>
                <a:gd name="connsiteY1904" fmla="*/ 151303 h 3677172"/>
                <a:gd name="connsiteX1905" fmla="*/ 111628 w 5543211"/>
                <a:gd name="connsiteY1905" fmla="*/ 172500 h 3677172"/>
                <a:gd name="connsiteX1906" fmla="*/ 96466 w 5543211"/>
                <a:gd name="connsiteY1906" fmla="*/ 177502 h 3677172"/>
                <a:gd name="connsiteX1907" fmla="*/ 98585 w 5543211"/>
                <a:gd name="connsiteY1907" fmla="*/ 169115 h 3677172"/>
                <a:gd name="connsiteX1908" fmla="*/ 99021 w 5543211"/>
                <a:gd name="connsiteY1908" fmla="*/ 157017 h 3677172"/>
                <a:gd name="connsiteX1909" fmla="*/ 99230 w 5543211"/>
                <a:gd name="connsiteY1909" fmla="*/ 151230 h 3677172"/>
                <a:gd name="connsiteX1910" fmla="*/ 99021 w 5543211"/>
                <a:gd name="connsiteY1910" fmla="*/ 157017 h 3677172"/>
                <a:gd name="connsiteX1911" fmla="*/ 97151 w 5543211"/>
                <a:gd name="connsiteY1911" fmla="*/ 157404 h 3677172"/>
                <a:gd name="connsiteX1912" fmla="*/ 129056 w 5543211"/>
                <a:gd name="connsiteY1912" fmla="*/ 147823 h 3677172"/>
                <a:gd name="connsiteX1913" fmla="*/ 132901 w 5543211"/>
                <a:gd name="connsiteY1913" fmla="*/ 149998 h 3677172"/>
                <a:gd name="connsiteX1914" fmla="*/ 126599 w 5543211"/>
                <a:gd name="connsiteY1914" fmla="*/ 151303 h 3677172"/>
                <a:gd name="connsiteX1915" fmla="*/ 145413 w 5543211"/>
                <a:gd name="connsiteY1915" fmla="*/ 142057 h 3677172"/>
                <a:gd name="connsiteX1916" fmla="*/ 148774 w 5543211"/>
                <a:gd name="connsiteY1916" fmla="*/ 144275 h 3677172"/>
                <a:gd name="connsiteX1917" fmla="*/ 143396 w 5543211"/>
                <a:gd name="connsiteY1917" fmla="*/ 162017 h 3677172"/>
                <a:gd name="connsiteX1918" fmla="*/ 141604 w 5543211"/>
                <a:gd name="connsiteY1918" fmla="*/ 154920 h 3677172"/>
                <a:gd name="connsiteX1919" fmla="*/ 132901 w 5543211"/>
                <a:gd name="connsiteY1919" fmla="*/ 149998 h 3677172"/>
                <a:gd name="connsiteX1920" fmla="*/ 143396 w 5543211"/>
                <a:gd name="connsiteY1920" fmla="*/ 147823 h 3677172"/>
                <a:gd name="connsiteX1921" fmla="*/ 145413 w 5543211"/>
                <a:gd name="connsiteY1921" fmla="*/ 142057 h 3677172"/>
                <a:gd name="connsiteX1922" fmla="*/ 76820 w 5543211"/>
                <a:gd name="connsiteY1922" fmla="*/ 139341 h 3677172"/>
                <a:gd name="connsiteX1923" fmla="*/ 77747 w 5543211"/>
                <a:gd name="connsiteY1923" fmla="*/ 142944 h 3677172"/>
                <a:gd name="connsiteX1924" fmla="*/ 77635 w 5543211"/>
                <a:gd name="connsiteY1924" fmla="*/ 147325 h 3677172"/>
                <a:gd name="connsiteX1925" fmla="*/ 71407 w 5543211"/>
                <a:gd name="connsiteY1925" fmla="*/ 162738 h 3677172"/>
                <a:gd name="connsiteX1926" fmla="*/ 66320 w 5543211"/>
                <a:gd name="connsiteY1926" fmla="*/ 163792 h 3677172"/>
                <a:gd name="connsiteX1927" fmla="*/ 65913 w 5543211"/>
                <a:gd name="connsiteY1927" fmla="*/ 163956 h 3677172"/>
                <a:gd name="connsiteX1928" fmla="*/ 66320 w 5543211"/>
                <a:gd name="connsiteY1928" fmla="*/ 162018 h 3677172"/>
                <a:gd name="connsiteX1929" fmla="*/ 74936 w 5543211"/>
                <a:gd name="connsiteY1929" fmla="*/ 119434 h 3677172"/>
                <a:gd name="connsiteX1930" fmla="*/ 84245 w 5543211"/>
                <a:gd name="connsiteY1930" fmla="*/ 119434 h 3677172"/>
                <a:gd name="connsiteX1931" fmla="*/ 86038 w 5543211"/>
                <a:gd name="connsiteY1931" fmla="*/ 119434 h 3677172"/>
                <a:gd name="connsiteX1932" fmla="*/ 76820 w 5543211"/>
                <a:gd name="connsiteY1932" fmla="*/ 139341 h 3677172"/>
                <a:gd name="connsiteX1933" fmla="*/ 73306 w 5543211"/>
                <a:gd name="connsiteY1933" fmla="*/ 125685 h 3677172"/>
                <a:gd name="connsiteX1934" fmla="*/ 71698 w 5543211"/>
                <a:gd name="connsiteY1934" fmla="*/ 119434 h 3677172"/>
                <a:gd name="connsiteX1935" fmla="*/ 73306 w 5543211"/>
                <a:gd name="connsiteY1935" fmla="*/ 125685 h 3677172"/>
                <a:gd name="connsiteX1936" fmla="*/ 71698 w 5543211"/>
                <a:gd name="connsiteY1936" fmla="*/ 131855 h 3677172"/>
                <a:gd name="connsiteX1937" fmla="*/ 60636 w 5543211"/>
                <a:gd name="connsiteY1937" fmla="*/ 166073 h 3677172"/>
                <a:gd name="connsiteX1938" fmla="*/ 47176 w 5543211"/>
                <a:gd name="connsiteY1938" fmla="*/ 171474 h 3677172"/>
                <a:gd name="connsiteX1939" fmla="*/ 51981 w 5543211"/>
                <a:gd name="connsiteY1939" fmla="*/ 149597 h 3677172"/>
                <a:gd name="connsiteX1940" fmla="*/ 71698 w 5543211"/>
                <a:gd name="connsiteY1940" fmla="*/ 119434 h 3677172"/>
                <a:gd name="connsiteX1941" fmla="*/ 75713 w 5543211"/>
                <a:gd name="connsiteY1941" fmla="*/ 116454 h 3677172"/>
                <a:gd name="connsiteX1942" fmla="*/ 74936 w 5543211"/>
                <a:gd name="connsiteY1942" fmla="*/ 119434 h 3677172"/>
                <a:gd name="connsiteX1943" fmla="*/ 71698 w 5543211"/>
                <a:gd name="connsiteY1943" fmla="*/ 119434 h 3677172"/>
                <a:gd name="connsiteX1944" fmla="*/ 91553 w 5543211"/>
                <a:gd name="connsiteY1944" fmla="*/ 112883 h 3677172"/>
                <a:gd name="connsiteX1945" fmla="*/ 100377 w 5543211"/>
                <a:gd name="connsiteY1945" fmla="*/ 119434 h 3677172"/>
                <a:gd name="connsiteX1946" fmla="*/ 91182 w 5543211"/>
                <a:gd name="connsiteY1946" fmla="*/ 158641 h 3677172"/>
                <a:gd name="connsiteX1947" fmla="*/ 77270 w 5543211"/>
                <a:gd name="connsiteY1947" fmla="*/ 161523 h 3677172"/>
                <a:gd name="connsiteX1948" fmla="*/ 77635 w 5543211"/>
                <a:gd name="connsiteY1948" fmla="*/ 147325 h 3677172"/>
                <a:gd name="connsiteX1949" fmla="*/ 101611 w 5543211"/>
                <a:gd name="connsiteY1949" fmla="*/ 91351 h 3677172"/>
                <a:gd name="connsiteX1950" fmla="*/ 107547 w 5543211"/>
                <a:gd name="connsiteY1950" fmla="*/ 92820 h 3677172"/>
                <a:gd name="connsiteX1951" fmla="*/ 114717 w 5543211"/>
                <a:gd name="connsiteY1951" fmla="*/ 105240 h 3677172"/>
                <a:gd name="connsiteX1952" fmla="*/ 99230 w 5543211"/>
                <a:gd name="connsiteY1952" fmla="*/ 151230 h 3677172"/>
                <a:gd name="connsiteX1953" fmla="*/ 100377 w 5543211"/>
                <a:gd name="connsiteY1953" fmla="*/ 119434 h 3677172"/>
                <a:gd name="connsiteX1954" fmla="*/ 125472 w 5543211"/>
                <a:gd name="connsiteY1954" fmla="*/ 113 h 3677172"/>
                <a:gd name="connsiteX1955" fmla="*/ 157736 w 5543211"/>
                <a:gd name="connsiteY1955" fmla="*/ 20074 h 3677172"/>
                <a:gd name="connsiteX1956" fmla="*/ 215094 w 5543211"/>
                <a:gd name="connsiteY1956" fmla="*/ 91046 h 3677172"/>
                <a:gd name="connsiteX1957" fmla="*/ 258113 w 5543211"/>
                <a:gd name="connsiteY1957" fmla="*/ 176212 h 3677172"/>
                <a:gd name="connsiteX1958" fmla="*/ 358491 w 5543211"/>
                <a:gd name="connsiteY1958" fmla="*/ 346544 h 3677172"/>
                <a:gd name="connsiteX1959" fmla="*/ 358491 w 5543211"/>
                <a:gd name="connsiteY1959" fmla="*/ 360739 h 3677172"/>
                <a:gd name="connsiteX1960" fmla="*/ 274245 w 5543211"/>
                <a:gd name="connsiteY1960" fmla="*/ 364287 h 3677172"/>
                <a:gd name="connsiteX1961" fmla="*/ 226255 w 5543211"/>
                <a:gd name="connsiteY1961" fmla="*/ 352701 h 3677172"/>
                <a:gd name="connsiteX1962" fmla="*/ 232076 w 5543211"/>
                <a:gd name="connsiteY1962" fmla="*/ 475005 h 3677172"/>
                <a:gd name="connsiteX1963" fmla="*/ 237387 w 5543211"/>
                <a:gd name="connsiteY1963" fmla="*/ 616694 h 3677172"/>
                <a:gd name="connsiteX1964" fmla="*/ 235913 w 5543211"/>
                <a:gd name="connsiteY1964" fmla="*/ 656028 h 3677172"/>
                <a:gd name="connsiteX1965" fmla="*/ 301265 w 5543211"/>
                <a:gd name="connsiteY1965" fmla="*/ 660866 h 3677172"/>
                <a:gd name="connsiteX1966" fmla="*/ 235834 w 5543211"/>
                <a:gd name="connsiteY1966" fmla="*/ 658137 h 3677172"/>
                <a:gd name="connsiteX1967" fmla="*/ 235732 w 5543211"/>
                <a:gd name="connsiteY1967" fmla="*/ 660866 h 3677172"/>
                <a:gd name="connsiteX1968" fmla="*/ 301265 w 5543211"/>
                <a:gd name="connsiteY1968" fmla="*/ 660866 h 3677172"/>
                <a:gd name="connsiteX1969" fmla="*/ 315430 w 5543211"/>
                <a:gd name="connsiteY1969" fmla="*/ 660867 h 3677172"/>
                <a:gd name="connsiteX1970" fmla="*/ 301265 w 5543211"/>
                <a:gd name="connsiteY1970" fmla="*/ 662813 h 3677172"/>
                <a:gd name="connsiteX1971" fmla="*/ 244608 w 5543211"/>
                <a:gd name="connsiteY1971" fmla="*/ 670601 h 3677172"/>
                <a:gd name="connsiteX1972" fmla="*/ 235392 w 5543211"/>
                <a:gd name="connsiteY1972" fmla="*/ 669911 h 3677172"/>
                <a:gd name="connsiteX1973" fmla="*/ 235319 w 5543211"/>
                <a:gd name="connsiteY1973" fmla="*/ 671878 h 3677172"/>
                <a:gd name="connsiteX1974" fmla="*/ 244608 w 5543211"/>
                <a:gd name="connsiteY1974" fmla="*/ 670601 h 3677172"/>
                <a:gd name="connsiteX1975" fmla="*/ 301265 w 5543211"/>
                <a:gd name="connsiteY1975" fmla="*/ 674849 h 3677172"/>
                <a:gd name="connsiteX1976" fmla="*/ 235171 w 5543211"/>
                <a:gd name="connsiteY1976" fmla="*/ 675809 h 3677172"/>
                <a:gd name="connsiteX1977" fmla="*/ 234931 w 5543211"/>
                <a:gd name="connsiteY1977" fmla="*/ 682210 h 3677172"/>
                <a:gd name="connsiteX1978" fmla="*/ 315429 w 5543211"/>
                <a:gd name="connsiteY1978" fmla="*/ 688832 h 3677172"/>
                <a:gd name="connsiteX1979" fmla="*/ 234272 w 5543211"/>
                <a:gd name="connsiteY1979" fmla="*/ 699807 h 3677172"/>
                <a:gd name="connsiteX1980" fmla="*/ 232076 w 5543211"/>
                <a:gd name="connsiteY1980" fmla="*/ 758383 h 3677172"/>
                <a:gd name="connsiteX1981" fmla="*/ 233071 w 5543211"/>
                <a:gd name="connsiteY1981" fmla="*/ 909665 h 3677172"/>
                <a:gd name="connsiteX1982" fmla="*/ 243773 w 5543211"/>
                <a:gd name="connsiteY1982" fmla="*/ 1013680 h 3677172"/>
                <a:gd name="connsiteX1983" fmla="*/ 258113 w 5543211"/>
                <a:gd name="connsiteY1983" fmla="*/ 1205304 h 3677172"/>
                <a:gd name="connsiteX1984" fmla="*/ 259626 w 5543211"/>
                <a:gd name="connsiteY1984" fmla="*/ 1225514 h 3677172"/>
                <a:gd name="connsiteX1985" fmla="*/ 292403 w 5543211"/>
                <a:gd name="connsiteY1985" fmla="*/ 1223176 h 3677172"/>
                <a:gd name="connsiteX1986" fmla="*/ 357475 w 5543211"/>
                <a:gd name="connsiteY1986" fmla="*/ 1228570 h 3677172"/>
                <a:gd name="connsiteX1987" fmla="*/ 345038 w 5543211"/>
                <a:gd name="connsiteY1987" fmla="*/ 1229961 h 3677172"/>
                <a:gd name="connsiteX1988" fmla="*/ 343406 w 5543211"/>
                <a:gd name="connsiteY1988" fmla="*/ 1228570 h 3677172"/>
                <a:gd name="connsiteX1989" fmla="*/ 284708 w 5543211"/>
                <a:gd name="connsiteY1989" fmla="*/ 1228795 h 3677172"/>
                <a:gd name="connsiteX1990" fmla="*/ 259927 w 5543211"/>
                <a:gd name="connsiteY1990" fmla="*/ 1229543 h 3677172"/>
                <a:gd name="connsiteX1991" fmla="*/ 260238 w 5543211"/>
                <a:gd name="connsiteY1991" fmla="*/ 1233692 h 3677172"/>
                <a:gd name="connsiteX1992" fmla="*/ 343406 w 5543211"/>
                <a:gd name="connsiteY1992" fmla="*/ 1228570 h 3677172"/>
                <a:gd name="connsiteX1993" fmla="*/ 343406 w 5543211"/>
                <a:gd name="connsiteY1993" fmla="*/ 1230143 h 3677172"/>
                <a:gd name="connsiteX1994" fmla="*/ 260664 w 5543211"/>
                <a:gd name="connsiteY1994" fmla="*/ 1239394 h 3677172"/>
                <a:gd name="connsiteX1995" fmla="*/ 260931 w 5543211"/>
                <a:gd name="connsiteY1995" fmla="*/ 1242952 h 3677172"/>
                <a:gd name="connsiteX1996" fmla="*/ 292403 w 5543211"/>
                <a:gd name="connsiteY1996" fmla="*/ 1242952 h 3677172"/>
                <a:gd name="connsiteX1997" fmla="*/ 343406 w 5543211"/>
                <a:gd name="connsiteY1997" fmla="*/ 1242952 h 3677172"/>
                <a:gd name="connsiteX1998" fmla="*/ 343406 w 5543211"/>
                <a:gd name="connsiteY1998" fmla="*/ 1245165 h 3677172"/>
                <a:gd name="connsiteX1999" fmla="*/ 296644 w 5543211"/>
                <a:gd name="connsiteY1999" fmla="*/ 1252519 h 3677172"/>
                <a:gd name="connsiteX2000" fmla="*/ 284489 w 5543211"/>
                <a:gd name="connsiteY2000" fmla="*/ 1251267 h 3677172"/>
                <a:gd name="connsiteX2001" fmla="*/ 261574 w 5543211"/>
                <a:gd name="connsiteY2001" fmla="*/ 1251555 h 3677172"/>
                <a:gd name="connsiteX2002" fmla="*/ 262054 w 5543211"/>
                <a:gd name="connsiteY2002" fmla="*/ 1257959 h 3677172"/>
                <a:gd name="connsiteX2003" fmla="*/ 296644 w 5543211"/>
                <a:gd name="connsiteY2003" fmla="*/ 1252519 h 3677172"/>
                <a:gd name="connsiteX2004" fmla="*/ 343406 w 5543211"/>
                <a:gd name="connsiteY2004" fmla="*/ 1257335 h 3677172"/>
                <a:gd name="connsiteX2005" fmla="*/ 262082 w 5543211"/>
                <a:gd name="connsiteY2005" fmla="*/ 1258336 h 3677172"/>
                <a:gd name="connsiteX2006" fmla="*/ 272453 w 5543211"/>
                <a:gd name="connsiteY2006" fmla="*/ 1396928 h 3677172"/>
                <a:gd name="connsiteX2007" fmla="*/ 286792 w 5543211"/>
                <a:gd name="connsiteY2007" fmla="*/ 1588552 h 3677172"/>
                <a:gd name="connsiteX2008" fmla="*/ 294932 w 5543211"/>
                <a:gd name="connsiteY2008" fmla="*/ 1667655 h 3677172"/>
                <a:gd name="connsiteX2009" fmla="*/ 331173 w 5543211"/>
                <a:gd name="connsiteY2009" fmla="*/ 1663639 h 3677172"/>
                <a:gd name="connsiteX2010" fmla="*/ 295336 w 5543211"/>
                <a:gd name="connsiteY2010" fmla="*/ 1671583 h 3677172"/>
                <a:gd name="connsiteX2011" fmla="*/ 296287 w 5543211"/>
                <a:gd name="connsiteY2011" fmla="*/ 1680823 h 3677172"/>
                <a:gd name="connsiteX2012" fmla="*/ 320789 w 5543211"/>
                <a:gd name="connsiteY2012" fmla="*/ 1679424 h 3677172"/>
                <a:gd name="connsiteX2013" fmla="*/ 296480 w 5543211"/>
                <a:gd name="connsiteY2013" fmla="*/ 1682708 h 3677172"/>
                <a:gd name="connsiteX2014" fmla="*/ 296651 w 5543211"/>
                <a:gd name="connsiteY2014" fmla="*/ 1684364 h 3677172"/>
                <a:gd name="connsiteX2015" fmla="*/ 297052 w 5543211"/>
                <a:gd name="connsiteY2015" fmla="*/ 1692944 h 3677172"/>
                <a:gd name="connsiteX2016" fmla="*/ 331173 w 5543211"/>
                <a:gd name="connsiteY2016" fmla="*/ 1692403 h 3677172"/>
                <a:gd name="connsiteX2017" fmla="*/ 316099 w 5543211"/>
                <a:gd name="connsiteY2017" fmla="*/ 1694074 h 3677172"/>
                <a:gd name="connsiteX2018" fmla="*/ 297156 w 5543211"/>
                <a:gd name="connsiteY2018" fmla="*/ 1695156 h 3677172"/>
                <a:gd name="connsiteX2019" fmla="*/ 297203 w 5543211"/>
                <a:gd name="connsiteY2019" fmla="*/ 1696169 h 3677172"/>
                <a:gd name="connsiteX2020" fmla="*/ 316099 w 5543211"/>
                <a:gd name="connsiteY2020" fmla="*/ 1694074 h 3677172"/>
                <a:gd name="connsiteX2021" fmla="*/ 345366 w 5543211"/>
                <a:gd name="connsiteY2021" fmla="*/ 1692403 h 3677172"/>
                <a:gd name="connsiteX2022" fmla="*/ 297312 w 5543211"/>
                <a:gd name="connsiteY2022" fmla="*/ 1698490 h 3677172"/>
                <a:gd name="connsiteX2023" fmla="*/ 301132 w 5543211"/>
                <a:gd name="connsiteY2023" fmla="*/ 1780176 h 3677172"/>
                <a:gd name="connsiteX2024" fmla="*/ 329811 w 5543211"/>
                <a:gd name="connsiteY2024" fmla="*/ 2163425 h 3677172"/>
                <a:gd name="connsiteX2025" fmla="*/ 340238 w 5543211"/>
                <a:gd name="connsiteY2025" fmla="*/ 2321193 h 3677172"/>
                <a:gd name="connsiteX2026" fmla="*/ 414921 w 5543211"/>
                <a:gd name="connsiteY2026" fmla="*/ 2316837 h 3677172"/>
                <a:gd name="connsiteX2027" fmla="*/ 340255 w 5543211"/>
                <a:gd name="connsiteY2027" fmla="*/ 2321448 h 3677172"/>
                <a:gd name="connsiteX2028" fmla="*/ 341441 w 5543211"/>
                <a:gd name="connsiteY2028" fmla="*/ 2339391 h 3677172"/>
                <a:gd name="connsiteX2029" fmla="*/ 414921 w 5543211"/>
                <a:gd name="connsiteY2029" fmla="*/ 2333049 h 3677172"/>
                <a:gd name="connsiteX2030" fmla="*/ 414921 w 5543211"/>
                <a:gd name="connsiteY2030" fmla="*/ 2333483 h 3677172"/>
                <a:gd name="connsiteX2031" fmla="*/ 341616 w 5543211"/>
                <a:gd name="connsiteY2031" fmla="*/ 2342035 h 3677172"/>
                <a:gd name="connsiteX2032" fmla="*/ 341931 w 5543211"/>
                <a:gd name="connsiteY2032" fmla="*/ 2346800 h 3677172"/>
                <a:gd name="connsiteX2033" fmla="*/ 414920 w 5543211"/>
                <a:gd name="connsiteY2033" fmla="*/ 2346800 h 3677172"/>
                <a:gd name="connsiteX2034" fmla="*/ 342154 w 5543211"/>
                <a:gd name="connsiteY2034" fmla="*/ 2350171 h 3677172"/>
                <a:gd name="connsiteX2035" fmla="*/ 342359 w 5543211"/>
                <a:gd name="connsiteY2035" fmla="*/ 2353275 h 3677172"/>
                <a:gd name="connsiteX2036" fmla="*/ 342468 w 5543211"/>
                <a:gd name="connsiteY2036" fmla="*/ 2364178 h 3677172"/>
                <a:gd name="connsiteX2037" fmla="*/ 429189 w 5543211"/>
                <a:gd name="connsiteY2037" fmla="*/ 2361782 h 3677172"/>
                <a:gd name="connsiteX2038" fmla="*/ 342494 w 5543211"/>
                <a:gd name="connsiteY2038" fmla="*/ 2366839 h 3677172"/>
                <a:gd name="connsiteX2039" fmla="*/ 344151 w 5543211"/>
                <a:gd name="connsiteY2039" fmla="*/ 2532479 h 3677172"/>
                <a:gd name="connsiteX2040" fmla="*/ 342780 w 5543211"/>
                <a:gd name="connsiteY2040" fmla="*/ 2569137 h 3677172"/>
                <a:gd name="connsiteX2041" fmla="*/ 345380 w 5543211"/>
                <a:gd name="connsiteY2041" fmla="*/ 2586168 h 3677172"/>
                <a:gd name="connsiteX2042" fmla="*/ 373706 w 5543211"/>
                <a:gd name="connsiteY2042" fmla="*/ 2841208 h 3677172"/>
                <a:gd name="connsiteX2043" fmla="*/ 372582 w 5543211"/>
                <a:gd name="connsiteY2043" fmla="*/ 2883675 h 3677172"/>
                <a:gd name="connsiteX2044" fmla="*/ 419386 w 5543211"/>
                <a:gd name="connsiteY2044" fmla="*/ 2882162 h 3677172"/>
                <a:gd name="connsiteX2045" fmla="*/ 483249 w 5543211"/>
                <a:gd name="connsiteY2045" fmla="*/ 2887640 h 3677172"/>
                <a:gd name="connsiteX2046" fmla="*/ 418847 w 5543211"/>
                <a:gd name="connsiteY2046" fmla="*/ 2894104 h 3677172"/>
                <a:gd name="connsiteX2047" fmla="*/ 423143 w 5543211"/>
                <a:gd name="connsiteY2047" fmla="*/ 2889325 h 3677172"/>
                <a:gd name="connsiteX2048" fmla="*/ 412536 w 5543211"/>
                <a:gd name="connsiteY2048" fmla="*/ 2887640 h 3677172"/>
                <a:gd name="connsiteX2049" fmla="*/ 388043 w 5543211"/>
                <a:gd name="connsiteY2049" fmla="*/ 2890235 h 3677172"/>
                <a:gd name="connsiteX2050" fmla="*/ 387786 w 5543211"/>
                <a:gd name="connsiteY2050" fmla="*/ 2889326 h 3677172"/>
                <a:gd name="connsiteX2051" fmla="*/ 380272 w 5543211"/>
                <a:gd name="connsiteY2051" fmla="*/ 2884058 h 3677172"/>
                <a:gd name="connsiteX2052" fmla="*/ 372499 w 5543211"/>
                <a:gd name="connsiteY2052" fmla="*/ 2886797 h 3677172"/>
                <a:gd name="connsiteX2053" fmla="*/ 372468 w 5543211"/>
                <a:gd name="connsiteY2053" fmla="*/ 2887961 h 3677172"/>
                <a:gd name="connsiteX2054" fmla="*/ 382482 w 5543211"/>
                <a:gd name="connsiteY2054" fmla="*/ 2889325 h 3677172"/>
                <a:gd name="connsiteX2055" fmla="*/ 382703 w 5543211"/>
                <a:gd name="connsiteY2055" fmla="*/ 2890801 h 3677172"/>
                <a:gd name="connsiteX2056" fmla="*/ 372364 w 5543211"/>
                <a:gd name="connsiteY2056" fmla="*/ 2891896 h 3677172"/>
                <a:gd name="connsiteX2057" fmla="*/ 372342 w 5543211"/>
                <a:gd name="connsiteY2057" fmla="*/ 2892750 h 3677172"/>
                <a:gd name="connsiteX2058" fmla="*/ 382796 w 5543211"/>
                <a:gd name="connsiteY2058" fmla="*/ 2891421 h 3677172"/>
                <a:gd name="connsiteX2059" fmla="*/ 383726 w 5543211"/>
                <a:gd name="connsiteY2059" fmla="*/ 2897628 h 3677172"/>
                <a:gd name="connsiteX2060" fmla="*/ 372182 w 5543211"/>
                <a:gd name="connsiteY2060" fmla="*/ 2898787 h 3677172"/>
                <a:gd name="connsiteX2061" fmla="*/ 372096 w 5543211"/>
                <a:gd name="connsiteY2061" fmla="*/ 2902033 h 3677172"/>
                <a:gd name="connsiteX2062" fmla="*/ 384250 w 5543211"/>
                <a:gd name="connsiteY2062" fmla="*/ 2901124 h 3677172"/>
                <a:gd name="connsiteX2063" fmla="*/ 372094 w 5543211"/>
                <a:gd name="connsiteY2063" fmla="*/ 2902090 h 3677172"/>
                <a:gd name="connsiteX2064" fmla="*/ 372081 w 5543211"/>
                <a:gd name="connsiteY2064" fmla="*/ 2902576 h 3677172"/>
                <a:gd name="connsiteX2065" fmla="*/ 398902 w 5543211"/>
                <a:gd name="connsiteY2065" fmla="*/ 2902226 h 3677172"/>
                <a:gd name="connsiteX2066" fmla="*/ 372033 w 5543211"/>
                <a:gd name="connsiteY2066" fmla="*/ 2904396 h 3677172"/>
                <a:gd name="connsiteX2067" fmla="*/ 372006 w 5543211"/>
                <a:gd name="connsiteY2067" fmla="*/ 2905418 h 3677172"/>
                <a:gd name="connsiteX2068" fmla="*/ 402592 w 5543211"/>
                <a:gd name="connsiteY2068" fmla="*/ 2902178 h 3677172"/>
                <a:gd name="connsiteX2069" fmla="*/ 483249 w 5543211"/>
                <a:gd name="connsiteY2069" fmla="*/ 2901124 h 3677172"/>
                <a:gd name="connsiteX2070" fmla="*/ 417397 w 5543211"/>
                <a:gd name="connsiteY2070" fmla="*/ 2914819 h 3677172"/>
                <a:gd name="connsiteX2071" fmla="*/ 371672 w 5543211"/>
                <a:gd name="connsiteY2071" fmla="*/ 2918053 h 3677172"/>
                <a:gd name="connsiteX2072" fmla="*/ 366625 w 5543211"/>
                <a:gd name="connsiteY2072" fmla="*/ 3108646 h 3677172"/>
                <a:gd name="connsiteX2073" fmla="*/ 365596 w 5543211"/>
                <a:gd name="connsiteY2073" fmla="*/ 3145968 h 3677172"/>
                <a:gd name="connsiteX2074" fmla="*/ 387170 w 5543211"/>
                <a:gd name="connsiteY2074" fmla="*/ 3284780 h 3677172"/>
                <a:gd name="connsiteX2075" fmla="*/ 401510 w 5543211"/>
                <a:gd name="connsiteY2075" fmla="*/ 3455113 h 3677172"/>
                <a:gd name="connsiteX2076" fmla="*/ 401510 w 5543211"/>
                <a:gd name="connsiteY2076" fmla="*/ 3554474 h 3677172"/>
                <a:gd name="connsiteX2077" fmla="*/ 387170 w 5543211"/>
                <a:gd name="connsiteY2077" fmla="*/ 3597056 h 3677172"/>
                <a:gd name="connsiteX2078" fmla="*/ 376863 w 5543211"/>
                <a:gd name="connsiteY2078" fmla="*/ 3602823 h 3677172"/>
                <a:gd name="connsiteX2079" fmla="*/ 369948 w 5543211"/>
                <a:gd name="connsiteY2079" fmla="*/ 3600810 h 3677172"/>
                <a:gd name="connsiteX2080" fmla="*/ 373707 w 5543211"/>
                <a:gd name="connsiteY2080" fmla="*/ 3620497 h 3677172"/>
                <a:gd name="connsiteX2081" fmla="*/ 402032 w 5543211"/>
                <a:gd name="connsiteY2081" fmla="*/ 3648835 h 3677172"/>
                <a:gd name="connsiteX2082" fmla="*/ 472848 w 5543211"/>
                <a:gd name="connsiteY2082" fmla="*/ 3634665 h 3677172"/>
                <a:gd name="connsiteX2083" fmla="*/ 713619 w 5543211"/>
                <a:gd name="connsiteY2083" fmla="*/ 3606327 h 3677172"/>
                <a:gd name="connsiteX2084" fmla="*/ 1237651 w 5543211"/>
                <a:gd name="connsiteY2084" fmla="*/ 3592159 h 3677172"/>
                <a:gd name="connsiteX2085" fmla="*/ 1761683 w 5543211"/>
                <a:gd name="connsiteY2085" fmla="*/ 3549652 h 3677172"/>
                <a:gd name="connsiteX2086" fmla="*/ 1761687 w 5543211"/>
                <a:gd name="connsiteY2086" fmla="*/ 3549652 h 3677172"/>
                <a:gd name="connsiteX2087" fmla="*/ 2002454 w 5543211"/>
                <a:gd name="connsiteY2087" fmla="*/ 3549652 h 3677172"/>
                <a:gd name="connsiteX2088" fmla="*/ 2140038 w 5543211"/>
                <a:gd name="connsiteY2088" fmla="*/ 3539691 h 3677172"/>
                <a:gd name="connsiteX2089" fmla="*/ 2299878 w 5543211"/>
                <a:gd name="connsiteY2089" fmla="*/ 3535483 h 3677172"/>
                <a:gd name="connsiteX2090" fmla="*/ 2686142 w 5543211"/>
                <a:gd name="connsiteY2090" fmla="*/ 3521315 h 3677172"/>
                <a:gd name="connsiteX2091" fmla="*/ 2797355 w 5543211"/>
                <a:gd name="connsiteY2091" fmla="*/ 3521315 h 3677172"/>
                <a:gd name="connsiteX2092" fmla="*/ 3064681 w 5543211"/>
                <a:gd name="connsiteY2092" fmla="*/ 3521314 h 3677172"/>
                <a:gd name="connsiteX2093" fmla="*/ 3224344 w 5543211"/>
                <a:gd name="connsiteY2093" fmla="*/ 3509443 h 3677172"/>
                <a:gd name="connsiteX2094" fmla="*/ 3362105 w 5543211"/>
                <a:gd name="connsiteY2094" fmla="*/ 3507146 h 3677172"/>
                <a:gd name="connsiteX2095" fmla="*/ 3886137 w 5543211"/>
                <a:gd name="connsiteY2095" fmla="*/ 3492976 h 3677172"/>
                <a:gd name="connsiteX2096" fmla="*/ 4410169 w 5543211"/>
                <a:gd name="connsiteY2096" fmla="*/ 3450470 h 3677172"/>
                <a:gd name="connsiteX2097" fmla="*/ 4934201 w 5543211"/>
                <a:gd name="connsiteY2097" fmla="*/ 3436301 h 3677172"/>
                <a:gd name="connsiteX2098" fmla="*/ 5061668 w 5543211"/>
                <a:gd name="connsiteY2098" fmla="*/ 3423904 h 3677172"/>
                <a:gd name="connsiteX2099" fmla="*/ 5168642 w 5543211"/>
                <a:gd name="connsiteY2099" fmla="*/ 3422417 h 3677172"/>
                <a:gd name="connsiteX2100" fmla="*/ 5170071 w 5543211"/>
                <a:gd name="connsiteY2100" fmla="*/ 3432536 h 3677172"/>
                <a:gd name="connsiteX2101" fmla="*/ 5118320 w 5543211"/>
                <a:gd name="connsiteY2101" fmla="*/ 3436301 h 3677172"/>
                <a:gd name="connsiteX2102" fmla="*/ 4764245 w 5543211"/>
                <a:gd name="connsiteY2102" fmla="*/ 3450470 h 3677172"/>
                <a:gd name="connsiteX2103" fmla="*/ 3702018 w 5543211"/>
                <a:gd name="connsiteY2103" fmla="*/ 3521315 h 3677172"/>
                <a:gd name="connsiteX2104" fmla="*/ 2653954 w 5543211"/>
                <a:gd name="connsiteY2104" fmla="*/ 3549652 h 3677172"/>
                <a:gd name="connsiteX2105" fmla="*/ 1591727 w 5543211"/>
                <a:gd name="connsiteY2105" fmla="*/ 3592159 h 3677172"/>
                <a:gd name="connsiteX2106" fmla="*/ 1053532 w 5543211"/>
                <a:gd name="connsiteY2106" fmla="*/ 3620497 h 3677172"/>
                <a:gd name="connsiteX2107" fmla="*/ 798597 w 5543211"/>
                <a:gd name="connsiteY2107" fmla="*/ 3620497 h 3677172"/>
                <a:gd name="connsiteX2108" fmla="*/ 543663 w 5543211"/>
                <a:gd name="connsiteY2108" fmla="*/ 3634665 h 3677172"/>
                <a:gd name="connsiteX2109" fmla="*/ 430358 w 5543211"/>
                <a:gd name="connsiteY2109" fmla="*/ 3663003 h 3677172"/>
                <a:gd name="connsiteX2110" fmla="*/ 373706 w 5543211"/>
                <a:gd name="connsiteY2110" fmla="*/ 3677172 h 3677172"/>
                <a:gd name="connsiteX2111" fmla="*/ 345380 w 5543211"/>
                <a:gd name="connsiteY2111" fmla="*/ 3592159 h 3677172"/>
                <a:gd name="connsiteX2112" fmla="*/ 345380 w 5543211"/>
                <a:gd name="connsiteY2112" fmla="*/ 3308781 h 3677172"/>
                <a:gd name="connsiteX2113" fmla="*/ 341397 w 5543211"/>
                <a:gd name="connsiteY2113" fmla="*/ 3181040 h 3677172"/>
                <a:gd name="connsiteX2114" fmla="*/ 342878 w 5543211"/>
                <a:gd name="connsiteY2114" fmla="*/ 3133040 h 3677172"/>
                <a:gd name="connsiteX2115" fmla="*/ 338578 w 5543211"/>
                <a:gd name="connsiteY2115" fmla="*/ 3102970 h 3677172"/>
                <a:gd name="connsiteX2116" fmla="*/ 320177 w 5543211"/>
                <a:gd name="connsiteY2116" fmla="*/ 2966737 h 3677172"/>
                <a:gd name="connsiteX2117" fmla="*/ 317908 w 5543211"/>
                <a:gd name="connsiteY2117" fmla="*/ 2921608 h 3677172"/>
                <a:gd name="connsiteX2118" fmla="*/ 214537 w 5543211"/>
                <a:gd name="connsiteY2118" fmla="*/ 2928092 h 3677172"/>
                <a:gd name="connsiteX2119" fmla="*/ 279716 w 5543211"/>
                <a:gd name="connsiteY2119" fmla="*/ 2915194 h 3677172"/>
                <a:gd name="connsiteX2120" fmla="*/ 279716 w 5543211"/>
                <a:gd name="connsiteY2120" fmla="*/ 2915194 h 3677172"/>
                <a:gd name="connsiteX2121" fmla="*/ 279716 w 5543211"/>
                <a:gd name="connsiteY2121" fmla="*/ 2915194 h 3677172"/>
                <a:gd name="connsiteX2122" fmla="*/ 279717 w 5543211"/>
                <a:gd name="connsiteY2122" fmla="*/ 2915194 h 3677172"/>
                <a:gd name="connsiteX2123" fmla="*/ 279717 w 5543211"/>
                <a:gd name="connsiteY2123" fmla="*/ 2915194 h 3677172"/>
                <a:gd name="connsiteX2124" fmla="*/ 279717 w 5543211"/>
                <a:gd name="connsiteY2124" fmla="*/ 2915194 h 3677172"/>
                <a:gd name="connsiteX2125" fmla="*/ 279717 w 5543211"/>
                <a:gd name="connsiteY2125" fmla="*/ 2915194 h 3677172"/>
                <a:gd name="connsiteX2126" fmla="*/ 279717 w 5543211"/>
                <a:gd name="connsiteY2126" fmla="*/ 2915194 h 3677172"/>
                <a:gd name="connsiteX2127" fmla="*/ 279718 w 5543211"/>
                <a:gd name="connsiteY2127" fmla="*/ 2915194 h 3677172"/>
                <a:gd name="connsiteX2128" fmla="*/ 279718 w 5543211"/>
                <a:gd name="connsiteY2128" fmla="*/ 2915194 h 3677172"/>
                <a:gd name="connsiteX2129" fmla="*/ 285251 w 5543211"/>
                <a:gd name="connsiteY2129" fmla="*/ 2914608 h 3677172"/>
                <a:gd name="connsiteX2130" fmla="*/ 317385 w 5543211"/>
                <a:gd name="connsiteY2130" fmla="*/ 2911204 h 3677172"/>
                <a:gd name="connsiteX2131" fmla="*/ 317265 w 5543211"/>
                <a:gd name="connsiteY2131" fmla="*/ 2908822 h 3677172"/>
                <a:gd name="connsiteX2132" fmla="*/ 308233 w 5543211"/>
                <a:gd name="connsiteY2132" fmla="*/ 2909552 h 3677172"/>
                <a:gd name="connsiteX2133" fmla="*/ 285725 w 5543211"/>
                <a:gd name="connsiteY2133" fmla="*/ 2914005 h 3677172"/>
                <a:gd name="connsiteX2134" fmla="*/ 289965 w 5543211"/>
                <a:gd name="connsiteY2134" fmla="*/ 2908615 h 3677172"/>
                <a:gd name="connsiteX2135" fmla="*/ 317147 w 5543211"/>
                <a:gd name="connsiteY2135" fmla="*/ 2906455 h 3677172"/>
                <a:gd name="connsiteX2136" fmla="*/ 317131 w 5543211"/>
                <a:gd name="connsiteY2136" fmla="*/ 2906143 h 3677172"/>
                <a:gd name="connsiteX2137" fmla="*/ 296276 w 5543211"/>
                <a:gd name="connsiteY2137" fmla="*/ 2907702 h 3677172"/>
                <a:gd name="connsiteX2138" fmla="*/ 317120 w 5543211"/>
                <a:gd name="connsiteY2138" fmla="*/ 2905942 h 3677172"/>
                <a:gd name="connsiteX2139" fmla="*/ 317039 w 5543211"/>
                <a:gd name="connsiteY2139" fmla="*/ 2904321 h 3677172"/>
                <a:gd name="connsiteX2140" fmla="*/ 291312 w 5543211"/>
                <a:gd name="connsiteY2140" fmla="*/ 2906903 h 3677172"/>
                <a:gd name="connsiteX2141" fmla="*/ 294679 w 5543211"/>
                <a:gd name="connsiteY2141" fmla="*/ 2902622 h 3677172"/>
                <a:gd name="connsiteX2142" fmla="*/ 316812 w 5543211"/>
                <a:gd name="connsiteY2142" fmla="*/ 2899809 h 3677172"/>
                <a:gd name="connsiteX2143" fmla="*/ 316711 w 5543211"/>
                <a:gd name="connsiteY2143" fmla="*/ 2897791 h 3677172"/>
                <a:gd name="connsiteX2144" fmla="*/ 295042 w 5543211"/>
                <a:gd name="connsiteY2144" fmla="*/ 2900087 h 3677172"/>
                <a:gd name="connsiteX2145" fmla="*/ 290242 w 5543211"/>
                <a:gd name="connsiteY2145" fmla="*/ 2893985 h 3677172"/>
                <a:gd name="connsiteX2146" fmla="*/ 316415 w 5543211"/>
                <a:gd name="connsiteY2146" fmla="*/ 2891906 h 3677172"/>
                <a:gd name="connsiteX2147" fmla="*/ 316264 w 5543211"/>
                <a:gd name="connsiteY2147" fmla="*/ 2888892 h 3677172"/>
                <a:gd name="connsiteX2148" fmla="*/ 315800 w 5543211"/>
                <a:gd name="connsiteY2148" fmla="*/ 2888903 h 3677172"/>
                <a:gd name="connsiteX2149" fmla="*/ 316261 w 5543211"/>
                <a:gd name="connsiteY2149" fmla="*/ 2888847 h 3677172"/>
                <a:gd name="connsiteX2150" fmla="*/ 315472 w 5543211"/>
                <a:gd name="connsiteY2150" fmla="*/ 2873144 h 3677172"/>
                <a:gd name="connsiteX2151" fmla="*/ 315472 w 5543211"/>
                <a:gd name="connsiteY2151" fmla="*/ 2688617 h 3677172"/>
                <a:gd name="connsiteX2152" fmla="*/ 317264 w 5543211"/>
                <a:gd name="connsiteY2152" fmla="*/ 2596353 h 3677172"/>
                <a:gd name="connsiteX2153" fmla="*/ 321975 w 5543211"/>
                <a:gd name="connsiteY2153" fmla="*/ 2561713 h 3677172"/>
                <a:gd name="connsiteX2154" fmla="*/ 317054 w 5543211"/>
                <a:gd name="connsiteY2154" fmla="*/ 2529493 h 3677172"/>
                <a:gd name="connsiteX2155" fmla="*/ 308202 w 5543211"/>
                <a:gd name="connsiteY2155" fmla="*/ 2403744 h 3677172"/>
                <a:gd name="connsiteX2156" fmla="*/ 302356 w 5543211"/>
                <a:gd name="connsiteY2156" fmla="*/ 2369181 h 3677172"/>
                <a:gd name="connsiteX2157" fmla="*/ 172360 w 5543211"/>
                <a:gd name="connsiteY2157" fmla="*/ 2376764 h 3677172"/>
                <a:gd name="connsiteX2158" fmla="*/ 172360 w 5543211"/>
                <a:gd name="connsiteY2158" fmla="*/ 2361782 h 3677172"/>
                <a:gd name="connsiteX2159" fmla="*/ 245485 w 5543211"/>
                <a:gd name="connsiteY2159" fmla="*/ 2359909 h 3677172"/>
                <a:gd name="connsiteX2160" fmla="*/ 248999 w 5543211"/>
                <a:gd name="connsiteY2160" fmla="*/ 2359360 h 3677172"/>
                <a:gd name="connsiteX2161" fmla="*/ 293641 w 5543211"/>
                <a:gd name="connsiteY2161" fmla="*/ 2365527 h 3677172"/>
                <a:gd name="connsiteX2162" fmla="*/ 301700 w 5543211"/>
                <a:gd name="connsiteY2162" fmla="*/ 2365305 h 3677172"/>
                <a:gd name="connsiteX2163" fmla="*/ 299474 w 5543211"/>
                <a:gd name="connsiteY2163" fmla="*/ 2352148 h 3677172"/>
                <a:gd name="connsiteX2164" fmla="*/ 293640 w 5543211"/>
                <a:gd name="connsiteY2164" fmla="*/ 2352418 h 3677172"/>
                <a:gd name="connsiteX2165" fmla="*/ 293444 w 5543211"/>
                <a:gd name="connsiteY2165" fmla="*/ 2352409 h 3677172"/>
                <a:gd name="connsiteX2166" fmla="*/ 299362 w 5543211"/>
                <a:gd name="connsiteY2166" fmla="*/ 2351484 h 3677172"/>
                <a:gd name="connsiteX2167" fmla="*/ 298938 w 5543211"/>
                <a:gd name="connsiteY2167" fmla="*/ 2348974 h 3677172"/>
                <a:gd name="connsiteX2168" fmla="*/ 267653 w 5543211"/>
                <a:gd name="connsiteY2168" fmla="*/ 2351214 h 3677172"/>
                <a:gd name="connsiteX2169" fmla="*/ 264278 w 5543211"/>
                <a:gd name="connsiteY2169" fmla="*/ 2351058 h 3677172"/>
                <a:gd name="connsiteX2170" fmla="*/ 298612 w 5543211"/>
                <a:gd name="connsiteY2170" fmla="*/ 2347052 h 3677172"/>
                <a:gd name="connsiteX2171" fmla="*/ 298570 w 5543211"/>
                <a:gd name="connsiteY2171" fmla="*/ 2346800 h 3677172"/>
                <a:gd name="connsiteX2172" fmla="*/ 172364 w 5543211"/>
                <a:gd name="connsiteY2172" fmla="*/ 2346800 h 3677172"/>
                <a:gd name="connsiteX2173" fmla="*/ 172360 w 5543211"/>
                <a:gd name="connsiteY2173" fmla="*/ 2346800 h 3677172"/>
                <a:gd name="connsiteX2174" fmla="*/ 172360 w 5543211"/>
                <a:gd name="connsiteY2174" fmla="*/ 2345552 h 3677172"/>
                <a:gd name="connsiteX2175" fmla="*/ 247671 w 5543211"/>
                <a:gd name="connsiteY2175" fmla="*/ 2338962 h 3677172"/>
                <a:gd name="connsiteX2176" fmla="*/ 297922 w 5543211"/>
                <a:gd name="connsiteY2176" fmla="*/ 2342969 h 3677172"/>
                <a:gd name="connsiteX2177" fmla="*/ 296521 w 5543211"/>
                <a:gd name="connsiteY2177" fmla="*/ 2334688 h 3677172"/>
                <a:gd name="connsiteX2178" fmla="*/ 247671 w 5543211"/>
                <a:gd name="connsiteY2178" fmla="*/ 2338962 h 3677172"/>
                <a:gd name="connsiteX2179" fmla="*/ 172360 w 5543211"/>
                <a:gd name="connsiteY2179" fmla="*/ 2332956 h 3677172"/>
                <a:gd name="connsiteX2180" fmla="*/ 172360 w 5543211"/>
                <a:gd name="connsiteY2180" fmla="*/ 2331819 h 3677172"/>
                <a:gd name="connsiteX2181" fmla="*/ 250836 w 5543211"/>
                <a:gd name="connsiteY2181" fmla="*/ 2331818 h 3677172"/>
                <a:gd name="connsiteX2182" fmla="*/ 296035 w 5543211"/>
                <a:gd name="connsiteY2182" fmla="*/ 2331818 h 3677172"/>
                <a:gd name="connsiteX2183" fmla="*/ 294757 w 5543211"/>
                <a:gd name="connsiteY2183" fmla="*/ 2324259 h 3677172"/>
                <a:gd name="connsiteX2184" fmla="*/ 293640 w 5543211"/>
                <a:gd name="connsiteY2184" fmla="*/ 2324328 h 3677172"/>
                <a:gd name="connsiteX2185" fmla="*/ 172360 w 5543211"/>
                <a:gd name="connsiteY2185" fmla="*/ 2331819 h 3677172"/>
                <a:gd name="connsiteX2186" fmla="*/ 170901 w 5543211"/>
                <a:gd name="connsiteY2186" fmla="*/ 2332840 h 3677172"/>
                <a:gd name="connsiteX2187" fmla="*/ 158092 w 5543211"/>
                <a:gd name="connsiteY2187" fmla="*/ 2331818 h 3677172"/>
                <a:gd name="connsiteX2188" fmla="*/ 294687 w 5543211"/>
                <a:gd name="connsiteY2188" fmla="*/ 2323850 h 3677172"/>
                <a:gd name="connsiteX2189" fmla="*/ 288728 w 5543211"/>
                <a:gd name="connsiteY2189" fmla="*/ 2288622 h 3677172"/>
                <a:gd name="connsiteX2190" fmla="*/ 260402 w 5543211"/>
                <a:gd name="connsiteY2190" fmla="*/ 1764373 h 3677172"/>
                <a:gd name="connsiteX2191" fmla="*/ 256086 w 5543211"/>
                <a:gd name="connsiteY2191" fmla="*/ 1721767 h 3677172"/>
                <a:gd name="connsiteX2192" fmla="*/ 191015 w 5543211"/>
                <a:gd name="connsiteY2192" fmla="*/ 1722966 h 3677172"/>
                <a:gd name="connsiteX2193" fmla="*/ 104081 w 5543211"/>
                <a:gd name="connsiteY2193" fmla="*/ 1735551 h 3677172"/>
                <a:gd name="connsiteX2194" fmla="*/ 104081 w 5543211"/>
                <a:gd name="connsiteY2194" fmla="*/ 1721168 h 3677172"/>
                <a:gd name="connsiteX2195" fmla="*/ 115436 w 5543211"/>
                <a:gd name="connsiteY2195" fmla="*/ 1719251 h 3677172"/>
                <a:gd name="connsiteX2196" fmla="*/ 118274 w 5543211"/>
                <a:gd name="connsiteY2196" fmla="*/ 1721168 h 3677172"/>
                <a:gd name="connsiteX2197" fmla="*/ 256025 w 5543211"/>
                <a:gd name="connsiteY2197" fmla="*/ 1721168 h 3677172"/>
                <a:gd name="connsiteX2198" fmla="*/ 254280 w 5543211"/>
                <a:gd name="connsiteY2198" fmla="*/ 1703941 h 3677172"/>
                <a:gd name="connsiteX2199" fmla="*/ 231820 w 5543211"/>
                <a:gd name="connsiteY2199" fmla="*/ 1706786 h 3677172"/>
                <a:gd name="connsiteX2200" fmla="*/ 118274 w 5543211"/>
                <a:gd name="connsiteY2200" fmla="*/ 1721168 h 3677172"/>
                <a:gd name="connsiteX2201" fmla="*/ 118274 w 5543211"/>
                <a:gd name="connsiteY2201" fmla="*/ 1718771 h 3677172"/>
                <a:gd name="connsiteX2202" fmla="*/ 198050 w 5543211"/>
                <a:gd name="connsiteY2202" fmla="*/ 1705298 h 3677172"/>
                <a:gd name="connsiteX2203" fmla="*/ 217627 w 5543211"/>
                <a:gd name="connsiteY2203" fmla="*/ 1704988 h 3677172"/>
                <a:gd name="connsiteX2204" fmla="*/ 253978 w 5543211"/>
                <a:gd name="connsiteY2204" fmla="*/ 1700959 h 3677172"/>
                <a:gd name="connsiteX2205" fmla="*/ 253641 w 5543211"/>
                <a:gd name="connsiteY2205" fmla="*/ 1697640 h 3677172"/>
                <a:gd name="connsiteX2206" fmla="*/ 238162 w 5543211"/>
                <a:gd name="connsiteY2206" fmla="*/ 1698524 h 3677172"/>
                <a:gd name="connsiteX2207" fmla="*/ 253469 w 5543211"/>
                <a:gd name="connsiteY2207" fmla="*/ 1695939 h 3677172"/>
                <a:gd name="connsiteX2208" fmla="*/ 253453 w 5543211"/>
                <a:gd name="connsiteY2208" fmla="*/ 1695780 h 3677172"/>
                <a:gd name="connsiteX2209" fmla="*/ 235490 w 5543211"/>
                <a:gd name="connsiteY2209" fmla="*/ 1698676 h 3677172"/>
                <a:gd name="connsiteX2210" fmla="*/ 219401 w 5543211"/>
                <a:gd name="connsiteY2210" fmla="*/ 1699595 h 3677172"/>
                <a:gd name="connsiteX2211" fmla="*/ 187950 w 5543211"/>
                <a:gd name="connsiteY2211" fmla="*/ 1701556 h 3677172"/>
                <a:gd name="connsiteX2212" fmla="*/ 192789 w 5543211"/>
                <a:gd name="connsiteY2212" fmla="*/ 1699595 h 3677172"/>
                <a:gd name="connsiteX2213" fmla="*/ 194035 w 5543211"/>
                <a:gd name="connsiteY2213" fmla="*/ 1696816 h 3677172"/>
                <a:gd name="connsiteX2214" fmla="*/ 217627 w 5543211"/>
                <a:gd name="connsiteY2214" fmla="*/ 1694201 h 3677172"/>
                <a:gd name="connsiteX2215" fmla="*/ 253236 w 5543211"/>
                <a:gd name="connsiteY2215" fmla="*/ 1693637 h 3677172"/>
                <a:gd name="connsiteX2216" fmla="*/ 252728 w 5543211"/>
                <a:gd name="connsiteY2216" fmla="*/ 1688620 h 3677172"/>
                <a:gd name="connsiteX2217" fmla="*/ 194162 w 5543211"/>
                <a:gd name="connsiteY2217" fmla="*/ 1696533 h 3677172"/>
                <a:gd name="connsiteX2218" fmla="*/ 195006 w 5543211"/>
                <a:gd name="connsiteY2218" fmla="*/ 1694651 h 3677172"/>
                <a:gd name="connsiteX2219" fmla="*/ 189241 w 5543211"/>
                <a:gd name="connsiteY2219" fmla="*/ 1692403 h 3677172"/>
                <a:gd name="connsiteX2220" fmla="*/ 175795 w 5543211"/>
                <a:gd name="connsiteY2220" fmla="*/ 1690132 h 3677172"/>
                <a:gd name="connsiteX2221" fmla="*/ 217627 w 5543211"/>
                <a:gd name="connsiteY2221" fmla="*/ 1688808 h 3677172"/>
                <a:gd name="connsiteX2222" fmla="*/ 238859 w 5543211"/>
                <a:gd name="connsiteY2222" fmla="*/ 1684101 h 3677172"/>
                <a:gd name="connsiteX2223" fmla="*/ 252193 w 5543211"/>
                <a:gd name="connsiteY2223" fmla="*/ 1683340 h 3677172"/>
                <a:gd name="connsiteX2224" fmla="*/ 251975 w 5543211"/>
                <a:gd name="connsiteY2224" fmla="*/ 1681194 h 3677172"/>
                <a:gd name="connsiteX2225" fmla="*/ 238859 w 5543211"/>
                <a:gd name="connsiteY2225" fmla="*/ 1684101 h 3677172"/>
                <a:gd name="connsiteX2226" fmla="*/ 219401 w 5543211"/>
                <a:gd name="connsiteY2226" fmla="*/ 1685212 h 3677172"/>
                <a:gd name="connsiteX2227" fmla="*/ 166277 w 5543211"/>
                <a:gd name="connsiteY2227" fmla="*/ 1688525 h 3677172"/>
                <a:gd name="connsiteX2228" fmla="*/ 104081 w 5543211"/>
                <a:gd name="connsiteY2228" fmla="*/ 1678021 h 3677172"/>
                <a:gd name="connsiteX2229" fmla="*/ 217627 w 5543211"/>
                <a:gd name="connsiteY2229" fmla="*/ 1676223 h 3677172"/>
                <a:gd name="connsiteX2230" fmla="*/ 251096 w 5543211"/>
                <a:gd name="connsiteY2230" fmla="*/ 1672514 h 3677172"/>
                <a:gd name="connsiteX2231" fmla="*/ 233847 w 5543211"/>
                <a:gd name="connsiteY2231" fmla="*/ 1502249 h 3677172"/>
                <a:gd name="connsiteX2232" fmla="*/ 219136 w 5543211"/>
                <a:gd name="connsiteY2232" fmla="*/ 1260239 h 3677172"/>
                <a:gd name="connsiteX2233" fmla="*/ 199013 w 5543211"/>
                <a:gd name="connsiteY2233" fmla="*/ 1259659 h 3677172"/>
                <a:gd name="connsiteX2234" fmla="*/ 199899 w 5543211"/>
                <a:gd name="connsiteY2234" fmla="*/ 1259102 h 3677172"/>
                <a:gd name="connsiteX2235" fmla="*/ 219052 w 5543211"/>
                <a:gd name="connsiteY2235" fmla="*/ 1258866 h 3677172"/>
                <a:gd name="connsiteX2236" fmla="*/ 218678 w 5543211"/>
                <a:gd name="connsiteY2236" fmla="*/ 1252706 h 3677172"/>
                <a:gd name="connsiteX2237" fmla="*/ 208412 w 5543211"/>
                <a:gd name="connsiteY2237" fmla="*/ 1253351 h 3677172"/>
                <a:gd name="connsiteX2238" fmla="*/ 207985 w 5543211"/>
                <a:gd name="connsiteY2238" fmla="*/ 1250144 h 3677172"/>
                <a:gd name="connsiteX2239" fmla="*/ 202708 w 5543211"/>
                <a:gd name="connsiteY2239" fmla="*/ 1242952 h 3677172"/>
                <a:gd name="connsiteX2240" fmla="*/ 190609 w 5543211"/>
                <a:gd name="connsiteY2240" fmla="*/ 1244103 h 3677172"/>
                <a:gd name="connsiteX2241" fmla="*/ 188639 w 5543211"/>
                <a:gd name="connsiteY2241" fmla="*/ 1242952 h 3677172"/>
                <a:gd name="connsiteX2242" fmla="*/ 183192 w 5543211"/>
                <a:gd name="connsiteY2242" fmla="*/ 1244808 h 3677172"/>
                <a:gd name="connsiteX2243" fmla="*/ 130685 w 5543211"/>
                <a:gd name="connsiteY2243" fmla="*/ 1249801 h 3677172"/>
                <a:gd name="connsiteX2244" fmla="*/ 131317 w 5543211"/>
                <a:gd name="connsiteY2244" fmla="*/ 1247214 h 3677172"/>
                <a:gd name="connsiteX2245" fmla="*/ 163955 w 5543211"/>
                <a:gd name="connsiteY2245" fmla="*/ 1242448 h 3677172"/>
                <a:gd name="connsiteX2246" fmla="*/ 216778 w 5543211"/>
                <a:gd name="connsiteY2246" fmla="*/ 1241604 h 3677172"/>
                <a:gd name="connsiteX2247" fmla="*/ 216778 w 5543211"/>
                <a:gd name="connsiteY2247" fmla="*/ 1242952 h 3677172"/>
                <a:gd name="connsiteX2248" fmla="*/ 218085 w 5543211"/>
                <a:gd name="connsiteY2248" fmla="*/ 1242953 h 3677172"/>
                <a:gd name="connsiteX2249" fmla="*/ 218002 w 5543211"/>
                <a:gd name="connsiteY2249" fmla="*/ 1241585 h 3677172"/>
                <a:gd name="connsiteX2250" fmla="*/ 216778 w 5543211"/>
                <a:gd name="connsiteY2250" fmla="*/ 1241604 h 3677172"/>
                <a:gd name="connsiteX2251" fmla="*/ 216778 w 5543211"/>
                <a:gd name="connsiteY2251" fmla="*/ 1236368 h 3677172"/>
                <a:gd name="connsiteX2252" fmla="*/ 217913 w 5543211"/>
                <a:gd name="connsiteY2252" fmla="*/ 1236298 h 3677172"/>
                <a:gd name="connsiteX2253" fmla="*/ 217913 w 5543211"/>
                <a:gd name="connsiteY2253" fmla="*/ 1232212 h 3677172"/>
                <a:gd name="connsiteX2254" fmla="*/ 216778 w 5543211"/>
                <a:gd name="connsiteY2254" fmla="*/ 1232355 h 3677172"/>
                <a:gd name="connsiteX2255" fmla="*/ 216778 w 5543211"/>
                <a:gd name="connsiteY2255" fmla="*/ 1228570 h 3677172"/>
                <a:gd name="connsiteX2256" fmla="*/ 217913 w 5543211"/>
                <a:gd name="connsiteY2256" fmla="*/ 1228489 h 3677172"/>
                <a:gd name="connsiteX2257" fmla="*/ 217913 w 5543211"/>
                <a:gd name="connsiteY2257" fmla="*/ 992225 h 3677172"/>
                <a:gd name="connsiteX2258" fmla="*/ 215094 w 5543211"/>
                <a:gd name="connsiteY2258" fmla="*/ 971097 h 3677172"/>
                <a:gd name="connsiteX2259" fmla="*/ 202547 w 5543211"/>
                <a:gd name="connsiteY2259" fmla="*/ 781247 h 3677172"/>
                <a:gd name="connsiteX2260" fmla="*/ 201777 w 5543211"/>
                <a:gd name="connsiteY2260" fmla="*/ 704201 h 3677172"/>
                <a:gd name="connsiteX2261" fmla="*/ 186179 w 5543211"/>
                <a:gd name="connsiteY2261" fmla="*/ 706311 h 3677172"/>
                <a:gd name="connsiteX2262" fmla="*/ 46305 w 5543211"/>
                <a:gd name="connsiteY2262" fmla="*/ 702815 h 3677172"/>
                <a:gd name="connsiteX2263" fmla="*/ 46305 w 5543211"/>
                <a:gd name="connsiteY2263" fmla="*/ 688832 h 3677172"/>
                <a:gd name="connsiteX2264" fmla="*/ 59394 w 5543211"/>
                <a:gd name="connsiteY2264" fmla="*/ 687947 h 3677172"/>
                <a:gd name="connsiteX2265" fmla="*/ 60469 w 5543211"/>
                <a:gd name="connsiteY2265" fmla="*/ 688832 h 3677172"/>
                <a:gd name="connsiteX2266" fmla="*/ 97184 w 5543211"/>
                <a:gd name="connsiteY2266" fmla="*/ 685812 h 3677172"/>
                <a:gd name="connsiteX2267" fmla="*/ 104733 w 5543211"/>
                <a:gd name="connsiteY2267" fmla="*/ 687084 h 3677172"/>
                <a:gd name="connsiteX2268" fmla="*/ 187949 w 5543211"/>
                <a:gd name="connsiteY2268" fmla="*/ 688832 h 3677172"/>
                <a:gd name="connsiteX2269" fmla="*/ 195448 w 5543211"/>
                <a:gd name="connsiteY2269" fmla="*/ 678962 h 3677172"/>
                <a:gd name="connsiteX2270" fmla="*/ 201529 w 5543211"/>
                <a:gd name="connsiteY2270" fmla="*/ 679462 h 3677172"/>
                <a:gd name="connsiteX2271" fmla="*/ 201500 w 5543211"/>
                <a:gd name="connsiteY2271" fmla="*/ 676527 h 3677172"/>
                <a:gd name="connsiteX2272" fmla="*/ 196809 w 5543211"/>
                <a:gd name="connsiteY2272" fmla="*/ 677172 h 3677172"/>
                <a:gd name="connsiteX2273" fmla="*/ 197428 w 5543211"/>
                <a:gd name="connsiteY2273" fmla="*/ 676357 h 3677172"/>
                <a:gd name="connsiteX2274" fmla="*/ 201497 w 5543211"/>
                <a:gd name="connsiteY2274" fmla="*/ 676298 h 3677172"/>
                <a:gd name="connsiteX2275" fmla="*/ 201408 w 5543211"/>
                <a:gd name="connsiteY2275" fmla="*/ 667362 h 3677172"/>
                <a:gd name="connsiteX2276" fmla="*/ 192370 w 5543211"/>
                <a:gd name="connsiteY2276" fmla="*/ 666685 h 3677172"/>
                <a:gd name="connsiteX2277" fmla="*/ 187950 w 5543211"/>
                <a:gd name="connsiteY2277" fmla="*/ 660867 h 3677172"/>
                <a:gd name="connsiteX2278" fmla="*/ 201343 w 5543211"/>
                <a:gd name="connsiteY2278" fmla="*/ 660867 h 3677172"/>
                <a:gd name="connsiteX2279" fmla="*/ 201301 w 5543211"/>
                <a:gd name="connsiteY2279" fmla="*/ 656697 h 3677172"/>
                <a:gd name="connsiteX2280" fmla="*/ 175556 w 5543211"/>
                <a:gd name="connsiteY2280" fmla="*/ 655623 h 3677172"/>
                <a:gd name="connsiteX2281" fmla="*/ 60469 w 5543211"/>
                <a:gd name="connsiteY2281" fmla="*/ 660866 h 3677172"/>
                <a:gd name="connsiteX2282" fmla="*/ 85611 w 5543211"/>
                <a:gd name="connsiteY2282" fmla="*/ 660866 h 3677172"/>
                <a:gd name="connsiteX2283" fmla="*/ 60469 w 5543211"/>
                <a:gd name="connsiteY2283" fmla="*/ 660867 h 3677172"/>
                <a:gd name="connsiteX2284" fmla="*/ 32141 w 5543211"/>
                <a:gd name="connsiteY2284" fmla="*/ 660866 h 3677172"/>
                <a:gd name="connsiteX2285" fmla="*/ 32141 w 5543211"/>
                <a:gd name="connsiteY2285" fmla="*/ 674849 h 3677172"/>
                <a:gd name="connsiteX2286" fmla="*/ 17976 w 5543211"/>
                <a:gd name="connsiteY2286" fmla="*/ 660866 h 3677172"/>
                <a:gd name="connsiteX2287" fmla="*/ 159621 w 5543211"/>
                <a:gd name="connsiteY2287" fmla="*/ 650379 h 3677172"/>
                <a:gd name="connsiteX2288" fmla="*/ 201269 w 5543211"/>
                <a:gd name="connsiteY2288" fmla="*/ 653463 h 3677172"/>
                <a:gd name="connsiteX2289" fmla="*/ 200755 w 5543211"/>
                <a:gd name="connsiteY2289" fmla="*/ 602043 h 3677172"/>
                <a:gd name="connsiteX2290" fmla="*/ 172075 w 5543211"/>
                <a:gd name="connsiteY2290" fmla="*/ 403322 h 3677172"/>
                <a:gd name="connsiteX2291" fmla="*/ 163503 w 5543211"/>
                <a:gd name="connsiteY2291" fmla="*/ 352411 h 3677172"/>
                <a:gd name="connsiteX2292" fmla="*/ 182874 w 5543211"/>
                <a:gd name="connsiteY2292" fmla="*/ 349360 h 3677172"/>
                <a:gd name="connsiteX2293" fmla="*/ 200755 w 5543211"/>
                <a:gd name="connsiteY2293" fmla="*/ 445905 h 3677172"/>
                <a:gd name="connsiteX2294" fmla="*/ 215094 w 5543211"/>
                <a:gd name="connsiteY2294" fmla="*/ 630432 h 3677172"/>
                <a:gd name="connsiteX2295" fmla="*/ 216223 w 5543211"/>
                <a:gd name="connsiteY2295" fmla="*/ 654570 h 3677172"/>
                <a:gd name="connsiteX2296" fmla="*/ 217913 w 5543211"/>
                <a:gd name="connsiteY2296" fmla="*/ 654695 h 3677172"/>
                <a:gd name="connsiteX2297" fmla="*/ 217913 w 5543211"/>
                <a:gd name="connsiteY2297" fmla="*/ 446668 h 3677172"/>
                <a:gd name="connsiteX2298" fmla="*/ 208495 w 5543211"/>
                <a:gd name="connsiteY2298" fmla="*/ 348413 h 3677172"/>
                <a:gd name="connsiteX2299" fmla="*/ 200755 w 5543211"/>
                <a:gd name="connsiteY2299" fmla="*/ 346544 h 3677172"/>
                <a:gd name="connsiteX2300" fmla="*/ 182874 w 5543211"/>
                <a:gd name="connsiteY2300" fmla="*/ 349360 h 3677172"/>
                <a:gd name="connsiteX2301" fmla="*/ 181038 w 5543211"/>
                <a:gd name="connsiteY2301" fmla="*/ 339447 h 3677172"/>
                <a:gd name="connsiteX2302" fmla="*/ 180558 w 5543211"/>
                <a:gd name="connsiteY2302" fmla="*/ 333745 h 3677172"/>
                <a:gd name="connsiteX2303" fmla="*/ 200755 w 5543211"/>
                <a:gd name="connsiteY2303" fmla="*/ 332350 h 3677172"/>
                <a:gd name="connsiteX2304" fmla="*/ 207029 w 5543211"/>
                <a:gd name="connsiteY2304" fmla="*/ 333116 h 3677172"/>
                <a:gd name="connsiteX2305" fmla="*/ 205521 w 5543211"/>
                <a:gd name="connsiteY2305" fmla="*/ 317377 h 3677172"/>
                <a:gd name="connsiteX2306" fmla="*/ 205490 w 5543211"/>
                <a:gd name="connsiteY2306" fmla="*/ 314985 h 3677172"/>
                <a:gd name="connsiteX2307" fmla="*/ 179606 w 5543211"/>
                <a:gd name="connsiteY2307" fmla="*/ 322439 h 3677172"/>
                <a:gd name="connsiteX2308" fmla="*/ 177907 w 5543211"/>
                <a:gd name="connsiteY2308" fmla="*/ 302258 h 3677172"/>
                <a:gd name="connsiteX2309" fmla="*/ 184876 w 5543211"/>
                <a:gd name="connsiteY2309" fmla="*/ 300569 h 3677172"/>
                <a:gd name="connsiteX2310" fmla="*/ 205328 w 5543211"/>
                <a:gd name="connsiteY2310" fmla="*/ 302126 h 3677172"/>
                <a:gd name="connsiteX2311" fmla="*/ 205245 w 5543211"/>
                <a:gd name="connsiteY2311" fmla="*/ 295631 h 3677172"/>
                <a:gd name="connsiteX2312" fmla="*/ 184876 w 5543211"/>
                <a:gd name="connsiteY2312" fmla="*/ 300569 h 3677172"/>
                <a:gd name="connsiteX2313" fmla="*/ 177719 w 5543211"/>
                <a:gd name="connsiteY2313" fmla="*/ 300024 h 3677172"/>
                <a:gd name="connsiteX2314" fmla="*/ 175913 w 5543211"/>
                <a:gd name="connsiteY2314" fmla="*/ 278572 h 3677172"/>
                <a:gd name="connsiteX2315" fmla="*/ 205090 w 5543211"/>
                <a:gd name="connsiteY2315" fmla="*/ 283385 h 3677172"/>
                <a:gd name="connsiteX2316" fmla="*/ 203750 w 5543211"/>
                <a:gd name="connsiteY2316" fmla="*/ 177459 h 3677172"/>
                <a:gd name="connsiteX2317" fmla="*/ 217913 w 5543211"/>
                <a:gd name="connsiteY2317" fmla="*/ 177459 h 3677172"/>
                <a:gd name="connsiteX2318" fmla="*/ 223097 w 5543211"/>
                <a:gd name="connsiteY2318" fmla="*/ 286356 h 3677172"/>
                <a:gd name="connsiteX2319" fmla="*/ 243774 w 5543211"/>
                <a:gd name="connsiteY2319" fmla="*/ 289767 h 3677172"/>
                <a:gd name="connsiteX2320" fmla="*/ 243774 w 5543211"/>
                <a:gd name="connsiteY2320" fmla="*/ 303961 h 3677172"/>
                <a:gd name="connsiteX2321" fmla="*/ 224203 w 5543211"/>
                <a:gd name="connsiteY2321" fmla="*/ 309597 h 3677172"/>
                <a:gd name="connsiteX2322" fmla="*/ 224995 w 5543211"/>
                <a:gd name="connsiteY2322" fmla="*/ 326232 h 3677172"/>
                <a:gd name="connsiteX2323" fmla="*/ 225429 w 5543211"/>
                <a:gd name="connsiteY2323" fmla="*/ 335363 h 3677172"/>
                <a:gd name="connsiteX2324" fmla="*/ 235259 w 5543211"/>
                <a:gd name="connsiteY2324" fmla="*/ 336564 h 3677172"/>
                <a:gd name="connsiteX2325" fmla="*/ 344151 w 5543211"/>
                <a:gd name="connsiteY2325" fmla="*/ 346544 h 3677172"/>
                <a:gd name="connsiteX2326" fmla="*/ 286792 w 5543211"/>
                <a:gd name="connsiteY2326" fmla="*/ 247184 h 3677172"/>
                <a:gd name="connsiteX2327" fmla="*/ 243774 w 5543211"/>
                <a:gd name="connsiteY2327" fmla="*/ 176212 h 3677172"/>
                <a:gd name="connsiteX2328" fmla="*/ 200755 w 5543211"/>
                <a:gd name="connsiteY2328" fmla="*/ 105240 h 3677172"/>
                <a:gd name="connsiteX2329" fmla="*/ 157736 w 5543211"/>
                <a:gd name="connsiteY2329" fmla="*/ 34268 h 3677172"/>
                <a:gd name="connsiteX2330" fmla="*/ 129056 w 5543211"/>
                <a:gd name="connsiteY2330" fmla="*/ 20074 h 3677172"/>
                <a:gd name="connsiteX2331" fmla="*/ 114717 w 5543211"/>
                <a:gd name="connsiteY2331" fmla="*/ 48462 h 3677172"/>
                <a:gd name="connsiteX2332" fmla="*/ 102170 w 5543211"/>
                <a:gd name="connsiteY2332" fmla="*/ 78626 h 3677172"/>
                <a:gd name="connsiteX2333" fmla="*/ 101611 w 5543211"/>
                <a:gd name="connsiteY2333" fmla="*/ 91351 h 3677172"/>
                <a:gd name="connsiteX2334" fmla="*/ 100377 w 5543211"/>
                <a:gd name="connsiteY2334" fmla="*/ 91046 h 3677172"/>
                <a:gd name="connsiteX2335" fmla="*/ 91553 w 5543211"/>
                <a:gd name="connsiteY2335" fmla="*/ 112883 h 3677172"/>
                <a:gd name="connsiteX2336" fmla="*/ 86037 w 5543211"/>
                <a:gd name="connsiteY2336" fmla="*/ 108789 h 3677172"/>
                <a:gd name="connsiteX2337" fmla="*/ 75713 w 5543211"/>
                <a:gd name="connsiteY2337" fmla="*/ 116454 h 3677172"/>
                <a:gd name="connsiteX2338" fmla="*/ 86037 w 5543211"/>
                <a:gd name="connsiteY2338" fmla="*/ 76851 h 3677172"/>
                <a:gd name="connsiteX2339" fmla="*/ 114717 w 5543211"/>
                <a:gd name="connsiteY2339" fmla="*/ 5879 h 3677172"/>
                <a:gd name="connsiteX2340" fmla="*/ 125472 w 5543211"/>
                <a:gd name="connsiteY2340" fmla="*/ 113 h 367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Lst>
              <a:rect l="l" t="t" r="r" b="b"/>
              <a:pathLst>
                <a:path w="5543211" h="3677172">
                  <a:moveTo>
                    <a:pt x="5220361" y="3552553"/>
                  </a:moveTo>
                  <a:lnTo>
                    <a:pt x="5226863" y="3559057"/>
                  </a:lnTo>
                  <a:lnTo>
                    <a:pt x="5217462" y="3563821"/>
                  </a:lnTo>
                  <a:cubicBezTo>
                    <a:pt x="5217462" y="3563821"/>
                    <a:pt x="5213921" y="3560279"/>
                    <a:pt x="5212150" y="3556737"/>
                  </a:cubicBezTo>
                  <a:lnTo>
                    <a:pt x="5213405" y="3555063"/>
                  </a:lnTo>
                  <a:close/>
                  <a:moveTo>
                    <a:pt x="5189136" y="3549652"/>
                  </a:moveTo>
                  <a:cubicBezTo>
                    <a:pt x="5189136" y="3549652"/>
                    <a:pt x="5189136" y="3563821"/>
                    <a:pt x="5189136" y="3563821"/>
                  </a:cubicBezTo>
                  <a:cubicBezTo>
                    <a:pt x="5189136" y="3563821"/>
                    <a:pt x="5174973" y="3549652"/>
                    <a:pt x="5189136" y="3549652"/>
                  </a:cubicBezTo>
                  <a:close/>
                  <a:moveTo>
                    <a:pt x="5253688" y="3545463"/>
                  </a:moveTo>
                  <a:lnTo>
                    <a:pt x="5231625" y="3563821"/>
                  </a:lnTo>
                  <a:lnTo>
                    <a:pt x="5226863" y="3559057"/>
                  </a:lnTo>
                  <a:close/>
                  <a:moveTo>
                    <a:pt x="5238606" y="3532059"/>
                  </a:moveTo>
                  <a:lnTo>
                    <a:pt x="5217462" y="3549652"/>
                  </a:lnTo>
                  <a:lnTo>
                    <a:pt x="5213405" y="3555063"/>
                  </a:lnTo>
                  <a:lnTo>
                    <a:pt x="5189136" y="3563821"/>
                  </a:lnTo>
                  <a:close/>
                  <a:moveTo>
                    <a:pt x="5217462" y="3507146"/>
                  </a:moveTo>
                  <a:cubicBezTo>
                    <a:pt x="5217462" y="3521314"/>
                    <a:pt x="5203299" y="3535484"/>
                    <a:pt x="5189136" y="3521315"/>
                  </a:cubicBezTo>
                  <a:cubicBezTo>
                    <a:pt x="5203299" y="3521315"/>
                    <a:pt x="5203299" y="3507145"/>
                    <a:pt x="5217462" y="3507146"/>
                  </a:cubicBezTo>
                  <a:close/>
                  <a:moveTo>
                    <a:pt x="5189136" y="3507146"/>
                  </a:moveTo>
                  <a:cubicBezTo>
                    <a:pt x="5189136" y="3507146"/>
                    <a:pt x="5203299" y="3507145"/>
                    <a:pt x="5203299" y="3507145"/>
                  </a:cubicBezTo>
                  <a:cubicBezTo>
                    <a:pt x="5203299" y="3521315"/>
                    <a:pt x="5189136" y="3521315"/>
                    <a:pt x="5189136" y="3507146"/>
                  </a:cubicBezTo>
                  <a:close/>
                  <a:moveTo>
                    <a:pt x="5183705" y="3488719"/>
                  </a:moveTo>
                  <a:lnTo>
                    <a:pt x="5188701" y="3505672"/>
                  </a:lnTo>
                  <a:lnTo>
                    <a:pt x="5189136" y="3521315"/>
                  </a:lnTo>
                  <a:close/>
                  <a:moveTo>
                    <a:pt x="5225919" y="3464639"/>
                  </a:moveTo>
                  <a:lnTo>
                    <a:pt x="5231625" y="3464639"/>
                  </a:lnTo>
                  <a:cubicBezTo>
                    <a:pt x="5235165" y="3464639"/>
                    <a:pt x="5238706" y="3464639"/>
                    <a:pt x="5245788" y="3464639"/>
                  </a:cubicBezTo>
                  <a:cubicBezTo>
                    <a:pt x="5245788" y="3478808"/>
                    <a:pt x="5231625" y="3478808"/>
                    <a:pt x="5231625" y="3478808"/>
                  </a:cubicBezTo>
                  <a:close/>
                  <a:moveTo>
                    <a:pt x="5210808" y="3459068"/>
                  </a:moveTo>
                  <a:lnTo>
                    <a:pt x="5217462" y="3507146"/>
                  </a:lnTo>
                  <a:lnTo>
                    <a:pt x="5207963" y="3477280"/>
                  </a:lnTo>
                  <a:close/>
                  <a:moveTo>
                    <a:pt x="5405812" y="3428160"/>
                  </a:moveTo>
                  <a:lnTo>
                    <a:pt x="5359092" y="3464639"/>
                  </a:lnTo>
                  <a:cubicBezTo>
                    <a:pt x="5316603" y="3485892"/>
                    <a:pt x="5282080" y="3523086"/>
                    <a:pt x="5237600" y="3546331"/>
                  </a:cubicBezTo>
                  <a:lnTo>
                    <a:pt x="5220361" y="3552553"/>
                  </a:lnTo>
                  <a:lnTo>
                    <a:pt x="5219232" y="3551423"/>
                  </a:lnTo>
                  <a:cubicBezTo>
                    <a:pt x="5217462" y="3549652"/>
                    <a:pt x="5217462" y="3549652"/>
                    <a:pt x="5217462" y="3549652"/>
                  </a:cubicBezTo>
                  <a:cubicBezTo>
                    <a:pt x="5245788" y="3535483"/>
                    <a:pt x="5274114" y="3514230"/>
                    <a:pt x="5302440" y="3492977"/>
                  </a:cubicBezTo>
                  <a:lnTo>
                    <a:pt x="5319479" y="3480547"/>
                  </a:lnTo>
                  <a:close/>
                  <a:moveTo>
                    <a:pt x="5410947" y="3425043"/>
                  </a:moveTo>
                  <a:lnTo>
                    <a:pt x="5405812" y="3428160"/>
                  </a:lnTo>
                  <a:lnTo>
                    <a:pt x="5407992" y="3426457"/>
                  </a:lnTo>
                  <a:close/>
                  <a:moveTo>
                    <a:pt x="5236452" y="3434754"/>
                  </a:moveTo>
                  <a:lnTo>
                    <a:pt x="5245788" y="3464639"/>
                  </a:lnTo>
                  <a:lnTo>
                    <a:pt x="5233691" y="3434980"/>
                  </a:lnTo>
                  <a:close/>
                  <a:moveTo>
                    <a:pt x="5194990" y="3436489"/>
                  </a:moveTo>
                  <a:lnTo>
                    <a:pt x="5207963" y="3477280"/>
                  </a:lnTo>
                  <a:lnTo>
                    <a:pt x="5203299" y="3507145"/>
                  </a:lnTo>
                  <a:close/>
                  <a:moveTo>
                    <a:pt x="5212815" y="3433644"/>
                  </a:moveTo>
                  <a:lnTo>
                    <a:pt x="5213623" y="3434107"/>
                  </a:lnTo>
                  <a:lnTo>
                    <a:pt x="5225919" y="3464639"/>
                  </a:lnTo>
                  <a:lnTo>
                    <a:pt x="5217462" y="3464639"/>
                  </a:lnTo>
                  <a:close/>
                  <a:moveTo>
                    <a:pt x="5212350" y="3430946"/>
                  </a:moveTo>
                  <a:lnTo>
                    <a:pt x="5212446" y="3431182"/>
                  </a:lnTo>
                  <a:lnTo>
                    <a:pt x="5212815" y="3433644"/>
                  </a:lnTo>
                  <a:lnTo>
                    <a:pt x="5212535" y="3433485"/>
                  </a:lnTo>
                  <a:close/>
                  <a:moveTo>
                    <a:pt x="5174294" y="3432229"/>
                  </a:moveTo>
                  <a:lnTo>
                    <a:pt x="5174973" y="3436301"/>
                  </a:lnTo>
                  <a:lnTo>
                    <a:pt x="5183705" y="3488719"/>
                  </a:lnTo>
                  <a:lnTo>
                    <a:pt x="5172760" y="3451577"/>
                  </a:lnTo>
                  <a:lnTo>
                    <a:pt x="5170071" y="3432536"/>
                  </a:lnTo>
                  <a:close/>
                  <a:moveTo>
                    <a:pt x="5206814" y="3430214"/>
                  </a:moveTo>
                  <a:lnTo>
                    <a:pt x="5212535" y="3433485"/>
                  </a:lnTo>
                  <a:lnTo>
                    <a:pt x="5213257" y="3443386"/>
                  </a:lnTo>
                  <a:lnTo>
                    <a:pt x="5210808" y="3459068"/>
                  </a:lnTo>
                  <a:close/>
                  <a:moveTo>
                    <a:pt x="5191819" y="3430954"/>
                  </a:moveTo>
                  <a:lnTo>
                    <a:pt x="5192898" y="3443386"/>
                  </a:lnTo>
                  <a:cubicBezTo>
                    <a:pt x="5193562" y="3464639"/>
                    <a:pt x="5192677" y="3485892"/>
                    <a:pt x="5189136" y="3507146"/>
                  </a:cubicBezTo>
                  <a:lnTo>
                    <a:pt x="5188701" y="3505672"/>
                  </a:lnTo>
                  <a:lnTo>
                    <a:pt x="5186637" y="3431330"/>
                  </a:lnTo>
                  <a:close/>
                  <a:moveTo>
                    <a:pt x="5194317" y="3430772"/>
                  </a:moveTo>
                  <a:lnTo>
                    <a:pt x="5194990" y="3436489"/>
                  </a:lnTo>
                  <a:lnTo>
                    <a:pt x="5193197" y="3430853"/>
                  </a:lnTo>
                  <a:close/>
                  <a:moveTo>
                    <a:pt x="5206766" y="3429866"/>
                  </a:moveTo>
                  <a:lnTo>
                    <a:pt x="5206814" y="3430214"/>
                  </a:lnTo>
                  <a:lnTo>
                    <a:pt x="5206268" y="3429902"/>
                  </a:lnTo>
                  <a:close/>
                  <a:moveTo>
                    <a:pt x="5212189" y="3429472"/>
                  </a:moveTo>
                  <a:lnTo>
                    <a:pt x="5212294" y="3430172"/>
                  </a:lnTo>
                  <a:lnTo>
                    <a:pt x="5212350" y="3430946"/>
                  </a:lnTo>
                  <a:lnTo>
                    <a:pt x="5211769" y="3429502"/>
                  </a:lnTo>
                  <a:close/>
                  <a:moveTo>
                    <a:pt x="5230837" y="3427980"/>
                  </a:moveTo>
                  <a:lnTo>
                    <a:pt x="5233691" y="3434980"/>
                  </a:lnTo>
                  <a:lnTo>
                    <a:pt x="5217462" y="3436301"/>
                  </a:lnTo>
                  <a:lnTo>
                    <a:pt x="5213623" y="3434107"/>
                  </a:lnTo>
                  <a:lnTo>
                    <a:pt x="5212446" y="3431182"/>
                  </a:lnTo>
                  <a:lnTo>
                    <a:pt x="5212294" y="3430172"/>
                  </a:lnTo>
                  <a:lnTo>
                    <a:pt x="5212243" y="3429468"/>
                  </a:lnTo>
                  <a:lnTo>
                    <a:pt x="5215692" y="3429217"/>
                  </a:lnTo>
                  <a:close/>
                  <a:moveTo>
                    <a:pt x="5297233" y="3422558"/>
                  </a:moveTo>
                  <a:lnTo>
                    <a:pt x="5255525" y="3433202"/>
                  </a:lnTo>
                  <a:lnTo>
                    <a:pt x="5236452" y="3434754"/>
                  </a:lnTo>
                  <a:lnTo>
                    <a:pt x="5234250" y="3427701"/>
                  </a:lnTo>
                  <a:close/>
                  <a:moveTo>
                    <a:pt x="5398311" y="3414110"/>
                  </a:moveTo>
                  <a:lnTo>
                    <a:pt x="5344929" y="3450470"/>
                  </a:lnTo>
                  <a:cubicBezTo>
                    <a:pt x="5302440" y="3478808"/>
                    <a:pt x="5245788" y="3521314"/>
                    <a:pt x="5189136" y="3549652"/>
                  </a:cubicBezTo>
                  <a:cubicBezTo>
                    <a:pt x="5224543" y="3521314"/>
                    <a:pt x="5256410" y="3496519"/>
                    <a:pt x="5288277" y="3473494"/>
                  </a:cubicBezTo>
                  <a:lnTo>
                    <a:pt x="5369699" y="3419676"/>
                  </a:lnTo>
                  <a:close/>
                  <a:moveTo>
                    <a:pt x="5191013" y="3421656"/>
                  </a:moveTo>
                  <a:lnTo>
                    <a:pt x="5191022" y="3421766"/>
                  </a:lnTo>
                  <a:lnTo>
                    <a:pt x="5189136" y="3422133"/>
                  </a:lnTo>
                  <a:close/>
                  <a:moveTo>
                    <a:pt x="5192327" y="3421512"/>
                  </a:moveTo>
                  <a:lnTo>
                    <a:pt x="5192677" y="3429217"/>
                  </a:lnTo>
                  <a:lnTo>
                    <a:pt x="5193197" y="3430853"/>
                  </a:lnTo>
                  <a:lnTo>
                    <a:pt x="5191819" y="3430954"/>
                  </a:lnTo>
                  <a:lnTo>
                    <a:pt x="5191022" y="3421766"/>
                  </a:lnTo>
                  <a:close/>
                  <a:moveTo>
                    <a:pt x="5172650" y="3422362"/>
                  </a:moveTo>
                  <a:lnTo>
                    <a:pt x="5186383" y="3422171"/>
                  </a:lnTo>
                  <a:lnTo>
                    <a:pt x="5186637" y="3431330"/>
                  </a:lnTo>
                  <a:lnTo>
                    <a:pt x="5174294" y="3432229"/>
                  </a:lnTo>
                  <a:close/>
                  <a:moveTo>
                    <a:pt x="5193180" y="3421105"/>
                  </a:moveTo>
                  <a:lnTo>
                    <a:pt x="5193208" y="3421341"/>
                  </a:lnTo>
                  <a:lnTo>
                    <a:pt x="5192327" y="3421512"/>
                  </a:lnTo>
                  <a:lnTo>
                    <a:pt x="5192318" y="3421324"/>
                  </a:lnTo>
                  <a:close/>
                  <a:moveTo>
                    <a:pt x="5186330" y="3420261"/>
                  </a:moveTo>
                  <a:lnTo>
                    <a:pt x="5189136" y="3422133"/>
                  </a:lnTo>
                  <a:lnTo>
                    <a:pt x="5186383" y="3422171"/>
                  </a:lnTo>
                  <a:close/>
                  <a:moveTo>
                    <a:pt x="5205261" y="3418996"/>
                  </a:moveTo>
                  <a:lnTo>
                    <a:pt x="5205358" y="3419691"/>
                  </a:lnTo>
                  <a:lnTo>
                    <a:pt x="5203299" y="3422132"/>
                  </a:lnTo>
                  <a:cubicBezTo>
                    <a:pt x="5203299" y="3422132"/>
                    <a:pt x="5203299" y="3425675"/>
                    <a:pt x="5205069" y="3429217"/>
                  </a:cubicBezTo>
                  <a:lnTo>
                    <a:pt x="5206268" y="3429902"/>
                  </a:lnTo>
                  <a:lnTo>
                    <a:pt x="5194317" y="3430772"/>
                  </a:lnTo>
                  <a:lnTo>
                    <a:pt x="5193208" y="3421341"/>
                  </a:lnTo>
                  <a:close/>
                  <a:moveTo>
                    <a:pt x="5428724" y="3405893"/>
                  </a:moveTo>
                  <a:lnTo>
                    <a:pt x="5429907" y="3407964"/>
                  </a:lnTo>
                  <a:lnTo>
                    <a:pt x="5426039" y="3407446"/>
                  </a:lnTo>
                  <a:close/>
                  <a:moveTo>
                    <a:pt x="5207372" y="3418585"/>
                  </a:moveTo>
                  <a:lnTo>
                    <a:pt x="5211769" y="3429502"/>
                  </a:lnTo>
                  <a:lnTo>
                    <a:pt x="5206766" y="3429866"/>
                  </a:lnTo>
                  <a:lnTo>
                    <a:pt x="5205358" y="3419691"/>
                  </a:lnTo>
                  <a:lnTo>
                    <a:pt x="5206079" y="3418837"/>
                  </a:lnTo>
                  <a:close/>
                  <a:moveTo>
                    <a:pt x="5211392" y="3417803"/>
                  </a:moveTo>
                  <a:lnTo>
                    <a:pt x="5212243" y="3429468"/>
                  </a:lnTo>
                  <a:lnTo>
                    <a:pt x="5212189" y="3429472"/>
                  </a:lnTo>
                  <a:lnTo>
                    <a:pt x="5210466" y="3417983"/>
                  </a:lnTo>
                  <a:close/>
                  <a:moveTo>
                    <a:pt x="5206976" y="3417602"/>
                  </a:moveTo>
                  <a:lnTo>
                    <a:pt x="5207023" y="3417717"/>
                  </a:lnTo>
                  <a:lnTo>
                    <a:pt x="5206079" y="3418837"/>
                  </a:lnTo>
                  <a:lnTo>
                    <a:pt x="5205261" y="3418996"/>
                  </a:lnTo>
                  <a:lnTo>
                    <a:pt x="5205133" y="3418070"/>
                  </a:lnTo>
                  <a:close/>
                  <a:moveTo>
                    <a:pt x="5411039" y="3405440"/>
                  </a:moveTo>
                  <a:lnTo>
                    <a:pt x="5426039" y="3407446"/>
                  </a:lnTo>
                  <a:lnTo>
                    <a:pt x="5422733" y="3409359"/>
                  </a:lnTo>
                  <a:lnTo>
                    <a:pt x="5398311" y="3414110"/>
                  </a:lnTo>
                  <a:close/>
                  <a:moveTo>
                    <a:pt x="5210283" y="3416762"/>
                  </a:moveTo>
                  <a:lnTo>
                    <a:pt x="5210466" y="3417983"/>
                  </a:lnTo>
                  <a:lnTo>
                    <a:pt x="5207372" y="3418585"/>
                  </a:lnTo>
                  <a:lnTo>
                    <a:pt x="5207023" y="3417717"/>
                  </a:lnTo>
                  <a:lnTo>
                    <a:pt x="5207160" y="3417555"/>
                  </a:lnTo>
                  <a:close/>
                  <a:moveTo>
                    <a:pt x="5224628" y="3415228"/>
                  </a:moveTo>
                  <a:lnTo>
                    <a:pt x="5217462" y="3422132"/>
                  </a:lnTo>
                  <a:cubicBezTo>
                    <a:pt x="5217462" y="3422132"/>
                    <a:pt x="5217462" y="3422132"/>
                    <a:pt x="5217461" y="3420361"/>
                  </a:cubicBezTo>
                  <a:lnTo>
                    <a:pt x="5217461" y="3416622"/>
                  </a:lnTo>
                  <a:close/>
                  <a:moveTo>
                    <a:pt x="5225352" y="3414531"/>
                  </a:moveTo>
                  <a:lnTo>
                    <a:pt x="5225563" y="3415047"/>
                  </a:lnTo>
                  <a:lnTo>
                    <a:pt x="5224628" y="3415228"/>
                  </a:lnTo>
                  <a:close/>
                  <a:moveTo>
                    <a:pt x="5217462" y="3414939"/>
                  </a:moveTo>
                  <a:lnTo>
                    <a:pt x="5217461" y="3416622"/>
                  </a:lnTo>
                  <a:lnTo>
                    <a:pt x="5211392" y="3417803"/>
                  </a:lnTo>
                  <a:lnTo>
                    <a:pt x="5211298" y="3416504"/>
                  </a:lnTo>
                  <a:close/>
                  <a:moveTo>
                    <a:pt x="5230025" y="3414178"/>
                  </a:moveTo>
                  <a:lnTo>
                    <a:pt x="5234250" y="3427701"/>
                  </a:lnTo>
                  <a:lnTo>
                    <a:pt x="5230837" y="3427980"/>
                  </a:lnTo>
                  <a:lnTo>
                    <a:pt x="5225563" y="3415047"/>
                  </a:lnTo>
                  <a:close/>
                  <a:moveTo>
                    <a:pt x="5171793" y="3417216"/>
                  </a:moveTo>
                  <a:lnTo>
                    <a:pt x="5172650" y="3422362"/>
                  </a:lnTo>
                  <a:lnTo>
                    <a:pt x="5168642" y="3422417"/>
                  </a:lnTo>
                  <a:lnTo>
                    <a:pt x="5167975" y="3417694"/>
                  </a:lnTo>
                  <a:close/>
                  <a:moveTo>
                    <a:pt x="5186195" y="3415415"/>
                  </a:moveTo>
                  <a:lnTo>
                    <a:pt x="5186330" y="3420261"/>
                  </a:lnTo>
                  <a:lnTo>
                    <a:pt x="5180191" y="3416166"/>
                  </a:lnTo>
                  <a:close/>
                  <a:moveTo>
                    <a:pt x="5192017" y="3414688"/>
                  </a:moveTo>
                  <a:lnTo>
                    <a:pt x="5192318" y="3421324"/>
                  </a:lnTo>
                  <a:lnTo>
                    <a:pt x="5191013" y="3421656"/>
                  </a:lnTo>
                  <a:lnTo>
                    <a:pt x="5190425" y="3414887"/>
                  </a:lnTo>
                  <a:close/>
                  <a:moveTo>
                    <a:pt x="5211039" y="3412955"/>
                  </a:moveTo>
                  <a:lnTo>
                    <a:pt x="5211298" y="3416504"/>
                  </a:lnTo>
                  <a:lnTo>
                    <a:pt x="5210283" y="3416762"/>
                  </a:lnTo>
                  <a:lnTo>
                    <a:pt x="5209913" y="3414291"/>
                  </a:lnTo>
                  <a:close/>
                  <a:moveTo>
                    <a:pt x="5204450" y="3413133"/>
                  </a:moveTo>
                  <a:lnTo>
                    <a:pt x="5205133" y="3418070"/>
                  </a:lnTo>
                  <a:lnTo>
                    <a:pt x="5193180" y="3421105"/>
                  </a:lnTo>
                  <a:lnTo>
                    <a:pt x="5192420" y="3414637"/>
                  </a:lnTo>
                  <a:close/>
                  <a:moveTo>
                    <a:pt x="5047505" y="3422132"/>
                  </a:moveTo>
                  <a:lnTo>
                    <a:pt x="5121865" y="3420804"/>
                  </a:lnTo>
                  <a:lnTo>
                    <a:pt x="5089995" y="3422132"/>
                  </a:lnTo>
                  <a:lnTo>
                    <a:pt x="5047503" y="3422132"/>
                  </a:lnTo>
                  <a:close/>
                  <a:moveTo>
                    <a:pt x="5209642" y="3412484"/>
                  </a:moveTo>
                  <a:lnTo>
                    <a:pt x="5209913" y="3414291"/>
                  </a:lnTo>
                  <a:lnTo>
                    <a:pt x="5207160" y="3417555"/>
                  </a:lnTo>
                  <a:lnTo>
                    <a:pt x="5206976" y="3417602"/>
                  </a:lnTo>
                  <a:lnTo>
                    <a:pt x="5206840" y="3417262"/>
                  </a:lnTo>
                  <a:lnTo>
                    <a:pt x="5205806" y="3412963"/>
                  </a:lnTo>
                  <a:close/>
                  <a:moveTo>
                    <a:pt x="5211649" y="3412233"/>
                  </a:moveTo>
                  <a:lnTo>
                    <a:pt x="5211039" y="3412955"/>
                  </a:lnTo>
                  <a:lnTo>
                    <a:pt x="5210992" y="3412315"/>
                  </a:lnTo>
                  <a:close/>
                  <a:moveTo>
                    <a:pt x="5252869" y="3409735"/>
                  </a:moveTo>
                  <a:lnTo>
                    <a:pt x="5254583" y="3409687"/>
                  </a:lnTo>
                  <a:lnTo>
                    <a:pt x="5247337" y="3411284"/>
                  </a:lnTo>
                  <a:lnTo>
                    <a:pt x="5245788" y="3411112"/>
                  </a:lnTo>
                  <a:close/>
                  <a:moveTo>
                    <a:pt x="5382861" y="3402019"/>
                  </a:moveTo>
                  <a:lnTo>
                    <a:pt x="5385205" y="3401986"/>
                  </a:lnTo>
                  <a:lnTo>
                    <a:pt x="5396380" y="3403480"/>
                  </a:lnTo>
                  <a:lnTo>
                    <a:pt x="5387418" y="3407963"/>
                  </a:lnTo>
                  <a:lnTo>
                    <a:pt x="5369699" y="3419676"/>
                  </a:lnTo>
                  <a:lnTo>
                    <a:pt x="5366173" y="3420362"/>
                  </a:lnTo>
                  <a:cubicBezTo>
                    <a:pt x="5344929" y="3422132"/>
                    <a:pt x="5323684" y="3422132"/>
                    <a:pt x="5302440" y="3422132"/>
                  </a:cubicBezTo>
                  <a:lnTo>
                    <a:pt x="5297233" y="3422558"/>
                  </a:lnTo>
                  <a:lnTo>
                    <a:pt x="5298899" y="3422132"/>
                  </a:lnTo>
                  <a:lnTo>
                    <a:pt x="5324235" y="3407691"/>
                  </a:lnTo>
                  <a:lnTo>
                    <a:pt x="5366173" y="3406192"/>
                  </a:lnTo>
                  <a:close/>
                  <a:moveTo>
                    <a:pt x="5222120" y="3410923"/>
                  </a:moveTo>
                  <a:lnTo>
                    <a:pt x="5217905" y="3414827"/>
                  </a:lnTo>
                  <a:lnTo>
                    <a:pt x="5217462" y="3414939"/>
                  </a:lnTo>
                  <a:lnTo>
                    <a:pt x="5217461" y="3411506"/>
                  </a:lnTo>
                  <a:close/>
                  <a:moveTo>
                    <a:pt x="5228922" y="3410073"/>
                  </a:moveTo>
                  <a:lnTo>
                    <a:pt x="5229084" y="3410936"/>
                  </a:lnTo>
                  <a:lnTo>
                    <a:pt x="5225352" y="3414531"/>
                  </a:lnTo>
                  <a:lnTo>
                    <a:pt x="5223795" y="3410714"/>
                  </a:lnTo>
                  <a:close/>
                  <a:moveTo>
                    <a:pt x="5232459" y="3409630"/>
                  </a:moveTo>
                  <a:lnTo>
                    <a:pt x="5245788" y="3411112"/>
                  </a:lnTo>
                  <a:lnTo>
                    <a:pt x="5230025" y="3414178"/>
                  </a:lnTo>
                  <a:lnTo>
                    <a:pt x="5229190" y="3411505"/>
                  </a:lnTo>
                  <a:lnTo>
                    <a:pt x="5229084" y="3410936"/>
                  </a:lnTo>
                  <a:lnTo>
                    <a:pt x="5230138" y="3409921"/>
                  </a:lnTo>
                  <a:close/>
                  <a:moveTo>
                    <a:pt x="5223398" y="3409740"/>
                  </a:moveTo>
                  <a:lnTo>
                    <a:pt x="5223795" y="3410714"/>
                  </a:lnTo>
                  <a:lnTo>
                    <a:pt x="5222120" y="3410923"/>
                  </a:lnTo>
                  <a:close/>
                  <a:moveTo>
                    <a:pt x="5228762" y="3409219"/>
                  </a:moveTo>
                  <a:lnTo>
                    <a:pt x="5230648" y="3409429"/>
                  </a:lnTo>
                  <a:lnTo>
                    <a:pt x="5230138" y="3409921"/>
                  </a:lnTo>
                  <a:lnTo>
                    <a:pt x="5228922" y="3410073"/>
                  </a:lnTo>
                  <a:close/>
                  <a:moveTo>
                    <a:pt x="5268295" y="3406665"/>
                  </a:moveTo>
                  <a:lnTo>
                    <a:pt x="5332541" y="3402956"/>
                  </a:lnTo>
                  <a:lnTo>
                    <a:pt x="5324235" y="3407691"/>
                  </a:lnTo>
                  <a:lnTo>
                    <a:pt x="5316603" y="3407964"/>
                  </a:lnTo>
                  <a:lnTo>
                    <a:pt x="5254583" y="3409687"/>
                  </a:lnTo>
                  <a:close/>
                  <a:moveTo>
                    <a:pt x="5223103" y="3408591"/>
                  </a:moveTo>
                  <a:lnTo>
                    <a:pt x="5224475" y="3408743"/>
                  </a:lnTo>
                  <a:lnTo>
                    <a:pt x="5223398" y="3409740"/>
                  </a:lnTo>
                  <a:lnTo>
                    <a:pt x="5223215" y="3409292"/>
                  </a:lnTo>
                  <a:close/>
                  <a:moveTo>
                    <a:pt x="5191759" y="3409014"/>
                  </a:moveTo>
                  <a:lnTo>
                    <a:pt x="5192420" y="3414637"/>
                  </a:lnTo>
                  <a:lnTo>
                    <a:pt x="5192017" y="3414688"/>
                  </a:lnTo>
                  <a:close/>
                  <a:moveTo>
                    <a:pt x="5166932" y="3410309"/>
                  </a:moveTo>
                  <a:lnTo>
                    <a:pt x="5167975" y="3417694"/>
                  </a:lnTo>
                  <a:lnTo>
                    <a:pt x="5146647" y="3420361"/>
                  </a:lnTo>
                  <a:lnTo>
                    <a:pt x="5121865" y="3420804"/>
                  </a:lnTo>
                  <a:lnTo>
                    <a:pt x="5132484" y="3420361"/>
                  </a:lnTo>
                  <a:close/>
                  <a:moveTo>
                    <a:pt x="5189809" y="3407787"/>
                  </a:moveTo>
                  <a:lnTo>
                    <a:pt x="5190425" y="3414887"/>
                  </a:lnTo>
                  <a:lnTo>
                    <a:pt x="5186195" y="3415415"/>
                  </a:lnTo>
                  <a:lnTo>
                    <a:pt x="5186046" y="3410025"/>
                  </a:lnTo>
                  <a:lnTo>
                    <a:pt x="5189136" y="3407964"/>
                  </a:lnTo>
                  <a:close/>
                  <a:moveTo>
                    <a:pt x="5228052" y="3405431"/>
                  </a:moveTo>
                  <a:lnTo>
                    <a:pt x="5228762" y="3409219"/>
                  </a:lnTo>
                  <a:lnTo>
                    <a:pt x="5224475" y="3408743"/>
                  </a:lnTo>
                  <a:close/>
                  <a:moveTo>
                    <a:pt x="5191681" y="3407297"/>
                  </a:moveTo>
                  <a:lnTo>
                    <a:pt x="5191759" y="3409014"/>
                  </a:lnTo>
                  <a:lnTo>
                    <a:pt x="5191560" y="3407328"/>
                  </a:lnTo>
                  <a:close/>
                  <a:moveTo>
                    <a:pt x="5428604" y="3393430"/>
                  </a:moveTo>
                  <a:lnTo>
                    <a:pt x="5429907" y="3393795"/>
                  </a:lnTo>
                  <a:lnTo>
                    <a:pt x="5439046" y="3399889"/>
                  </a:lnTo>
                  <a:lnTo>
                    <a:pt x="5438538" y="3400215"/>
                  </a:lnTo>
                  <a:lnTo>
                    <a:pt x="5428724" y="3405893"/>
                  </a:lnTo>
                  <a:lnTo>
                    <a:pt x="5423585" y="3396895"/>
                  </a:lnTo>
                  <a:lnTo>
                    <a:pt x="5428137" y="3393795"/>
                  </a:lnTo>
                  <a:close/>
                  <a:moveTo>
                    <a:pt x="5415744" y="3393795"/>
                  </a:moveTo>
                  <a:cubicBezTo>
                    <a:pt x="5415744" y="3393795"/>
                    <a:pt x="5419285" y="3393794"/>
                    <a:pt x="5422825" y="3395566"/>
                  </a:cubicBezTo>
                  <a:lnTo>
                    <a:pt x="5423585" y="3396895"/>
                  </a:lnTo>
                  <a:lnTo>
                    <a:pt x="5411039" y="3405440"/>
                  </a:lnTo>
                  <a:lnTo>
                    <a:pt x="5396380" y="3403480"/>
                  </a:lnTo>
                  <a:lnTo>
                    <a:pt x="5415744" y="3393795"/>
                  </a:lnTo>
                  <a:close/>
                  <a:moveTo>
                    <a:pt x="5203686" y="3404151"/>
                  </a:moveTo>
                  <a:lnTo>
                    <a:pt x="5205806" y="3412963"/>
                  </a:lnTo>
                  <a:lnTo>
                    <a:pt x="5204450" y="3413133"/>
                  </a:lnTo>
                  <a:lnTo>
                    <a:pt x="5203224" y="3404272"/>
                  </a:lnTo>
                  <a:close/>
                  <a:moveTo>
                    <a:pt x="5221765" y="3400238"/>
                  </a:moveTo>
                  <a:lnTo>
                    <a:pt x="5223103" y="3408591"/>
                  </a:lnTo>
                  <a:lnTo>
                    <a:pt x="5217462" y="3407963"/>
                  </a:lnTo>
                  <a:lnTo>
                    <a:pt x="5217461" y="3411506"/>
                  </a:lnTo>
                  <a:lnTo>
                    <a:pt x="5211649" y="3412233"/>
                  </a:lnTo>
                  <a:close/>
                  <a:moveTo>
                    <a:pt x="5210149" y="3400748"/>
                  </a:moveTo>
                  <a:lnTo>
                    <a:pt x="5210992" y="3412315"/>
                  </a:lnTo>
                  <a:lnTo>
                    <a:pt x="5209642" y="3412484"/>
                  </a:lnTo>
                  <a:lnTo>
                    <a:pt x="5208169" y="3402663"/>
                  </a:lnTo>
                  <a:close/>
                  <a:moveTo>
                    <a:pt x="5185759" y="3399706"/>
                  </a:moveTo>
                  <a:lnTo>
                    <a:pt x="5186046" y="3410025"/>
                  </a:lnTo>
                  <a:lnTo>
                    <a:pt x="5178514" y="3415048"/>
                  </a:lnTo>
                  <a:lnTo>
                    <a:pt x="5180191" y="3416166"/>
                  </a:lnTo>
                  <a:lnTo>
                    <a:pt x="5171793" y="3417216"/>
                  </a:lnTo>
                  <a:lnTo>
                    <a:pt x="5170471" y="3409277"/>
                  </a:lnTo>
                  <a:lnTo>
                    <a:pt x="5174973" y="3407963"/>
                  </a:lnTo>
                  <a:cubicBezTo>
                    <a:pt x="5174973" y="3407963"/>
                    <a:pt x="5178514" y="3407963"/>
                    <a:pt x="5182055" y="3406192"/>
                  </a:cubicBezTo>
                  <a:close/>
                  <a:moveTo>
                    <a:pt x="5227773" y="3393115"/>
                  </a:moveTo>
                  <a:lnTo>
                    <a:pt x="5230859" y="3393029"/>
                  </a:lnTo>
                  <a:lnTo>
                    <a:pt x="5231625" y="3393795"/>
                  </a:lnTo>
                  <a:lnTo>
                    <a:pt x="5232750" y="3392976"/>
                  </a:lnTo>
                  <a:lnTo>
                    <a:pt x="5239747" y="3392782"/>
                  </a:lnTo>
                  <a:lnTo>
                    <a:pt x="5238706" y="3395566"/>
                  </a:lnTo>
                  <a:lnTo>
                    <a:pt x="5228052" y="3405431"/>
                  </a:lnTo>
                  <a:lnTo>
                    <a:pt x="5226112" y="3395083"/>
                  </a:lnTo>
                  <a:close/>
                  <a:moveTo>
                    <a:pt x="5222358" y="3393265"/>
                  </a:moveTo>
                  <a:lnTo>
                    <a:pt x="5225754" y="3393171"/>
                  </a:lnTo>
                  <a:lnTo>
                    <a:pt x="5226112" y="3395083"/>
                  </a:lnTo>
                  <a:lnTo>
                    <a:pt x="5221765" y="3400238"/>
                  </a:lnTo>
                  <a:lnTo>
                    <a:pt x="5220676" y="3393447"/>
                  </a:lnTo>
                  <a:close/>
                  <a:moveTo>
                    <a:pt x="5217755" y="3393393"/>
                  </a:moveTo>
                  <a:lnTo>
                    <a:pt x="5220655" y="3393312"/>
                  </a:lnTo>
                  <a:lnTo>
                    <a:pt x="5220676" y="3393447"/>
                  </a:lnTo>
                  <a:lnTo>
                    <a:pt x="5217462" y="3393795"/>
                  </a:lnTo>
                  <a:lnTo>
                    <a:pt x="5217371" y="3393764"/>
                  </a:lnTo>
                  <a:close/>
                  <a:moveTo>
                    <a:pt x="5228176" y="3392636"/>
                  </a:moveTo>
                  <a:lnTo>
                    <a:pt x="5227773" y="3393115"/>
                  </a:lnTo>
                  <a:lnTo>
                    <a:pt x="5225754" y="3393171"/>
                  </a:lnTo>
                  <a:lnTo>
                    <a:pt x="5225704" y="3392904"/>
                  </a:lnTo>
                  <a:close/>
                  <a:moveTo>
                    <a:pt x="5209630" y="3393619"/>
                  </a:moveTo>
                  <a:lnTo>
                    <a:pt x="5216372" y="3393431"/>
                  </a:lnTo>
                  <a:lnTo>
                    <a:pt x="5217371" y="3393764"/>
                  </a:lnTo>
                  <a:lnTo>
                    <a:pt x="5210149" y="3400748"/>
                  </a:lnTo>
                  <a:close/>
                  <a:moveTo>
                    <a:pt x="5201785" y="3393878"/>
                  </a:moveTo>
                  <a:lnTo>
                    <a:pt x="5203299" y="3393795"/>
                  </a:lnTo>
                  <a:lnTo>
                    <a:pt x="5206825" y="3393697"/>
                  </a:lnTo>
                  <a:lnTo>
                    <a:pt x="5208169" y="3402663"/>
                  </a:lnTo>
                  <a:lnTo>
                    <a:pt x="5207725" y="3403093"/>
                  </a:lnTo>
                  <a:lnTo>
                    <a:pt x="5203686" y="3404151"/>
                  </a:lnTo>
                  <a:lnTo>
                    <a:pt x="5202557" y="3399457"/>
                  </a:lnTo>
                  <a:close/>
                  <a:moveTo>
                    <a:pt x="5234101" y="3391995"/>
                  </a:moveTo>
                  <a:lnTo>
                    <a:pt x="5232750" y="3392976"/>
                  </a:lnTo>
                  <a:lnTo>
                    <a:pt x="5230859" y="3393029"/>
                  </a:lnTo>
                  <a:lnTo>
                    <a:pt x="5230243" y="3392412"/>
                  </a:lnTo>
                  <a:close/>
                  <a:moveTo>
                    <a:pt x="5191097" y="3394463"/>
                  </a:moveTo>
                  <a:lnTo>
                    <a:pt x="5201223" y="3393909"/>
                  </a:lnTo>
                  <a:lnTo>
                    <a:pt x="5202557" y="3399457"/>
                  </a:lnTo>
                  <a:lnTo>
                    <a:pt x="5203224" y="3404272"/>
                  </a:lnTo>
                  <a:lnTo>
                    <a:pt x="5191681" y="3407297"/>
                  </a:lnTo>
                  <a:close/>
                  <a:moveTo>
                    <a:pt x="5188678" y="3394596"/>
                  </a:moveTo>
                  <a:lnTo>
                    <a:pt x="5190054" y="3394521"/>
                  </a:lnTo>
                  <a:lnTo>
                    <a:pt x="5191560" y="3407328"/>
                  </a:lnTo>
                  <a:lnTo>
                    <a:pt x="5189809" y="3407787"/>
                  </a:lnTo>
                  <a:lnTo>
                    <a:pt x="5188666" y="3394616"/>
                  </a:lnTo>
                  <a:close/>
                  <a:moveTo>
                    <a:pt x="5185622" y="3394764"/>
                  </a:moveTo>
                  <a:lnTo>
                    <a:pt x="5188665" y="3394597"/>
                  </a:lnTo>
                  <a:lnTo>
                    <a:pt x="5188666" y="3394616"/>
                  </a:lnTo>
                  <a:lnTo>
                    <a:pt x="5185759" y="3399706"/>
                  </a:lnTo>
                  <a:close/>
                  <a:moveTo>
                    <a:pt x="5164898" y="3395900"/>
                  </a:moveTo>
                  <a:lnTo>
                    <a:pt x="5168212" y="3395718"/>
                  </a:lnTo>
                  <a:lnTo>
                    <a:pt x="5170471" y="3409277"/>
                  </a:lnTo>
                  <a:lnTo>
                    <a:pt x="5166932" y="3410309"/>
                  </a:lnTo>
                  <a:close/>
                  <a:moveTo>
                    <a:pt x="5087886" y="3400121"/>
                  </a:moveTo>
                  <a:lnTo>
                    <a:pt x="5105936" y="3399132"/>
                  </a:lnTo>
                  <a:lnTo>
                    <a:pt x="5097076" y="3399993"/>
                  </a:lnTo>
                  <a:close/>
                  <a:moveTo>
                    <a:pt x="5250597" y="3390211"/>
                  </a:moveTo>
                  <a:lnTo>
                    <a:pt x="5248171" y="3392548"/>
                  </a:lnTo>
                  <a:lnTo>
                    <a:pt x="5239747" y="3392782"/>
                  </a:lnTo>
                  <a:lnTo>
                    <a:pt x="5240291" y="3391325"/>
                  </a:lnTo>
                  <a:close/>
                  <a:moveTo>
                    <a:pt x="5229224" y="3391393"/>
                  </a:moveTo>
                  <a:lnTo>
                    <a:pt x="5230243" y="3392412"/>
                  </a:lnTo>
                  <a:lnTo>
                    <a:pt x="5228176" y="3392636"/>
                  </a:lnTo>
                  <a:close/>
                  <a:moveTo>
                    <a:pt x="5160810" y="3393795"/>
                  </a:moveTo>
                  <a:lnTo>
                    <a:pt x="5164601" y="3393795"/>
                  </a:lnTo>
                  <a:lnTo>
                    <a:pt x="5164898" y="3395900"/>
                  </a:lnTo>
                  <a:lnTo>
                    <a:pt x="5105936" y="3399132"/>
                  </a:lnTo>
                  <a:close/>
                  <a:moveTo>
                    <a:pt x="5450227" y="3376546"/>
                  </a:moveTo>
                  <a:lnTo>
                    <a:pt x="5428604" y="3393430"/>
                  </a:lnTo>
                  <a:lnTo>
                    <a:pt x="5420828" y="3391251"/>
                  </a:lnTo>
                  <a:close/>
                  <a:moveTo>
                    <a:pt x="5190927" y="3390722"/>
                  </a:moveTo>
                  <a:lnTo>
                    <a:pt x="5191097" y="3394463"/>
                  </a:lnTo>
                  <a:lnTo>
                    <a:pt x="5190054" y="3394521"/>
                  </a:lnTo>
                  <a:lnTo>
                    <a:pt x="5189829" y="3392605"/>
                  </a:lnTo>
                  <a:close/>
                  <a:moveTo>
                    <a:pt x="5326639" y="3382646"/>
                  </a:moveTo>
                  <a:lnTo>
                    <a:pt x="5323021" y="3386046"/>
                  </a:lnTo>
                  <a:cubicBezTo>
                    <a:pt x="5312619" y="3392466"/>
                    <a:pt x="5299784" y="3398223"/>
                    <a:pt x="5286506" y="3402650"/>
                  </a:cubicBezTo>
                  <a:lnTo>
                    <a:pt x="5268295" y="3406665"/>
                  </a:lnTo>
                  <a:lnTo>
                    <a:pt x="5245788" y="3407964"/>
                  </a:lnTo>
                  <a:lnTo>
                    <a:pt x="5232459" y="3409630"/>
                  </a:lnTo>
                  <a:lnTo>
                    <a:pt x="5230648" y="3409429"/>
                  </a:lnTo>
                  <a:lnTo>
                    <a:pt x="5248171" y="3392548"/>
                  </a:lnTo>
                  <a:lnTo>
                    <a:pt x="5267033" y="3392024"/>
                  </a:lnTo>
                  <a:lnTo>
                    <a:pt x="5304787" y="3384679"/>
                  </a:lnTo>
                  <a:close/>
                  <a:moveTo>
                    <a:pt x="5351797" y="3380304"/>
                  </a:moveTo>
                  <a:lnTo>
                    <a:pt x="5385648" y="3381397"/>
                  </a:lnTo>
                  <a:lnTo>
                    <a:pt x="5420828" y="3391251"/>
                  </a:lnTo>
                  <a:lnTo>
                    <a:pt x="5415744" y="3393795"/>
                  </a:lnTo>
                  <a:lnTo>
                    <a:pt x="5382861" y="3402019"/>
                  </a:lnTo>
                  <a:lnTo>
                    <a:pt x="5337848" y="3402650"/>
                  </a:lnTo>
                  <a:lnTo>
                    <a:pt x="5332541" y="3402956"/>
                  </a:lnTo>
                  <a:lnTo>
                    <a:pt x="5336962" y="3400436"/>
                  </a:lnTo>
                  <a:lnTo>
                    <a:pt x="5349567" y="3380512"/>
                  </a:lnTo>
                  <a:close/>
                  <a:moveTo>
                    <a:pt x="5242258" y="3386066"/>
                  </a:moveTo>
                  <a:lnTo>
                    <a:pt x="5240291" y="3391325"/>
                  </a:lnTo>
                  <a:lnTo>
                    <a:pt x="5234101" y="3391995"/>
                  </a:lnTo>
                  <a:close/>
                  <a:moveTo>
                    <a:pt x="5330766" y="3379626"/>
                  </a:moveTo>
                  <a:lnTo>
                    <a:pt x="5349741" y="3380238"/>
                  </a:lnTo>
                  <a:lnTo>
                    <a:pt x="5349567" y="3380512"/>
                  </a:lnTo>
                  <a:lnTo>
                    <a:pt x="5326639" y="3382646"/>
                  </a:lnTo>
                  <a:lnTo>
                    <a:pt x="5329614" y="3379850"/>
                  </a:lnTo>
                  <a:close/>
                  <a:moveTo>
                    <a:pt x="5505391" y="3369210"/>
                  </a:moveTo>
                  <a:lnTo>
                    <a:pt x="5502935" y="3372541"/>
                  </a:lnTo>
                  <a:cubicBezTo>
                    <a:pt x="5492755" y="3382282"/>
                    <a:pt x="5481248" y="3390252"/>
                    <a:pt x="5468856" y="3397337"/>
                  </a:cubicBezTo>
                  <a:lnTo>
                    <a:pt x="5410947" y="3425043"/>
                  </a:lnTo>
                  <a:lnTo>
                    <a:pt x="5415744" y="3422132"/>
                  </a:lnTo>
                  <a:cubicBezTo>
                    <a:pt x="5447611" y="3400879"/>
                    <a:pt x="5463545" y="3387596"/>
                    <a:pt x="5487444" y="3376305"/>
                  </a:cubicBezTo>
                  <a:close/>
                  <a:moveTo>
                    <a:pt x="5222520" y="3384686"/>
                  </a:moveTo>
                  <a:lnTo>
                    <a:pt x="5224543" y="3386710"/>
                  </a:lnTo>
                  <a:lnTo>
                    <a:pt x="5224543" y="3386710"/>
                  </a:lnTo>
                  <a:lnTo>
                    <a:pt x="5225704" y="3392904"/>
                  </a:lnTo>
                  <a:lnTo>
                    <a:pt x="5222358" y="3393265"/>
                  </a:lnTo>
                  <a:lnTo>
                    <a:pt x="5220655" y="3393312"/>
                  </a:lnTo>
                  <a:lnTo>
                    <a:pt x="5220277" y="3390954"/>
                  </a:lnTo>
                  <a:lnTo>
                    <a:pt x="5221002" y="3390252"/>
                  </a:lnTo>
                  <a:close/>
                  <a:moveTo>
                    <a:pt x="5353603" y="3374134"/>
                  </a:moveTo>
                  <a:lnTo>
                    <a:pt x="5359092" y="3379626"/>
                  </a:lnTo>
                  <a:lnTo>
                    <a:pt x="5351797" y="3380304"/>
                  </a:lnTo>
                  <a:lnTo>
                    <a:pt x="5349741" y="3380238"/>
                  </a:lnTo>
                  <a:close/>
                  <a:moveTo>
                    <a:pt x="5510122" y="3362791"/>
                  </a:moveTo>
                  <a:lnTo>
                    <a:pt x="5514885" y="3365457"/>
                  </a:lnTo>
                  <a:lnTo>
                    <a:pt x="5505391" y="3369210"/>
                  </a:lnTo>
                  <a:close/>
                  <a:moveTo>
                    <a:pt x="5217462" y="3379626"/>
                  </a:moveTo>
                  <a:lnTo>
                    <a:pt x="5218652" y="3380817"/>
                  </a:lnTo>
                  <a:lnTo>
                    <a:pt x="5220277" y="3390954"/>
                  </a:lnTo>
                  <a:lnTo>
                    <a:pt x="5217755" y="3393393"/>
                  </a:lnTo>
                  <a:lnTo>
                    <a:pt x="5216372" y="3393431"/>
                  </a:lnTo>
                  <a:lnTo>
                    <a:pt x="5212151" y="3392024"/>
                  </a:lnTo>
                  <a:cubicBezTo>
                    <a:pt x="5210380" y="3390253"/>
                    <a:pt x="5210380" y="3386710"/>
                    <a:pt x="5217462" y="3379626"/>
                  </a:cubicBezTo>
                  <a:close/>
                  <a:moveTo>
                    <a:pt x="5223070" y="3378847"/>
                  </a:moveTo>
                  <a:lnTo>
                    <a:pt x="5223494" y="3381112"/>
                  </a:lnTo>
                  <a:lnTo>
                    <a:pt x="5222520" y="3384686"/>
                  </a:lnTo>
                  <a:lnTo>
                    <a:pt x="5218652" y="3380817"/>
                  </a:lnTo>
                  <a:lnTo>
                    <a:pt x="5218440" y="3379490"/>
                  </a:lnTo>
                  <a:close/>
                  <a:moveTo>
                    <a:pt x="5218372" y="3379063"/>
                  </a:moveTo>
                  <a:lnTo>
                    <a:pt x="5218440" y="3379490"/>
                  </a:lnTo>
                  <a:lnTo>
                    <a:pt x="5217462" y="3379626"/>
                  </a:lnTo>
                  <a:close/>
                  <a:moveTo>
                    <a:pt x="5242028" y="3376213"/>
                  </a:moveTo>
                  <a:lnTo>
                    <a:pt x="5229224" y="3391393"/>
                  </a:lnTo>
                  <a:lnTo>
                    <a:pt x="5224543" y="3386710"/>
                  </a:lnTo>
                  <a:lnTo>
                    <a:pt x="5223494" y="3381112"/>
                  </a:lnTo>
                  <a:lnTo>
                    <a:pt x="5224153" y="3378696"/>
                  </a:lnTo>
                  <a:close/>
                  <a:moveTo>
                    <a:pt x="5259072" y="3373844"/>
                  </a:moveTo>
                  <a:lnTo>
                    <a:pt x="5242258" y="3386066"/>
                  </a:lnTo>
                  <a:lnTo>
                    <a:pt x="5246156" y="3375639"/>
                  </a:lnTo>
                  <a:close/>
                  <a:moveTo>
                    <a:pt x="5199082" y="3376737"/>
                  </a:moveTo>
                  <a:lnTo>
                    <a:pt x="5201529" y="3392023"/>
                  </a:lnTo>
                  <a:lnTo>
                    <a:pt x="5201785" y="3393878"/>
                  </a:lnTo>
                  <a:lnTo>
                    <a:pt x="5201223" y="3393909"/>
                  </a:lnTo>
                  <a:lnTo>
                    <a:pt x="5197674" y="3379151"/>
                  </a:lnTo>
                  <a:close/>
                  <a:moveTo>
                    <a:pt x="5503082" y="3358851"/>
                  </a:moveTo>
                  <a:lnTo>
                    <a:pt x="5503466" y="3359066"/>
                  </a:lnTo>
                  <a:lnTo>
                    <a:pt x="5431678" y="3407964"/>
                  </a:lnTo>
                  <a:lnTo>
                    <a:pt x="5407992" y="3426457"/>
                  </a:lnTo>
                  <a:lnTo>
                    <a:pt x="5387418" y="3436301"/>
                  </a:lnTo>
                  <a:cubicBezTo>
                    <a:pt x="5373255" y="3443386"/>
                    <a:pt x="5359092" y="3452241"/>
                    <a:pt x="5344929" y="3461982"/>
                  </a:cubicBezTo>
                  <a:lnTo>
                    <a:pt x="5319479" y="3480547"/>
                  </a:lnTo>
                  <a:lnTo>
                    <a:pt x="5307751" y="3487664"/>
                  </a:lnTo>
                  <a:lnTo>
                    <a:pt x="5238606" y="3532059"/>
                  </a:lnTo>
                  <a:lnTo>
                    <a:pt x="5285843" y="3492755"/>
                  </a:lnTo>
                  <a:cubicBezTo>
                    <a:pt x="5309964" y="3475709"/>
                    <a:pt x="5335192" y="3460211"/>
                    <a:pt x="5360862" y="3445157"/>
                  </a:cubicBezTo>
                  <a:lnTo>
                    <a:pt x="5422733" y="3409359"/>
                  </a:lnTo>
                  <a:lnTo>
                    <a:pt x="5429907" y="3407964"/>
                  </a:lnTo>
                  <a:cubicBezTo>
                    <a:pt x="5436989" y="3407964"/>
                    <a:pt x="5440529" y="3404421"/>
                    <a:pt x="5440529" y="3400879"/>
                  </a:cubicBezTo>
                  <a:lnTo>
                    <a:pt x="5439046" y="3399889"/>
                  </a:lnTo>
                  <a:close/>
                  <a:moveTo>
                    <a:pt x="5225205" y="3374837"/>
                  </a:moveTo>
                  <a:lnTo>
                    <a:pt x="5224153" y="3378696"/>
                  </a:lnTo>
                  <a:lnTo>
                    <a:pt x="5223070" y="3378847"/>
                  </a:lnTo>
                  <a:lnTo>
                    <a:pt x="5222618" y="3376437"/>
                  </a:lnTo>
                  <a:close/>
                  <a:moveTo>
                    <a:pt x="5270804" y="3368578"/>
                  </a:moveTo>
                  <a:lnTo>
                    <a:pt x="5267813" y="3372630"/>
                  </a:lnTo>
                  <a:lnTo>
                    <a:pt x="5259072" y="3373844"/>
                  </a:lnTo>
                  <a:lnTo>
                    <a:pt x="5259951" y="3373206"/>
                  </a:lnTo>
                  <a:close/>
                  <a:moveTo>
                    <a:pt x="5248863" y="3368107"/>
                  </a:moveTo>
                  <a:lnTo>
                    <a:pt x="5248886" y="3368335"/>
                  </a:lnTo>
                  <a:lnTo>
                    <a:pt x="5246156" y="3375639"/>
                  </a:lnTo>
                  <a:lnTo>
                    <a:pt x="5242028" y="3376213"/>
                  </a:lnTo>
                  <a:close/>
                  <a:moveTo>
                    <a:pt x="5514885" y="3351288"/>
                  </a:moveTo>
                  <a:cubicBezTo>
                    <a:pt x="5514885" y="3351288"/>
                    <a:pt x="5514885" y="3351288"/>
                    <a:pt x="5514885" y="3353059"/>
                  </a:cubicBezTo>
                  <a:lnTo>
                    <a:pt x="5514885" y="3356331"/>
                  </a:lnTo>
                  <a:lnTo>
                    <a:pt x="5510122" y="3362791"/>
                  </a:lnTo>
                  <a:lnTo>
                    <a:pt x="5503466" y="3359066"/>
                  </a:lnTo>
                  <a:close/>
                  <a:moveTo>
                    <a:pt x="5163690" y="3368580"/>
                  </a:moveTo>
                  <a:lnTo>
                    <a:pt x="5167891" y="3393794"/>
                  </a:lnTo>
                  <a:lnTo>
                    <a:pt x="5164601" y="3393795"/>
                  </a:lnTo>
                  <a:lnTo>
                    <a:pt x="5164351" y="3392023"/>
                  </a:lnTo>
                  <a:close/>
                  <a:moveTo>
                    <a:pt x="5521509" y="3347346"/>
                  </a:moveTo>
                  <a:lnTo>
                    <a:pt x="5522348" y="3347784"/>
                  </a:lnTo>
                  <a:lnTo>
                    <a:pt x="5519311" y="3352616"/>
                  </a:lnTo>
                  <a:cubicBezTo>
                    <a:pt x="5516655" y="3357487"/>
                    <a:pt x="5514885" y="3361914"/>
                    <a:pt x="5514885" y="3365457"/>
                  </a:cubicBezTo>
                  <a:lnTo>
                    <a:pt x="5514885" y="3356331"/>
                  </a:lnTo>
                  <a:close/>
                  <a:moveTo>
                    <a:pt x="5522677" y="3347259"/>
                  </a:moveTo>
                  <a:lnTo>
                    <a:pt x="5529048" y="3351288"/>
                  </a:lnTo>
                  <a:lnTo>
                    <a:pt x="5522348" y="3347784"/>
                  </a:lnTo>
                  <a:close/>
                  <a:moveTo>
                    <a:pt x="5485495" y="3349009"/>
                  </a:moveTo>
                  <a:lnTo>
                    <a:pt x="5488898" y="3350913"/>
                  </a:lnTo>
                  <a:lnTo>
                    <a:pt x="5487002" y="3352616"/>
                  </a:lnTo>
                  <a:cubicBezTo>
                    <a:pt x="5481248" y="3357487"/>
                    <a:pt x="5475937" y="3361915"/>
                    <a:pt x="5472396" y="3365457"/>
                  </a:cubicBezTo>
                  <a:lnTo>
                    <a:pt x="5450227" y="3376546"/>
                  </a:lnTo>
                  <a:close/>
                  <a:moveTo>
                    <a:pt x="5194110" y="3364334"/>
                  </a:moveTo>
                  <a:lnTo>
                    <a:pt x="5197674" y="3379151"/>
                  </a:lnTo>
                  <a:lnTo>
                    <a:pt x="5190927" y="3390722"/>
                  </a:lnTo>
                  <a:lnTo>
                    <a:pt x="5189773" y="3365313"/>
                  </a:lnTo>
                  <a:close/>
                  <a:moveTo>
                    <a:pt x="5181676" y="3364081"/>
                  </a:moveTo>
                  <a:lnTo>
                    <a:pt x="5185595" y="3393795"/>
                  </a:lnTo>
                  <a:lnTo>
                    <a:pt x="5185622" y="3394764"/>
                  </a:lnTo>
                  <a:lnTo>
                    <a:pt x="5168212" y="3395718"/>
                  </a:lnTo>
                  <a:lnTo>
                    <a:pt x="5167891" y="3393794"/>
                  </a:lnTo>
                  <a:lnTo>
                    <a:pt x="5167892" y="3393795"/>
                  </a:lnTo>
                  <a:cubicBezTo>
                    <a:pt x="5171432" y="3393795"/>
                    <a:pt x="5174973" y="3393795"/>
                    <a:pt x="5174973" y="3393795"/>
                  </a:cubicBezTo>
                  <a:cubicBezTo>
                    <a:pt x="5174973" y="3386710"/>
                    <a:pt x="5174973" y="3379626"/>
                    <a:pt x="5176743" y="3372541"/>
                  </a:cubicBezTo>
                  <a:close/>
                  <a:moveTo>
                    <a:pt x="5202150" y="3362520"/>
                  </a:moveTo>
                  <a:lnTo>
                    <a:pt x="5202287" y="3363432"/>
                  </a:lnTo>
                  <a:lnTo>
                    <a:pt x="5201528" y="3372541"/>
                  </a:lnTo>
                  <a:lnTo>
                    <a:pt x="5199082" y="3376737"/>
                  </a:lnTo>
                  <a:lnTo>
                    <a:pt x="5196992" y="3363684"/>
                  </a:lnTo>
                  <a:close/>
                  <a:moveTo>
                    <a:pt x="5185262" y="3363242"/>
                  </a:moveTo>
                  <a:lnTo>
                    <a:pt x="5186456" y="3363925"/>
                  </a:lnTo>
                  <a:lnTo>
                    <a:pt x="5189136" y="3386710"/>
                  </a:lnTo>
                  <a:lnTo>
                    <a:pt x="5189829" y="3392605"/>
                  </a:lnTo>
                  <a:lnTo>
                    <a:pt x="5189136" y="3393794"/>
                  </a:lnTo>
                  <a:lnTo>
                    <a:pt x="5188678" y="3394596"/>
                  </a:lnTo>
                  <a:lnTo>
                    <a:pt x="5188665" y="3394597"/>
                  </a:lnTo>
                  <a:lnTo>
                    <a:pt x="5187366" y="3379626"/>
                  </a:lnTo>
                  <a:close/>
                  <a:moveTo>
                    <a:pt x="5206537" y="3361530"/>
                  </a:moveTo>
                  <a:lnTo>
                    <a:pt x="5208610" y="3379626"/>
                  </a:lnTo>
                  <a:lnTo>
                    <a:pt x="5209630" y="3393619"/>
                  </a:lnTo>
                  <a:lnTo>
                    <a:pt x="5206825" y="3393697"/>
                  </a:lnTo>
                  <a:lnTo>
                    <a:pt x="5202287" y="3363432"/>
                  </a:lnTo>
                  <a:lnTo>
                    <a:pt x="5202367" y="3362471"/>
                  </a:lnTo>
                  <a:close/>
                  <a:moveTo>
                    <a:pt x="5514885" y="3342331"/>
                  </a:moveTo>
                  <a:lnTo>
                    <a:pt x="5521924" y="3346783"/>
                  </a:lnTo>
                  <a:lnTo>
                    <a:pt x="5521509" y="3347346"/>
                  </a:lnTo>
                  <a:lnTo>
                    <a:pt x="5514885" y="3343881"/>
                  </a:lnTo>
                  <a:close/>
                  <a:moveTo>
                    <a:pt x="5181264" y="3360957"/>
                  </a:moveTo>
                  <a:lnTo>
                    <a:pt x="5182939" y="3361915"/>
                  </a:lnTo>
                  <a:lnTo>
                    <a:pt x="5181676" y="3364081"/>
                  </a:lnTo>
                  <a:close/>
                  <a:moveTo>
                    <a:pt x="5344929" y="3351288"/>
                  </a:moveTo>
                  <a:cubicBezTo>
                    <a:pt x="5359092" y="3351288"/>
                    <a:pt x="5359092" y="3365457"/>
                    <a:pt x="5359092" y="3365457"/>
                  </a:cubicBezTo>
                  <a:lnTo>
                    <a:pt x="5353603" y="3374134"/>
                  </a:lnTo>
                  <a:lnTo>
                    <a:pt x="5346699" y="3367228"/>
                  </a:lnTo>
                  <a:cubicBezTo>
                    <a:pt x="5344929" y="3365457"/>
                    <a:pt x="5344929" y="3365457"/>
                    <a:pt x="5344929" y="3365457"/>
                  </a:cubicBezTo>
                  <a:lnTo>
                    <a:pt x="5329614" y="3379850"/>
                  </a:lnTo>
                  <a:lnTo>
                    <a:pt x="5304787" y="3384679"/>
                  </a:lnTo>
                  <a:lnTo>
                    <a:pt x="5282966" y="3386710"/>
                  </a:lnTo>
                  <a:lnTo>
                    <a:pt x="5250597" y="3390211"/>
                  </a:lnTo>
                  <a:lnTo>
                    <a:pt x="5265262" y="3376084"/>
                  </a:lnTo>
                  <a:lnTo>
                    <a:pt x="5267813" y="3372630"/>
                  </a:lnTo>
                  <a:lnTo>
                    <a:pt x="5281195" y="3370770"/>
                  </a:lnTo>
                  <a:cubicBezTo>
                    <a:pt x="5302440" y="3365457"/>
                    <a:pt x="5323684" y="3358372"/>
                    <a:pt x="5344929" y="3351288"/>
                  </a:cubicBezTo>
                  <a:close/>
                  <a:moveTo>
                    <a:pt x="5219242" y="3358428"/>
                  </a:moveTo>
                  <a:lnTo>
                    <a:pt x="5222618" y="3376437"/>
                  </a:lnTo>
                  <a:lnTo>
                    <a:pt x="5218372" y="3379063"/>
                  </a:lnTo>
                  <a:lnTo>
                    <a:pt x="5215247" y="3359564"/>
                  </a:lnTo>
                  <a:lnTo>
                    <a:pt x="5218568" y="3358815"/>
                  </a:lnTo>
                  <a:close/>
                  <a:moveTo>
                    <a:pt x="5257765" y="3355294"/>
                  </a:moveTo>
                  <a:lnTo>
                    <a:pt x="5251099" y="3365457"/>
                  </a:lnTo>
                  <a:lnTo>
                    <a:pt x="5248863" y="3368107"/>
                  </a:lnTo>
                  <a:lnTo>
                    <a:pt x="5248124" y="3360663"/>
                  </a:lnTo>
                  <a:lnTo>
                    <a:pt x="5253976" y="3357044"/>
                  </a:lnTo>
                  <a:close/>
                  <a:moveTo>
                    <a:pt x="5184703" y="3358891"/>
                  </a:moveTo>
                  <a:lnTo>
                    <a:pt x="5185262" y="3363242"/>
                  </a:lnTo>
                  <a:lnTo>
                    <a:pt x="5182939" y="3361915"/>
                  </a:lnTo>
                  <a:close/>
                  <a:moveTo>
                    <a:pt x="5529048" y="3337119"/>
                  </a:moveTo>
                  <a:lnTo>
                    <a:pt x="5522677" y="3347259"/>
                  </a:lnTo>
                  <a:lnTo>
                    <a:pt x="5521924" y="3346783"/>
                  </a:lnTo>
                  <a:close/>
                  <a:moveTo>
                    <a:pt x="5529048" y="3337119"/>
                  </a:moveTo>
                  <a:cubicBezTo>
                    <a:pt x="5543211" y="3337119"/>
                    <a:pt x="5543211" y="3351288"/>
                    <a:pt x="5543211" y="3351288"/>
                  </a:cubicBezTo>
                  <a:cubicBezTo>
                    <a:pt x="5514885" y="3407963"/>
                    <a:pt x="5458233" y="3422132"/>
                    <a:pt x="5401581" y="3450470"/>
                  </a:cubicBezTo>
                  <a:cubicBezTo>
                    <a:pt x="5359092" y="3471723"/>
                    <a:pt x="5316603" y="3508916"/>
                    <a:pt x="5268139" y="3538140"/>
                  </a:cubicBezTo>
                  <a:lnTo>
                    <a:pt x="5253688" y="3545463"/>
                  </a:lnTo>
                  <a:lnTo>
                    <a:pt x="5300006" y="3506924"/>
                  </a:lnTo>
                  <a:cubicBezTo>
                    <a:pt x="5372370" y="3455784"/>
                    <a:pt x="5454693" y="3418590"/>
                    <a:pt x="5529048" y="3365457"/>
                  </a:cubicBezTo>
                  <a:cubicBezTo>
                    <a:pt x="5529048" y="3365457"/>
                    <a:pt x="5529048" y="3351288"/>
                    <a:pt x="5529048" y="3351288"/>
                  </a:cubicBezTo>
                  <a:cubicBezTo>
                    <a:pt x="5529048" y="3351288"/>
                    <a:pt x="5529048" y="3351288"/>
                    <a:pt x="5529048" y="3337119"/>
                  </a:cubicBezTo>
                  <a:close/>
                  <a:moveTo>
                    <a:pt x="5503413" y="3337882"/>
                  </a:moveTo>
                  <a:lnTo>
                    <a:pt x="5514885" y="3343881"/>
                  </a:lnTo>
                  <a:lnTo>
                    <a:pt x="5514885" y="3349517"/>
                  </a:lnTo>
                  <a:cubicBezTo>
                    <a:pt x="5514885" y="3351288"/>
                    <a:pt x="5514885" y="3351288"/>
                    <a:pt x="5514885" y="3351288"/>
                  </a:cubicBezTo>
                  <a:lnTo>
                    <a:pt x="5503082" y="3358851"/>
                  </a:lnTo>
                  <a:lnTo>
                    <a:pt x="5488898" y="3350913"/>
                  </a:lnTo>
                  <a:lnTo>
                    <a:pt x="5494800" y="3345615"/>
                  </a:lnTo>
                  <a:lnTo>
                    <a:pt x="5500722" y="3351288"/>
                  </a:lnTo>
                  <a:cubicBezTo>
                    <a:pt x="5500722" y="3351288"/>
                    <a:pt x="5500722" y="3347746"/>
                    <a:pt x="5500722" y="3344203"/>
                  </a:cubicBezTo>
                  <a:lnTo>
                    <a:pt x="5500722" y="3340298"/>
                  </a:lnTo>
                  <a:close/>
                  <a:moveTo>
                    <a:pt x="5500722" y="3337119"/>
                  </a:moveTo>
                  <a:lnTo>
                    <a:pt x="5500722" y="3340298"/>
                  </a:lnTo>
                  <a:lnTo>
                    <a:pt x="5494800" y="3345615"/>
                  </a:lnTo>
                  <a:lnTo>
                    <a:pt x="5492573" y="3343482"/>
                  </a:lnTo>
                  <a:close/>
                  <a:moveTo>
                    <a:pt x="5189136" y="3351288"/>
                  </a:moveTo>
                  <a:lnTo>
                    <a:pt x="5189773" y="3365313"/>
                  </a:lnTo>
                  <a:lnTo>
                    <a:pt x="5189136" y="3365457"/>
                  </a:lnTo>
                  <a:lnTo>
                    <a:pt x="5186456" y="3363925"/>
                  </a:lnTo>
                  <a:lnTo>
                    <a:pt x="5185669" y="3357233"/>
                  </a:lnTo>
                  <a:close/>
                  <a:moveTo>
                    <a:pt x="5508776" y="3331267"/>
                  </a:moveTo>
                  <a:lnTo>
                    <a:pt x="5514885" y="3337119"/>
                  </a:lnTo>
                  <a:lnTo>
                    <a:pt x="5514885" y="3342331"/>
                  </a:lnTo>
                  <a:lnTo>
                    <a:pt x="5505043" y="3336107"/>
                  </a:lnTo>
                  <a:close/>
                  <a:moveTo>
                    <a:pt x="5194551" y="3348436"/>
                  </a:moveTo>
                  <a:lnTo>
                    <a:pt x="5196992" y="3363684"/>
                  </a:lnTo>
                  <a:lnTo>
                    <a:pt x="5194110" y="3364334"/>
                  </a:lnTo>
                  <a:lnTo>
                    <a:pt x="5192677" y="3358372"/>
                  </a:lnTo>
                  <a:lnTo>
                    <a:pt x="5191456" y="3350066"/>
                  </a:lnTo>
                  <a:close/>
                  <a:moveTo>
                    <a:pt x="5387418" y="3337119"/>
                  </a:moveTo>
                  <a:cubicBezTo>
                    <a:pt x="5401581" y="3337119"/>
                    <a:pt x="5401581" y="3351288"/>
                    <a:pt x="5387418" y="3351288"/>
                  </a:cubicBezTo>
                  <a:cubicBezTo>
                    <a:pt x="5387418" y="3351288"/>
                    <a:pt x="5387418" y="3337119"/>
                    <a:pt x="5387418" y="3337119"/>
                  </a:cubicBezTo>
                  <a:close/>
                  <a:moveTo>
                    <a:pt x="5246343" y="3342713"/>
                  </a:moveTo>
                  <a:lnTo>
                    <a:pt x="5248124" y="3360663"/>
                  </a:lnTo>
                  <a:lnTo>
                    <a:pt x="5225205" y="3374837"/>
                  </a:lnTo>
                  <a:lnTo>
                    <a:pt x="5231615" y="3351325"/>
                  </a:lnTo>
                  <a:lnTo>
                    <a:pt x="5244018" y="3344204"/>
                  </a:lnTo>
                  <a:close/>
                  <a:moveTo>
                    <a:pt x="5179085" y="3344432"/>
                  </a:moveTo>
                  <a:lnTo>
                    <a:pt x="5181264" y="3360957"/>
                  </a:lnTo>
                  <a:lnTo>
                    <a:pt x="5176743" y="3358373"/>
                  </a:lnTo>
                  <a:cubicBezTo>
                    <a:pt x="5174973" y="3354830"/>
                    <a:pt x="5174973" y="3351288"/>
                    <a:pt x="5174973" y="3351288"/>
                  </a:cubicBezTo>
                  <a:close/>
                  <a:moveTo>
                    <a:pt x="5201881" y="3339519"/>
                  </a:moveTo>
                  <a:lnTo>
                    <a:pt x="5203299" y="3339786"/>
                  </a:lnTo>
                  <a:lnTo>
                    <a:pt x="5203299" y="3351288"/>
                  </a:lnTo>
                  <a:lnTo>
                    <a:pt x="5202367" y="3362471"/>
                  </a:lnTo>
                  <a:lnTo>
                    <a:pt x="5202150" y="3362520"/>
                  </a:lnTo>
                  <a:lnTo>
                    <a:pt x="5201528" y="3358373"/>
                  </a:lnTo>
                  <a:lnTo>
                    <a:pt x="5198931" y="3344514"/>
                  </a:lnTo>
                  <a:close/>
                  <a:moveTo>
                    <a:pt x="5213025" y="3338235"/>
                  </a:moveTo>
                  <a:lnTo>
                    <a:pt x="5213921" y="3351288"/>
                  </a:lnTo>
                  <a:lnTo>
                    <a:pt x="5215247" y="3359564"/>
                  </a:lnTo>
                  <a:lnTo>
                    <a:pt x="5206537" y="3361530"/>
                  </a:lnTo>
                  <a:lnTo>
                    <a:pt x="5204063" y="3339930"/>
                  </a:lnTo>
                  <a:lnTo>
                    <a:pt x="5207946" y="3340661"/>
                  </a:lnTo>
                  <a:close/>
                  <a:moveTo>
                    <a:pt x="5327227" y="3331009"/>
                  </a:moveTo>
                  <a:lnTo>
                    <a:pt x="5336741" y="3335791"/>
                  </a:lnTo>
                  <a:cubicBezTo>
                    <a:pt x="5352896" y="3342432"/>
                    <a:pt x="5369714" y="3347746"/>
                    <a:pt x="5387418" y="3351288"/>
                  </a:cubicBezTo>
                  <a:cubicBezTo>
                    <a:pt x="5359092" y="3344204"/>
                    <a:pt x="5327225" y="3347746"/>
                    <a:pt x="5298899" y="3356601"/>
                  </a:cubicBezTo>
                  <a:lnTo>
                    <a:pt x="5270804" y="3368578"/>
                  </a:lnTo>
                  <a:lnTo>
                    <a:pt x="5287170" y="3346417"/>
                  </a:lnTo>
                  <a:lnTo>
                    <a:pt x="5289517" y="3340634"/>
                  </a:lnTo>
                  <a:lnTo>
                    <a:pt x="5297129" y="3337119"/>
                  </a:lnTo>
                  <a:close/>
                  <a:moveTo>
                    <a:pt x="5192852" y="3337819"/>
                  </a:moveTo>
                  <a:lnTo>
                    <a:pt x="5197853" y="3338761"/>
                  </a:lnTo>
                  <a:lnTo>
                    <a:pt x="5198931" y="3344514"/>
                  </a:lnTo>
                  <a:lnTo>
                    <a:pt x="5197545" y="3346860"/>
                  </a:lnTo>
                  <a:lnTo>
                    <a:pt x="5194551" y="3348436"/>
                  </a:lnTo>
                  <a:close/>
                  <a:moveTo>
                    <a:pt x="5203669" y="3336491"/>
                  </a:moveTo>
                  <a:lnTo>
                    <a:pt x="5204063" y="3339930"/>
                  </a:lnTo>
                  <a:lnTo>
                    <a:pt x="5203299" y="3339786"/>
                  </a:lnTo>
                  <a:lnTo>
                    <a:pt x="5203299" y="3337119"/>
                  </a:lnTo>
                  <a:close/>
                  <a:moveTo>
                    <a:pt x="5189136" y="3337119"/>
                  </a:moveTo>
                  <a:lnTo>
                    <a:pt x="5189564" y="3337200"/>
                  </a:lnTo>
                  <a:lnTo>
                    <a:pt x="5191456" y="3350066"/>
                  </a:lnTo>
                  <a:lnTo>
                    <a:pt x="5189136" y="3351288"/>
                  </a:lnTo>
                  <a:cubicBezTo>
                    <a:pt x="5189136" y="3351288"/>
                    <a:pt x="5189136" y="3351288"/>
                    <a:pt x="5189136" y="3337119"/>
                  </a:cubicBezTo>
                  <a:close/>
                  <a:moveTo>
                    <a:pt x="5183331" y="3337351"/>
                  </a:moveTo>
                  <a:lnTo>
                    <a:pt x="5185669" y="3357233"/>
                  </a:lnTo>
                  <a:lnTo>
                    <a:pt x="5184703" y="3358891"/>
                  </a:lnTo>
                  <a:lnTo>
                    <a:pt x="5182183" y="3339267"/>
                  </a:lnTo>
                  <a:close/>
                  <a:moveTo>
                    <a:pt x="591906" y="3600129"/>
                  </a:moveTo>
                  <a:lnTo>
                    <a:pt x="627629" y="3598829"/>
                  </a:lnTo>
                  <a:lnTo>
                    <a:pt x="589693" y="3605442"/>
                  </a:lnTo>
                  <a:cubicBezTo>
                    <a:pt x="550744" y="3611641"/>
                    <a:pt x="511796" y="3616954"/>
                    <a:pt x="472848" y="3620496"/>
                  </a:cubicBezTo>
                  <a:cubicBezTo>
                    <a:pt x="511796" y="3609870"/>
                    <a:pt x="551629" y="3603671"/>
                    <a:pt x="591906" y="3600129"/>
                  </a:cubicBezTo>
                  <a:close/>
                  <a:moveTo>
                    <a:pt x="472848" y="3606328"/>
                  </a:moveTo>
                  <a:cubicBezTo>
                    <a:pt x="472848" y="3606328"/>
                    <a:pt x="472848" y="3606328"/>
                    <a:pt x="472848" y="3620496"/>
                  </a:cubicBezTo>
                  <a:cubicBezTo>
                    <a:pt x="458685" y="3620497"/>
                    <a:pt x="458685" y="3606327"/>
                    <a:pt x="472848" y="3606328"/>
                  </a:cubicBezTo>
                  <a:close/>
                  <a:moveTo>
                    <a:pt x="5224485" y="3331733"/>
                  </a:moveTo>
                  <a:lnTo>
                    <a:pt x="5224543" y="3331806"/>
                  </a:lnTo>
                  <a:cubicBezTo>
                    <a:pt x="5228084" y="3337119"/>
                    <a:pt x="5231625" y="3344204"/>
                    <a:pt x="5231625" y="3351288"/>
                  </a:cubicBezTo>
                  <a:lnTo>
                    <a:pt x="5231615" y="3351325"/>
                  </a:lnTo>
                  <a:lnTo>
                    <a:pt x="5219242" y="3358428"/>
                  </a:lnTo>
                  <a:lnTo>
                    <a:pt x="5219232" y="3358372"/>
                  </a:lnTo>
                  <a:lnTo>
                    <a:pt x="5216000" y="3336813"/>
                  </a:lnTo>
                  <a:lnTo>
                    <a:pt x="5222773" y="3333577"/>
                  </a:lnTo>
                  <a:close/>
                  <a:moveTo>
                    <a:pt x="5182775" y="3332623"/>
                  </a:moveTo>
                  <a:lnTo>
                    <a:pt x="5184004" y="3336229"/>
                  </a:lnTo>
                  <a:lnTo>
                    <a:pt x="5183331" y="3337351"/>
                  </a:lnTo>
                  <a:close/>
                  <a:moveTo>
                    <a:pt x="5488679" y="3312014"/>
                  </a:moveTo>
                  <a:lnTo>
                    <a:pt x="5512296" y="3326702"/>
                  </a:lnTo>
                  <a:lnTo>
                    <a:pt x="5508776" y="3331267"/>
                  </a:lnTo>
                  <a:close/>
                  <a:moveTo>
                    <a:pt x="5188355" y="3328975"/>
                  </a:moveTo>
                  <a:lnTo>
                    <a:pt x="5188370" y="3329076"/>
                  </a:lnTo>
                  <a:lnTo>
                    <a:pt x="5189136" y="3351288"/>
                  </a:lnTo>
                  <a:lnTo>
                    <a:pt x="5184004" y="3336229"/>
                  </a:lnTo>
                  <a:close/>
                  <a:moveTo>
                    <a:pt x="5214180" y="3324678"/>
                  </a:moveTo>
                  <a:lnTo>
                    <a:pt x="5216000" y="3336813"/>
                  </a:lnTo>
                  <a:lnTo>
                    <a:pt x="5213025" y="3338235"/>
                  </a:lnTo>
                  <a:lnTo>
                    <a:pt x="5212166" y="3325738"/>
                  </a:lnTo>
                  <a:close/>
                  <a:moveTo>
                    <a:pt x="5190442" y="3325495"/>
                  </a:moveTo>
                  <a:lnTo>
                    <a:pt x="5191570" y="3329813"/>
                  </a:lnTo>
                  <a:lnTo>
                    <a:pt x="5192852" y="3337819"/>
                  </a:lnTo>
                  <a:lnTo>
                    <a:pt x="5189564" y="3337200"/>
                  </a:lnTo>
                  <a:lnTo>
                    <a:pt x="5188370" y="3329076"/>
                  </a:lnTo>
                  <a:lnTo>
                    <a:pt x="5188366" y="3328956"/>
                  </a:lnTo>
                  <a:close/>
                  <a:moveTo>
                    <a:pt x="755187" y="3576594"/>
                  </a:moveTo>
                  <a:lnTo>
                    <a:pt x="841086" y="3577990"/>
                  </a:lnTo>
                  <a:cubicBezTo>
                    <a:pt x="968554" y="3577990"/>
                    <a:pt x="1110184" y="3563821"/>
                    <a:pt x="1237651" y="3549652"/>
                  </a:cubicBezTo>
                  <a:cubicBezTo>
                    <a:pt x="1407607" y="3535483"/>
                    <a:pt x="1591727" y="3535484"/>
                    <a:pt x="1761683" y="3535483"/>
                  </a:cubicBezTo>
                  <a:cubicBezTo>
                    <a:pt x="1945802" y="3535483"/>
                    <a:pt x="2115759" y="3521314"/>
                    <a:pt x="2299878" y="3507146"/>
                  </a:cubicBezTo>
                  <a:cubicBezTo>
                    <a:pt x="2469834" y="3507146"/>
                    <a:pt x="2639790" y="3507146"/>
                    <a:pt x="2823910" y="3507146"/>
                  </a:cubicBezTo>
                  <a:cubicBezTo>
                    <a:pt x="2993866" y="3507146"/>
                    <a:pt x="3177986" y="3492977"/>
                    <a:pt x="3347942" y="3478808"/>
                  </a:cubicBezTo>
                  <a:cubicBezTo>
                    <a:pt x="3702018" y="3464639"/>
                    <a:pt x="4056093" y="3450470"/>
                    <a:pt x="4410169" y="3436301"/>
                  </a:cubicBezTo>
                  <a:lnTo>
                    <a:pt x="4672185" y="3422133"/>
                  </a:lnTo>
                  <a:lnTo>
                    <a:pt x="4750082" y="3422132"/>
                  </a:lnTo>
                  <a:cubicBezTo>
                    <a:pt x="4789030" y="3422132"/>
                    <a:pt x="4827978" y="3422132"/>
                    <a:pt x="4863386" y="3422132"/>
                  </a:cubicBezTo>
                  <a:cubicBezTo>
                    <a:pt x="4898793" y="3422132"/>
                    <a:pt x="4934201" y="3422132"/>
                    <a:pt x="4971379" y="3422133"/>
                  </a:cubicBezTo>
                  <a:lnTo>
                    <a:pt x="5047503" y="3422132"/>
                  </a:lnTo>
                  <a:lnTo>
                    <a:pt x="4849223" y="3434530"/>
                  </a:lnTo>
                  <a:cubicBezTo>
                    <a:pt x="4781948" y="3436301"/>
                    <a:pt x="4714674" y="3436301"/>
                    <a:pt x="4650941" y="3436301"/>
                  </a:cubicBezTo>
                  <a:cubicBezTo>
                    <a:pt x="4296865" y="3450470"/>
                    <a:pt x="3942789" y="3478808"/>
                    <a:pt x="3588714" y="3492977"/>
                  </a:cubicBezTo>
                  <a:cubicBezTo>
                    <a:pt x="3503735" y="3492976"/>
                    <a:pt x="3415217" y="3496519"/>
                    <a:pt x="3326698" y="3501832"/>
                  </a:cubicBezTo>
                  <a:lnTo>
                    <a:pt x="3224344" y="3509443"/>
                  </a:lnTo>
                  <a:lnTo>
                    <a:pt x="2830992" y="3516001"/>
                  </a:lnTo>
                  <a:lnTo>
                    <a:pt x="2686142" y="3521315"/>
                  </a:lnTo>
                  <a:lnTo>
                    <a:pt x="2540650" y="3521314"/>
                  </a:lnTo>
                  <a:cubicBezTo>
                    <a:pt x="2448590" y="3521314"/>
                    <a:pt x="2360071" y="3524857"/>
                    <a:pt x="2271552" y="3530170"/>
                  </a:cubicBezTo>
                  <a:lnTo>
                    <a:pt x="2140038" y="3539691"/>
                  </a:lnTo>
                  <a:lnTo>
                    <a:pt x="2030781" y="3542568"/>
                  </a:lnTo>
                  <a:lnTo>
                    <a:pt x="1761687" y="3549652"/>
                  </a:lnTo>
                  <a:lnTo>
                    <a:pt x="1740439" y="3549652"/>
                  </a:lnTo>
                  <a:cubicBezTo>
                    <a:pt x="1651920" y="3549652"/>
                    <a:pt x="1563401" y="3549652"/>
                    <a:pt x="1478422" y="3549652"/>
                  </a:cubicBezTo>
                  <a:cubicBezTo>
                    <a:pt x="1308466" y="3563821"/>
                    <a:pt x="1124347" y="3592159"/>
                    <a:pt x="954390" y="3592159"/>
                  </a:cubicBezTo>
                  <a:cubicBezTo>
                    <a:pt x="876494" y="3599243"/>
                    <a:pt x="795057" y="3595701"/>
                    <a:pt x="713619" y="3595701"/>
                  </a:cubicBezTo>
                  <a:lnTo>
                    <a:pt x="627629" y="3598829"/>
                  </a:lnTo>
                  <a:lnTo>
                    <a:pt x="706538" y="3585074"/>
                  </a:lnTo>
                  <a:close/>
                  <a:moveTo>
                    <a:pt x="5442080" y="3305183"/>
                  </a:moveTo>
                  <a:lnTo>
                    <a:pt x="5442300" y="3305239"/>
                  </a:lnTo>
                  <a:cubicBezTo>
                    <a:pt x="5457348" y="3310552"/>
                    <a:pt x="5471953" y="3316751"/>
                    <a:pt x="5486338" y="3324279"/>
                  </a:cubicBezTo>
                  <a:lnTo>
                    <a:pt x="5505043" y="3336107"/>
                  </a:lnTo>
                  <a:lnTo>
                    <a:pt x="5504263" y="3337119"/>
                  </a:lnTo>
                  <a:lnTo>
                    <a:pt x="5503413" y="3337882"/>
                  </a:lnTo>
                  <a:lnTo>
                    <a:pt x="5466672" y="3318668"/>
                  </a:lnTo>
                  <a:lnTo>
                    <a:pt x="5464208" y="3316308"/>
                  </a:lnTo>
                  <a:close/>
                  <a:moveTo>
                    <a:pt x="5288277" y="3311095"/>
                  </a:moveTo>
                  <a:lnTo>
                    <a:pt x="5290047" y="3312324"/>
                  </a:lnTo>
                  <a:lnTo>
                    <a:pt x="5299147" y="3316897"/>
                  </a:lnTo>
                  <a:lnTo>
                    <a:pt x="5289517" y="3340634"/>
                  </a:lnTo>
                  <a:lnTo>
                    <a:pt x="5257765" y="3355294"/>
                  </a:lnTo>
                  <a:lnTo>
                    <a:pt x="5276615" y="3326558"/>
                  </a:lnTo>
                  <a:lnTo>
                    <a:pt x="5288277" y="3322950"/>
                  </a:lnTo>
                  <a:cubicBezTo>
                    <a:pt x="5288277" y="3322950"/>
                    <a:pt x="5288277" y="3319408"/>
                    <a:pt x="5288277" y="3315866"/>
                  </a:cubicBezTo>
                  <a:close/>
                  <a:moveTo>
                    <a:pt x="5288277" y="3308781"/>
                  </a:moveTo>
                  <a:lnTo>
                    <a:pt x="5288277" y="3311095"/>
                  </a:lnTo>
                  <a:lnTo>
                    <a:pt x="5287234" y="3310371"/>
                  </a:lnTo>
                  <a:close/>
                  <a:moveTo>
                    <a:pt x="651656" y="3576219"/>
                  </a:moveTo>
                  <a:lnTo>
                    <a:pt x="665729" y="3576252"/>
                  </a:lnTo>
                  <a:lnTo>
                    <a:pt x="655197" y="3577990"/>
                  </a:lnTo>
                  <a:cubicBezTo>
                    <a:pt x="596774" y="3588617"/>
                    <a:pt x="536581" y="3599243"/>
                    <a:pt x="472848" y="3606328"/>
                  </a:cubicBezTo>
                  <a:cubicBezTo>
                    <a:pt x="529500" y="3585075"/>
                    <a:pt x="589692" y="3577990"/>
                    <a:pt x="651656" y="3576219"/>
                  </a:cubicBezTo>
                  <a:close/>
                  <a:moveTo>
                    <a:pt x="5201388" y="3313284"/>
                  </a:moveTo>
                  <a:lnTo>
                    <a:pt x="5201307" y="3315866"/>
                  </a:lnTo>
                  <a:lnTo>
                    <a:pt x="5203299" y="3333256"/>
                  </a:lnTo>
                  <a:lnTo>
                    <a:pt x="5203299" y="3337119"/>
                  </a:lnTo>
                  <a:lnTo>
                    <a:pt x="5201881" y="3339519"/>
                  </a:lnTo>
                  <a:lnTo>
                    <a:pt x="5197853" y="3338761"/>
                  </a:lnTo>
                  <a:lnTo>
                    <a:pt x="5194465" y="3320686"/>
                  </a:lnTo>
                  <a:lnTo>
                    <a:pt x="5200864" y="3313431"/>
                  </a:lnTo>
                  <a:close/>
                  <a:moveTo>
                    <a:pt x="5211124" y="3310557"/>
                  </a:moveTo>
                  <a:lnTo>
                    <a:pt x="5212166" y="3325738"/>
                  </a:lnTo>
                  <a:lnTo>
                    <a:pt x="5209053" y="3327378"/>
                  </a:lnTo>
                  <a:lnTo>
                    <a:pt x="5203669" y="3336491"/>
                  </a:lnTo>
                  <a:lnTo>
                    <a:pt x="5203299" y="3333256"/>
                  </a:lnTo>
                  <a:lnTo>
                    <a:pt x="5203299" y="3312749"/>
                  </a:lnTo>
                  <a:close/>
                  <a:moveTo>
                    <a:pt x="5217462" y="3308781"/>
                  </a:moveTo>
                  <a:cubicBezTo>
                    <a:pt x="5224543" y="3308781"/>
                    <a:pt x="5231625" y="3312324"/>
                    <a:pt x="5236936" y="3317637"/>
                  </a:cubicBezTo>
                  <a:lnTo>
                    <a:pt x="5237144" y="3318094"/>
                  </a:lnTo>
                  <a:lnTo>
                    <a:pt x="5224485" y="3331733"/>
                  </a:lnTo>
                  <a:lnTo>
                    <a:pt x="5217462" y="3322950"/>
                  </a:lnTo>
                  <a:lnTo>
                    <a:pt x="5214180" y="3324678"/>
                  </a:lnTo>
                  <a:lnTo>
                    <a:pt x="5212025" y="3310304"/>
                  </a:lnTo>
                  <a:close/>
                  <a:moveTo>
                    <a:pt x="5275377" y="3302140"/>
                  </a:moveTo>
                  <a:lnTo>
                    <a:pt x="5287234" y="3310371"/>
                  </a:lnTo>
                  <a:lnTo>
                    <a:pt x="5276615" y="3326558"/>
                  </a:lnTo>
                  <a:lnTo>
                    <a:pt x="5266811" y="3329592"/>
                  </a:lnTo>
                  <a:lnTo>
                    <a:pt x="5246343" y="3342713"/>
                  </a:lnTo>
                  <a:lnTo>
                    <a:pt x="5245788" y="3337119"/>
                  </a:lnTo>
                  <a:lnTo>
                    <a:pt x="5237144" y="3318094"/>
                  </a:lnTo>
                  <a:lnTo>
                    <a:pt x="5245788" y="3308782"/>
                  </a:lnTo>
                  <a:cubicBezTo>
                    <a:pt x="5252869" y="3308781"/>
                    <a:pt x="5259951" y="3308781"/>
                    <a:pt x="5267032" y="3307010"/>
                  </a:cubicBezTo>
                  <a:close/>
                  <a:moveTo>
                    <a:pt x="5184500" y="3302745"/>
                  </a:moveTo>
                  <a:lnTo>
                    <a:pt x="5187913" y="3315813"/>
                  </a:lnTo>
                  <a:lnTo>
                    <a:pt x="5188366" y="3328956"/>
                  </a:lnTo>
                  <a:lnTo>
                    <a:pt x="5188355" y="3328975"/>
                  </a:lnTo>
                  <a:close/>
                  <a:moveTo>
                    <a:pt x="5210330" y="3299004"/>
                  </a:moveTo>
                  <a:lnTo>
                    <a:pt x="5212025" y="3310304"/>
                  </a:lnTo>
                  <a:lnTo>
                    <a:pt x="5211124" y="3310557"/>
                  </a:lnTo>
                  <a:close/>
                  <a:moveTo>
                    <a:pt x="5391328" y="3287429"/>
                  </a:moveTo>
                  <a:lnTo>
                    <a:pt x="5421055" y="3294612"/>
                  </a:lnTo>
                  <a:lnTo>
                    <a:pt x="5442080" y="3305183"/>
                  </a:lnTo>
                  <a:lnTo>
                    <a:pt x="5427953" y="3301586"/>
                  </a:lnTo>
                  <a:close/>
                  <a:moveTo>
                    <a:pt x="5404433" y="3273004"/>
                  </a:moveTo>
                  <a:lnTo>
                    <a:pt x="5435218" y="3280444"/>
                  </a:lnTo>
                  <a:cubicBezTo>
                    <a:pt x="5450266" y="3285757"/>
                    <a:pt x="5464872" y="3292842"/>
                    <a:pt x="5478371" y="3302140"/>
                  </a:cubicBezTo>
                  <a:lnTo>
                    <a:pt x="5488679" y="3312014"/>
                  </a:lnTo>
                  <a:lnTo>
                    <a:pt x="5463544" y="3296384"/>
                  </a:lnTo>
                  <a:close/>
                  <a:moveTo>
                    <a:pt x="5177100" y="3284363"/>
                  </a:moveTo>
                  <a:lnTo>
                    <a:pt x="5182775" y="3332623"/>
                  </a:lnTo>
                  <a:lnTo>
                    <a:pt x="5180455" y="3325814"/>
                  </a:lnTo>
                  <a:lnTo>
                    <a:pt x="5179177" y="3315866"/>
                  </a:lnTo>
                  <a:close/>
                  <a:moveTo>
                    <a:pt x="1726276" y="3480579"/>
                  </a:moveTo>
                  <a:cubicBezTo>
                    <a:pt x="1903313" y="3468181"/>
                    <a:pt x="2080351" y="3457554"/>
                    <a:pt x="2257389" y="3450470"/>
                  </a:cubicBezTo>
                  <a:cubicBezTo>
                    <a:pt x="2611464" y="3450470"/>
                    <a:pt x="2965541" y="3450470"/>
                    <a:pt x="3319616" y="3450470"/>
                  </a:cubicBezTo>
                  <a:cubicBezTo>
                    <a:pt x="3489572" y="3450470"/>
                    <a:pt x="3659529" y="3436301"/>
                    <a:pt x="3843648" y="3422132"/>
                  </a:cubicBezTo>
                  <a:cubicBezTo>
                    <a:pt x="4027767" y="3422132"/>
                    <a:pt x="4197724" y="3422133"/>
                    <a:pt x="4367680" y="3407963"/>
                  </a:cubicBezTo>
                  <a:cubicBezTo>
                    <a:pt x="4551799" y="3407963"/>
                    <a:pt x="4735919" y="3407963"/>
                    <a:pt x="4905875" y="3407963"/>
                  </a:cubicBezTo>
                  <a:cubicBezTo>
                    <a:pt x="4948364" y="3400879"/>
                    <a:pt x="4990853" y="3400879"/>
                    <a:pt x="5033342" y="3400879"/>
                  </a:cubicBezTo>
                  <a:lnTo>
                    <a:pt x="5087886" y="3400121"/>
                  </a:lnTo>
                  <a:lnTo>
                    <a:pt x="5074061" y="3400879"/>
                  </a:lnTo>
                  <a:cubicBezTo>
                    <a:pt x="5029802" y="3404421"/>
                    <a:pt x="4983772" y="3407963"/>
                    <a:pt x="4934201" y="3407964"/>
                  </a:cubicBezTo>
                  <a:cubicBezTo>
                    <a:pt x="4849223" y="3415048"/>
                    <a:pt x="4760704" y="3418590"/>
                    <a:pt x="4672185" y="3422133"/>
                  </a:cubicBezTo>
                  <a:lnTo>
                    <a:pt x="4672185" y="3422133"/>
                  </a:lnTo>
                  <a:lnTo>
                    <a:pt x="4636778" y="3422133"/>
                  </a:lnTo>
                  <a:cubicBezTo>
                    <a:pt x="4466821" y="3436301"/>
                    <a:pt x="4282702" y="3436301"/>
                    <a:pt x="4112746" y="3436301"/>
                  </a:cubicBezTo>
                  <a:cubicBezTo>
                    <a:pt x="3928626" y="3436301"/>
                    <a:pt x="3758670" y="3450470"/>
                    <a:pt x="3574551" y="3464639"/>
                  </a:cubicBezTo>
                  <a:cubicBezTo>
                    <a:pt x="3220475" y="3478808"/>
                    <a:pt x="2880562" y="3464639"/>
                    <a:pt x="2526487" y="3478808"/>
                  </a:cubicBezTo>
                  <a:cubicBezTo>
                    <a:pt x="2172411" y="3478808"/>
                    <a:pt x="1818335" y="3492976"/>
                    <a:pt x="1464259" y="3521314"/>
                  </a:cubicBezTo>
                  <a:cubicBezTo>
                    <a:pt x="1294303" y="3535483"/>
                    <a:pt x="1110184" y="3535483"/>
                    <a:pt x="940228" y="3549652"/>
                  </a:cubicBezTo>
                  <a:cubicBezTo>
                    <a:pt x="901279" y="3553194"/>
                    <a:pt x="862331" y="3558508"/>
                    <a:pt x="823383" y="3564707"/>
                  </a:cubicBezTo>
                  <a:lnTo>
                    <a:pt x="755187" y="3576594"/>
                  </a:lnTo>
                  <a:lnTo>
                    <a:pt x="745707" y="3576440"/>
                  </a:lnTo>
                  <a:lnTo>
                    <a:pt x="665729" y="3576252"/>
                  </a:lnTo>
                  <a:lnTo>
                    <a:pt x="826923" y="3549652"/>
                  </a:lnTo>
                  <a:cubicBezTo>
                    <a:pt x="954390" y="3535484"/>
                    <a:pt x="1081858" y="3521315"/>
                    <a:pt x="1195162" y="3521315"/>
                  </a:cubicBezTo>
                  <a:cubicBezTo>
                    <a:pt x="1372200" y="3507146"/>
                    <a:pt x="1549238" y="3492977"/>
                    <a:pt x="1726276" y="3480579"/>
                  </a:cubicBezTo>
                  <a:close/>
                  <a:moveTo>
                    <a:pt x="5182841" y="3277295"/>
                  </a:moveTo>
                  <a:lnTo>
                    <a:pt x="5191570" y="3305239"/>
                  </a:lnTo>
                  <a:lnTo>
                    <a:pt x="5194465" y="3320686"/>
                  </a:lnTo>
                  <a:lnTo>
                    <a:pt x="5190906" y="3324721"/>
                  </a:lnTo>
                  <a:lnTo>
                    <a:pt x="5190442" y="3325495"/>
                  </a:lnTo>
                  <a:lnTo>
                    <a:pt x="5187913" y="3315813"/>
                  </a:lnTo>
                  <a:lnTo>
                    <a:pt x="5187365" y="3299926"/>
                  </a:lnTo>
                  <a:close/>
                  <a:moveTo>
                    <a:pt x="5256826" y="3269064"/>
                  </a:moveTo>
                  <a:lnTo>
                    <a:pt x="5330766" y="3280444"/>
                  </a:lnTo>
                  <a:lnTo>
                    <a:pt x="5350265" y="3281802"/>
                  </a:lnTo>
                  <a:lnTo>
                    <a:pt x="5427953" y="3301586"/>
                  </a:lnTo>
                  <a:lnTo>
                    <a:pt x="5451152" y="3310553"/>
                  </a:lnTo>
                  <a:lnTo>
                    <a:pt x="5466672" y="3318668"/>
                  </a:lnTo>
                  <a:lnTo>
                    <a:pt x="5492573" y="3343482"/>
                  </a:lnTo>
                  <a:lnTo>
                    <a:pt x="5485495" y="3349009"/>
                  </a:lnTo>
                  <a:lnTo>
                    <a:pt x="5470183" y="3340440"/>
                  </a:lnTo>
                  <a:cubicBezTo>
                    <a:pt x="5423711" y="3321179"/>
                    <a:pt x="5373255" y="3315865"/>
                    <a:pt x="5330766" y="3294612"/>
                  </a:cubicBezTo>
                  <a:lnTo>
                    <a:pt x="5267065" y="3275104"/>
                  </a:lnTo>
                  <a:close/>
                  <a:moveTo>
                    <a:pt x="5162781" y="3273947"/>
                  </a:moveTo>
                  <a:lnTo>
                    <a:pt x="5180455" y="3325814"/>
                  </a:lnTo>
                  <a:lnTo>
                    <a:pt x="5182183" y="3339267"/>
                  </a:lnTo>
                  <a:lnTo>
                    <a:pt x="5179085" y="3344432"/>
                  </a:lnTo>
                  <a:lnTo>
                    <a:pt x="5177186" y="3330034"/>
                  </a:lnTo>
                  <a:close/>
                  <a:moveTo>
                    <a:pt x="5174973" y="3266274"/>
                  </a:moveTo>
                  <a:lnTo>
                    <a:pt x="5176223" y="3271059"/>
                  </a:lnTo>
                  <a:lnTo>
                    <a:pt x="5177100" y="3284363"/>
                  </a:lnTo>
                  <a:close/>
                  <a:moveTo>
                    <a:pt x="5219438" y="3263309"/>
                  </a:moveTo>
                  <a:lnTo>
                    <a:pt x="5233166" y="3265422"/>
                  </a:lnTo>
                  <a:lnTo>
                    <a:pt x="5244017" y="3268046"/>
                  </a:lnTo>
                  <a:lnTo>
                    <a:pt x="5267065" y="3275104"/>
                  </a:lnTo>
                  <a:lnTo>
                    <a:pt x="5297129" y="3292841"/>
                  </a:lnTo>
                  <a:cubicBezTo>
                    <a:pt x="5327225" y="3308782"/>
                    <a:pt x="5359092" y="3322950"/>
                    <a:pt x="5387418" y="3337119"/>
                  </a:cubicBezTo>
                  <a:cubicBezTo>
                    <a:pt x="5373255" y="3330034"/>
                    <a:pt x="5358206" y="3327378"/>
                    <a:pt x="5342937" y="3327821"/>
                  </a:cubicBezTo>
                  <a:lnTo>
                    <a:pt x="5327227" y="3331009"/>
                  </a:lnTo>
                  <a:lnTo>
                    <a:pt x="5299147" y="3316897"/>
                  </a:lnTo>
                  <a:lnTo>
                    <a:pt x="5302440" y="3308781"/>
                  </a:lnTo>
                  <a:cubicBezTo>
                    <a:pt x="5302440" y="3308781"/>
                    <a:pt x="5302440" y="3294613"/>
                    <a:pt x="5288277" y="3294612"/>
                  </a:cubicBezTo>
                  <a:lnTo>
                    <a:pt x="5275377" y="3302140"/>
                  </a:lnTo>
                  <a:close/>
                  <a:moveTo>
                    <a:pt x="5281869" y="3259428"/>
                  </a:moveTo>
                  <a:lnTo>
                    <a:pt x="5295358" y="3260961"/>
                  </a:lnTo>
                  <a:cubicBezTo>
                    <a:pt x="5320143" y="3266275"/>
                    <a:pt x="5344929" y="3273359"/>
                    <a:pt x="5373255" y="3280443"/>
                  </a:cubicBezTo>
                  <a:lnTo>
                    <a:pt x="5391328" y="3287429"/>
                  </a:lnTo>
                  <a:lnTo>
                    <a:pt x="5375246" y="3283543"/>
                  </a:lnTo>
                  <a:lnTo>
                    <a:pt x="5350265" y="3281802"/>
                  </a:lnTo>
                  <a:lnTo>
                    <a:pt x="5344929" y="3280444"/>
                  </a:lnTo>
                  <a:cubicBezTo>
                    <a:pt x="5330766" y="3276901"/>
                    <a:pt x="5315717" y="3271588"/>
                    <a:pt x="5300005" y="3265832"/>
                  </a:cubicBezTo>
                  <a:close/>
                  <a:moveTo>
                    <a:pt x="5160810" y="3266275"/>
                  </a:moveTo>
                  <a:lnTo>
                    <a:pt x="5162781" y="3273947"/>
                  </a:lnTo>
                  <a:lnTo>
                    <a:pt x="5162580" y="3273359"/>
                  </a:lnTo>
                  <a:lnTo>
                    <a:pt x="5160847" y="3267578"/>
                  </a:lnTo>
                  <a:close/>
                  <a:moveTo>
                    <a:pt x="5204637" y="3261031"/>
                  </a:moveTo>
                  <a:lnTo>
                    <a:pt x="5206096" y="3261256"/>
                  </a:lnTo>
                  <a:lnTo>
                    <a:pt x="5209937" y="3293284"/>
                  </a:lnTo>
                  <a:lnTo>
                    <a:pt x="5210330" y="3299004"/>
                  </a:lnTo>
                  <a:close/>
                  <a:moveTo>
                    <a:pt x="5203028" y="3260784"/>
                  </a:moveTo>
                  <a:lnTo>
                    <a:pt x="5203299" y="3260825"/>
                  </a:lnTo>
                  <a:lnTo>
                    <a:pt x="5203299" y="3294612"/>
                  </a:lnTo>
                  <a:lnTo>
                    <a:pt x="5203299" y="3312749"/>
                  </a:lnTo>
                  <a:lnTo>
                    <a:pt x="5201388" y="3313284"/>
                  </a:lnTo>
                  <a:close/>
                  <a:moveTo>
                    <a:pt x="5205802" y="3258805"/>
                  </a:moveTo>
                  <a:lnTo>
                    <a:pt x="5216771" y="3261457"/>
                  </a:lnTo>
                  <a:lnTo>
                    <a:pt x="5219438" y="3263309"/>
                  </a:lnTo>
                  <a:lnTo>
                    <a:pt x="5206096" y="3261256"/>
                  </a:lnTo>
                  <a:close/>
                  <a:moveTo>
                    <a:pt x="5203299" y="3258200"/>
                  </a:moveTo>
                  <a:lnTo>
                    <a:pt x="5204247" y="3258429"/>
                  </a:lnTo>
                  <a:lnTo>
                    <a:pt x="5204637" y="3261031"/>
                  </a:lnTo>
                  <a:lnTo>
                    <a:pt x="5203299" y="3260825"/>
                  </a:lnTo>
                  <a:close/>
                  <a:moveTo>
                    <a:pt x="5164793" y="3260297"/>
                  </a:moveTo>
                  <a:cubicBezTo>
                    <a:pt x="5167891" y="3260961"/>
                    <a:pt x="5171432" y="3262732"/>
                    <a:pt x="5174973" y="3266274"/>
                  </a:cubicBezTo>
                  <a:cubicBezTo>
                    <a:pt x="5160810" y="3266275"/>
                    <a:pt x="5160810" y="3266275"/>
                    <a:pt x="5160810" y="3266275"/>
                  </a:cubicBezTo>
                  <a:lnTo>
                    <a:pt x="5160414" y="3266138"/>
                  </a:lnTo>
                  <a:lnTo>
                    <a:pt x="5158821" y="3260824"/>
                  </a:lnTo>
                  <a:close/>
                  <a:moveTo>
                    <a:pt x="5177760" y="3256895"/>
                  </a:moveTo>
                  <a:lnTo>
                    <a:pt x="5178795" y="3257054"/>
                  </a:lnTo>
                  <a:lnTo>
                    <a:pt x="5182841" y="3277295"/>
                  </a:lnTo>
                  <a:lnTo>
                    <a:pt x="5178907" y="3264700"/>
                  </a:lnTo>
                  <a:close/>
                  <a:moveTo>
                    <a:pt x="5175263" y="3256510"/>
                  </a:moveTo>
                  <a:lnTo>
                    <a:pt x="5176403" y="3256686"/>
                  </a:lnTo>
                  <a:lnTo>
                    <a:pt x="5178907" y="3264700"/>
                  </a:lnTo>
                  <a:lnTo>
                    <a:pt x="5184500" y="3302745"/>
                  </a:lnTo>
                  <a:lnTo>
                    <a:pt x="5176223" y="3271059"/>
                  </a:lnTo>
                  <a:close/>
                  <a:moveTo>
                    <a:pt x="5178388" y="3255018"/>
                  </a:moveTo>
                  <a:lnTo>
                    <a:pt x="5197324" y="3256755"/>
                  </a:lnTo>
                  <a:lnTo>
                    <a:pt x="5203110" y="3258154"/>
                  </a:lnTo>
                  <a:lnTo>
                    <a:pt x="5203028" y="3260784"/>
                  </a:lnTo>
                  <a:lnTo>
                    <a:pt x="5178795" y="3257054"/>
                  </a:lnTo>
                  <a:close/>
                  <a:moveTo>
                    <a:pt x="5175809" y="3254782"/>
                  </a:moveTo>
                  <a:lnTo>
                    <a:pt x="5177472" y="3254934"/>
                  </a:lnTo>
                  <a:lnTo>
                    <a:pt x="5177760" y="3256895"/>
                  </a:lnTo>
                  <a:lnTo>
                    <a:pt x="5176403" y="3256686"/>
                  </a:lnTo>
                  <a:close/>
                  <a:moveTo>
                    <a:pt x="5203299" y="3252106"/>
                  </a:moveTo>
                  <a:lnTo>
                    <a:pt x="5205152" y="3253392"/>
                  </a:lnTo>
                  <a:lnTo>
                    <a:pt x="5205802" y="3258805"/>
                  </a:lnTo>
                  <a:lnTo>
                    <a:pt x="5204247" y="3258429"/>
                  </a:lnTo>
                  <a:lnTo>
                    <a:pt x="5203299" y="3252107"/>
                  </a:lnTo>
                  <a:close/>
                  <a:moveTo>
                    <a:pt x="5203299" y="3252106"/>
                  </a:moveTo>
                  <a:lnTo>
                    <a:pt x="5203299" y="3252107"/>
                  </a:lnTo>
                  <a:lnTo>
                    <a:pt x="5203299" y="3258200"/>
                  </a:lnTo>
                  <a:lnTo>
                    <a:pt x="5203110" y="3258154"/>
                  </a:lnTo>
                  <a:close/>
                  <a:moveTo>
                    <a:pt x="5203299" y="3252105"/>
                  </a:moveTo>
                  <a:lnTo>
                    <a:pt x="5203299" y="3252106"/>
                  </a:lnTo>
                  <a:lnTo>
                    <a:pt x="5203299" y="3252106"/>
                  </a:lnTo>
                  <a:close/>
                  <a:moveTo>
                    <a:pt x="5177056" y="3252106"/>
                  </a:moveTo>
                  <a:lnTo>
                    <a:pt x="5177806" y="3252106"/>
                  </a:lnTo>
                  <a:lnTo>
                    <a:pt x="5178388" y="3255018"/>
                  </a:lnTo>
                  <a:lnTo>
                    <a:pt x="5177472" y="3254934"/>
                  </a:lnTo>
                  <a:close/>
                  <a:moveTo>
                    <a:pt x="5174973" y="3252106"/>
                  </a:moveTo>
                  <a:lnTo>
                    <a:pt x="5175809" y="3254782"/>
                  </a:lnTo>
                  <a:lnTo>
                    <a:pt x="5175146" y="3254721"/>
                  </a:lnTo>
                  <a:close/>
                  <a:moveTo>
                    <a:pt x="5156477" y="3253008"/>
                  </a:moveTo>
                  <a:lnTo>
                    <a:pt x="5175146" y="3254721"/>
                  </a:lnTo>
                  <a:lnTo>
                    <a:pt x="5175263" y="3256510"/>
                  </a:lnTo>
                  <a:lnTo>
                    <a:pt x="5156669" y="3253649"/>
                  </a:lnTo>
                  <a:close/>
                  <a:moveTo>
                    <a:pt x="5176743" y="3249980"/>
                  </a:moveTo>
                  <a:lnTo>
                    <a:pt x="5177056" y="3252106"/>
                  </a:lnTo>
                  <a:lnTo>
                    <a:pt x="5174973" y="3252106"/>
                  </a:lnTo>
                  <a:close/>
                  <a:moveTo>
                    <a:pt x="5140001" y="3247674"/>
                  </a:moveTo>
                  <a:lnTo>
                    <a:pt x="5146647" y="3252106"/>
                  </a:lnTo>
                  <a:lnTo>
                    <a:pt x="5156669" y="3253649"/>
                  </a:lnTo>
                  <a:lnTo>
                    <a:pt x="5158821" y="3260824"/>
                  </a:lnTo>
                  <a:lnTo>
                    <a:pt x="5157269" y="3260961"/>
                  </a:lnTo>
                  <a:cubicBezTo>
                    <a:pt x="5155499" y="3261847"/>
                    <a:pt x="5154613" y="3263175"/>
                    <a:pt x="5155056" y="3264282"/>
                  </a:cubicBezTo>
                  <a:lnTo>
                    <a:pt x="5160414" y="3266138"/>
                  </a:lnTo>
                  <a:lnTo>
                    <a:pt x="5160847" y="3267578"/>
                  </a:lnTo>
                  <a:lnTo>
                    <a:pt x="5163690" y="3368580"/>
                  </a:lnTo>
                  <a:lnTo>
                    <a:pt x="5160810" y="3351288"/>
                  </a:lnTo>
                  <a:cubicBezTo>
                    <a:pt x="5160810" y="3322950"/>
                    <a:pt x="5153728" y="3298154"/>
                    <a:pt x="5146647" y="3273359"/>
                  </a:cubicBezTo>
                  <a:close/>
                  <a:moveTo>
                    <a:pt x="5222383" y="3241906"/>
                  </a:moveTo>
                  <a:lnTo>
                    <a:pt x="5251099" y="3248564"/>
                  </a:lnTo>
                  <a:lnTo>
                    <a:pt x="5281869" y="3259428"/>
                  </a:lnTo>
                  <a:lnTo>
                    <a:pt x="5237916" y="3254432"/>
                  </a:lnTo>
                  <a:close/>
                  <a:moveTo>
                    <a:pt x="5217462" y="3240467"/>
                  </a:moveTo>
                  <a:lnTo>
                    <a:pt x="5220745" y="3240585"/>
                  </a:lnTo>
                  <a:lnTo>
                    <a:pt x="5222383" y="3241906"/>
                  </a:lnTo>
                  <a:lnTo>
                    <a:pt x="5217462" y="3240765"/>
                  </a:lnTo>
                  <a:close/>
                  <a:moveTo>
                    <a:pt x="5213296" y="3240318"/>
                  </a:moveTo>
                  <a:lnTo>
                    <a:pt x="5215945" y="3240413"/>
                  </a:lnTo>
                  <a:lnTo>
                    <a:pt x="5217462" y="3240765"/>
                  </a:lnTo>
                  <a:lnTo>
                    <a:pt x="5217462" y="3250335"/>
                  </a:lnTo>
                  <a:cubicBezTo>
                    <a:pt x="5217462" y="3252106"/>
                    <a:pt x="5217462" y="3252106"/>
                    <a:pt x="5217462" y="3252106"/>
                  </a:cubicBezTo>
                  <a:lnTo>
                    <a:pt x="5237916" y="3254432"/>
                  </a:lnTo>
                  <a:lnTo>
                    <a:pt x="5253976" y="3267382"/>
                  </a:lnTo>
                  <a:lnTo>
                    <a:pt x="5256826" y="3269064"/>
                  </a:lnTo>
                  <a:lnTo>
                    <a:pt x="5238706" y="3266275"/>
                  </a:lnTo>
                  <a:lnTo>
                    <a:pt x="5233166" y="3265422"/>
                  </a:lnTo>
                  <a:lnTo>
                    <a:pt x="5216771" y="3261457"/>
                  </a:lnTo>
                  <a:lnTo>
                    <a:pt x="5205152" y="3253392"/>
                  </a:lnTo>
                  <a:lnTo>
                    <a:pt x="5204447" y="3247510"/>
                  </a:lnTo>
                  <a:lnTo>
                    <a:pt x="5205069" y="3245021"/>
                  </a:lnTo>
                  <a:close/>
                  <a:moveTo>
                    <a:pt x="5183824" y="3241479"/>
                  </a:moveTo>
                  <a:cubicBezTo>
                    <a:pt x="5189136" y="3241479"/>
                    <a:pt x="5196217" y="3245021"/>
                    <a:pt x="5203299" y="3252106"/>
                  </a:cubicBezTo>
                  <a:cubicBezTo>
                    <a:pt x="5196217" y="3252105"/>
                    <a:pt x="5192676" y="3252106"/>
                    <a:pt x="5189136" y="3252106"/>
                  </a:cubicBezTo>
                  <a:lnTo>
                    <a:pt x="5177806" y="3252106"/>
                  </a:lnTo>
                  <a:lnTo>
                    <a:pt x="5177257" y="3249364"/>
                  </a:lnTo>
                  <a:close/>
                  <a:moveTo>
                    <a:pt x="5203299" y="3239961"/>
                  </a:moveTo>
                  <a:lnTo>
                    <a:pt x="5203542" y="3239970"/>
                  </a:lnTo>
                  <a:lnTo>
                    <a:pt x="5204447" y="3247510"/>
                  </a:lnTo>
                  <a:lnTo>
                    <a:pt x="5203299" y="3252105"/>
                  </a:lnTo>
                  <a:close/>
                  <a:moveTo>
                    <a:pt x="5138831" y="3243149"/>
                  </a:moveTo>
                  <a:lnTo>
                    <a:pt x="5140001" y="3247674"/>
                  </a:lnTo>
                  <a:lnTo>
                    <a:pt x="5136024" y="3245021"/>
                  </a:lnTo>
                  <a:close/>
                  <a:moveTo>
                    <a:pt x="5217462" y="3237937"/>
                  </a:moveTo>
                  <a:lnTo>
                    <a:pt x="5217462" y="3240467"/>
                  </a:lnTo>
                  <a:lnTo>
                    <a:pt x="5215945" y="3240413"/>
                  </a:lnTo>
                  <a:lnTo>
                    <a:pt x="5213943" y="3239949"/>
                  </a:lnTo>
                  <a:close/>
                  <a:moveTo>
                    <a:pt x="5217462" y="3237937"/>
                  </a:moveTo>
                  <a:lnTo>
                    <a:pt x="5294652" y="3245981"/>
                  </a:lnTo>
                  <a:lnTo>
                    <a:pt x="5311734" y="3251442"/>
                  </a:lnTo>
                  <a:cubicBezTo>
                    <a:pt x="5331651" y="3257419"/>
                    <a:pt x="5352010" y="3262733"/>
                    <a:pt x="5373255" y="3266275"/>
                  </a:cubicBezTo>
                  <a:lnTo>
                    <a:pt x="5389086" y="3266935"/>
                  </a:lnTo>
                  <a:lnTo>
                    <a:pt x="5404433" y="3273004"/>
                  </a:lnTo>
                  <a:lnTo>
                    <a:pt x="5389409" y="3269374"/>
                  </a:lnTo>
                  <a:cubicBezTo>
                    <a:pt x="5374140" y="3267160"/>
                    <a:pt x="5359092" y="3266274"/>
                    <a:pt x="5344929" y="3266275"/>
                  </a:cubicBezTo>
                  <a:cubicBezTo>
                    <a:pt x="5309521" y="3252106"/>
                    <a:pt x="5277654" y="3245022"/>
                    <a:pt x="5245788" y="3241479"/>
                  </a:cubicBezTo>
                  <a:lnTo>
                    <a:pt x="5220745" y="3240585"/>
                  </a:lnTo>
                  <a:close/>
                  <a:moveTo>
                    <a:pt x="5175122" y="3238954"/>
                  </a:moveTo>
                  <a:lnTo>
                    <a:pt x="5175177" y="3238956"/>
                  </a:lnTo>
                  <a:lnTo>
                    <a:pt x="5177257" y="3249364"/>
                  </a:lnTo>
                  <a:lnTo>
                    <a:pt x="5176743" y="3249980"/>
                  </a:lnTo>
                  <a:close/>
                  <a:moveTo>
                    <a:pt x="5201844" y="3237144"/>
                  </a:moveTo>
                  <a:lnTo>
                    <a:pt x="5213943" y="3239949"/>
                  </a:lnTo>
                  <a:lnTo>
                    <a:pt x="5213296" y="3240318"/>
                  </a:lnTo>
                  <a:lnTo>
                    <a:pt x="5203542" y="3239970"/>
                  </a:lnTo>
                  <a:lnTo>
                    <a:pt x="5203299" y="3237937"/>
                  </a:lnTo>
                  <a:close/>
                  <a:moveTo>
                    <a:pt x="5174973" y="3237937"/>
                  </a:moveTo>
                  <a:cubicBezTo>
                    <a:pt x="5189136" y="3237937"/>
                    <a:pt x="5189136" y="3237937"/>
                    <a:pt x="5203299" y="3237937"/>
                  </a:cubicBezTo>
                  <a:lnTo>
                    <a:pt x="5203299" y="3239961"/>
                  </a:lnTo>
                  <a:lnTo>
                    <a:pt x="5175177" y="3238956"/>
                  </a:lnTo>
                  <a:close/>
                  <a:moveTo>
                    <a:pt x="5151918" y="3237805"/>
                  </a:moveTo>
                  <a:lnTo>
                    <a:pt x="5175578" y="3237210"/>
                  </a:lnTo>
                  <a:lnTo>
                    <a:pt x="5174973" y="3237937"/>
                  </a:lnTo>
                  <a:lnTo>
                    <a:pt x="5175122" y="3238954"/>
                  </a:lnTo>
                  <a:lnTo>
                    <a:pt x="5152015" y="3238129"/>
                  </a:lnTo>
                  <a:close/>
                  <a:moveTo>
                    <a:pt x="5146647" y="3237937"/>
                  </a:moveTo>
                  <a:lnTo>
                    <a:pt x="5152015" y="3238129"/>
                  </a:lnTo>
                  <a:lnTo>
                    <a:pt x="5156477" y="3253008"/>
                  </a:lnTo>
                  <a:lnTo>
                    <a:pt x="5146647" y="3252106"/>
                  </a:lnTo>
                  <a:cubicBezTo>
                    <a:pt x="5146647" y="3252106"/>
                    <a:pt x="5146647" y="3237937"/>
                    <a:pt x="5146647" y="3237937"/>
                  </a:cubicBezTo>
                  <a:close/>
                  <a:moveTo>
                    <a:pt x="5183825" y="3227310"/>
                  </a:moveTo>
                  <a:lnTo>
                    <a:pt x="5201844" y="3237144"/>
                  </a:lnTo>
                  <a:lnTo>
                    <a:pt x="5199537" y="3236609"/>
                  </a:lnTo>
                  <a:lnTo>
                    <a:pt x="5175578" y="3237210"/>
                  </a:lnTo>
                  <a:close/>
                  <a:moveTo>
                    <a:pt x="5134059" y="3209775"/>
                  </a:moveTo>
                  <a:lnTo>
                    <a:pt x="5148486" y="3211384"/>
                  </a:lnTo>
                  <a:lnTo>
                    <a:pt x="5151294" y="3235723"/>
                  </a:lnTo>
                  <a:lnTo>
                    <a:pt x="5151918" y="3237805"/>
                  </a:lnTo>
                  <a:lnTo>
                    <a:pt x="5146647" y="3237937"/>
                  </a:lnTo>
                  <a:lnTo>
                    <a:pt x="5138831" y="3243149"/>
                  </a:lnTo>
                  <a:lnTo>
                    <a:pt x="5136910" y="3235723"/>
                  </a:lnTo>
                  <a:close/>
                  <a:moveTo>
                    <a:pt x="5133886" y="3208196"/>
                  </a:moveTo>
                  <a:lnTo>
                    <a:pt x="5134059" y="3209775"/>
                  </a:lnTo>
                  <a:lnTo>
                    <a:pt x="5132483" y="3209599"/>
                  </a:lnTo>
                  <a:close/>
                  <a:moveTo>
                    <a:pt x="5132483" y="3181261"/>
                  </a:moveTo>
                  <a:cubicBezTo>
                    <a:pt x="5231625" y="3195430"/>
                    <a:pt x="5316603" y="3237937"/>
                    <a:pt x="5401581" y="3252106"/>
                  </a:cubicBezTo>
                  <a:cubicBezTo>
                    <a:pt x="5444070" y="3252106"/>
                    <a:pt x="5529049" y="3252106"/>
                    <a:pt x="5543211" y="3308781"/>
                  </a:cubicBezTo>
                  <a:cubicBezTo>
                    <a:pt x="5543211" y="3315865"/>
                    <a:pt x="5536130" y="3326492"/>
                    <a:pt x="5529048" y="3337119"/>
                  </a:cubicBezTo>
                  <a:lnTo>
                    <a:pt x="5512296" y="3326702"/>
                  </a:lnTo>
                  <a:lnTo>
                    <a:pt x="5516213" y="3321622"/>
                  </a:lnTo>
                  <a:cubicBezTo>
                    <a:pt x="5518426" y="3316751"/>
                    <a:pt x="5518426" y="3312324"/>
                    <a:pt x="5514885" y="3308781"/>
                  </a:cubicBezTo>
                  <a:cubicBezTo>
                    <a:pt x="5514885" y="3280444"/>
                    <a:pt x="5472396" y="3280444"/>
                    <a:pt x="5458233" y="3280444"/>
                  </a:cubicBezTo>
                  <a:cubicBezTo>
                    <a:pt x="5444070" y="3273359"/>
                    <a:pt x="5429907" y="3269817"/>
                    <a:pt x="5415744" y="3268045"/>
                  </a:cubicBezTo>
                  <a:lnTo>
                    <a:pt x="5389086" y="3266935"/>
                  </a:lnTo>
                  <a:lnTo>
                    <a:pt x="5387418" y="3266275"/>
                  </a:lnTo>
                  <a:cubicBezTo>
                    <a:pt x="5359092" y="3259190"/>
                    <a:pt x="5330766" y="3252106"/>
                    <a:pt x="5302440" y="3246793"/>
                  </a:cubicBezTo>
                  <a:lnTo>
                    <a:pt x="5294652" y="3245981"/>
                  </a:lnTo>
                  <a:lnTo>
                    <a:pt x="5252869" y="3232624"/>
                  </a:lnTo>
                  <a:cubicBezTo>
                    <a:pt x="5233395" y="3226425"/>
                    <a:pt x="5213921" y="3220669"/>
                    <a:pt x="5194004" y="3216462"/>
                  </a:cubicBezTo>
                  <a:lnTo>
                    <a:pt x="5148486" y="3211384"/>
                  </a:lnTo>
                  <a:lnTo>
                    <a:pt x="5146647" y="3195430"/>
                  </a:lnTo>
                  <a:cubicBezTo>
                    <a:pt x="5146647" y="3195430"/>
                    <a:pt x="5146647" y="3195430"/>
                    <a:pt x="5144876" y="3197201"/>
                  </a:cubicBezTo>
                  <a:lnTo>
                    <a:pt x="5133886" y="3208196"/>
                  </a:lnTo>
                  <a:lnTo>
                    <a:pt x="5132484" y="3195430"/>
                  </a:lnTo>
                  <a:cubicBezTo>
                    <a:pt x="5118320" y="3195431"/>
                    <a:pt x="5132483" y="3181261"/>
                    <a:pt x="5132483" y="3181261"/>
                  </a:cubicBezTo>
                  <a:close/>
                  <a:moveTo>
                    <a:pt x="362240" y="3267650"/>
                  </a:moveTo>
                  <a:lnTo>
                    <a:pt x="359543" y="3365457"/>
                  </a:lnTo>
                  <a:cubicBezTo>
                    <a:pt x="370166" y="3429217"/>
                    <a:pt x="356888" y="3492977"/>
                    <a:pt x="361535" y="3556737"/>
                  </a:cubicBezTo>
                  <a:lnTo>
                    <a:pt x="368103" y="3591142"/>
                  </a:lnTo>
                  <a:lnTo>
                    <a:pt x="372830" y="3582863"/>
                  </a:lnTo>
                  <a:cubicBezTo>
                    <a:pt x="387170" y="3568668"/>
                    <a:pt x="372830" y="3554473"/>
                    <a:pt x="387170" y="3540279"/>
                  </a:cubicBezTo>
                  <a:cubicBezTo>
                    <a:pt x="387170" y="3526085"/>
                    <a:pt x="387170" y="3511890"/>
                    <a:pt x="387170" y="3497696"/>
                  </a:cubicBezTo>
                  <a:cubicBezTo>
                    <a:pt x="387170" y="3469307"/>
                    <a:pt x="387170" y="3440919"/>
                    <a:pt x="372830" y="3412530"/>
                  </a:cubicBezTo>
                  <a:cubicBezTo>
                    <a:pt x="372830" y="3384141"/>
                    <a:pt x="372830" y="3355752"/>
                    <a:pt x="371038" y="3327363"/>
                  </a:cubicBezTo>
                  <a:close/>
                  <a:moveTo>
                    <a:pt x="349346" y="2919632"/>
                  </a:moveTo>
                  <a:lnTo>
                    <a:pt x="348893" y="2919664"/>
                  </a:lnTo>
                  <a:lnTo>
                    <a:pt x="330602" y="2920812"/>
                  </a:lnTo>
                  <a:lnTo>
                    <a:pt x="346293" y="3021775"/>
                  </a:lnTo>
                  <a:lnTo>
                    <a:pt x="349364" y="2920244"/>
                  </a:lnTo>
                  <a:close/>
                  <a:moveTo>
                    <a:pt x="285725" y="2914005"/>
                  </a:moveTo>
                  <a:lnTo>
                    <a:pt x="285251" y="2914608"/>
                  </a:lnTo>
                  <a:lnTo>
                    <a:pt x="279718" y="2915194"/>
                  </a:lnTo>
                  <a:close/>
                  <a:moveTo>
                    <a:pt x="348953" y="2906261"/>
                  </a:moveTo>
                  <a:lnTo>
                    <a:pt x="330108" y="2907784"/>
                  </a:lnTo>
                  <a:lnTo>
                    <a:pt x="330031" y="2909864"/>
                  </a:lnTo>
                  <a:lnTo>
                    <a:pt x="349000" y="2907855"/>
                  </a:lnTo>
                  <a:close/>
                  <a:moveTo>
                    <a:pt x="211002" y="2913260"/>
                  </a:moveTo>
                  <a:lnTo>
                    <a:pt x="214537" y="2914608"/>
                  </a:lnTo>
                  <a:lnTo>
                    <a:pt x="214537" y="2922099"/>
                  </a:lnTo>
                  <a:lnTo>
                    <a:pt x="214537" y="2928092"/>
                  </a:lnTo>
                  <a:lnTo>
                    <a:pt x="205327" y="2923075"/>
                  </a:lnTo>
                  <a:lnTo>
                    <a:pt x="202162" y="2921350"/>
                  </a:lnTo>
                  <a:cubicBezTo>
                    <a:pt x="200394" y="2917979"/>
                    <a:pt x="200394" y="2914608"/>
                    <a:pt x="200394" y="2914608"/>
                  </a:cubicBezTo>
                  <a:close/>
                  <a:moveTo>
                    <a:pt x="214537" y="2912810"/>
                  </a:moveTo>
                  <a:lnTo>
                    <a:pt x="214537" y="2914608"/>
                  </a:lnTo>
                  <a:lnTo>
                    <a:pt x="213252" y="2912974"/>
                  </a:lnTo>
                  <a:close/>
                  <a:moveTo>
                    <a:pt x="290285" y="2908209"/>
                  </a:moveTo>
                  <a:lnTo>
                    <a:pt x="289965" y="2908615"/>
                  </a:lnTo>
                  <a:lnTo>
                    <a:pt x="214537" y="2914608"/>
                  </a:lnTo>
                  <a:close/>
                  <a:moveTo>
                    <a:pt x="412536" y="2901124"/>
                  </a:moveTo>
                  <a:lnTo>
                    <a:pt x="402592" y="2902178"/>
                  </a:lnTo>
                  <a:lnTo>
                    <a:pt x="398902" y="2902226"/>
                  </a:lnTo>
                  <a:close/>
                  <a:moveTo>
                    <a:pt x="290499" y="2907936"/>
                  </a:moveTo>
                  <a:lnTo>
                    <a:pt x="294090" y="2907866"/>
                  </a:lnTo>
                  <a:lnTo>
                    <a:pt x="296276" y="2907702"/>
                  </a:lnTo>
                  <a:lnTo>
                    <a:pt x="290285" y="2908209"/>
                  </a:lnTo>
                  <a:close/>
                  <a:moveTo>
                    <a:pt x="348880" y="2903769"/>
                  </a:moveTo>
                  <a:lnTo>
                    <a:pt x="330207" y="2905165"/>
                  </a:lnTo>
                  <a:lnTo>
                    <a:pt x="330197" y="2905419"/>
                  </a:lnTo>
                  <a:lnTo>
                    <a:pt x="348885" y="2903934"/>
                  </a:lnTo>
                  <a:close/>
                  <a:moveTo>
                    <a:pt x="157966" y="2914608"/>
                  </a:moveTo>
                  <a:cubicBezTo>
                    <a:pt x="157966" y="2914608"/>
                    <a:pt x="157966" y="2928092"/>
                    <a:pt x="157966" y="2928092"/>
                  </a:cubicBezTo>
                  <a:cubicBezTo>
                    <a:pt x="143823" y="2928092"/>
                    <a:pt x="143823" y="2914608"/>
                    <a:pt x="157966" y="2914608"/>
                  </a:cubicBezTo>
                  <a:close/>
                  <a:moveTo>
                    <a:pt x="291312" y="2906903"/>
                  </a:moveTo>
                  <a:lnTo>
                    <a:pt x="290499" y="2907936"/>
                  </a:lnTo>
                  <a:lnTo>
                    <a:pt x="278718" y="2908166"/>
                  </a:lnTo>
                  <a:close/>
                  <a:moveTo>
                    <a:pt x="250999" y="2908709"/>
                  </a:moveTo>
                  <a:lnTo>
                    <a:pt x="278718" y="2908166"/>
                  </a:lnTo>
                  <a:lnTo>
                    <a:pt x="214537" y="2914608"/>
                  </a:lnTo>
                  <a:cubicBezTo>
                    <a:pt x="225144" y="2911237"/>
                    <a:pt x="237519" y="2909551"/>
                    <a:pt x="250999" y="2908709"/>
                  </a:cubicBezTo>
                  <a:close/>
                  <a:moveTo>
                    <a:pt x="348803" y="2901133"/>
                  </a:moveTo>
                  <a:lnTo>
                    <a:pt x="330288" y="2902991"/>
                  </a:lnTo>
                  <a:lnTo>
                    <a:pt x="330219" y="2904835"/>
                  </a:lnTo>
                  <a:lnTo>
                    <a:pt x="348865" y="2903260"/>
                  </a:lnTo>
                  <a:close/>
                  <a:moveTo>
                    <a:pt x="210185" y="2909076"/>
                  </a:moveTo>
                  <a:lnTo>
                    <a:pt x="213252" y="2912974"/>
                  </a:lnTo>
                  <a:lnTo>
                    <a:pt x="211002" y="2913260"/>
                  </a:lnTo>
                  <a:lnTo>
                    <a:pt x="202239" y="2909918"/>
                  </a:lnTo>
                  <a:close/>
                  <a:moveTo>
                    <a:pt x="389962" y="2897002"/>
                  </a:moveTo>
                  <a:lnTo>
                    <a:pt x="389996" y="2897121"/>
                  </a:lnTo>
                  <a:cubicBezTo>
                    <a:pt x="389554" y="2899438"/>
                    <a:pt x="387786" y="2901124"/>
                    <a:pt x="384250" y="2901124"/>
                  </a:cubicBezTo>
                  <a:lnTo>
                    <a:pt x="383726" y="2897628"/>
                  </a:lnTo>
                  <a:close/>
                  <a:moveTo>
                    <a:pt x="418847" y="2894104"/>
                  </a:moveTo>
                  <a:lnTo>
                    <a:pt x="412536" y="2901124"/>
                  </a:lnTo>
                  <a:lnTo>
                    <a:pt x="412536" y="2894737"/>
                  </a:lnTo>
                  <a:close/>
                  <a:moveTo>
                    <a:pt x="196210" y="2906505"/>
                  </a:moveTo>
                  <a:lnTo>
                    <a:pt x="196859" y="2907866"/>
                  </a:lnTo>
                  <a:lnTo>
                    <a:pt x="202239" y="2909918"/>
                  </a:lnTo>
                  <a:lnTo>
                    <a:pt x="157966" y="2914608"/>
                  </a:lnTo>
                  <a:close/>
                  <a:moveTo>
                    <a:pt x="295042" y="2900087"/>
                  </a:moveTo>
                  <a:lnTo>
                    <a:pt x="295858" y="2901124"/>
                  </a:lnTo>
                  <a:lnTo>
                    <a:pt x="294679" y="2902622"/>
                  </a:lnTo>
                  <a:lnTo>
                    <a:pt x="214537" y="2912810"/>
                  </a:lnTo>
                  <a:lnTo>
                    <a:pt x="214537" y="2908615"/>
                  </a:lnTo>
                  <a:close/>
                  <a:moveTo>
                    <a:pt x="483249" y="2887640"/>
                  </a:moveTo>
                  <a:cubicBezTo>
                    <a:pt x="497392" y="2887640"/>
                    <a:pt x="497392" y="2901124"/>
                    <a:pt x="483249" y="2901124"/>
                  </a:cubicBezTo>
                  <a:cubicBezTo>
                    <a:pt x="483249" y="2901124"/>
                    <a:pt x="483249" y="2887640"/>
                    <a:pt x="483249" y="2887640"/>
                  </a:cubicBezTo>
                  <a:close/>
                  <a:moveTo>
                    <a:pt x="214537" y="2902622"/>
                  </a:moveTo>
                  <a:lnTo>
                    <a:pt x="214537" y="2908615"/>
                  </a:lnTo>
                  <a:lnTo>
                    <a:pt x="210185" y="2909076"/>
                  </a:lnTo>
                  <a:lnTo>
                    <a:pt x="209233" y="2907866"/>
                  </a:lnTo>
                  <a:lnTo>
                    <a:pt x="208661" y="2903867"/>
                  </a:lnTo>
                  <a:close/>
                  <a:moveTo>
                    <a:pt x="348605" y="2894413"/>
                  </a:moveTo>
                  <a:lnTo>
                    <a:pt x="330537" y="2896326"/>
                  </a:lnTo>
                  <a:lnTo>
                    <a:pt x="330472" y="2898072"/>
                  </a:lnTo>
                  <a:lnTo>
                    <a:pt x="348645" y="2895762"/>
                  </a:lnTo>
                  <a:close/>
                  <a:moveTo>
                    <a:pt x="388043" y="2890235"/>
                  </a:moveTo>
                  <a:lnTo>
                    <a:pt x="388185" y="2890736"/>
                  </a:lnTo>
                  <a:lnTo>
                    <a:pt x="382796" y="2891421"/>
                  </a:lnTo>
                  <a:lnTo>
                    <a:pt x="382703" y="2890801"/>
                  </a:lnTo>
                  <a:close/>
                  <a:moveTo>
                    <a:pt x="230971" y="2899140"/>
                  </a:moveTo>
                  <a:lnTo>
                    <a:pt x="214537" y="2902622"/>
                  </a:lnTo>
                  <a:lnTo>
                    <a:pt x="214537" y="2901124"/>
                  </a:lnTo>
                  <a:close/>
                  <a:moveTo>
                    <a:pt x="232502" y="2898573"/>
                  </a:moveTo>
                  <a:lnTo>
                    <a:pt x="214537" y="2901124"/>
                  </a:lnTo>
                  <a:cubicBezTo>
                    <a:pt x="211001" y="2901124"/>
                    <a:pt x="209233" y="2901967"/>
                    <a:pt x="208570" y="2903231"/>
                  </a:cubicBezTo>
                  <a:lnTo>
                    <a:pt x="208661" y="2903867"/>
                  </a:lnTo>
                  <a:lnTo>
                    <a:pt x="196210" y="2906505"/>
                  </a:lnTo>
                  <a:lnTo>
                    <a:pt x="194649" y="2903231"/>
                  </a:lnTo>
                  <a:cubicBezTo>
                    <a:pt x="195091" y="2901967"/>
                    <a:pt x="196858" y="2901124"/>
                    <a:pt x="200394" y="2901124"/>
                  </a:cubicBezTo>
                  <a:close/>
                  <a:moveTo>
                    <a:pt x="241788" y="2897835"/>
                  </a:moveTo>
                  <a:lnTo>
                    <a:pt x="230971" y="2899140"/>
                  </a:lnTo>
                  <a:lnTo>
                    <a:pt x="234339" y="2898427"/>
                  </a:lnTo>
                  <a:close/>
                  <a:moveTo>
                    <a:pt x="235983" y="2898079"/>
                  </a:moveTo>
                  <a:lnTo>
                    <a:pt x="234339" y="2898427"/>
                  </a:lnTo>
                  <a:lnTo>
                    <a:pt x="232502" y="2898573"/>
                  </a:lnTo>
                  <a:close/>
                  <a:moveTo>
                    <a:pt x="412536" y="2887640"/>
                  </a:moveTo>
                  <a:lnTo>
                    <a:pt x="412536" y="2894737"/>
                  </a:lnTo>
                  <a:lnTo>
                    <a:pt x="389962" y="2897002"/>
                  </a:lnTo>
                  <a:lnTo>
                    <a:pt x="388185" y="2890736"/>
                  </a:lnTo>
                  <a:close/>
                  <a:moveTo>
                    <a:pt x="288807" y="2892161"/>
                  </a:moveTo>
                  <a:lnTo>
                    <a:pt x="290242" y="2893985"/>
                  </a:lnTo>
                  <a:lnTo>
                    <a:pt x="241788" y="2897835"/>
                  </a:lnTo>
                  <a:close/>
                  <a:moveTo>
                    <a:pt x="330828" y="2888553"/>
                  </a:moveTo>
                  <a:lnTo>
                    <a:pt x="330745" y="2890767"/>
                  </a:lnTo>
                  <a:lnTo>
                    <a:pt x="348457" y="2889360"/>
                  </a:lnTo>
                  <a:lnTo>
                    <a:pt x="348422" y="2888144"/>
                  </a:lnTo>
                  <a:close/>
                  <a:moveTo>
                    <a:pt x="297626" y="2889325"/>
                  </a:moveTo>
                  <a:lnTo>
                    <a:pt x="315800" y="2888903"/>
                  </a:lnTo>
                  <a:lnTo>
                    <a:pt x="288807" y="2892161"/>
                  </a:lnTo>
                  <a:lnTo>
                    <a:pt x="287687" y="2890737"/>
                  </a:lnTo>
                  <a:close/>
                  <a:moveTo>
                    <a:pt x="285251" y="2887640"/>
                  </a:moveTo>
                  <a:lnTo>
                    <a:pt x="287687" y="2890737"/>
                  </a:lnTo>
                  <a:lnTo>
                    <a:pt x="235983" y="2898079"/>
                  </a:lnTo>
                  <a:close/>
                  <a:moveTo>
                    <a:pt x="338454" y="2684748"/>
                  </a:moveTo>
                  <a:lnTo>
                    <a:pt x="336981" y="2724103"/>
                  </a:lnTo>
                  <a:lnTo>
                    <a:pt x="330883" y="2887083"/>
                  </a:lnTo>
                  <a:lnTo>
                    <a:pt x="348329" y="2884977"/>
                  </a:lnTo>
                  <a:lnTo>
                    <a:pt x="345380" y="2784533"/>
                  </a:lnTo>
                  <a:close/>
                  <a:moveTo>
                    <a:pt x="324715" y="2367877"/>
                  </a:moveTo>
                  <a:lnTo>
                    <a:pt x="319626" y="2368173"/>
                  </a:lnTo>
                  <a:lnTo>
                    <a:pt x="325906" y="2458648"/>
                  </a:lnTo>
                  <a:lnTo>
                    <a:pt x="328827" y="2477771"/>
                  </a:lnTo>
                  <a:close/>
                  <a:moveTo>
                    <a:pt x="318452" y="2351269"/>
                  </a:moveTo>
                  <a:lnTo>
                    <a:pt x="319393" y="2364816"/>
                  </a:lnTo>
                  <a:lnTo>
                    <a:pt x="324595" y="2364672"/>
                  </a:lnTo>
                  <a:lnTo>
                    <a:pt x="324084" y="2351008"/>
                  </a:lnTo>
                  <a:close/>
                  <a:moveTo>
                    <a:pt x="267653" y="2351214"/>
                  </a:moveTo>
                  <a:lnTo>
                    <a:pt x="293444" y="2352409"/>
                  </a:lnTo>
                  <a:lnTo>
                    <a:pt x="248999" y="2359360"/>
                  </a:lnTo>
                  <a:lnTo>
                    <a:pt x="223416" y="2355825"/>
                  </a:lnTo>
                  <a:lnTo>
                    <a:pt x="255449" y="2352088"/>
                  </a:lnTo>
                  <a:close/>
                  <a:moveTo>
                    <a:pt x="323941" y="2347184"/>
                  </a:moveTo>
                  <a:lnTo>
                    <a:pt x="318197" y="2347596"/>
                  </a:lnTo>
                  <a:lnTo>
                    <a:pt x="318262" y="2348528"/>
                  </a:lnTo>
                  <a:lnTo>
                    <a:pt x="323957" y="2347637"/>
                  </a:lnTo>
                  <a:close/>
                  <a:moveTo>
                    <a:pt x="323826" y="2344111"/>
                  </a:moveTo>
                  <a:lnTo>
                    <a:pt x="318003" y="2344790"/>
                  </a:lnTo>
                  <a:lnTo>
                    <a:pt x="318142" y="2346800"/>
                  </a:lnTo>
                  <a:lnTo>
                    <a:pt x="323926" y="2346800"/>
                  </a:lnTo>
                  <a:close/>
                  <a:moveTo>
                    <a:pt x="425298" y="2332272"/>
                  </a:moveTo>
                  <a:lnTo>
                    <a:pt x="414920" y="2346800"/>
                  </a:lnTo>
                  <a:lnTo>
                    <a:pt x="414921" y="2333483"/>
                  </a:lnTo>
                  <a:close/>
                  <a:moveTo>
                    <a:pt x="172363" y="2346800"/>
                  </a:moveTo>
                  <a:lnTo>
                    <a:pt x="172364" y="2346800"/>
                  </a:lnTo>
                  <a:lnTo>
                    <a:pt x="264278" y="2351058"/>
                  </a:lnTo>
                  <a:lnTo>
                    <a:pt x="255449" y="2352088"/>
                  </a:lnTo>
                  <a:lnTo>
                    <a:pt x="250836" y="2352419"/>
                  </a:lnTo>
                  <a:close/>
                  <a:moveTo>
                    <a:pt x="429189" y="2331818"/>
                  </a:moveTo>
                  <a:lnTo>
                    <a:pt x="425298" y="2332272"/>
                  </a:lnTo>
                  <a:lnTo>
                    <a:pt x="425388" y="2332146"/>
                  </a:lnTo>
                  <a:close/>
                  <a:moveTo>
                    <a:pt x="429189" y="2331818"/>
                  </a:moveTo>
                  <a:cubicBezTo>
                    <a:pt x="443457" y="2331819"/>
                    <a:pt x="443457" y="2361782"/>
                    <a:pt x="429189" y="2361782"/>
                  </a:cubicBezTo>
                  <a:cubicBezTo>
                    <a:pt x="429189" y="2346800"/>
                    <a:pt x="429189" y="2346800"/>
                    <a:pt x="429189" y="2331818"/>
                  </a:cubicBezTo>
                  <a:close/>
                  <a:moveTo>
                    <a:pt x="158092" y="2346800"/>
                  </a:moveTo>
                  <a:lnTo>
                    <a:pt x="223416" y="2355825"/>
                  </a:lnTo>
                  <a:lnTo>
                    <a:pt x="172360" y="2361782"/>
                  </a:lnTo>
                  <a:cubicBezTo>
                    <a:pt x="158092" y="2376763"/>
                    <a:pt x="143824" y="2346800"/>
                    <a:pt x="158092" y="2346800"/>
                  </a:cubicBezTo>
                  <a:close/>
                  <a:moveTo>
                    <a:pt x="170775" y="2345690"/>
                  </a:moveTo>
                  <a:lnTo>
                    <a:pt x="172360" y="2346800"/>
                  </a:lnTo>
                  <a:lnTo>
                    <a:pt x="172363" y="2346800"/>
                  </a:lnTo>
                  <a:lnTo>
                    <a:pt x="158092" y="2346800"/>
                  </a:lnTo>
                  <a:close/>
                  <a:moveTo>
                    <a:pt x="323385" y="2332337"/>
                  </a:moveTo>
                  <a:lnTo>
                    <a:pt x="317176" y="2332880"/>
                  </a:lnTo>
                  <a:lnTo>
                    <a:pt x="317770" y="2341434"/>
                  </a:lnTo>
                  <a:lnTo>
                    <a:pt x="323706" y="2340922"/>
                  </a:lnTo>
                  <a:close/>
                  <a:moveTo>
                    <a:pt x="170901" y="2332840"/>
                  </a:moveTo>
                  <a:lnTo>
                    <a:pt x="172360" y="2332956"/>
                  </a:lnTo>
                  <a:lnTo>
                    <a:pt x="172360" y="2345552"/>
                  </a:lnTo>
                  <a:lnTo>
                    <a:pt x="170775" y="2345690"/>
                  </a:lnTo>
                  <a:lnTo>
                    <a:pt x="161659" y="2339309"/>
                  </a:lnTo>
                  <a:close/>
                  <a:moveTo>
                    <a:pt x="323018" y="2322513"/>
                  </a:moveTo>
                  <a:lnTo>
                    <a:pt x="316371" y="2322923"/>
                  </a:lnTo>
                  <a:lnTo>
                    <a:pt x="317054" y="2331129"/>
                  </a:lnTo>
                  <a:lnTo>
                    <a:pt x="317102" y="2331818"/>
                  </a:lnTo>
                  <a:lnTo>
                    <a:pt x="323366" y="2331818"/>
                  </a:lnTo>
                  <a:close/>
                  <a:moveTo>
                    <a:pt x="158092" y="2331818"/>
                  </a:moveTo>
                  <a:cubicBezTo>
                    <a:pt x="158092" y="2346800"/>
                    <a:pt x="158092" y="2346800"/>
                    <a:pt x="158092" y="2346800"/>
                  </a:cubicBezTo>
                  <a:cubicBezTo>
                    <a:pt x="143824" y="2346800"/>
                    <a:pt x="143824" y="2331818"/>
                    <a:pt x="158092" y="2331818"/>
                  </a:cubicBezTo>
                  <a:close/>
                  <a:moveTo>
                    <a:pt x="414921" y="2316837"/>
                  </a:moveTo>
                  <a:cubicBezTo>
                    <a:pt x="422055" y="2316837"/>
                    <a:pt x="425622" y="2324327"/>
                    <a:pt x="425622" y="2331818"/>
                  </a:cubicBezTo>
                  <a:lnTo>
                    <a:pt x="425388" y="2332146"/>
                  </a:lnTo>
                  <a:lnTo>
                    <a:pt x="414921" y="2333049"/>
                  </a:lnTo>
                  <a:close/>
                  <a:moveTo>
                    <a:pt x="267321" y="1721560"/>
                  </a:moveTo>
                  <a:lnTo>
                    <a:pt x="274565" y="1821049"/>
                  </a:lnTo>
                  <a:lnTo>
                    <a:pt x="316343" y="2322587"/>
                  </a:lnTo>
                  <a:lnTo>
                    <a:pt x="323006" y="2322198"/>
                  </a:lnTo>
                  <a:lnTo>
                    <a:pt x="322641" y="2312466"/>
                  </a:lnTo>
                  <a:cubicBezTo>
                    <a:pt x="319057" y="2248591"/>
                    <a:pt x="315472" y="2184716"/>
                    <a:pt x="315472" y="2120842"/>
                  </a:cubicBezTo>
                  <a:cubicBezTo>
                    <a:pt x="301132" y="1993092"/>
                    <a:pt x="301132" y="1865343"/>
                    <a:pt x="286793" y="1737593"/>
                  </a:cubicBezTo>
                  <a:lnTo>
                    <a:pt x="284956" y="1721235"/>
                  </a:lnTo>
                  <a:close/>
                  <a:moveTo>
                    <a:pt x="118274" y="1706786"/>
                  </a:moveTo>
                  <a:lnTo>
                    <a:pt x="118274" y="1706786"/>
                  </a:lnTo>
                  <a:lnTo>
                    <a:pt x="118274" y="1718771"/>
                  </a:lnTo>
                  <a:lnTo>
                    <a:pt x="115436" y="1719251"/>
                  </a:lnTo>
                  <a:lnTo>
                    <a:pt x="107629" y="1713977"/>
                  </a:lnTo>
                  <a:close/>
                  <a:moveTo>
                    <a:pt x="118274" y="1706786"/>
                  </a:moveTo>
                  <a:lnTo>
                    <a:pt x="149483" y="1706067"/>
                  </a:lnTo>
                  <a:lnTo>
                    <a:pt x="177932" y="1705616"/>
                  </a:lnTo>
                  <a:lnTo>
                    <a:pt x="175047" y="1706786"/>
                  </a:lnTo>
                  <a:cubicBezTo>
                    <a:pt x="160854" y="1706786"/>
                    <a:pt x="150209" y="1706786"/>
                    <a:pt x="139564" y="1706786"/>
                  </a:cubicBezTo>
                  <a:lnTo>
                    <a:pt x="118274" y="1706786"/>
                  </a:lnTo>
                  <a:close/>
                  <a:moveTo>
                    <a:pt x="104081" y="1706786"/>
                  </a:moveTo>
                  <a:lnTo>
                    <a:pt x="120157" y="1706531"/>
                  </a:lnTo>
                  <a:lnTo>
                    <a:pt x="118274" y="1706786"/>
                  </a:lnTo>
                  <a:lnTo>
                    <a:pt x="118274" y="1706786"/>
                  </a:lnTo>
                  <a:close/>
                  <a:moveTo>
                    <a:pt x="187950" y="1701556"/>
                  </a:moveTo>
                  <a:lnTo>
                    <a:pt x="178467" y="1705399"/>
                  </a:lnTo>
                  <a:lnTo>
                    <a:pt x="149483" y="1706067"/>
                  </a:lnTo>
                  <a:lnTo>
                    <a:pt x="120157" y="1706531"/>
                  </a:lnTo>
                  <a:lnTo>
                    <a:pt x="130438" y="1705142"/>
                  </a:lnTo>
                  <a:close/>
                  <a:moveTo>
                    <a:pt x="235490" y="1698676"/>
                  </a:moveTo>
                  <a:lnTo>
                    <a:pt x="238162" y="1698524"/>
                  </a:lnTo>
                  <a:lnTo>
                    <a:pt x="198050" y="1705298"/>
                  </a:lnTo>
                  <a:lnTo>
                    <a:pt x="177932" y="1705616"/>
                  </a:lnTo>
                  <a:lnTo>
                    <a:pt x="178467" y="1705399"/>
                  </a:lnTo>
                  <a:lnTo>
                    <a:pt x="196337" y="1704988"/>
                  </a:lnTo>
                  <a:close/>
                  <a:moveTo>
                    <a:pt x="183067" y="1698032"/>
                  </a:moveTo>
                  <a:lnTo>
                    <a:pt x="130438" y="1705142"/>
                  </a:lnTo>
                  <a:lnTo>
                    <a:pt x="104081" y="1706786"/>
                  </a:lnTo>
                  <a:close/>
                  <a:moveTo>
                    <a:pt x="274400" y="1692403"/>
                  </a:moveTo>
                  <a:lnTo>
                    <a:pt x="268527" y="1693395"/>
                  </a:lnTo>
                  <a:lnTo>
                    <a:pt x="268217" y="1693400"/>
                  </a:lnTo>
                  <a:close/>
                  <a:moveTo>
                    <a:pt x="274400" y="1692403"/>
                  </a:moveTo>
                  <a:lnTo>
                    <a:pt x="276120" y="1693275"/>
                  </a:lnTo>
                  <a:lnTo>
                    <a:pt x="274840" y="1693295"/>
                  </a:lnTo>
                  <a:close/>
                  <a:moveTo>
                    <a:pt x="194162" y="1696533"/>
                  </a:moveTo>
                  <a:lnTo>
                    <a:pt x="194035" y="1696816"/>
                  </a:lnTo>
                  <a:lnTo>
                    <a:pt x="183067" y="1698032"/>
                  </a:lnTo>
                  <a:close/>
                  <a:moveTo>
                    <a:pt x="94619" y="1698796"/>
                  </a:moveTo>
                  <a:lnTo>
                    <a:pt x="104081" y="1706786"/>
                  </a:lnTo>
                  <a:cubicBezTo>
                    <a:pt x="96984" y="1706786"/>
                    <a:pt x="93436" y="1703190"/>
                    <a:pt x="93436" y="1699595"/>
                  </a:cubicBezTo>
                  <a:close/>
                  <a:moveTo>
                    <a:pt x="280868" y="1684818"/>
                  </a:moveTo>
                  <a:lnTo>
                    <a:pt x="264803" y="1686988"/>
                  </a:lnTo>
                  <a:lnTo>
                    <a:pt x="265274" y="1693447"/>
                  </a:lnTo>
                  <a:lnTo>
                    <a:pt x="268217" y="1693400"/>
                  </a:lnTo>
                  <a:lnTo>
                    <a:pt x="265304" y="1693870"/>
                  </a:lnTo>
                  <a:lnTo>
                    <a:pt x="265309" y="1693939"/>
                  </a:lnTo>
                  <a:lnTo>
                    <a:pt x="268527" y="1693395"/>
                  </a:lnTo>
                  <a:lnTo>
                    <a:pt x="274840" y="1693295"/>
                  </a:lnTo>
                  <a:lnTo>
                    <a:pt x="276344" y="1696344"/>
                  </a:lnTo>
                  <a:lnTo>
                    <a:pt x="265530" y="1696961"/>
                  </a:lnTo>
                  <a:lnTo>
                    <a:pt x="265726" y="1699657"/>
                  </a:lnTo>
                  <a:lnTo>
                    <a:pt x="277344" y="1698370"/>
                  </a:lnTo>
                  <a:lnTo>
                    <a:pt x="278575" y="1700864"/>
                  </a:lnTo>
                  <a:lnTo>
                    <a:pt x="265930" y="1702465"/>
                  </a:lnTo>
                  <a:lnTo>
                    <a:pt x="267292" y="1721168"/>
                  </a:lnTo>
                  <a:lnTo>
                    <a:pt x="284949" y="1721168"/>
                  </a:lnTo>
                  <a:lnTo>
                    <a:pt x="283876" y="1711607"/>
                  </a:lnTo>
                  <a:lnTo>
                    <a:pt x="281497" y="1706786"/>
                  </a:lnTo>
                  <a:lnTo>
                    <a:pt x="278575" y="1700864"/>
                  </a:lnTo>
                  <a:lnTo>
                    <a:pt x="282612" y="1700352"/>
                  </a:lnTo>
                  <a:lnTo>
                    <a:pt x="282328" y="1697817"/>
                  </a:lnTo>
                  <a:lnTo>
                    <a:pt x="277344" y="1698370"/>
                  </a:lnTo>
                  <a:lnTo>
                    <a:pt x="276344" y="1696344"/>
                  </a:lnTo>
                  <a:lnTo>
                    <a:pt x="281587" y="1696045"/>
                  </a:lnTo>
                  <a:lnTo>
                    <a:pt x="282161" y="1696336"/>
                  </a:lnTo>
                  <a:lnTo>
                    <a:pt x="282125" y="1696014"/>
                  </a:lnTo>
                  <a:lnTo>
                    <a:pt x="281587" y="1696045"/>
                  </a:lnTo>
                  <a:lnTo>
                    <a:pt x="276120" y="1693275"/>
                  </a:lnTo>
                  <a:lnTo>
                    <a:pt x="281808" y="1693185"/>
                  </a:lnTo>
                  <a:close/>
                  <a:moveTo>
                    <a:pt x="166277" y="1688525"/>
                  </a:moveTo>
                  <a:lnTo>
                    <a:pt x="175795" y="1690132"/>
                  </a:lnTo>
                  <a:lnTo>
                    <a:pt x="104081" y="1692403"/>
                  </a:lnTo>
                  <a:close/>
                  <a:moveTo>
                    <a:pt x="331173" y="1678831"/>
                  </a:moveTo>
                  <a:lnTo>
                    <a:pt x="333783" y="1678682"/>
                  </a:lnTo>
                  <a:lnTo>
                    <a:pt x="338270" y="1679819"/>
                  </a:lnTo>
                  <a:lnTo>
                    <a:pt x="339229" y="1681519"/>
                  </a:lnTo>
                  <a:lnTo>
                    <a:pt x="331173" y="1692403"/>
                  </a:lnTo>
                  <a:close/>
                  <a:moveTo>
                    <a:pt x="331173" y="1678021"/>
                  </a:moveTo>
                  <a:lnTo>
                    <a:pt x="331173" y="1678831"/>
                  </a:lnTo>
                  <a:lnTo>
                    <a:pt x="320789" y="1679424"/>
                  </a:lnTo>
                  <a:close/>
                  <a:moveTo>
                    <a:pt x="347362" y="1674201"/>
                  </a:moveTo>
                  <a:cubicBezTo>
                    <a:pt x="350689" y="1676223"/>
                    <a:pt x="356011" y="1692404"/>
                    <a:pt x="345366" y="1692403"/>
                  </a:cubicBezTo>
                  <a:lnTo>
                    <a:pt x="339229" y="1681519"/>
                  </a:lnTo>
                  <a:lnTo>
                    <a:pt x="341661" y="1678232"/>
                  </a:lnTo>
                  <a:lnTo>
                    <a:pt x="345366" y="1678021"/>
                  </a:lnTo>
                  <a:cubicBezTo>
                    <a:pt x="345366" y="1674425"/>
                    <a:pt x="346253" y="1673526"/>
                    <a:pt x="347362" y="1674201"/>
                  </a:cubicBezTo>
                  <a:close/>
                  <a:moveTo>
                    <a:pt x="279770" y="1675033"/>
                  </a:moveTo>
                  <a:lnTo>
                    <a:pt x="264184" y="1678488"/>
                  </a:lnTo>
                  <a:lnTo>
                    <a:pt x="264487" y="1682638"/>
                  </a:lnTo>
                  <a:lnTo>
                    <a:pt x="280521" y="1681723"/>
                  </a:lnTo>
                  <a:close/>
                  <a:moveTo>
                    <a:pt x="104081" y="1678021"/>
                  </a:moveTo>
                  <a:lnTo>
                    <a:pt x="104081" y="1692403"/>
                  </a:lnTo>
                  <a:lnTo>
                    <a:pt x="94619" y="1698796"/>
                  </a:lnTo>
                  <a:lnTo>
                    <a:pt x="93436" y="1697797"/>
                  </a:lnTo>
                  <a:cubicBezTo>
                    <a:pt x="93436" y="1692403"/>
                    <a:pt x="96984" y="1685212"/>
                    <a:pt x="104081" y="1678021"/>
                  </a:cubicBezTo>
                  <a:close/>
                  <a:moveTo>
                    <a:pt x="331173" y="1663639"/>
                  </a:moveTo>
                  <a:cubicBezTo>
                    <a:pt x="338270" y="1663639"/>
                    <a:pt x="341818" y="1670830"/>
                    <a:pt x="341818" y="1678021"/>
                  </a:cubicBezTo>
                  <a:lnTo>
                    <a:pt x="341661" y="1678232"/>
                  </a:lnTo>
                  <a:lnTo>
                    <a:pt x="333783" y="1678682"/>
                  </a:lnTo>
                  <a:lnTo>
                    <a:pt x="331173" y="1678021"/>
                  </a:lnTo>
                  <a:close/>
                  <a:moveTo>
                    <a:pt x="250194" y="1411547"/>
                  </a:moveTo>
                  <a:lnTo>
                    <a:pt x="255091" y="1553612"/>
                  </a:lnTo>
                  <a:lnTo>
                    <a:pt x="263648" y="1671123"/>
                  </a:lnTo>
                  <a:lnTo>
                    <a:pt x="279138" y="1669406"/>
                  </a:lnTo>
                  <a:close/>
                  <a:moveTo>
                    <a:pt x="142553" y="1264233"/>
                  </a:moveTo>
                  <a:lnTo>
                    <a:pt x="140623" y="1267666"/>
                  </a:lnTo>
                  <a:lnTo>
                    <a:pt x="127083" y="1269919"/>
                  </a:lnTo>
                  <a:cubicBezTo>
                    <a:pt x="104220" y="1271717"/>
                    <a:pt x="83116" y="1271717"/>
                    <a:pt x="62011" y="1271717"/>
                  </a:cubicBezTo>
                  <a:close/>
                  <a:moveTo>
                    <a:pt x="193480" y="1259500"/>
                  </a:moveTo>
                  <a:lnTo>
                    <a:pt x="199013" y="1259659"/>
                  </a:lnTo>
                  <a:lnTo>
                    <a:pt x="179845" y="1271717"/>
                  </a:lnTo>
                  <a:cubicBezTo>
                    <a:pt x="171051" y="1275313"/>
                    <a:pt x="160499" y="1278908"/>
                    <a:pt x="146429" y="1286100"/>
                  </a:cubicBezTo>
                  <a:cubicBezTo>
                    <a:pt x="146429" y="1286100"/>
                    <a:pt x="138515" y="1278010"/>
                    <a:pt x="140494" y="1267897"/>
                  </a:cubicBezTo>
                  <a:lnTo>
                    <a:pt x="140623" y="1267666"/>
                  </a:lnTo>
                  <a:lnTo>
                    <a:pt x="184913" y="1260296"/>
                  </a:lnTo>
                  <a:close/>
                  <a:moveTo>
                    <a:pt x="202708" y="1257335"/>
                  </a:moveTo>
                  <a:lnTo>
                    <a:pt x="199899" y="1259102"/>
                  </a:lnTo>
                  <a:lnTo>
                    <a:pt x="197432" y="1259133"/>
                  </a:lnTo>
                  <a:lnTo>
                    <a:pt x="193480" y="1259500"/>
                  </a:lnTo>
                  <a:lnTo>
                    <a:pt x="190255" y="1259407"/>
                  </a:lnTo>
                  <a:close/>
                  <a:moveTo>
                    <a:pt x="145981" y="1258132"/>
                  </a:moveTo>
                  <a:lnTo>
                    <a:pt x="190255" y="1259407"/>
                  </a:lnTo>
                  <a:lnTo>
                    <a:pt x="184913" y="1260296"/>
                  </a:lnTo>
                  <a:lnTo>
                    <a:pt x="142553" y="1264233"/>
                  </a:lnTo>
                  <a:close/>
                  <a:moveTo>
                    <a:pt x="208412" y="1253351"/>
                  </a:moveTo>
                  <a:lnTo>
                    <a:pt x="208644" y="1255087"/>
                  </a:lnTo>
                  <a:cubicBezTo>
                    <a:pt x="207985" y="1256436"/>
                    <a:pt x="206226" y="1257335"/>
                    <a:pt x="202708" y="1257335"/>
                  </a:cubicBezTo>
                  <a:lnTo>
                    <a:pt x="201835" y="1253765"/>
                  </a:lnTo>
                  <a:close/>
                  <a:moveTo>
                    <a:pt x="350494" y="1244050"/>
                  </a:moveTo>
                  <a:lnTo>
                    <a:pt x="343406" y="1257335"/>
                  </a:lnTo>
                  <a:lnTo>
                    <a:pt x="343406" y="1245165"/>
                  </a:lnTo>
                  <a:close/>
                  <a:moveTo>
                    <a:pt x="118290" y="1257335"/>
                  </a:moveTo>
                  <a:lnTo>
                    <a:pt x="149582" y="1256261"/>
                  </a:lnTo>
                  <a:lnTo>
                    <a:pt x="146429" y="1257335"/>
                  </a:lnTo>
                  <a:lnTo>
                    <a:pt x="145981" y="1258132"/>
                  </a:lnTo>
                  <a:close/>
                  <a:moveTo>
                    <a:pt x="351080" y="1242952"/>
                  </a:moveTo>
                  <a:lnTo>
                    <a:pt x="357476" y="1242952"/>
                  </a:lnTo>
                  <a:lnTo>
                    <a:pt x="350494" y="1244050"/>
                  </a:lnTo>
                  <a:close/>
                  <a:moveTo>
                    <a:pt x="62011" y="1257335"/>
                  </a:moveTo>
                  <a:cubicBezTo>
                    <a:pt x="62011" y="1257335"/>
                    <a:pt x="62011" y="1271717"/>
                    <a:pt x="62011" y="1271717"/>
                  </a:cubicBezTo>
                  <a:cubicBezTo>
                    <a:pt x="47941" y="1271717"/>
                    <a:pt x="47941" y="1257335"/>
                    <a:pt x="62011" y="1257335"/>
                  </a:cubicBezTo>
                  <a:close/>
                  <a:moveTo>
                    <a:pt x="130685" y="1249801"/>
                  </a:moveTo>
                  <a:lnTo>
                    <a:pt x="130601" y="1250144"/>
                  </a:lnTo>
                  <a:cubicBezTo>
                    <a:pt x="128842" y="1253739"/>
                    <a:pt x="125325" y="1257335"/>
                    <a:pt x="118290" y="1257335"/>
                  </a:cubicBezTo>
                  <a:lnTo>
                    <a:pt x="119853" y="1250943"/>
                  </a:lnTo>
                  <a:lnTo>
                    <a:pt x="127083" y="1250144"/>
                  </a:lnTo>
                  <a:close/>
                  <a:moveTo>
                    <a:pt x="122980" y="1248431"/>
                  </a:moveTo>
                  <a:lnTo>
                    <a:pt x="120049" y="1250144"/>
                  </a:lnTo>
                  <a:lnTo>
                    <a:pt x="119853" y="1250943"/>
                  </a:lnTo>
                  <a:lnTo>
                    <a:pt x="62011" y="1257335"/>
                  </a:lnTo>
                  <a:close/>
                  <a:moveTo>
                    <a:pt x="190609" y="1244103"/>
                  </a:moveTo>
                  <a:lnTo>
                    <a:pt x="200950" y="1250144"/>
                  </a:lnTo>
                  <a:lnTo>
                    <a:pt x="201835" y="1253765"/>
                  </a:lnTo>
                  <a:lnTo>
                    <a:pt x="177207" y="1255312"/>
                  </a:lnTo>
                  <a:lnTo>
                    <a:pt x="149582" y="1256261"/>
                  </a:lnTo>
                  <a:lnTo>
                    <a:pt x="183192" y="1244808"/>
                  </a:lnTo>
                  <a:close/>
                  <a:moveTo>
                    <a:pt x="132360" y="1242952"/>
                  </a:moveTo>
                  <a:lnTo>
                    <a:pt x="131317" y="1247214"/>
                  </a:lnTo>
                  <a:lnTo>
                    <a:pt x="122980" y="1248431"/>
                  </a:lnTo>
                  <a:close/>
                  <a:moveTo>
                    <a:pt x="345038" y="1229961"/>
                  </a:moveTo>
                  <a:lnTo>
                    <a:pt x="353958" y="1237559"/>
                  </a:lnTo>
                  <a:lnTo>
                    <a:pt x="351080" y="1242952"/>
                  </a:lnTo>
                  <a:lnTo>
                    <a:pt x="343406" y="1242952"/>
                  </a:lnTo>
                  <a:lnTo>
                    <a:pt x="343406" y="1230143"/>
                  </a:lnTo>
                  <a:close/>
                  <a:moveTo>
                    <a:pt x="357475" y="1228570"/>
                  </a:moveTo>
                  <a:cubicBezTo>
                    <a:pt x="371545" y="1228570"/>
                    <a:pt x="371545" y="1242952"/>
                    <a:pt x="357476" y="1242952"/>
                  </a:cubicBezTo>
                  <a:cubicBezTo>
                    <a:pt x="357475" y="1228570"/>
                    <a:pt x="357475" y="1228570"/>
                    <a:pt x="357475" y="1228570"/>
                  </a:cubicBezTo>
                  <a:close/>
                  <a:moveTo>
                    <a:pt x="216778" y="1232355"/>
                  </a:moveTo>
                  <a:lnTo>
                    <a:pt x="216778" y="1236368"/>
                  </a:lnTo>
                  <a:lnTo>
                    <a:pt x="197432" y="1237559"/>
                  </a:lnTo>
                  <a:lnTo>
                    <a:pt x="163955" y="1242448"/>
                  </a:lnTo>
                  <a:lnTo>
                    <a:pt x="132360" y="1242952"/>
                  </a:lnTo>
                  <a:close/>
                  <a:moveTo>
                    <a:pt x="88634" y="685970"/>
                  </a:moveTo>
                  <a:lnTo>
                    <a:pt x="60469" y="688832"/>
                  </a:lnTo>
                  <a:lnTo>
                    <a:pt x="60469" y="687874"/>
                  </a:lnTo>
                  <a:close/>
                  <a:moveTo>
                    <a:pt x="94553" y="685368"/>
                  </a:moveTo>
                  <a:lnTo>
                    <a:pt x="95405" y="685512"/>
                  </a:lnTo>
                  <a:lnTo>
                    <a:pt x="88634" y="685970"/>
                  </a:lnTo>
                  <a:close/>
                  <a:moveTo>
                    <a:pt x="125844" y="683454"/>
                  </a:moveTo>
                  <a:lnTo>
                    <a:pt x="97184" y="685812"/>
                  </a:lnTo>
                  <a:lnTo>
                    <a:pt x="95405" y="685512"/>
                  </a:lnTo>
                  <a:close/>
                  <a:moveTo>
                    <a:pt x="187950" y="678345"/>
                  </a:moveTo>
                  <a:lnTo>
                    <a:pt x="188151" y="678361"/>
                  </a:lnTo>
                  <a:lnTo>
                    <a:pt x="175556" y="680093"/>
                  </a:lnTo>
                  <a:lnTo>
                    <a:pt x="125844" y="683454"/>
                  </a:lnTo>
                  <a:close/>
                  <a:moveTo>
                    <a:pt x="217229" y="676069"/>
                  </a:moveTo>
                  <a:lnTo>
                    <a:pt x="217449" y="680772"/>
                  </a:lnTo>
                  <a:lnTo>
                    <a:pt x="217913" y="680810"/>
                  </a:lnTo>
                  <a:lnTo>
                    <a:pt x="217913" y="676059"/>
                  </a:lnTo>
                  <a:close/>
                  <a:moveTo>
                    <a:pt x="196809" y="677172"/>
                  </a:moveTo>
                  <a:lnTo>
                    <a:pt x="195448" y="678962"/>
                  </a:lnTo>
                  <a:lnTo>
                    <a:pt x="188151" y="678361"/>
                  </a:lnTo>
                  <a:close/>
                  <a:moveTo>
                    <a:pt x="216876" y="668522"/>
                  </a:moveTo>
                  <a:lnTo>
                    <a:pt x="217149" y="674376"/>
                  </a:lnTo>
                  <a:lnTo>
                    <a:pt x="217913" y="674271"/>
                  </a:lnTo>
                  <a:lnTo>
                    <a:pt x="217913" y="668600"/>
                  </a:lnTo>
                  <a:close/>
                  <a:moveTo>
                    <a:pt x="50988" y="678026"/>
                  </a:moveTo>
                  <a:lnTo>
                    <a:pt x="60469" y="679624"/>
                  </a:lnTo>
                  <a:lnTo>
                    <a:pt x="60469" y="687874"/>
                  </a:lnTo>
                  <a:lnTo>
                    <a:pt x="59394" y="687947"/>
                  </a:lnTo>
                  <a:lnTo>
                    <a:pt x="49846" y="680093"/>
                  </a:lnTo>
                  <a:close/>
                  <a:moveTo>
                    <a:pt x="315430" y="660867"/>
                  </a:moveTo>
                  <a:cubicBezTo>
                    <a:pt x="329594" y="660866"/>
                    <a:pt x="329594" y="688832"/>
                    <a:pt x="315429" y="688832"/>
                  </a:cubicBezTo>
                  <a:cubicBezTo>
                    <a:pt x="315430" y="674849"/>
                    <a:pt x="315430" y="674849"/>
                    <a:pt x="315430" y="660867"/>
                  </a:cubicBezTo>
                  <a:close/>
                  <a:moveTo>
                    <a:pt x="53710" y="673099"/>
                  </a:moveTo>
                  <a:lnTo>
                    <a:pt x="50988" y="678026"/>
                  </a:lnTo>
                  <a:lnTo>
                    <a:pt x="32141" y="674849"/>
                  </a:lnTo>
                  <a:close/>
                  <a:moveTo>
                    <a:pt x="161391" y="664362"/>
                  </a:moveTo>
                  <a:lnTo>
                    <a:pt x="192370" y="666685"/>
                  </a:lnTo>
                  <a:lnTo>
                    <a:pt x="198573" y="674849"/>
                  </a:lnTo>
                  <a:lnTo>
                    <a:pt x="197428" y="676357"/>
                  </a:lnTo>
                  <a:lnTo>
                    <a:pt x="180867" y="676597"/>
                  </a:lnTo>
                  <a:lnTo>
                    <a:pt x="94553" y="685368"/>
                  </a:lnTo>
                  <a:lnTo>
                    <a:pt x="60469" y="679624"/>
                  </a:lnTo>
                  <a:lnTo>
                    <a:pt x="60469" y="672551"/>
                  </a:lnTo>
                  <a:close/>
                  <a:moveTo>
                    <a:pt x="216352" y="657324"/>
                  </a:moveTo>
                  <a:lnTo>
                    <a:pt x="216518" y="660867"/>
                  </a:lnTo>
                  <a:lnTo>
                    <a:pt x="217913" y="660867"/>
                  </a:lnTo>
                  <a:lnTo>
                    <a:pt x="217913" y="657390"/>
                  </a:lnTo>
                  <a:close/>
                  <a:moveTo>
                    <a:pt x="107319" y="660867"/>
                  </a:moveTo>
                  <a:lnTo>
                    <a:pt x="187950" y="660866"/>
                  </a:lnTo>
                  <a:lnTo>
                    <a:pt x="187950" y="660867"/>
                  </a:lnTo>
                  <a:close/>
                  <a:moveTo>
                    <a:pt x="85611" y="660866"/>
                  </a:moveTo>
                  <a:lnTo>
                    <a:pt x="104733" y="660866"/>
                  </a:lnTo>
                  <a:lnTo>
                    <a:pt x="107319" y="660867"/>
                  </a:lnTo>
                  <a:close/>
                  <a:moveTo>
                    <a:pt x="60469" y="660867"/>
                  </a:moveTo>
                  <a:lnTo>
                    <a:pt x="60469" y="672551"/>
                  </a:lnTo>
                  <a:lnTo>
                    <a:pt x="53710" y="673099"/>
                  </a:lnTo>
                  <a:close/>
                  <a:moveTo>
                    <a:pt x="57358" y="360416"/>
                  </a:moveTo>
                  <a:lnTo>
                    <a:pt x="58432" y="360392"/>
                  </a:lnTo>
                  <a:lnTo>
                    <a:pt x="57358" y="360739"/>
                  </a:lnTo>
                  <a:close/>
                  <a:moveTo>
                    <a:pt x="160593" y="335124"/>
                  </a:moveTo>
                  <a:lnTo>
                    <a:pt x="163503" y="352411"/>
                  </a:lnTo>
                  <a:lnTo>
                    <a:pt x="121887" y="358965"/>
                  </a:lnTo>
                  <a:lnTo>
                    <a:pt x="58432" y="360392"/>
                  </a:lnTo>
                  <a:lnTo>
                    <a:pt x="130090" y="337230"/>
                  </a:lnTo>
                  <a:close/>
                  <a:moveTo>
                    <a:pt x="179606" y="322439"/>
                  </a:moveTo>
                  <a:lnTo>
                    <a:pt x="180558" y="333745"/>
                  </a:lnTo>
                  <a:lnTo>
                    <a:pt x="160593" y="335124"/>
                  </a:lnTo>
                  <a:lnTo>
                    <a:pt x="159435" y="328248"/>
                  </a:lnTo>
                  <a:close/>
                  <a:moveTo>
                    <a:pt x="155955" y="307580"/>
                  </a:moveTo>
                  <a:lnTo>
                    <a:pt x="157736" y="318156"/>
                  </a:lnTo>
                  <a:lnTo>
                    <a:pt x="159435" y="328248"/>
                  </a:lnTo>
                  <a:lnTo>
                    <a:pt x="145189" y="332350"/>
                  </a:lnTo>
                  <a:lnTo>
                    <a:pt x="130090" y="337230"/>
                  </a:lnTo>
                  <a:lnTo>
                    <a:pt x="123679" y="337673"/>
                  </a:lnTo>
                  <a:cubicBezTo>
                    <a:pt x="100377" y="339447"/>
                    <a:pt x="78868" y="339447"/>
                    <a:pt x="57358" y="332350"/>
                  </a:cubicBezTo>
                  <a:lnTo>
                    <a:pt x="57358" y="360416"/>
                  </a:lnTo>
                  <a:lnTo>
                    <a:pt x="43018" y="360739"/>
                  </a:lnTo>
                  <a:cubicBezTo>
                    <a:pt x="43019" y="346544"/>
                    <a:pt x="43019" y="332350"/>
                    <a:pt x="43019" y="332350"/>
                  </a:cubicBezTo>
                  <a:cubicBezTo>
                    <a:pt x="78868" y="325253"/>
                    <a:pt x="111132" y="318156"/>
                    <a:pt x="141604" y="311059"/>
                  </a:cubicBezTo>
                  <a:close/>
                  <a:moveTo>
                    <a:pt x="44460" y="313950"/>
                  </a:moveTo>
                  <a:lnTo>
                    <a:pt x="44811" y="316381"/>
                  </a:lnTo>
                  <a:cubicBezTo>
                    <a:pt x="46604" y="318156"/>
                    <a:pt x="50188" y="318156"/>
                    <a:pt x="57358" y="318156"/>
                  </a:cubicBezTo>
                  <a:cubicBezTo>
                    <a:pt x="43019" y="332350"/>
                    <a:pt x="43019" y="318156"/>
                    <a:pt x="43019" y="318156"/>
                  </a:cubicBezTo>
                  <a:close/>
                  <a:moveTo>
                    <a:pt x="44151" y="311805"/>
                  </a:moveTo>
                  <a:lnTo>
                    <a:pt x="44453" y="313897"/>
                  </a:lnTo>
                  <a:lnTo>
                    <a:pt x="43019" y="318156"/>
                  </a:lnTo>
                  <a:close/>
                  <a:moveTo>
                    <a:pt x="154384" y="298247"/>
                  </a:moveTo>
                  <a:lnTo>
                    <a:pt x="177719" y="300024"/>
                  </a:lnTo>
                  <a:lnTo>
                    <a:pt x="177907" y="302258"/>
                  </a:lnTo>
                  <a:lnTo>
                    <a:pt x="155955" y="307580"/>
                  </a:lnTo>
                  <a:close/>
                  <a:moveTo>
                    <a:pt x="14339" y="303961"/>
                  </a:moveTo>
                  <a:cubicBezTo>
                    <a:pt x="28679" y="303961"/>
                    <a:pt x="28679" y="318156"/>
                    <a:pt x="43019" y="318156"/>
                  </a:cubicBezTo>
                  <a:cubicBezTo>
                    <a:pt x="28679" y="332350"/>
                    <a:pt x="14339" y="318156"/>
                    <a:pt x="14339" y="303961"/>
                  </a:cubicBezTo>
                  <a:close/>
                  <a:moveTo>
                    <a:pt x="229434" y="289767"/>
                  </a:moveTo>
                  <a:lnTo>
                    <a:pt x="223329" y="291247"/>
                  </a:lnTo>
                  <a:lnTo>
                    <a:pt x="223915" y="303541"/>
                  </a:lnTo>
                  <a:lnTo>
                    <a:pt x="229434" y="303961"/>
                  </a:lnTo>
                  <a:cubicBezTo>
                    <a:pt x="229434" y="303961"/>
                    <a:pt x="229434" y="303961"/>
                    <a:pt x="229434" y="289767"/>
                  </a:cubicBezTo>
                  <a:close/>
                  <a:moveTo>
                    <a:pt x="63383" y="291317"/>
                  </a:moveTo>
                  <a:lnTo>
                    <a:pt x="69094" y="291752"/>
                  </a:lnTo>
                  <a:lnTo>
                    <a:pt x="57358" y="318156"/>
                  </a:lnTo>
                  <a:close/>
                  <a:moveTo>
                    <a:pt x="52339" y="290477"/>
                  </a:moveTo>
                  <a:lnTo>
                    <a:pt x="52502" y="290489"/>
                  </a:lnTo>
                  <a:lnTo>
                    <a:pt x="44460" y="313950"/>
                  </a:lnTo>
                  <a:lnTo>
                    <a:pt x="44453" y="313897"/>
                  </a:lnTo>
                  <a:close/>
                  <a:moveTo>
                    <a:pt x="47679" y="290122"/>
                  </a:moveTo>
                  <a:lnTo>
                    <a:pt x="48012" y="290147"/>
                  </a:lnTo>
                  <a:lnTo>
                    <a:pt x="44151" y="311805"/>
                  </a:lnTo>
                  <a:lnTo>
                    <a:pt x="43019" y="303961"/>
                  </a:lnTo>
                  <a:close/>
                  <a:moveTo>
                    <a:pt x="48593" y="286888"/>
                  </a:moveTo>
                  <a:lnTo>
                    <a:pt x="48396" y="287992"/>
                  </a:lnTo>
                  <a:lnTo>
                    <a:pt x="47679" y="290122"/>
                  </a:lnTo>
                  <a:lnTo>
                    <a:pt x="43019" y="289767"/>
                  </a:lnTo>
                  <a:close/>
                  <a:moveTo>
                    <a:pt x="54591" y="283790"/>
                  </a:moveTo>
                  <a:lnTo>
                    <a:pt x="52339" y="290477"/>
                  </a:lnTo>
                  <a:lnTo>
                    <a:pt x="48012" y="290147"/>
                  </a:lnTo>
                  <a:lnTo>
                    <a:pt x="48396" y="287992"/>
                  </a:lnTo>
                  <a:lnTo>
                    <a:pt x="48805" y="286779"/>
                  </a:lnTo>
                  <a:close/>
                  <a:moveTo>
                    <a:pt x="57358" y="282361"/>
                  </a:moveTo>
                  <a:lnTo>
                    <a:pt x="57358" y="289767"/>
                  </a:lnTo>
                  <a:lnTo>
                    <a:pt x="64629" y="285768"/>
                  </a:lnTo>
                  <a:lnTo>
                    <a:pt x="63383" y="291317"/>
                  </a:lnTo>
                  <a:lnTo>
                    <a:pt x="52502" y="290489"/>
                  </a:lnTo>
                  <a:lnTo>
                    <a:pt x="54842" y="283661"/>
                  </a:lnTo>
                  <a:close/>
                  <a:moveTo>
                    <a:pt x="78996" y="277867"/>
                  </a:moveTo>
                  <a:lnTo>
                    <a:pt x="107547" y="280895"/>
                  </a:lnTo>
                  <a:lnTo>
                    <a:pt x="150692" y="276320"/>
                  </a:lnTo>
                  <a:lnTo>
                    <a:pt x="154384" y="298247"/>
                  </a:lnTo>
                  <a:lnTo>
                    <a:pt x="136226" y="296864"/>
                  </a:lnTo>
                  <a:lnTo>
                    <a:pt x="69094" y="291752"/>
                  </a:lnTo>
                  <a:lnTo>
                    <a:pt x="74060" y="280582"/>
                  </a:lnTo>
                  <a:close/>
                  <a:moveTo>
                    <a:pt x="68263" y="276729"/>
                  </a:moveTo>
                  <a:lnTo>
                    <a:pt x="75434" y="277490"/>
                  </a:lnTo>
                  <a:lnTo>
                    <a:pt x="74060" y="280582"/>
                  </a:lnTo>
                  <a:lnTo>
                    <a:pt x="64629" y="285768"/>
                  </a:lnTo>
                  <a:lnTo>
                    <a:pt x="66448" y="277667"/>
                  </a:lnTo>
                  <a:close/>
                  <a:moveTo>
                    <a:pt x="57605" y="275599"/>
                  </a:moveTo>
                  <a:lnTo>
                    <a:pt x="66696" y="276563"/>
                  </a:lnTo>
                  <a:lnTo>
                    <a:pt x="66448" y="277667"/>
                  </a:lnTo>
                  <a:lnTo>
                    <a:pt x="57358" y="282361"/>
                  </a:lnTo>
                  <a:lnTo>
                    <a:pt x="57358" y="276320"/>
                  </a:lnTo>
                  <a:close/>
                  <a:moveTo>
                    <a:pt x="57358" y="275573"/>
                  </a:moveTo>
                  <a:lnTo>
                    <a:pt x="57358" y="276320"/>
                  </a:lnTo>
                  <a:lnTo>
                    <a:pt x="54842" y="283661"/>
                  </a:lnTo>
                  <a:lnTo>
                    <a:pt x="54591" y="283790"/>
                  </a:lnTo>
                  <a:close/>
                  <a:moveTo>
                    <a:pt x="25408" y="276569"/>
                  </a:moveTo>
                  <a:lnTo>
                    <a:pt x="27014" y="283050"/>
                  </a:lnTo>
                  <a:lnTo>
                    <a:pt x="14339" y="303961"/>
                  </a:lnTo>
                  <a:close/>
                  <a:moveTo>
                    <a:pt x="31547" y="275573"/>
                  </a:moveTo>
                  <a:lnTo>
                    <a:pt x="41226" y="275573"/>
                  </a:lnTo>
                  <a:cubicBezTo>
                    <a:pt x="43019" y="275572"/>
                    <a:pt x="43019" y="275572"/>
                    <a:pt x="43019" y="275572"/>
                  </a:cubicBezTo>
                  <a:cubicBezTo>
                    <a:pt x="43019" y="275572"/>
                    <a:pt x="43019" y="289767"/>
                    <a:pt x="43019" y="289767"/>
                  </a:cubicBezTo>
                  <a:cubicBezTo>
                    <a:pt x="28679" y="289767"/>
                    <a:pt x="28679" y="289767"/>
                    <a:pt x="28679" y="289767"/>
                  </a:cubicBezTo>
                  <a:lnTo>
                    <a:pt x="27014" y="283050"/>
                  </a:lnTo>
                  <a:close/>
                  <a:moveTo>
                    <a:pt x="32854" y="273416"/>
                  </a:moveTo>
                  <a:lnTo>
                    <a:pt x="31547" y="275573"/>
                  </a:lnTo>
                  <a:lnTo>
                    <a:pt x="28679" y="275573"/>
                  </a:lnTo>
                  <a:close/>
                  <a:moveTo>
                    <a:pt x="54751" y="269121"/>
                  </a:moveTo>
                  <a:lnTo>
                    <a:pt x="48805" y="286779"/>
                  </a:lnTo>
                  <a:lnTo>
                    <a:pt x="48593" y="286888"/>
                  </a:lnTo>
                  <a:lnTo>
                    <a:pt x="51435" y="270944"/>
                  </a:lnTo>
                  <a:close/>
                  <a:moveTo>
                    <a:pt x="61004" y="265681"/>
                  </a:moveTo>
                  <a:lnTo>
                    <a:pt x="57605" y="275599"/>
                  </a:lnTo>
                  <a:lnTo>
                    <a:pt x="57358" y="275572"/>
                  </a:lnTo>
                  <a:lnTo>
                    <a:pt x="60617" y="265894"/>
                  </a:lnTo>
                  <a:close/>
                  <a:moveTo>
                    <a:pt x="52834" y="263098"/>
                  </a:moveTo>
                  <a:lnTo>
                    <a:pt x="51435" y="270944"/>
                  </a:lnTo>
                  <a:lnTo>
                    <a:pt x="43019" y="275572"/>
                  </a:lnTo>
                  <a:lnTo>
                    <a:pt x="43473" y="267932"/>
                  </a:lnTo>
                  <a:close/>
                  <a:moveTo>
                    <a:pt x="63396" y="257643"/>
                  </a:moveTo>
                  <a:lnTo>
                    <a:pt x="60617" y="265894"/>
                  </a:lnTo>
                  <a:lnTo>
                    <a:pt x="54751" y="269121"/>
                  </a:lnTo>
                  <a:lnTo>
                    <a:pt x="57358" y="261378"/>
                  </a:lnTo>
                  <a:lnTo>
                    <a:pt x="57610" y="260631"/>
                  </a:lnTo>
                  <a:close/>
                  <a:moveTo>
                    <a:pt x="79865" y="256678"/>
                  </a:moveTo>
                  <a:lnTo>
                    <a:pt x="77363" y="272029"/>
                  </a:lnTo>
                  <a:lnTo>
                    <a:pt x="68263" y="276729"/>
                  </a:lnTo>
                  <a:lnTo>
                    <a:pt x="66696" y="276563"/>
                  </a:lnTo>
                  <a:lnTo>
                    <a:pt x="68113" y="270250"/>
                  </a:lnTo>
                  <a:close/>
                  <a:moveTo>
                    <a:pt x="173525" y="250214"/>
                  </a:moveTo>
                  <a:lnTo>
                    <a:pt x="186415" y="261378"/>
                  </a:lnTo>
                  <a:lnTo>
                    <a:pt x="174124" y="257323"/>
                  </a:lnTo>
                  <a:close/>
                  <a:moveTo>
                    <a:pt x="82127" y="254066"/>
                  </a:moveTo>
                  <a:lnTo>
                    <a:pt x="79865" y="256678"/>
                  </a:lnTo>
                  <a:lnTo>
                    <a:pt x="80110" y="255175"/>
                  </a:lnTo>
                  <a:close/>
                  <a:moveTo>
                    <a:pt x="200755" y="247184"/>
                  </a:moveTo>
                  <a:cubicBezTo>
                    <a:pt x="200755" y="247184"/>
                    <a:pt x="200754" y="261378"/>
                    <a:pt x="186415" y="261378"/>
                  </a:cubicBezTo>
                  <a:cubicBezTo>
                    <a:pt x="186415" y="247184"/>
                    <a:pt x="186415" y="247184"/>
                    <a:pt x="200755" y="247184"/>
                  </a:cubicBezTo>
                  <a:close/>
                  <a:moveTo>
                    <a:pt x="44265" y="254589"/>
                  </a:moveTo>
                  <a:lnTo>
                    <a:pt x="43473" y="267932"/>
                  </a:lnTo>
                  <a:lnTo>
                    <a:pt x="32854" y="273416"/>
                  </a:lnTo>
                  <a:close/>
                  <a:moveTo>
                    <a:pt x="145927" y="248019"/>
                  </a:moveTo>
                  <a:lnTo>
                    <a:pt x="174124" y="257323"/>
                  </a:lnTo>
                  <a:lnTo>
                    <a:pt x="175913" y="278572"/>
                  </a:lnTo>
                  <a:lnTo>
                    <a:pt x="157736" y="275573"/>
                  </a:lnTo>
                  <a:lnTo>
                    <a:pt x="150692" y="276320"/>
                  </a:lnTo>
                  <a:close/>
                  <a:moveTo>
                    <a:pt x="61839" y="248071"/>
                  </a:moveTo>
                  <a:lnTo>
                    <a:pt x="57610" y="260631"/>
                  </a:lnTo>
                  <a:lnTo>
                    <a:pt x="52834" y="263098"/>
                  </a:lnTo>
                  <a:lnTo>
                    <a:pt x="53773" y="257830"/>
                  </a:lnTo>
                  <a:close/>
                  <a:moveTo>
                    <a:pt x="81585" y="246120"/>
                  </a:moveTo>
                  <a:lnTo>
                    <a:pt x="80110" y="255175"/>
                  </a:lnTo>
                  <a:lnTo>
                    <a:pt x="61004" y="265681"/>
                  </a:lnTo>
                  <a:lnTo>
                    <a:pt x="63838" y="257415"/>
                  </a:lnTo>
                  <a:lnTo>
                    <a:pt x="69905" y="254281"/>
                  </a:lnTo>
                  <a:close/>
                  <a:moveTo>
                    <a:pt x="144854" y="241650"/>
                  </a:moveTo>
                  <a:lnTo>
                    <a:pt x="145927" y="248019"/>
                  </a:lnTo>
                  <a:lnTo>
                    <a:pt x="138019" y="245410"/>
                  </a:lnTo>
                  <a:close/>
                  <a:moveTo>
                    <a:pt x="125060" y="241134"/>
                  </a:moveTo>
                  <a:lnTo>
                    <a:pt x="138019" y="245410"/>
                  </a:lnTo>
                  <a:lnTo>
                    <a:pt x="78996" y="277867"/>
                  </a:lnTo>
                  <a:lnTo>
                    <a:pt x="75434" y="277490"/>
                  </a:lnTo>
                  <a:lnTo>
                    <a:pt x="77075" y="273798"/>
                  </a:lnTo>
                  <a:lnTo>
                    <a:pt x="77363" y="272029"/>
                  </a:lnTo>
                  <a:lnTo>
                    <a:pt x="84245" y="268475"/>
                  </a:lnTo>
                  <a:cubicBezTo>
                    <a:pt x="96792" y="261378"/>
                    <a:pt x="107547" y="254281"/>
                    <a:pt x="114717" y="247184"/>
                  </a:cubicBezTo>
                  <a:close/>
                  <a:moveTo>
                    <a:pt x="171401" y="233156"/>
                  </a:moveTo>
                  <a:lnTo>
                    <a:pt x="172118" y="233499"/>
                  </a:lnTo>
                  <a:lnTo>
                    <a:pt x="173525" y="250214"/>
                  </a:lnTo>
                  <a:lnTo>
                    <a:pt x="172075" y="248958"/>
                  </a:lnTo>
                  <a:cubicBezTo>
                    <a:pt x="168490" y="247184"/>
                    <a:pt x="164906" y="247184"/>
                    <a:pt x="157736" y="247184"/>
                  </a:cubicBezTo>
                  <a:cubicBezTo>
                    <a:pt x="157736" y="240087"/>
                    <a:pt x="161321" y="236538"/>
                    <a:pt x="164906" y="234764"/>
                  </a:cubicBezTo>
                  <a:close/>
                  <a:moveTo>
                    <a:pt x="172075" y="232989"/>
                  </a:moveTo>
                  <a:cubicBezTo>
                    <a:pt x="172075" y="232989"/>
                    <a:pt x="186415" y="232989"/>
                    <a:pt x="200755" y="247184"/>
                  </a:cubicBezTo>
                  <a:lnTo>
                    <a:pt x="172118" y="233499"/>
                  </a:lnTo>
                  <a:close/>
                  <a:moveTo>
                    <a:pt x="170845" y="232891"/>
                  </a:moveTo>
                  <a:lnTo>
                    <a:pt x="172075" y="232989"/>
                  </a:lnTo>
                  <a:lnTo>
                    <a:pt x="171401" y="233156"/>
                  </a:lnTo>
                  <a:close/>
                  <a:moveTo>
                    <a:pt x="70726" y="237320"/>
                  </a:moveTo>
                  <a:lnTo>
                    <a:pt x="63838" y="257415"/>
                  </a:lnTo>
                  <a:lnTo>
                    <a:pt x="63396" y="257643"/>
                  </a:lnTo>
                  <a:lnTo>
                    <a:pt x="69905" y="238312"/>
                  </a:lnTo>
                  <a:close/>
                  <a:moveTo>
                    <a:pt x="164381" y="230912"/>
                  </a:moveTo>
                  <a:lnTo>
                    <a:pt x="169721" y="232354"/>
                  </a:lnTo>
                  <a:lnTo>
                    <a:pt x="170845" y="232891"/>
                  </a:lnTo>
                  <a:lnTo>
                    <a:pt x="162065" y="232186"/>
                  </a:lnTo>
                  <a:close/>
                  <a:moveTo>
                    <a:pt x="146810" y="230962"/>
                  </a:moveTo>
                  <a:lnTo>
                    <a:pt x="162065" y="232186"/>
                  </a:lnTo>
                  <a:lnTo>
                    <a:pt x="144854" y="241650"/>
                  </a:lnTo>
                  <a:lnTo>
                    <a:pt x="143396" y="232989"/>
                  </a:lnTo>
                  <a:close/>
                  <a:moveTo>
                    <a:pt x="100377" y="232989"/>
                  </a:moveTo>
                  <a:lnTo>
                    <a:pt x="112924" y="237129"/>
                  </a:lnTo>
                  <a:lnTo>
                    <a:pt x="82127" y="254066"/>
                  </a:lnTo>
                  <a:close/>
                  <a:moveTo>
                    <a:pt x="127027" y="229374"/>
                  </a:moveTo>
                  <a:lnTo>
                    <a:pt x="142977" y="230654"/>
                  </a:lnTo>
                  <a:lnTo>
                    <a:pt x="125060" y="241134"/>
                  </a:lnTo>
                  <a:lnTo>
                    <a:pt x="112924" y="237129"/>
                  </a:lnTo>
                  <a:close/>
                  <a:moveTo>
                    <a:pt x="172075" y="226681"/>
                  </a:moveTo>
                  <a:lnTo>
                    <a:pt x="172075" y="232989"/>
                  </a:lnTo>
                  <a:lnTo>
                    <a:pt x="169721" y="232354"/>
                  </a:lnTo>
                  <a:lnTo>
                    <a:pt x="165461" y="230318"/>
                  </a:lnTo>
                  <a:close/>
                  <a:moveTo>
                    <a:pt x="44686" y="231884"/>
                  </a:moveTo>
                  <a:lnTo>
                    <a:pt x="43019" y="232989"/>
                  </a:lnTo>
                  <a:lnTo>
                    <a:pt x="43430" y="231971"/>
                  </a:lnTo>
                  <a:close/>
                  <a:moveTo>
                    <a:pt x="49370" y="231561"/>
                  </a:moveTo>
                  <a:lnTo>
                    <a:pt x="46603" y="250732"/>
                  </a:lnTo>
                  <a:lnTo>
                    <a:pt x="44265" y="254589"/>
                  </a:lnTo>
                  <a:lnTo>
                    <a:pt x="44811" y="245409"/>
                  </a:lnTo>
                  <a:lnTo>
                    <a:pt x="49063" y="231582"/>
                  </a:lnTo>
                  <a:close/>
                  <a:moveTo>
                    <a:pt x="27764" y="232687"/>
                  </a:moveTo>
                  <a:lnTo>
                    <a:pt x="28679" y="232989"/>
                  </a:lnTo>
                  <a:lnTo>
                    <a:pt x="42083" y="232064"/>
                  </a:lnTo>
                  <a:lnTo>
                    <a:pt x="43019" y="232989"/>
                  </a:lnTo>
                  <a:lnTo>
                    <a:pt x="25408" y="276569"/>
                  </a:lnTo>
                  <a:lnTo>
                    <a:pt x="22853" y="266257"/>
                  </a:lnTo>
                  <a:cubicBezTo>
                    <a:pt x="22405" y="257830"/>
                    <a:pt x="23302" y="248958"/>
                    <a:pt x="25094" y="240087"/>
                  </a:cubicBezTo>
                  <a:close/>
                  <a:moveTo>
                    <a:pt x="72722" y="229948"/>
                  </a:moveTo>
                  <a:lnTo>
                    <a:pt x="69905" y="238312"/>
                  </a:lnTo>
                  <a:lnTo>
                    <a:pt x="61839" y="248071"/>
                  </a:lnTo>
                  <a:lnTo>
                    <a:pt x="67828" y="230286"/>
                  </a:lnTo>
                  <a:close/>
                  <a:moveTo>
                    <a:pt x="77067" y="229648"/>
                  </a:moveTo>
                  <a:lnTo>
                    <a:pt x="70726" y="237320"/>
                  </a:lnTo>
                  <a:lnTo>
                    <a:pt x="73265" y="229910"/>
                  </a:lnTo>
                  <a:close/>
                  <a:moveTo>
                    <a:pt x="105755" y="227667"/>
                  </a:moveTo>
                  <a:lnTo>
                    <a:pt x="109410" y="227960"/>
                  </a:lnTo>
                  <a:lnTo>
                    <a:pt x="100377" y="232989"/>
                  </a:lnTo>
                  <a:lnTo>
                    <a:pt x="81585" y="246120"/>
                  </a:lnTo>
                  <a:lnTo>
                    <a:pt x="84351" y="229145"/>
                  </a:lnTo>
                  <a:close/>
                  <a:moveTo>
                    <a:pt x="153402" y="224556"/>
                  </a:moveTo>
                  <a:lnTo>
                    <a:pt x="165461" y="230318"/>
                  </a:lnTo>
                  <a:lnTo>
                    <a:pt x="164381" y="230912"/>
                  </a:lnTo>
                  <a:lnTo>
                    <a:pt x="152358" y="227666"/>
                  </a:lnTo>
                  <a:lnTo>
                    <a:pt x="146810" y="230962"/>
                  </a:lnTo>
                  <a:lnTo>
                    <a:pt x="142977" y="230654"/>
                  </a:lnTo>
                  <a:close/>
                  <a:moveTo>
                    <a:pt x="49814" y="228485"/>
                  </a:moveTo>
                  <a:lnTo>
                    <a:pt x="49637" y="229714"/>
                  </a:lnTo>
                  <a:lnTo>
                    <a:pt x="49063" y="231582"/>
                  </a:lnTo>
                  <a:lnTo>
                    <a:pt x="44686" y="231884"/>
                  </a:lnTo>
                  <a:close/>
                  <a:moveTo>
                    <a:pt x="122197" y="220840"/>
                  </a:moveTo>
                  <a:lnTo>
                    <a:pt x="140647" y="221884"/>
                  </a:lnTo>
                  <a:lnTo>
                    <a:pt x="127027" y="229374"/>
                  </a:lnTo>
                  <a:lnTo>
                    <a:pt x="109410" y="227960"/>
                  </a:lnTo>
                  <a:close/>
                  <a:moveTo>
                    <a:pt x="86037" y="218795"/>
                  </a:moveTo>
                  <a:lnTo>
                    <a:pt x="84351" y="229145"/>
                  </a:lnTo>
                  <a:lnTo>
                    <a:pt x="77067" y="229648"/>
                  </a:lnTo>
                  <a:close/>
                  <a:moveTo>
                    <a:pt x="28679" y="218795"/>
                  </a:moveTo>
                  <a:lnTo>
                    <a:pt x="31698" y="221783"/>
                  </a:lnTo>
                  <a:lnTo>
                    <a:pt x="27764" y="232687"/>
                  </a:lnTo>
                  <a:lnTo>
                    <a:pt x="23301" y="231215"/>
                  </a:lnTo>
                  <a:cubicBezTo>
                    <a:pt x="21509" y="229441"/>
                    <a:pt x="21509" y="225892"/>
                    <a:pt x="28679" y="218795"/>
                  </a:cubicBezTo>
                  <a:close/>
                  <a:moveTo>
                    <a:pt x="49530" y="216875"/>
                  </a:moveTo>
                  <a:lnTo>
                    <a:pt x="43430" y="231971"/>
                  </a:lnTo>
                  <a:lnTo>
                    <a:pt x="42083" y="232064"/>
                  </a:lnTo>
                  <a:lnTo>
                    <a:pt x="41226" y="231215"/>
                  </a:lnTo>
                  <a:lnTo>
                    <a:pt x="31698" y="221783"/>
                  </a:lnTo>
                  <a:lnTo>
                    <a:pt x="32917" y="218405"/>
                  </a:lnTo>
                  <a:close/>
                  <a:moveTo>
                    <a:pt x="53702" y="216491"/>
                  </a:moveTo>
                  <a:lnTo>
                    <a:pt x="50066" y="228319"/>
                  </a:lnTo>
                  <a:lnTo>
                    <a:pt x="49814" y="228485"/>
                  </a:lnTo>
                  <a:lnTo>
                    <a:pt x="51516" y="216692"/>
                  </a:lnTo>
                  <a:close/>
                  <a:moveTo>
                    <a:pt x="72131" y="214794"/>
                  </a:moveTo>
                  <a:lnTo>
                    <a:pt x="71698" y="218795"/>
                  </a:lnTo>
                  <a:lnTo>
                    <a:pt x="67828" y="230286"/>
                  </a:lnTo>
                  <a:lnTo>
                    <a:pt x="49370" y="231561"/>
                  </a:lnTo>
                  <a:lnTo>
                    <a:pt x="49637" y="229714"/>
                  </a:lnTo>
                  <a:lnTo>
                    <a:pt x="50066" y="228319"/>
                  </a:lnTo>
                  <a:lnTo>
                    <a:pt x="68785" y="215912"/>
                  </a:lnTo>
                  <a:lnTo>
                    <a:pt x="71118" y="214887"/>
                  </a:lnTo>
                  <a:close/>
                  <a:moveTo>
                    <a:pt x="78143" y="214240"/>
                  </a:moveTo>
                  <a:lnTo>
                    <a:pt x="77075" y="218795"/>
                  </a:lnTo>
                  <a:lnTo>
                    <a:pt x="73265" y="229910"/>
                  </a:lnTo>
                  <a:lnTo>
                    <a:pt x="72722" y="229948"/>
                  </a:lnTo>
                  <a:lnTo>
                    <a:pt x="78007" y="214253"/>
                  </a:lnTo>
                  <a:close/>
                  <a:moveTo>
                    <a:pt x="34064" y="215226"/>
                  </a:moveTo>
                  <a:lnTo>
                    <a:pt x="32917" y="218405"/>
                  </a:lnTo>
                  <a:lnTo>
                    <a:pt x="28679" y="218795"/>
                  </a:lnTo>
                  <a:close/>
                  <a:moveTo>
                    <a:pt x="167741" y="206984"/>
                  </a:moveTo>
                  <a:lnTo>
                    <a:pt x="167146" y="209258"/>
                  </a:lnTo>
                  <a:cubicBezTo>
                    <a:pt x="164009" y="214803"/>
                    <a:pt x="159528" y="219682"/>
                    <a:pt x="154151" y="224118"/>
                  </a:cubicBezTo>
                  <a:lnTo>
                    <a:pt x="153402" y="224556"/>
                  </a:lnTo>
                  <a:lnTo>
                    <a:pt x="148773" y="222344"/>
                  </a:lnTo>
                  <a:lnTo>
                    <a:pt x="140647" y="221884"/>
                  </a:lnTo>
                  <a:close/>
                  <a:moveTo>
                    <a:pt x="138577" y="208185"/>
                  </a:moveTo>
                  <a:lnTo>
                    <a:pt x="129056" y="217021"/>
                  </a:lnTo>
                  <a:lnTo>
                    <a:pt x="122197" y="220840"/>
                  </a:lnTo>
                  <a:lnTo>
                    <a:pt x="86037" y="218795"/>
                  </a:lnTo>
                  <a:lnTo>
                    <a:pt x="87403" y="213388"/>
                  </a:lnTo>
                  <a:lnTo>
                    <a:pt x="105754" y="211698"/>
                  </a:lnTo>
                  <a:close/>
                  <a:moveTo>
                    <a:pt x="78781" y="211522"/>
                  </a:moveTo>
                  <a:lnTo>
                    <a:pt x="78446" y="212950"/>
                  </a:lnTo>
                  <a:lnTo>
                    <a:pt x="78007" y="214253"/>
                  </a:lnTo>
                  <a:lnTo>
                    <a:pt x="72131" y="214794"/>
                  </a:lnTo>
                  <a:lnTo>
                    <a:pt x="72171" y="214425"/>
                  </a:lnTo>
                  <a:close/>
                  <a:moveTo>
                    <a:pt x="168302" y="204839"/>
                  </a:moveTo>
                  <a:lnTo>
                    <a:pt x="168257" y="205009"/>
                  </a:lnTo>
                  <a:lnTo>
                    <a:pt x="138577" y="208185"/>
                  </a:lnTo>
                  <a:lnTo>
                    <a:pt x="140275" y="206610"/>
                  </a:lnTo>
                  <a:close/>
                  <a:moveTo>
                    <a:pt x="172075" y="204600"/>
                  </a:moveTo>
                  <a:lnTo>
                    <a:pt x="167741" y="206984"/>
                  </a:lnTo>
                  <a:lnTo>
                    <a:pt x="168257" y="205009"/>
                  </a:lnTo>
                  <a:close/>
                  <a:moveTo>
                    <a:pt x="172075" y="204600"/>
                  </a:moveTo>
                  <a:cubicBezTo>
                    <a:pt x="186415" y="204601"/>
                    <a:pt x="186415" y="218795"/>
                    <a:pt x="186415" y="218795"/>
                  </a:cubicBezTo>
                  <a:lnTo>
                    <a:pt x="172075" y="226681"/>
                  </a:lnTo>
                  <a:close/>
                  <a:moveTo>
                    <a:pt x="83188" y="209587"/>
                  </a:moveTo>
                  <a:lnTo>
                    <a:pt x="87830" y="209924"/>
                  </a:lnTo>
                  <a:lnTo>
                    <a:pt x="88285" y="209895"/>
                  </a:lnTo>
                  <a:lnTo>
                    <a:pt x="87403" y="213388"/>
                  </a:lnTo>
                  <a:lnTo>
                    <a:pt x="78143" y="214240"/>
                  </a:lnTo>
                  <a:lnTo>
                    <a:pt x="78446" y="212950"/>
                  </a:lnTo>
                  <a:lnTo>
                    <a:pt x="78868" y="211698"/>
                  </a:lnTo>
                  <a:lnTo>
                    <a:pt x="78952" y="211447"/>
                  </a:lnTo>
                  <a:close/>
                  <a:moveTo>
                    <a:pt x="79301" y="209306"/>
                  </a:moveTo>
                  <a:lnTo>
                    <a:pt x="79664" y="209332"/>
                  </a:lnTo>
                  <a:lnTo>
                    <a:pt x="78952" y="211447"/>
                  </a:lnTo>
                  <a:lnTo>
                    <a:pt x="78781" y="211522"/>
                  </a:lnTo>
                  <a:close/>
                  <a:moveTo>
                    <a:pt x="52578" y="209332"/>
                  </a:moveTo>
                  <a:lnTo>
                    <a:pt x="51516" y="216692"/>
                  </a:lnTo>
                  <a:lnTo>
                    <a:pt x="49530" y="216875"/>
                  </a:lnTo>
                  <a:close/>
                  <a:moveTo>
                    <a:pt x="56421" y="207648"/>
                  </a:moveTo>
                  <a:lnTo>
                    <a:pt x="72776" y="208833"/>
                  </a:lnTo>
                  <a:lnTo>
                    <a:pt x="72171" y="214425"/>
                  </a:lnTo>
                  <a:lnTo>
                    <a:pt x="71118" y="214887"/>
                  </a:lnTo>
                  <a:lnTo>
                    <a:pt x="53702" y="216491"/>
                  </a:lnTo>
                  <a:close/>
                  <a:moveTo>
                    <a:pt x="52858" y="207390"/>
                  </a:moveTo>
                  <a:lnTo>
                    <a:pt x="53349" y="207426"/>
                  </a:lnTo>
                  <a:lnTo>
                    <a:pt x="52578" y="209332"/>
                  </a:lnTo>
                  <a:close/>
                  <a:moveTo>
                    <a:pt x="169521" y="200176"/>
                  </a:moveTo>
                  <a:lnTo>
                    <a:pt x="172075" y="204600"/>
                  </a:lnTo>
                  <a:lnTo>
                    <a:pt x="168302" y="204839"/>
                  </a:lnTo>
                  <a:close/>
                  <a:moveTo>
                    <a:pt x="37297" y="206263"/>
                  </a:moveTo>
                  <a:lnTo>
                    <a:pt x="46573" y="206935"/>
                  </a:lnTo>
                  <a:lnTo>
                    <a:pt x="34064" y="215226"/>
                  </a:lnTo>
                  <a:close/>
                  <a:moveTo>
                    <a:pt x="53596" y="202280"/>
                  </a:moveTo>
                  <a:lnTo>
                    <a:pt x="52858" y="207390"/>
                  </a:lnTo>
                  <a:lnTo>
                    <a:pt x="46573" y="206935"/>
                  </a:lnTo>
                  <a:close/>
                  <a:moveTo>
                    <a:pt x="58323" y="200015"/>
                  </a:moveTo>
                  <a:lnTo>
                    <a:pt x="57358" y="204601"/>
                  </a:lnTo>
                  <a:lnTo>
                    <a:pt x="56421" y="207648"/>
                  </a:lnTo>
                  <a:lnTo>
                    <a:pt x="53349" y="207426"/>
                  </a:lnTo>
                  <a:lnTo>
                    <a:pt x="55916" y="201072"/>
                  </a:lnTo>
                  <a:close/>
                  <a:moveTo>
                    <a:pt x="92563" y="192958"/>
                  </a:moveTo>
                  <a:lnTo>
                    <a:pt x="89008" y="207032"/>
                  </a:lnTo>
                  <a:lnTo>
                    <a:pt x="83188" y="209587"/>
                  </a:lnTo>
                  <a:lnTo>
                    <a:pt x="79664" y="209332"/>
                  </a:lnTo>
                  <a:lnTo>
                    <a:pt x="84890" y="193813"/>
                  </a:lnTo>
                  <a:lnTo>
                    <a:pt x="87830" y="193955"/>
                  </a:lnTo>
                  <a:close/>
                  <a:moveTo>
                    <a:pt x="41081" y="195777"/>
                  </a:moveTo>
                  <a:lnTo>
                    <a:pt x="37297" y="206263"/>
                  </a:lnTo>
                  <a:lnTo>
                    <a:pt x="14339" y="204601"/>
                  </a:lnTo>
                  <a:close/>
                  <a:moveTo>
                    <a:pt x="74456" y="193309"/>
                  </a:moveTo>
                  <a:lnTo>
                    <a:pt x="82956" y="193720"/>
                  </a:lnTo>
                  <a:lnTo>
                    <a:pt x="79301" y="209306"/>
                  </a:lnTo>
                  <a:lnTo>
                    <a:pt x="72776" y="208833"/>
                  </a:lnTo>
                  <a:close/>
                  <a:moveTo>
                    <a:pt x="74500" y="192911"/>
                  </a:moveTo>
                  <a:lnTo>
                    <a:pt x="74456" y="193309"/>
                  </a:lnTo>
                  <a:lnTo>
                    <a:pt x="73679" y="193272"/>
                  </a:lnTo>
                  <a:close/>
                  <a:moveTo>
                    <a:pt x="59883" y="192605"/>
                  </a:moveTo>
                  <a:lnTo>
                    <a:pt x="73679" y="193272"/>
                  </a:lnTo>
                  <a:lnTo>
                    <a:pt x="58323" y="200015"/>
                  </a:lnTo>
                  <a:close/>
                  <a:moveTo>
                    <a:pt x="55026" y="192371"/>
                  </a:moveTo>
                  <a:lnTo>
                    <a:pt x="59348" y="192580"/>
                  </a:lnTo>
                  <a:lnTo>
                    <a:pt x="55916" y="201072"/>
                  </a:lnTo>
                  <a:lnTo>
                    <a:pt x="54445" y="201718"/>
                  </a:lnTo>
                  <a:lnTo>
                    <a:pt x="53596" y="202280"/>
                  </a:lnTo>
                  <a:close/>
                  <a:moveTo>
                    <a:pt x="55207" y="191116"/>
                  </a:moveTo>
                  <a:lnTo>
                    <a:pt x="55026" y="192371"/>
                  </a:lnTo>
                  <a:lnTo>
                    <a:pt x="51866" y="192218"/>
                  </a:lnTo>
                  <a:close/>
                  <a:moveTo>
                    <a:pt x="42527" y="191767"/>
                  </a:moveTo>
                  <a:lnTo>
                    <a:pt x="51866" y="192218"/>
                  </a:lnTo>
                  <a:lnTo>
                    <a:pt x="41081" y="195777"/>
                  </a:lnTo>
                  <a:close/>
                  <a:moveTo>
                    <a:pt x="60476" y="189789"/>
                  </a:moveTo>
                  <a:lnTo>
                    <a:pt x="59883" y="192605"/>
                  </a:lnTo>
                  <a:lnTo>
                    <a:pt x="59348" y="192580"/>
                  </a:lnTo>
                  <a:close/>
                  <a:moveTo>
                    <a:pt x="60667" y="189314"/>
                  </a:moveTo>
                  <a:lnTo>
                    <a:pt x="60476" y="189789"/>
                  </a:lnTo>
                  <a:lnTo>
                    <a:pt x="60569" y="189347"/>
                  </a:lnTo>
                  <a:close/>
                  <a:moveTo>
                    <a:pt x="87216" y="186906"/>
                  </a:moveTo>
                  <a:lnTo>
                    <a:pt x="84890" y="193813"/>
                  </a:lnTo>
                  <a:lnTo>
                    <a:pt x="82956" y="193720"/>
                  </a:lnTo>
                  <a:lnTo>
                    <a:pt x="84138" y="188679"/>
                  </a:lnTo>
                  <a:lnTo>
                    <a:pt x="84245" y="188632"/>
                  </a:lnTo>
                  <a:close/>
                  <a:moveTo>
                    <a:pt x="172075" y="176212"/>
                  </a:moveTo>
                  <a:cubicBezTo>
                    <a:pt x="172075" y="176212"/>
                    <a:pt x="186415" y="190406"/>
                    <a:pt x="172075" y="190406"/>
                  </a:cubicBezTo>
                  <a:lnTo>
                    <a:pt x="169521" y="200176"/>
                  </a:lnTo>
                  <a:lnTo>
                    <a:pt x="164906" y="192180"/>
                  </a:lnTo>
                  <a:cubicBezTo>
                    <a:pt x="161321" y="190406"/>
                    <a:pt x="157736" y="190406"/>
                    <a:pt x="157736" y="190406"/>
                  </a:cubicBezTo>
                  <a:lnTo>
                    <a:pt x="140275" y="206610"/>
                  </a:lnTo>
                  <a:lnTo>
                    <a:pt x="88285" y="209895"/>
                  </a:lnTo>
                  <a:lnTo>
                    <a:pt x="89008" y="207032"/>
                  </a:lnTo>
                  <a:lnTo>
                    <a:pt x="98585" y="202826"/>
                  </a:lnTo>
                  <a:cubicBezTo>
                    <a:pt x="108443" y="198391"/>
                    <a:pt x="117853" y="193511"/>
                    <a:pt x="125696" y="187080"/>
                  </a:cubicBezTo>
                  <a:lnTo>
                    <a:pt x="126608" y="185788"/>
                  </a:lnTo>
                  <a:close/>
                  <a:moveTo>
                    <a:pt x="85945" y="180974"/>
                  </a:moveTo>
                  <a:lnTo>
                    <a:pt x="84138" y="188679"/>
                  </a:lnTo>
                  <a:lnTo>
                    <a:pt x="74500" y="192911"/>
                  </a:lnTo>
                  <a:lnTo>
                    <a:pt x="75416" y="184448"/>
                  </a:lnTo>
                  <a:close/>
                  <a:moveTo>
                    <a:pt x="96466" y="177502"/>
                  </a:moveTo>
                  <a:lnTo>
                    <a:pt x="95273" y="182227"/>
                  </a:lnTo>
                  <a:lnTo>
                    <a:pt x="87216" y="186906"/>
                  </a:lnTo>
                  <a:lnTo>
                    <a:pt x="89622" y="179760"/>
                  </a:lnTo>
                  <a:close/>
                  <a:moveTo>
                    <a:pt x="47176" y="171474"/>
                  </a:moveTo>
                  <a:lnTo>
                    <a:pt x="43018" y="190406"/>
                  </a:lnTo>
                  <a:lnTo>
                    <a:pt x="42527" y="191767"/>
                  </a:lnTo>
                  <a:lnTo>
                    <a:pt x="14339" y="190406"/>
                  </a:lnTo>
                  <a:cubicBezTo>
                    <a:pt x="14339" y="204601"/>
                    <a:pt x="14339" y="204601"/>
                    <a:pt x="14339" y="204601"/>
                  </a:cubicBezTo>
                  <a:cubicBezTo>
                    <a:pt x="0" y="204601"/>
                    <a:pt x="0" y="204601"/>
                    <a:pt x="0" y="190406"/>
                  </a:cubicBezTo>
                  <a:close/>
                  <a:moveTo>
                    <a:pt x="143396" y="162017"/>
                  </a:moveTo>
                  <a:lnTo>
                    <a:pt x="126608" y="185788"/>
                  </a:lnTo>
                  <a:lnTo>
                    <a:pt x="92563" y="192958"/>
                  </a:lnTo>
                  <a:lnTo>
                    <a:pt x="95273" y="182227"/>
                  </a:lnTo>
                  <a:lnTo>
                    <a:pt x="111356" y="172885"/>
                  </a:lnTo>
                  <a:lnTo>
                    <a:pt x="111628" y="172500"/>
                  </a:lnTo>
                  <a:close/>
                  <a:moveTo>
                    <a:pt x="65913" y="163956"/>
                  </a:moveTo>
                  <a:lnTo>
                    <a:pt x="60569" y="189347"/>
                  </a:lnTo>
                  <a:lnTo>
                    <a:pt x="55207" y="191116"/>
                  </a:lnTo>
                  <a:lnTo>
                    <a:pt x="57358" y="176212"/>
                  </a:lnTo>
                  <a:lnTo>
                    <a:pt x="60636" y="166073"/>
                  </a:lnTo>
                  <a:close/>
                  <a:moveTo>
                    <a:pt x="77270" y="161523"/>
                  </a:moveTo>
                  <a:lnTo>
                    <a:pt x="77075" y="169115"/>
                  </a:lnTo>
                  <a:lnTo>
                    <a:pt x="75416" y="184448"/>
                  </a:lnTo>
                  <a:lnTo>
                    <a:pt x="60667" y="189314"/>
                  </a:lnTo>
                  <a:lnTo>
                    <a:pt x="71407" y="162738"/>
                  </a:lnTo>
                  <a:close/>
                  <a:moveTo>
                    <a:pt x="97151" y="157404"/>
                  </a:moveTo>
                  <a:lnTo>
                    <a:pt x="89622" y="179760"/>
                  </a:lnTo>
                  <a:lnTo>
                    <a:pt x="85945" y="180974"/>
                  </a:lnTo>
                  <a:lnTo>
                    <a:pt x="91182" y="158641"/>
                  </a:lnTo>
                  <a:close/>
                  <a:moveTo>
                    <a:pt x="126599" y="151303"/>
                  </a:moveTo>
                  <a:lnTo>
                    <a:pt x="111628" y="172500"/>
                  </a:lnTo>
                  <a:lnTo>
                    <a:pt x="96466" y="177502"/>
                  </a:lnTo>
                  <a:lnTo>
                    <a:pt x="98585" y="169115"/>
                  </a:lnTo>
                  <a:lnTo>
                    <a:pt x="99021" y="157017"/>
                  </a:lnTo>
                  <a:close/>
                  <a:moveTo>
                    <a:pt x="99230" y="151230"/>
                  </a:moveTo>
                  <a:lnTo>
                    <a:pt x="99021" y="157017"/>
                  </a:lnTo>
                  <a:lnTo>
                    <a:pt x="97151" y="157404"/>
                  </a:lnTo>
                  <a:close/>
                  <a:moveTo>
                    <a:pt x="129056" y="147823"/>
                  </a:moveTo>
                  <a:lnTo>
                    <a:pt x="132901" y="149998"/>
                  </a:lnTo>
                  <a:lnTo>
                    <a:pt x="126599" y="151303"/>
                  </a:lnTo>
                  <a:close/>
                  <a:moveTo>
                    <a:pt x="145413" y="142057"/>
                  </a:moveTo>
                  <a:cubicBezTo>
                    <a:pt x="146533" y="141613"/>
                    <a:pt x="147877" y="142500"/>
                    <a:pt x="148774" y="144275"/>
                  </a:cubicBezTo>
                  <a:cubicBezTo>
                    <a:pt x="150566" y="147823"/>
                    <a:pt x="150566" y="154920"/>
                    <a:pt x="143396" y="162017"/>
                  </a:cubicBezTo>
                  <a:cubicBezTo>
                    <a:pt x="143396" y="162017"/>
                    <a:pt x="143396" y="158469"/>
                    <a:pt x="141604" y="154920"/>
                  </a:cubicBezTo>
                  <a:lnTo>
                    <a:pt x="132901" y="149998"/>
                  </a:lnTo>
                  <a:lnTo>
                    <a:pt x="143396" y="147823"/>
                  </a:lnTo>
                  <a:cubicBezTo>
                    <a:pt x="143396" y="144275"/>
                    <a:pt x="144292" y="142500"/>
                    <a:pt x="145413" y="142057"/>
                  </a:cubicBezTo>
                  <a:close/>
                  <a:moveTo>
                    <a:pt x="76820" y="139341"/>
                  </a:moveTo>
                  <a:lnTo>
                    <a:pt x="77747" y="142944"/>
                  </a:lnTo>
                  <a:lnTo>
                    <a:pt x="77635" y="147325"/>
                  </a:lnTo>
                  <a:lnTo>
                    <a:pt x="71407" y="162738"/>
                  </a:lnTo>
                  <a:lnTo>
                    <a:pt x="66320" y="163792"/>
                  </a:lnTo>
                  <a:lnTo>
                    <a:pt x="65913" y="163956"/>
                  </a:lnTo>
                  <a:lnTo>
                    <a:pt x="66320" y="162018"/>
                  </a:lnTo>
                  <a:close/>
                  <a:moveTo>
                    <a:pt x="74936" y="119434"/>
                  </a:moveTo>
                  <a:lnTo>
                    <a:pt x="84245" y="119434"/>
                  </a:lnTo>
                  <a:cubicBezTo>
                    <a:pt x="86038" y="119434"/>
                    <a:pt x="86038" y="119434"/>
                    <a:pt x="86038" y="119434"/>
                  </a:cubicBezTo>
                  <a:lnTo>
                    <a:pt x="76820" y="139341"/>
                  </a:lnTo>
                  <a:lnTo>
                    <a:pt x="73306" y="125685"/>
                  </a:lnTo>
                  <a:close/>
                  <a:moveTo>
                    <a:pt x="71698" y="119434"/>
                  </a:moveTo>
                  <a:lnTo>
                    <a:pt x="73306" y="125685"/>
                  </a:lnTo>
                  <a:lnTo>
                    <a:pt x="71698" y="131855"/>
                  </a:lnTo>
                  <a:lnTo>
                    <a:pt x="60636" y="166073"/>
                  </a:lnTo>
                  <a:lnTo>
                    <a:pt x="47176" y="171474"/>
                  </a:lnTo>
                  <a:lnTo>
                    <a:pt x="51981" y="149597"/>
                  </a:lnTo>
                  <a:cubicBezTo>
                    <a:pt x="57358" y="137177"/>
                    <a:pt x="64528" y="126532"/>
                    <a:pt x="71698" y="119434"/>
                  </a:cubicBezTo>
                  <a:close/>
                  <a:moveTo>
                    <a:pt x="75713" y="116454"/>
                  </a:moveTo>
                  <a:lnTo>
                    <a:pt x="74936" y="119434"/>
                  </a:lnTo>
                  <a:lnTo>
                    <a:pt x="71698" y="119434"/>
                  </a:lnTo>
                  <a:close/>
                  <a:moveTo>
                    <a:pt x="91553" y="112883"/>
                  </a:moveTo>
                  <a:lnTo>
                    <a:pt x="100377" y="119434"/>
                  </a:lnTo>
                  <a:lnTo>
                    <a:pt x="91182" y="158641"/>
                  </a:lnTo>
                  <a:lnTo>
                    <a:pt x="77270" y="161523"/>
                  </a:lnTo>
                  <a:lnTo>
                    <a:pt x="77635" y="147325"/>
                  </a:lnTo>
                  <a:close/>
                  <a:moveTo>
                    <a:pt x="101611" y="91351"/>
                  </a:moveTo>
                  <a:lnTo>
                    <a:pt x="107547" y="92820"/>
                  </a:lnTo>
                  <a:cubicBezTo>
                    <a:pt x="111132" y="94594"/>
                    <a:pt x="114717" y="98143"/>
                    <a:pt x="114717" y="105240"/>
                  </a:cubicBezTo>
                  <a:lnTo>
                    <a:pt x="99230" y="151230"/>
                  </a:lnTo>
                  <a:lnTo>
                    <a:pt x="100377" y="119434"/>
                  </a:lnTo>
                  <a:close/>
                  <a:moveTo>
                    <a:pt x="125472" y="113"/>
                  </a:moveTo>
                  <a:cubicBezTo>
                    <a:pt x="136226" y="-1218"/>
                    <a:pt x="146981" y="9428"/>
                    <a:pt x="157736" y="20074"/>
                  </a:cubicBezTo>
                  <a:cubicBezTo>
                    <a:pt x="186415" y="34268"/>
                    <a:pt x="200755" y="62657"/>
                    <a:pt x="215094" y="91046"/>
                  </a:cubicBezTo>
                  <a:cubicBezTo>
                    <a:pt x="229434" y="105240"/>
                    <a:pt x="243774" y="133629"/>
                    <a:pt x="258113" y="176212"/>
                  </a:cubicBezTo>
                  <a:cubicBezTo>
                    <a:pt x="301132" y="232989"/>
                    <a:pt x="358491" y="275572"/>
                    <a:pt x="358491" y="346544"/>
                  </a:cubicBezTo>
                  <a:cubicBezTo>
                    <a:pt x="358491" y="360739"/>
                    <a:pt x="358491" y="360739"/>
                    <a:pt x="358491" y="360739"/>
                  </a:cubicBezTo>
                  <a:cubicBezTo>
                    <a:pt x="329811" y="367836"/>
                    <a:pt x="301132" y="367836"/>
                    <a:pt x="274245" y="364287"/>
                  </a:cubicBezTo>
                  <a:lnTo>
                    <a:pt x="226255" y="352701"/>
                  </a:lnTo>
                  <a:lnTo>
                    <a:pt x="232076" y="475005"/>
                  </a:lnTo>
                  <a:cubicBezTo>
                    <a:pt x="239158" y="524596"/>
                    <a:pt x="239158" y="570645"/>
                    <a:pt x="237387" y="616694"/>
                  </a:cubicBezTo>
                  <a:lnTo>
                    <a:pt x="235913" y="656028"/>
                  </a:lnTo>
                  <a:lnTo>
                    <a:pt x="301265" y="660866"/>
                  </a:lnTo>
                  <a:lnTo>
                    <a:pt x="235834" y="658137"/>
                  </a:lnTo>
                  <a:lnTo>
                    <a:pt x="235732" y="660866"/>
                  </a:lnTo>
                  <a:lnTo>
                    <a:pt x="301265" y="660866"/>
                  </a:lnTo>
                  <a:lnTo>
                    <a:pt x="315430" y="660867"/>
                  </a:lnTo>
                  <a:lnTo>
                    <a:pt x="301265" y="662813"/>
                  </a:lnTo>
                  <a:lnTo>
                    <a:pt x="244608" y="670601"/>
                  </a:lnTo>
                  <a:lnTo>
                    <a:pt x="235392" y="669911"/>
                  </a:lnTo>
                  <a:lnTo>
                    <a:pt x="235319" y="671878"/>
                  </a:lnTo>
                  <a:lnTo>
                    <a:pt x="244608" y="670601"/>
                  </a:lnTo>
                  <a:lnTo>
                    <a:pt x="301265" y="674849"/>
                  </a:lnTo>
                  <a:lnTo>
                    <a:pt x="235171" y="675809"/>
                  </a:lnTo>
                  <a:lnTo>
                    <a:pt x="234931" y="682210"/>
                  </a:lnTo>
                  <a:lnTo>
                    <a:pt x="315429" y="688832"/>
                  </a:lnTo>
                  <a:lnTo>
                    <a:pt x="234272" y="699807"/>
                  </a:lnTo>
                  <a:lnTo>
                    <a:pt x="232076" y="758383"/>
                  </a:lnTo>
                  <a:lnTo>
                    <a:pt x="233071" y="909665"/>
                  </a:lnTo>
                  <a:lnTo>
                    <a:pt x="243773" y="1013680"/>
                  </a:lnTo>
                  <a:cubicBezTo>
                    <a:pt x="250943" y="1077555"/>
                    <a:pt x="254528" y="1141429"/>
                    <a:pt x="258113" y="1205304"/>
                  </a:cubicBezTo>
                  <a:lnTo>
                    <a:pt x="259626" y="1225514"/>
                  </a:lnTo>
                  <a:lnTo>
                    <a:pt x="292403" y="1223176"/>
                  </a:lnTo>
                  <a:cubicBezTo>
                    <a:pt x="315266" y="1221379"/>
                    <a:pt x="336371" y="1221379"/>
                    <a:pt x="357475" y="1228570"/>
                  </a:cubicBezTo>
                  <a:lnTo>
                    <a:pt x="345038" y="1229961"/>
                  </a:lnTo>
                  <a:lnTo>
                    <a:pt x="343406" y="1228570"/>
                  </a:lnTo>
                  <a:cubicBezTo>
                    <a:pt x="322301" y="1228570"/>
                    <a:pt x="302955" y="1228570"/>
                    <a:pt x="284708" y="1228795"/>
                  </a:cubicBezTo>
                  <a:lnTo>
                    <a:pt x="259927" y="1229543"/>
                  </a:lnTo>
                  <a:lnTo>
                    <a:pt x="260238" y="1233692"/>
                  </a:lnTo>
                  <a:lnTo>
                    <a:pt x="343406" y="1228570"/>
                  </a:lnTo>
                  <a:lnTo>
                    <a:pt x="343406" y="1230143"/>
                  </a:lnTo>
                  <a:lnTo>
                    <a:pt x="260664" y="1239394"/>
                  </a:lnTo>
                  <a:lnTo>
                    <a:pt x="260931" y="1242952"/>
                  </a:lnTo>
                  <a:lnTo>
                    <a:pt x="292403" y="1242952"/>
                  </a:lnTo>
                  <a:lnTo>
                    <a:pt x="343406" y="1242952"/>
                  </a:lnTo>
                  <a:lnTo>
                    <a:pt x="343406" y="1245165"/>
                  </a:lnTo>
                  <a:lnTo>
                    <a:pt x="296644" y="1252519"/>
                  </a:lnTo>
                  <a:lnTo>
                    <a:pt x="284489" y="1251267"/>
                  </a:lnTo>
                  <a:lnTo>
                    <a:pt x="261574" y="1251555"/>
                  </a:lnTo>
                  <a:lnTo>
                    <a:pt x="262054" y="1257959"/>
                  </a:lnTo>
                  <a:lnTo>
                    <a:pt x="296644" y="1252519"/>
                  </a:lnTo>
                  <a:lnTo>
                    <a:pt x="343406" y="1257335"/>
                  </a:lnTo>
                  <a:lnTo>
                    <a:pt x="262082" y="1258336"/>
                  </a:lnTo>
                  <a:lnTo>
                    <a:pt x="272453" y="1396928"/>
                  </a:lnTo>
                  <a:cubicBezTo>
                    <a:pt x="272453" y="1460803"/>
                    <a:pt x="279623" y="1524678"/>
                    <a:pt x="286792" y="1588552"/>
                  </a:cubicBezTo>
                  <a:lnTo>
                    <a:pt x="294932" y="1667655"/>
                  </a:lnTo>
                  <a:lnTo>
                    <a:pt x="331173" y="1663639"/>
                  </a:lnTo>
                  <a:lnTo>
                    <a:pt x="295336" y="1671583"/>
                  </a:lnTo>
                  <a:lnTo>
                    <a:pt x="296287" y="1680823"/>
                  </a:lnTo>
                  <a:lnTo>
                    <a:pt x="320789" y="1679424"/>
                  </a:lnTo>
                  <a:lnTo>
                    <a:pt x="296480" y="1682708"/>
                  </a:lnTo>
                  <a:lnTo>
                    <a:pt x="296651" y="1684364"/>
                  </a:lnTo>
                  <a:lnTo>
                    <a:pt x="297052" y="1692944"/>
                  </a:lnTo>
                  <a:lnTo>
                    <a:pt x="331173" y="1692403"/>
                  </a:lnTo>
                  <a:lnTo>
                    <a:pt x="316099" y="1694074"/>
                  </a:lnTo>
                  <a:lnTo>
                    <a:pt x="297156" y="1695156"/>
                  </a:lnTo>
                  <a:lnTo>
                    <a:pt x="297203" y="1696169"/>
                  </a:lnTo>
                  <a:lnTo>
                    <a:pt x="316099" y="1694074"/>
                  </a:lnTo>
                  <a:lnTo>
                    <a:pt x="345366" y="1692403"/>
                  </a:lnTo>
                  <a:lnTo>
                    <a:pt x="297312" y="1698490"/>
                  </a:lnTo>
                  <a:lnTo>
                    <a:pt x="301132" y="1780176"/>
                  </a:lnTo>
                  <a:cubicBezTo>
                    <a:pt x="315472" y="1893732"/>
                    <a:pt x="329811" y="2035675"/>
                    <a:pt x="329811" y="2163425"/>
                  </a:cubicBezTo>
                  <a:lnTo>
                    <a:pt x="340238" y="2321193"/>
                  </a:lnTo>
                  <a:lnTo>
                    <a:pt x="414921" y="2316837"/>
                  </a:lnTo>
                  <a:lnTo>
                    <a:pt x="340255" y="2321448"/>
                  </a:lnTo>
                  <a:lnTo>
                    <a:pt x="341441" y="2339391"/>
                  </a:lnTo>
                  <a:lnTo>
                    <a:pt x="414921" y="2333049"/>
                  </a:lnTo>
                  <a:lnTo>
                    <a:pt x="414921" y="2333483"/>
                  </a:lnTo>
                  <a:lnTo>
                    <a:pt x="341616" y="2342035"/>
                  </a:lnTo>
                  <a:lnTo>
                    <a:pt x="341931" y="2346800"/>
                  </a:lnTo>
                  <a:lnTo>
                    <a:pt x="414920" y="2346800"/>
                  </a:lnTo>
                  <a:lnTo>
                    <a:pt x="342154" y="2350171"/>
                  </a:lnTo>
                  <a:lnTo>
                    <a:pt x="342359" y="2353275"/>
                  </a:lnTo>
                  <a:lnTo>
                    <a:pt x="342468" y="2364178"/>
                  </a:lnTo>
                  <a:lnTo>
                    <a:pt x="429189" y="2361782"/>
                  </a:lnTo>
                  <a:lnTo>
                    <a:pt x="342494" y="2366839"/>
                  </a:lnTo>
                  <a:lnTo>
                    <a:pt x="344151" y="2532479"/>
                  </a:lnTo>
                  <a:lnTo>
                    <a:pt x="342780" y="2569137"/>
                  </a:lnTo>
                  <a:lnTo>
                    <a:pt x="345380" y="2586168"/>
                  </a:lnTo>
                  <a:cubicBezTo>
                    <a:pt x="359543" y="2671181"/>
                    <a:pt x="373706" y="2756195"/>
                    <a:pt x="373706" y="2841208"/>
                  </a:cubicBezTo>
                  <a:lnTo>
                    <a:pt x="372582" y="2883675"/>
                  </a:lnTo>
                  <a:lnTo>
                    <a:pt x="419386" y="2882162"/>
                  </a:lnTo>
                  <a:cubicBezTo>
                    <a:pt x="440821" y="2882583"/>
                    <a:pt x="462035" y="2884269"/>
                    <a:pt x="483249" y="2887640"/>
                  </a:cubicBezTo>
                  <a:lnTo>
                    <a:pt x="418847" y="2894104"/>
                  </a:lnTo>
                  <a:lnTo>
                    <a:pt x="423143" y="2889325"/>
                  </a:lnTo>
                  <a:cubicBezTo>
                    <a:pt x="423143" y="2884269"/>
                    <a:pt x="419607" y="2880898"/>
                    <a:pt x="412536" y="2887640"/>
                  </a:cubicBezTo>
                  <a:lnTo>
                    <a:pt x="388043" y="2890235"/>
                  </a:lnTo>
                  <a:lnTo>
                    <a:pt x="387786" y="2889326"/>
                  </a:lnTo>
                  <a:cubicBezTo>
                    <a:pt x="386018" y="2886797"/>
                    <a:pt x="383366" y="2884690"/>
                    <a:pt x="380272" y="2884058"/>
                  </a:cubicBezTo>
                  <a:lnTo>
                    <a:pt x="372499" y="2886797"/>
                  </a:lnTo>
                  <a:lnTo>
                    <a:pt x="372468" y="2887961"/>
                  </a:lnTo>
                  <a:lnTo>
                    <a:pt x="382482" y="2889325"/>
                  </a:lnTo>
                  <a:lnTo>
                    <a:pt x="382703" y="2890801"/>
                  </a:lnTo>
                  <a:lnTo>
                    <a:pt x="372364" y="2891896"/>
                  </a:lnTo>
                  <a:lnTo>
                    <a:pt x="372342" y="2892750"/>
                  </a:lnTo>
                  <a:lnTo>
                    <a:pt x="382796" y="2891421"/>
                  </a:lnTo>
                  <a:lnTo>
                    <a:pt x="383726" y="2897628"/>
                  </a:lnTo>
                  <a:lnTo>
                    <a:pt x="372182" y="2898787"/>
                  </a:lnTo>
                  <a:lnTo>
                    <a:pt x="372096" y="2902033"/>
                  </a:lnTo>
                  <a:lnTo>
                    <a:pt x="384250" y="2901124"/>
                  </a:lnTo>
                  <a:lnTo>
                    <a:pt x="372094" y="2902090"/>
                  </a:lnTo>
                  <a:lnTo>
                    <a:pt x="372081" y="2902576"/>
                  </a:lnTo>
                  <a:lnTo>
                    <a:pt x="398902" y="2902226"/>
                  </a:lnTo>
                  <a:lnTo>
                    <a:pt x="372033" y="2904396"/>
                  </a:lnTo>
                  <a:lnTo>
                    <a:pt x="372006" y="2905418"/>
                  </a:lnTo>
                  <a:lnTo>
                    <a:pt x="402592" y="2902178"/>
                  </a:lnTo>
                  <a:lnTo>
                    <a:pt x="483249" y="2901124"/>
                  </a:lnTo>
                  <a:cubicBezTo>
                    <a:pt x="462035" y="2907866"/>
                    <a:pt x="439937" y="2912080"/>
                    <a:pt x="417397" y="2914819"/>
                  </a:cubicBezTo>
                  <a:lnTo>
                    <a:pt x="371672" y="2918053"/>
                  </a:lnTo>
                  <a:lnTo>
                    <a:pt x="366625" y="3108646"/>
                  </a:lnTo>
                  <a:lnTo>
                    <a:pt x="365596" y="3145968"/>
                  </a:lnTo>
                  <a:lnTo>
                    <a:pt x="387170" y="3284780"/>
                  </a:lnTo>
                  <a:cubicBezTo>
                    <a:pt x="387170" y="3341558"/>
                    <a:pt x="401510" y="3398336"/>
                    <a:pt x="401510" y="3455113"/>
                  </a:cubicBezTo>
                  <a:cubicBezTo>
                    <a:pt x="401510" y="3483502"/>
                    <a:pt x="401510" y="3511890"/>
                    <a:pt x="401510" y="3554474"/>
                  </a:cubicBezTo>
                  <a:cubicBezTo>
                    <a:pt x="401510" y="3568668"/>
                    <a:pt x="401510" y="3582863"/>
                    <a:pt x="387170" y="3597056"/>
                  </a:cubicBezTo>
                  <a:cubicBezTo>
                    <a:pt x="383585" y="3600605"/>
                    <a:pt x="380000" y="3602380"/>
                    <a:pt x="376863" y="3602823"/>
                  </a:cubicBezTo>
                  <a:lnTo>
                    <a:pt x="369948" y="3600810"/>
                  </a:lnTo>
                  <a:lnTo>
                    <a:pt x="373707" y="3620497"/>
                  </a:lnTo>
                  <a:cubicBezTo>
                    <a:pt x="373706" y="3634665"/>
                    <a:pt x="373706" y="3663003"/>
                    <a:pt x="402032" y="3648835"/>
                  </a:cubicBezTo>
                  <a:cubicBezTo>
                    <a:pt x="430359" y="3648834"/>
                    <a:pt x="444522" y="3634665"/>
                    <a:pt x="472848" y="3634665"/>
                  </a:cubicBezTo>
                  <a:cubicBezTo>
                    <a:pt x="543663" y="3620497"/>
                    <a:pt x="628641" y="3620497"/>
                    <a:pt x="713619" y="3606327"/>
                  </a:cubicBezTo>
                  <a:cubicBezTo>
                    <a:pt x="883575" y="3606328"/>
                    <a:pt x="1067695" y="3592159"/>
                    <a:pt x="1237651" y="3592159"/>
                  </a:cubicBezTo>
                  <a:cubicBezTo>
                    <a:pt x="1421770" y="3577990"/>
                    <a:pt x="1591727" y="3563821"/>
                    <a:pt x="1761683" y="3549652"/>
                  </a:cubicBezTo>
                  <a:lnTo>
                    <a:pt x="1761687" y="3549652"/>
                  </a:lnTo>
                  <a:lnTo>
                    <a:pt x="2002454" y="3549652"/>
                  </a:lnTo>
                  <a:lnTo>
                    <a:pt x="2140038" y="3539691"/>
                  </a:lnTo>
                  <a:lnTo>
                    <a:pt x="2299878" y="3535483"/>
                  </a:lnTo>
                  <a:lnTo>
                    <a:pt x="2686142" y="3521315"/>
                  </a:lnTo>
                  <a:lnTo>
                    <a:pt x="2797355" y="3521315"/>
                  </a:lnTo>
                  <a:cubicBezTo>
                    <a:pt x="2884103" y="3521314"/>
                    <a:pt x="2972622" y="3521314"/>
                    <a:pt x="3064681" y="3521314"/>
                  </a:cubicBezTo>
                  <a:lnTo>
                    <a:pt x="3224344" y="3509443"/>
                  </a:lnTo>
                  <a:lnTo>
                    <a:pt x="3362105" y="3507146"/>
                  </a:lnTo>
                  <a:cubicBezTo>
                    <a:pt x="3532061" y="3507146"/>
                    <a:pt x="3716181" y="3492977"/>
                    <a:pt x="3886137" y="3492976"/>
                  </a:cubicBezTo>
                  <a:cubicBezTo>
                    <a:pt x="4056093" y="3478808"/>
                    <a:pt x="4240213" y="3464639"/>
                    <a:pt x="4410169" y="3450470"/>
                  </a:cubicBezTo>
                  <a:cubicBezTo>
                    <a:pt x="4580125" y="3436301"/>
                    <a:pt x="4764245" y="3436301"/>
                    <a:pt x="4934201" y="3436301"/>
                  </a:cubicBezTo>
                  <a:cubicBezTo>
                    <a:pt x="4976690" y="3429217"/>
                    <a:pt x="5019179" y="3425674"/>
                    <a:pt x="5061668" y="3423904"/>
                  </a:cubicBezTo>
                  <a:lnTo>
                    <a:pt x="5168642" y="3422417"/>
                  </a:lnTo>
                  <a:lnTo>
                    <a:pt x="5170071" y="3432536"/>
                  </a:lnTo>
                  <a:lnTo>
                    <a:pt x="5118320" y="3436301"/>
                  </a:lnTo>
                  <a:cubicBezTo>
                    <a:pt x="5005016" y="3450470"/>
                    <a:pt x="4877550" y="3450470"/>
                    <a:pt x="4764245" y="3450470"/>
                  </a:cubicBezTo>
                  <a:cubicBezTo>
                    <a:pt x="4410169" y="3464639"/>
                    <a:pt x="4056094" y="3507146"/>
                    <a:pt x="3702018" y="3521315"/>
                  </a:cubicBezTo>
                  <a:cubicBezTo>
                    <a:pt x="3347942" y="3535483"/>
                    <a:pt x="3008029" y="3535483"/>
                    <a:pt x="2653954" y="3549652"/>
                  </a:cubicBezTo>
                  <a:cubicBezTo>
                    <a:pt x="2299878" y="3549652"/>
                    <a:pt x="1945802" y="3563821"/>
                    <a:pt x="1591727" y="3592159"/>
                  </a:cubicBezTo>
                  <a:cubicBezTo>
                    <a:pt x="1407607" y="3606328"/>
                    <a:pt x="1237651" y="3606328"/>
                    <a:pt x="1053532" y="3620497"/>
                  </a:cubicBezTo>
                  <a:cubicBezTo>
                    <a:pt x="968553" y="3620496"/>
                    <a:pt x="883575" y="3620497"/>
                    <a:pt x="798597" y="3620497"/>
                  </a:cubicBezTo>
                  <a:cubicBezTo>
                    <a:pt x="713619" y="3634666"/>
                    <a:pt x="628641" y="3634665"/>
                    <a:pt x="543663" y="3634665"/>
                  </a:cubicBezTo>
                  <a:cubicBezTo>
                    <a:pt x="501174" y="3634665"/>
                    <a:pt x="472848" y="3648835"/>
                    <a:pt x="430358" y="3663003"/>
                  </a:cubicBezTo>
                  <a:cubicBezTo>
                    <a:pt x="416195" y="3677172"/>
                    <a:pt x="387870" y="3677172"/>
                    <a:pt x="373706" y="3677172"/>
                  </a:cubicBezTo>
                  <a:cubicBezTo>
                    <a:pt x="345380" y="3663003"/>
                    <a:pt x="345380" y="3620496"/>
                    <a:pt x="345380" y="3592159"/>
                  </a:cubicBezTo>
                  <a:cubicBezTo>
                    <a:pt x="331217" y="3507145"/>
                    <a:pt x="345380" y="3407963"/>
                    <a:pt x="345380" y="3308781"/>
                  </a:cubicBezTo>
                  <a:cubicBezTo>
                    <a:pt x="341840" y="3266275"/>
                    <a:pt x="340954" y="3223768"/>
                    <a:pt x="341397" y="3181040"/>
                  </a:cubicBezTo>
                  <a:lnTo>
                    <a:pt x="342878" y="3133040"/>
                  </a:lnTo>
                  <a:lnTo>
                    <a:pt x="338578" y="3102970"/>
                  </a:lnTo>
                  <a:cubicBezTo>
                    <a:pt x="331436" y="3057559"/>
                    <a:pt x="324546" y="3012647"/>
                    <a:pt x="320177" y="2966737"/>
                  </a:cubicBezTo>
                  <a:lnTo>
                    <a:pt x="317908" y="2921608"/>
                  </a:lnTo>
                  <a:lnTo>
                    <a:pt x="214537" y="2928092"/>
                  </a:lnTo>
                  <a:lnTo>
                    <a:pt x="279716" y="2915194"/>
                  </a:lnTo>
                  <a:lnTo>
                    <a:pt x="279716" y="2915194"/>
                  </a:lnTo>
                  <a:lnTo>
                    <a:pt x="279716" y="2915194"/>
                  </a:lnTo>
                  <a:lnTo>
                    <a:pt x="279717" y="2915194"/>
                  </a:lnTo>
                  <a:lnTo>
                    <a:pt x="279717" y="2915194"/>
                  </a:lnTo>
                  <a:lnTo>
                    <a:pt x="279717" y="2915194"/>
                  </a:lnTo>
                  <a:lnTo>
                    <a:pt x="279717" y="2915194"/>
                  </a:lnTo>
                  <a:lnTo>
                    <a:pt x="279717" y="2915194"/>
                  </a:lnTo>
                  <a:lnTo>
                    <a:pt x="279718" y="2915194"/>
                  </a:lnTo>
                  <a:lnTo>
                    <a:pt x="279718" y="2915194"/>
                  </a:lnTo>
                  <a:lnTo>
                    <a:pt x="285251" y="2914608"/>
                  </a:lnTo>
                  <a:lnTo>
                    <a:pt x="317385" y="2911204"/>
                  </a:lnTo>
                  <a:lnTo>
                    <a:pt x="317265" y="2908822"/>
                  </a:lnTo>
                  <a:lnTo>
                    <a:pt x="308233" y="2909552"/>
                  </a:lnTo>
                  <a:lnTo>
                    <a:pt x="285725" y="2914005"/>
                  </a:lnTo>
                  <a:lnTo>
                    <a:pt x="289965" y="2908615"/>
                  </a:lnTo>
                  <a:lnTo>
                    <a:pt x="317147" y="2906455"/>
                  </a:lnTo>
                  <a:lnTo>
                    <a:pt x="317131" y="2906143"/>
                  </a:lnTo>
                  <a:lnTo>
                    <a:pt x="296276" y="2907702"/>
                  </a:lnTo>
                  <a:lnTo>
                    <a:pt x="317120" y="2905942"/>
                  </a:lnTo>
                  <a:lnTo>
                    <a:pt x="317039" y="2904321"/>
                  </a:lnTo>
                  <a:lnTo>
                    <a:pt x="291312" y="2906903"/>
                  </a:lnTo>
                  <a:lnTo>
                    <a:pt x="294679" y="2902622"/>
                  </a:lnTo>
                  <a:lnTo>
                    <a:pt x="316812" y="2899809"/>
                  </a:lnTo>
                  <a:lnTo>
                    <a:pt x="316711" y="2897791"/>
                  </a:lnTo>
                  <a:lnTo>
                    <a:pt x="295042" y="2900087"/>
                  </a:lnTo>
                  <a:lnTo>
                    <a:pt x="290242" y="2893985"/>
                  </a:lnTo>
                  <a:lnTo>
                    <a:pt x="316415" y="2891906"/>
                  </a:lnTo>
                  <a:lnTo>
                    <a:pt x="316264" y="2888892"/>
                  </a:lnTo>
                  <a:lnTo>
                    <a:pt x="315800" y="2888903"/>
                  </a:lnTo>
                  <a:lnTo>
                    <a:pt x="316261" y="2888847"/>
                  </a:lnTo>
                  <a:lnTo>
                    <a:pt x="315472" y="2873144"/>
                  </a:lnTo>
                  <a:cubicBezTo>
                    <a:pt x="315472" y="2816366"/>
                    <a:pt x="315472" y="2759589"/>
                    <a:pt x="315472" y="2688617"/>
                  </a:cubicBezTo>
                  <a:cubicBezTo>
                    <a:pt x="315472" y="2660228"/>
                    <a:pt x="315472" y="2628291"/>
                    <a:pt x="317264" y="2596353"/>
                  </a:cubicBezTo>
                  <a:lnTo>
                    <a:pt x="321975" y="2561713"/>
                  </a:lnTo>
                  <a:lnTo>
                    <a:pt x="317054" y="2529493"/>
                  </a:lnTo>
                  <a:cubicBezTo>
                    <a:pt x="317054" y="2486986"/>
                    <a:pt x="313514" y="2444480"/>
                    <a:pt x="308202" y="2403744"/>
                  </a:cubicBezTo>
                  <a:lnTo>
                    <a:pt x="302356" y="2369181"/>
                  </a:lnTo>
                  <a:lnTo>
                    <a:pt x="172360" y="2376764"/>
                  </a:lnTo>
                  <a:cubicBezTo>
                    <a:pt x="158092" y="2376763"/>
                    <a:pt x="158092" y="2361782"/>
                    <a:pt x="172360" y="2361782"/>
                  </a:cubicBezTo>
                  <a:cubicBezTo>
                    <a:pt x="193763" y="2361782"/>
                    <a:pt x="218732" y="2361782"/>
                    <a:pt x="245485" y="2359909"/>
                  </a:cubicBezTo>
                  <a:lnTo>
                    <a:pt x="248999" y="2359360"/>
                  </a:lnTo>
                  <a:lnTo>
                    <a:pt x="293641" y="2365527"/>
                  </a:lnTo>
                  <a:lnTo>
                    <a:pt x="301700" y="2365305"/>
                  </a:lnTo>
                  <a:lnTo>
                    <a:pt x="299474" y="2352148"/>
                  </a:lnTo>
                  <a:lnTo>
                    <a:pt x="293640" y="2352418"/>
                  </a:lnTo>
                  <a:lnTo>
                    <a:pt x="293444" y="2352409"/>
                  </a:lnTo>
                  <a:lnTo>
                    <a:pt x="299362" y="2351484"/>
                  </a:lnTo>
                  <a:lnTo>
                    <a:pt x="298938" y="2348974"/>
                  </a:lnTo>
                  <a:lnTo>
                    <a:pt x="267653" y="2351214"/>
                  </a:lnTo>
                  <a:lnTo>
                    <a:pt x="264278" y="2351058"/>
                  </a:lnTo>
                  <a:lnTo>
                    <a:pt x="298612" y="2347052"/>
                  </a:lnTo>
                  <a:lnTo>
                    <a:pt x="298570" y="2346800"/>
                  </a:lnTo>
                  <a:lnTo>
                    <a:pt x="172364" y="2346800"/>
                  </a:lnTo>
                  <a:lnTo>
                    <a:pt x="172360" y="2346800"/>
                  </a:lnTo>
                  <a:lnTo>
                    <a:pt x="172360" y="2345552"/>
                  </a:lnTo>
                  <a:lnTo>
                    <a:pt x="247671" y="2338962"/>
                  </a:lnTo>
                  <a:lnTo>
                    <a:pt x="297922" y="2342969"/>
                  </a:lnTo>
                  <a:lnTo>
                    <a:pt x="296521" y="2334688"/>
                  </a:lnTo>
                  <a:lnTo>
                    <a:pt x="247671" y="2338962"/>
                  </a:lnTo>
                  <a:lnTo>
                    <a:pt x="172360" y="2332956"/>
                  </a:lnTo>
                  <a:lnTo>
                    <a:pt x="172360" y="2331819"/>
                  </a:lnTo>
                  <a:cubicBezTo>
                    <a:pt x="200897" y="2331819"/>
                    <a:pt x="225866" y="2331818"/>
                    <a:pt x="250836" y="2331818"/>
                  </a:cubicBezTo>
                  <a:lnTo>
                    <a:pt x="296035" y="2331818"/>
                  </a:lnTo>
                  <a:lnTo>
                    <a:pt x="294757" y="2324259"/>
                  </a:lnTo>
                  <a:lnTo>
                    <a:pt x="293640" y="2324328"/>
                  </a:lnTo>
                  <a:cubicBezTo>
                    <a:pt x="254403" y="2328073"/>
                    <a:pt x="215165" y="2331818"/>
                    <a:pt x="172360" y="2331819"/>
                  </a:cubicBezTo>
                  <a:lnTo>
                    <a:pt x="170901" y="2332840"/>
                  </a:lnTo>
                  <a:lnTo>
                    <a:pt x="158092" y="2331818"/>
                  </a:lnTo>
                  <a:lnTo>
                    <a:pt x="294687" y="2323850"/>
                  </a:lnTo>
                  <a:lnTo>
                    <a:pt x="288728" y="2288622"/>
                  </a:lnTo>
                  <a:cubicBezTo>
                    <a:pt x="274565" y="2104427"/>
                    <a:pt x="260402" y="1934400"/>
                    <a:pt x="260402" y="1764373"/>
                  </a:cubicBezTo>
                  <a:lnTo>
                    <a:pt x="256086" y="1721767"/>
                  </a:lnTo>
                  <a:lnTo>
                    <a:pt x="191015" y="1722966"/>
                  </a:lnTo>
                  <a:cubicBezTo>
                    <a:pt x="160854" y="1724764"/>
                    <a:pt x="132467" y="1728359"/>
                    <a:pt x="104081" y="1735551"/>
                  </a:cubicBezTo>
                  <a:cubicBezTo>
                    <a:pt x="89888" y="1735551"/>
                    <a:pt x="89888" y="1721168"/>
                    <a:pt x="104081" y="1721168"/>
                  </a:cubicBezTo>
                  <a:lnTo>
                    <a:pt x="115436" y="1719251"/>
                  </a:lnTo>
                  <a:lnTo>
                    <a:pt x="118274" y="1721168"/>
                  </a:lnTo>
                  <a:lnTo>
                    <a:pt x="256025" y="1721168"/>
                  </a:lnTo>
                  <a:lnTo>
                    <a:pt x="254280" y="1703941"/>
                  </a:lnTo>
                  <a:lnTo>
                    <a:pt x="231820" y="1706786"/>
                  </a:lnTo>
                  <a:cubicBezTo>
                    <a:pt x="192789" y="1710381"/>
                    <a:pt x="153757" y="1713977"/>
                    <a:pt x="118274" y="1721168"/>
                  </a:cubicBezTo>
                  <a:lnTo>
                    <a:pt x="118274" y="1718771"/>
                  </a:lnTo>
                  <a:lnTo>
                    <a:pt x="198050" y="1705298"/>
                  </a:lnTo>
                  <a:lnTo>
                    <a:pt x="217627" y="1704988"/>
                  </a:lnTo>
                  <a:lnTo>
                    <a:pt x="253978" y="1700959"/>
                  </a:lnTo>
                  <a:lnTo>
                    <a:pt x="253641" y="1697640"/>
                  </a:lnTo>
                  <a:lnTo>
                    <a:pt x="238162" y="1698524"/>
                  </a:lnTo>
                  <a:lnTo>
                    <a:pt x="253469" y="1695939"/>
                  </a:lnTo>
                  <a:lnTo>
                    <a:pt x="253453" y="1695780"/>
                  </a:lnTo>
                  <a:lnTo>
                    <a:pt x="235490" y="1698676"/>
                  </a:lnTo>
                  <a:lnTo>
                    <a:pt x="219401" y="1699595"/>
                  </a:lnTo>
                  <a:lnTo>
                    <a:pt x="187950" y="1701556"/>
                  </a:lnTo>
                  <a:lnTo>
                    <a:pt x="192789" y="1699595"/>
                  </a:lnTo>
                  <a:lnTo>
                    <a:pt x="194035" y="1696816"/>
                  </a:lnTo>
                  <a:lnTo>
                    <a:pt x="217627" y="1694201"/>
                  </a:lnTo>
                  <a:lnTo>
                    <a:pt x="253236" y="1693637"/>
                  </a:lnTo>
                  <a:lnTo>
                    <a:pt x="252728" y="1688620"/>
                  </a:lnTo>
                  <a:lnTo>
                    <a:pt x="194162" y="1696533"/>
                  </a:lnTo>
                  <a:lnTo>
                    <a:pt x="195006" y="1694651"/>
                  </a:lnTo>
                  <a:cubicBezTo>
                    <a:pt x="194563" y="1693302"/>
                    <a:pt x="192789" y="1692403"/>
                    <a:pt x="189241" y="1692403"/>
                  </a:cubicBezTo>
                  <a:lnTo>
                    <a:pt x="175795" y="1690132"/>
                  </a:lnTo>
                  <a:lnTo>
                    <a:pt x="217627" y="1688808"/>
                  </a:lnTo>
                  <a:lnTo>
                    <a:pt x="238859" y="1684101"/>
                  </a:lnTo>
                  <a:lnTo>
                    <a:pt x="252193" y="1683340"/>
                  </a:lnTo>
                  <a:lnTo>
                    <a:pt x="251975" y="1681194"/>
                  </a:lnTo>
                  <a:lnTo>
                    <a:pt x="238859" y="1684101"/>
                  </a:lnTo>
                  <a:lnTo>
                    <a:pt x="219401" y="1685212"/>
                  </a:lnTo>
                  <a:lnTo>
                    <a:pt x="166277" y="1688525"/>
                  </a:lnTo>
                  <a:lnTo>
                    <a:pt x="104081" y="1678021"/>
                  </a:lnTo>
                  <a:cubicBezTo>
                    <a:pt x="139564" y="1678021"/>
                    <a:pt x="178596" y="1678021"/>
                    <a:pt x="217627" y="1676223"/>
                  </a:cubicBezTo>
                  <a:lnTo>
                    <a:pt x="251096" y="1672514"/>
                  </a:lnTo>
                  <a:lnTo>
                    <a:pt x="233847" y="1502249"/>
                  </a:lnTo>
                  <a:lnTo>
                    <a:pt x="219136" y="1260239"/>
                  </a:lnTo>
                  <a:lnTo>
                    <a:pt x="199013" y="1259659"/>
                  </a:lnTo>
                  <a:lnTo>
                    <a:pt x="199899" y="1259102"/>
                  </a:lnTo>
                  <a:lnTo>
                    <a:pt x="219052" y="1258866"/>
                  </a:lnTo>
                  <a:lnTo>
                    <a:pt x="218678" y="1252706"/>
                  </a:lnTo>
                  <a:lnTo>
                    <a:pt x="208412" y="1253351"/>
                  </a:lnTo>
                  <a:lnTo>
                    <a:pt x="207985" y="1250144"/>
                  </a:lnTo>
                  <a:cubicBezTo>
                    <a:pt x="206226" y="1246548"/>
                    <a:pt x="202708" y="1242952"/>
                    <a:pt x="202708" y="1242952"/>
                  </a:cubicBezTo>
                  <a:lnTo>
                    <a:pt x="190609" y="1244103"/>
                  </a:lnTo>
                  <a:lnTo>
                    <a:pt x="188639" y="1242952"/>
                  </a:lnTo>
                  <a:lnTo>
                    <a:pt x="183192" y="1244808"/>
                  </a:lnTo>
                  <a:lnTo>
                    <a:pt x="130685" y="1249801"/>
                  </a:lnTo>
                  <a:lnTo>
                    <a:pt x="131317" y="1247214"/>
                  </a:lnTo>
                  <a:lnTo>
                    <a:pt x="163955" y="1242448"/>
                  </a:lnTo>
                  <a:lnTo>
                    <a:pt x="216778" y="1241604"/>
                  </a:lnTo>
                  <a:lnTo>
                    <a:pt x="216778" y="1242952"/>
                  </a:lnTo>
                  <a:lnTo>
                    <a:pt x="218085" y="1242953"/>
                  </a:lnTo>
                  <a:lnTo>
                    <a:pt x="218002" y="1241585"/>
                  </a:lnTo>
                  <a:lnTo>
                    <a:pt x="216778" y="1241604"/>
                  </a:lnTo>
                  <a:lnTo>
                    <a:pt x="216778" y="1236368"/>
                  </a:lnTo>
                  <a:lnTo>
                    <a:pt x="217913" y="1236298"/>
                  </a:lnTo>
                  <a:lnTo>
                    <a:pt x="217913" y="1232212"/>
                  </a:lnTo>
                  <a:lnTo>
                    <a:pt x="216778" y="1232355"/>
                  </a:lnTo>
                  <a:lnTo>
                    <a:pt x="216778" y="1228570"/>
                  </a:lnTo>
                  <a:lnTo>
                    <a:pt x="217913" y="1228489"/>
                  </a:lnTo>
                  <a:lnTo>
                    <a:pt x="217913" y="992225"/>
                  </a:lnTo>
                  <a:lnTo>
                    <a:pt x="215094" y="971097"/>
                  </a:lnTo>
                  <a:cubicBezTo>
                    <a:pt x="207924" y="907222"/>
                    <a:pt x="204340" y="843348"/>
                    <a:pt x="202547" y="781247"/>
                  </a:cubicBezTo>
                  <a:lnTo>
                    <a:pt x="201777" y="704201"/>
                  </a:lnTo>
                  <a:lnTo>
                    <a:pt x="186179" y="706311"/>
                  </a:lnTo>
                  <a:cubicBezTo>
                    <a:pt x="141915" y="709806"/>
                    <a:pt x="95880" y="709806"/>
                    <a:pt x="46305" y="702815"/>
                  </a:cubicBezTo>
                  <a:cubicBezTo>
                    <a:pt x="32140" y="702815"/>
                    <a:pt x="32141" y="688832"/>
                    <a:pt x="46305" y="688832"/>
                  </a:cubicBezTo>
                  <a:lnTo>
                    <a:pt x="59394" y="687947"/>
                  </a:lnTo>
                  <a:lnTo>
                    <a:pt x="60469" y="688832"/>
                  </a:lnTo>
                  <a:lnTo>
                    <a:pt x="97184" y="685812"/>
                  </a:lnTo>
                  <a:lnTo>
                    <a:pt x="104733" y="687084"/>
                  </a:lnTo>
                  <a:cubicBezTo>
                    <a:pt x="131292" y="688832"/>
                    <a:pt x="159620" y="688832"/>
                    <a:pt x="187949" y="688832"/>
                  </a:cubicBezTo>
                  <a:lnTo>
                    <a:pt x="195448" y="678962"/>
                  </a:lnTo>
                  <a:lnTo>
                    <a:pt x="201529" y="679462"/>
                  </a:lnTo>
                  <a:lnTo>
                    <a:pt x="201500" y="676527"/>
                  </a:lnTo>
                  <a:lnTo>
                    <a:pt x="196809" y="677172"/>
                  </a:lnTo>
                  <a:lnTo>
                    <a:pt x="197428" y="676357"/>
                  </a:lnTo>
                  <a:lnTo>
                    <a:pt x="201497" y="676298"/>
                  </a:lnTo>
                  <a:lnTo>
                    <a:pt x="201408" y="667362"/>
                  </a:lnTo>
                  <a:lnTo>
                    <a:pt x="192370" y="666685"/>
                  </a:lnTo>
                  <a:lnTo>
                    <a:pt x="187950" y="660867"/>
                  </a:lnTo>
                  <a:lnTo>
                    <a:pt x="201343" y="660867"/>
                  </a:lnTo>
                  <a:lnTo>
                    <a:pt x="201301" y="656697"/>
                  </a:lnTo>
                  <a:lnTo>
                    <a:pt x="175556" y="655623"/>
                  </a:lnTo>
                  <a:cubicBezTo>
                    <a:pt x="134833" y="653875"/>
                    <a:pt x="95880" y="653875"/>
                    <a:pt x="60469" y="660866"/>
                  </a:cubicBezTo>
                  <a:lnTo>
                    <a:pt x="85611" y="660866"/>
                  </a:lnTo>
                  <a:lnTo>
                    <a:pt x="60469" y="660867"/>
                  </a:lnTo>
                  <a:lnTo>
                    <a:pt x="32141" y="660866"/>
                  </a:lnTo>
                  <a:cubicBezTo>
                    <a:pt x="32141" y="660866"/>
                    <a:pt x="32141" y="674849"/>
                    <a:pt x="32141" y="674849"/>
                  </a:cubicBezTo>
                  <a:cubicBezTo>
                    <a:pt x="17976" y="674849"/>
                    <a:pt x="17976" y="660866"/>
                    <a:pt x="17976" y="660866"/>
                  </a:cubicBezTo>
                  <a:cubicBezTo>
                    <a:pt x="67552" y="646884"/>
                    <a:pt x="113586" y="646884"/>
                    <a:pt x="159621" y="650379"/>
                  </a:cubicBezTo>
                  <a:lnTo>
                    <a:pt x="201269" y="653463"/>
                  </a:lnTo>
                  <a:lnTo>
                    <a:pt x="200755" y="602043"/>
                  </a:lnTo>
                  <a:cubicBezTo>
                    <a:pt x="200755" y="531071"/>
                    <a:pt x="186415" y="474294"/>
                    <a:pt x="172075" y="403322"/>
                  </a:cubicBezTo>
                  <a:lnTo>
                    <a:pt x="163503" y="352411"/>
                  </a:lnTo>
                  <a:lnTo>
                    <a:pt x="182874" y="349360"/>
                  </a:lnTo>
                  <a:lnTo>
                    <a:pt x="200755" y="445905"/>
                  </a:lnTo>
                  <a:cubicBezTo>
                    <a:pt x="215094" y="502682"/>
                    <a:pt x="215094" y="573654"/>
                    <a:pt x="215094" y="630432"/>
                  </a:cubicBezTo>
                  <a:lnTo>
                    <a:pt x="216223" y="654570"/>
                  </a:lnTo>
                  <a:lnTo>
                    <a:pt x="217913" y="654695"/>
                  </a:lnTo>
                  <a:lnTo>
                    <a:pt x="217913" y="446668"/>
                  </a:lnTo>
                  <a:lnTo>
                    <a:pt x="208495" y="348413"/>
                  </a:lnTo>
                  <a:lnTo>
                    <a:pt x="200755" y="346544"/>
                  </a:lnTo>
                  <a:lnTo>
                    <a:pt x="182874" y="349360"/>
                  </a:lnTo>
                  <a:lnTo>
                    <a:pt x="181038" y="339447"/>
                  </a:lnTo>
                  <a:lnTo>
                    <a:pt x="180558" y="333745"/>
                  </a:lnTo>
                  <a:lnTo>
                    <a:pt x="200755" y="332350"/>
                  </a:lnTo>
                  <a:lnTo>
                    <a:pt x="207029" y="333116"/>
                  </a:lnTo>
                  <a:lnTo>
                    <a:pt x="205521" y="317377"/>
                  </a:lnTo>
                  <a:lnTo>
                    <a:pt x="205490" y="314985"/>
                  </a:lnTo>
                  <a:lnTo>
                    <a:pt x="179606" y="322439"/>
                  </a:lnTo>
                  <a:lnTo>
                    <a:pt x="177907" y="302258"/>
                  </a:lnTo>
                  <a:lnTo>
                    <a:pt x="184876" y="300569"/>
                  </a:lnTo>
                  <a:lnTo>
                    <a:pt x="205328" y="302126"/>
                  </a:lnTo>
                  <a:lnTo>
                    <a:pt x="205245" y="295631"/>
                  </a:lnTo>
                  <a:lnTo>
                    <a:pt x="184876" y="300569"/>
                  </a:lnTo>
                  <a:lnTo>
                    <a:pt x="177719" y="300024"/>
                  </a:lnTo>
                  <a:lnTo>
                    <a:pt x="175913" y="278572"/>
                  </a:lnTo>
                  <a:lnTo>
                    <a:pt x="205090" y="283385"/>
                  </a:lnTo>
                  <a:lnTo>
                    <a:pt x="203750" y="177459"/>
                  </a:lnTo>
                  <a:cubicBezTo>
                    <a:pt x="203750" y="177459"/>
                    <a:pt x="217913" y="177459"/>
                    <a:pt x="217913" y="177459"/>
                  </a:cubicBezTo>
                  <a:lnTo>
                    <a:pt x="223097" y="286356"/>
                  </a:lnTo>
                  <a:lnTo>
                    <a:pt x="243774" y="289767"/>
                  </a:lnTo>
                  <a:cubicBezTo>
                    <a:pt x="258113" y="289767"/>
                    <a:pt x="243774" y="303961"/>
                    <a:pt x="243774" y="303961"/>
                  </a:cubicBezTo>
                  <a:lnTo>
                    <a:pt x="224203" y="309597"/>
                  </a:lnTo>
                  <a:lnTo>
                    <a:pt x="224995" y="326232"/>
                  </a:lnTo>
                  <a:lnTo>
                    <a:pt x="225429" y="335363"/>
                  </a:lnTo>
                  <a:lnTo>
                    <a:pt x="235259" y="336564"/>
                  </a:lnTo>
                  <a:cubicBezTo>
                    <a:pt x="271557" y="343883"/>
                    <a:pt x="311887" y="357190"/>
                    <a:pt x="344151" y="346544"/>
                  </a:cubicBezTo>
                  <a:cubicBezTo>
                    <a:pt x="329811" y="318156"/>
                    <a:pt x="315472" y="275573"/>
                    <a:pt x="286792" y="247184"/>
                  </a:cubicBezTo>
                  <a:cubicBezTo>
                    <a:pt x="272453" y="232989"/>
                    <a:pt x="258113" y="204601"/>
                    <a:pt x="243774" y="176212"/>
                  </a:cubicBezTo>
                  <a:cubicBezTo>
                    <a:pt x="229434" y="147823"/>
                    <a:pt x="215094" y="119434"/>
                    <a:pt x="200755" y="105240"/>
                  </a:cubicBezTo>
                  <a:cubicBezTo>
                    <a:pt x="186415" y="76851"/>
                    <a:pt x="172075" y="48462"/>
                    <a:pt x="157736" y="34268"/>
                  </a:cubicBezTo>
                  <a:cubicBezTo>
                    <a:pt x="143396" y="34268"/>
                    <a:pt x="143396" y="20074"/>
                    <a:pt x="129056" y="20074"/>
                  </a:cubicBezTo>
                  <a:cubicBezTo>
                    <a:pt x="114717" y="20074"/>
                    <a:pt x="114717" y="34268"/>
                    <a:pt x="114717" y="48462"/>
                  </a:cubicBezTo>
                  <a:cubicBezTo>
                    <a:pt x="107547" y="55560"/>
                    <a:pt x="103962" y="66206"/>
                    <a:pt x="102170" y="78626"/>
                  </a:cubicBezTo>
                  <a:lnTo>
                    <a:pt x="101611" y="91351"/>
                  </a:lnTo>
                  <a:lnTo>
                    <a:pt x="100377" y="91046"/>
                  </a:lnTo>
                  <a:lnTo>
                    <a:pt x="91553" y="112883"/>
                  </a:lnTo>
                  <a:lnTo>
                    <a:pt x="86037" y="108789"/>
                  </a:lnTo>
                  <a:lnTo>
                    <a:pt x="75713" y="116454"/>
                  </a:lnTo>
                  <a:lnTo>
                    <a:pt x="86037" y="76851"/>
                  </a:lnTo>
                  <a:cubicBezTo>
                    <a:pt x="86037" y="48463"/>
                    <a:pt x="86037" y="20074"/>
                    <a:pt x="114717" y="5879"/>
                  </a:cubicBezTo>
                  <a:cubicBezTo>
                    <a:pt x="118302" y="2331"/>
                    <a:pt x="121887" y="557"/>
                    <a:pt x="125472" y="113"/>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77" name="Freeform 874"/>
            <p:cNvSpPr>
              <a:spLocks/>
            </p:cNvSpPr>
            <p:nvPr/>
          </p:nvSpPr>
          <p:spPr bwMode="auto">
            <a:xfrm rot="198324">
              <a:off x="1529843" y="5851302"/>
              <a:ext cx="257686" cy="227721"/>
            </a:xfrm>
            <a:custGeom>
              <a:avLst/>
              <a:gdLst>
                <a:gd name="T0" fmla="*/ 4 w 18"/>
                <a:gd name="T1" fmla="*/ 8 h 16"/>
                <a:gd name="T2" fmla="*/ 13 w 18"/>
                <a:gd name="T3" fmla="*/ 13 h 16"/>
                <a:gd name="T4" fmla="*/ 15 w 18"/>
                <a:gd name="T5" fmla="*/ 7 h 16"/>
                <a:gd name="T6" fmla="*/ 9 w 18"/>
                <a:gd name="T7" fmla="*/ 2 h 16"/>
                <a:gd name="T8" fmla="*/ 2 w 18"/>
                <a:gd name="T9" fmla="*/ 7 h 16"/>
                <a:gd name="T10" fmla="*/ 7 w 18"/>
                <a:gd name="T11" fmla="*/ 13 h 16"/>
                <a:gd name="T12" fmla="*/ 16 w 18"/>
                <a:gd name="T13" fmla="*/ 12 h 16"/>
                <a:gd name="T14" fmla="*/ 18 w 18"/>
                <a:gd name="T15" fmla="*/ 8 h 16"/>
                <a:gd name="T16" fmla="*/ 14 w 18"/>
                <a:gd name="T17" fmla="*/ 2 h 16"/>
                <a:gd name="T18" fmla="*/ 2 w 18"/>
                <a:gd name="T19" fmla="*/ 6 h 16"/>
                <a:gd name="T20" fmla="*/ 10 w 18"/>
                <a:gd name="T21" fmla="*/ 15 h 16"/>
                <a:gd name="T22" fmla="*/ 17 w 18"/>
                <a:gd name="T23" fmla="*/ 11 h 16"/>
                <a:gd name="T24" fmla="*/ 16 w 18"/>
                <a:gd name="T25" fmla="*/ 4 h 16"/>
                <a:gd name="T26" fmla="*/ 2 w 18"/>
                <a:gd name="T27" fmla="*/ 2 h 16"/>
                <a:gd name="T28" fmla="*/ 3 w 18"/>
                <a:gd name="T29" fmla="*/ 4 h 16"/>
                <a:gd name="T30" fmla="*/ 16 w 18"/>
                <a:gd name="T31" fmla="*/ 6 h 16"/>
                <a:gd name="T32" fmla="*/ 5 w 18"/>
                <a:gd name="T33" fmla="*/ 12 h 16"/>
                <a:gd name="T34" fmla="*/ 5 w 18"/>
                <a:gd name="T35" fmla="*/ 4 h 16"/>
                <a:gd name="T36" fmla="*/ 12 w 18"/>
                <a:gd name="T37" fmla="*/ 3 h 16"/>
                <a:gd name="T38" fmla="*/ 16 w 18"/>
                <a:gd name="T39" fmla="*/ 9 h 16"/>
                <a:gd name="T40" fmla="*/ 13 w 18"/>
                <a:gd name="T41" fmla="*/ 12 h 16"/>
                <a:gd name="T42" fmla="*/ 6 w 18"/>
                <a:gd name="T43" fmla="*/ 10 h 16"/>
                <a:gd name="T44" fmla="*/ 4 w 18"/>
                <a:gd name="T45" fmla="*/ 5 h 16"/>
                <a:gd name="T46" fmla="*/ 14 w 18"/>
                <a:gd name="T47" fmla="*/ 9 h 16"/>
                <a:gd name="T48" fmla="*/ 9 w 18"/>
                <a:gd name="T49" fmla="*/ 12 h 16"/>
                <a:gd name="T50" fmla="*/ 5 w 18"/>
                <a:gd name="T51" fmla="*/ 7 h 16"/>
                <a:gd name="T52" fmla="*/ 4 w 18"/>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6">
                  <a:moveTo>
                    <a:pt x="4" y="8"/>
                  </a:moveTo>
                  <a:cubicBezTo>
                    <a:pt x="5" y="11"/>
                    <a:pt x="10" y="16"/>
                    <a:pt x="13" y="13"/>
                  </a:cubicBezTo>
                  <a:cubicBezTo>
                    <a:pt x="15" y="12"/>
                    <a:pt x="16" y="9"/>
                    <a:pt x="15" y="7"/>
                  </a:cubicBezTo>
                  <a:cubicBezTo>
                    <a:pt x="14" y="4"/>
                    <a:pt x="12" y="3"/>
                    <a:pt x="9" y="2"/>
                  </a:cubicBezTo>
                  <a:cubicBezTo>
                    <a:pt x="7" y="2"/>
                    <a:pt x="2" y="3"/>
                    <a:pt x="2" y="7"/>
                  </a:cubicBezTo>
                  <a:cubicBezTo>
                    <a:pt x="2" y="9"/>
                    <a:pt x="5" y="12"/>
                    <a:pt x="7" y="13"/>
                  </a:cubicBezTo>
                  <a:cubicBezTo>
                    <a:pt x="10" y="14"/>
                    <a:pt x="13" y="15"/>
                    <a:pt x="16" y="12"/>
                  </a:cubicBezTo>
                  <a:cubicBezTo>
                    <a:pt x="17" y="11"/>
                    <a:pt x="18" y="9"/>
                    <a:pt x="18" y="8"/>
                  </a:cubicBezTo>
                  <a:cubicBezTo>
                    <a:pt x="18" y="5"/>
                    <a:pt x="16" y="3"/>
                    <a:pt x="14" y="2"/>
                  </a:cubicBezTo>
                  <a:cubicBezTo>
                    <a:pt x="10" y="0"/>
                    <a:pt x="4" y="1"/>
                    <a:pt x="2" y="6"/>
                  </a:cubicBezTo>
                  <a:cubicBezTo>
                    <a:pt x="0" y="11"/>
                    <a:pt x="6" y="15"/>
                    <a:pt x="10" y="15"/>
                  </a:cubicBezTo>
                  <a:cubicBezTo>
                    <a:pt x="13" y="15"/>
                    <a:pt x="16" y="13"/>
                    <a:pt x="17" y="11"/>
                  </a:cubicBezTo>
                  <a:cubicBezTo>
                    <a:pt x="18" y="9"/>
                    <a:pt x="18" y="6"/>
                    <a:pt x="16" y="4"/>
                  </a:cubicBezTo>
                  <a:cubicBezTo>
                    <a:pt x="13" y="0"/>
                    <a:pt x="6" y="0"/>
                    <a:pt x="2" y="2"/>
                  </a:cubicBezTo>
                  <a:cubicBezTo>
                    <a:pt x="1" y="3"/>
                    <a:pt x="2" y="4"/>
                    <a:pt x="3" y="4"/>
                  </a:cubicBezTo>
                  <a:cubicBezTo>
                    <a:pt x="7" y="2"/>
                    <a:pt x="14" y="1"/>
                    <a:pt x="16" y="6"/>
                  </a:cubicBezTo>
                  <a:cubicBezTo>
                    <a:pt x="18" y="13"/>
                    <a:pt x="9" y="15"/>
                    <a:pt x="5" y="12"/>
                  </a:cubicBezTo>
                  <a:cubicBezTo>
                    <a:pt x="2" y="9"/>
                    <a:pt x="3" y="6"/>
                    <a:pt x="5" y="4"/>
                  </a:cubicBezTo>
                  <a:cubicBezTo>
                    <a:pt x="7" y="2"/>
                    <a:pt x="10" y="2"/>
                    <a:pt x="12" y="3"/>
                  </a:cubicBezTo>
                  <a:cubicBezTo>
                    <a:pt x="15" y="4"/>
                    <a:pt x="17" y="6"/>
                    <a:pt x="16" y="9"/>
                  </a:cubicBezTo>
                  <a:cubicBezTo>
                    <a:pt x="16" y="11"/>
                    <a:pt x="15" y="12"/>
                    <a:pt x="13" y="12"/>
                  </a:cubicBezTo>
                  <a:cubicBezTo>
                    <a:pt x="11" y="13"/>
                    <a:pt x="8" y="12"/>
                    <a:pt x="6" y="10"/>
                  </a:cubicBezTo>
                  <a:cubicBezTo>
                    <a:pt x="4" y="9"/>
                    <a:pt x="2" y="6"/>
                    <a:pt x="4" y="5"/>
                  </a:cubicBezTo>
                  <a:cubicBezTo>
                    <a:pt x="8" y="2"/>
                    <a:pt x="15" y="4"/>
                    <a:pt x="14" y="9"/>
                  </a:cubicBezTo>
                  <a:cubicBezTo>
                    <a:pt x="14" y="12"/>
                    <a:pt x="12" y="13"/>
                    <a:pt x="9" y="12"/>
                  </a:cubicBezTo>
                  <a:cubicBezTo>
                    <a:pt x="7" y="11"/>
                    <a:pt x="6" y="9"/>
                    <a:pt x="5" y="7"/>
                  </a:cubicBezTo>
                  <a:cubicBezTo>
                    <a:pt x="5" y="7"/>
                    <a:pt x="3" y="7"/>
                    <a:pt x="4" y="8"/>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78" name="Freeform 1755"/>
          <p:cNvSpPr>
            <a:spLocks/>
          </p:cNvSpPr>
          <p:nvPr/>
        </p:nvSpPr>
        <p:spPr bwMode="auto">
          <a:xfrm rot="198324">
            <a:off x="4023014" y="1652926"/>
            <a:ext cx="1015042" cy="724714"/>
          </a:xfrm>
          <a:custGeom>
            <a:avLst/>
            <a:gdLst>
              <a:gd name="T0" fmla="*/ 110 w 114"/>
              <a:gd name="T1" fmla="*/ 40 h 81"/>
              <a:gd name="T2" fmla="*/ 89 w 114"/>
              <a:gd name="T3" fmla="*/ 7 h 81"/>
              <a:gd name="T4" fmla="*/ 9 w 114"/>
              <a:gd name="T5" fmla="*/ 29 h 81"/>
              <a:gd name="T6" fmla="*/ 26 w 114"/>
              <a:gd name="T7" fmla="*/ 72 h 81"/>
              <a:gd name="T8" fmla="*/ 85 w 114"/>
              <a:gd name="T9" fmla="*/ 61 h 81"/>
              <a:gd name="T10" fmla="*/ 58 w 114"/>
              <a:gd name="T11" fmla="*/ 72 h 81"/>
              <a:gd name="T12" fmla="*/ 2 w 114"/>
              <a:gd name="T13" fmla="*/ 52 h 81"/>
              <a:gd name="T14" fmla="*/ 12 w 114"/>
              <a:gd name="T15" fmla="*/ 23 h 81"/>
              <a:gd name="T16" fmla="*/ 69 w 114"/>
              <a:gd name="T17" fmla="*/ 2 h 81"/>
              <a:gd name="T18" fmla="*/ 109 w 114"/>
              <a:gd name="T19" fmla="*/ 35 h 81"/>
              <a:gd name="T20" fmla="*/ 101 w 114"/>
              <a:gd name="T21" fmla="*/ 57 h 81"/>
              <a:gd name="T22" fmla="*/ 113 w 114"/>
              <a:gd name="T23" fmla="*/ 79 h 81"/>
              <a:gd name="T24" fmla="*/ 99 w 114"/>
              <a:gd name="T25" fmla="*/ 72 h 81"/>
              <a:gd name="T26" fmla="*/ 110 w 114"/>
              <a:gd name="T27" fmla="*/ 81 h 81"/>
              <a:gd name="T28" fmla="*/ 108 w 114"/>
              <a:gd name="T29" fmla="*/ 70 h 81"/>
              <a:gd name="T30" fmla="*/ 110 w 114"/>
              <a:gd name="T31" fmla="*/ 81 h 81"/>
              <a:gd name="T32" fmla="*/ 96 w 114"/>
              <a:gd name="T33" fmla="*/ 73 h 81"/>
              <a:gd name="T34" fmla="*/ 67 w 114"/>
              <a:gd name="T35" fmla="*/ 71 h 81"/>
              <a:gd name="T36" fmla="*/ 5 w 114"/>
              <a:gd name="T37" fmla="*/ 39 h 81"/>
              <a:gd name="T38" fmla="*/ 36 w 114"/>
              <a:gd name="T39" fmla="*/ 10 h 81"/>
              <a:gd name="T40" fmla="*/ 88 w 114"/>
              <a:gd name="T41" fmla="*/ 6 h 81"/>
              <a:gd name="T42" fmla="*/ 101 w 114"/>
              <a:gd name="T43" fmla="*/ 56 h 81"/>
              <a:gd name="T44" fmla="*/ 90 w 114"/>
              <a:gd name="T45" fmla="*/ 8 h 81"/>
              <a:gd name="T46" fmla="*/ 19 w 114"/>
              <a:gd name="T47" fmla="*/ 17 h 81"/>
              <a:gd name="T48" fmla="*/ 4 w 114"/>
              <a:gd name="T49" fmla="*/ 52 h 81"/>
              <a:gd name="T50" fmla="*/ 56 w 114"/>
              <a:gd name="T51" fmla="*/ 75 h 81"/>
              <a:gd name="T52" fmla="*/ 75 w 114"/>
              <a:gd name="T53" fmla="*/ 69 h 81"/>
              <a:gd name="T54" fmla="*/ 39 w 114"/>
              <a:gd name="T55" fmla="*/ 73 h 81"/>
              <a:gd name="T56" fmla="*/ 2 w 114"/>
              <a:gd name="T57" fmla="*/ 43 h 81"/>
              <a:gd name="T58" fmla="*/ 49 w 114"/>
              <a:gd name="T59" fmla="*/ 6 h 81"/>
              <a:gd name="T60" fmla="*/ 106 w 114"/>
              <a:gd name="T61" fmla="*/ 47 h 81"/>
              <a:gd name="T62" fmla="*/ 109 w 114"/>
              <a:gd name="T63" fmla="*/ 43 h 81"/>
              <a:gd name="T64" fmla="*/ 64 w 114"/>
              <a:gd name="T65" fmla="*/ 4 h 81"/>
              <a:gd name="T66" fmla="*/ 8 w 114"/>
              <a:gd name="T67" fmla="*/ 26 h 81"/>
              <a:gd name="T68" fmla="*/ 18 w 114"/>
              <a:gd name="T69" fmla="*/ 68 h 81"/>
              <a:gd name="T70" fmla="*/ 72 w 114"/>
              <a:gd name="T71" fmla="*/ 71 h 81"/>
              <a:gd name="T72" fmla="*/ 89 w 114"/>
              <a:gd name="T73" fmla="*/ 70 h 81"/>
              <a:gd name="T74" fmla="*/ 106 w 114"/>
              <a:gd name="T75" fmla="*/ 79 h 81"/>
              <a:gd name="T76" fmla="*/ 101 w 114"/>
              <a:gd name="T77" fmla="*/ 56 h 81"/>
              <a:gd name="T78" fmla="*/ 109 w 114"/>
              <a:gd name="T79" fmla="*/ 75 h 81"/>
              <a:gd name="T80" fmla="*/ 84 w 114"/>
              <a:gd name="T81" fmla="*/ 63 h 81"/>
              <a:gd name="T82" fmla="*/ 107 w 114"/>
              <a:gd name="T83" fmla="*/ 77 h 81"/>
              <a:gd name="T84" fmla="*/ 111 w 114"/>
              <a:gd name="T85" fmla="*/ 74 h 81"/>
              <a:gd name="T86" fmla="*/ 102 w 114"/>
              <a:gd name="T87" fmla="*/ 58 h 81"/>
              <a:gd name="T88" fmla="*/ 104 w 114"/>
              <a:gd name="T89" fmla="*/ 15 h 81"/>
              <a:gd name="T90" fmla="*/ 34 w 114"/>
              <a:gd name="T91" fmla="*/ 8 h 81"/>
              <a:gd name="T92" fmla="*/ 0 w 114"/>
              <a:gd name="T93" fmla="*/ 46 h 81"/>
              <a:gd name="T94" fmla="*/ 39 w 114"/>
              <a:gd name="T95" fmla="*/ 75 h 81"/>
              <a:gd name="T96" fmla="*/ 86 w 114"/>
              <a:gd name="T97" fmla="*/ 62 h 81"/>
              <a:gd name="T98" fmla="*/ 25 w 114"/>
              <a:gd name="T99" fmla="*/ 70 h 81"/>
              <a:gd name="T100" fmla="*/ 13 w 114"/>
              <a:gd name="T101" fmla="*/ 25 h 81"/>
              <a:gd name="T102" fmla="*/ 68 w 114"/>
              <a:gd name="T103" fmla="*/ 4 h 81"/>
              <a:gd name="T104" fmla="*/ 105 w 114"/>
              <a:gd name="T105" fmla="*/ 20 h 81"/>
              <a:gd name="T106" fmla="*/ 106 w 114"/>
              <a:gd name="T107" fmla="*/ 5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81">
                <a:moveTo>
                  <a:pt x="104" y="54"/>
                </a:moveTo>
                <a:cubicBezTo>
                  <a:pt x="106" y="52"/>
                  <a:pt x="108" y="50"/>
                  <a:pt x="109" y="48"/>
                </a:cubicBezTo>
                <a:cubicBezTo>
                  <a:pt x="110" y="45"/>
                  <a:pt x="110" y="42"/>
                  <a:pt x="110" y="40"/>
                </a:cubicBezTo>
                <a:cubicBezTo>
                  <a:pt x="111" y="34"/>
                  <a:pt x="110" y="28"/>
                  <a:pt x="108" y="23"/>
                </a:cubicBezTo>
                <a:cubicBezTo>
                  <a:pt x="106" y="19"/>
                  <a:pt x="103" y="15"/>
                  <a:pt x="100" y="13"/>
                </a:cubicBezTo>
                <a:cubicBezTo>
                  <a:pt x="97" y="10"/>
                  <a:pt x="93" y="8"/>
                  <a:pt x="89" y="7"/>
                </a:cubicBezTo>
                <a:cubicBezTo>
                  <a:pt x="80" y="4"/>
                  <a:pt x="70" y="3"/>
                  <a:pt x="60" y="3"/>
                </a:cubicBezTo>
                <a:cubicBezTo>
                  <a:pt x="49" y="4"/>
                  <a:pt x="39" y="6"/>
                  <a:pt x="30" y="11"/>
                </a:cubicBezTo>
                <a:cubicBezTo>
                  <a:pt x="21" y="15"/>
                  <a:pt x="14" y="21"/>
                  <a:pt x="9" y="29"/>
                </a:cubicBezTo>
                <a:cubicBezTo>
                  <a:pt x="4" y="36"/>
                  <a:pt x="1" y="45"/>
                  <a:pt x="5" y="54"/>
                </a:cubicBezTo>
                <a:cubicBezTo>
                  <a:pt x="7" y="58"/>
                  <a:pt x="11" y="62"/>
                  <a:pt x="14" y="65"/>
                </a:cubicBezTo>
                <a:cubicBezTo>
                  <a:pt x="18" y="68"/>
                  <a:pt x="22" y="70"/>
                  <a:pt x="26" y="72"/>
                </a:cubicBezTo>
                <a:cubicBezTo>
                  <a:pt x="36" y="75"/>
                  <a:pt x="46" y="75"/>
                  <a:pt x="55" y="74"/>
                </a:cubicBezTo>
                <a:cubicBezTo>
                  <a:pt x="66" y="72"/>
                  <a:pt x="77" y="68"/>
                  <a:pt x="85" y="62"/>
                </a:cubicBezTo>
                <a:cubicBezTo>
                  <a:pt x="85" y="62"/>
                  <a:pt x="85" y="61"/>
                  <a:pt x="85" y="61"/>
                </a:cubicBezTo>
                <a:cubicBezTo>
                  <a:pt x="84" y="63"/>
                  <a:pt x="82" y="64"/>
                  <a:pt x="80" y="65"/>
                </a:cubicBezTo>
                <a:cubicBezTo>
                  <a:pt x="78" y="66"/>
                  <a:pt x="76" y="67"/>
                  <a:pt x="74" y="68"/>
                </a:cubicBezTo>
                <a:cubicBezTo>
                  <a:pt x="69" y="69"/>
                  <a:pt x="64" y="71"/>
                  <a:pt x="58" y="72"/>
                </a:cubicBezTo>
                <a:cubicBezTo>
                  <a:pt x="47" y="75"/>
                  <a:pt x="36" y="75"/>
                  <a:pt x="24" y="72"/>
                </a:cubicBezTo>
                <a:cubicBezTo>
                  <a:pt x="19" y="71"/>
                  <a:pt x="15" y="68"/>
                  <a:pt x="11" y="65"/>
                </a:cubicBezTo>
                <a:cubicBezTo>
                  <a:pt x="7" y="61"/>
                  <a:pt x="4" y="57"/>
                  <a:pt x="2" y="52"/>
                </a:cubicBezTo>
                <a:cubicBezTo>
                  <a:pt x="1" y="49"/>
                  <a:pt x="1" y="47"/>
                  <a:pt x="1" y="44"/>
                </a:cubicBezTo>
                <a:cubicBezTo>
                  <a:pt x="1" y="42"/>
                  <a:pt x="2" y="39"/>
                  <a:pt x="3" y="37"/>
                </a:cubicBezTo>
                <a:cubicBezTo>
                  <a:pt x="5" y="32"/>
                  <a:pt x="8" y="27"/>
                  <a:pt x="12" y="23"/>
                </a:cubicBezTo>
                <a:cubicBezTo>
                  <a:pt x="16" y="19"/>
                  <a:pt x="20" y="16"/>
                  <a:pt x="25" y="13"/>
                </a:cubicBezTo>
                <a:cubicBezTo>
                  <a:pt x="29" y="11"/>
                  <a:pt x="34" y="9"/>
                  <a:pt x="39" y="8"/>
                </a:cubicBezTo>
                <a:cubicBezTo>
                  <a:pt x="48" y="4"/>
                  <a:pt x="59" y="2"/>
                  <a:pt x="69" y="2"/>
                </a:cubicBezTo>
                <a:cubicBezTo>
                  <a:pt x="79" y="2"/>
                  <a:pt x="89" y="4"/>
                  <a:pt x="97" y="10"/>
                </a:cubicBezTo>
                <a:cubicBezTo>
                  <a:pt x="101" y="13"/>
                  <a:pt x="105" y="17"/>
                  <a:pt x="107" y="21"/>
                </a:cubicBezTo>
                <a:cubicBezTo>
                  <a:pt x="109" y="25"/>
                  <a:pt x="109" y="30"/>
                  <a:pt x="109" y="35"/>
                </a:cubicBezTo>
                <a:cubicBezTo>
                  <a:pt x="109" y="39"/>
                  <a:pt x="109" y="43"/>
                  <a:pt x="108" y="47"/>
                </a:cubicBezTo>
                <a:cubicBezTo>
                  <a:pt x="108" y="51"/>
                  <a:pt x="106" y="55"/>
                  <a:pt x="102" y="57"/>
                </a:cubicBezTo>
                <a:cubicBezTo>
                  <a:pt x="101" y="57"/>
                  <a:pt x="101" y="57"/>
                  <a:pt x="101" y="57"/>
                </a:cubicBezTo>
                <a:cubicBezTo>
                  <a:pt x="102" y="61"/>
                  <a:pt x="105" y="64"/>
                  <a:pt x="107" y="67"/>
                </a:cubicBezTo>
                <a:cubicBezTo>
                  <a:pt x="108" y="69"/>
                  <a:pt x="109" y="72"/>
                  <a:pt x="109" y="74"/>
                </a:cubicBezTo>
                <a:cubicBezTo>
                  <a:pt x="110" y="76"/>
                  <a:pt x="112" y="77"/>
                  <a:pt x="113" y="79"/>
                </a:cubicBezTo>
                <a:cubicBezTo>
                  <a:pt x="113" y="79"/>
                  <a:pt x="113" y="79"/>
                  <a:pt x="113" y="79"/>
                </a:cubicBezTo>
                <a:cubicBezTo>
                  <a:pt x="111" y="78"/>
                  <a:pt x="109" y="76"/>
                  <a:pt x="107" y="75"/>
                </a:cubicBezTo>
                <a:cubicBezTo>
                  <a:pt x="105" y="74"/>
                  <a:pt x="102" y="73"/>
                  <a:pt x="99" y="72"/>
                </a:cubicBezTo>
                <a:cubicBezTo>
                  <a:pt x="94" y="69"/>
                  <a:pt x="89" y="67"/>
                  <a:pt x="84" y="63"/>
                </a:cubicBezTo>
                <a:cubicBezTo>
                  <a:pt x="84" y="64"/>
                  <a:pt x="84" y="64"/>
                  <a:pt x="83" y="64"/>
                </a:cubicBezTo>
                <a:cubicBezTo>
                  <a:pt x="93" y="69"/>
                  <a:pt x="102" y="75"/>
                  <a:pt x="110" y="81"/>
                </a:cubicBezTo>
                <a:cubicBezTo>
                  <a:pt x="110" y="81"/>
                  <a:pt x="111" y="81"/>
                  <a:pt x="111" y="81"/>
                </a:cubicBezTo>
                <a:cubicBezTo>
                  <a:pt x="111" y="79"/>
                  <a:pt x="111" y="77"/>
                  <a:pt x="110" y="76"/>
                </a:cubicBezTo>
                <a:cubicBezTo>
                  <a:pt x="110" y="74"/>
                  <a:pt x="109" y="72"/>
                  <a:pt x="108" y="70"/>
                </a:cubicBezTo>
                <a:cubicBezTo>
                  <a:pt x="106" y="66"/>
                  <a:pt x="104" y="60"/>
                  <a:pt x="101" y="56"/>
                </a:cubicBezTo>
                <a:cubicBezTo>
                  <a:pt x="100" y="55"/>
                  <a:pt x="100" y="56"/>
                  <a:pt x="100" y="57"/>
                </a:cubicBezTo>
                <a:cubicBezTo>
                  <a:pt x="104" y="64"/>
                  <a:pt x="108" y="72"/>
                  <a:pt x="110" y="81"/>
                </a:cubicBezTo>
                <a:cubicBezTo>
                  <a:pt x="110" y="81"/>
                  <a:pt x="110" y="80"/>
                  <a:pt x="110" y="80"/>
                </a:cubicBezTo>
                <a:cubicBezTo>
                  <a:pt x="108" y="80"/>
                  <a:pt x="106" y="78"/>
                  <a:pt x="104" y="77"/>
                </a:cubicBezTo>
                <a:cubicBezTo>
                  <a:pt x="101" y="76"/>
                  <a:pt x="98" y="75"/>
                  <a:pt x="96" y="73"/>
                </a:cubicBezTo>
                <a:cubicBezTo>
                  <a:pt x="92" y="71"/>
                  <a:pt x="88" y="67"/>
                  <a:pt x="83" y="67"/>
                </a:cubicBezTo>
                <a:cubicBezTo>
                  <a:pt x="80" y="67"/>
                  <a:pt x="78" y="68"/>
                  <a:pt x="76" y="69"/>
                </a:cubicBezTo>
                <a:cubicBezTo>
                  <a:pt x="73" y="70"/>
                  <a:pt x="70" y="70"/>
                  <a:pt x="67" y="71"/>
                </a:cubicBezTo>
                <a:cubicBezTo>
                  <a:pt x="61" y="72"/>
                  <a:pt x="54" y="73"/>
                  <a:pt x="48" y="73"/>
                </a:cubicBezTo>
                <a:cubicBezTo>
                  <a:pt x="38" y="74"/>
                  <a:pt x="27" y="73"/>
                  <a:pt x="19" y="67"/>
                </a:cubicBezTo>
                <a:cubicBezTo>
                  <a:pt x="10" y="61"/>
                  <a:pt x="4" y="49"/>
                  <a:pt x="5" y="39"/>
                </a:cubicBezTo>
                <a:cubicBezTo>
                  <a:pt x="5" y="33"/>
                  <a:pt x="7" y="28"/>
                  <a:pt x="11" y="24"/>
                </a:cubicBezTo>
                <a:cubicBezTo>
                  <a:pt x="14" y="20"/>
                  <a:pt x="18" y="17"/>
                  <a:pt x="22" y="15"/>
                </a:cubicBezTo>
                <a:cubicBezTo>
                  <a:pt x="26" y="13"/>
                  <a:pt x="31" y="11"/>
                  <a:pt x="36" y="10"/>
                </a:cubicBezTo>
                <a:cubicBezTo>
                  <a:pt x="41" y="8"/>
                  <a:pt x="47" y="7"/>
                  <a:pt x="52" y="6"/>
                </a:cubicBezTo>
                <a:cubicBezTo>
                  <a:pt x="59" y="5"/>
                  <a:pt x="65" y="4"/>
                  <a:pt x="71" y="4"/>
                </a:cubicBezTo>
                <a:cubicBezTo>
                  <a:pt x="77" y="4"/>
                  <a:pt x="83" y="4"/>
                  <a:pt x="88" y="6"/>
                </a:cubicBezTo>
                <a:cubicBezTo>
                  <a:pt x="97" y="9"/>
                  <a:pt x="104" y="15"/>
                  <a:pt x="108" y="23"/>
                </a:cubicBezTo>
                <a:cubicBezTo>
                  <a:pt x="110" y="29"/>
                  <a:pt x="111" y="35"/>
                  <a:pt x="109" y="40"/>
                </a:cubicBezTo>
                <a:cubicBezTo>
                  <a:pt x="108" y="46"/>
                  <a:pt x="104" y="51"/>
                  <a:pt x="101" y="56"/>
                </a:cubicBezTo>
                <a:cubicBezTo>
                  <a:pt x="100" y="56"/>
                  <a:pt x="101" y="57"/>
                  <a:pt x="102" y="56"/>
                </a:cubicBezTo>
                <a:cubicBezTo>
                  <a:pt x="108" y="49"/>
                  <a:pt x="110" y="38"/>
                  <a:pt x="108" y="29"/>
                </a:cubicBezTo>
                <a:cubicBezTo>
                  <a:pt x="105" y="19"/>
                  <a:pt x="98" y="12"/>
                  <a:pt x="90" y="8"/>
                </a:cubicBezTo>
                <a:cubicBezTo>
                  <a:pt x="82" y="3"/>
                  <a:pt x="72" y="3"/>
                  <a:pt x="63" y="3"/>
                </a:cubicBezTo>
                <a:cubicBezTo>
                  <a:pt x="54" y="4"/>
                  <a:pt x="44" y="6"/>
                  <a:pt x="35" y="9"/>
                </a:cubicBezTo>
                <a:cubicBezTo>
                  <a:pt x="29" y="11"/>
                  <a:pt x="24" y="14"/>
                  <a:pt x="19" y="17"/>
                </a:cubicBezTo>
                <a:cubicBezTo>
                  <a:pt x="15" y="20"/>
                  <a:pt x="11" y="23"/>
                  <a:pt x="7" y="27"/>
                </a:cubicBezTo>
                <a:cubicBezTo>
                  <a:pt x="4" y="31"/>
                  <a:pt x="2" y="35"/>
                  <a:pt x="1" y="40"/>
                </a:cubicBezTo>
                <a:cubicBezTo>
                  <a:pt x="1" y="44"/>
                  <a:pt x="2" y="48"/>
                  <a:pt x="4" y="52"/>
                </a:cubicBezTo>
                <a:cubicBezTo>
                  <a:pt x="7" y="59"/>
                  <a:pt x="14" y="64"/>
                  <a:pt x="21" y="68"/>
                </a:cubicBezTo>
                <a:cubicBezTo>
                  <a:pt x="30" y="72"/>
                  <a:pt x="40" y="74"/>
                  <a:pt x="49" y="75"/>
                </a:cubicBezTo>
                <a:cubicBezTo>
                  <a:pt x="52" y="75"/>
                  <a:pt x="54" y="75"/>
                  <a:pt x="56" y="75"/>
                </a:cubicBezTo>
                <a:cubicBezTo>
                  <a:pt x="58" y="74"/>
                  <a:pt x="60" y="74"/>
                  <a:pt x="62" y="73"/>
                </a:cubicBezTo>
                <a:cubicBezTo>
                  <a:pt x="66" y="72"/>
                  <a:pt x="71" y="70"/>
                  <a:pt x="75" y="70"/>
                </a:cubicBezTo>
                <a:cubicBezTo>
                  <a:pt x="76" y="70"/>
                  <a:pt x="76" y="69"/>
                  <a:pt x="75" y="69"/>
                </a:cubicBezTo>
                <a:cubicBezTo>
                  <a:pt x="69" y="70"/>
                  <a:pt x="64" y="72"/>
                  <a:pt x="58" y="73"/>
                </a:cubicBezTo>
                <a:cubicBezTo>
                  <a:pt x="55" y="74"/>
                  <a:pt x="52" y="74"/>
                  <a:pt x="49" y="74"/>
                </a:cubicBezTo>
                <a:cubicBezTo>
                  <a:pt x="46" y="74"/>
                  <a:pt x="43" y="73"/>
                  <a:pt x="39" y="73"/>
                </a:cubicBezTo>
                <a:cubicBezTo>
                  <a:pt x="35" y="72"/>
                  <a:pt x="30" y="70"/>
                  <a:pt x="26" y="69"/>
                </a:cubicBezTo>
                <a:cubicBezTo>
                  <a:pt x="22" y="67"/>
                  <a:pt x="19" y="65"/>
                  <a:pt x="15" y="63"/>
                </a:cubicBezTo>
                <a:cubicBezTo>
                  <a:pt x="8" y="58"/>
                  <a:pt x="3" y="52"/>
                  <a:pt x="2" y="43"/>
                </a:cubicBezTo>
                <a:cubicBezTo>
                  <a:pt x="2" y="38"/>
                  <a:pt x="4" y="33"/>
                  <a:pt x="7" y="29"/>
                </a:cubicBezTo>
                <a:cubicBezTo>
                  <a:pt x="10" y="25"/>
                  <a:pt x="14" y="21"/>
                  <a:pt x="19" y="18"/>
                </a:cubicBezTo>
                <a:cubicBezTo>
                  <a:pt x="28" y="12"/>
                  <a:pt x="39" y="8"/>
                  <a:pt x="49" y="6"/>
                </a:cubicBezTo>
                <a:cubicBezTo>
                  <a:pt x="59" y="4"/>
                  <a:pt x="68" y="3"/>
                  <a:pt x="77" y="5"/>
                </a:cubicBezTo>
                <a:cubicBezTo>
                  <a:pt x="87" y="6"/>
                  <a:pt x="95" y="10"/>
                  <a:pt x="101" y="18"/>
                </a:cubicBezTo>
                <a:cubicBezTo>
                  <a:pt x="108" y="26"/>
                  <a:pt x="109" y="37"/>
                  <a:pt x="106" y="47"/>
                </a:cubicBezTo>
                <a:cubicBezTo>
                  <a:pt x="105" y="50"/>
                  <a:pt x="103" y="53"/>
                  <a:pt x="101" y="56"/>
                </a:cubicBezTo>
                <a:cubicBezTo>
                  <a:pt x="101" y="56"/>
                  <a:pt x="101" y="56"/>
                  <a:pt x="102" y="56"/>
                </a:cubicBezTo>
                <a:cubicBezTo>
                  <a:pt x="105" y="52"/>
                  <a:pt x="108" y="48"/>
                  <a:pt x="109" y="43"/>
                </a:cubicBezTo>
                <a:cubicBezTo>
                  <a:pt x="111" y="39"/>
                  <a:pt x="112" y="33"/>
                  <a:pt x="110" y="28"/>
                </a:cubicBezTo>
                <a:cubicBezTo>
                  <a:pt x="109" y="20"/>
                  <a:pt x="103" y="12"/>
                  <a:pt x="96" y="8"/>
                </a:cubicBezTo>
                <a:cubicBezTo>
                  <a:pt x="86" y="2"/>
                  <a:pt x="74" y="3"/>
                  <a:pt x="64" y="4"/>
                </a:cubicBezTo>
                <a:cubicBezTo>
                  <a:pt x="57" y="4"/>
                  <a:pt x="52" y="5"/>
                  <a:pt x="46" y="6"/>
                </a:cubicBezTo>
                <a:cubicBezTo>
                  <a:pt x="40" y="7"/>
                  <a:pt x="35" y="9"/>
                  <a:pt x="30" y="10"/>
                </a:cubicBezTo>
                <a:cubicBezTo>
                  <a:pt x="22" y="13"/>
                  <a:pt x="13" y="18"/>
                  <a:pt x="8" y="26"/>
                </a:cubicBezTo>
                <a:cubicBezTo>
                  <a:pt x="5" y="31"/>
                  <a:pt x="4" y="36"/>
                  <a:pt x="4" y="41"/>
                </a:cubicBezTo>
                <a:cubicBezTo>
                  <a:pt x="4" y="46"/>
                  <a:pt x="5" y="52"/>
                  <a:pt x="8" y="56"/>
                </a:cubicBezTo>
                <a:cubicBezTo>
                  <a:pt x="10" y="61"/>
                  <a:pt x="14" y="65"/>
                  <a:pt x="18" y="68"/>
                </a:cubicBezTo>
                <a:cubicBezTo>
                  <a:pt x="22" y="70"/>
                  <a:pt x="27" y="72"/>
                  <a:pt x="31" y="73"/>
                </a:cubicBezTo>
                <a:cubicBezTo>
                  <a:pt x="43" y="75"/>
                  <a:pt x="54" y="74"/>
                  <a:pt x="65" y="72"/>
                </a:cubicBezTo>
                <a:cubicBezTo>
                  <a:pt x="67" y="72"/>
                  <a:pt x="70" y="71"/>
                  <a:pt x="72" y="71"/>
                </a:cubicBezTo>
                <a:cubicBezTo>
                  <a:pt x="74" y="70"/>
                  <a:pt x="76" y="70"/>
                  <a:pt x="78" y="69"/>
                </a:cubicBezTo>
                <a:cubicBezTo>
                  <a:pt x="80" y="68"/>
                  <a:pt x="82" y="67"/>
                  <a:pt x="84" y="68"/>
                </a:cubicBezTo>
                <a:cubicBezTo>
                  <a:pt x="86" y="68"/>
                  <a:pt x="87" y="69"/>
                  <a:pt x="89" y="70"/>
                </a:cubicBezTo>
                <a:cubicBezTo>
                  <a:pt x="91" y="71"/>
                  <a:pt x="92" y="72"/>
                  <a:pt x="94" y="74"/>
                </a:cubicBezTo>
                <a:cubicBezTo>
                  <a:pt x="96" y="75"/>
                  <a:pt x="98" y="75"/>
                  <a:pt x="100" y="77"/>
                </a:cubicBezTo>
                <a:cubicBezTo>
                  <a:pt x="102" y="78"/>
                  <a:pt x="104" y="78"/>
                  <a:pt x="106" y="79"/>
                </a:cubicBezTo>
                <a:cubicBezTo>
                  <a:pt x="107" y="80"/>
                  <a:pt x="109" y="81"/>
                  <a:pt x="110" y="81"/>
                </a:cubicBezTo>
                <a:cubicBezTo>
                  <a:pt x="111" y="81"/>
                  <a:pt x="111" y="81"/>
                  <a:pt x="111" y="80"/>
                </a:cubicBezTo>
                <a:cubicBezTo>
                  <a:pt x="109" y="72"/>
                  <a:pt x="106" y="63"/>
                  <a:pt x="101" y="56"/>
                </a:cubicBezTo>
                <a:cubicBezTo>
                  <a:pt x="100" y="56"/>
                  <a:pt x="100" y="56"/>
                  <a:pt x="100" y="57"/>
                </a:cubicBezTo>
                <a:cubicBezTo>
                  <a:pt x="103" y="61"/>
                  <a:pt x="104" y="66"/>
                  <a:pt x="107" y="70"/>
                </a:cubicBezTo>
                <a:cubicBezTo>
                  <a:pt x="108" y="72"/>
                  <a:pt x="109" y="74"/>
                  <a:pt x="109" y="75"/>
                </a:cubicBezTo>
                <a:cubicBezTo>
                  <a:pt x="110" y="77"/>
                  <a:pt x="110" y="79"/>
                  <a:pt x="110" y="80"/>
                </a:cubicBezTo>
                <a:cubicBezTo>
                  <a:pt x="110" y="80"/>
                  <a:pt x="110" y="80"/>
                  <a:pt x="110" y="80"/>
                </a:cubicBezTo>
                <a:cubicBezTo>
                  <a:pt x="102" y="74"/>
                  <a:pt x="93" y="68"/>
                  <a:pt x="84" y="63"/>
                </a:cubicBezTo>
                <a:cubicBezTo>
                  <a:pt x="83" y="63"/>
                  <a:pt x="83" y="64"/>
                  <a:pt x="83" y="64"/>
                </a:cubicBezTo>
                <a:cubicBezTo>
                  <a:pt x="89" y="68"/>
                  <a:pt x="94" y="70"/>
                  <a:pt x="99" y="73"/>
                </a:cubicBezTo>
                <a:cubicBezTo>
                  <a:pt x="102" y="74"/>
                  <a:pt x="105" y="75"/>
                  <a:pt x="107" y="77"/>
                </a:cubicBezTo>
                <a:cubicBezTo>
                  <a:pt x="109" y="78"/>
                  <a:pt x="111" y="80"/>
                  <a:pt x="113" y="80"/>
                </a:cubicBezTo>
                <a:cubicBezTo>
                  <a:pt x="113" y="80"/>
                  <a:pt x="114" y="79"/>
                  <a:pt x="114" y="79"/>
                </a:cubicBezTo>
                <a:cubicBezTo>
                  <a:pt x="113" y="77"/>
                  <a:pt x="112" y="76"/>
                  <a:pt x="111" y="74"/>
                </a:cubicBezTo>
                <a:cubicBezTo>
                  <a:pt x="109" y="72"/>
                  <a:pt x="109" y="69"/>
                  <a:pt x="108" y="67"/>
                </a:cubicBezTo>
                <a:cubicBezTo>
                  <a:pt x="106" y="64"/>
                  <a:pt x="103" y="61"/>
                  <a:pt x="102" y="57"/>
                </a:cubicBezTo>
                <a:cubicBezTo>
                  <a:pt x="102" y="57"/>
                  <a:pt x="102" y="57"/>
                  <a:pt x="102" y="58"/>
                </a:cubicBezTo>
                <a:cubicBezTo>
                  <a:pt x="109" y="55"/>
                  <a:pt x="110" y="45"/>
                  <a:pt x="110" y="39"/>
                </a:cubicBezTo>
                <a:cubicBezTo>
                  <a:pt x="110" y="35"/>
                  <a:pt x="110" y="30"/>
                  <a:pt x="109" y="26"/>
                </a:cubicBezTo>
                <a:cubicBezTo>
                  <a:pt x="109" y="22"/>
                  <a:pt x="107" y="18"/>
                  <a:pt x="104" y="15"/>
                </a:cubicBezTo>
                <a:cubicBezTo>
                  <a:pt x="97" y="7"/>
                  <a:pt x="87" y="3"/>
                  <a:pt x="78" y="1"/>
                </a:cubicBezTo>
                <a:cubicBezTo>
                  <a:pt x="68" y="0"/>
                  <a:pt x="58" y="1"/>
                  <a:pt x="48" y="4"/>
                </a:cubicBezTo>
                <a:cubicBezTo>
                  <a:pt x="43" y="5"/>
                  <a:pt x="38" y="6"/>
                  <a:pt x="34" y="8"/>
                </a:cubicBezTo>
                <a:cubicBezTo>
                  <a:pt x="29" y="10"/>
                  <a:pt x="24" y="12"/>
                  <a:pt x="20" y="15"/>
                </a:cubicBezTo>
                <a:cubicBezTo>
                  <a:pt x="12" y="21"/>
                  <a:pt x="5" y="29"/>
                  <a:pt x="1" y="39"/>
                </a:cubicBezTo>
                <a:cubicBezTo>
                  <a:pt x="0" y="42"/>
                  <a:pt x="0" y="44"/>
                  <a:pt x="0" y="46"/>
                </a:cubicBezTo>
                <a:cubicBezTo>
                  <a:pt x="0" y="49"/>
                  <a:pt x="1" y="51"/>
                  <a:pt x="1" y="53"/>
                </a:cubicBezTo>
                <a:cubicBezTo>
                  <a:pt x="3" y="58"/>
                  <a:pt x="6" y="63"/>
                  <a:pt x="10" y="66"/>
                </a:cubicBezTo>
                <a:cubicBezTo>
                  <a:pt x="18" y="73"/>
                  <a:pt x="29" y="75"/>
                  <a:pt x="39" y="75"/>
                </a:cubicBezTo>
                <a:cubicBezTo>
                  <a:pt x="49" y="75"/>
                  <a:pt x="58" y="74"/>
                  <a:pt x="67" y="71"/>
                </a:cubicBezTo>
                <a:cubicBezTo>
                  <a:pt x="71" y="70"/>
                  <a:pt x="74" y="69"/>
                  <a:pt x="78" y="67"/>
                </a:cubicBezTo>
                <a:cubicBezTo>
                  <a:pt x="81" y="66"/>
                  <a:pt x="84" y="64"/>
                  <a:pt x="86" y="62"/>
                </a:cubicBezTo>
                <a:cubicBezTo>
                  <a:pt x="86" y="61"/>
                  <a:pt x="85" y="61"/>
                  <a:pt x="85" y="61"/>
                </a:cubicBezTo>
                <a:cubicBezTo>
                  <a:pt x="76" y="68"/>
                  <a:pt x="65" y="71"/>
                  <a:pt x="55" y="73"/>
                </a:cubicBezTo>
                <a:cubicBezTo>
                  <a:pt x="45" y="74"/>
                  <a:pt x="35" y="74"/>
                  <a:pt x="25" y="70"/>
                </a:cubicBezTo>
                <a:cubicBezTo>
                  <a:pt x="21" y="68"/>
                  <a:pt x="16" y="66"/>
                  <a:pt x="13" y="62"/>
                </a:cubicBezTo>
                <a:cubicBezTo>
                  <a:pt x="10" y="59"/>
                  <a:pt x="6" y="55"/>
                  <a:pt x="5" y="50"/>
                </a:cubicBezTo>
                <a:cubicBezTo>
                  <a:pt x="2" y="41"/>
                  <a:pt x="8" y="31"/>
                  <a:pt x="13" y="25"/>
                </a:cubicBezTo>
                <a:cubicBezTo>
                  <a:pt x="16" y="21"/>
                  <a:pt x="19" y="18"/>
                  <a:pt x="23" y="16"/>
                </a:cubicBezTo>
                <a:cubicBezTo>
                  <a:pt x="27" y="13"/>
                  <a:pt x="32" y="10"/>
                  <a:pt x="37" y="9"/>
                </a:cubicBezTo>
                <a:cubicBezTo>
                  <a:pt x="47" y="5"/>
                  <a:pt x="58" y="4"/>
                  <a:pt x="68" y="4"/>
                </a:cubicBezTo>
                <a:cubicBezTo>
                  <a:pt x="73" y="4"/>
                  <a:pt x="78" y="5"/>
                  <a:pt x="83" y="6"/>
                </a:cubicBezTo>
                <a:cubicBezTo>
                  <a:pt x="87" y="7"/>
                  <a:pt x="92" y="9"/>
                  <a:pt x="96" y="11"/>
                </a:cubicBezTo>
                <a:cubicBezTo>
                  <a:pt x="99" y="13"/>
                  <a:pt x="103" y="16"/>
                  <a:pt x="105" y="20"/>
                </a:cubicBezTo>
                <a:cubicBezTo>
                  <a:pt x="108" y="25"/>
                  <a:pt x="109" y="30"/>
                  <a:pt x="109" y="36"/>
                </a:cubicBezTo>
                <a:cubicBezTo>
                  <a:pt x="109" y="39"/>
                  <a:pt x="109" y="42"/>
                  <a:pt x="108" y="46"/>
                </a:cubicBezTo>
                <a:cubicBezTo>
                  <a:pt x="108" y="47"/>
                  <a:pt x="107" y="49"/>
                  <a:pt x="106" y="50"/>
                </a:cubicBezTo>
                <a:cubicBezTo>
                  <a:pt x="105" y="51"/>
                  <a:pt x="104" y="53"/>
                  <a:pt x="104" y="54"/>
                </a:cubicBezTo>
                <a:cubicBezTo>
                  <a:pt x="103" y="55"/>
                  <a:pt x="104" y="55"/>
                  <a:pt x="104" y="54"/>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6" name="TextBox 107"/>
          <p:cNvSpPr txBox="1"/>
          <p:nvPr/>
        </p:nvSpPr>
        <p:spPr>
          <a:xfrm>
            <a:off x="5444221" y="2758056"/>
            <a:ext cx="2741559" cy="171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defPPr>
              <a:defRPr lang="zh-CN"/>
            </a:defPPr>
            <a:lvl1pPr algn="ctr">
              <a:lnSpc>
                <a:spcPct val="130000"/>
              </a:lnSpc>
              <a:spcBef>
                <a:spcPct val="0"/>
              </a:spcBef>
              <a:buFont typeface="Arial" charset="0"/>
              <a:buNone/>
              <a:defRPr sz="1400">
                <a:solidFill>
                  <a:schemeClr val="tx1">
                    <a:lumMod val="65000"/>
                    <a:lumOff val="3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l">
              <a:lnSpc>
                <a:spcPct val="120000"/>
              </a:lnSpc>
            </a:pPr>
            <a:r>
              <a:rPr lang="zh-CN" altLang="en-US" sz="10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在此录入上述图表的综合描述说明，在此录入上述图表的综合描述说明，在此录入上述图表的综合描述说明。在此录入上述图表的描述说明。</a:t>
            </a:r>
            <a:endParaRPr lang="en-US" altLang="zh-CN" sz="1000" dirty="0">
              <a:solidFill>
                <a:schemeClr val="tx1">
                  <a:lumMod val="50000"/>
                  <a:lumOff val="50000"/>
                </a:schemeClr>
              </a:solidFill>
              <a:sym typeface="微软雅黑" pitchFamily="34" charset="-122"/>
            </a:endParaRPr>
          </a:p>
          <a:p>
            <a:pPr algn="l">
              <a:lnSpc>
                <a:spcPct val="120000"/>
              </a:lnSpc>
            </a:pPr>
            <a:r>
              <a:rPr lang="zh-CN" altLang="en-US" sz="10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描述说明。</a:t>
            </a:r>
          </a:p>
        </p:txBody>
      </p:sp>
      <p:sp>
        <p:nvSpPr>
          <p:cNvPr id="85" name="TextBox 59"/>
          <p:cNvSpPr txBox="1">
            <a:spLocks noChangeArrowheads="1"/>
          </p:cNvSpPr>
          <p:nvPr/>
        </p:nvSpPr>
        <p:spPr bwMode="auto">
          <a:xfrm flipH="1">
            <a:off x="5451825" y="2424765"/>
            <a:ext cx="2290236" cy="284687"/>
          </a:xfrm>
          <a:prstGeom prst="rect">
            <a:avLst/>
          </a:prstGeom>
          <a:noFill/>
          <a:ln>
            <a:noFill/>
          </a:ln>
          <a:extLst/>
        </p:spPr>
        <p:txBody>
          <a:bodyPr wrap="square" lIns="68573" tIns="34287" rIns="68573" bIns="34287">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1400" dirty="0">
                <a:solidFill>
                  <a:schemeClr val="tx1">
                    <a:lumMod val="65000"/>
                    <a:lumOff val="35000"/>
                  </a:schemeClr>
                </a:solidFill>
                <a:latin typeface="微软雅黑" pitchFamily="34" charset="-122"/>
                <a:ea typeface="微软雅黑" pitchFamily="34" charset="-122"/>
              </a:rPr>
              <a:t>添加关键字</a:t>
            </a:r>
            <a:endParaRPr lang="en-US" altLang="ko-KR" sz="1400" kern="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220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400"/>
                                        <p:tgtEl>
                                          <p:spTgt spid="69"/>
                                        </p:tgtEl>
                                        <p:attrNameLst>
                                          <p:attrName>ppt_y</p:attrName>
                                        </p:attrNameLst>
                                      </p:cBhvr>
                                      <p:tavLst>
                                        <p:tav tm="0">
                                          <p:val>
                                            <p:strVal val="#ppt_y+#ppt_h*1.125000"/>
                                          </p:val>
                                        </p:tav>
                                        <p:tav tm="100000">
                                          <p:val>
                                            <p:strVal val="#ppt_y"/>
                                          </p:val>
                                        </p:tav>
                                      </p:tavLst>
                                    </p:anim>
                                    <p:animEffect transition="in" filter="wipe(up)">
                                      <p:cBhvr>
                                        <p:cTn id="12" dur="400"/>
                                        <p:tgtEl>
                                          <p:spTgt spid="69"/>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750"/>
                                        <p:tgtEl>
                                          <p:spTgt spid="68"/>
                                        </p:tgtEl>
                                        <p:attrNameLst>
                                          <p:attrName>ppt_y</p:attrName>
                                        </p:attrNameLst>
                                      </p:cBhvr>
                                      <p:tavLst>
                                        <p:tav tm="0">
                                          <p:val>
                                            <p:strVal val="#ppt_y+#ppt_h*1.125000"/>
                                          </p:val>
                                        </p:tav>
                                        <p:tav tm="100000">
                                          <p:val>
                                            <p:strVal val="#ppt_y"/>
                                          </p:val>
                                        </p:tav>
                                      </p:tavLst>
                                    </p:anim>
                                    <p:animEffect transition="in" filter="wipe(up)">
                                      <p:cBhvr>
                                        <p:cTn id="16" dur="750"/>
                                        <p:tgtEl>
                                          <p:spTgt spid="6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p:tgtEl>
                                          <p:spTgt spid="67"/>
                                        </p:tgtEl>
                                        <p:attrNameLst>
                                          <p:attrName>ppt_y</p:attrName>
                                        </p:attrNameLst>
                                      </p:cBhvr>
                                      <p:tavLst>
                                        <p:tav tm="0">
                                          <p:val>
                                            <p:strVal val="#ppt_y+#ppt_h*1.125000"/>
                                          </p:val>
                                        </p:tav>
                                        <p:tav tm="100000">
                                          <p:val>
                                            <p:strVal val="#ppt_y"/>
                                          </p:val>
                                        </p:tav>
                                      </p:tavLst>
                                    </p:anim>
                                    <p:animEffect transition="in" filter="wipe(up)">
                                      <p:cBhvr>
                                        <p:cTn id="20" dur="500"/>
                                        <p:tgtEl>
                                          <p:spTgt spid="6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650"/>
                                        <p:tgtEl>
                                          <p:spTgt spid="66"/>
                                        </p:tgtEl>
                                        <p:attrNameLst>
                                          <p:attrName>ppt_y</p:attrName>
                                        </p:attrNameLst>
                                      </p:cBhvr>
                                      <p:tavLst>
                                        <p:tav tm="0">
                                          <p:val>
                                            <p:strVal val="#ppt_y+#ppt_h*1.125000"/>
                                          </p:val>
                                        </p:tav>
                                        <p:tav tm="100000">
                                          <p:val>
                                            <p:strVal val="#ppt_y"/>
                                          </p:val>
                                        </p:tav>
                                      </p:tavLst>
                                    </p:anim>
                                    <p:animEffect transition="in" filter="wipe(up)">
                                      <p:cBhvr>
                                        <p:cTn id="24" dur="650"/>
                                        <p:tgtEl>
                                          <p:spTgt spid="6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850"/>
                                        <p:tgtEl>
                                          <p:spTgt spid="65"/>
                                        </p:tgtEl>
                                        <p:attrNameLst>
                                          <p:attrName>ppt_y</p:attrName>
                                        </p:attrNameLst>
                                      </p:cBhvr>
                                      <p:tavLst>
                                        <p:tav tm="0">
                                          <p:val>
                                            <p:strVal val="#ppt_y+#ppt_h*1.125000"/>
                                          </p:val>
                                        </p:tav>
                                        <p:tav tm="100000">
                                          <p:val>
                                            <p:strVal val="#ppt_y"/>
                                          </p:val>
                                        </p:tav>
                                      </p:tavLst>
                                    </p:anim>
                                    <p:animEffect transition="in" filter="wipe(up)">
                                      <p:cBhvr>
                                        <p:cTn id="28" dur="850"/>
                                        <p:tgtEl>
                                          <p:spTgt spid="6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down)">
                                      <p:cBhvr>
                                        <p:cTn id="31" dur="400"/>
                                        <p:tgtEl>
                                          <p:spTgt spid="8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down)">
                                      <p:cBhvr>
                                        <p:cTn id="34" dur="500"/>
                                        <p:tgtEl>
                                          <p:spTgt spid="8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down)">
                                      <p:cBhvr>
                                        <p:cTn id="37" dur="850"/>
                                        <p:tgtEl>
                                          <p:spTgt spid="8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down)">
                                      <p:cBhvr>
                                        <p:cTn id="40" dur="650"/>
                                        <p:tgtEl>
                                          <p:spTgt spid="7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down)">
                                      <p:cBhvr>
                                        <p:cTn id="43" dur="750"/>
                                        <p:tgtEl>
                                          <p:spTgt spid="81"/>
                                        </p:tgtEl>
                                      </p:cBhvr>
                                    </p:animEffect>
                                  </p:childTnLst>
                                </p:cTn>
                              </p:par>
                            </p:childTnLst>
                          </p:cTn>
                        </p:par>
                        <p:par>
                          <p:cTn id="44" fill="hold">
                            <p:stCondLst>
                              <p:cond delay="1350"/>
                            </p:stCondLst>
                            <p:childTnLst>
                              <p:par>
                                <p:cTn id="45" presetID="23" presetClass="entr" presetSubtype="32"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p:cTn id="47" dur="250" fill="hold"/>
                                        <p:tgtEl>
                                          <p:spTgt spid="78"/>
                                        </p:tgtEl>
                                        <p:attrNameLst>
                                          <p:attrName>ppt_w</p:attrName>
                                        </p:attrNameLst>
                                      </p:cBhvr>
                                      <p:tavLst>
                                        <p:tav tm="0">
                                          <p:val>
                                            <p:strVal val="4*#ppt_w"/>
                                          </p:val>
                                        </p:tav>
                                        <p:tav tm="100000">
                                          <p:val>
                                            <p:strVal val="#ppt_w"/>
                                          </p:val>
                                        </p:tav>
                                      </p:tavLst>
                                    </p:anim>
                                    <p:anim calcmode="lin" valueType="num">
                                      <p:cBhvr>
                                        <p:cTn id="48" dur="250" fill="hold"/>
                                        <p:tgtEl>
                                          <p:spTgt spid="78"/>
                                        </p:tgtEl>
                                        <p:attrNameLst>
                                          <p:attrName>ppt_h</p:attrName>
                                        </p:attrNameLst>
                                      </p:cBhvr>
                                      <p:tavLst>
                                        <p:tav tm="0">
                                          <p:val>
                                            <p:strVal val="4*#ppt_h"/>
                                          </p:val>
                                        </p:tav>
                                        <p:tav tm="100000">
                                          <p:val>
                                            <p:strVal val="#ppt_h"/>
                                          </p:val>
                                        </p:tav>
                                      </p:tavLst>
                                    </p:anim>
                                  </p:childTnLst>
                                </p:cTn>
                              </p:par>
                            </p:childTnLst>
                          </p:cTn>
                        </p:par>
                        <p:par>
                          <p:cTn id="49" fill="hold">
                            <p:stCondLst>
                              <p:cond delay="1600"/>
                            </p:stCondLst>
                            <p:childTnLst>
                              <p:par>
                                <p:cTn id="50" presetID="55" presetClass="entr" presetSubtype="0" fill="hold" grpId="0" nodeType="afterEffect">
                                  <p:stCondLst>
                                    <p:cond delay="0"/>
                                  </p:stCondLst>
                                  <p:iterate type="lt">
                                    <p:tmPct val="10000"/>
                                  </p:iterate>
                                  <p:childTnLst>
                                    <p:set>
                                      <p:cBhvr>
                                        <p:cTn id="51" dur="1" fill="hold">
                                          <p:stCondLst>
                                            <p:cond delay="0"/>
                                          </p:stCondLst>
                                        </p:cTn>
                                        <p:tgtEl>
                                          <p:spTgt spid="85"/>
                                        </p:tgtEl>
                                        <p:attrNameLst>
                                          <p:attrName>style.visibility</p:attrName>
                                        </p:attrNameLst>
                                      </p:cBhvr>
                                      <p:to>
                                        <p:strVal val="visible"/>
                                      </p:to>
                                    </p:set>
                                    <p:anim calcmode="lin" valueType="num">
                                      <p:cBhvr>
                                        <p:cTn id="52" dur="750" fill="hold"/>
                                        <p:tgtEl>
                                          <p:spTgt spid="85"/>
                                        </p:tgtEl>
                                        <p:attrNameLst>
                                          <p:attrName>ppt_w</p:attrName>
                                        </p:attrNameLst>
                                      </p:cBhvr>
                                      <p:tavLst>
                                        <p:tav tm="0">
                                          <p:val>
                                            <p:strVal val="#ppt_w*0.70"/>
                                          </p:val>
                                        </p:tav>
                                        <p:tav tm="100000">
                                          <p:val>
                                            <p:strVal val="#ppt_w"/>
                                          </p:val>
                                        </p:tav>
                                      </p:tavLst>
                                    </p:anim>
                                    <p:anim calcmode="lin" valueType="num">
                                      <p:cBhvr>
                                        <p:cTn id="53" dur="750" fill="hold"/>
                                        <p:tgtEl>
                                          <p:spTgt spid="85"/>
                                        </p:tgtEl>
                                        <p:attrNameLst>
                                          <p:attrName>ppt_h</p:attrName>
                                        </p:attrNameLst>
                                      </p:cBhvr>
                                      <p:tavLst>
                                        <p:tav tm="0">
                                          <p:val>
                                            <p:strVal val="#ppt_h"/>
                                          </p:val>
                                        </p:tav>
                                        <p:tav tm="100000">
                                          <p:val>
                                            <p:strVal val="#ppt_h"/>
                                          </p:val>
                                        </p:tav>
                                      </p:tavLst>
                                    </p:anim>
                                    <p:animEffect transition="in" filter="fade">
                                      <p:cBhvr>
                                        <p:cTn id="54" dur="750"/>
                                        <p:tgtEl>
                                          <p:spTgt spid="85"/>
                                        </p:tgtEl>
                                      </p:cBhvr>
                                    </p:animEffect>
                                  </p:childTnLst>
                                </p:cTn>
                              </p:par>
                            </p:childTnLst>
                          </p:cTn>
                        </p:par>
                        <p:par>
                          <p:cTn id="55" fill="hold">
                            <p:stCondLst>
                              <p:cond delay="2650"/>
                            </p:stCondLst>
                            <p:childTnLst>
                              <p:par>
                                <p:cTn id="56" presetID="9"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dissolve">
                                      <p:cBhvr>
                                        <p:cTn id="58" dur="1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79" grpId="0" animBg="1"/>
      <p:bldP spid="80" grpId="0" animBg="1"/>
      <p:bldP spid="82" grpId="0" animBg="1"/>
      <p:bldP spid="81" grpId="0" animBg="1"/>
      <p:bldP spid="65" grpId="0" animBg="1"/>
      <p:bldP spid="66" grpId="0" animBg="1"/>
      <p:bldP spid="67" grpId="0" animBg="1"/>
      <p:bldP spid="68" grpId="0" animBg="1"/>
      <p:bldP spid="69" grpId="0" animBg="1"/>
      <p:bldP spid="78" grpId="0" animBg="1"/>
      <p:bldP spid="86" grpId="0"/>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8"/>
          <p:cNvGrpSpPr>
            <a:grpSpLocks/>
          </p:cNvGrpSpPr>
          <p:nvPr/>
        </p:nvGrpSpPr>
        <p:grpSpPr bwMode="auto">
          <a:xfrm>
            <a:off x="3510017" y="1341630"/>
            <a:ext cx="1957897" cy="3502864"/>
            <a:chOff x="4974047" y="1777893"/>
            <a:chExt cx="2243907" cy="4014880"/>
          </a:xfrm>
          <a:solidFill>
            <a:schemeClr val="tx1">
              <a:lumMod val="65000"/>
              <a:lumOff val="35000"/>
            </a:schemeClr>
          </a:solidFill>
        </p:grpSpPr>
        <p:grpSp>
          <p:nvGrpSpPr>
            <p:cNvPr id="8" name="组合 84"/>
            <p:cNvGrpSpPr/>
            <p:nvPr/>
          </p:nvGrpSpPr>
          <p:grpSpPr>
            <a:xfrm rot="20700000">
              <a:off x="5380965" y="4734197"/>
              <a:ext cx="1251133" cy="1058576"/>
              <a:chOff x="5307614" y="4252313"/>
              <a:chExt cx="2011362" cy="1701801"/>
            </a:xfrm>
            <a:grpFill/>
          </p:grpSpPr>
          <p:sp>
            <p:nvSpPr>
              <p:cNvPr id="3" name="Freeform 81"/>
              <p:cNvSpPr>
                <a:spLocks noEditPoints="1"/>
              </p:cNvSpPr>
              <p:nvPr/>
            </p:nvSpPr>
            <p:spPr bwMode="auto">
              <a:xfrm>
                <a:off x="5463189" y="4252313"/>
                <a:ext cx="541337" cy="1128713"/>
              </a:xfrm>
              <a:custGeom>
                <a:avLst/>
                <a:gdLst>
                  <a:gd name="T0" fmla="*/ 41 w 166"/>
                  <a:gd name="T1" fmla="*/ 287 h 346"/>
                  <a:gd name="T2" fmla="*/ 64 w 166"/>
                  <a:gd name="T3" fmla="*/ 242 h 346"/>
                  <a:gd name="T4" fmla="*/ 68 w 166"/>
                  <a:gd name="T5" fmla="*/ 231 h 346"/>
                  <a:gd name="T6" fmla="*/ 60 w 166"/>
                  <a:gd name="T7" fmla="*/ 254 h 346"/>
                  <a:gd name="T8" fmla="*/ 99 w 166"/>
                  <a:gd name="T9" fmla="*/ 167 h 346"/>
                  <a:gd name="T10" fmla="*/ 114 w 166"/>
                  <a:gd name="T11" fmla="*/ 110 h 346"/>
                  <a:gd name="T12" fmla="*/ 122 w 166"/>
                  <a:gd name="T13" fmla="*/ 67 h 346"/>
                  <a:gd name="T14" fmla="*/ 124 w 166"/>
                  <a:gd name="T15" fmla="*/ 51 h 346"/>
                  <a:gd name="T16" fmla="*/ 117 w 166"/>
                  <a:gd name="T17" fmla="*/ 50 h 346"/>
                  <a:gd name="T18" fmla="*/ 113 w 166"/>
                  <a:gd name="T19" fmla="*/ 48 h 346"/>
                  <a:gd name="T20" fmla="*/ 151 w 166"/>
                  <a:gd name="T21" fmla="*/ 38 h 346"/>
                  <a:gd name="T22" fmla="*/ 162 w 166"/>
                  <a:gd name="T23" fmla="*/ 34 h 346"/>
                  <a:gd name="T24" fmla="*/ 154 w 166"/>
                  <a:gd name="T25" fmla="*/ 24 h 346"/>
                  <a:gd name="T26" fmla="*/ 147 w 166"/>
                  <a:gd name="T27" fmla="*/ 29 h 346"/>
                  <a:gd name="T28" fmla="*/ 145 w 166"/>
                  <a:gd name="T29" fmla="*/ 26 h 346"/>
                  <a:gd name="T30" fmla="*/ 138 w 166"/>
                  <a:gd name="T31" fmla="*/ 25 h 346"/>
                  <a:gd name="T32" fmla="*/ 129 w 166"/>
                  <a:gd name="T33" fmla="*/ 24 h 346"/>
                  <a:gd name="T34" fmla="*/ 149 w 166"/>
                  <a:gd name="T35" fmla="*/ 14 h 346"/>
                  <a:gd name="T36" fmla="*/ 140 w 166"/>
                  <a:gd name="T37" fmla="*/ 14 h 346"/>
                  <a:gd name="T38" fmla="*/ 109 w 166"/>
                  <a:gd name="T39" fmla="*/ 16 h 346"/>
                  <a:gd name="T40" fmla="*/ 97 w 166"/>
                  <a:gd name="T41" fmla="*/ 4 h 346"/>
                  <a:gd name="T42" fmla="*/ 93 w 166"/>
                  <a:gd name="T43" fmla="*/ 9 h 346"/>
                  <a:gd name="T44" fmla="*/ 100 w 166"/>
                  <a:gd name="T45" fmla="*/ 21 h 346"/>
                  <a:gd name="T46" fmla="*/ 102 w 166"/>
                  <a:gd name="T47" fmla="*/ 28 h 346"/>
                  <a:gd name="T48" fmla="*/ 91 w 166"/>
                  <a:gd name="T49" fmla="*/ 31 h 346"/>
                  <a:gd name="T50" fmla="*/ 106 w 166"/>
                  <a:gd name="T51" fmla="*/ 47 h 346"/>
                  <a:gd name="T52" fmla="*/ 87 w 166"/>
                  <a:gd name="T53" fmla="*/ 109 h 346"/>
                  <a:gd name="T54" fmla="*/ 50 w 166"/>
                  <a:gd name="T55" fmla="*/ 223 h 346"/>
                  <a:gd name="T56" fmla="*/ 23 w 166"/>
                  <a:gd name="T57" fmla="*/ 284 h 346"/>
                  <a:gd name="T58" fmla="*/ 9 w 166"/>
                  <a:gd name="T59" fmla="*/ 317 h 346"/>
                  <a:gd name="T60" fmla="*/ 8 w 166"/>
                  <a:gd name="T61" fmla="*/ 320 h 346"/>
                  <a:gd name="T62" fmla="*/ 1 w 166"/>
                  <a:gd name="T63" fmla="*/ 338 h 346"/>
                  <a:gd name="T64" fmla="*/ 10 w 166"/>
                  <a:gd name="T65" fmla="*/ 343 h 346"/>
                  <a:gd name="T66" fmla="*/ 109 w 166"/>
                  <a:gd name="T67" fmla="*/ 88 h 346"/>
                  <a:gd name="T68" fmla="*/ 104 w 166"/>
                  <a:gd name="T69" fmla="*/ 106 h 346"/>
                  <a:gd name="T70" fmla="*/ 110 w 166"/>
                  <a:gd name="T71" fmla="*/ 75 h 346"/>
                  <a:gd name="T72" fmla="*/ 91 w 166"/>
                  <a:gd name="T73" fmla="*/ 120 h 346"/>
                  <a:gd name="T74" fmla="*/ 79 w 166"/>
                  <a:gd name="T75" fmla="*/ 153 h 346"/>
                  <a:gd name="T76" fmla="*/ 99 w 166"/>
                  <a:gd name="T77" fmla="*/ 139 h 346"/>
                  <a:gd name="T78" fmla="*/ 103 w 166"/>
                  <a:gd name="T79" fmla="*/ 1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346">
                    <a:moveTo>
                      <a:pt x="10" y="343"/>
                    </a:moveTo>
                    <a:cubicBezTo>
                      <a:pt x="22" y="325"/>
                      <a:pt x="32" y="306"/>
                      <a:pt x="41" y="287"/>
                    </a:cubicBezTo>
                    <a:cubicBezTo>
                      <a:pt x="42" y="287"/>
                      <a:pt x="43" y="286"/>
                      <a:pt x="43" y="285"/>
                    </a:cubicBezTo>
                    <a:cubicBezTo>
                      <a:pt x="52" y="272"/>
                      <a:pt x="58" y="257"/>
                      <a:pt x="64" y="242"/>
                    </a:cubicBezTo>
                    <a:cubicBezTo>
                      <a:pt x="65" y="239"/>
                      <a:pt x="66" y="236"/>
                      <a:pt x="67" y="233"/>
                    </a:cubicBezTo>
                    <a:cubicBezTo>
                      <a:pt x="67" y="232"/>
                      <a:pt x="67" y="231"/>
                      <a:pt x="68" y="231"/>
                    </a:cubicBezTo>
                    <a:cubicBezTo>
                      <a:pt x="68" y="231"/>
                      <a:pt x="69" y="231"/>
                      <a:pt x="70" y="231"/>
                    </a:cubicBezTo>
                    <a:cubicBezTo>
                      <a:pt x="67" y="239"/>
                      <a:pt x="63" y="247"/>
                      <a:pt x="60" y="254"/>
                    </a:cubicBezTo>
                    <a:cubicBezTo>
                      <a:pt x="58" y="259"/>
                      <a:pt x="64" y="262"/>
                      <a:pt x="66" y="258"/>
                    </a:cubicBezTo>
                    <a:cubicBezTo>
                      <a:pt x="79" y="228"/>
                      <a:pt x="90" y="198"/>
                      <a:pt x="99" y="167"/>
                    </a:cubicBezTo>
                    <a:cubicBezTo>
                      <a:pt x="103" y="155"/>
                      <a:pt x="106" y="144"/>
                      <a:pt x="109" y="132"/>
                    </a:cubicBezTo>
                    <a:cubicBezTo>
                      <a:pt x="111" y="125"/>
                      <a:pt x="113" y="117"/>
                      <a:pt x="114" y="110"/>
                    </a:cubicBezTo>
                    <a:cubicBezTo>
                      <a:pt x="114" y="105"/>
                      <a:pt x="115" y="100"/>
                      <a:pt x="115" y="95"/>
                    </a:cubicBezTo>
                    <a:cubicBezTo>
                      <a:pt x="117" y="85"/>
                      <a:pt x="119" y="76"/>
                      <a:pt x="122" y="67"/>
                    </a:cubicBezTo>
                    <a:cubicBezTo>
                      <a:pt x="122" y="65"/>
                      <a:pt x="121" y="64"/>
                      <a:pt x="120" y="63"/>
                    </a:cubicBezTo>
                    <a:cubicBezTo>
                      <a:pt x="121" y="59"/>
                      <a:pt x="122" y="55"/>
                      <a:pt x="124" y="51"/>
                    </a:cubicBezTo>
                    <a:cubicBezTo>
                      <a:pt x="126" y="47"/>
                      <a:pt x="120" y="44"/>
                      <a:pt x="118" y="48"/>
                    </a:cubicBezTo>
                    <a:cubicBezTo>
                      <a:pt x="118" y="49"/>
                      <a:pt x="117" y="49"/>
                      <a:pt x="117" y="50"/>
                    </a:cubicBezTo>
                    <a:cubicBezTo>
                      <a:pt x="116" y="48"/>
                      <a:pt x="114" y="48"/>
                      <a:pt x="113" y="48"/>
                    </a:cubicBezTo>
                    <a:cubicBezTo>
                      <a:pt x="113" y="48"/>
                      <a:pt x="113" y="48"/>
                      <a:pt x="113" y="48"/>
                    </a:cubicBezTo>
                    <a:cubicBezTo>
                      <a:pt x="114" y="45"/>
                      <a:pt x="115" y="43"/>
                      <a:pt x="117" y="41"/>
                    </a:cubicBezTo>
                    <a:cubicBezTo>
                      <a:pt x="131" y="44"/>
                      <a:pt x="145" y="45"/>
                      <a:pt x="151" y="38"/>
                    </a:cubicBezTo>
                    <a:cubicBezTo>
                      <a:pt x="154" y="39"/>
                      <a:pt x="156" y="40"/>
                      <a:pt x="158" y="41"/>
                    </a:cubicBezTo>
                    <a:cubicBezTo>
                      <a:pt x="162" y="43"/>
                      <a:pt x="166" y="36"/>
                      <a:pt x="162" y="34"/>
                    </a:cubicBezTo>
                    <a:cubicBezTo>
                      <a:pt x="159" y="33"/>
                      <a:pt x="157" y="32"/>
                      <a:pt x="154" y="31"/>
                    </a:cubicBezTo>
                    <a:cubicBezTo>
                      <a:pt x="154" y="29"/>
                      <a:pt x="154" y="27"/>
                      <a:pt x="154" y="24"/>
                    </a:cubicBezTo>
                    <a:cubicBezTo>
                      <a:pt x="153" y="20"/>
                      <a:pt x="146" y="22"/>
                      <a:pt x="147" y="26"/>
                    </a:cubicBezTo>
                    <a:cubicBezTo>
                      <a:pt x="147" y="27"/>
                      <a:pt x="147" y="28"/>
                      <a:pt x="147" y="29"/>
                    </a:cubicBezTo>
                    <a:cubicBezTo>
                      <a:pt x="146" y="29"/>
                      <a:pt x="145" y="28"/>
                      <a:pt x="145" y="28"/>
                    </a:cubicBezTo>
                    <a:cubicBezTo>
                      <a:pt x="145" y="28"/>
                      <a:pt x="145" y="27"/>
                      <a:pt x="145" y="26"/>
                    </a:cubicBezTo>
                    <a:cubicBezTo>
                      <a:pt x="145" y="23"/>
                      <a:pt x="140" y="22"/>
                      <a:pt x="139" y="24"/>
                    </a:cubicBezTo>
                    <a:cubicBezTo>
                      <a:pt x="138" y="25"/>
                      <a:pt x="138" y="25"/>
                      <a:pt x="138" y="25"/>
                    </a:cubicBezTo>
                    <a:cubicBezTo>
                      <a:pt x="137" y="25"/>
                      <a:pt x="137" y="25"/>
                      <a:pt x="136" y="26"/>
                    </a:cubicBezTo>
                    <a:cubicBezTo>
                      <a:pt x="134" y="25"/>
                      <a:pt x="131" y="25"/>
                      <a:pt x="129" y="24"/>
                    </a:cubicBezTo>
                    <a:cubicBezTo>
                      <a:pt x="136" y="23"/>
                      <a:pt x="142" y="22"/>
                      <a:pt x="148" y="19"/>
                    </a:cubicBezTo>
                    <a:cubicBezTo>
                      <a:pt x="149" y="18"/>
                      <a:pt x="150" y="16"/>
                      <a:pt x="149" y="14"/>
                    </a:cubicBezTo>
                    <a:cubicBezTo>
                      <a:pt x="147" y="11"/>
                      <a:pt x="147" y="11"/>
                      <a:pt x="145" y="9"/>
                    </a:cubicBezTo>
                    <a:cubicBezTo>
                      <a:pt x="142" y="6"/>
                      <a:pt x="137" y="11"/>
                      <a:pt x="140" y="14"/>
                    </a:cubicBezTo>
                    <a:cubicBezTo>
                      <a:pt x="140" y="14"/>
                      <a:pt x="140" y="14"/>
                      <a:pt x="140" y="14"/>
                    </a:cubicBezTo>
                    <a:cubicBezTo>
                      <a:pt x="131" y="18"/>
                      <a:pt x="120" y="18"/>
                      <a:pt x="109" y="16"/>
                    </a:cubicBezTo>
                    <a:cubicBezTo>
                      <a:pt x="106" y="12"/>
                      <a:pt x="104" y="8"/>
                      <a:pt x="104" y="4"/>
                    </a:cubicBezTo>
                    <a:cubicBezTo>
                      <a:pt x="104" y="0"/>
                      <a:pt x="97" y="0"/>
                      <a:pt x="97" y="4"/>
                    </a:cubicBezTo>
                    <a:cubicBezTo>
                      <a:pt x="97" y="7"/>
                      <a:pt x="98" y="10"/>
                      <a:pt x="99" y="12"/>
                    </a:cubicBezTo>
                    <a:cubicBezTo>
                      <a:pt x="97" y="11"/>
                      <a:pt x="95" y="10"/>
                      <a:pt x="93" y="9"/>
                    </a:cubicBezTo>
                    <a:cubicBezTo>
                      <a:pt x="90" y="6"/>
                      <a:pt x="85" y="11"/>
                      <a:pt x="88" y="14"/>
                    </a:cubicBezTo>
                    <a:cubicBezTo>
                      <a:pt x="92" y="17"/>
                      <a:pt x="96" y="19"/>
                      <a:pt x="100" y="21"/>
                    </a:cubicBezTo>
                    <a:cubicBezTo>
                      <a:pt x="98" y="22"/>
                      <a:pt x="98" y="24"/>
                      <a:pt x="99" y="26"/>
                    </a:cubicBezTo>
                    <a:cubicBezTo>
                      <a:pt x="100" y="27"/>
                      <a:pt x="101" y="27"/>
                      <a:pt x="102" y="28"/>
                    </a:cubicBezTo>
                    <a:cubicBezTo>
                      <a:pt x="99" y="27"/>
                      <a:pt x="96" y="26"/>
                      <a:pt x="94" y="25"/>
                    </a:cubicBezTo>
                    <a:cubicBezTo>
                      <a:pt x="90" y="23"/>
                      <a:pt x="87" y="29"/>
                      <a:pt x="91" y="31"/>
                    </a:cubicBezTo>
                    <a:cubicBezTo>
                      <a:pt x="94" y="33"/>
                      <a:pt x="100" y="35"/>
                      <a:pt x="107" y="38"/>
                    </a:cubicBezTo>
                    <a:cubicBezTo>
                      <a:pt x="106" y="41"/>
                      <a:pt x="106" y="44"/>
                      <a:pt x="106" y="47"/>
                    </a:cubicBezTo>
                    <a:cubicBezTo>
                      <a:pt x="105" y="51"/>
                      <a:pt x="104" y="55"/>
                      <a:pt x="103" y="58"/>
                    </a:cubicBezTo>
                    <a:cubicBezTo>
                      <a:pt x="98" y="76"/>
                      <a:pt x="94" y="92"/>
                      <a:pt x="87" y="109"/>
                    </a:cubicBezTo>
                    <a:cubicBezTo>
                      <a:pt x="74" y="144"/>
                      <a:pt x="62" y="178"/>
                      <a:pt x="54" y="213"/>
                    </a:cubicBezTo>
                    <a:cubicBezTo>
                      <a:pt x="53" y="216"/>
                      <a:pt x="52" y="220"/>
                      <a:pt x="50" y="223"/>
                    </a:cubicBezTo>
                    <a:cubicBezTo>
                      <a:pt x="41" y="242"/>
                      <a:pt x="31" y="261"/>
                      <a:pt x="22" y="281"/>
                    </a:cubicBezTo>
                    <a:cubicBezTo>
                      <a:pt x="22" y="282"/>
                      <a:pt x="22" y="283"/>
                      <a:pt x="23" y="284"/>
                    </a:cubicBezTo>
                    <a:cubicBezTo>
                      <a:pt x="19" y="290"/>
                      <a:pt x="16" y="296"/>
                      <a:pt x="14" y="303"/>
                    </a:cubicBezTo>
                    <a:cubicBezTo>
                      <a:pt x="11" y="308"/>
                      <a:pt x="10" y="313"/>
                      <a:pt x="9" y="317"/>
                    </a:cubicBezTo>
                    <a:cubicBezTo>
                      <a:pt x="9" y="318"/>
                      <a:pt x="8" y="318"/>
                      <a:pt x="8" y="319"/>
                    </a:cubicBezTo>
                    <a:cubicBezTo>
                      <a:pt x="8" y="319"/>
                      <a:pt x="8" y="320"/>
                      <a:pt x="8" y="320"/>
                    </a:cubicBezTo>
                    <a:cubicBezTo>
                      <a:pt x="8" y="321"/>
                      <a:pt x="8" y="321"/>
                      <a:pt x="8" y="322"/>
                    </a:cubicBezTo>
                    <a:cubicBezTo>
                      <a:pt x="5" y="326"/>
                      <a:pt x="0" y="333"/>
                      <a:pt x="1" y="338"/>
                    </a:cubicBezTo>
                    <a:cubicBezTo>
                      <a:pt x="2" y="340"/>
                      <a:pt x="3" y="341"/>
                      <a:pt x="4" y="341"/>
                    </a:cubicBezTo>
                    <a:cubicBezTo>
                      <a:pt x="3" y="344"/>
                      <a:pt x="8" y="346"/>
                      <a:pt x="10" y="343"/>
                    </a:cubicBezTo>
                    <a:close/>
                    <a:moveTo>
                      <a:pt x="110" y="75"/>
                    </a:moveTo>
                    <a:cubicBezTo>
                      <a:pt x="110" y="79"/>
                      <a:pt x="109" y="84"/>
                      <a:pt x="109" y="88"/>
                    </a:cubicBezTo>
                    <a:cubicBezTo>
                      <a:pt x="107" y="94"/>
                      <a:pt x="106" y="99"/>
                      <a:pt x="105" y="105"/>
                    </a:cubicBezTo>
                    <a:cubicBezTo>
                      <a:pt x="105" y="105"/>
                      <a:pt x="104" y="105"/>
                      <a:pt x="104" y="106"/>
                    </a:cubicBezTo>
                    <a:cubicBezTo>
                      <a:pt x="103" y="107"/>
                      <a:pt x="102" y="108"/>
                      <a:pt x="102" y="109"/>
                    </a:cubicBezTo>
                    <a:cubicBezTo>
                      <a:pt x="105" y="97"/>
                      <a:pt x="107" y="86"/>
                      <a:pt x="110" y="75"/>
                    </a:cubicBezTo>
                    <a:close/>
                    <a:moveTo>
                      <a:pt x="79" y="153"/>
                    </a:moveTo>
                    <a:cubicBezTo>
                      <a:pt x="83" y="142"/>
                      <a:pt x="87" y="131"/>
                      <a:pt x="91" y="120"/>
                    </a:cubicBezTo>
                    <a:cubicBezTo>
                      <a:pt x="87" y="131"/>
                      <a:pt x="84" y="142"/>
                      <a:pt x="80" y="153"/>
                    </a:cubicBezTo>
                    <a:cubicBezTo>
                      <a:pt x="80" y="153"/>
                      <a:pt x="79" y="153"/>
                      <a:pt x="79" y="153"/>
                    </a:cubicBezTo>
                    <a:close/>
                    <a:moveTo>
                      <a:pt x="103" y="121"/>
                    </a:moveTo>
                    <a:cubicBezTo>
                      <a:pt x="102" y="127"/>
                      <a:pt x="101" y="133"/>
                      <a:pt x="99" y="139"/>
                    </a:cubicBezTo>
                    <a:cubicBezTo>
                      <a:pt x="98" y="142"/>
                      <a:pt x="97" y="147"/>
                      <a:pt x="95" y="152"/>
                    </a:cubicBezTo>
                    <a:cubicBezTo>
                      <a:pt x="96" y="141"/>
                      <a:pt x="99" y="130"/>
                      <a:pt x="103" y="12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Freeform 82"/>
              <p:cNvSpPr>
                <a:spLocks/>
              </p:cNvSpPr>
              <p:nvPr/>
            </p:nvSpPr>
            <p:spPr bwMode="auto">
              <a:xfrm>
                <a:off x="5307614" y="5308001"/>
                <a:ext cx="303212" cy="244475"/>
              </a:xfrm>
              <a:custGeom>
                <a:avLst/>
                <a:gdLst>
                  <a:gd name="T0" fmla="*/ 89 w 93"/>
                  <a:gd name="T1" fmla="*/ 67 h 75"/>
                  <a:gd name="T2" fmla="*/ 79 w 93"/>
                  <a:gd name="T3" fmla="*/ 64 h 75"/>
                  <a:gd name="T4" fmla="*/ 76 w 93"/>
                  <a:gd name="T5" fmla="*/ 63 h 75"/>
                  <a:gd name="T6" fmla="*/ 44 w 93"/>
                  <a:gd name="T7" fmla="*/ 45 h 75"/>
                  <a:gd name="T8" fmla="*/ 43 w 93"/>
                  <a:gd name="T9" fmla="*/ 44 h 75"/>
                  <a:gd name="T10" fmla="*/ 49 w 93"/>
                  <a:gd name="T11" fmla="*/ 45 h 75"/>
                  <a:gd name="T12" fmla="*/ 50 w 93"/>
                  <a:gd name="T13" fmla="*/ 45 h 75"/>
                  <a:gd name="T14" fmla="*/ 51 w 93"/>
                  <a:gd name="T15" fmla="*/ 46 h 75"/>
                  <a:gd name="T16" fmla="*/ 56 w 93"/>
                  <a:gd name="T17" fmla="*/ 41 h 75"/>
                  <a:gd name="T18" fmla="*/ 65 w 93"/>
                  <a:gd name="T19" fmla="*/ 44 h 75"/>
                  <a:gd name="T20" fmla="*/ 67 w 93"/>
                  <a:gd name="T21" fmla="*/ 38 h 75"/>
                  <a:gd name="T22" fmla="*/ 64 w 93"/>
                  <a:gd name="T23" fmla="*/ 36 h 75"/>
                  <a:gd name="T24" fmla="*/ 61 w 93"/>
                  <a:gd name="T25" fmla="*/ 36 h 75"/>
                  <a:gd name="T26" fmla="*/ 48 w 93"/>
                  <a:gd name="T27" fmla="*/ 30 h 75"/>
                  <a:gd name="T28" fmla="*/ 47 w 93"/>
                  <a:gd name="T29" fmla="*/ 29 h 75"/>
                  <a:gd name="T30" fmla="*/ 44 w 93"/>
                  <a:gd name="T31" fmla="*/ 28 h 75"/>
                  <a:gd name="T32" fmla="*/ 21 w 93"/>
                  <a:gd name="T33" fmla="*/ 12 h 75"/>
                  <a:gd name="T34" fmla="*/ 17 w 93"/>
                  <a:gd name="T35" fmla="*/ 4 h 75"/>
                  <a:gd name="T36" fmla="*/ 10 w 93"/>
                  <a:gd name="T37" fmla="*/ 6 h 75"/>
                  <a:gd name="T38" fmla="*/ 12 w 93"/>
                  <a:gd name="T39" fmla="*/ 11 h 75"/>
                  <a:gd name="T40" fmla="*/ 13 w 93"/>
                  <a:gd name="T41" fmla="*/ 14 h 75"/>
                  <a:gd name="T42" fmla="*/ 16 w 93"/>
                  <a:gd name="T43" fmla="*/ 17 h 75"/>
                  <a:gd name="T44" fmla="*/ 21 w 93"/>
                  <a:gd name="T45" fmla="*/ 24 h 75"/>
                  <a:gd name="T46" fmla="*/ 20 w 93"/>
                  <a:gd name="T47" fmla="*/ 26 h 75"/>
                  <a:gd name="T48" fmla="*/ 9 w 93"/>
                  <a:gd name="T49" fmla="*/ 17 h 75"/>
                  <a:gd name="T50" fmla="*/ 4 w 93"/>
                  <a:gd name="T51" fmla="*/ 22 h 75"/>
                  <a:gd name="T52" fmla="*/ 31 w 93"/>
                  <a:gd name="T53" fmla="*/ 44 h 75"/>
                  <a:gd name="T54" fmla="*/ 33 w 93"/>
                  <a:gd name="T55" fmla="*/ 48 h 75"/>
                  <a:gd name="T56" fmla="*/ 46 w 93"/>
                  <a:gd name="T57" fmla="*/ 57 h 75"/>
                  <a:gd name="T58" fmla="*/ 57 w 93"/>
                  <a:gd name="T59" fmla="*/ 64 h 75"/>
                  <a:gd name="T60" fmla="*/ 77 w 93"/>
                  <a:gd name="T61" fmla="*/ 71 h 75"/>
                  <a:gd name="T62" fmla="*/ 87 w 93"/>
                  <a:gd name="T63" fmla="*/ 74 h 75"/>
                  <a:gd name="T64" fmla="*/ 89 w 93"/>
                  <a:gd name="T65"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75">
                    <a:moveTo>
                      <a:pt x="89" y="67"/>
                    </a:moveTo>
                    <a:cubicBezTo>
                      <a:pt x="86" y="66"/>
                      <a:pt x="82" y="65"/>
                      <a:pt x="79" y="64"/>
                    </a:cubicBezTo>
                    <a:cubicBezTo>
                      <a:pt x="79" y="63"/>
                      <a:pt x="77" y="63"/>
                      <a:pt x="76" y="63"/>
                    </a:cubicBezTo>
                    <a:cubicBezTo>
                      <a:pt x="64" y="59"/>
                      <a:pt x="54" y="52"/>
                      <a:pt x="44" y="45"/>
                    </a:cubicBezTo>
                    <a:cubicBezTo>
                      <a:pt x="43" y="45"/>
                      <a:pt x="43" y="44"/>
                      <a:pt x="43" y="44"/>
                    </a:cubicBezTo>
                    <a:cubicBezTo>
                      <a:pt x="45" y="44"/>
                      <a:pt x="47" y="45"/>
                      <a:pt x="49" y="45"/>
                    </a:cubicBezTo>
                    <a:cubicBezTo>
                      <a:pt x="50" y="45"/>
                      <a:pt x="50" y="45"/>
                      <a:pt x="50" y="45"/>
                    </a:cubicBezTo>
                    <a:cubicBezTo>
                      <a:pt x="51" y="45"/>
                      <a:pt x="51" y="45"/>
                      <a:pt x="51" y="46"/>
                    </a:cubicBezTo>
                    <a:cubicBezTo>
                      <a:pt x="54" y="47"/>
                      <a:pt x="57" y="44"/>
                      <a:pt x="56" y="41"/>
                    </a:cubicBezTo>
                    <a:cubicBezTo>
                      <a:pt x="59" y="42"/>
                      <a:pt x="62" y="43"/>
                      <a:pt x="65" y="44"/>
                    </a:cubicBezTo>
                    <a:cubicBezTo>
                      <a:pt x="69" y="45"/>
                      <a:pt x="71" y="40"/>
                      <a:pt x="67" y="38"/>
                    </a:cubicBezTo>
                    <a:cubicBezTo>
                      <a:pt x="66" y="37"/>
                      <a:pt x="65" y="36"/>
                      <a:pt x="64" y="36"/>
                    </a:cubicBezTo>
                    <a:cubicBezTo>
                      <a:pt x="63" y="35"/>
                      <a:pt x="62" y="35"/>
                      <a:pt x="61" y="36"/>
                    </a:cubicBezTo>
                    <a:cubicBezTo>
                      <a:pt x="57" y="34"/>
                      <a:pt x="52" y="32"/>
                      <a:pt x="48" y="30"/>
                    </a:cubicBezTo>
                    <a:cubicBezTo>
                      <a:pt x="48" y="30"/>
                      <a:pt x="48" y="30"/>
                      <a:pt x="47" y="29"/>
                    </a:cubicBezTo>
                    <a:cubicBezTo>
                      <a:pt x="46" y="28"/>
                      <a:pt x="45" y="28"/>
                      <a:pt x="44" y="28"/>
                    </a:cubicBezTo>
                    <a:cubicBezTo>
                      <a:pt x="36" y="24"/>
                      <a:pt x="28" y="19"/>
                      <a:pt x="21" y="12"/>
                    </a:cubicBezTo>
                    <a:cubicBezTo>
                      <a:pt x="19" y="10"/>
                      <a:pt x="18" y="7"/>
                      <a:pt x="17" y="4"/>
                    </a:cubicBezTo>
                    <a:cubicBezTo>
                      <a:pt x="15" y="0"/>
                      <a:pt x="8" y="2"/>
                      <a:pt x="10" y="6"/>
                    </a:cubicBezTo>
                    <a:cubicBezTo>
                      <a:pt x="10" y="8"/>
                      <a:pt x="11" y="9"/>
                      <a:pt x="12" y="11"/>
                    </a:cubicBezTo>
                    <a:cubicBezTo>
                      <a:pt x="11" y="12"/>
                      <a:pt x="11" y="13"/>
                      <a:pt x="13" y="14"/>
                    </a:cubicBezTo>
                    <a:cubicBezTo>
                      <a:pt x="14" y="15"/>
                      <a:pt x="15" y="16"/>
                      <a:pt x="16" y="17"/>
                    </a:cubicBezTo>
                    <a:cubicBezTo>
                      <a:pt x="17" y="20"/>
                      <a:pt x="19" y="22"/>
                      <a:pt x="21" y="24"/>
                    </a:cubicBezTo>
                    <a:cubicBezTo>
                      <a:pt x="20" y="24"/>
                      <a:pt x="20" y="25"/>
                      <a:pt x="20" y="26"/>
                    </a:cubicBezTo>
                    <a:cubicBezTo>
                      <a:pt x="16" y="23"/>
                      <a:pt x="12" y="20"/>
                      <a:pt x="9" y="17"/>
                    </a:cubicBezTo>
                    <a:cubicBezTo>
                      <a:pt x="5" y="14"/>
                      <a:pt x="0" y="19"/>
                      <a:pt x="4" y="22"/>
                    </a:cubicBezTo>
                    <a:cubicBezTo>
                      <a:pt x="13" y="30"/>
                      <a:pt x="22" y="37"/>
                      <a:pt x="31" y="44"/>
                    </a:cubicBezTo>
                    <a:cubicBezTo>
                      <a:pt x="31" y="46"/>
                      <a:pt x="32" y="47"/>
                      <a:pt x="33" y="48"/>
                    </a:cubicBezTo>
                    <a:cubicBezTo>
                      <a:pt x="37" y="51"/>
                      <a:pt x="42" y="54"/>
                      <a:pt x="46" y="57"/>
                    </a:cubicBezTo>
                    <a:cubicBezTo>
                      <a:pt x="50" y="60"/>
                      <a:pt x="53" y="63"/>
                      <a:pt x="57" y="64"/>
                    </a:cubicBezTo>
                    <a:cubicBezTo>
                      <a:pt x="62" y="67"/>
                      <a:pt x="71" y="73"/>
                      <a:pt x="77" y="71"/>
                    </a:cubicBezTo>
                    <a:cubicBezTo>
                      <a:pt x="80" y="72"/>
                      <a:pt x="83" y="73"/>
                      <a:pt x="87" y="74"/>
                    </a:cubicBezTo>
                    <a:cubicBezTo>
                      <a:pt x="92" y="75"/>
                      <a:pt x="93" y="68"/>
                      <a:pt x="89" y="6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Freeform 83"/>
              <p:cNvSpPr>
                <a:spLocks noEditPoints="1"/>
              </p:cNvSpPr>
              <p:nvPr/>
            </p:nvSpPr>
            <p:spPr bwMode="auto">
              <a:xfrm>
                <a:off x="5710839" y="4398363"/>
                <a:ext cx="628650" cy="1168400"/>
              </a:xfrm>
              <a:custGeom>
                <a:avLst/>
                <a:gdLst>
                  <a:gd name="T0" fmla="*/ 160 w 193"/>
                  <a:gd name="T1" fmla="*/ 228 h 358"/>
                  <a:gd name="T2" fmla="*/ 193 w 193"/>
                  <a:gd name="T3" fmla="*/ 89 h 358"/>
                  <a:gd name="T4" fmla="*/ 185 w 193"/>
                  <a:gd name="T5" fmla="*/ 39 h 358"/>
                  <a:gd name="T6" fmla="*/ 163 w 193"/>
                  <a:gd name="T7" fmla="*/ 17 h 358"/>
                  <a:gd name="T8" fmla="*/ 124 w 193"/>
                  <a:gd name="T9" fmla="*/ 7 h 358"/>
                  <a:gd name="T10" fmla="*/ 96 w 193"/>
                  <a:gd name="T11" fmla="*/ 58 h 358"/>
                  <a:gd name="T12" fmla="*/ 23 w 193"/>
                  <a:gd name="T13" fmla="*/ 238 h 358"/>
                  <a:gd name="T14" fmla="*/ 7 w 193"/>
                  <a:gd name="T15" fmla="*/ 298 h 358"/>
                  <a:gd name="T16" fmla="*/ 7 w 193"/>
                  <a:gd name="T17" fmla="*/ 320 h 358"/>
                  <a:gd name="T18" fmla="*/ 55 w 193"/>
                  <a:gd name="T19" fmla="*/ 308 h 358"/>
                  <a:gd name="T20" fmla="*/ 37 w 193"/>
                  <a:gd name="T21" fmla="*/ 329 h 358"/>
                  <a:gd name="T22" fmla="*/ 37 w 193"/>
                  <a:gd name="T23" fmla="*/ 341 h 358"/>
                  <a:gd name="T24" fmla="*/ 10 w 193"/>
                  <a:gd name="T25" fmla="*/ 340 h 358"/>
                  <a:gd name="T26" fmla="*/ 2 w 193"/>
                  <a:gd name="T27" fmla="*/ 344 h 358"/>
                  <a:gd name="T28" fmla="*/ 112 w 193"/>
                  <a:gd name="T29" fmla="*/ 306 h 358"/>
                  <a:gd name="T30" fmla="*/ 145 w 193"/>
                  <a:gd name="T31" fmla="*/ 174 h 358"/>
                  <a:gd name="T32" fmla="*/ 165 w 193"/>
                  <a:gd name="T33" fmla="*/ 131 h 358"/>
                  <a:gd name="T34" fmla="*/ 148 w 193"/>
                  <a:gd name="T35" fmla="*/ 196 h 358"/>
                  <a:gd name="T36" fmla="*/ 62 w 193"/>
                  <a:gd name="T37" fmla="*/ 159 h 358"/>
                  <a:gd name="T38" fmla="*/ 23 w 193"/>
                  <a:gd name="T39" fmla="*/ 283 h 358"/>
                  <a:gd name="T40" fmla="*/ 17 w 193"/>
                  <a:gd name="T41" fmla="*/ 313 h 358"/>
                  <a:gd name="T42" fmla="*/ 26 w 193"/>
                  <a:gd name="T43" fmla="*/ 295 h 358"/>
                  <a:gd name="T44" fmla="*/ 38 w 193"/>
                  <a:gd name="T45" fmla="*/ 269 h 358"/>
                  <a:gd name="T46" fmla="*/ 41 w 193"/>
                  <a:gd name="T47" fmla="*/ 258 h 358"/>
                  <a:gd name="T48" fmla="*/ 26 w 193"/>
                  <a:gd name="T49" fmla="*/ 308 h 358"/>
                  <a:gd name="T50" fmla="*/ 33 w 193"/>
                  <a:gd name="T51" fmla="*/ 310 h 358"/>
                  <a:gd name="T52" fmla="*/ 90 w 193"/>
                  <a:gd name="T53" fmla="*/ 126 h 358"/>
                  <a:gd name="T54" fmla="*/ 96 w 193"/>
                  <a:gd name="T55" fmla="*/ 103 h 358"/>
                  <a:gd name="T56" fmla="*/ 107 w 193"/>
                  <a:gd name="T57" fmla="*/ 77 h 358"/>
                  <a:gd name="T58" fmla="*/ 113 w 193"/>
                  <a:gd name="T59" fmla="*/ 33 h 358"/>
                  <a:gd name="T60" fmla="*/ 121 w 193"/>
                  <a:gd name="T61" fmla="*/ 12 h 358"/>
                  <a:gd name="T62" fmla="*/ 172 w 193"/>
                  <a:gd name="T63" fmla="*/ 50 h 358"/>
                  <a:gd name="T64" fmla="*/ 175 w 193"/>
                  <a:gd name="T65" fmla="*/ 58 h 358"/>
                  <a:gd name="T66" fmla="*/ 174 w 193"/>
                  <a:gd name="T67" fmla="*/ 67 h 358"/>
                  <a:gd name="T68" fmla="*/ 167 w 193"/>
                  <a:gd name="T69" fmla="*/ 114 h 358"/>
                  <a:gd name="T70" fmla="*/ 120 w 193"/>
                  <a:gd name="T71" fmla="*/ 20 h 358"/>
                  <a:gd name="T72" fmla="*/ 136 w 193"/>
                  <a:gd name="T73" fmla="*/ 27 h 358"/>
                  <a:gd name="T74" fmla="*/ 33 w 193"/>
                  <a:gd name="T75" fmla="*/ 310 h 358"/>
                  <a:gd name="T76" fmla="*/ 156 w 193"/>
                  <a:gd name="T77" fmla="*/ 36 h 358"/>
                  <a:gd name="T78" fmla="*/ 87 w 193"/>
                  <a:gd name="T79" fmla="*/ 279 h 358"/>
                  <a:gd name="T80" fmla="*/ 38 w 193"/>
                  <a:gd name="T81" fmla="*/ 328 h 358"/>
                  <a:gd name="T82" fmla="*/ 79 w 193"/>
                  <a:gd name="T83" fmla="*/ 301 h 358"/>
                  <a:gd name="T84" fmla="*/ 87 w 193"/>
                  <a:gd name="T85" fmla="*/ 298 h 358"/>
                  <a:gd name="T86" fmla="*/ 69 w 193"/>
                  <a:gd name="T87" fmla="*/ 332 h 358"/>
                  <a:gd name="T88" fmla="*/ 99 w 193"/>
                  <a:gd name="T89"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 h="358">
                    <a:moveTo>
                      <a:pt x="112" y="306"/>
                    </a:moveTo>
                    <a:cubicBezTo>
                      <a:pt x="116" y="302"/>
                      <a:pt x="119" y="297"/>
                      <a:pt x="123" y="292"/>
                    </a:cubicBezTo>
                    <a:cubicBezTo>
                      <a:pt x="136" y="271"/>
                      <a:pt x="149" y="251"/>
                      <a:pt x="160" y="228"/>
                    </a:cubicBezTo>
                    <a:cubicBezTo>
                      <a:pt x="175" y="196"/>
                      <a:pt x="186" y="162"/>
                      <a:pt x="188" y="127"/>
                    </a:cubicBezTo>
                    <a:cubicBezTo>
                      <a:pt x="188" y="125"/>
                      <a:pt x="189" y="123"/>
                      <a:pt x="189" y="120"/>
                    </a:cubicBezTo>
                    <a:cubicBezTo>
                      <a:pt x="191" y="110"/>
                      <a:pt x="192" y="99"/>
                      <a:pt x="193" y="89"/>
                    </a:cubicBezTo>
                    <a:cubicBezTo>
                      <a:pt x="193" y="85"/>
                      <a:pt x="193" y="77"/>
                      <a:pt x="191" y="70"/>
                    </a:cubicBezTo>
                    <a:cubicBezTo>
                      <a:pt x="191" y="60"/>
                      <a:pt x="190" y="50"/>
                      <a:pt x="192" y="41"/>
                    </a:cubicBezTo>
                    <a:cubicBezTo>
                      <a:pt x="192" y="37"/>
                      <a:pt x="185" y="35"/>
                      <a:pt x="185" y="39"/>
                    </a:cubicBezTo>
                    <a:cubicBezTo>
                      <a:pt x="184" y="45"/>
                      <a:pt x="184" y="50"/>
                      <a:pt x="184" y="56"/>
                    </a:cubicBezTo>
                    <a:cubicBezTo>
                      <a:pt x="184" y="55"/>
                      <a:pt x="184" y="54"/>
                      <a:pt x="183" y="53"/>
                    </a:cubicBezTo>
                    <a:cubicBezTo>
                      <a:pt x="180" y="40"/>
                      <a:pt x="173" y="26"/>
                      <a:pt x="163" y="17"/>
                    </a:cubicBezTo>
                    <a:cubicBezTo>
                      <a:pt x="160" y="14"/>
                      <a:pt x="157" y="11"/>
                      <a:pt x="154" y="8"/>
                    </a:cubicBezTo>
                    <a:cubicBezTo>
                      <a:pt x="152" y="7"/>
                      <a:pt x="151" y="7"/>
                      <a:pt x="149" y="8"/>
                    </a:cubicBezTo>
                    <a:cubicBezTo>
                      <a:pt x="141" y="4"/>
                      <a:pt x="133" y="3"/>
                      <a:pt x="124" y="7"/>
                    </a:cubicBezTo>
                    <a:cubicBezTo>
                      <a:pt x="124" y="3"/>
                      <a:pt x="119" y="0"/>
                      <a:pt x="117" y="4"/>
                    </a:cubicBezTo>
                    <a:cubicBezTo>
                      <a:pt x="116" y="7"/>
                      <a:pt x="115" y="10"/>
                      <a:pt x="113" y="13"/>
                    </a:cubicBezTo>
                    <a:cubicBezTo>
                      <a:pt x="102" y="23"/>
                      <a:pt x="100" y="43"/>
                      <a:pt x="96" y="58"/>
                    </a:cubicBezTo>
                    <a:cubicBezTo>
                      <a:pt x="93" y="66"/>
                      <a:pt x="90" y="74"/>
                      <a:pt x="87" y="82"/>
                    </a:cubicBezTo>
                    <a:cubicBezTo>
                      <a:pt x="77" y="109"/>
                      <a:pt x="64" y="135"/>
                      <a:pt x="53" y="162"/>
                    </a:cubicBezTo>
                    <a:cubicBezTo>
                      <a:pt x="42" y="187"/>
                      <a:pt x="32" y="212"/>
                      <a:pt x="23" y="238"/>
                    </a:cubicBezTo>
                    <a:cubicBezTo>
                      <a:pt x="17" y="255"/>
                      <a:pt x="14" y="274"/>
                      <a:pt x="9" y="291"/>
                    </a:cubicBezTo>
                    <a:cubicBezTo>
                      <a:pt x="8" y="292"/>
                      <a:pt x="8" y="292"/>
                      <a:pt x="7" y="294"/>
                    </a:cubicBezTo>
                    <a:cubicBezTo>
                      <a:pt x="7" y="295"/>
                      <a:pt x="7" y="296"/>
                      <a:pt x="7" y="298"/>
                    </a:cubicBezTo>
                    <a:cubicBezTo>
                      <a:pt x="5" y="294"/>
                      <a:pt x="0" y="295"/>
                      <a:pt x="0" y="299"/>
                    </a:cubicBezTo>
                    <a:cubicBezTo>
                      <a:pt x="0" y="306"/>
                      <a:pt x="0" y="311"/>
                      <a:pt x="3" y="317"/>
                    </a:cubicBezTo>
                    <a:cubicBezTo>
                      <a:pt x="4" y="320"/>
                      <a:pt x="6" y="320"/>
                      <a:pt x="7" y="320"/>
                    </a:cubicBezTo>
                    <a:cubicBezTo>
                      <a:pt x="8" y="322"/>
                      <a:pt x="11" y="322"/>
                      <a:pt x="13" y="320"/>
                    </a:cubicBezTo>
                    <a:cubicBezTo>
                      <a:pt x="23" y="324"/>
                      <a:pt x="37" y="318"/>
                      <a:pt x="52" y="308"/>
                    </a:cubicBezTo>
                    <a:cubicBezTo>
                      <a:pt x="53" y="308"/>
                      <a:pt x="54" y="309"/>
                      <a:pt x="55" y="308"/>
                    </a:cubicBezTo>
                    <a:cubicBezTo>
                      <a:pt x="56" y="308"/>
                      <a:pt x="57" y="308"/>
                      <a:pt x="57" y="308"/>
                    </a:cubicBezTo>
                    <a:cubicBezTo>
                      <a:pt x="50" y="313"/>
                      <a:pt x="42" y="318"/>
                      <a:pt x="33" y="323"/>
                    </a:cubicBezTo>
                    <a:cubicBezTo>
                      <a:pt x="29" y="325"/>
                      <a:pt x="33" y="331"/>
                      <a:pt x="37" y="329"/>
                    </a:cubicBezTo>
                    <a:cubicBezTo>
                      <a:pt x="35" y="331"/>
                      <a:pt x="37" y="335"/>
                      <a:pt x="40" y="335"/>
                    </a:cubicBezTo>
                    <a:cubicBezTo>
                      <a:pt x="50" y="333"/>
                      <a:pt x="58" y="330"/>
                      <a:pt x="66" y="326"/>
                    </a:cubicBezTo>
                    <a:cubicBezTo>
                      <a:pt x="57" y="337"/>
                      <a:pt x="46" y="346"/>
                      <a:pt x="37" y="341"/>
                    </a:cubicBezTo>
                    <a:cubicBezTo>
                      <a:pt x="33" y="339"/>
                      <a:pt x="30" y="345"/>
                      <a:pt x="34" y="347"/>
                    </a:cubicBezTo>
                    <a:cubicBezTo>
                      <a:pt x="34" y="347"/>
                      <a:pt x="35" y="347"/>
                      <a:pt x="35" y="348"/>
                    </a:cubicBezTo>
                    <a:cubicBezTo>
                      <a:pt x="26" y="349"/>
                      <a:pt x="18" y="344"/>
                      <a:pt x="10" y="340"/>
                    </a:cubicBezTo>
                    <a:cubicBezTo>
                      <a:pt x="12" y="336"/>
                      <a:pt x="7" y="332"/>
                      <a:pt x="4" y="335"/>
                    </a:cubicBezTo>
                    <a:cubicBezTo>
                      <a:pt x="1" y="338"/>
                      <a:pt x="1" y="338"/>
                      <a:pt x="1" y="338"/>
                    </a:cubicBezTo>
                    <a:cubicBezTo>
                      <a:pt x="0" y="340"/>
                      <a:pt x="0" y="343"/>
                      <a:pt x="2" y="344"/>
                    </a:cubicBezTo>
                    <a:cubicBezTo>
                      <a:pt x="18" y="352"/>
                      <a:pt x="29" y="358"/>
                      <a:pt x="47" y="351"/>
                    </a:cubicBezTo>
                    <a:cubicBezTo>
                      <a:pt x="55" y="347"/>
                      <a:pt x="62" y="344"/>
                      <a:pt x="69" y="340"/>
                    </a:cubicBezTo>
                    <a:cubicBezTo>
                      <a:pt x="88" y="339"/>
                      <a:pt x="101" y="322"/>
                      <a:pt x="112" y="306"/>
                    </a:cubicBezTo>
                    <a:close/>
                    <a:moveTo>
                      <a:pt x="158" y="141"/>
                    </a:moveTo>
                    <a:cubicBezTo>
                      <a:pt x="154" y="167"/>
                      <a:pt x="144" y="193"/>
                      <a:pt x="130" y="217"/>
                    </a:cubicBezTo>
                    <a:cubicBezTo>
                      <a:pt x="136" y="203"/>
                      <a:pt x="141" y="188"/>
                      <a:pt x="145" y="174"/>
                    </a:cubicBezTo>
                    <a:cubicBezTo>
                      <a:pt x="150" y="158"/>
                      <a:pt x="156" y="140"/>
                      <a:pt x="160" y="121"/>
                    </a:cubicBezTo>
                    <a:cubicBezTo>
                      <a:pt x="159" y="127"/>
                      <a:pt x="159" y="134"/>
                      <a:pt x="158" y="141"/>
                    </a:cubicBezTo>
                    <a:close/>
                    <a:moveTo>
                      <a:pt x="165" y="131"/>
                    </a:moveTo>
                    <a:cubicBezTo>
                      <a:pt x="165" y="142"/>
                      <a:pt x="163" y="153"/>
                      <a:pt x="161" y="164"/>
                    </a:cubicBezTo>
                    <a:cubicBezTo>
                      <a:pt x="157" y="174"/>
                      <a:pt x="153" y="184"/>
                      <a:pt x="149" y="193"/>
                    </a:cubicBezTo>
                    <a:cubicBezTo>
                      <a:pt x="149" y="194"/>
                      <a:pt x="148" y="195"/>
                      <a:pt x="148" y="196"/>
                    </a:cubicBezTo>
                    <a:cubicBezTo>
                      <a:pt x="156" y="175"/>
                      <a:pt x="162" y="153"/>
                      <a:pt x="165" y="131"/>
                    </a:cubicBezTo>
                    <a:close/>
                    <a:moveTo>
                      <a:pt x="28" y="246"/>
                    </a:moveTo>
                    <a:cubicBezTo>
                      <a:pt x="36" y="216"/>
                      <a:pt x="50" y="187"/>
                      <a:pt x="62" y="159"/>
                    </a:cubicBezTo>
                    <a:cubicBezTo>
                      <a:pt x="64" y="155"/>
                      <a:pt x="66" y="150"/>
                      <a:pt x="68" y="146"/>
                    </a:cubicBezTo>
                    <a:cubicBezTo>
                      <a:pt x="55" y="181"/>
                      <a:pt x="39" y="217"/>
                      <a:pt x="33" y="254"/>
                    </a:cubicBezTo>
                    <a:cubicBezTo>
                      <a:pt x="30" y="264"/>
                      <a:pt x="27" y="273"/>
                      <a:pt x="23" y="283"/>
                    </a:cubicBezTo>
                    <a:cubicBezTo>
                      <a:pt x="20" y="289"/>
                      <a:pt x="18" y="298"/>
                      <a:pt x="14" y="303"/>
                    </a:cubicBezTo>
                    <a:cubicBezTo>
                      <a:pt x="19" y="284"/>
                      <a:pt x="22" y="265"/>
                      <a:pt x="28" y="246"/>
                    </a:cubicBezTo>
                    <a:close/>
                    <a:moveTo>
                      <a:pt x="17" y="313"/>
                    </a:moveTo>
                    <a:cubicBezTo>
                      <a:pt x="19" y="309"/>
                      <a:pt x="21" y="305"/>
                      <a:pt x="23" y="301"/>
                    </a:cubicBezTo>
                    <a:cubicBezTo>
                      <a:pt x="24" y="300"/>
                      <a:pt x="25" y="298"/>
                      <a:pt x="26" y="296"/>
                    </a:cubicBezTo>
                    <a:cubicBezTo>
                      <a:pt x="26" y="296"/>
                      <a:pt x="26" y="296"/>
                      <a:pt x="26" y="295"/>
                    </a:cubicBezTo>
                    <a:cubicBezTo>
                      <a:pt x="26" y="295"/>
                      <a:pt x="27" y="294"/>
                      <a:pt x="27" y="294"/>
                    </a:cubicBezTo>
                    <a:cubicBezTo>
                      <a:pt x="30" y="286"/>
                      <a:pt x="33" y="278"/>
                      <a:pt x="36" y="271"/>
                    </a:cubicBezTo>
                    <a:cubicBezTo>
                      <a:pt x="37" y="271"/>
                      <a:pt x="38" y="270"/>
                      <a:pt x="38" y="269"/>
                    </a:cubicBezTo>
                    <a:cubicBezTo>
                      <a:pt x="40" y="266"/>
                      <a:pt x="40" y="266"/>
                      <a:pt x="40" y="262"/>
                    </a:cubicBezTo>
                    <a:cubicBezTo>
                      <a:pt x="40" y="262"/>
                      <a:pt x="40" y="261"/>
                      <a:pt x="40" y="261"/>
                    </a:cubicBezTo>
                    <a:cubicBezTo>
                      <a:pt x="40" y="260"/>
                      <a:pt x="40" y="259"/>
                      <a:pt x="41" y="258"/>
                    </a:cubicBezTo>
                    <a:cubicBezTo>
                      <a:pt x="41" y="258"/>
                      <a:pt x="41" y="258"/>
                      <a:pt x="41" y="258"/>
                    </a:cubicBezTo>
                    <a:cubicBezTo>
                      <a:pt x="41" y="259"/>
                      <a:pt x="42" y="259"/>
                      <a:pt x="43" y="259"/>
                    </a:cubicBezTo>
                    <a:cubicBezTo>
                      <a:pt x="38" y="276"/>
                      <a:pt x="34" y="294"/>
                      <a:pt x="26" y="308"/>
                    </a:cubicBezTo>
                    <a:cubicBezTo>
                      <a:pt x="25" y="310"/>
                      <a:pt x="25" y="312"/>
                      <a:pt x="26" y="312"/>
                    </a:cubicBezTo>
                    <a:cubicBezTo>
                      <a:pt x="23" y="313"/>
                      <a:pt x="20" y="314"/>
                      <a:pt x="17" y="313"/>
                    </a:cubicBezTo>
                    <a:close/>
                    <a:moveTo>
                      <a:pt x="33" y="310"/>
                    </a:moveTo>
                    <a:cubicBezTo>
                      <a:pt x="42" y="294"/>
                      <a:pt x="45" y="273"/>
                      <a:pt x="51" y="255"/>
                    </a:cubicBezTo>
                    <a:cubicBezTo>
                      <a:pt x="59" y="229"/>
                      <a:pt x="68" y="204"/>
                      <a:pt x="75" y="178"/>
                    </a:cubicBezTo>
                    <a:cubicBezTo>
                      <a:pt x="81" y="161"/>
                      <a:pt x="86" y="143"/>
                      <a:pt x="90" y="126"/>
                    </a:cubicBezTo>
                    <a:cubicBezTo>
                      <a:pt x="95" y="117"/>
                      <a:pt x="100" y="109"/>
                      <a:pt x="107" y="101"/>
                    </a:cubicBezTo>
                    <a:cubicBezTo>
                      <a:pt x="109" y="98"/>
                      <a:pt x="104" y="93"/>
                      <a:pt x="101" y="96"/>
                    </a:cubicBezTo>
                    <a:cubicBezTo>
                      <a:pt x="100" y="99"/>
                      <a:pt x="98" y="101"/>
                      <a:pt x="96" y="103"/>
                    </a:cubicBezTo>
                    <a:cubicBezTo>
                      <a:pt x="97" y="103"/>
                      <a:pt x="97" y="102"/>
                      <a:pt x="97" y="102"/>
                    </a:cubicBezTo>
                    <a:cubicBezTo>
                      <a:pt x="98" y="97"/>
                      <a:pt x="99" y="92"/>
                      <a:pt x="100" y="87"/>
                    </a:cubicBezTo>
                    <a:cubicBezTo>
                      <a:pt x="102" y="84"/>
                      <a:pt x="104" y="80"/>
                      <a:pt x="107" y="77"/>
                    </a:cubicBezTo>
                    <a:cubicBezTo>
                      <a:pt x="109" y="74"/>
                      <a:pt x="106" y="70"/>
                      <a:pt x="103" y="71"/>
                    </a:cubicBezTo>
                    <a:cubicBezTo>
                      <a:pt x="106" y="60"/>
                      <a:pt x="110" y="48"/>
                      <a:pt x="115" y="38"/>
                    </a:cubicBezTo>
                    <a:cubicBezTo>
                      <a:pt x="117" y="36"/>
                      <a:pt x="115" y="34"/>
                      <a:pt x="113" y="33"/>
                    </a:cubicBezTo>
                    <a:cubicBezTo>
                      <a:pt x="115" y="28"/>
                      <a:pt x="117" y="22"/>
                      <a:pt x="119" y="17"/>
                    </a:cubicBezTo>
                    <a:cubicBezTo>
                      <a:pt x="120" y="16"/>
                      <a:pt x="120" y="16"/>
                      <a:pt x="120" y="15"/>
                    </a:cubicBezTo>
                    <a:cubicBezTo>
                      <a:pt x="120" y="14"/>
                      <a:pt x="121" y="13"/>
                      <a:pt x="121" y="12"/>
                    </a:cubicBezTo>
                    <a:cubicBezTo>
                      <a:pt x="122" y="13"/>
                      <a:pt x="123" y="14"/>
                      <a:pt x="125" y="13"/>
                    </a:cubicBezTo>
                    <a:cubicBezTo>
                      <a:pt x="136" y="9"/>
                      <a:pt x="145" y="11"/>
                      <a:pt x="153" y="17"/>
                    </a:cubicBezTo>
                    <a:cubicBezTo>
                      <a:pt x="162" y="25"/>
                      <a:pt x="168" y="37"/>
                      <a:pt x="172" y="50"/>
                    </a:cubicBezTo>
                    <a:cubicBezTo>
                      <a:pt x="172" y="50"/>
                      <a:pt x="172" y="51"/>
                      <a:pt x="173" y="52"/>
                    </a:cubicBezTo>
                    <a:cubicBezTo>
                      <a:pt x="173" y="52"/>
                      <a:pt x="173" y="53"/>
                      <a:pt x="173" y="54"/>
                    </a:cubicBezTo>
                    <a:cubicBezTo>
                      <a:pt x="174" y="55"/>
                      <a:pt x="174" y="57"/>
                      <a:pt x="175" y="58"/>
                    </a:cubicBezTo>
                    <a:cubicBezTo>
                      <a:pt x="174" y="59"/>
                      <a:pt x="174" y="60"/>
                      <a:pt x="174" y="61"/>
                    </a:cubicBezTo>
                    <a:cubicBezTo>
                      <a:pt x="173" y="61"/>
                      <a:pt x="173" y="61"/>
                      <a:pt x="173" y="62"/>
                    </a:cubicBezTo>
                    <a:cubicBezTo>
                      <a:pt x="171" y="64"/>
                      <a:pt x="172" y="66"/>
                      <a:pt x="174" y="67"/>
                    </a:cubicBezTo>
                    <a:cubicBezTo>
                      <a:pt x="177" y="86"/>
                      <a:pt x="176" y="106"/>
                      <a:pt x="172" y="125"/>
                    </a:cubicBezTo>
                    <a:cubicBezTo>
                      <a:pt x="172" y="122"/>
                      <a:pt x="172" y="120"/>
                      <a:pt x="172" y="117"/>
                    </a:cubicBezTo>
                    <a:cubicBezTo>
                      <a:pt x="171" y="114"/>
                      <a:pt x="169" y="113"/>
                      <a:pt x="167" y="114"/>
                    </a:cubicBezTo>
                    <a:cubicBezTo>
                      <a:pt x="168" y="103"/>
                      <a:pt x="169" y="93"/>
                      <a:pt x="169" y="82"/>
                    </a:cubicBezTo>
                    <a:cubicBezTo>
                      <a:pt x="169" y="61"/>
                      <a:pt x="171" y="38"/>
                      <a:pt x="154" y="22"/>
                    </a:cubicBezTo>
                    <a:cubicBezTo>
                      <a:pt x="144" y="14"/>
                      <a:pt x="129" y="9"/>
                      <a:pt x="120" y="20"/>
                    </a:cubicBezTo>
                    <a:cubicBezTo>
                      <a:pt x="117" y="23"/>
                      <a:pt x="122" y="28"/>
                      <a:pt x="125" y="25"/>
                    </a:cubicBezTo>
                    <a:cubicBezTo>
                      <a:pt x="129" y="20"/>
                      <a:pt x="133" y="20"/>
                      <a:pt x="138" y="21"/>
                    </a:cubicBezTo>
                    <a:cubicBezTo>
                      <a:pt x="135" y="22"/>
                      <a:pt x="134" y="25"/>
                      <a:pt x="136" y="27"/>
                    </a:cubicBezTo>
                    <a:cubicBezTo>
                      <a:pt x="177" y="63"/>
                      <a:pt x="151" y="129"/>
                      <a:pt x="138" y="172"/>
                    </a:cubicBezTo>
                    <a:cubicBezTo>
                      <a:pt x="131" y="198"/>
                      <a:pt x="121" y="224"/>
                      <a:pt x="108" y="248"/>
                    </a:cubicBezTo>
                    <a:cubicBezTo>
                      <a:pt x="98" y="259"/>
                      <a:pt x="59" y="298"/>
                      <a:pt x="33" y="310"/>
                    </a:cubicBezTo>
                    <a:close/>
                    <a:moveTo>
                      <a:pt x="162" y="57"/>
                    </a:moveTo>
                    <a:cubicBezTo>
                      <a:pt x="159" y="44"/>
                      <a:pt x="152" y="32"/>
                      <a:pt x="142" y="23"/>
                    </a:cubicBezTo>
                    <a:cubicBezTo>
                      <a:pt x="148" y="26"/>
                      <a:pt x="153" y="32"/>
                      <a:pt x="156" y="36"/>
                    </a:cubicBezTo>
                    <a:cubicBezTo>
                      <a:pt x="160" y="42"/>
                      <a:pt x="162" y="49"/>
                      <a:pt x="162" y="57"/>
                    </a:cubicBezTo>
                    <a:close/>
                    <a:moveTo>
                      <a:pt x="66" y="298"/>
                    </a:moveTo>
                    <a:cubicBezTo>
                      <a:pt x="73" y="292"/>
                      <a:pt x="80" y="285"/>
                      <a:pt x="87" y="279"/>
                    </a:cubicBezTo>
                    <a:cubicBezTo>
                      <a:pt x="83" y="284"/>
                      <a:pt x="79" y="289"/>
                      <a:pt x="74" y="293"/>
                    </a:cubicBezTo>
                    <a:cubicBezTo>
                      <a:pt x="72" y="295"/>
                      <a:pt x="69" y="296"/>
                      <a:pt x="66" y="298"/>
                    </a:cubicBezTo>
                    <a:close/>
                    <a:moveTo>
                      <a:pt x="38" y="328"/>
                    </a:moveTo>
                    <a:cubicBezTo>
                      <a:pt x="38" y="328"/>
                      <a:pt x="38" y="328"/>
                      <a:pt x="38" y="328"/>
                    </a:cubicBezTo>
                    <a:cubicBezTo>
                      <a:pt x="52" y="321"/>
                      <a:pt x="65" y="312"/>
                      <a:pt x="76" y="302"/>
                    </a:cubicBezTo>
                    <a:cubicBezTo>
                      <a:pt x="77" y="302"/>
                      <a:pt x="78" y="302"/>
                      <a:pt x="79" y="301"/>
                    </a:cubicBezTo>
                    <a:cubicBezTo>
                      <a:pt x="81" y="299"/>
                      <a:pt x="82" y="297"/>
                      <a:pt x="83" y="296"/>
                    </a:cubicBezTo>
                    <a:cubicBezTo>
                      <a:pt x="90" y="291"/>
                      <a:pt x="95" y="286"/>
                      <a:pt x="101" y="280"/>
                    </a:cubicBezTo>
                    <a:cubicBezTo>
                      <a:pt x="96" y="286"/>
                      <a:pt x="91" y="292"/>
                      <a:pt x="87" y="298"/>
                    </a:cubicBezTo>
                    <a:cubicBezTo>
                      <a:pt x="85" y="301"/>
                      <a:pt x="82" y="306"/>
                      <a:pt x="78" y="311"/>
                    </a:cubicBezTo>
                    <a:cubicBezTo>
                      <a:pt x="67" y="319"/>
                      <a:pt x="54" y="325"/>
                      <a:pt x="38" y="328"/>
                    </a:cubicBezTo>
                    <a:close/>
                    <a:moveTo>
                      <a:pt x="69" y="332"/>
                    </a:moveTo>
                    <a:cubicBezTo>
                      <a:pt x="72" y="329"/>
                      <a:pt x="74" y="327"/>
                      <a:pt x="76" y="325"/>
                    </a:cubicBezTo>
                    <a:cubicBezTo>
                      <a:pt x="78" y="322"/>
                      <a:pt x="80" y="319"/>
                      <a:pt x="82" y="316"/>
                    </a:cubicBezTo>
                    <a:cubicBezTo>
                      <a:pt x="88" y="312"/>
                      <a:pt x="94" y="307"/>
                      <a:pt x="99" y="301"/>
                    </a:cubicBezTo>
                    <a:cubicBezTo>
                      <a:pt x="91" y="313"/>
                      <a:pt x="81" y="324"/>
                      <a:pt x="69" y="33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Freeform 84"/>
              <p:cNvSpPr>
                <a:spLocks noEditPoints="1"/>
              </p:cNvSpPr>
              <p:nvPr/>
            </p:nvSpPr>
            <p:spPr bwMode="auto">
              <a:xfrm>
                <a:off x="6261701" y="4565051"/>
                <a:ext cx="719137" cy="1184275"/>
              </a:xfrm>
              <a:custGeom>
                <a:avLst/>
                <a:gdLst>
                  <a:gd name="T0" fmla="*/ 71 w 221"/>
                  <a:gd name="T1" fmla="*/ 354 h 363"/>
                  <a:gd name="T2" fmla="*/ 78 w 221"/>
                  <a:gd name="T3" fmla="*/ 349 h 363"/>
                  <a:gd name="T4" fmla="*/ 94 w 221"/>
                  <a:gd name="T5" fmla="*/ 340 h 363"/>
                  <a:gd name="T6" fmla="*/ 74 w 221"/>
                  <a:gd name="T7" fmla="*/ 336 h 363"/>
                  <a:gd name="T8" fmla="*/ 61 w 221"/>
                  <a:gd name="T9" fmla="*/ 336 h 363"/>
                  <a:gd name="T10" fmla="*/ 43 w 221"/>
                  <a:gd name="T11" fmla="*/ 328 h 363"/>
                  <a:gd name="T12" fmla="*/ 28 w 221"/>
                  <a:gd name="T13" fmla="*/ 305 h 363"/>
                  <a:gd name="T14" fmla="*/ 34 w 221"/>
                  <a:gd name="T15" fmla="*/ 274 h 363"/>
                  <a:gd name="T16" fmla="*/ 58 w 221"/>
                  <a:gd name="T17" fmla="*/ 225 h 363"/>
                  <a:gd name="T18" fmla="*/ 86 w 221"/>
                  <a:gd name="T19" fmla="*/ 175 h 363"/>
                  <a:gd name="T20" fmla="*/ 88 w 221"/>
                  <a:gd name="T21" fmla="*/ 190 h 363"/>
                  <a:gd name="T22" fmla="*/ 129 w 221"/>
                  <a:gd name="T23" fmla="*/ 185 h 363"/>
                  <a:gd name="T24" fmla="*/ 125 w 221"/>
                  <a:gd name="T25" fmla="*/ 193 h 363"/>
                  <a:gd name="T26" fmla="*/ 116 w 221"/>
                  <a:gd name="T27" fmla="*/ 229 h 363"/>
                  <a:gd name="T28" fmla="*/ 150 w 221"/>
                  <a:gd name="T29" fmla="*/ 172 h 363"/>
                  <a:gd name="T30" fmla="*/ 161 w 221"/>
                  <a:gd name="T31" fmla="*/ 127 h 363"/>
                  <a:gd name="T32" fmla="*/ 149 w 221"/>
                  <a:gd name="T33" fmla="*/ 141 h 363"/>
                  <a:gd name="T34" fmla="*/ 128 w 221"/>
                  <a:gd name="T35" fmla="*/ 175 h 363"/>
                  <a:gd name="T36" fmla="*/ 109 w 221"/>
                  <a:gd name="T37" fmla="*/ 131 h 363"/>
                  <a:gd name="T38" fmla="*/ 143 w 221"/>
                  <a:gd name="T39" fmla="*/ 24 h 363"/>
                  <a:gd name="T40" fmla="*/ 195 w 221"/>
                  <a:gd name="T41" fmla="*/ 32 h 363"/>
                  <a:gd name="T42" fmla="*/ 191 w 221"/>
                  <a:gd name="T43" fmla="*/ 55 h 363"/>
                  <a:gd name="T44" fmla="*/ 193 w 221"/>
                  <a:gd name="T45" fmla="*/ 62 h 363"/>
                  <a:gd name="T46" fmla="*/ 214 w 221"/>
                  <a:gd name="T47" fmla="*/ 36 h 363"/>
                  <a:gd name="T48" fmla="*/ 215 w 221"/>
                  <a:gd name="T49" fmla="*/ 27 h 363"/>
                  <a:gd name="T50" fmla="*/ 213 w 221"/>
                  <a:gd name="T51" fmla="*/ 18 h 363"/>
                  <a:gd name="T52" fmla="*/ 194 w 221"/>
                  <a:gd name="T53" fmla="*/ 19 h 363"/>
                  <a:gd name="T54" fmla="*/ 142 w 221"/>
                  <a:gd name="T55" fmla="*/ 9 h 363"/>
                  <a:gd name="T56" fmla="*/ 123 w 221"/>
                  <a:gd name="T57" fmla="*/ 3 h 363"/>
                  <a:gd name="T58" fmla="*/ 113 w 221"/>
                  <a:gd name="T59" fmla="*/ 15 h 363"/>
                  <a:gd name="T60" fmla="*/ 109 w 221"/>
                  <a:gd name="T61" fmla="*/ 32 h 363"/>
                  <a:gd name="T62" fmla="*/ 76 w 221"/>
                  <a:gd name="T63" fmla="*/ 116 h 363"/>
                  <a:gd name="T64" fmla="*/ 42 w 221"/>
                  <a:gd name="T65" fmla="*/ 221 h 363"/>
                  <a:gd name="T66" fmla="*/ 22 w 221"/>
                  <a:gd name="T67" fmla="*/ 272 h 363"/>
                  <a:gd name="T68" fmla="*/ 17 w 221"/>
                  <a:gd name="T69" fmla="*/ 283 h 363"/>
                  <a:gd name="T70" fmla="*/ 10 w 221"/>
                  <a:gd name="T71" fmla="*/ 299 h 363"/>
                  <a:gd name="T72" fmla="*/ 5 w 221"/>
                  <a:gd name="T73" fmla="*/ 314 h 363"/>
                  <a:gd name="T74" fmla="*/ 15 w 221"/>
                  <a:gd name="T75" fmla="*/ 318 h 363"/>
                  <a:gd name="T76" fmla="*/ 15 w 221"/>
                  <a:gd name="T77" fmla="*/ 321 h 363"/>
                  <a:gd name="T78" fmla="*/ 11 w 221"/>
                  <a:gd name="T79" fmla="*/ 328 h 363"/>
                  <a:gd name="T80" fmla="*/ 84 w 221"/>
                  <a:gd name="T81" fmla="*/ 355 h 363"/>
                  <a:gd name="T82" fmla="*/ 93 w 221"/>
                  <a:gd name="T83" fmla="*/ 178 h 363"/>
                  <a:gd name="T84" fmla="*/ 112 w 221"/>
                  <a:gd name="T85" fmla="*/ 54 h 363"/>
                  <a:gd name="T86" fmla="*/ 128 w 221"/>
                  <a:gd name="T87" fmla="*/ 20 h 363"/>
                  <a:gd name="T88" fmla="*/ 138 w 221"/>
                  <a:gd name="T89" fmla="*/ 23 h 363"/>
                  <a:gd name="T90" fmla="*/ 132 w 221"/>
                  <a:gd name="T91" fmla="*/ 31 h 363"/>
                  <a:gd name="T92" fmla="*/ 89 w 221"/>
                  <a:gd name="T93" fmla="*/ 136 h 363"/>
                  <a:gd name="T94" fmla="*/ 116 w 221"/>
                  <a:gd name="T95" fmla="*/ 78 h 363"/>
                  <a:gd name="T96" fmla="*/ 84 w 221"/>
                  <a:gd name="T97" fmla="*/ 16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1" h="363">
                    <a:moveTo>
                      <a:pt x="84" y="355"/>
                    </a:moveTo>
                    <a:cubicBezTo>
                      <a:pt x="80" y="355"/>
                      <a:pt x="77" y="354"/>
                      <a:pt x="73" y="353"/>
                    </a:cubicBezTo>
                    <a:cubicBezTo>
                      <a:pt x="72" y="353"/>
                      <a:pt x="72" y="353"/>
                      <a:pt x="71" y="354"/>
                    </a:cubicBezTo>
                    <a:cubicBezTo>
                      <a:pt x="69" y="354"/>
                      <a:pt x="67" y="353"/>
                      <a:pt x="66" y="353"/>
                    </a:cubicBezTo>
                    <a:cubicBezTo>
                      <a:pt x="66" y="352"/>
                      <a:pt x="66" y="351"/>
                      <a:pt x="65" y="350"/>
                    </a:cubicBezTo>
                    <a:cubicBezTo>
                      <a:pt x="69" y="350"/>
                      <a:pt x="74" y="350"/>
                      <a:pt x="78" y="349"/>
                    </a:cubicBezTo>
                    <a:cubicBezTo>
                      <a:pt x="79" y="349"/>
                      <a:pt x="79" y="349"/>
                      <a:pt x="80" y="349"/>
                    </a:cubicBezTo>
                    <a:cubicBezTo>
                      <a:pt x="85" y="349"/>
                      <a:pt x="91" y="349"/>
                      <a:pt x="96" y="347"/>
                    </a:cubicBezTo>
                    <a:cubicBezTo>
                      <a:pt x="100" y="345"/>
                      <a:pt x="98" y="338"/>
                      <a:pt x="94" y="340"/>
                    </a:cubicBezTo>
                    <a:cubicBezTo>
                      <a:pt x="90" y="342"/>
                      <a:pt x="86" y="342"/>
                      <a:pt x="81" y="342"/>
                    </a:cubicBezTo>
                    <a:cubicBezTo>
                      <a:pt x="82" y="340"/>
                      <a:pt x="81" y="337"/>
                      <a:pt x="79" y="337"/>
                    </a:cubicBezTo>
                    <a:cubicBezTo>
                      <a:pt x="77" y="336"/>
                      <a:pt x="76" y="336"/>
                      <a:pt x="74" y="336"/>
                    </a:cubicBezTo>
                    <a:cubicBezTo>
                      <a:pt x="73" y="336"/>
                      <a:pt x="73" y="336"/>
                      <a:pt x="72" y="337"/>
                    </a:cubicBezTo>
                    <a:cubicBezTo>
                      <a:pt x="68" y="336"/>
                      <a:pt x="64" y="336"/>
                      <a:pt x="61" y="336"/>
                    </a:cubicBezTo>
                    <a:cubicBezTo>
                      <a:pt x="61" y="336"/>
                      <a:pt x="61" y="336"/>
                      <a:pt x="61" y="336"/>
                    </a:cubicBezTo>
                    <a:cubicBezTo>
                      <a:pt x="57" y="332"/>
                      <a:pt x="54" y="330"/>
                      <a:pt x="49" y="327"/>
                    </a:cubicBezTo>
                    <a:cubicBezTo>
                      <a:pt x="47" y="326"/>
                      <a:pt x="45" y="327"/>
                      <a:pt x="44" y="329"/>
                    </a:cubicBezTo>
                    <a:cubicBezTo>
                      <a:pt x="44" y="329"/>
                      <a:pt x="43" y="329"/>
                      <a:pt x="43" y="328"/>
                    </a:cubicBezTo>
                    <a:cubicBezTo>
                      <a:pt x="41" y="328"/>
                      <a:pt x="40" y="329"/>
                      <a:pt x="39" y="330"/>
                    </a:cubicBezTo>
                    <a:cubicBezTo>
                      <a:pt x="34" y="328"/>
                      <a:pt x="28" y="326"/>
                      <a:pt x="23" y="324"/>
                    </a:cubicBezTo>
                    <a:cubicBezTo>
                      <a:pt x="26" y="317"/>
                      <a:pt x="27" y="309"/>
                      <a:pt x="28" y="305"/>
                    </a:cubicBezTo>
                    <a:cubicBezTo>
                      <a:pt x="30" y="298"/>
                      <a:pt x="31" y="289"/>
                      <a:pt x="33" y="281"/>
                    </a:cubicBezTo>
                    <a:cubicBezTo>
                      <a:pt x="33" y="280"/>
                      <a:pt x="34" y="279"/>
                      <a:pt x="34" y="278"/>
                    </a:cubicBezTo>
                    <a:cubicBezTo>
                      <a:pt x="35" y="276"/>
                      <a:pt x="34" y="275"/>
                      <a:pt x="34" y="274"/>
                    </a:cubicBezTo>
                    <a:cubicBezTo>
                      <a:pt x="34" y="273"/>
                      <a:pt x="34" y="271"/>
                      <a:pt x="35" y="270"/>
                    </a:cubicBezTo>
                    <a:cubicBezTo>
                      <a:pt x="37" y="268"/>
                      <a:pt x="39" y="265"/>
                      <a:pt x="40" y="262"/>
                    </a:cubicBezTo>
                    <a:cubicBezTo>
                      <a:pt x="49" y="253"/>
                      <a:pt x="54" y="236"/>
                      <a:pt x="58" y="225"/>
                    </a:cubicBezTo>
                    <a:cubicBezTo>
                      <a:pt x="58" y="225"/>
                      <a:pt x="58" y="225"/>
                      <a:pt x="58" y="225"/>
                    </a:cubicBezTo>
                    <a:cubicBezTo>
                      <a:pt x="66" y="208"/>
                      <a:pt x="73" y="191"/>
                      <a:pt x="81" y="174"/>
                    </a:cubicBezTo>
                    <a:cubicBezTo>
                      <a:pt x="83" y="174"/>
                      <a:pt x="84" y="175"/>
                      <a:pt x="86" y="175"/>
                    </a:cubicBezTo>
                    <a:cubicBezTo>
                      <a:pt x="80" y="194"/>
                      <a:pt x="70" y="213"/>
                      <a:pt x="65" y="233"/>
                    </a:cubicBezTo>
                    <a:cubicBezTo>
                      <a:pt x="64" y="237"/>
                      <a:pt x="71" y="239"/>
                      <a:pt x="72" y="234"/>
                    </a:cubicBezTo>
                    <a:cubicBezTo>
                      <a:pt x="76" y="219"/>
                      <a:pt x="83" y="205"/>
                      <a:pt x="88" y="190"/>
                    </a:cubicBezTo>
                    <a:cubicBezTo>
                      <a:pt x="89" y="190"/>
                      <a:pt x="89" y="190"/>
                      <a:pt x="89" y="190"/>
                    </a:cubicBezTo>
                    <a:cubicBezTo>
                      <a:pt x="101" y="189"/>
                      <a:pt x="112" y="187"/>
                      <a:pt x="122" y="184"/>
                    </a:cubicBezTo>
                    <a:cubicBezTo>
                      <a:pt x="125" y="184"/>
                      <a:pt x="127" y="184"/>
                      <a:pt x="129" y="185"/>
                    </a:cubicBezTo>
                    <a:cubicBezTo>
                      <a:pt x="129" y="185"/>
                      <a:pt x="128" y="186"/>
                      <a:pt x="128" y="187"/>
                    </a:cubicBezTo>
                    <a:cubicBezTo>
                      <a:pt x="128" y="188"/>
                      <a:pt x="127" y="188"/>
                      <a:pt x="127" y="188"/>
                    </a:cubicBezTo>
                    <a:cubicBezTo>
                      <a:pt x="127" y="190"/>
                      <a:pt x="126" y="191"/>
                      <a:pt x="125" y="193"/>
                    </a:cubicBezTo>
                    <a:cubicBezTo>
                      <a:pt x="125" y="194"/>
                      <a:pt x="125" y="194"/>
                      <a:pt x="125" y="195"/>
                    </a:cubicBezTo>
                    <a:cubicBezTo>
                      <a:pt x="120" y="205"/>
                      <a:pt x="115" y="215"/>
                      <a:pt x="110" y="225"/>
                    </a:cubicBezTo>
                    <a:cubicBezTo>
                      <a:pt x="107" y="229"/>
                      <a:pt x="114" y="233"/>
                      <a:pt x="116" y="229"/>
                    </a:cubicBezTo>
                    <a:cubicBezTo>
                      <a:pt x="121" y="219"/>
                      <a:pt x="126" y="209"/>
                      <a:pt x="131" y="200"/>
                    </a:cubicBezTo>
                    <a:cubicBezTo>
                      <a:pt x="132" y="201"/>
                      <a:pt x="134" y="202"/>
                      <a:pt x="136" y="200"/>
                    </a:cubicBezTo>
                    <a:cubicBezTo>
                      <a:pt x="143" y="192"/>
                      <a:pt x="147" y="182"/>
                      <a:pt x="150" y="172"/>
                    </a:cubicBezTo>
                    <a:cubicBezTo>
                      <a:pt x="152" y="168"/>
                      <a:pt x="153" y="165"/>
                      <a:pt x="155" y="161"/>
                    </a:cubicBezTo>
                    <a:cubicBezTo>
                      <a:pt x="155" y="160"/>
                      <a:pt x="155" y="158"/>
                      <a:pt x="154" y="157"/>
                    </a:cubicBezTo>
                    <a:cubicBezTo>
                      <a:pt x="157" y="147"/>
                      <a:pt x="158" y="137"/>
                      <a:pt x="161" y="127"/>
                    </a:cubicBezTo>
                    <a:cubicBezTo>
                      <a:pt x="162" y="122"/>
                      <a:pt x="155" y="121"/>
                      <a:pt x="154" y="125"/>
                    </a:cubicBezTo>
                    <a:cubicBezTo>
                      <a:pt x="153" y="130"/>
                      <a:pt x="152" y="134"/>
                      <a:pt x="151" y="139"/>
                    </a:cubicBezTo>
                    <a:cubicBezTo>
                      <a:pt x="150" y="139"/>
                      <a:pt x="149" y="140"/>
                      <a:pt x="149" y="141"/>
                    </a:cubicBezTo>
                    <a:cubicBezTo>
                      <a:pt x="144" y="154"/>
                      <a:pt x="139" y="165"/>
                      <a:pt x="133" y="177"/>
                    </a:cubicBezTo>
                    <a:cubicBezTo>
                      <a:pt x="133" y="177"/>
                      <a:pt x="133" y="177"/>
                      <a:pt x="133" y="177"/>
                    </a:cubicBezTo>
                    <a:cubicBezTo>
                      <a:pt x="132" y="175"/>
                      <a:pt x="131" y="174"/>
                      <a:pt x="128" y="175"/>
                    </a:cubicBezTo>
                    <a:cubicBezTo>
                      <a:pt x="126" y="175"/>
                      <a:pt x="124" y="176"/>
                      <a:pt x="122" y="177"/>
                    </a:cubicBezTo>
                    <a:cubicBezTo>
                      <a:pt x="113" y="176"/>
                      <a:pt x="104" y="174"/>
                      <a:pt x="95" y="171"/>
                    </a:cubicBezTo>
                    <a:cubicBezTo>
                      <a:pt x="100" y="158"/>
                      <a:pt x="105" y="144"/>
                      <a:pt x="109" y="131"/>
                    </a:cubicBezTo>
                    <a:cubicBezTo>
                      <a:pt x="114" y="114"/>
                      <a:pt x="120" y="97"/>
                      <a:pt x="124" y="80"/>
                    </a:cubicBezTo>
                    <a:cubicBezTo>
                      <a:pt x="128" y="62"/>
                      <a:pt x="130" y="43"/>
                      <a:pt x="142" y="29"/>
                    </a:cubicBezTo>
                    <a:cubicBezTo>
                      <a:pt x="144" y="27"/>
                      <a:pt x="143" y="26"/>
                      <a:pt x="143" y="24"/>
                    </a:cubicBezTo>
                    <a:cubicBezTo>
                      <a:pt x="146" y="25"/>
                      <a:pt x="150" y="26"/>
                      <a:pt x="154" y="27"/>
                    </a:cubicBezTo>
                    <a:cubicBezTo>
                      <a:pt x="165" y="30"/>
                      <a:pt x="177" y="30"/>
                      <a:pt x="189" y="31"/>
                    </a:cubicBezTo>
                    <a:cubicBezTo>
                      <a:pt x="189" y="34"/>
                      <a:pt x="193" y="35"/>
                      <a:pt x="195" y="32"/>
                    </a:cubicBezTo>
                    <a:cubicBezTo>
                      <a:pt x="196" y="33"/>
                      <a:pt x="197" y="33"/>
                      <a:pt x="198" y="33"/>
                    </a:cubicBezTo>
                    <a:cubicBezTo>
                      <a:pt x="196" y="39"/>
                      <a:pt x="195" y="44"/>
                      <a:pt x="193" y="50"/>
                    </a:cubicBezTo>
                    <a:cubicBezTo>
                      <a:pt x="192" y="52"/>
                      <a:pt x="192" y="53"/>
                      <a:pt x="191" y="55"/>
                    </a:cubicBezTo>
                    <a:cubicBezTo>
                      <a:pt x="191" y="56"/>
                      <a:pt x="191" y="57"/>
                      <a:pt x="191" y="58"/>
                    </a:cubicBezTo>
                    <a:cubicBezTo>
                      <a:pt x="191" y="58"/>
                      <a:pt x="191" y="58"/>
                      <a:pt x="191" y="59"/>
                    </a:cubicBezTo>
                    <a:cubicBezTo>
                      <a:pt x="190" y="61"/>
                      <a:pt x="192" y="62"/>
                      <a:pt x="193" y="62"/>
                    </a:cubicBezTo>
                    <a:cubicBezTo>
                      <a:pt x="192" y="67"/>
                      <a:pt x="191" y="72"/>
                      <a:pt x="191" y="76"/>
                    </a:cubicBezTo>
                    <a:cubicBezTo>
                      <a:pt x="191" y="81"/>
                      <a:pt x="198" y="81"/>
                      <a:pt x="198" y="76"/>
                    </a:cubicBezTo>
                    <a:cubicBezTo>
                      <a:pt x="198" y="62"/>
                      <a:pt x="206" y="48"/>
                      <a:pt x="214" y="36"/>
                    </a:cubicBezTo>
                    <a:cubicBezTo>
                      <a:pt x="215" y="36"/>
                      <a:pt x="217" y="35"/>
                      <a:pt x="217" y="33"/>
                    </a:cubicBezTo>
                    <a:cubicBezTo>
                      <a:pt x="217" y="33"/>
                      <a:pt x="217" y="32"/>
                      <a:pt x="217" y="32"/>
                    </a:cubicBezTo>
                    <a:cubicBezTo>
                      <a:pt x="218" y="30"/>
                      <a:pt x="217" y="28"/>
                      <a:pt x="215" y="27"/>
                    </a:cubicBezTo>
                    <a:cubicBezTo>
                      <a:pt x="214" y="27"/>
                      <a:pt x="214" y="27"/>
                      <a:pt x="214" y="27"/>
                    </a:cubicBezTo>
                    <a:cubicBezTo>
                      <a:pt x="215" y="26"/>
                      <a:pt x="216" y="25"/>
                      <a:pt x="217" y="25"/>
                    </a:cubicBezTo>
                    <a:cubicBezTo>
                      <a:pt x="221" y="22"/>
                      <a:pt x="217" y="16"/>
                      <a:pt x="213" y="18"/>
                    </a:cubicBezTo>
                    <a:cubicBezTo>
                      <a:pt x="210" y="21"/>
                      <a:pt x="207" y="24"/>
                      <a:pt x="204" y="28"/>
                    </a:cubicBezTo>
                    <a:cubicBezTo>
                      <a:pt x="202" y="26"/>
                      <a:pt x="199" y="25"/>
                      <a:pt x="196" y="24"/>
                    </a:cubicBezTo>
                    <a:cubicBezTo>
                      <a:pt x="197" y="22"/>
                      <a:pt x="196" y="20"/>
                      <a:pt x="194" y="19"/>
                    </a:cubicBezTo>
                    <a:cubicBezTo>
                      <a:pt x="188" y="17"/>
                      <a:pt x="183" y="16"/>
                      <a:pt x="177" y="14"/>
                    </a:cubicBezTo>
                    <a:cubicBezTo>
                      <a:pt x="167" y="9"/>
                      <a:pt x="157" y="5"/>
                      <a:pt x="145" y="4"/>
                    </a:cubicBezTo>
                    <a:cubicBezTo>
                      <a:pt x="142" y="4"/>
                      <a:pt x="141" y="7"/>
                      <a:pt x="142" y="9"/>
                    </a:cubicBezTo>
                    <a:cubicBezTo>
                      <a:pt x="137" y="8"/>
                      <a:pt x="132" y="9"/>
                      <a:pt x="127" y="9"/>
                    </a:cubicBezTo>
                    <a:cubicBezTo>
                      <a:pt x="127" y="9"/>
                      <a:pt x="127" y="8"/>
                      <a:pt x="128" y="8"/>
                    </a:cubicBezTo>
                    <a:cubicBezTo>
                      <a:pt x="131" y="5"/>
                      <a:pt x="126" y="0"/>
                      <a:pt x="123" y="3"/>
                    </a:cubicBezTo>
                    <a:cubicBezTo>
                      <a:pt x="120" y="5"/>
                      <a:pt x="119" y="8"/>
                      <a:pt x="118" y="11"/>
                    </a:cubicBezTo>
                    <a:cubicBezTo>
                      <a:pt x="117" y="11"/>
                      <a:pt x="116" y="11"/>
                      <a:pt x="116" y="11"/>
                    </a:cubicBezTo>
                    <a:cubicBezTo>
                      <a:pt x="114" y="12"/>
                      <a:pt x="113" y="14"/>
                      <a:pt x="113" y="15"/>
                    </a:cubicBezTo>
                    <a:cubicBezTo>
                      <a:pt x="113" y="16"/>
                      <a:pt x="112" y="16"/>
                      <a:pt x="111" y="17"/>
                    </a:cubicBezTo>
                    <a:cubicBezTo>
                      <a:pt x="109" y="18"/>
                      <a:pt x="110" y="20"/>
                      <a:pt x="111" y="22"/>
                    </a:cubicBezTo>
                    <a:cubicBezTo>
                      <a:pt x="110" y="25"/>
                      <a:pt x="109" y="28"/>
                      <a:pt x="109" y="32"/>
                    </a:cubicBezTo>
                    <a:cubicBezTo>
                      <a:pt x="107" y="32"/>
                      <a:pt x="107" y="33"/>
                      <a:pt x="106" y="34"/>
                    </a:cubicBezTo>
                    <a:cubicBezTo>
                      <a:pt x="102" y="62"/>
                      <a:pt x="92" y="89"/>
                      <a:pt x="82" y="115"/>
                    </a:cubicBezTo>
                    <a:cubicBezTo>
                      <a:pt x="81" y="114"/>
                      <a:pt x="78" y="114"/>
                      <a:pt x="76" y="116"/>
                    </a:cubicBezTo>
                    <a:cubicBezTo>
                      <a:pt x="70" y="127"/>
                      <a:pt x="68" y="140"/>
                      <a:pt x="65" y="152"/>
                    </a:cubicBezTo>
                    <a:cubicBezTo>
                      <a:pt x="60" y="167"/>
                      <a:pt x="55" y="183"/>
                      <a:pt x="51" y="198"/>
                    </a:cubicBezTo>
                    <a:cubicBezTo>
                      <a:pt x="48" y="206"/>
                      <a:pt x="45" y="214"/>
                      <a:pt x="42" y="221"/>
                    </a:cubicBezTo>
                    <a:cubicBezTo>
                      <a:pt x="40" y="227"/>
                      <a:pt x="38" y="234"/>
                      <a:pt x="36" y="241"/>
                    </a:cubicBezTo>
                    <a:cubicBezTo>
                      <a:pt x="34" y="243"/>
                      <a:pt x="33" y="246"/>
                      <a:pt x="32" y="249"/>
                    </a:cubicBezTo>
                    <a:cubicBezTo>
                      <a:pt x="29" y="257"/>
                      <a:pt x="25" y="264"/>
                      <a:pt x="22" y="272"/>
                    </a:cubicBezTo>
                    <a:cubicBezTo>
                      <a:pt x="22" y="272"/>
                      <a:pt x="22" y="272"/>
                      <a:pt x="22" y="272"/>
                    </a:cubicBezTo>
                    <a:cubicBezTo>
                      <a:pt x="21" y="268"/>
                      <a:pt x="14" y="269"/>
                      <a:pt x="15" y="273"/>
                    </a:cubicBezTo>
                    <a:cubicBezTo>
                      <a:pt x="15" y="277"/>
                      <a:pt x="16" y="280"/>
                      <a:pt x="17" y="283"/>
                    </a:cubicBezTo>
                    <a:cubicBezTo>
                      <a:pt x="16" y="285"/>
                      <a:pt x="15" y="288"/>
                      <a:pt x="13" y="290"/>
                    </a:cubicBezTo>
                    <a:cubicBezTo>
                      <a:pt x="12" y="291"/>
                      <a:pt x="11" y="291"/>
                      <a:pt x="11" y="293"/>
                    </a:cubicBezTo>
                    <a:cubicBezTo>
                      <a:pt x="11" y="295"/>
                      <a:pt x="10" y="297"/>
                      <a:pt x="10" y="299"/>
                    </a:cubicBezTo>
                    <a:cubicBezTo>
                      <a:pt x="9" y="300"/>
                      <a:pt x="10" y="302"/>
                      <a:pt x="11" y="302"/>
                    </a:cubicBezTo>
                    <a:cubicBezTo>
                      <a:pt x="9" y="306"/>
                      <a:pt x="7" y="308"/>
                      <a:pt x="6" y="308"/>
                    </a:cubicBezTo>
                    <a:cubicBezTo>
                      <a:pt x="2" y="307"/>
                      <a:pt x="0" y="314"/>
                      <a:pt x="5" y="314"/>
                    </a:cubicBezTo>
                    <a:cubicBezTo>
                      <a:pt x="6" y="315"/>
                      <a:pt x="7" y="315"/>
                      <a:pt x="9" y="314"/>
                    </a:cubicBezTo>
                    <a:cubicBezTo>
                      <a:pt x="9" y="314"/>
                      <a:pt x="8" y="315"/>
                      <a:pt x="8" y="315"/>
                    </a:cubicBezTo>
                    <a:cubicBezTo>
                      <a:pt x="6" y="319"/>
                      <a:pt x="13" y="322"/>
                      <a:pt x="15" y="318"/>
                    </a:cubicBezTo>
                    <a:cubicBezTo>
                      <a:pt x="17" y="312"/>
                      <a:pt x="20" y="306"/>
                      <a:pt x="23" y="300"/>
                    </a:cubicBezTo>
                    <a:cubicBezTo>
                      <a:pt x="22" y="308"/>
                      <a:pt x="19" y="315"/>
                      <a:pt x="17" y="321"/>
                    </a:cubicBezTo>
                    <a:cubicBezTo>
                      <a:pt x="16" y="321"/>
                      <a:pt x="16" y="321"/>
                      <a:pt x="15" y="321"/>
                    </a:cubicBezTo>
                    <a:cubicBezTo>
                      <a:pt x="12" y="319"/>
                      <a:pt x="7" y="324"/>
                      <a:pt x="11" y="327"/>
                    </a:cubicBezTo>
                    <a:cubicBezTo>
                      <a:pt x="11" y="327"/>
                      <a:pt x="12" y="327"/>
                      <a:pt x="12" y="328"/>
                    </a:cubicBezTo>
                    <a:cubicBezTo>
                      <a:pt x="12" y="328"/>
                      <a:pt x="11" y="328"/>
                      <a:pt x="11" y="328"/>
                    </a:cubicBezTo>
                    <a:cubicBezTo>
                      <a:pt x="8" y="325"/>
                      <a:pt x="3" y="328"/>
                      <a:pt x="5" y="332"/>
                    </a:cubicBezTo>
                    <a:cubicBezTo>
                      <a:pt x="20" y="356"/>
                      <a:pt x="57" y="359"/>
                      <a:pt x="82" y="362"/>
                    </a:cubicBezTo>
                    <a:cubicBezTo>
                      <a:pt x="87" y="363"/>
                      <a:pt x="88" y="356"/>
                      <a:pt x="84" y="355"/>
                    </a:cubicBezTo>
                    <a:close/>
                    <a:moveTo>
                      <a:pt x="105" y="181"/>
                    </a:moveTo>
                    <a:cubicBezTo>
                      <a:pt x="101" y="182"/>
                      <a:pt x="96" y="183"/>
                      <a:pt x="91" y="183"/>
                    </a:cubicBezTo>
                    <a:cubicBezTo>
                      <a:pt x="92" y="181"/>
                      <a:pt x="92" y="179"/>
                      <a:pt x="93" y="178"/>
                    </a:cubicBezTo>
                    <a:cubicBezTo>
                      <a:pt x="97" y="179"/>
                      <a:pt x="101" y="180"/>
                      <a:pt x="105" y="181"/>
                    </a:cubicBezTo>
                    <a:close/>
                    <a:moveTo>
                      <a:pt x="101" y="96"/>
                    </a:moveTo>
                    <a:cubicBezTo>
                      <a:pt x="105" y="82"/>
                      <a:pt x="109" y="68"/>
                      <a:pt x="112" y="54"/>
                    </a:cubicBezTo>
                    <a:cubicBezTo>
                      <a:pt x="115" y="45"/>
                      <a:pt x="117" y="31"/>
                      <a:pt x="121" y="20"/>
                    </a:cubicBezTo>
                    <a:cubicBezTo>
                      <a:pt x="123" y="19"/>
                      <a:pt x="125" y="19"/>
                      <a:pt x="127" y="19"/>
                    </a:cubicBezTo>
                    <a:cubicBezTo>
                      <a:pt x="128" y="19"/>
                      <a:pt x="128" y="20"/>
                      <a:pt x="128" y="20"/>
                    </a:cubicBezTo>
                    <a:cubicBezTo>
                      <a:pt x="127" y="23"/>
                      <a:pt x="129" y="26"/>
                      <a:pt x="132" y="25"/>
                    </a:cubicBezTo>
                    <a:cubicBezTo>
                      <a:pt x="133" y="24"/>
                      <a:pt x="135" y="24"/>
                      <a:pt x="137" y="23"/>
                    </a:cubicBezTo>
                    <a:cubicBezTo>
                      <a:pt x="137" y="23"/>
                      <a:pt x="138" y="23"/>
                      <a:pt x="138" y="23"/>
                    </a:cubicBezTo>
                    <a:cubicBezTo>
                      <a:pt x="138" y="24"/>
                      <a:pt x="137" y="24"/>
                      <a:pt x="137" y="24"/>
                    </a:cubicBezTo>
                    <a:cubicBezTo>
                      <a:pt x="135" y="27"/>
                      <a:pt x="133" y="30"/>
                      <a:pt x="131" y="33"/>
                    </a:cubicBezTo>
                    <a:cubicBezTo>
                      <a:pt x="131" y="32"/>
                      <a:pt x="131" y="31"/>
                      <a:pt x="132" y="31"/>
                    </a:cubicBezTo>
                    <a:cubicBezTo>
                      <a:pt x="133" y="27"/>
                      <a:pt x="127" y="23"/>
                      <a:pt x="125" y="28"/>
                    </a:cubicBezTo>
                    <a:cubicBezTo>
                      <a:pt x="113" y="59"/>
                      <a:pt x="105" y="92"/>
                      <a:pt x="93" y="124"/>
                    </a:cubicBezTo>
                    <a:cubicBezTo>
                      <a:pt x="92" y="128"/>
                      <a:pt x="90" y="132"/>
                      <a:pt x="89" y="136"/>
                    </a:cubicBezTo>
                    <a:cubicBezTo>
                      <a:pt x="93" y="123"/>
                      <a:pt x="97" y="109"/>
                      <a:pt x="101" y="96"/>
                    </a:cubicBezTo>
                    <a:close/>
                    <a:moveTo>
                      <a:pt x="100" y="127"/>
                    </a:moveTo>
                    <a:cubicBezTo>
                      <a:pt x="106" y="111"/>
                      <a:pt x="111" y="95"/>
                      <a:pt x="116" y="78"/>
                    </a:cubicBezTo>
                    <a:cubicBezTo>
                      <a:pt x="113" y="89"/>
                      <a:pt x="111" y="100"/>
                      <a:pt x="108" y="110"/>
                    </a:cubicBezTo>
                    <a:cubicBezTo>
                      <a:pt x="102" y="130"/>
                      <a:pt x="96" y="149"/>
                      <a:pt x="89" y="169"/>
                    </a:cubicBezTo>
                    <a:cubicBezTo>
                      <a:pt x="87" y="168"/>
                      <a:pt x="85" y="168"/>
                      <a:pt x="84" y="167"/>
                    </a:cubicBezTo>
                    <a:cubicBezTo>
                      <a:pt x="89" y="154"/>
                      <a:pt x="94" y="141"/>
                      <a:pt x="100" y="12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Freeform 85"/>
              <p:cNvSpPr>
                <a:spLocks noEditPoints="1"/>
              </p:cNvSpPr>
              <p:nvPr/>
            </p:nvSpPr>
            <p:spPr bwMode="auto">
              <a:xfrm>
                <a:off x="6612539" y="4663476"/>
                <a:ext cx="706437" cy="1290638"/>
              </a:xfrm>
              <a:custGeom>
                <a:avLst/>
                <a:gdLst>
                  <a:gd name="T0" fmla="*/ 128 w 217"/>
                  <a:gd name="T1" fmla="*/ 385 h 396"/>
                  <a:gd name="T2" fmla="*/ 136 w 217"/>
                  <a:gd name="T3" fmla="*/ 376 h 396"/>
                  <a:gd name="T4" fmla="*/ 144 w 217"/>
                  <a:gd name="T5" fmla="*/ 361 h 396"/>
                  <a:gd name="T6" fmla="*/ 166 w 217"/>
                  <a:gd name="T7" fmla="*/ 265 h 396"/>
                  <a:gd name="T8" fmla="*/ 206 w 217"/>
                  <a:gd name="T9" fmla="*/ 107 h 396"/>
                  <a:gd name="T10" fmla="*/ 203 w 217"/>
                  <a:gd name="T11" fmla="*/ 97 h 396"/>
                  <a:gd name="T12" fmla="*/ 214 w 217"/>
                  <a:gd name="T13" fmla="*/ 43 h 396"/>
                  <a:gd name="T14" fmla="*/ 215 w 217"/>
                  <a:gd name="T15" fmla="*/ 29 h 396"/>
                  <a:gd name="T16" fmla="*/ 207 w 217"/>
                  <a:gd name="T17" fmla="*/ 38 h 396"/>
                  <a:gd name="T18" fmla="*/ 194 w 217"/>
                  <a:gd name="T19" fmla="*/ 52 h 396"/>
                  <a:gd name="T20" fmla="*/ 187 w 217"/>
                  <a:gd name="T21" fmla="*/ 105 h 396"/>
                  <a:gd name="T22" fmla="*/ 192 w 217"/>
                  <a:gd name="T23" fmla="*/ 69 h 396"/>
                  <a:gd name="T24" fmla="*/ 205 w 217"/>
                  <a:gd name="T25" fmla="*/ 11 h 396"/>
                  <a:gd name="T26" fmla="*/ 179 w 217"/>
                  <a:gd name="T27" fmla="*/ 35 h 396"/>
                  <a:gd name="T28" fmla="*/ 153 w 217"/>
                  <a:gd name="T29" fmla="*/ 75 h 396"/>
                  <a:gd name="T30" fmla="*/ 99 w 217"/>
                  <a:gd name="T31" fmla="*/ 152 h 396"/>
                  <a:gd name="T32" fmla="*/ 100 w 217"/>
                  <a:gd name="T33" fmla="*/ 171 h 396"/>
                  <a:gd name="T34" fmla="*/ 79 w 217"/>
                  <a:gd name="T35" fmla="*/ 208 h 396"/>
                  <a:gd name="T36" fmla="*/ 2 w 217"/>
                  <a:gd name="T37" fmla="*/ 319 h 396"/>
                  <a:gd name="T38" fmla="*/ 16 w 217"/>
                  <a:gd name="T39" fmla="*/ 307 h 396"/>
                  <a:gd name="T40" fmla="*/ 25 w 217"/>
                  <a:gd name="T41" fmla="*/ 319 h 396"/>
                  <a:gd name="T42" fmla="*/ 23 w 217"/>
                  <a:gd name="T43" fmla="*/ 324 h 396"/>
                  <a:gd name="T44" fmla="*/ 15 w 217"/>
                  <a:gd name="T45" fmla="*/ 352 h 396"/>
                  <a:gd name="T46" fmla="*/ 22 w 217"/>
                  <a:gd name="T47" fmla="*/ 351 h 396"/>
                  <a:gd name="T48" fmla="*/ 31 w 217"/>
                  <a:gd name="T49" fmla="*/ 336 h 396"/>
                  <a:gd name="T50" fmla="*/ 37 w 217"/>
                  <a:gd name="T51" fmla="*/ 340 h 396"/>
                  <a:gd name="T52" fmla="*/ 31 w 217"/>
                  <a:gd name="T53" fmla="*/ 349 h 396"/>
                  <a:gd name="T54" fmla="*/ 72 w 217"/>
                  <a:gd name="T55" fmla="*/ 276 h 396"/>
                  <a:gd name="T56" fmla="*/ 131 w 217"/>
                  <a:gd name="T57" fmla="*/ 245 h 396"/>
                  <a:gd name="T58" fmla="*/ 137 w 217"/>
                  <a:gd name="T59" fmla="*/ 250 h 396"/>
                  <a:gd name="T60" fmla="*/ 142 w 217"/>
                  <a:gd name="T61" fmla="*/ 263 h 396"/>
                  <a:gd name="T62" fmla="*/ 125 w 217"/>
                  <a:gd name="T63" fmla="*/ 320 h 396"/>
                  <a:gd name="T64" fmla="*/ 125 w 217"/>
                  <a:gd name="T65" fmla="*/ 332 h 396"/>
                  <a:gd name="T66" fmla="*/ 117 w 217"/>
                  <a:gd name="T67" fmla="*/ 355 h 396"/>
                  <a:gd name="T68" fmla="*/ 128 w 217"/>
                  <a:gd name="T69" fmla="*/ 347 h 396"/>
                  <a:gd name="T70" fmla="*/ 118 w 217"/>
                  <a:gd name="T71" fmla="*/ 388 h 396"/>
                  <a:gd name="T72" fmla="*/ 123 w 217"/>
                  <a:gd name="T73" fmla="*/ 394 h 396"/>
                  <a:gd name="T74" fmla="*/ 186 w 217"/>
                  <a:gd name="T75" fmla="*/ 53 h 396"/>
                  <a:gd name="T76" fmla="*/ 174 w 217"/>
                  <a:gd name="T77" fmla="*/ 59 h 396"/>
                  <a:gd name="T78" fmla="*/ 174 w 217"/>
                  <a:gd name="T79" fmla="*/ 90 h 396"/>
                  <a:gd name="T80" fmla="*/ 175 w 217"/>
                  <a:gd name="T81" fmla="*/ 71 h 396"/>
                  <a:gd name="T82" fmla="*/ 174 w 217"/>
                  <a:gd name="T83" fmla="*/ 59 h 396"/>
                  <a:gd name="T84" fmla="*/ 151 w 217"/>
                  <a:gd name="T85" fmla="*/ 103 h 396"/>
                  <a:gd name="T86" fmla="*/ 162 w 217"/>
                  <a:gd name="T87" fmla="*/ 99 h 396"/>
                  <a:gd name="T88" fmla="*/ 106 w 217"/>
                  <a:gd name="T89" fmla="*/ 218 h 396"/>
                  <a:gd name="T90" fmla="*/ 119 w 217"/>
                  <a:gd name="T91" fmla="*/ 212 h 396"/>
                  <a:gd name="T92" fmla="*/ 112 w 217"/>
                  <a:gd name="T93" fmla="*/ 220 h 396"/>
                  <a:gd name="T94" fmla="*/ 139 w 217"/>
                  <a:gd name="T95" fmla="*/ 145 h 396"/>
                  <a:gd name="T96" fmla="*/ 140 w 217"/>
                  <a:gd name="T97" fmla="*/ 140 h 396"/>
                  <a:gd name="T98" fmla="*/ 150 w 217"/>
                  <a:gd name="T99" fmla="*/ 114 h 396"/>
                  <a:gd name="T100" fmla="*/ 161 w 217"/>
                  <a:gd name="T101" fmla="*/ 113 h 396"/>
                  <a:gd name="T102" fmla="*/ 135 w 217"/>
                  <a:gd name="T103" fmla="*/ 211 h 396"/>
                  <a:gd name="T104" fmla="*/ 148 w 217"/>
                  <a:gd name="T105" fmla="*/ 214 h 396"/>
                  <a:gd name="T106" fmla="*/ 153 w 217"/>
                  <a:gd name="T107" fmla="*/ 193 h 396"/>
                  <a:gd name="T108" fmla="*/ 141 w 217"/>
                  <a:gd name="T109" fmla="*/ 244 h 396"/>
                  <a:gd name="T110" fmla="*/ 141 w 217"/>
                  <a:gd name="T111" fmla="*/ 239 h 396"/>
                  <a:gd name="T112" fmla="*/ 141 w 217"/>
                  <a:gd name="T113" fmla="*/ 244 h 396"/>
                  <a:gd name="T114" fmla="*/ 149 w 217"/>
                  <a:gd name="T115" fmla="*/ 30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 h="396">
                    <a:moveTo>
                      <a:pt x="123" y="394"/>
                    </a:moveTo>
                    <a:cubicBezTo>
                      <a:pt x="124" y="392"/>
                      <a:pt x="125" y="389"/>
                      <a:pt x="127" y="387"/>
                    </a:cubicBezTo>
                    <a:cubicBezTo>
                      <a:pt x="127" y="387"/>
                      <a:pt x="128" y="386"/>
                      <a:pt x="128" y="385"/>
                    </a:cubicBezTo>
                    <a:cubicBezTo>
                      <a:pt x="128" y="384"/>
                      <a:pt x="129" y="384"/>
                      <a:pt x="129" y="383"/>
                    </a:cubicBezTo>
                    <a:cubicBezTo>
                      <a:pt x="130" y="381"/>
                      <a:pt x="131" y="379"/>
                      <a:pt x="132" y="377"/>
                    </a:cubicBezTo>
                    <a:cubicBezTo>
                      <a:pt x="133" y="378"/>
                      <a:pt x="135" y="377"/>
                      <a:pt x="136" y="376"/>
                    </a:cubicBezTo>
                    <a:cubicBezTo>
                      <a:pt x="136" y="375"/>
                      <a:pt x="136" y="375"/>
                      <a:pt x="136" y="374"/>
                    </a:cubicBezTo>
                    <a:cubicBezTo>
                      <a:pt x="138" y="375"/>
                      <a:pt x="140" y="374"/>
                      <a:pt x="140" y="373"/>
                    </a:cubicBezTo>
                    <a:cubicBezTo>
                      <a:pt x="142" y="367"/>
                      <a:pt x="142" y="367"/>
                      <a:pt x="144" y="361"/>
                    </a:cubicBezTo>
                    <a:cubicBezTo>
                      <a:pt x="144" y="361"/>
                      <a:pt x="144" y="361"/>
                      <a:pt x="144" y="361"/>
                    </a:cubicBezTo>
                    <a:cubicBezTo>
                      <a:pt x="150" y="338"/>
                      <a:pt x="157" y="315"/>
                      <a:pt x="162" y="291"/>
                    </a:cubicBezTo>
                    <a:cubicBezTo>
                      <a:pt x="164" y="283"/>
                      <a:pt x="165" y="274"/>
                      <a:pt x="166" y="265"/>
                    </a:cubicBezTo>
                    <a:cubicBezTo>
                      <a:pt x="171" y="242"/>
                      <a:pt x="175" y="219"/>
                      <a:pt x="180" y="197"/>
                    </a:cubicBezTo>
                    <a:cubicBezTo>
                      <a:pt x="183" y="184"/>
                      <a:pt x="186" y="172"/>
                      <a:pt x="188" y="160"/>
                    </a:cubicBezTo>
                    <a:cubicBezTo>
                      <a:pt x="193" y="141"/>
                      <a:pt x="198" y="123"/>
                      <a:pt x="206" y="107"/>
                    </a:cubicBezTo>
                    <a:cubicBezTo>
                      <a:pt x="208" y="108"/>
                      <a:pt x="211" y="107"/>
                      <a:pt x="211" y="104"/>
                    </a:cubicBezTo>
                    <a:cubicBezTo>
                      <a:pt x="211" y="100"/>
                      <a:pt x="211" y="100"/>
                      <a:pt x="209" y="97"/>
                    </a:cubicBezTo>
                    <a:cubicBezTo>
                      <a:pt x="208" y="94"/>
                      <a:pt x="204" y="94"/>
                      <a:pt x="203" y="97"/>
                    </a:cubicBezTo>
                    <a:cubicBezTo>
                      <a:pt x="201" y="100"/>
                      <a:pt x="199" y="104"/>
                      <a:pt x="197" y="108"/>
                    </a:cubicBezTo>
                    <a:cubicBezTo>
                      <a:pt x="199" y="102"/>
                      <a:pt x="200" y="96"/>
                      <a:pt x="201" y="91"/>
                    </a:cubicBezTo>
                    <a:cubicBezTo>
                      <a:pt x="206" y="75"/>
                      <a:pt x="211" y="59"/>
                      <a:pt x="214" y="43"/>
                    </a:cubicBezTo>
                    <a:cubicBezTo>
                      <a:pt x="215" y="43"/>
                      <a:pt x="215" y="42"/>
                      <a:pt x="216" y="41"/>
                    </a:cubicBezTo>
                    <a:cubicBezTo>
                      <a:pt x="216" y="37"/>
                      <a:pt x="216" y="36"/>
                      <a:pt x="217" y="32"/>
                    </a:cubicBezTo>
                    <a:cubicBezTo>
                      <a:pt x="217" y="31"/>
                      <a:pt x="216" y="30"/>
                      <a:pt x="215" y="29"/>
                    </a:cubicBezTo>
                    <a:cubicBezTo>
                      <a:pt x="215" y="29"/>
                      <a:pt x="215" y="29"/>
                      <a:pt x="215" y="29"/>
                    </a:cubicBezTo>
                    <a:cubicBezTo>
                      <a:pt x="216" y="24"/>
                      <a:pt x="209" y="25"/>
                      <a:pt x="208" y="29"/>
                    </a:cubicBezTo>
                    <a:cubicBezTo>
                      <a:pt x="208" y="32"/>
                      <a:pt x="208" y="35"/>
                      <a:pt x="207" y="38"/>
                    </a:cubicBezTo>
                    <a:cubicBezTo>
                      <a:pt x="205" y="46"/>
                      <a:pt x="202" y="55"/>
                      <a:pt x="200" y="63"/>
                    </a:cubicBezTo>
                    <a:cubicBezTo>
                      <a:pt x="200" y="60"/>
                      <a:pt x="201" y="57"/>
                      <a:pt x="201" y="54"/>
                    </a:cubicBezTo>
                    <a:cubicBezTo>
                      <a:pt x="202" y="49"/>
                      <a:pt x="195" y="48"/>
                      <a:pt x="194" y="52"/>
                    </a:cubicBezTo>
                    <a:cubicBezTo>
                      <a:pt x="192" y="72"/>
                      <a:pt x="190" y="93"/>
                      <a:pt x="188" y="113"/>
                    </a:cubicBezTo>
                    <a:cubicBezTo>
                      <a:pt x="186" y="120"/>
                      <a:pt x="185" y="126"/>
                      <a:pt x="183" y="132"/>
                    </a:cubicBezTo>
                    <a:cubicBezTo>
                      <a:pt x="184" y="123"/>
                      <a:pt x="186" y="114"/>
                      <a:pt x="187" y="105"/>
                    </a:cubicBezTo>
                    <a:cubicBezTo>
                      <a:pt x="187" y="103"/>
                      <a:pt x="188" y="100"/>
                      <a:pt x="188" y="98"/>
                    </a:cubicBezTo>
                    <a:cubicBezTo>
                      <a:pt x="189" y="97"/>
                      <a:pt x="188" y="97"/>
                      <a:pt x="188" y="96"/>
                    </a:cubicBezTo>
                    <a:cubicBezTo>
                      <a:pt x="189" y="87"/>
                      <a:pt x="191" y="78"/>
                      <a:pt x="192" y="69"/>
                    </a:cubicBezTo>
                    <a:cubicBezTo>
                      <a:pt x="192" y="67"/>
                      <a:pt x="191" y="66"/>
                      <a:pt x="190" y="65"/>
                    </a:cubicBezTo>
                    <a:cubicBezTo>
                      <a:pt x="195" y="49"/>
                      <a:pt x="200" y="32"/>
                      <a:pt x="206" y="16"/>
                    </a:cubicBezTo>
                    <a:cubicBezTo>
                      <a:pt x="207" y="13"/>
                      <a:pt x="206" y="12"/>
                      <a:pt x="205" y="11"/>
                    </a:cubicBezTo>
                    <a:cubicBezTo>
                      <a:pt x="205" y="10"/>
                      <a:pt x="206" y="9"/>
                      <a:pt x="207" y="9"/>
                    </a:cubicBezTo>
                    <a:cubicBezTo>
                      <a:pt x="210" y="6"/>
                      <a:pt x="207" y="0"/>
                      <a:pt x="203" y="3"/>
                    </a:cubicBezTo>
                    <a:cubicBezTo>
                      <a:pt x="192" y="11"/>
                      <a:pt x="185" y="24"/>
                      <a:pt x="179" y="35"/>
                    </a:cubicBezTo>
                    <a:cubicBezTo>
                      <a:pt x="177" y="35"/>
                      <a:pt x="176" y="36"/>
                      <a:pt x="176" y="37"/>
                    </a:cubicBezTo>
                    <a:cubicBezTo>
                      <a:pt x="173" y="43"/>
                      <a:pt x="170" y="48"/>
                      <a:pt x="167" y="54"/>
                    </a:cubicBezTo>
                    <a:cubicBezTo>
                      <a:pt x="162" y="61"/>
                      <a:pt x="158" y="68"/>
                      <a:pt x="153" y="75"/>
                    </a:cubicBezTo>
                    <a:cubicBezTo>
                      <a:pt x="140" y="95"/>
                      <a:pt x="128" y="116"/>
                      <a:pt x="117" y="137"/>
                    </a:cubicBezTo>
                    <a:cubicBezTo>
                      <a:pt x="113" y="143"/>
                      <a:pt x="110" y="149"/>
                      <a:pt x="105" y="155"/>
                    </a:cubicBezTo>
                    <a:cubicBezTo>
                      <a:pt x="107" y="151"/>
                      <a:pt x="101" y="148"/>
                      <a:pt x="99" y="152"/>
                    </a:cubicBezTo>
                    <a:cubicBezTo>
                      <a:pt x="97" y="157"/>
                      <a:pt x="95" y="162"/>
                      <a:pt x="93" y="168"/>
                    </a:cubicBezTo>
                    <a:cubicBezTo>
                      <a:pt x="92" y="171"/>
                      <a:pt x="96" y="173"/>
                      <a:pt x="99" y="172"/>
                    </a:cubicBezTo>
                    <a:cubicBezTo>
                      <a:pt x="99" y="171"/>
                      <a:pt x="99" y="171"/>
                      <a:pt x="100" y="171"/>
                    </a:cubicBezTo>
                    <a:cubicBezTo>
                      <a:pt x="99" y="172"/>
                      <a:pt x="99" y="173"/>
                      <a:pt x="98" y="174"/>
                    </a:cubicBezTo>
                    <a:cubicBezTo>
                      <a:pt x="94" y="180"/>
                      <a:pt x="86" y="199"/>
                      <a:pt x="77" y="201"/>
                    </a:cubicBezTo>
                    <a:cubicBezTo>
                      <a:pt x="73" y="202"/>
                      <a:pt x="75" y="209"/>
                      <a:pt x="79" y="208"/>
                    </a:cubicBezTo>
                    <a:cubicBezTo>
                      <a:pt x="80" y="208"/>
                      <a:pt x="80" y="207"/>
                      <a:pt x="81" y="207"/>
                    </a:cubicBezTo>
                    <a:cubicBezTo>
                      <a:pt x="75" y="214"/>
                      <a:pt x="69" y="220"/>
                      <a:pt x="63" y="227"/>
                    </a:cubicBezTo>
                    <a:cubicBezTo>
                      <a:pt x="39" y="255"/>
                      <a:pt x="19" y="287"/>
                      <a:pt x="2" y="319"/>
                    </a:cubicBezTo>
                    <a:cubicBezTo>
                      <a:pt x="0" y="323"/>
                      <a:pt x="6" y="326"/>
                      <a:pt x="8" y="322"/>
                    </a:cubicBezTo>
                    <a:cubicBezTo>
                      <a:pt x="10" y="319"/>
                      <a:pt x="12" y="315"/>
                      <a:pt x="14" y="312"/>
                    </a:cubicBezTo>
                    <a:cubicBezTo>
                      <a:pt x="16" y="311"/>
                      <a:pt x="17" y="309"/>
                      <a:pt x="16" y="307"/>
                    </a:cubicBezTo>
                    <a:cubicBezTo>
                      <a:pt x="31" y="282"/>
                      <a:pt x="47" y="258"/>
                      <a:pt x="66" y="235"/>
                    </a:cubicBezTo>
                    <a:cubicBezTo>
                      <a:pt x="51" y="262"/>
                      <a:pt x="38" y="290"/>
                      <a:pt x="19" y="314"/>
                    </a:cubicBezTo>
                    <a:cubicBezTo>
                      <a:pt x="17" y="318"/>
                      <a:pt x="22" y="323"/>
                      <a:pt x="25" y="319"/>
                    </a:cubicBezTo>
                    <a:cubicBezTo>
                      <a:pt x="28" y="315"/>
                      <a:pt x="31" y="310"/>
                      <a:pt x="34" y="305"/>
                    </a:cubicBezTo>
                    <a:cubicBezTo>
                      <a:pt x="31" y="311"/>
                      <a:pt x="28" y="316"/>
                      <a:pt x="25" y="322"/>
                    </a:cubicBezTo>
                    <a:cubicBezTo>
                      <a:pt x="24" y="323"/>
                      <a:pt x="24" y="323"/>
                      <a:pt x="23" y="324"/>
                    </a:cubicBezTo>
                    <a:cubicBezTo>
                      <a:pt x="23" y="325"/>
                      <a:pt x="22" y="326"/>
                      <a:pt x="23" y="327"/>
                    </a:cubicBezTo>
                    <a:cubicBezTo>
                      <a:pt x="20" y="333"/>
                      <a:pt x="17" y="340"/>
                      <a:pt x="16" y="346"/>
                    </a:cubicBezTo>
                    <a:cubicBezTo>
                      <a:pt x="14" y="347"/>
                      <a:pt x="13" y="350"/>
                      <a:pt x="15" y="352"/>
                    </a:cubicBezTo>
                    <a:cubicBezTo>
                      <a:pt x="16" y="353"/>
                      <a:pt x="16" y="353"/>
                      <a:pt x="16" y="353"/>
                    </a:cubicBezTo>
                    <a:cubicBezTo>
                      <a:pt x="17" y="354"/>
                      <a:pt x="18" y="354"/>
                      <a:pt x="19" y="354"/>
                    </a:cubicBezTo>
                    <a:cubicBezTo>
                      <a:pt x="21" y="354"/>
                      <a:pt x="22" y="353"/>
                      <a:pt x="22" y="351"/>
                    </a:cubicBezTo>
                    <a:cubicBezTo>
                      <a:pt x="23" y="348"/>
                      <a:pt x="23" y="345"/>
                      <a:pt x="24" y="342"/>
                    </a:cubicBezTo>
                    <a:cubicBezTo>
                      <a:pt x="26" y="343"/>
                      <a:pt x="28" y="343"/>
                      <a:pt x="29" y="340"/>
                    </a:cubicBezTo>
                    <a:cubicBezTo>
                      <a:pt x="30" y="339"/>
                      <a:pt x="30" y="338"/>
                      <a:pt x="31" y="336"/>
                    </a:cubicBezTo>
                    <a:cubicBezTo>
                      <a:pt x="31" y="336"/>
                      <a:pt x="31" y="336"/>
                      <a:pt x="32" y="336"/>
                    </a:cubicBezTo>
                    <a:cubicBezTo>
                      <a:pt x="39" y="328"/>
                      <a:pt x="44" y="320"/>
                      <a:pt x="49" y="311"/>
                    </a:cubicBezTo>
                    <a:cubicBezTo>
                      <a:pt x="47" y="317"/>
                      <a:pt x="41" y="333"/>
                      <a:pt x="37" y="340"/>
                    </a:cubicBezTo>
                    <a:cubicBezTo>
                      <a:pt x="37" y="340"/>
                      <a:pt x="37" y="340"/>
                      <a:pt x="37" y="339"/>
                    </a:cubicBezTo>
                    <a:cubicBezTo>
                      <a:pt x="36" y="335"/>
                      <a:pt x="29" y="337"/>
                      <a:pt x="30" y="341"/>
                    </a:cubicBezTo>
                    <a:cubicBezTo>
                      <a:pt x="30" y="344"/>
                      <a:pt x="31" y="346"/>
                      <a:pt x="31" y="349"/>
                    </a:cubicBezTo>
                    <a:cubicBezTo>
                      <a:pt x="31" y="351"/>
                      <a:pt x="34" y="352"/>
                      <a:pt x="36" y="351"/>
                    </a:cubicBezTo>
                    <a:cubicBezTo>
                      <a:pt x="43" y="349"/>
                      <a:pt x="46" y="334"/>
                      <a:pt x="49" y="328"/>
                    </a:cubicBezTo>
                    <a:cubicBezTo>
                      <a:pt x="57" y="311"/>
                      <a:pt x="65" y="293"/>
                      <a:pt x="72" y="276"/>
                    </a:cubicBezTo>
                    <a:cubicBezTo>
                      <a:pt x="79" y="261"/>
                      <a:pt x="85" y="247"/>
                      <a:pt x="92" y="232"/>
                    </a:cubicBezTo>
                    <a:cubicBezTo>
                      <a:pt x="97" y="232"/>
                      <a:pt x="102" y="232"/>
                      <a:pt x="107" y="233"/>
                    </a:cubicBezTo>
                    <a:cubicBezTo>
                      <a:pt x="115" y="236"/>
                      <a:pt x="124" y="240"/>
                      <a:pt x="131" y="245"/>
                    </a:cubicBezTo>
                    <a:cubicBezTo>
                      <a:pt x="129" y="251"/>
                      <a:pt x="127" y="254"/>
                      <a:pt x="126" y="254"/>
                    </a:cubicBezTo>
                    <a:cubicBezTo>
                      <a:pt x="121" y="254"/>
                      <a:pt x="120" y="261"/>
                      <a:pt x="124" y="261"/>
                    </a:cubicBezTo>
                    <a:cubicBezTo>
                      <a:pt x="129" y="262"/>
                      <a:pt x="133" y="257"/>
                      <a:pt x="137" y="250"/>
                    </a:cubicBezTo>
                    <a:cubicBezTo>
                      <a:pt x="138" y="251"/>
                      <a:pt x="140" y="253"/>
                      <a:pt x="142" y="255"/>
                    </a:cubicBezTo>
                    <a:cubicBezTo>
                      <a:pt x="142" y="256"/>
                      <a:pt x="143" y="256"/>
                      <a:pt x="143" y="256"/>
                    </a:cubicBezTo>
                    <a:cubicBezTo>
                      <a:pt x="143" y="258"/>
                      <a:pt x="142" y="261"/>
                      <a:pt x="142" y="263"/>
                    </a:cubicBezTo>
                    <a:cubicBezTo>
                      <a:pt x="140" y="271"/>
                      <a:pt x="138" y="280"/>
                      <a:pt x="136" y="288"/>
                    </a:cubicBezTo>
                    <a:cubicBezTo>
                      <a:pt x="136" y="289"/>
                      <a:pt x="136" y="291"/>
                      <a:pt x="135" y="292"/>
                    </a:cubicBezTo>
                    <a:cubicBezTo>
                      <a:pt x="132" y="302"/>
                      <a:pt x="129" y="311"/>
                      <a:pt x="125" y="320"/>
                    </a:cubicBezTo>
                    <a:cubicBezTo>
                      <a:pt x="123" y="317"/>
                      <a:pt x="117" y="317"/>
                      <a:pt x="118" y="322"/>
                    </a:cubicBezTo>
                    <a:cubicBezTo>
                      <a:pt x="119" y="327"/>
                      <a:pt x="119" y="327"/>
                      <a:pt x="122" y="331"/>
                    </a:cubicBezTo>
                    <a:cubicBezTo>
                      <a:pt x="123" y="332"/>
                      <a:pt x="124" y="332"/>
                      <a:pt x="125" y="332"/>
                    </a:cubicBezTo>
                    <a:cubicBezTo>
                      <a:pt x="123" y="336"/>
                      <a:pt x="122" y="340"/>
                      <a:pt x="120" y="343"/>
                    </a:cubicBezTo>
                    <a:cubicBezTo>
                      <a:pt x="118" y="342"/>
                      <a:pt x="115" y="343"/>
                      <a:pt x="115" y="346"/>
                    </a:cubicBezTo>
                    <a:cubicBezTo>
                      <a:pt x="115" y="351"/>
                      <a:pt x="115" y="351"/>
                      <a:pt x="117" y="355"/>
                    </a:cubicBezTo>
                    <a:cubicBezTo>
                      <a:pt x="118" y="358"/>
                      <a:pt x="122" y="359"/>
                      <a:pt x="123" y="356"/>
                    </a:cubicBezTo>
                    <a:cubicBezTo>
                      <a:pt x="124" y="355"/>
                      <a:pt x="124" y="353"/>
                      <a:pt x="125" y="352"/>
                    </a:cubicBezTo>
                    <a:cubicBezTo>
                      <a:pt x="126" y="350"/>
                      <a:pt x="127" y="349"/>
                      <a:pt x="128" y="347"/>
                    </a:cubicBezTo>
                    <a:cubicBezTo>
                      <a:pt x="128" y="348"/>
                      <a:pt x="129" y="349"/>
                      <a:pt x="130" y="349"/>
                    </a:cubicBezTo>
                    <a:cubicBezTo>
                      <a:pt x="128" y="360"/>
                      <a:pt x="125" y="370"/>
                      <a:pt x="122" y="380"/>
                    </a:cubicBezTo>
                    <a:cubicBezTo>
                      <a:pt x="121" y="383"/>
                      <a:pt x="119" y="385"/>
                      <a:pt x="118" y="388"/>
                    </a:cubicBezTo>
                    <a:cubicBezTo>
                      <a:pt x="114" y="387"/>
                      <a:pt x="111" y="393"/>
                      <a:pt x="115" y="395"/>
                    </a:cubicBezTo>
                    <a:cubicBezTo>
                      <a:pt x="116" y="395"/>
                      <a:pt x="117" y="395"/>
                      <a:pt x="118" y="396"/>
                    </a:cubicBezTo>
                    <a:cubicBezTo>
                      <a:pt x="120" y="396"/>
                      <a:pt x="122" y="396"/>
                      <a:pt x="123" y="394"/>
                    </a:cubicBezTo>
                    <a:close/>
                    <a:moveTo>
                      <a:pt x="184" y="38"/>
                    </a:moveTo>
                    <a:cubicBezTo>
                      <a:pt x="188" y="31"/>
                      <a:pt x="193" y="23"/>
                      <a:pt x="198" y="17"/>
                    </a:cubicBezTo>
                    <a:cubicBezTo>
                      <a:pt x="194" y="29"/>
                      <a:pt x="190" y="41"/>
                      <a:pt x="186" y="53"/>
                    </a:cubicBezTo>
                    <a:cubicBezTo>
                      <a:pt x="187" y="49"/>
                      <a:pt x="187" y="46"/>
                      <a:pt x="188" y="42"/>
                    </a:cubicBezTo>
                    <a:cubicBezTo>
                      <a:pt x="188" y="40"/>
                      <a:pt x="186" y="38"/>
                      <a:pt x="184" y="38"/>
                    </a:cubicBezTo>
                    <a:close/>
                    <a:moveTo>
                      <a:pt x="174" y="59"/>
                    </a:moveTo>
                    <a:cubicBezTo>
                      <a:pt x="175" y="57"/>
                      <a:pt x="176" y="54"/>
                      <a:pt x="177" y="52"/>
                    </a:cubicBezTo>
                    <a:cubicBezTo>
                      <a:pt x="178" y="51"/>
                      <a:pt x="179" y="50"/>
                      <a:pt x="180" y="50"/>
                    </a:cubicBezTo>
                    <a:cubicBezTo>
                      <a:pt x="178" y="63"/>
                      <a:pt x="176" y="77"/>
                      <a:pt x="174" y="90"/>
                    </a:cubicBezTo>
                    <a:cubicBezTo>
                      <a:pt x="174" y="89"/>
                      <a:pt x="174" y="88"/>
                      <a:pt x="173" y="88"/>
                    </a:cubicBezTo>
                    <a:cubicBezTo>
                      <a:pt x="174" y="83"/>
                      <a:pt x="175" y="78"/>
                      <a:pt x="176" y="73"/>
                    </a:cubicBezTo>
                    <a:cubicBezTo>
                      <a:pt x="176" y="72"/>
                      <a:pt x="176" y="71"/>
                      <a:pt x="175" y="71"/>
                    </a:cubicBezTo>
                    <a:cubicBezTo>
                      <a:pt x="176" y="70"/>
                      <a:pt x="176" y="70"/>
                      <a:pt x="176" y="69"/>
                    </a:cubicBezTo>
                    <a:cubicBezTo>
                      <a:pt x="177" y="67"/>
                      <a:pt x="177" y="65"/>
                      <a:pt x="177" y="64"/>
                    </a:cubicBezTo>
                    <a:cubicBezTo>
                      <a:pt x="177" y="61"/>
                      <a:pt x="176" y="59"/>
                      <a:pt x="174" y="59"/>
                    </a:cubicBezTo>
                    <a:close/>
                    <a:moveTo>
                      <a:pt x="162" y="99"/>
                    </a:moveTo>
                    <a:cubicBezTo>
                      <a:pt x="161" y="96"/>
                      <a:pt x="158" y="96"/>
                      <a:pt x="156" y="97"/>
                    </a:cubicBezTo>
                    <a:cubicBezTo>
                      <a:pt x="154" y="99"/>
                      <a:pt x="152" y="101"/>
                      <a:pt x="151" y="103"/>
                    </a:cubicBezTo>
                    <a:cubicBezTo>
                      <a:pt x="156" y="93"/>
                      <a:pt x="162" y="84"/>
                      <a:pt x="168" y="75"/>
                    </a:cubicBezTo>
                    <a:cubicBezTo>
                      <a:pt x="166" y="86"/>
                      <a:pt x="164" y="96"/>
                      <a:pt x="162" y="107"/>
                    </a:cubicBezTo>
                    <a:cubicBezTo>
                      <a:pt x="163" y="104"/>
                      <a:pt x="162" y="102"/>
                      <a:pt x="162" y="99"/>
                    </a:cubicBezTo>
                    <a:close/>
                    <a:moveTo>
                      <a:pt x="112" y="220"/>
                    </a:moveTo>
                    <a:cubicBezTo>
                      <a:pt x="111" y="219"/>
                      <a:pt x="110" y="218"/>
                      <a:pt x="109" y="218"/>
                    </a:cubicBezTo>
                    <a:cubicBezTo>
                      <a:pt x="108" y="217"/>
                      <a:pt x="107" y="217"/>
                      <a:pt x="106" y="218"/>
                    </a:cubicBezTo>
                    <a:cubicBezTo>
                      <a:pt x="104" y="217"/>
                      <a:pt x="102" y="216"/>
                      <a:pt x="100" y="216"/>
                    </a:cubicBezTo>
                    <a:cubicBezTo>
                      <a:pt x="102" y="213"/>
                      <a:pt x="103" y="210"/>
                      <a:pt x="105" y="207"/>
                    </a:cubicBezTo>
                    <a:cubicBezTo>
                      <a:pt x="110" y="209"/>
                      <a:pt x="114" y="210"/>
                      <a:pt x="119" y="212"/>
                    </a:cubicBezTo>
                    <a:cubicBezTo>
                      <a:pt x="119" y="212"/>
                      <a:pt x="118" y="212"/>
                      <a:pt x="118" y="212"/>
                    </a:cubicBezTo>
                    <a:cubicBezTo>
                      <a:pt x="114" y="212"/>
                      <a:pt x="113" y="216"/>
                      <a:pt x="114" y="218"/>
                    </a:cubicBezTo>
                    <a:cubicBezTo>
                      <a:pt x="113" y="218"/>
                      <a:pt x="113" y="219"/>
                      <a:pt x="112" y="220"/>
                    </a:cubicBezTo>
                    <a:close/>
                    <a:moveTo>
                      <a:pt x="108" y="201"/>
                    </a:moveTo>
                    <a:cubicBezTo>
                      <a:pt x="118" y="183"/>
                      <a:pt x="128" y="165"/>
                      <a:pt x="137" y="148"/>
                    </a:cubicBezTo>
                    <a:cubicBezTo>
                      <a:pt x="138" y="147"/>
                      <a:pt x="138" y="146"/>
                      <a:pt x="139" y="145"/>
                    </a:cubicBezTo>
                    <a:cubicBezTo>
                      <a:pt x="139" y="145"/>
                      <a:pt x="139" y="144"/>
                      <a:pt x="139" y="144"/>
                    </a:cubicBezTo>
                    <a:cubicBezTo>
                      <a:pt x="139" y="144"/>
                      <a:pt x="140" y="143"/>
                      <a:pt x="140" y="142"/>
                    </a:cubicBezTo>
                    <a:cubicBezTo>
                      <a:pt x="140" y="142"/>
                      <a:pt x="141" y="141"/>
                      <a:pt x="140" y="140"/>
                    </a:cubicBezTo>
                    <a:cubicBezTo>
                      <a:pt x="145" y="134"/>
                      <a:pt x="148" y="127"/>
                      <a:pt x="149" y="120"/>
                    </a:cubicBezTo>
                    <a:cubicBezTo>
                      <a:pt x="150" y="119"/>
                      <a:pt x="150" y="118"/>
                      <a:pt x="150" y="117"/>
                    </a:cubicBezTo>
                    <a:cubicBezTo>
                      <a:pt x="151" y="116"/>
                      <a:pt x="151" y="115"/>
                      <a:pt x="150" y="114"/>
                    </a:cubicBezTo>
                    <a:cubicBezTo>
                      <a:pt x="152" y="112"/>
                      <a:pt x="153" y="110"/>
                      <a:pt x="155" y="109"/>
                    </a:cubicBezTo>
                    <a:cubicBezTo>
                      <a:pt x="155" y="109"/>
                      <a:pt x="155" y="110"/>
                      <a:pt x="155" y="111"/>
                    </a:cubicBezTo>
                    <a:cubicBezTo>
                      <a:pt x="154" y="115"/>
                      <a:pt x="160" y="117"/>
                      <a:pt x="161" y="113"/>
                    </a:cubicBezTo>
                    <a:cubicBezTo>
                      <a:pt x="158" y="133"/>
                      <a:pt x="155" y="152"/>
                      <a:pt x="150" y="172"/>
                    </a:cubicBezTo>
                    <a:cubicBezTo>
                      <a:pt x="149" y="175"/>
                      <a:pt x="145" y="195"/>
                      <a:pt x="140" y="213"/>
                    </a:cubicBezTo>
                    <a:cubicBezTo>
                      <a:pt x="138" y="212"/>
                      <a:pt x="136" y="212"/>
                      <a:pt x="135" y="211"/>
                    </a:cubicBezTo>
                    <a:cubicBezTo>
                      <a:pt x="126" y="207"/>
                      <a:pt x="117" y="204"/>
                      <a:pt x="108" y="201"/>
                    </a:cubicBezTo>
                    <a:close/>
                    <a:moveTo>
                      <a:pt x="148" y="214"/>
                    </a:moveTo>
                    <a:cubicBezTo>
                      <a:pt x="148" y="214"/>
                      <a:pt x="148" y="214"/>
                      <a:pt x="148" y="214"/>
                    </a:cubicBezTo>
                    <a:cubicBezTo>
                      <a:pt x="150" y="205"/>
                      <a:pt x="151" y="197"/>
                      <a:pt x="152" y="194"/>
                    </a:cubicBezTo>
                    <a:cubicBezTo>
                      <a:pt x="152" y="194"/>
                      <a:pt x="152" y="193"/>
                      <a:pt x="152" y="193"/>
                    </a:cubicBezTo>
                    <a:cubicBezTo>
                      <a:pt x="153" y="193"/>
                      <a:pt x="153" y="193"/>
                      <a:pt x="153" y="193"/>
                    </a:cubicBezTo>
                    <a:cubicBezTo>
                      <a:pt x="152" y="200"/>
                      <a:pt x="151" y="207"/>
                      <a:pt x="150" y="214"/>
                    </a:cubicBezTo>
                    <a:cubicBezTo>
                      <a:pt x="149" y="214"/>
                      <a:pt x="149" y="214"/>
                      <a:pt x="148" y="214"/>
                    </a:cubicBezTo>
                    <a:close/>
                    <a:moveTo>
                      <a:pt x="141" y="244"/>
                    </a:moveTo>
                    <a:cubicBezTo>
                      <a:pt x="143" y="243"/>
                      <a:pt x="143" y="241"/>
                      <a:pt x="141" y="239"/>
                    </a:cubicBezTo>
                    <a:cubicBezTo>
                      <a:pt x="141" y="239"/>
                      <a:pt x="141" y="239"/>
                      <a:pt x="141" y="239"/>
                    </a:cubicBezTo>
                    <a:cubicBezTo>
                      <a:pt x="141" y="239"/>
                      <a:pt x="141" y="239"/>
                      <a:pt x="141" y="239"/>
                    </a:cubicBezTo>
                    <a:cubicBezTo>
                      <a:pt x="142" y="240"/>
                      <a:pt x="144" y="240"/>
                      <a:pt x="145" y="241"/>
                    </a:cubicBezTo>
                    <a:cubicBezTo>
                      <a:pt x="145" y="243"/>
                      <a:pt x="145" y="245"/>
                      <a:pt x="144" y="248"/>
                    </a:cubicBezTo>
                    <a:cubicBezTo>
                      <a:pt x="143" y="246"/>
                      <a:pt x="142" y="245"/>
                      <a:pt x="141" y="244"/>
                    </a:cubicBezTo>
                    <a:close/>
                    <a:moveTo>
                      <a:pt x="146" y="300"/>
                    </a:moveTo>
                    <a:cubicBezTo>
                      <a:pt x="148" y="300"/>
                      <a:pt x="149" y="300"/>
                      <a:pt x="150" y="298"/>
                    </a:cubicBezTo>
                    <a:cubicBezTo>
                      <a:pt x="149" y="299"/>
                      <a:pt x="149" y="301"/>
                      <a:pt x="149" y="303"/>
                    </a:cubicBezTo>
                    <a:cubicBezTo>
                      <a:pt x="146" y="315"/>
                      <a:pt x="143" y="327"/>
                      <a:pt x="140" y="338"/>
                    </a:cubicBezTo>
                    <a:cubicBezTo>
                      <a:pt x="142" y="325"/>
                      <a:pt x="144" y="313"/>
                      <a:pt x="146" y="30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49" name="Group 4"/>
            <p:cNvGrpSpPr>
              <a:grpSpLocks noChangeAspect="1"/>
            </p:cNvGrpSpPr>
            <p:nvPr/>
          </p:nvGrpSpPr>
          <p:grpSpPr bwMode="auto">
            <a:xfrm>
              <a:off x="4974047" y="1777893"/>
              <a:ext cx="2243907" cy="2955540"/>
              <a:chOff x="721" y="397"/>
              <a:chExt cx="2182" cy="2874"/>
            </a:xfrm>
            <a:grpFill/>
          </p:grpSpPr>
          <p:sp>
            <p:nvSpPr>
              <p:cNvPr id="9" name="Freeform 5"/>
              <p:cNvSpPr>
                <a:spLocks/>
              </p:cNvSpPr>
              <p:nvPr/>
            </p:nvSpPr>
            <p:spPr bwMode="auto">
              <a:xfrm>
                <a:off x="2416" y="1121"/>
                <a:ext cx="4" cy="8"/>
              </a:xfrm>
              <a:custGeom>
                <a:avLst/>
                <a:gdLst>
                  <a:gd name="T0" fmla="*/ 0 w 2"/>
                  <a:gd name="T1" fmla="*/ 3 h 4"/>
                  <a:gd name="T2" fmla="*/ 0 w 2"/>
                  <a:gd name="T3" fmla="*/ 4 h 4"/>
                  <a:gd name="T4" fmla="*/ 2 w 2"/>
                  <a:gd name="T5" fmla="*/ 0 h 4"/>
                  <a:gd name="T6" fmla="*/ 0 w 2"/>
                  <a:gd name="T7" fmla="*/ 3 h 4"/>
                </a:gdLst>
                <a:ahLst/>
                <a:cxnLst>
                  <a:cxn ang="0">
                    <a:pos x="T0" y="T1"/>
                  </a:cxn>
                  <a:cxn ang="0">
                    <a:pos x="T2" y="T3"/>
                  </a:cxn>
                  <a:cxn ang="0">
                    <a:pos x="T4" y="T5"/>
                  </a:cxn>
                  <a:cxn ang="0">
                    <a:pos x="T6" y="T7"/>
                  </a:cxn>
                </a:cxnLst>
                <a:rect l="0" t="0" r="r" b="b"/>
                <a:pathLst>
                  <a:path w="2" h="4">
                    <a:moveTo>
                      <a:pt x="0" y="3"/>
                    </a:moveTo>
                    <a:cubicBezTo>
                      <a:pt x="0" y="3"/>
                      <a:pt x="0" y="4"/>
                      <a:pt x="0" y="4"/>
                    </a:cubicBezTo>
                    <a:cubicBezTo>
                      <a:pt x="1" y="3"/>
                      <a:pt x="1" y="1"/>
                      <a:pt x="2" y="0"/>
                    </a:cubicBezTo>
                    <a:cubicBezTo>
                      <a:pt x="1" y="1"/>
                      <a:pt x="0" y="2"/>
                      <a:pt x="0"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Freeform 6"/>
              <p:cNvSpPr>
                <a:spLocks/>
              </p:cNvSpPr>
              <p:nvPr/>
            </p:nvSpPr>
            <p:spPr bwMode="auto">
              <a:xfrm>
                <a:off x="1079" y="1583"/>
                <a:ext cx="4" cy="7"/>
              </a:xfrm>
              <a:custGeom>
                <a:avLst/>
                <a:gdLst>
                  <a:gd name="T0" fmla="*/ 0 w 2"/>
                  <a:gd name="T1" fmla="*/ 2 h 3"/>
                  <a:gd name="T2" fmla="*/ 0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cubicBezTo>
                      <a:pt x="0" y="2"/>
                      <a:pt x="0" y="3"/>
                      <a:pt x="0" y="3"/>
                    </a:cubicBezTo>
                    <a:cubicBezTo>
                      <a:pt x="0" y="2"/>
                      <a:pt x="1" y="1"/>
                      <a:pt x="2" y="0"/>
                    </a:cubicBezTo>
                    <a:cubicBezTo>
                      <a:pt x="1" y="0"/>
                      <a:pt x="0" y="1"/>
                      <a:pt x="0"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Freeform 7"/>
              <p:cNvSpPr>
                <a:spLocks/>
              </p:cNvSpPr>
              <p:nvPr/>
            </p:nvSpPr>
            <p:spPr bwMode="auto">
              <a:xfrm>
                <a:off x="1083" y="1577"/>
                <a:ext cx="2" cy="6"/>
              </a:xfrm>
              <a:custGeom>
                <a:avLst/>
                <a:gdLst>
                  <a:gd name="T0" fmla="*/ 1 w 1"/>
                  <a:gd name="T1" fmla="*/ 0 h 3"/>
                  <a:gd name="T2" fmla="*/ 0 w 1"/>
                  <a:gd name="T3" fmla="*/ 3 h 3"/>
                  <a:gd name="T4" fmla="*/ 1 w 1"/>
                  <a:gd name="T5" fmla="*/ 0 h 3"/>
                  <a:gd name="T6" fmla="*/ 1 w 1"/>
                  <a:gd name="T7" fmla="*/ 0 h 3"/>
                </a:gdLst>
                <a:ahLst/>
                <a:cxnLst>
                  <a:cxn ang="0">
                    <a:pos x="T0" y="T1"/>
                  </a:cxn>
                  <a:cxn ang="0">
                    <a:pos x="T2" y="T3"/>
                  </a:cxn>
                  <a:cxn ang="0">
                    <a:pos x="T4" y="T5"/>
                  </a:cxn>
                  <a:cxn ang="0">
                    <a:pos x="T6" y="T7"/>
                  </a:cxn>
                </a:cxnLst>
                <a:rect l="0" t="0" r="r" b="b"/>
                <a:pathLst>
                  <a:path w="1" h="3">
                    <a:moveTo>
                      <a:pt x="1" y="0"/>
                    </a:moveTo>
                    <a:cubicBezTo>
                      <a:pt x="1" y="1"/>
                      <a:pt x="0" y="2"/>
                      <a:pt x="0" y="3"/>
                    </a:cubicBezTo>
                    <a:cubicBezTo>
                      <a:pt x="0" y="2"/>
                      <a:pt x="1" y="1"/>
                      <a:pt x="1" y="0"/>
                    </a:cubicBezTo>
                    <a:cubicBezTo>
                      <a:pt x="1" y="0"/>
                      <a:pt x="1" y="0"/>
                      <a:pt x="1"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Freeform 8"/>
              <p:cNvSpPr>
                <a:spLocks noEditPoints="1"/>
              </p:cNvSpPr>
              <p:nvPr/>
            </p:nvSpPr>
            <p:spPr bwMode="auto">
              <a:xfrm>
                <a:off x="1001" y="745"/>
                <a:ext cx="1546" cy="2526"/>
              </a:xfrm>
              <a:custGeom>
                <a:avLst/>
                <a:gdLst>
                  <a:gd name="T0" fmla="*/ 299 w 756"/>
                  <a:gd name="T1" fmla="*/ 1199 h 1235"/>
                  <a:gd name="T2" fmla="*/ 734 w 756"/>
                  <a:gd name="T3" fmla="*/ 276 h 1235"/>
                  <a:gd name="T4" fmla="*/ 655 w 756"/>
                  <a:gd name="T5" fmla="*/ 152 h 1235"/>
                  <a:gd name="T6" fmla="*/ 339 w 756"/>
                  <a:gd name="T7" fmla="*/ 1204 h 1235"/>
                  <a:gd name="T8" fmla="*/ 321 w 756"/>
                  <a:gd name="T9" fmla="*/ 1212 h 1235"/>
                  <a:gd name="T10" fmla="*/ 341 w 756"/>
                  <a:gd name="T11" fmla="*/ 1218 h 1235"/>
                  <a:gd name="T12" fmla="*/ 354 w 756"/>
                  <a:gd name="T13" fmla="*/ 1207 h 1235"/>
                  <a:gd name="T14" fmla="*/ 366 w 756"/>
                  <a:gd name="T15" fmla="*/ 1225 h 1235"/>
                  <a:gd name="T16" fmla="*/ 381 w 756"/>
                  <a:gd name="T17" fmla="*/ 1221 h 1235"/>
                  <a:gd name="T18" fmla="*/ 419 w 756"/>
                  <a:gd name="T19" fmla="*/ 1204 h 1235"/>
                  <a:gd name="T20" fmla="*/ 404 w 756"/>
                  <a:gd name="T21" fmla="*/ 1221 h 1235"/>
                  <a:gd name="T22" fmla="*/ 512 w 756"/>
                  <a:gd name="T23" fmla="*/ 1018 h 1235"/>
                  <a:gd name="T24" fmla="*/ 510 w 756"/>
                  <a:gd name="T25" fmla="*/ 1095 h 1235"/>
                  <a:gd name="T26" fmla="*/ 231 w 756"/>
                  <a:gd name="T27" fmla="*/ 1125 h 1235"/>
                  <a:gd name="T28" fmla="*/ 373 w 756"/>
                  <a:gd name="T29" fmla="*/ 1131 h 1235"/>
                  <a:gd name="T30" fmla="*/ 302 w 756"/>
                  <a:gd name="T31" fmla="*/ 1125 h 1235"/>
                  <a:gd name="T32" fmla="*/ 416 w 756"/>
                  <a:gd name="T33" fmla="*/ 1083 h 1235"/>
                  <a:gd name="T34" fmla="*/ 366 w 756"/>
                  <a:gd name="T35" fmla="*/ 1083 h 1235"/>
                  <a:gd name="T36" fmla="*/ 309 w 756"/>
                  <a:gd name="T37" fmla="*/ 1079 h 1235"/>
                  <a:gd name="T38" fmla="*/ 254 w 756"/>
                  <a:gd name="T39" fmla="*/ 1033 h 1235"/>
                  <a:gd name="T40" fmla="*/ 352 w 756"/>
                  <a:gd name="T41" fmla="*/ 1040 h 1235"/>
                  <a:gd name="T42" fmla="*/ 283 w 756"/>
                  <a:gd name="T43" fmla="*/ 1031 h 1235"/>
                  <a:gd name="T44" fmla="*/ 436 w 756"/>
                  <a:gd name="T45" fmla="*/ 995 h 1235"/>
                  <a:gd name="T46" fmla="*/ 374 w 756"/>
                  <a:gd name="T47" fmla="*/ 1000 h 1235"/>
                  <a:gd name="T48" fmla="*/ 318 w 756"/>
                  <a:gd name="T49" fmla="*/ 990 h 1235"/>
                  <a:gd name="T50" fmla="*/ 260 w 756"/>
                  <a:gd name="T51" fmla="*/ 980 h 1235"/>
                  <a:gd name="T52" fmla="*/ 243 w 756"/>
                  <a:gd name="T53" fmla="*/ 944 h 1235"/>
                  <a:gd name="T54" fmla="*/ 413 w 756"/>
                  <a:gd name="T55" fmla="*/ 962 h 1235"/>
                  <a:gd name="T56" fmla="*/ 236 w 756"/>
                  <a:gd name="T57" fmla="*/ 929 h 1235"/>
                  <a:gd name="T58" fmla="*/ 283 w 756"/>
                  <a:gd name="T59" fmla="*/ 885 h 1235"/>
                  <a:gd name="T60" fmla="*/ 283 w 756"/>
                  <a:gd name="T61" fmla="*/ 925 h 1235"/>
                  <a:gd name="T62" fmla="*/ 272 w 756"/>
                  <a:gd name="T63" fmla="*/ 878 h 1235"/>
                  <a:gd name="T64" fmla="*/ 341 w 756"/>
                  <a:gd name="T65" fmla="*/ 679 h 1235"/>
                  <a:gd name="T66" fmla="*/ 426 w 756"/>
                  <a:gd name="T67" fmla="*/ 404 h 1235"/>
                  <a:gd name="T68" fmla="*/ 473 w 756"/>
                  <a:gd name="T69" fmla="*/ 427 h 1235"/>
                  <a:gd name="T70" fmla="*/ 394 w 756"/>
                  <a:gd name="T71" fmla="*/ 927 h 1235"/>
                  <a:gd name="T72" fmla="*/ 351 w 756"/>
                  <a:gd name="T73" fmla="*/ 932 h 1235"/>
                  <a:gd name="T74" fmla="*/ 361 w 756"/>
                  <a:gd name="T75" fmla="*/ 876 h 1235"/>
                  <a:gd name="T76" fmla="*/ 331 w 756"/>
                  <a:gd name="T77" fmla="*/ 913 h 1235"/>
                  <a:gd name="T78" fmla="*/ 389 w 756"/>
                  <a:gd name="T79" fmla="*/ 949 h 1235"/>
                  <a:gd name="T80" fmla="*/ 389 w 756"/>
                  <a:gd name="T81" fmla="*/ 872 h 1235"/>
                  <a:gd name="T82" fmla="*/ 370 w 756"/>
                  <a:gd name="T83" fmla="*/ 445 h 1235"/>
                  <a:gd name="T84" fmla="*/ 383 w 756"/>
                  <a:gd name="T85" fmla="*/ 603 h 1235"/>
                  <a:gd name="T86" fmla="*/ 416 w 756"/>
                  <a:gd name="T87" fmla="*/ 905 h 1235"/>
                  <a:gd name="T88" fmla="*/ 423 w 756"/>
                  <a:gd name="T89" fmla="*/ 908 h 1235"/>
                  <a:gd name="T90" fmla="*/ 425 w 756"/>
                  <a:gd name="T91" fmla="*/ 953 h 1235"/>
                  <a:gd name="T92" fmla="*/ 417 w 756"/>
                  <a:gd name="T93" fmla="*/ 634 h 1235"/>
                  <a:gd name="T94" fmla="*/ 319 w 756"/>
                  <a:gd name="T95" fmla="*/ 918 h 1235"/>
                  <a:gd name="T96" fmla="*/ 310 w 756"/>
                  <a:gd name="T97" fmla="*/ 951 h 1235"/>
                  <a:gd name="T98" fmla="*/ 452 w 756"/>
                  <a:gd name="T99" fmla="*/ 900 h 1235"/>
                  <a:gd name="T100" fmla="*/ 471 w 756"/>
                  <a:gd name="T101" fmla="*/ 936 h 1235"/>
                  <a:gd name="T102" fmla="*/ 496 w 756"/>
                  <a:gd name="T103" fmla="*/ 913 h 1235"/>
                  <a:gd name="T104" fmla="*/ 475 w 756"/>
                  <a:gd name="T105" fmla="*/ 916 h 1235"/>
                  <a:gd name="T106" fmla="*/ 495 w 756"/>
                  <a:gd name="T107" fmla="*/ 928 h 1235"/>
                  <a:gd name="T108" fmla="*/ 524 w 756"/>
                  <a:gd name="T109" fmla="*/ 907 h 1235"/>
                  <a:gd name="T110" fmla="*/ 463 w 756"/>
                  <a:gd name="T111" fmla="*/ 872 h 1235"/>
                  <a:gd name="T112" fmla="*/ 683 w 756"/>
                  <a:gd name="T113" fmla="*/ 568 h 1235"/>
                  <a:gd name="T114" fmla="*/ 531 w 756"/>
                  <a:gd name="T115" fmla="*/ 363 h 1235"/>
                  <a:gd name="T116" fmla="*/ 292 w 756"/>
                  <a:gd name="T117" fmla="*/ 375 h 1235"/>
                  <a:gd name="T118" fmla="*/ 158 w 756"/>
                  <a:gd name="T119" fmla="*/ 704 h 1235"/>
                  <a:gd name="T120" fmla="*/ 55 w 756"/>
                  <a:gd name="T121" fmla="*/ 512 h 1235"/>
                  <a:gd name="T122" fmla="*/ 16 w 756"/>
                  <a:gd name="T123" fmla="*/ 293 h 1235"/>
                  <a:gd name="T124" fmla="*/ 662 w 756"/>
                  <a:gd name="T125" fmla="*/ 16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1235">
                    <a:moveTo>
                      <a:pt x="746" y="297"/>
                    </a:moveTo>
                    <a:cubicBezTo>
                      <a:pt x="740" y="261"/>
                      <a:pt x="729" y="227"/>
                      <a:pt x="711" y="195"/>
                    </a:cubicBezTo>
                    <a:cubicBezTo>
                      <a:pt x="702" y="180"/>
                      <a:pt x="691" y="166"/>
                      <a:pt x="680" y="153"/>
                    </a:cubicBezTo>
                    <a:cubicBezTo>
                      <a:pt x="667" y="139"/>
                      <a:pt x="659" y="122"/>
                      <a:pt x="647" y="108"/>
                    </a:cubicBezTo>
                    <a:cubicBezTo>
                      <a:pt x="643" y="102"/>
                      <a:pt x="638" y="97"/>
                      <a:pt x="632" y="92"/>
                    </a:cubicBezTo>
                    <a:cubicBezTo>
                      <a:pt x="632" y="92"/>
                      <a:pt x="632" y="92"/>
                      <a:pt x="632" y="92"/>
                    </a:cubicBezTo>
                    <a:cubicBezTo>
                      <a:pt x="632" y="91"/>
                      <a:pt x="631" y="91"/>
                      <a:pt x="630" y="90"/>
                    </a:cubicBezTo>
                    <a:cubicBezTo>
                      <a:pt x="630" y="90"/>
                      <a:pt x="629" y="89"/>
                      <a:pt x="628" y="88"/>
                    </a:cubicBezTo>
                    <a:cubicBezTo>
                      <a:pt x="627" y="87"/>
                      <a:pt x="626" y="87"/>
                      <a:pt x="625" y="87"/>
                    </a:cubicBezTo>
                    <a:cubicBezTo>
                      <a:pt x="612" y="79"/>
                      <a:pt x="599" y="71"/>
                      <a:pt x="585" y="64"/>
                    </a:cubicBezTo>
                    <a:cubicBezTo>
                      <a:pt x="569" y="55"/>
                      <a:pt x="553" y="47"/>
                      <a:pt x="536" y="40"/>
                    </a:cubicBezTo>
                    <a:cubicBezTo>
                      <a:pt x="519" y="33"/>
                      <a:pt x="501" y="28"/>
                      <a:pt x="483" y="21"/>
                    </a:cubicBezTo>
                    <a:cubicBezTo>
                      <a:pt x="466" y="15"/>
                      <a:pt x="450" y="6"/>
                      <a:pt x="432" y="4"/>
                    </a:cubicBezTo>
                    <a:cubicBezTo>
                      <a:pt x="413" y="1"/>
                      <a:pt x="394" y="0"/>
                      <a:pt x="375" y="0"/>
                    </a:cubicBezTo>
                    <a:cubicBezTo>
                      <a:pt x="338" y="1"/>
                      <a:pt x="302" y="11"/>
                      <a:pt x="267" y="22"/>
                    </a:cubicBezTo>
                    <a:cubicBezTo>
                      <a:pt x="236" y="32"/>
                      <a:pt x="207" y="46"/>
                      <a:pt x="179" y="64"/>
                    </a:cubicBezTo>
                    <a:cubicBezTo>
                      <a:pt x="124" y="99"/>
                      <a:pt x="79" y="148"/>
                      <a:pt x="44" y="203"/>
                    </a:cubicBezTo>
                    <a:cubicBezTo>
                      <a:pt x="15" y="250"/>
                      <a:pt x="1" y="306"/>
                      <a:pt x="1" y="362"/>
                    </a:cubicBezTo>
                    <a:cubicBezTo>
                      <a:pt x="0" y="362"/>
                      <a:pt x="0" y="362"/>
                      <a:pt x="1" y="363"/>
                    </a:cubicBezTo>
                    <a:cubicBezTo>
                      <a:pt x="1" y="373"/>
                      <a:pt x="1" y="383"/>
                      <a:pt x="2" y="392"/>
                    </a:cubicBezTo>
                    <a:cubicBezTo>
                      <a:pt x="4" y="425"/>
                      <a:pt x="12" y="457"/>
                      <a:pt x="24" y="488"/>
                    </a:cubicBezTo>
                    <a:cubicBezTo>
                      <a:pt x="37" y="521"/>
                      <a:pt x="50" y="554"/>
                      <a:pt x="69" y="584"/>
                    </a:cubicBezTo>
                    <a:cubicBezTo>
                      <a:pt x="86" y="613"/>
                      <a:pt x="111" y="635"/>
                      <a:pt x="127" y="665"/>
                    </a:cubicBezTo>
                    <a:cubicBezTo>
                      <a:pt x="135" y="681"/>
                      <a:pt x="142" y="698"/>
                      <a:pt x="150" y="715"/>
                    </a:cubicBezTo>
                    <a:cubicBezTo>
                      <a:pt x="156" y="729"/>
                      <a:pt x="161" y="743"/>
                      <a:pt x="164" y="758"/>
                    </a:cubicBezTo>
                    <a:cubicBezTo>
                      <a:pt x="173" y="808"/>
                      <a:pt x="164" y="866"/>
                      <a:pt x="199" y="907"/>
                    </a:cubicBezTo>
                    <a:cubicBezTo>
                      <a:pt x="203" y="913"/>
                      <a:pt x="208" y="918"/>
                      <a:pt x="214" y="923"/>
                    </a:cubicBezTo>
                    <a:cubicBezTo>
                      <a:pt x="212" y="930"/>
                      <a:pt x="212" y="938"/>
                      <a:pt x="213" y="946"/>
                    </a:cubicBezTo>
                    <a:cubicBezTo>
                      <a:pt x="213" y="951"/>
                      <a:pt x="215" y="956"/>
                      <a:pt x="217" y="960"/>
                    </a:cubicBezTo>
                    <a:cubicBezTo>
                      <a:pt x="218" y="963"/>
                      <a:pt x="220" y="965"/>
                      <a:pt x="221" y="967"/>
                    </a:cubicBezTo>
                    <a:cubicBezTo>
                      <a:pt x="222" y="969"/>
                      <a:pt x="222" y="970"/>
                      <a:pt x="222" y="971"/>
                    </a:cubicBezTo>
                    <a:cubicBezTo>
                      <a:pt x="216" y="975"/>
                      <a:pt x="213" y="983"/>
                      <a:pt x="212" y="990"/>
                    </a:cubicBezTo>
                    <a:cubicBezTo>
                      <a:pt x="212" y="994"/>
                      <a:pt x="213" y="999"/>
                      <a:pt x="216" y="1002"/>
                    </a:cubicBezTo>
                    <a:cubicBezTo>
                      <a:pt x="218" y="1006"/>
                      <a:pt x="226" y="1010"/>
                      <a:pt x="224" y="1015"/>
                    </a:cubicBezTo>
                    <a:cubicBezTo>
                      <a:pt x="218" y="1019"/>
                      <a:pt x="215" y="1027"/>
                      <a:pt x="215" y="1032"/>
                    </a:cubicBezTo>
                    <a:cubicBezTo>
                      <a:pt x="215" y="1037"/>
                      <a:pt x="217" y="1040"/>
                      <a:pt x="220" y="1043"/>
                    </a:cubicBezTo>
                    <a:cubicBezTo>
                      <a:pt x="222" y="1045"/>
                      <a:pt x="224" y="1046"/>
                      <a:pt x="225" y="1048"/>
                    </a:cubicBezTo>
                    <a:cubicBezTo>
                      <a:pt x="227" y="1049"/>
                      <a:pt x="228" y="1052"/>
                      <a:pt x="229" y="1054"/>
                    </a:cubicBezTo>
                    <a:cubicBezTo>
                      <a:pt x="228" y="1054"/>
                      <a:pt x="227" y="1055"/>
                      <a:pt x="227" y="1056"/>
                    </a:cubicBezTo>
                    <a:cubicBezTo>
                      <a:pt x="219" y="1060"/>
                      <a:pt x="215" y="1070"/>
                      <a:pt x="215" y="1079"/>
                    </a:cubicBezTo>
                    <a:cubicBezTo>
                      <a:pt x="215" y="1086"/>
                      <a:pt x="218" y="1092"/>
                      <a:pt x="222" y="1097"/>
                    </a:cubicBezTo>
                    <a:cubicBezTo>
                      <a:pt x="223" y="1098"/>
                      <a:pt x="224" y="1099"/>
                      <a:pt x="225" y="1100"/>
                    </a:cubicBezTo>
                    <a:cubicBezTo>
                      <a:pt x="218" y="1107"/>
                      <a:pt x="222" y="1122"/>
                      <a:pt x="224" y="1129"/>
                    </a:cubicBezTo>
                    <a:cubicBezTo>
                      <a:pt x="228" y="1136"/>
                      <a:pt x="234" y="1142"/>
                      <a:pt x="239" y="1147"/>
                    </a:cubicBezTo>
                    <a:cubicBezTo>
                      <a:pt x="245" y="1154"/>
                      <a:pt x="252" y="1162"/>
                      <a:pt x="258" y="1168"/>
                    </a:cubicBezTo>
                    <a:cubicBezTo>
                      <a:pt x="270" y="1180"/>
                      <a:pt x="283" y="1193"/>
                      <a:pt x="298" y="1198"/>
                    </a:cubicBezTo>
                    <a:cubicBezTo>
                      <a:pt x="298" y="1199"/>
                      <a:pt x="299" y="1199"/>
                      <a:pt x="299" y="1199"/>
                    </a:cubicBezTo>
                    <a:cubicBezTo>
                      <a:pt x="304" y="1206"/>
                      <a:pt x="309" y="1212"/>
                      <a:pt x="312" y="1220"/>
                    </a:cubicBezTo>
                    <a:cubicBezTo>
                      <a:pt x="314" y="1227"/>
                      <a:pt x="317" y="1231"/>
                      <a:pt x="324" y="1233"/>
                    </a:cubicBezTo>
                    <a:cubicBezTo>
                      <a:pt x="330" y="1235"/>
                      <a:pt x="339" y="1234"/>
                      <a:pt x="346" y="1234"/>
                    </a:cubicBezTo>
                    <a:cubicBezTo>
                      <a:pt x="356" y="1234"/>
                      <a:pt x="366" y="1234"/>
                      <a:pt x="375" y="1234"/>
                    </a:cubicBezTo>
                    <a:cubicBezTo>
                      <a:pt x="384" y="1233"/>
                      <a:pt x="392" y="1231"/>
                      <a:pt x="401" y="1230"/>
                    </a:cubicBezTo>
                    <a:cubicBezTo>
                      <a:pt x="409" y="1230"/>
                      <a:pt x="416" y="1229"/>
                      <a:pt x="423" y="1226"/>
                    </a:cubicBezTo>
                    <a:cubicBezTo>
                      <a:pt x="430" y="1223"/>
                      <a:pt x="433" y="1216"/>
                      <a:pt x="437" y="1210"/>
                    </a:cubicBezTo>
                    <a:cubicBezTo>
                      <a:pt x="440" y="1207"/>
                      <a:pt x="443" y="1204"/>
                      <a:pt x="445" y="1201"/>
                    </a:cubicBezTo>
                    <a:cubicBezTo>
                      <a:pt x="448" y="1198"/>
                      <a:pt x="450" y="1195"/>
                      <a:pt x="454" y="1192"/>
                    </a:cubicBezTo>
                    <a:cubicBezTo>
                      <a:pt x="454" y="1192"/>
                      <a:pt x="455" y="1191"/>
                      <a:pt x="455" y="1191"/>
                    </a:cubicBezTo>
                    <a:cubicBezTo>
                      <a:pt x="456" y="1190"/>
                      <a:pt x="457" y="1189"/>
                      <a:pt x="458" y="1188"/>
                    </a:cubicBezTo>
                    <a:cubicBezTo>
                      <a:pt x="473" y="1177"/>
                      <a:pt x="488" y="1167"/>
                      <a:pt x="502" y="1154"/>
                    </a:cubicBezTo>
                    <a:cubicBezTo>
                      <a:pt x="507" y="1150"/>
                      <a:pt x="512" y="1146"/>
                      <a:pt x="514" y="1140"/>
                    </a:cubicBezTo>
                    <a:cubicBezTo>
                      <a:pt x="516" y="1136"/>
                      <a:pt x="516" y="1129"/>
                      <a:pt x="513" y="1125"/>
                    </a:cubicBezTo>
                    <a:cubicBezTo>
                      <a:pt x="514" y="1125"/>
                      <a:pt x="514" y="1124"/>
                      <a:pt x="515" y="1124"/>
                    </a:cubicBezTo>
                    <a:cubicBezTo>
                      <a:pt x="518" y="1121"/>
                      <a:pt x="521" y="1119"/>
                      <a:pt x="524" y="1116"/>
                    </a:cubicBezTo>
                    <a:cubicBezTo>
                      <a:pt x="532" y="1109"/>
                      <a:pt x="531" y="1095"/>
                      <a:pt x="526" y="1087"/>
                    </a:cubicBezTo>
                    <a:cubicBezTo>
                      <a:pt x="527" y="1084"/>
                      <a:pt x="527" y="1082"/>
                      <a:pt x="527" y="1080"/>
                    </a:cubicBezTo>
                    <a:cubicBezTo>
                      <a:pt x="526" y="1074"/>
                      <a:pt x="526" y="1070"/>
                      <a:pt x="530" y="1064"/>
                    </a:cubicBezTo>
                    <a:cubicBezTo>
                      <a:pt x="534" y="1058"/>
                      <a:pt x="537" y="1050"/>
                      <a:pt x="531" y="1045"/>
                    </a:cubicBezTo>
                    <a:cubicBezTo>
                      <a:pt x="530" y="1044"/>
                      <a:pt x="530" y="1044"/>
                      <a:pt x="529" y="1044"/>
                    </a:cubicBezTo>
                    <a:cubicBezTo>
                      <a:pt x="526" y="1037"/>
                      <a:pt x="526" y="1030"/>
                      <a:pt x="529" y="1023"/>
                    </a:cubicBezTo>
                    <a:cubicBezTo>
                      <a:pt x="532" y="1017"/>
                      <a:pt x="535" y="1013"/>
                      <a:pt x="534" y="1007"/>
                    </a:cubicBezTo>
                    <a:cubicBezTo>
                      <a:pt x="534" y="1006"/>
                      <a:pt x="533" y="1004"/>
                      <a:pt x="533" y="1003"/>
                    </a:cubicBezTo>
                    <a:cubicBezTo>
                      <a:pt x="530" y="999"/>
                      <a:pt x="529" y="996"/>
                      <a:pt x="529" y="991"/>
                    </a:cubicBezTo>
                    <a:cubicBezTo>
                      <a:pt x="529" y="987"/>
                      <a:pt x="532" y="984"/>
                      <a:pt x="534" y="981"/>
                    </a:cubicBezTo>
                    <a:cubicBezTo>
                      <a:pt x="537" y="976"/>
                      <a:pt x="538" y="970"/>
                      <a:pt x="536" y="965"/>
                    </a:cubicBezTo>
                    <a:cubicBezTo>
                      <a:pt x="535" y="964"/>
                      <a:pt x="534" y="963"/>
                      <a:pt x="532" y="963"/>
                    </a:cubicBezTo>
                    <a:cubicBezTo>
                      <a:pt x="532" y="961"/>
                      <a:pt x="531" y="959"/>
                      <a:pt x="531" y="958"/>
                    </a:cubicBezTo>
                    <a:cubicBezTo>
                      <a:pt x="530" y="954"/>
                      <a:pt x="530" y="950"/>
                      <a:pt x="530" y="947"/>
                    </a:cubicBezTo>
                    <a:cubicBezTo>
                      <a:pt x="531" y="940"/>
                      <a:pt x="534" y="933"/>
                      <a:pt x="535" y="926"/>
                    </a:cubicBezTo>
                    <a:cubicBezTo>
                      <a:pt x="535" y="925"/>
                      <a:pt x="535" y="925"/>
                      <a:pt x="535" y="925"/>
                    </a:cubicBezTo>
                    <a:cubicBezTo>
                      <a:pt x="537" y="923"/>
                      <a:pt x="538" y="922"/>
                      <a:pt x="539" y="921"/>
                    </a:cubicBezTo>
                    <a:cubicBezTo>
                      <a:pt x="545" y="916"/>
                      <a:pt x="550" y="910"/>
                      <a:pt x="554" y="903"/>
                    </a:cubicBezTo>
                    <a:cubicBezTo>
                      <a:pt x="559" y="895"/>
                      <a:pt x="561" y="886"/>
                      <a:pt x="565" y="877"/>
                    </a:cubicBezTo>
                    <a:cubicBezTo>
                      <a:pt x="568" y="870"/>
                      <a:pt x="573" y="861"/>
                      <a:pt x="574" y="853"/>
                    </a:cubicBezTo>
                    <a:cubicBezTo>
                      <a:pt x="579" y="840"/>
                      <a:pt x="584" y="828"/>
                      <a:pt x="587" y="815"/>
                    </a:cubicBezTo>
                    <a:cubicBezTo>
                      <a:pt x="593" y="796"/>
                      <a:pt x="598" y="777"/>
                      <a:pt x="602" y="758"/>
                    </a:cubicBezTo>
                    <a:cubicBezTo>
                      <a:pt x="605" y="739"/>
                      <a:pt x="607" y="720"/>
                      <a:pt x="615" y="703"/>
                    </a:cubicBezTo>
                    <a:cubicBezTo>
                      <a:pt x="623" y="687"/>
                      <a:pt x="636" y="674"/>
                      <a:pt x="646" y="659"/>
                    </a:cubicBezTo>
                    <a:cubicBezTo>
                      <a:pt x="655" y="644"/>
                      <a:pt x="662" y="628"/>
                      <a:pt x="671" y="613"/>
                    </a:cubicBezTo>
                    <a:cubicBezTo>
                      <a:pt x="680" y="598"/>
                      <a:pt x="693" y="585"/>
                      <a:pt x="702" y="570"/>
                    </a:cubicBezTo>
                    <a:cubicBezTo>
                      <a:pt x="712" y="554"/>
                      <a:pt x="720" y="538"/>
                      <a:pt x="728" y="521"/>
                    </a:cubicBezTo>
                    <a:cubicBezTo>
                      <a:pt x="735" y="504"/>
                      <a:pt x="742" y="487"/>
                      <a:pt x="746" y="469"/>
                    </a:cubicBezTo>
                    <a:cubicBezTo>
                      <a:pt x="751" y="450"/>
                      <a:pt x="753" y="431"/>
                      <a:pt x="754" y="413"/>
                    </a:cubicBezTo>
                    <a:cubicBezTo>
                      <a:pt x="756" y="374"/>
                      <a:pt x="753" y="335"/>
                      <a:pt x="746" y="297"/>
                    </a:cubicBezTo>
                    <a:close/>
                    <a:moveTo>
                      <a:pt x="734" y="276"/>
                    </a:moveTo>
                    <a:cubicBezTo>
                      <a:pt x="739" y="295"/>
                      <a:pt x="742" y="314"/>
                      <a:pt x="744" y="333"/>
                    </a:cubicBezTo>
                    <a:cubicBezTo>
                      <a:pt x="741" y="327"/>
                      <a:pt x="739" y="321"/>
                      <a:pt x="737" y="316"/>
                    </a:cubicBezTo>
                    <a:cubicBezTo>
                      <a:pt x="733" y="307"/>
                      <a:pt x="726" y="299"/>
                      <a:pt x="721" y="290"/>
                    </a:cubicBezTo>
                    <a:cubicBezTo>
                      <a:pt x="718" y="286"/>
                      <a:pt x="715" y="282"/>
                      <a:pt x="711" y="278"/>
                    </a:cubicBezTo>
                    <a:cubicBezTo>
                      <a:pt x="713" y="273"/>
                      <a:pt x="715" y="268"/>
                      <a:pt x="717" y="263"/>
                    </a:cubicBezTo>
                    <a:cubicBezTo>
                      <a:pt x="718" y="259"/>
                      <a:pt x="719" y="255"/>
                      <a:pt x="719" y="251"/>
                    </a:cubicBezTo>
                    <a:cubicBezTo>
                      <a:pt x="723" y="255"/>
                      <a:pt x="727" y="259"/>
                      <a:pt x="731" y="263"/>
                    </a:cubicBezTo>
                    <a:cubicBezTo>
                      <a:pt x="732" y="268"/>
                      <a:pt x="733" y="272"/>
                      <a:pt x="734" y="276"/>
                    </a:cubicBezTo>
                    <a:close/>
                    <a:moveTo>
                      <a:pt x="721" y="233"/>
                    </a:moveTo>
                    <a:cubicBezTo>
                      <a:pt x="725" y="242"/>
                      <a:pt x="728" y="251"/>
                      <a:pt x="730" y="261"/>
                    </a:cubicBezTo>
                    <a:cubicBezTo>
                      <a:pt x="727" y="257"/>
                      <a:pt x="723" y="253"/>
                      <a:pt x="719" y="249"/>
                    </a:cubicBezTo>
                    <a:cubicBezTo>
                      <a:pt x="720" y="246"/>
                      <a:pt x="720" y="244"/>
                      <a:pt x="721" y="241"/>
                    </a:cubicBezTo>
                    <a:cubicBezTo>
                      <a:pt x="721" y="238"/>
                      <a:pt x="721" y="236"/>
                      <a:pt x="721" y="233"/>
                    </a:cubicBezTo>
                    <a:close/>
                    <a:moveTo>
                      <a:pt x="695" y="187"/>
                    </a:moveTo>
                    <a:cubicBezTo>
                      <a:pt x="693" y="186"/>
                      <a:pt x="691" y="185"/>
                      <a:pt x="688" y="183"/>
                    </a:cubicBezTo>
                    <a:cubicBezTo>
                      <a:pt x="686" y="182"/>
                      <a:pt x="684" y="181"/>
                      <a:pt x="683" y="180"/>
                    </a:cubicBezTo>
                    <a:cubicBezTo>
                      <a:pt x="683" y="176"/>
                      <a:pt x="683" y="173"/>
                      <a:pt x="684" y="169"/>
                    </a:cubicBezTo>
                    <a:cubicBezTo>
                      <a:pt x="686" y="172"/>
                      <a:pt x="688" y="175"/>
                      <a:pt x="690" y="177"/>
                    </a:cubicBezTo>
                    <a:cubicBezTo>
                      <a:pt x="702" y="193"/>
                      <a:pt x="712" y="211"/>
                      <a:pt x="719" y="229"/>
                    </a:cubicBezTo>
                    <a:cubicBezTo>
                      <a:pt x="720" y="232"/>
                      <a:pt x="720" y="235"/>
                      <a:pt x="720" y="238"/>
                    </a:cubicBezTo>
                    <a:cubicBezTo>
                      <a:pt x="719" y="242"/>
                      <a:pt x="719" y="245"/>
                      <a:pt x="718" y="248"/>
                    </a:cubicBezTo>
                    <a:cubicBezTo>
                      <a:pt x="715" y="245"/>
                      <a:pt x="712" y="241"/>
                      <a:pt x="709" y="238"/>
                    </a:cubicBezTo>
                    <a:cubicBezTo>
                      <a:pt x="703" y="231"/>
                      <a:pt x="696" y="224"/>
                      <a:pt x="690" y="218"/>
                    </a:cubicBezTo>
                    <a:cubicBezTo>
                      <a:pt x="687" y="215"/>
                      <a:pt x="684" y="213"/>
                      <a:pt x="681" y="210"/>
                    </a:cubicBezTo>
                    <a:cubicBezTo>
                      <a:pt x="682" y="206"/>
                      <a:pt x="682" y="202"/>
                      <a:pt x="682" y="198"/>
                    </a:cubicBezTo>
                    <a:cubicBezTo>
                      <a:pt x="682" y="192"/>
                      <a:pt x="682" y="187"/>
                      <a:pt x="683" y="181"/>
                    </a:cubicBezTo>
                    <a:cubicBezTo>
                      <a:pt x="683" y="181"/>
                      <a:pt x="683" y="181"/>
                      <a:pt x="683" y="181"/>
                    </a:cubicBezTo>
                    <a:cubicBezTo>
                      <a:pt x="686" y="183"/>
                      <a:pt x="688" y="185"/>
                      <a:pt x="691" y="186"/>
                    </a:cubicBezTo>
                    <a:cubicBezTo>
                      <a:pt x="692" y="187"/>
                      <a:pt x="697" y="189"/>
                      <a:pt x="697" y="191"/>
                    </a:cubicBezTo>
                    <a:cubicBezTo>
                      <a:pt x="697" y="191"/>
                      <a:pt x="699" y="191"/>
                      <a:pt x="699" y="191"/>
                    </a:cubicBezTo>
                    <a:cubicBezTo>
                      <a:pt x="698" y="189"/>
                      <a:pt x="697" y="188"/>
                      <a:pt x="695" y="187"/>
                    </a:cubicBezTo>
                    <a:close/>
                    <a:moveTo>
                      <a:pt x="656" y="134"/>
                    </a:moveTo>
                    <a:cubicBezTo>
                      <a:pt x="664" y="146"/>
                      <a:pt x="673" y="157"/>
                      <a:pt x="682" y="168"/>
                    </a:cubicBezTo>
                    <a:cubicBezTo>
                      <a:pt x="682" y="171"/>
                      <a:pt x="682" y="175"/>
                      <a:pt x="682" y="178"/>
                    </a:cubicBezTo>
                    <a:cubicBezTo>
                      <a:pt x="682" y="179"/>
                      <a:pt x="682" y="179"/>
                      <a:pt x="681" y="179"/>
                    </a:cubicBezTo>
                    <a:cubicBezTo>
                      <a:pt x="676" y="175"/>
                      <a:pt x="671" y="170"/>
                      <a:pt x="666" y="167"/>
                    </a:cubicBezTo>
                    <a:cubicBezTo>
                      <a:pt x="663" y="165"/>
                      <a:pt x="660" y="163"/>
                      <a:pt x="657" y="161"/>
                    </a:cubicBezTo>
                    <a:cubicBezTo>
                      <a:pt x="657" y="158"/>
                      <a:pt x="657" y="156"/>
                      <a:pt x="656" y="153"/>
                    </a:cubicBezTo>
                    <a:cubicBezTo>
                      <a:pt x="656" y="148"/>
                      <a:pt x="656" y="142"/>
                      <a:pt x="656" y="137"/>
                    </a:cubicBezTo>
                    <a:cubicBezTo>
                      <a:pt x="656" y="136"/>
                      <a:pt x="655" y="134"/>
                      <a:pt x="655" y="133"/>
                    </a:cubicBezTo>
                    <a:cubicBezTo>
                      <a:pt x="655" y="133"/>
                      <a:pt x="656" y="134"/>
                      <a:pt x="656" y="134"/>
                    </a:cubicBezTo>
                    <a:close/>
                    <a:moveTo>
                      <a:pt x="611" y="87"/>
                    </a:moveTo>
                    <a:cubicBezTo>
                      <a:pt x="616" y="90"/>
                      <a:pt x="621" y="93"/>
                      <a:pt x="626" y="96"/>
                    </a:cubicBezTo>
                    <a:cubicBezTo>
                      <a:pt x="631" y="101"/>
                      <a:pt x="635" y="105"/>
                      <a:pt x="639" y="110"/>
                    </a:cubicBezTo>
                    <a:cubicBezTo>
                      <a:pt x="645" y="116"/>
                      <a:pt x="649" y="123"/>
                      <a:pt x="654" y="130"/>
                    </a:cubicBezTo>
                    <a:cubicBezTo>
                      <a:pt x="654" y="132"/>
                      <a:pt x="654" y="134"/>
                      <a:pt x="654" y="136"/>
                    </a:cubicBezTo>
                    <a:cubicBezTo>
                      <a:pt x="655" y="141"/>
                      <a:pt x="655" y="146"/>
                      <a:pt x="655" y="152"/>
                    </a:cubicBezTo>
                    <a:cubicBezTo>
                      <a:pt x="655" y="154"/>
                      <a:pt x="655" y="157"/>
                      <a:pt x="656" y="160"/>
                    </a:cubicBezTo>
                    <a:cubicBezTo>
                      <a:pt x="651" y="157"/>
                      <a:pt x="646" y="154"/>
                      <a:pt x="641" y="150"/>
                    </a:cubicBezTo>
                    <a:cubicBezTo>
                      <a:pt x="633" y="145"/>
                      <a:pt x="626" y="140"/>
                      <a:pt x="618" y="135"/>
                    </a:cubicBezTo>
                    <a:cubicBezTo>
                      <a:pt x="617" y="131"/>
                      <a:pt x="617" y="127"/>
                      <a:pt x="616" y="123"/>
                    </a:cubicBezTo>
                    <a:cubicBezTo>
                      <a:pt x="616" y="116"/>
                      <a:pt x="614" y="109"/>
                      <a:pt x="613" y="103"/>
                    </a:cubicBezTo>
                    <a:cubicBezTo>
                      <a:pt x="613" y="100"/>
                      <a:pt x="613" y="97"/>
                      <a:pt x="612" y="94"/>
                    </a:cubicBezTo>
                    <a:cubicBezTo>
                      <a:pt x="611" y="91"/>
                      <a:pt x="611" y="89"/>
                      <a:pt x="610" y="87"/>
                    </a:cubicBezTo>
                    <a:cubicBezTo>
                      <a:pt x="610" y="87"/>
                      <a:pt x="611" y="87"/>
                      <a:pt x="611" y="87"/>
                    </a:cubicBezTo>
                    <a:close/>
                    <a:moveTo>
                      <a:pt x="26" y="258"/>
                    </a:moveTo>
                    <a:cubicBezTo>
                      <a:pt x="27" y="259"/>
                      <a:pt x="27" y="261"/>
                      <a:pt x="28" y="262"/>
                    </a:cubicBezTo>
                    <a:cubicBezTo>
                      <a:pt x="29" y="266"/>
                      <a:pt x="30" y="269"/>
                      <a:pt x="32" y="272"/>
                    </a:cubicBezTo>
                    <a:cubicBezTo>
                      <a:pt x="33" y="275"/>
                      <a:pt x="35" y="278"/>
                      <a:pt x="36" y="281"/>
                    </a:cubicBezTo>
                    <a:cubicBezTo>
                      <a:pt x="36" y="281"/>
                      <a:pt x="36" y="281"/>
                      <a:pt x="36" y="282"/>
                    </a:cubicBezTo>
                    <a:cubicBezTo>
                      <a:pt x="33" y="283"/>
                      <a:pt x="31" y="285"/>
                      <a:pt x="28" y="286"/>
                    </a:cubicBezTo>
                    <a:cubicBezTo>
                      <a:pt x="25" y="287"/>
                      <a:pt x="23" y="288"/>
                      <a:pt x="20" y="289"/>
                    </a:cubicBezTo>
                    <a:cubicBezTo>
                      <a:pt x="19" y="290"/>
                      <a:pt x="18" y="291"/>
                      <a:pt x="16" y="292"/>
                    </a:cubicBezTo>
                    <a:cubicBezTo>
                      <a:pt x="19" y="280"/>
                      <a:pt x="22" y="269"/>
                      <a:pt x="26" y="258"/>
                    </a:cubicBezTo>
                    <a:close/>
                    <a:moveTo>
                      <a:pt x="48" y="526"/>
                    </a:moveTo>
                    <a:cubicBezTo>
                      <a:pt x="48" y="525"/>
                      <a:pt x="47" y="525"/>
                      <a:pt x="47" y="524"/>
                    </a:cubicBezTo>
                    <a:cubicBezTo>
                      <a:pt x="47" y="524"/>
                      <a:pt x="48" y="524"/>
                      <a:pt x="48" y="525"/>
                    </a:cubicBezTo>
                    <a:cubicBezTo>
                      <a:pt x="48" y="525"/>
                      <a:pt x="48" y="525"/>
                      <a:pt x="48" y="526"/>
                    </a:cubicBezTo>
                    <a:close/>
                    <a:moveTo>
                      <a:pt x="78" y="585"/>
                    </a:moveTo>
                    <a:cubicBezTo>
                      <a:pt x="71" y="574"/>
                      <a:pt x="65" y="562"/>
                      <a:pt x="59" y="550"/>
                    </a:cubicBezTo>
                    <a:cubicBezTo>
                      <a:pt x="56" y="543"/>
                      <a:pt x="52" y="536"/>
                      <a:pt x="49" y="529"/>
                    </a:cubicBezTo>
                    <a:cubicBezTo>
                      <a:pt x="50" y="528"/>
                      <a:pt x="50" y="527"/>
                      <a:pt x="50" y="526"/>
                    </a:cubicBezTo>
                    <a:cubicBezTo>
                      <a:pt x="54" y="529"/>
                      <a:pt x="57" y="532"/>
                      <a:pt x="60" y="535"/>
                    </a:cubicBezTo>
                    <a:cubicBezTo>
                      <a:pt x="61" y="537"/>
                      <a:pt x="64" y="538"/>
                      <a:pt x="66" y="539"/>
                    </a:cubicBezTo>
                    <a:cubicBezTo>
                      <a:pt x="68" y="541"/>
                      <a:pt x="70" y="543"/>
                      <a:pt x="73" y="544"/>
                    </a:cubicBezTo>
                    <a:cubicBezTo>
                      <a:pt x="75" y="546"/>
                      <a:pt x="76" y="548"/>
                      <a:pt x="79" y="549"/>
                    </a:cubicBezTo>
                    <a:cubicBezTo>
                      <a:pt x="80" y="550"/>
                      <a:pt x="81" y="550"/>
                      <a:pt x="82" y="551"/>
                    </a:cubicBezTo>
                    <a:cubicBezTo>
                      <a:pt x="83" y="551"/>
                      <a:pt x="84" y="552"/>
                      <a:pt x="85" y="553"/>
                    </a:cubicBezTo>
                    <a:cubicBezTo>
                      <a:pt x="84" y="556"/>
                      <a:pt x="84" y="559"/>
                      <a:pt x="83" y="562"/>
                    </a:cubicBezTo>
                    <a:cubicBezTo>
                      <a:pt x="82" y="567"/>
                      <a:pt x="81" y="572"/>
                      <a:pt x="80" y="577"/>
                    </a:cubicBezTo>
                    <a:cubicBezTo>
                      <a:pt x="79" y="579"/>
                      <a:pt x="79" y="582"/>
                      <a:pt x="78" y="584"/>
                    </a:cubicBezTo>
                    <a:cubicBezTo>
                      <a:pt x="78" y="584"/>
                      <a:pt x="78" y="585"/>
                      <a:pt x="78" y="585"/>
                    </a:cubicBezTo>
                    <a:close/>
                    <a:moveTo>
                      <a:pt x="311" y="1201"/>
                    </a:moveTo>
                    <a:cubicBezTo>
                      <a:pt x="313" y="1201"/>
                      <a:pt x="315" y="1201"/>
                      <a:pt x="316" y="1201"/>
                    </a:cubicBezTo>
                    <a:cubicBezTo>
                      <a:pt x="317" y="1204"/>
                      <a:pt x="319" y="1206"/>
                      <a:pt x="319" y="1208"/>
                    </a:cubicBezTo>
                    <a:cubicBezTo>
                      <a:pt x="320" y="1209"/>
                      <a:pt x="320" y="1210"/>
                      <a:pt x="320" y="1211"/>
                    </a:cubicBezTo>
                    <a:cubicBezTo>
                      <a:pt x="320" y="1211"/>
                      <a:pt x="319" y="1211"/>
                      <a:pt x="318" y="1211"/>
                    </a:cubicBezTo>
                    <a:cubicBezTo>
                      <a:pt x="316" y="1207"/>
                      <a:pt x="314" y="1204"/>
                      <a:pt x="311" y="1201"/>
                    </a:cubicBezTo>
                    <a:close/>
                    <a:moveTo>
                      <a:pt x="339" y="1205"/>
                    </a:moveTo>
                    <a:cubicBezTo>
                      <a:pt x="338" y="1205"/>
                      <a:pt x="338" y="1205"/>
                      <a:pt x="338" y="1206"/>
                    </a:cubicBezTo>
                    <a:cubicBezTo>
                      <a:pt x="337" y="1206"/>
                      <a:pt x="337" y="1206"/>
                      <a:pt x="337" y="1206"/>
                    </a:cubicBezTo>
                    <a:cubicBezTo>
                      <a:pt x="337" y="1205"/>
                      <a:pt x="337" y="1205"/>
                      <a:pt x="337" y="1204"/>
                    </a:cubicBezTo>
                    <a:cubicBezTo>
                      <a:pt x="337" y="1204"/>
                      <a:pt x="338" y="1204"/>
                      <a:pt x="339" y="1204"/>
                    </a:cubicBezTo>
                    <a:cubicBezTo>
                      <a:pt x="339" y="1204"/>
                      <a:pt x="339" y="1204"/>
                      <a:pt x="339" y="1204"/>
                    </a:cubicBezTo>
                    <a:cubicBezTo>
                      <a:pt x="339" y="1205"/>
                      <a:pt x="339" y="1205"/>
                      <a:pt x="339" y="1205"/>
                    </a:cubicBezTo>
                    <a:close/>
                    <a:moveTo>
                      <a:pt x="339" y="1206"/>
                    </a:moveTo>
                    <a:cubicBezTo>
                      <a:pt x="339" y="1208"/>
                      <a:pt x="339" y="1209"/>
                      <a:pt x="340" y="1211"/>
                    </a:cubicBezTo>
                    <a:cubicBezTo>
                      <a:pt x="339" y="1211"/>
                      <a:pt x="338" y="1211"/>
                      <a:pt x="338" y="1211"/>
                    </a:cubicBezTo>
                    <a:cubicBezTo>
                      <a:pt x="338" y="1210"/>
                      <a:pt x="337" y="1209"/>
                      <a:pt x="337" y="1207"/>
                    </a:cubicBezTo>
                    <a:cubicBezTo>
                      <a:pt x="338" y="1207"/>
                      <a:pt x="338" y="1207"/>
                      <a:pt x="338" y="1207"/>
                    </a:cubicBezTo>
                    <a:cubicBezTo>
                      <a:pt x="339" y="1207"/>
                      <a:pt x="339" y="1206"/>
                      <a:pt x="339" y="1206"/>
                    </a:cubicBezTo>
                    <a:close/>
                    <a:moveTo>
                      <a:pt x="337" y="1212"/>
                    </a:moveTo>
                    <a:cubicBezTo>
                      <a:pt x="336" y="1212"/>
                      <a:pt x="335" y="1212"/>
                      <a:pt x="334" y="1213"/>
                    </a:cubicBezTo>
                    <a:cubicBezTo>
                      <a:pt x="333" y="1212"/>
                      <a:pt x="333" y="1210"/>
                      <a:pt x="332" y="1209"/>
                    </a:cubicBezTo>
                    <a:cubicBezTo>
                      <a:pt x="334" y="1209"/>
                      <a:pt x="335" y="1208"/>
                      <a:pt x="336" y="1208"/>
                    </a:cubicBezTo>
                    <a:cubicBezTo>
                      <a:pt x="336" y="1209"/>
                      <a:pt x="336" y="1210"/>
                      <a:pt x="337" y="1212"/>
                    </a:cubicBezTo>
                    <a:close/>
                    <a:moveTo>
                      <a:pt x="332" y="1208"/>
                    </a:moveTo>
                    <a:cubicBezTo>
                      <a:pt x="332" y="1208"/>
                      <a:pt x="332" y="1208"/>
                      <a:pt x="332" y="1208"/>
                    </a:cubicBezTo>
                    <a:cubicBezTo>
                      <a:pt x="332" y="1207"/>
                      <a:pt x="331" y="1205"/>
                      <a:pt x="331" y="1203"/>
                    </a:cubicBezTo>
                    <a:cubicBezTo>
                      <a:pt x="332" y="1203"/>
                      <a:pt x="334" y="1204"/>
                      <a:pt x="335" y="1204"/>
                    </a:cubicBezTo>
                    <a:cubicBezTo>
                      <a:pt x="335" y="1205"/>
                      <a:pt x="336" y="1206"/>
                      <a:pt x="336" y="1206"/>
                    </a:cubicBezTo>
                    <a:cubicBezTo>
                      <a:pt x="335" y="1207"/>
                      <a:pt x="333" y="1208"/>
                      <a:pt x="332" y="1208"/>
                    </a:cubicBezTo>
                    <a:close/>
                    <a:moveTo>
                      <a:pt x="328" y="1211"/>
                    </a:moveTo>
                    <a:cubicBezTo>
                      <a:pt x="329" y="1210"/>
                      <a:pt x="330" y="1210"/>
                      <a:pt x="331" y="1210"/>
                    </a:cubicBezTo>
                    <a:cubicBezTo>
                      <a:pt x="332" y="1211"/>
                      <a:pt x="332" y="1212"/>
                      <a:pt x="332" y="1213"/>
                    </a:cubicBezTo>
                    <a:cubicBezTo>
                      <a:pt x="332" y="1213"/>
                      <a:pt x="332" y="1213"/>
                      <a:pt x="332" y="1213"/>
                    </a:cubicBezTo>
                    <a:cubicBezTo>
                      <a:pt x="331" y="1213"/>
                      <a:pt x="330" y="1214"/>
                      <a:pt x="329" y="1214"/>
                    </a:cubicBezTo>
                    <a:cubicBezTo>
                      <a:pt x="329" y="1213"/>
                      <a:pt x="328" y="1212"/>
                      <a:pt x="328" y="1211"/>
                    </a:cubicBezTo>
                    <a:close/>
                    <a:moveTo>
                      <a:pt x="328" y="1214"/>
                    </a:moveTo>
                    <a:cubicBezTo>
                      <a:pt x="327" y="1215"/>
                      <a:pt x="325" y="1215"/>
                      <a:pt x="324" y="1216"/>
                    </a:cubicBezTo>
                    <a:cubicBezTo>
                      <a:pt x="324" y="1215"/>
                      <a:pt x="324" y="1215"/>
                      <a:pt x="324" y="1215"/>
                    </a:cubicBezTo>
                    <a:cubicBezTo>
                      <a:pt x="323" y="1214"/>
                      <a:pt x="323" y="1213"/>
                      <a:pt x="322" y="1212"/>
                    </a:cubicBezTo>
                    <a:cubicBezTo>
                      <a:pt x="324" y="1212"/>
                      <a:pt x="325" y="1211"/>
                      <a:pt x="327" y="1211"/>
                    </a:cubicBezTo>
                    <a:cubicBezTo>
                      <a:pt x="327" y="1212"/>
                      <a:pt x="327" y="1213"/>
                      <a:pt x="328" y="1214"/>
                    </a:cubicBezTo>
                    <a:close/>
                    <a:moveTo>
                      <a:pt x="331" y="1208"/>
                    </a:moveTo>
                    <a:cubicBezTo>
                      <a:pt x="331" y="1208"/>
                      <a:pt x="331" y="1209"/>
                      <a:pt x="331" y="1209"/>
                    </a:cubicBezTo>
                    <a:cubicBezTo>
                      <a:pt x="330" y="1209"/>
                      <a:pt x="329" y="1209"/>
                      <a:pt x="327" y="1210"/>
                    </a:cubicBezTo>
                    <a:cubicBezTo>
                      <a:pt x="327" y="1207"/>
                      <a:pt x="326" y="1205"/>
                      <a:pt x="325" y="1203"/>
                    </a:cubicBezTo>
                    <a:cubicBezTo>
                      <a:pt x="327" y="1203"/>
                      <a:pt x="328" y="1203"/>
                      <a:pt x="329" y="1203"/>
                    </a:cubicBezTo>
                    <a:cubicBezTo>
                      <a:pt x="329" y="1203"/>
                      <a:pt x="330" y="1204"/>
                      <a:pt x="330" y="1204"/>
                    </a:cubicBezTo>
                    <a:cubicBezTo>
                      <a:pt x="330" y="1206"/>
                      <a:pt x="330" y="1207"/>
                      <a:pt x="331" y="1208"/>
                    </a:cubicBezTo>
                    <a:close/>
                    <a:moveTo>
                      <a:pt x="326" y="1210"/>
                    </a:moveTo>
                    <a:cubicBezTo>
                      <a:pt x="325" y="1210"/>
                      <a:pt x="323" y="1210"/>
                      <a:pt x="322" y="1211"/>
                    </a:cubicBezTo>
                    <a:cubicBezTo>
                      <a:pt x="321" y="1210"/>
                      <a:pt x="321" y="1209"/>
                      <a:pt x="321" y="1208"/>
                    </a:cubicBezTo>
                    <a:cubicBezTo>
                      <a:pt x="320" y="1206"/>
                      <a:pt x="319" y="1204"/>
                      <a:pt x="318" y="1202"/>
                    </a:cubicBezTo>
                    <a:cubicBezTo>
                      <a:pt x="319" y="1202"/>
                      <a:pt x="321" y="1202"/>
                      <a:pt x="322" y="1202"/>
                    </a:cubicBezTo>
                    <a:cubicBezTo>
                      <a:pt x="323" y="1202"/>
                      <a:pt x="323" y="1202"/>
                      <a:pt x="324" y="1202"/>
                    </a:cubicBezTo>
                    <a:cubicBezTo>
                      <a:pt x="324" y="1205"/>
                      <a:pt x="325" y="1207"/>
                      <a:pt x="326" y="1210"/>
                    </a:cubicBezTo>
                    <a:close/>
                    <a:moveTo>
                      <a:pt x="318" y="1213"/>
                    </a:moveTo>
                    <a:cubicBezTo>
                      <a:pt x="318" y="1213"/>
                      <a:pt x="318" y="1212"/>
                      <a:pt x="318" y="1212"/>
                    </a:cubicBezTo>
                    <a:cubicBezTo>
                      <a:pt x="319" y="1212"/>
                      <a:pt x="320" y="1212"/>
                      <a:pt x="321" y="1212"/>
                    </a:cubicBezTo>
                    <a:cubicBezTo>
                      <a:pt x="321" y="1213"/>
                      <a:pt x="322" y="1214"/>
                      <a:pt x="322" y="1216"/>
                    </a:cubicBezTo>
                    <a:cubicBezTo>
                      <a:pt x="322" y="1216"/>
                      <a:pt x="323" y="1216"/>
                      <a:pt x="323" y="1216"/>
                    </a:cubicBezTo>
                    <a:cubicBezTo>
                      <a:pt x="322" y="1216"/>
                      <a:pt x="321" y="1216"/>
                      <a:pt x="320" y="1217"/>
                    </a:cubicBezTo>
                    <a:cubicBezTo>
                      <a:pt x="319" y="1215"/>
                      <a:pt x="319" y="1214"/>
                      <a:pt x="318" y="1213"/>
                    </a:cubicBezTo>
                    <a:close/>
                    <a:moveTo>
                      <a:pt x="324" y="1223"/>
                    </a:moveTo>
                    <a:cubicBezTo>
                      <a:pt x="322" y="1222"/>
                      <a:pt x="321" y="1220"/>
                      <a:pt x="320" y="1218"/>
                    </a:cubicBezTo>
                    <a:cubicBezTo>
                      <a:pt x="321" y="1218"/>
                      <a:pt x="322" y="1217"/>
                      <a:pt x="323" y="1217"/>
                    </a:cubicBezTo>
                    <a:cubicBezTo>
                      <a:pt x="324" y="1219"/>
                      <a:pt x="326" y="1222"/>
                      <a:pt x="327" y="1224"/>
                    </a:cubicBezTo>
                    <a:cubicBezTo>
                      <a:pt x="327" y="1224"/>
                      <a:pt x="327" y="1224"/>
                      <a:pt x="327" y="1224"/>
                    </a:cubicBezTo>
                    <a:cubicBezTo>
                      <a:pt x="326" y="1224"/>
                      <a:pt x="325" y="1224"/>
                      <a:pt x="324" y="1223"/>
                    </a:cubicBezTo>
                    <a:close/>
                    <a:moveTo>
                      <a:pt x="328" y="1225"/>
                    </a:moveTo>
                    <a:cubicBezTo>
                      <a:pt x="328" y="1224"/>
                      <a:pt x="327" y="1222"/>
                      <a:pt x="327" y="1222"/>
                    </a:cubicBezTo>
                    <a:cubicBezTo>
                      <a:pt x="326" y="1220"/>
                      <a:pt x="325" y="1218"/>
                      <a:pt x="324" y="1217"/>
                    </a:cubicBezTo>
                    <a:cubicBezTo>
                      <a:pt x="326" y="1216"/>
                      <a:pt x="327" y="1216"/>
                      <a:pt x="328" y="1216"/>
                    </a:cubicBezTo>
                    <a:cubicBezTo>
                      <a:pt x="329" y="1216"/>
                      <a:pt x="329" y="1217"/>
                      <a:pt x="329" y="1218"/>
                    </a:cubicBezTo>
                    <a:cubicBezTo>
                      <a:pt x="330" y="1220"/>
                      <a:pt x="330" y="1221"/>
                      <a:pt x="331" y="1223"/>
                    </a:cubicBezTo>
                    <a:cubicBezTo>
                      <a:pt x="330" y="1224"/>
                      <a:pt x="329" y="1224"/>
                      <a:pt x="328" y="1225"/>
                    </a:cubicBezTo>
                    <a:close/>
                    <a:moveTo>
                      <a:pt x="332" y="1222"/>
                    </a:moveTo>
                    <a:cubicBezTo>
                      <a:pt x="331" y="1220"/>
                      <a:pt x="330" y="1217"/>
                      <a:pt x="330" y="1215"/>
                    </a:cubicBezTo>
                    <a:cubicBezTo>
                      <a:pt x="331" y="1215"/>
                      <a:pt x="332" y="1215"/>
                      <a:pt x="333" y="1214"/>
                    </a:cubicBezTo>
                    <a:cubicBezTo>
                      <a:pt x="334" y="1216"/>
                      <a:pt x="335" y="1219"/>
                      <a:pt x="335" y="1221"/>
                    </a:cubicBezTo>
                    <a:cubicBezTo>
                      <a:pt x="335" y="1221"/>
                      <a:pt x="336" y="1222"/>
                      <a:pt x="336" y="1222"/>
                    </a:cubicBezTo>
                    <a:cubicBezTo>
                      <a:pt x="335" y="1223"/>
                      <a:pt x="333" y="1223"/>
                      <a:pt x="332" y="1223"/>
                    </a:cubicBezTo>
                    <a:cubicBezTo>
                      <a:pt x="332" y="1223"/>
                      <a:pt x="332" y="1222"/>
                      <a:pt x="332" y="1222"/>
                    </a:cubicBezTo>
                    <a:close/>
                    <a:moveTo>
                      <a:pt x="333" y="1225"/>
                    </a:moveTo>
                    <a:cubicBezTo>
                      <a:pt x="333" y="1225"/>
                      <a:pt x="333" y="1225"/>
                      <a:pt x="333" y="1225"/>
                    </a:cubicBezTo>
                    <a:cubicBezTo>
                      <a:pt x="333" y="1225"/>
                      <a:pt x="333" y="1225"/>
                      <a:pt x="333" y="1224"/>
                    </a:cubicBezTo>
                    <a:cubicBezTo>
                      <a:pt x="334" y="1224"/>
                      <a:pt x="335" y="1224"/>
                      <a:pt x="336" y="1223"/>
                    </a:cubicBezTo>
                    <a:cubicBezTo>
                      <a:pt x="336" y="1224"/>
                      <a:pt x="336" y="1225"/>
                      <a:pt x="337" y="1225"/>
                    </a:cubicBezTo>
                    <a:cubicBezTo>
                      <a:pt x="336" y="1225"/>
                      <a:pt x="335" y="1225"/>
                      <a:pt x="333" y="1225"/>
                    </a:cubicBezTo>
                    <a:close/>
                    <a:moveTo>
                      <a:pt x="334" y="1215"/>
                    </a:moveTo>
                    <a:cubicBezTo>
                      <a:pt x="334" y="1214"/>
                      <a:pt x="334" y="1214"/>
                      <a:pt x="334" y="1214"/>
                    </a:cubicBezTo>
                    <a:cubicBezTo>
                      <a:pt x="335" y="1214"/>
                      <a:pt x="336" y="1213"/>
                      <a:pt x="337" y="1213"/>
                    </a:cubicBezTo>
                    <a:cubicBezTo>
                      <a:pt x="337" y="1214"/>
                      <a:pt x="337" y="1215"/>
                      <a:pt x="338" y="1216"/>
                    </a:cubicBezTo>
                    <a:cubicBezTo>
                      <a:pt x="338" y="1218"/>
                      <a:pt x="338" y="1220"/>
                      <a:pt x="338" y="1221"/>
                    </a:cubicBezTo>
                    <a:cubicBezTo>
                      <a:pt x="338" y="1222"/>
                      <a:pt x="338" y="1222"/>
                      <a:pt x="337" y="1222"/>
                    </a:cubicBezTo>
                    <a:cubicBezTo>
                      <a:pt x="337" y="1222"/>
                      <a:pt x="337" y="1222"/>
                      <a:pt x="337" y="1222"/>
                    </a:cubicBezTo>
                    <a:cubicBezTo>
                      <a:pt x="336" y="1219"/>
                      <a:pt x="335" y="1217"/>
                      <a:pt x="334" y="1215"/>
                    </a:cubicBezTo>
                    <a:close/>
                    <a:moveTo>
                      <a:pt x="338" y="1225"/>
                    </a:moveTo>
                    <a:cubicBezTo>
                      <a:pt x="338" y="1225"/>
                      <a:pt x="337" y="1224"/>
                      <a:pt x="337" y="1223"/>
                    </a:cubicBezTo>
                    <a:cubicBezTo>
                      <a:pt x="338" y="1223"/>
                      <a:pt x="338" y="1223"/>
                      <a:pt x="338" y="1223"/>
                    </a:cubicBezTo>
                    <a:cubicBezTo>
                      <a:pt x="339" y="1224"/>
                      <a:pt x="339" y="1224"/>
                      <a:pt x="339" y="1225"/>
                    </a:cubicBezTo>
                    <a:cubicBezTo>
                      <a:pt x="339" y="1225"/>
                      <a:pt x="338" y="1225"/>
                      <a:pt x="338" y="1225"/>
                    </a:cubicBezTo>
                    <a:close/>
                    <a:moveTo>
                      <a:pt x="339" y="1216"/>
                    </a:moveTo>
                    <a:cubicBezTo>
                      <a:pt x="338" y="1215"/>
                      <a:pt x="338" y="1214"/>
                      <a:pt x="338" y="1212"/>
                    </a:cubicBezTo>
                    <a:cubicBezTo>
                      <a:pt x="339" y="1212"/>
                      <a:pt x="339" y="1212"/>
                      <a:pt x="340" y="1212"/>
                    </a:cubicBezTo>
                    <a:cubicBezTo>
                      <a:pt x="340" y="1214"/>
                      <a:pt x="340" y="1216"/>
                      <a:pt x="341" y="1218"/>
                    </a:cubicBezTo>
                    <a:cubicBezTo>
                      <a:pt x="341" y="1219"/>
                      <a:pt x="341" y="1219"/>
                      <a:pt x="341" y="1220"/>
                    </a:cubicBezTo>
                    <a:cubicBezTo>
                      <a:pt x="340" y="1220"/>
                      <a:pt x="340" y="1221"/>
                      <a:pt x="339" y="1221"/>
                    </a:cubicBezTo>
                    <a:cubicBezTo>
                      <a:pt x="339" y="1219"/>
                      <a:pt x="339" y="1218"/>
                      <a:pt x="339" y="1216"/>
                    </a:cubicBezTo>
                    <a:close/>
                    <a:moveTo>
                      <a:pt x="346" y="1208"/>
                    </a:moveTo>
                    <a:cubicBezTo>
                      <a:pt x="346" y="1208"/>
                      <a:pt x="346" y="1208"/>
                      <a:pt x="346" y="1208"/>
                    </a:cubicBezTo>
                    <a:cubicBezTo>
                      <a:pt x="346" y="1208"/>
                      <a:pt x="346" y="1208"/>
                      <a:pt x="346" y="1208"/>
                    </a:cubicBezTo>
                    <a:cubicBezTo>
                      <a:pt x="345" y="1209"/>
                      <a:pt x="343" y="1209"/>
                      <a:pt x="341" y="1210"/>
                    </a:cubicBezTo>
                    <a:cubicBezTo>
                      <a:pt x="341" y="1209"/>
                      <a:pt x="340" y="1207"/>
                      <a:pt x="340" y="1206"/>
                    </a:cubicBezTo>
                    <a:cubicBezTo>
                      <a:pt x="341" y="1205"/>
                      <a:pt x="342" y="1205"/>
                      <a:pt x="342" y="1204"/>
                    </a:cubicBezTo>
                    <a:cubicBezTo>
                      <a:pt x="344" y="1205"/>
                      <a:pt x="345" y="1205"/>
                      <a:pt x="346" y="1205"/>
                    </a:cubicBezTo>
                    <a:cubicBezTo>
                      <a:pt x="346" y="1206"/>
                      <a:pt x="346" y="1207"/>
                      <a:pt x="346" y="1208"/>
                    </a:cubicBezTo>
                    <a:close/>
                    <a:moveTo>
                      <a:pt x="340" y="1225"/>
                    </a:moveTo>
                    <a:cubicBezTo>
                      <a:pt x="340" y="1224"/>
                      <a:pt x="340" y="1223"/>
                      <a:pt x="340" y="1222"/>
                    </a:cubicBezTo>
                    <a:cubicBezTo>
                      <a:pt x="340" y="1222"/>
                      <a:pt x="340" y="1222"/>
                      <a:pt x="340" y="1222"/>
                    </a:cubicBezTo>
                    <a:cubicBezTo>
                      <a:pt x="340" y="1222"/>
                      <a:pt x="341" y="1222"/>
                      <a:pt x="341" y="1222"/>
                    </a:cubicBezTo>
                    <a:cubicBezTo>
                      <a:pt x="342" y="1223"/>
                      <a:pt x="342" y="1224"/>
                      <a:pt x="342" y="1225"/>
                    </a:cubicBezTo>
                    <a:cubicBezTo>
                      <a:pt x="342" y="1225"/>
                      <a:pt x="342" y="1225"/>
                      <a:pt x="342" y="1225"/>
                    </a:cubicBezTo>
                    <a:cubicBezTo>
                      <a:pt x="341" y="1225"/>
                      <a:pt x="341" y="1225"/>
                      <a:pt x="340" y="1225"/>
                    </a:cubicBezTo>
                    <a:close/>
                    <a:moveTo>
                      <a:pt x="342" y="1219"/>
                    </a:moveTo>
                    <a:cubicBezTo>
                      <a:pt x="342" y="1216"/>
                      <a:pt x="341" y="1214"/>
                      <a:pt x="341" y="1211"/>
                    </a:cubicBezTo>
                    <a:cubicBezTo>
                      <a:pt x="343" y="1211"/>
                      <a:pt x="345" y="1210"/>
                      <a:pt x="347" y="1209"/>
                    </a:cubicBezTo>
                    <a:cubicBezTo>
                      <a:pt x="347" y="1210"/>
                      <a:pt x="347" y="1210"/>
                      <a:pt x="347" y="1210"/>
                    </a:cubicBezTo>
                    <a:cubicBezTo>
                      <a:pt x="347" y="1212"/>
                      <a:pt x="347" y="1214"/>
                      <a:pt x="347" y="1216"/>
                    </a:cubicBezTo>
                    <a:cubicBezTo>
                      <a:pt x="347" y="1217"/>
                      <a:pt x="347" y="1217"/>
                      <a:pt x="347" y="1217"/>
                    </a:cubicBezTo>
                    <a:cubicBezTo>
                      <a:pt x="346" y="1218"/>
                      <a:pt x="344" y="1219"/>
                      <a:pt x="342" y="1220"/>
                    </a:cubicBezTo>
                    <a:cubicBezTo>
                      <a:pt x="342" y="1219"/>
                      <a:pt x="342" y="1219"/>
                      <a:pt x="342" y="1219"/>
                    </a:cubicBezTo>
                    <a:close/>
                    <a:moveTo>
                      <a:pt x="343" y="1225"/>
                    </a:moveTo>
                    <a:cubicBezTo>
                      <a:pt x="343" y="1225"/>
                      <a:pt x="343" y="1225"/>
                      <a:pt x="343" y="1225"/>
                    </a:cubicBezTo>
                    <a:cubicBezTo>
                      <a:pt x="343" y="1224"/>
                      <a:pt x="343" y="1222"/>
                      <a:pt x="342" y="1221"/>
                    </a:cubicBezTo>
                    <a:cubicBezTo>
                      <a:pt x="344" y="1220"/>
                      <a:pt x="346" y="1220"/>
                      <a:pt x="347" y="1219"/>
                    </a:cubicBezTo>
                    <a:cubicBezTo>
                      <a:pt x="347" y="1219"/>
                      <a:pt x="347" y="1220"/>
                      <a:pt x="348" y="1221"/>
                    </a:cubicBezTo>
                    <a:cubicBezTo>
                      <a:pt x="348" y="1221"/>
                      <a:pt x="348" y="1224"/>
                      <a:pt x="348" y="1225"/>
                    </a:cubicBezTo>
                    <a:cubicBezTo>
                      <a:pt x="346" y="1225"/>
                      <a:pt x="345" y="1225"/>
                      <a:pt x="343" y="1225"/>
                    </a:cubicBezTo>
                    <a:close/>
                    <a:moveTo>
                      <a:pt x="347" y="1205"/>
                    </a:moveTo>
                    <a:cubicBezTo>
                      <a:pt x="347" y="1205"/>
                      <a:pt x="347" y="1205"/>
                      <a:pt x="347" y="1205"/>
                    </a:cubicBezTo>
                    <a:cubicBezTo>
                      <a:pt x="347" y="1205"/>
                      <a:pt x="347" y="1205"/>
                      <a:pt x="347" y="1205"/>
                    </a:cubicBezTo>
                    <a:cubicBezTo>
                      <a:pt x="349" y="1205"/>
                      <a:pt x="350" y="1205"/>
                      <a:pt x="352" y="1205"/>
                    </a:cubicBezTo>
                    <a:cubicBezTo>
                      <a:pt x="353" y="1205"/>
                      <a:pt x="354" y="1205"/>
                      <a:pt x="355" y="1205"/>
                    </a:cubicBezTo>
                    <a:cubicBezTo>
                      <a:pt x="355" y="1205"/>
                      <a:pt x="355" y="1205"/>
                      <a:pt x="355" y="1205"/>
                    </a:cubicBezTo>
                    <a:cubicBezTo>
                      <a:pt x="354" y="1206"/>
                      <a:pt x="353" y="1206"/>
                      <a:pt x="352" y="1206"/>
                    </a:cubicBezTo>
                    <a:cubicBezTo>
                      <a:pt x="351" y="1207"/>
                      <a:pt x="349" y="1207"/>
                      <a:pt x="348" y="1208"/>
                    </a:cubicBezTo>
                    <a:cubicBezTo>
                      <a:pt x="348" y="1207"/>
                      <a:pt x="348" y="1206"/>
                      <a:pt x="348" y="1206"/>
                    </a:cubicBezTo>
                    <a:cubicBezTo>
                      <a:pt x="348" y="1205"/>
                      <a:pt x="347" y="1205"/>
                      <a:pt x="347" y="1205"/>
                    </a:cubicBezTo>
                    <a:close/>
                    <a:moveTo>
                      <a:pt x="348" y="1214"/>
                    </a:moveTo>
                    <a:cubicBezTo>
                      <a:pt x="348" y="1212"/>
                      <a:pt x="348" y="1211"/>
                      <a:pt x="348" y="1209"/>
                    </a:cubicBezTo>
                    <a:cubicBezTo>
                      <a:pt x="349" y="1208"/>
                      <a:pt x="351" y="1208"/>
                      <a:pt x="352" y="1207"/>
                    </a:cubicBezTo>
                    <a:cubicBezTo>
                      <a:pt x="353" y="1207"/>
                      <a:pt x="353" y="1207"/>
                      <a:pt x="354" y="1207"/>
                    </a:cubicBezTo>
                    <a:cubicBezTo>
                      <a:pt x="354" y="1207"/>
                      <a:pt x="354" y="1208"/>
                      <a:pt x="354" y="1208"/>
                    </a:cubicBezTo>
                    <a:cubicBezTo>
                      <a:pt x="354" y="1210"/>
                      <a:pt x="355" y="1212"/>
                      <a:pt x="355" y="1214"/>
                    </a:cubicBezTo>
                    <a:cubicBezTo>
                      <a:pt x="355" y="1214"/>
                      <a:pt x="355" y="1214"/>
                      <a:pt x="354" y="1214"/>
                    </a:cubicBezTo>
                    <a:cubicBezTo>
                      <a:pt x="352" y="1215"/>
                      <a:pt x="350" y="1216"/>
                      <a:pt x="349" y="1217"/>
                    </a:cubicBezTo>
                    <a:cubicBezTo>
                      <a:pt x="348" y="1216"/>
                      <a:pt x="348" y="1215"/>
                      <a:pt x="348" y="1214"/>
                    </a:cubicBezTo>
                    <a:close/>
                    <a:moveTo>
                      <a:pt x="354" y="1225"/>
                    </a:moveTo>
                    <a:cubicBezTo>
                      <a:pt x="352" y="1225"/>
                      <a:pt x="351" y="1225"/>
                      <a:pt x="349" y="1225"/>
                    </a:cubicBezTo>
                    <a:cubicBezTo>
                      <a:pt x="349" y="1223"/>
                      <a:pt x="349" y="1219"/>
                      <a:pt x="349" y="1218"/>
                    </a:cubicBezTo>
                    <a:cubicBezTo>
                      <a:pt x="349" y="1218"/>
                      <a:pt x="349" y="1218"/>
                      <a:pt x="349" y="1218"/>
                    </a:cubicBezTo>
                    <a:cubicBezTo>
                      <a:pt x="351" y="1217"/>
                      <a:pt x="353" y="1216"/>
                      <a:pt x="355" y="1216"/>
                    </a:cubicBezTo>
                    <a:cubicBezTo>
                      <a:pt x="355" y="1218"/>
                      <a:pt x="355" y="1221"/>
                      <a:pt x="356" y="1224"/>
                    </a:cubicBezTo>
                    <a:cubicBezTo>
                      <a:pt x="355" y="1224"/>
                      <a:pt x="354" y="1225"/>
                      <a:pt x="354" y="1225"/>
                    </a:cubicBezTo>
                    <a:close/>
                    <a:moveTo>
                      <a:pt x="356" y="1212"/>
                    </a:moveTo>
                    <a:cubicBezTo>
                      <a:pt x="356" y="1210"/>
                      <a:pt x="355" y="1208"/>
                      <a:pt x="355" y="1207"/>
                    </a:cubicBezTo>
                    <a:cubicBezTo>
                      <a:pt x="357" y="1206"/>
                      <a:pt x="358" y="1206"/>
                      <a:pt x="359" y="1206"/>
                    </a:cubicBezTo>
                    <a:cubicBezTo>
                      <a:pt x="360" y="1206"/>
                      <a:pt x="361" y="1206"/>
                      <a:pt x="363" y="1206"/>
                    </a:cubicBezTo>
                    <a:cubicBezTo>
                      <a:pt x="362" y="1208"/>
                      <a:pt x="363" y="1210"/>
                      <a:pt x="363" y="1212"/>
                    </a:cubicBezTo>
                    <a:cubicBezTo>
                      <a:pt x="361" y="1213"/>
                      <a:pt x="358" y="1213"/>
                      <a:pt x="356" y="1214"/>
                    </a:cubicBezTo>
                    <a:cubicBezTo>
                      <a:pt x="356" y="1213"/>
                      <a:pt x="356" y="1212"/>
                      <a:pt x="356" y="1212"/>
                    </a:cubicBezTo>
                    <a:close/>
                    <a:moveTo>
                      <a:pt x="356" y="1218"/>
                    </a:moveTo>
                    <a:cubicBezTo>
                      <a:pt x="356" y="1217"/>
                      <a:pt x="356" y="1216"/>
                      <a:pt x="356" y="1215"/>
                    </a:cubicBezTo>
                    <a:cubicBezTo>
                      <a:pt x="356" y="1215"/>
                      <a:pt x="357" y="1215"/>
                      <a:pt x="357" y="1215"/>
                    </a:cubicBezTo>
                    <a:cubicBezTo>
                      <a:pt x="359" y="1214"/>
                      <a:pt x="361" y="1214"/>
                      <a:pt x="363" y="1213"/>
                    </a:cubicBezTo>
                    <a:cubicBezTo>
                      <a:pt x="363" y="1213"/>
                      <a:pt x="363" y="1214"/>
                      <a:pt x="363" y="1214"/>
                    </a:cubicBezTo>
                    <a:cubicBezTo>
                      <a:pt x="363" y="1216"/>
                      <a:pt x="363" y="1217"/>
                      <a:pt x="363" y="1219"/>
                    </a:cubicBezTo>
                    <a:cubicBezTo>
                      <a:pt x="361" y="1220"/>
                      <a:pt x="359" y="1222"/>
                      <a:pt x="357" y="1223"/>
                    </a:cubicBezTo>
                    <a:cubicBezTo>
                      <a:pt x="357" y="1221"/>
                      <a:pt x="357" y="1219"/>
                      <a:pt x="356" y="1218"/>
                    </a:cubicBezTo>
                    <a:close/>
                    <a:moveTo>
                      <a:pt x="357" y="1225"/>
                    </a:moveTo>
                    <a:cubicBezTo>
                      <a:pt x="357" y="1225"/>
                      <a:pt x="357" y="1225"/>
                      <a:pt x="357" y="1225"/>
                    </a:cubicBezTo>
                    <a:cubicBezTo>
                      <a:pt x="357" y="1225"/>
                      <a:pt x="357" y="1225"/>
                      <a:pt x="357" y="1224"/>
                    </a:cubicBezTo>
                    <a:cubicBezTo>
                      <a:pt x="359" y="1223"/>
                      <a:pt x="361" y="1222"/>
                      <a:pt x="364" y="1221"/>
                    </a:cubicBezTo>
                    <a:cubicBezTo>
                      <a:pt x="364" y="1222"/>
                      <a:pt x="364" y="1224"/>
                      <a:pt x="365" y="1225"/>
                    </a:cubicBezTo>
                    <a:cubicBezTo>
                      <a:pt x="362" y="1225"/>
                      <a:pt x="360" y="1225"/>
                      <a:pt x="357" y="1225"/>
                    </a:cubicBezTo>
                    <a:close/>
                    <a:moveTo>
                      <a:pt x="371" y="1210"/>
                    </a:moveTo>
                    <a:cubicBezTo>
                      <a:pt x="369" y="1210"/>
                      <a:pt x="366" y="1211"/>
                      <a:pt x="364" y="1212"/>
                    </a:cubicBezTo>
                    <a:cubicBezTo>
                      <a:pt x="364" y="1210"/>
                      <a:pt x="363" y="1208"/>
                      <a:pt x="364" y="1206"/>
                    </a:cubicBezTo>
                    <a:cubicBezTo>
                      <a:pt x="366" y="1206"/>
                      <a:pt x="369" y="1206"/>
                      <a:pt x="371" y="1206"/>
                    </a:cubicBezTo>
                    <a:cubicBezTo>
                      <a:pt x="371" y="1207"/>
                      <a:pt x="371" y="1208"/>
                      <a:pt x="371" y="1210"/>
                    </a:cubicBezTo>
                    <a:close/>
                    <a:moveTo>
                      <a:pt x="371" y="1215"/>
                    </a:moveTo>
                    <a:cubicBezTo>
                      <a:pt x="369" y="1216"/>
                      <a:pt x="367" y="1217"/>
                      <a:pt x="365" y="1219"/>
                    </a:cubicBezTo>
                    <a:cubicBezTo>
                      <a:pt x="365" y="1217"/>
                      <a:pt x="364" y="1216"/>
                      <a:pt x="364" y="1215"/>
                    </a:cubicBezTo>
                    <a:cubicBezTo>
                      <a:pt x="364" y="1214"/>
                      <a:pt x="364" y="1214"/>
                      <a:pt x="364" y="1213"/>
                    </a:cubicBezTo>
                    <a:cubicBezTo>
                      <a:pt x="366" y="1212"/>
                      <a:pt x="369" y="1212"/>
                      <a:pt x="371" y="1211"/>
                    </a:cubicBezTo>
                    <a:cubicBezTo>
                      <a:pt x="371" y="1212"/>
                      <a:pt x="371" y="1214"/>
                      <a:pt x="371" y="1215"/>
                    </a:cubicBezTo>
                    <a:close/>
                    <a:moveTo>
                      <a:pt x="372" y="1224"/>
                    </a:moveTo>
                    <a:cubicBezTo>
                      <a:pt x="372" y="1224"/>
                      <a:pt x="372" y="1225"/>
                      <a:pt x="371" y="1225"/>
                    </a:cubicBezTo>
                    <a:cubicBezTo>
                      <a:pt x="370" y="1225"/>
                      <a:pt x="368" y="1225"/>
                      <a:pt x="366" y="1225"/>
                    </a:cubicBezTo>
                    <a:cubicBezTo>
                      <a:pt x="366" y="1225"/>
                      <a:pt x="366" y="1225"/>
                      <a:pt x="366" y="1225"/>
                    </a:cubicBezTo>
                    <a:cubicBezTo>
                      <a:pt x="365" y="1223"/>
                      <a:pt x="365" y="1222"/>
                      <a:pt x="365" y="1220"/>
                    </a:cubicBezTo>
                    <a:cubicBezTo>
                      <a:pt x="367" y="1219"/>
                      <a:pt x="369" y="1218"/>
                      <a:pt x="372" y="1216"/>
                    </a:cubicBezTo>
                    <a:cubicBezTo>
                      <a:pt x="372" y="1219"/>
                      <a:pt x="372" y="1222"/>
                      <a:pt x="373" y="1224"/>
                    </a:cubicBezTo>
                    <a:cubicBezTo>
                      <a:pt x="373" y="1224"/>
                      <a:pt x="373" y="1224"/>
                      <a:pt x="372" y="1224"/>
                    </a:cubicBezTo>
                    <a:close/>
                    <a:moveTo>
                      <a:pt x="373" y="1211"/>
                    </a:moveTo>
                    <a:cubicBezTo>
                      <a:pt x="373" y="1211"/>
                      <a:pt x="374" y="1211"/>
                      <a:pt x="374" y="1210"/>
                    </a:cubicBezTo>
                    <a:cubicBezTo>
                      <a:pt x="375" y="1210"/>
                      <a:pt x="377" y="1210"/>
                      <a:pt x="378" y="1209"/>
                    </a:cubicBezTo>
                    <a:cubicBezTo>
                      <a:pt x="378" y="1210"/>
                      <a:pt x="378" y="1211"/>
                      <a:pt x="378" y="1212"/>
                    </a:cubicBezTo>
                    <a:cubicBezTo>
                      <a:pt x="376" y="1213"/>
                      <a:pt x="375" y="1214"/>
                      <a:pt x="373" y="1215"/>
                    </a:cubicBezTo>
                    <a:cubicBezTo>
                      <a:pt x="373" y="1213"/>
                      <a:pt x="373" y="1212"/>
                      <a:pt x="373" y="1211"/>
                    </a:cubicBezTo>
                    <a:close/>
                    <a:moveTo>
                      <a:pt x="378" y="1208"/>
                    </a:moveTo>
                    <a:cubicBezTo>
                      <a:pt x="376" y="1209"/>
                      <a:pt x="374" y="1209"/>
                      <a:pt x="373" y="1210"/>
                    </a:cubicBezTo>
                    <a:cubicBezTo>
                      <a:pt x="373" y="1208"/>
                      <a:pt x="373" y="1207"/>
                      <a:pt x="373" y="1206"/>
                    </a:cubicBezTo>
                    <a:cubicBezTo>
                      <a:pt x="374" y="1206"/>
                      <a:pt x="376" y="1206"/>
                      <a:pt x="378" y="1206"/>
                    </a:cubicBezTo>
                    <a:cubicBezTo>
                      <a:pt x="377" y="1206"/>
                      <a:pt x="377" y="1207"/>
                      <a:pt x="378" y="1208"/>
                    </a:cubicBezTo>
                    <a:close/>
                    <a:moveTo>
                      <a:pt x="373" y="1216"/>
                    </a:moveTo>
                    <a:cubicBezTo>
                      <a:pt x="375" y="1215"/>
                      <a:pt x="377" y="1214"/>
                      <a:pt x="379" y="1213"/>
                    </a:cubicBezTo>
                    <a:cubicBezTo>
                      <a:pt x="379" y="1214"/>
                      <a:pt x="379" y="1215"/>
                      <a:pt x="379" y="1216"/>
                    </a:cubicBezTo>
                    <a:cubicBezTo>
                      <a:pt x="379" y="1218"/>
                      <a:pt x="379" y="1220"/>
                      <a:pt x="380" y="1221"/>
                    </a:cubicBezTo>
                    <a:cubicBezTo>
                      <a:pt x="379" y="1222"/>
                      <a:pt x="378" y="1222"/>
                      <a:pt x="377" y="1223"/>
                    </a:cubicBezTo>
                    <a:cubicBezTo>
                      <a:pt x="376" y="1223"/>
                      <a:pt x="375" y="1223"/>
                      <a:pt x="374" y="1224"/>
                    </a:cubicBezTo>
                    <a:cubicBezTo>
                      <a:pt x="373" y="1221"/>
                      <a:pt x="373" y="1219"/>
                      <a:pt x="373" y="1216"/>
                    </a:cubicBezTo>
                    <a:close/>
                    <a:moveTo>
                      <a:pt x="381" y="1206"/>
                    </a:moveTo>
                    <a:cubicBezTo>
                      <a:pt x="380" y="1207"/>
                      <a:pt x="379" y="1207"/>
                      <a:pt x="379" y="1207"/>
                    </a:cubicBezTo>
                    <a:cubicBezTo>
                      <a:pt x="379" y="1207"/>
                      <a:pt x="379" y="1206"/>
                      <a:pt x="379" y="1206"/>
                    </a:cubicBezTo>
                    <a:cubicBezTo>
                      <a:pt x="379" y="1206"/>
                      <a:pt x="379" y="1206"/>
                      <a:pt x="380" y="1205"/>
                    </a:cubicBezTo>
                    <a:cubicBezTo>
                      <a:pt x="381" y="1205"/>
                      <a:pt x="381" y="1205"/>
                      <a:pt x="382" y="1205"/>
                    </a:cubicBezTo>
                    <a:cubicBezTo>
                      <a:pt x="382" y="1206"/>
                      <a:pt x="381" y="1206"/>
                      <a:pt x="381" y="1206"/>
                    </a:cubicBezTo>
                    <a:close/>
                    <a:moveTo>
                      <a:pt x="383" y="1206"/>
                    </a:moveTo>
                    <a:cubicBezTo>
                      <a:pt x="383" y="1207"/>
                      <a:pt x="383" y="1208"/>
                      <a:pt x="384" y="1209"/>
                    </a:cubicBezTo>
                    <a:cubicBezTo>
                      <a:pt x="382" y="1210"/>
                      <a:pt x="381" y="1210"/>
                      <a:pt x="380" y="1211"/>
                    </a:cubicBezTo>
                    <a:cubicBezTo>
                      <a:pt x="380" y="1211"/>
                      <a:pt x="380" y="1211"/>
                      <a:pt x="380" y="1211"/>
                    </a:cubicBezTo>
                    <a:cubicBezTo>
                      <a:pt x="379" y="1210"/>
                      <a:pt x="379" y="1209"/>
                      <a:pt x="379" y="1209"/>
                    </a:cubicBezTo>
                    <a:cubicBezTo>
                      <a:pt x="380" y="1208"/>
                      <a:pt x="380" y="1208"/>
                      <a:pt x="381" y="1207"/>
                    </a:cubicBezTo>
                    <a:cubicBezTo>
                      <a:pt x="382" y="1207"/>
                      <a:pt x="382" y="1207"/>
                      <a:pt x="383" y="1206"/>
                    </a:cubicBezTo>
                    <a:close/>
                    <a:moveTo>
                      <a:pt x="375" y="1225"/>
                    </a:moveTo>
                    <a:cubicBezTo>
                      <a:pt x="377" y="1224"/>
                      <a:pt x="378" y="1223"/>
                      <a:pt x="380" y="1222"/>
                    </a:cubicBezTo>
                    <a:cubicBezTo>
                      <a:pt x="380" y="1223"/>
                      <a:pt x="380" y="1223"/>
                      <a:pt x="381" y="1224"/>
                    </a:cubicBezTo>
                    <a:cubicBezTo>
                      <a:pt x="379" y="1224"/>
                      <a:pt x="377" y="1224"/>
                      <a:pt x="375" y="1225"/>
                    </a:cubicBezTo>
                    <a:close/>
                    <a:moveTo>
                      <a:pt x="380" y="1214"/>
                    </a:moveTo>
                    <a:cubicBezTo>
                      <a:pt x="380" y="1214"/>
                      <a:pt x="380" y="1213"/>
                      <a:pt x="380" y="1212"/>
                    </a:cubicBezTo>
                    <a:cubicBezTo>
                      <a:pt x="380" y="1212"/>
                      <a:pt x="381" y="1212"/>
                      <a:pt x="382" y="1212"/>
                    </a:cubicBezTo>
                    <a:cubicBezTo>
                      <a:pt x="382" y="1211"/>
                      <a:pt x="383" y="1211"/>
                      <a:pt x="384" y="1211"/>
                    </a:cubicBezTo>
                    <a:cubicBezTo>
                      <a:pt x="384" y="1211"/>
                      <a:pt x="385" y="1212"/>
                      <a:pt x="385" y="1213"/>
                    </a:cubicBezTo>
                    <a:cubicBezTo>
                      <a:pt x="385" y="1214"/>
                      <a:pt x="386" y="1216"/>
                      <a:pt x="386" y="1218"/>
                    </a:cubicBezTo>
                    <a:cubicBezTo>
                      <a:pt x="384" y="1219"/>
                      <a:pt x="383" y="1220"/>
                      <a:pt x="381" y="1221"/>
                    </a:cubicBezTo>
                    <a:cubicBezTo>
                      <a:pt x="380" y="1219"/>
                      <a:pt x="380" y="1216"/>
                      <a:pt x="380" y="1214"/>
                    </a:cubicBezTo>
                    <a:close/>
                    <a:moveTo>
                      <a:pt x="384" y="1205"/>
                    </a:moveTo>
                    <a:cubicBezTo>
                      <a:pt x="384" y="1205"/>
                      <a:pt x="384" y="1205"/>
                      <a:pt x="384" y="1205"/>
                    </a:cubicBezTo>
                    <a:cubicBezTo>
                      <a:pt x="386" y="1205"/>
                      <a:pt x="388" y="1205"/>
                      <a:pt x="390" y="1204"/>
                    </a:cubicBezTo>
                    <a:cubicBezTo>
                      <a:pt x="390" y="1205"/>
                      <a:pt x="391" y="1206"/>
                      <a:pt x="391" y="1207"/>
                    </a:cubicBezTo>
                    <a:cubicBezTo>
                      <a:pt x="389" y="1208"/>
                      <a:pt x="387" y="1208"/>
                      <a:pt x="385" y="1209"/>
                    </a:cubicBezTo>
                    <a:cubicBezTo>
                      <a:pt x="385" y="1208"/>
                      <a:pt x="384" y="1207"/>
                      <a:pt x="384" y="1205"/>
                    </a:cubicBezTo>
                    <a:close/>
                    <a:moveTo>
                      <a:pt x="383" y="1224"/>
                    </a:moveTo>
                    <a:cubicBezTo>
                      <a:pt x="382" y="1224"/>
                      <a:pt x="382" y="1224"/>
                      <a:pt x="382" y="1224"/>
                    </a:cubicBezTo>
                    <a:cubicBezTo>
                      <a:pt x="382" y="1223"/>
                      <a:pt x="381" y="1223"/>
                      <a:pt x="381" y="1222"/>
                    </a:cubicBezTo>
                    <a:cubicBezTo>
                      <a:pt x="383" y="1221"/>
                      <a:pt x="385" y="1220"/>
                      <a:pt x="386" y="1220"/>
                    </a:cubicBezTo>
                    <a:cubicBezTo>
                      <a:pt x="386" y="1221"/>
                      <a:pt x="387" y="1222"/>
                      <a:pt x="387" y="1223"/>
                    </a:cubicBezTo>
                    <a:cubicBezTo>
                      <a:pt x="385" y="1223"/>
                      <a:pt x="384" y="1223"/>
                      <a:pt x="383" y="1224"/>
                    </a:cubicBezTo>
                    <a:close/>
                    <a:moveTo>
                      <a:pt x="387" y="1214"/>
                    </a:moveTo>
                    <a:cubicBezTo>
                      <a:pt x="386" y="1213"/>
                      <a:pt x="386" y="1211"/>
                      <a:pt x="385" y="1210"/>
                    </a:cubicBezTo>
                    <a:cubicBezTo>
                      <a:pt x="387" y="1209"/>
                      <a:pt x="389" y="1209"/>
                      <a:pt x="391" y="1208"/>
                    </a:cubicBezTo>
                    <a:cubicBezTo>
                      <a:pt x="391" y="1211"/>
                      <a:pt x="391" y="1213"/>
                      <a:pt x="392" y="1216"/>
                    </a:cubicBezTo>
                    <a:cubicBezTo>
                      <a:pt x="390" y="1217"/>
                      <a:pt x="389" y="1217"/>
                      <a:pt x="387" y="1218"/>
                    </a:cubicBezTo>
                    <a:cubicBezTo>
                      <a:pt x="387" y="1217"/>
                      <a:pt x="387" y="1215"/>
                      <a:pt x="387" y="1214"/>
                    </a:cubicBezTo>
                    <a:close/>
                    <a:moveTo>
                      <a:pt x="400" y="1204"/>
                    </a:moveTo>
                    <a:cubicBezTo>
                      <a:pt x="400" y="1204"/>
                      <a:pt x="400" y="1205"/>
                      <a:pt x="400" y="1205"/>
                    </a:cubicBezTo>
                    <a:cubicBezTo>
                      <a:pt x="397" y="1206"/>
                      <a:pt x="395" y="1206"/>
                      <a:pt x="392" y="1207"/>
                    </a:cubicBezTo>
                    <a:cubicBezTo>
                      <a:pt x="392" y="1206"/>
                      <a:pt x="392" y="1205"/>
                      <a:pt x="392" y="1204"/>
                    </a:cubicBezTo>
                    <a:cubicBezTo>
                      <a:pt x="394" y="1204"/>
                      <a:pt x="397" y="1204"/>
                      <a:pt x="400" y="1203"/>
                    </a:cubicBezTo>
                    <a:cubicBezTo>
                      <a:pt x="399" y="1203"/>
                      <a:pt x="399" y="1203"/>
                      <a:pt x="399" y="1204"/>
                    </a:cubicBezTo>
                    <a:cubicBezTo>
                      <a:pt x="399" y="1204"/>
                      <a:pt x="400" y="1204"/>
                      <a:pt x="400" y="1204"/>
                    </a:cubicBezTo>
                    <a:close/>
                    <a:moveTo>
                      <a:pt x="388" y="1223"/>
                    </a:moveTo>
                    <a:cubicBezTo>
                      <a:pt x="388" y="1222"/>
                      <a:pt x="388" y="1220"/>
                      <a:pt x="387" y="1219"/>
                    </a:cubicBezTo>
                    <a:cubicBezTo>
                      <a:pt x="389" y="1218"/>
                      <a:pt x="390" y="1218"/>
                      <a:pt x="392" y="1217"/>
                    </a:cubicBezTo>
                    <a:cubicBezTo>
                      <a:pt x="392" y="1217"/>
                      <a:pt x="392" y="1218"/>
                      <a:pt x="392" y="1218"/>
                    </a:cubicBezTo>
                    <a:cubicBezTo>
                      <a:pt x="392" y="1219"/>
                      <a:pt x="392" y="1221"/>
                      <a:pt x="392" y="1222"/>
                    </a:cubicBezTo>
                    <a:cubicBezTo>
                      <a:pt x="391" y="1222"/>
                      <a:pt x="389" y="1223"/>
                      <a:pt x="388" y="1223"/>
                    </a:cubicBezTo>
                    <a:close/>
                    <a:moveTo>
                      <a:pt x="400" y="1206"/>
                    </a:moveTo>
                    <a:cubicBezTo>
                      <a:pt x="400" y="1208"/>
                      <a:pt x="400" y="1210"/>
                      <a:pt x="401" y="1212"/>
                    </a:cubicBezTo>
                    <a:cubicBezTo>
                      <a:pt x="399" y="1213"/>
                      <a:pt x="397" y="1214"/>
                      <a:pt x="394" y="1215"/>
                    </a:cubicBezTo>
                    <a:cubicBezTo>
                      <a:pt x="394" y="1215"/>
                      <a:pt x="393" y="1215"/>
                      <a:pt x="393" y="1215"/>
                    </a:cubicBezTo>
                    <a:cubicBezTo>
                      <a:pt x="393" y="1213"/>
                      <a:pt x="393" y="1210"/>
                      <a:pt x="392" y="1208"/>
                    </a:cubicBezTo>
                    <a:cubicBezTo>
                      <a:pt x="395" y="1207"/>
                      <a:pt x="397" y="1207"/>
                      <a:pt x="400" y="1206"/>
                    </a:cubicBezTo>
                    <a:close/>
                    <a:moveTo>
                      <a:pt x="400" y="1222"/>
                    </a:moveTo>
                    <a:cubicBezTo>
                      <a:pt x="398" y="1222"/>
                      <a:pt x="395" y="1222"/>
                      <a:pt x="393" y="1222"/>
                    </a:cubicBezTo>
                    <a:cubicBezTo>
                      <a:pt x="393" y="1221"/>
                      <a:pt x="393" y="1218"/>
                      <a:pt x="393" y="1217"/>
                    </a:cubicBezTo>
                    <a:cubicBezTo>
                      <a:pt x="396" y="1215"/>
                      <a:pt x="398" y="1214"/>
                      <a:pt x="401" y="1213"/>
                    </a:cubicBezTo>
                    <a:cubicBezTo>
                      <a:pt x="401" y="1213"/>
                      <a:pt x="401" y="1213"/>
                      <a:pt x="401" y="1213"/>
                    </a:cubicBezTo>
                    <a:cubicBezTo>
                      <a:pt x="401" y="1215"/>
                      <a:pt x="402" y="1217"/>
                      <a:pt x="402" y="1219"/>
                    </a:cubicBezTo>
                    <a:cubicBezTo>
                      <a:pt x="402" y="1219"/>
                      <a:pt x="402" y="1220"/>
                      <a:pt x="402" y="1220"/>
                    </a:cubicBezTo>
                    <a:cubicBezTo>
                      <a:pt x="401" y="1221"/>
                      <a:pt x="401" y="1221"/>
                      <a:pt x="400" y="1222"/>
                    </a:cubicBezTo>
                    <a:close/>
                    <a:moveTo>
                      <a:pt x="419" y="1204"/>
                    </a:moveTo>
                    <a:cubicBezTo>
                      <a:pt x="418" y="1204"/>
                      <a:pt x="416" y="1205"/>
                      <a:pt x="415" y="1205"/>
                    </a:cubicBezTo>
                    <a:cubicBezTo>
                      <a:pt x="415" y="1204"/>
                      <a:pt x="414" y="1203"/>
                      <a:pt x="414" y="1202"/>
                    </a:cubicBezTo>
                    <a:cubicBezTo>
                      <a:pt x="417" y="1202"/>
                      <a:pt x="419" y="1202"/>
                      <a:pt x="421" y="1202"/>
                    </a:cubicBezTo>
                    <a:cubicBezTo>
                      <a:pt x="420" y="1202"/>
                      <a:pt x="420" y="1203"/>
                      <a:pt x="419" y="1204"/>
                    </a:cubicBezTo>
                    <a:close/>
                    <a:moveTo>
                      <a:pt x="424" y="1202"/>
                    </a:moveTo>
                    <a:cubicBezTo>
                      <a:pt x="427" y="1201"/>
                      <a:pt x="430" y="1201"/>
                      <a:pt x="433" y="1201"/>
                    </a:cubicBezTo>
                    <a:cubicBezTo>
                      <a:pt x="428" y="1204"/>
                      <a:pt x="422" y="1208"/>
                      <a:pt x="417" y="1211"/>
                    </a:cubicBezTo>
                    <a:cubicBezTo>
                      <a:pt x="417" y="1211"/>
                      <a:pt x="417" y="1211"/>
                      <a:pt x="417" y="1210"/>
                    </a:cubicBezTo>
                    <a:cubicBezTo>
                      <a:pt x="417" y="1209"/>
                      <a:pt x="416" y="1208"/>
                      <a:pt x="416" y="1207"/>
                    </a:cubicBezTo>
                    <a:cubicBezTo>
                      <a:pt x="417" y="1206"/>
                      <a:pt x="417" y="1206"/>
                      <a:pt x="418" y="1205"/>
                    </a:cubicBezTo>
                    <a:cubicBezTo>
                      <a:pt x="420" y="1204"/>
                      <a:pt x="422" y="1203"/>
                      <a:pt x="424" y="1202"/>
                    </a:cubicBezTo>
                    <a:close/>
                    <a:moveTo>
                      <a:pt x="415" y="1207"/>
                    </a:moveTo>
                    <a:cubicBezTo>
                      <a:pt x="415" y="1208"/>
                      <a:pt x="415" y="1209"/>
                      <a:pt x="415" y="1209"/>
                    </a:cubicBezTo>
                    <a:cubicBezTo>
                      <a:pt x="416" y="1210"/>
                      <a:pt x="416" y="1211"/>
                      <a:pt x="416" y="1212"/>
                    </a:cubicBezTo>
                    <a:cubicBezTo>
                      <a:pt x="415" y="1213"/>
                      <a:pt x="414" y="1214"/>
                      <a:pt x="412" y="1214"/>
                    </a:cubicBezTo>
                    <a:cubicBezTo>
                      <a:pt x="412" y="1213"/>
                      <a:pt x="412" y="1213"/>
                      <a:pt x="411" y="1212"/>
                    </a:cubicBezTo>
                    <a:cubicBezTo>
                      <a:pt x="411" y="1211"/>
                      <a:pt x="411" y="1210"/>
                      <a:pt x="410" y="1209"/>
                    </a:cubicBezTo>
                    <a:cubicBezTo>
                      <a:pt x="410" y="1209"/>
                      <a:pt x="410" y="1209"/>
                      <a:pt x="411" y="1209"/>
                    </a:cubicBezTo>
                    <a:cubicBezTo>
                      <a:pt x="412" y="1208"/>
                      <a:pt x="413" y="1208"/>
                      <a:pt x="415" y="1207"/>
                    </a:cubicBezTo>
                    <a:close/>
                    <a:moveTo>
                      <a:pt x="410" y="1208"/>
                    </a:moveTo>
                    <a:cubicBezTo>
                      <a:pt x="410" y="1208"/>
                      <a:pt x="410" y="1208"/>
                      <a:pt x="410" y="1208"/>
                    </a:cubicBezTo>
                    <a:cubicBezTo>
                      <a:pt x="409" y="1206"/>
                      <a:pt x="409" y="1204"/>
                      <a:pt x="408" y="1203"/>
                    </a:cubicBezTo>
                    <a:cubicBezTo>
                      <a:pt x="408" y="1202"/>
                      <a:pt x="408" y="1202"/>
                      <a:pt x="409" y="1202"/>
                    </a:cubicBezTo>
                    <a:cubicBezTo>
                      <a:pt x="409" y="1202"/>
                      <a:pt x="409" y="1202"/>
                      <a:pt x="409" y="1202"/>
                    </a:cubicBezTo>
                    <a:cubicBezTo>
                      <a:pt x="410" y="1202"/>
                      <a:pt x="412" y="1202"/>
                      <a:pt x="413" y="1202"/>
                    </a:cubicBezTo>
                    <a:cubicBezTo>
                      <a:pt x="413" y="1203"/>
                      <a:pt x="414" y="1205"/>
                      <a:pt x="414" y="1206"/>
                    </a:cubicBezTo>
                    <a:cubicBezTo>
                      <a:pt x="413" y="1207"/>
                      <a:pt x="412" y="1207"/>
                      <a:pt x="410" y="1208"/>
                    </a:cubicBezTo>
                    <a:close/>
                    <a:moveTo>
                      <a:pt x="409" y="1208"/>
                    </a:moveTo>
                    <a:cubicBezTo>
                      <a:pt x="406" y="1209"/>
                      <a:pt x="404" y="1210"/>
                      <a:pt x="402" y="1211"/>
                    </a:cubicBezTo>
                    <a:cubicBezTo>
                      <a:pt x="402" y="1209"/>
                      <a:pt x="401" y="1207"/>
                      <a:pt x="401" y="1206"/>
                    </a:cubicBezTo>
                    <a:cubicBezTo>
                      <a:pt x="403" y="1205"/>
                      <a:pt x="405" y="1204"/>
                      <a:pt x="407" y="1203"/>
                    </a:cubicBezTo>
                    <a:cubicBezTo>
                      <a:pt x="408" y="1205"/>
                      <a:pt x="408" y="1207"/>
                      <a:pt x="409" y="1208"/>
                    </a:cubicBezTo>
                    <a:close/>
                    <a:moveTo>
                      <a:pt x="401" y="1204"/>
                    </a:moveTo>
                    <a:cubicBezTo>
                      <a:pt x="401" y="1204"/>
                      <a:pt x="401" y="1204"/>
                      <a:pt x="401" y="1203"/>
                    </a:cubicBezTo>
                    <a:cubicBezTo>
                      <a:pt x="402" y="1203"/>
                      <a:pt x="404" y="1203"/>
                      <a:pt x="406" y="1203"/>
                    </a:cubicBezTo>
                    <a:cubicBezTo>
                      <a:pt x="404" y="1203"/>
                      <a:pt x="403" y="1204"/>
                      <a:pt x="401" y="1204"/>
                    </a:cubicBezTo>
                    <a:close/>
                    <a:moveTo>
                      <a:pt x="403" y="1216"/>
                    </a:moveTo>
                    <a:cubicBezTo>
                      <a:pt x="403" y="1215"/>
                      <a:pt x="402" y="1214"/>
                      <a:pt x="402" y="1212"/>
                    </a:cubicBezTo>
                    <a:cubicBezTo>
                      <a:pt x="404" y="1211"/>
                      <a:pt x="407" y="1210"/>
                      <a:pt x="409" y="1209"/>
                    </a:cubicBezTo>
                    <a:cubicBezTo>
                      <a:pt x="410" y="1210"/>
                      <a:pt x="410" y="1211"/>
                      <a:pt x="410" y="1212"/>
                    </a:cubicBezTo>
                    <a:cubicBezTo>
                      <a:pt x="410" y="1213"/>
                      <a:pt x="411" y="1214"/>
                      <a:pt x="411" y="1215"/>
                    </a:cubicBezTo>
                    <a:cubicBezTo>
                      <a:pt x="410" y="1216"/>
                      <a:pt x="408" y="1217"/>
                      <a:pt x="407" y="1217"/>
                    </a:cubicBezTo>
                    <a:cubicBezTo>
                      <a:pt x="406" y="1218"/>
                      <a:pt x="405" y="1219"/>
                      <a:pt x="404" y="1219"/>
                    </a:cubicBezTo>
                    <a:cubicBezTo>
                      <a:pt x="403" y="1218"/>
                      <a:pt x="403" y="1217"/>
                      <a:pt x="403" y="1216"/>
                    </a:cubicBezTo>
                    <a:close/>
                    <a:moveTo>
                      <a:pt x="406" y="1221"/>
                    </a:moveTo>
                    <a:cubicBezTo>
                      <a:pt x="405" y="1221"/>
                      <a:pt x="405" y="1221"/>
                      <a:pt x="404" y="1221"/>
                    </a:cubicBezTo>
                    <a:cubicBezTo>
                      <a:pt x="404" y="1221"/>
                      <a:pt x="404" y="1221"/>
                      <a:pt x="404" y="1221"/>
                    </a:cubicBezTo>
                    <a:cubicBezTo>
                      <a:pt x="405" y="1220"/>
                      <a:pt x="406" y="1219"/>
                      <a:pt x="408" y="1219"/>
                    </a:cubicBezTo>
                    <a:cubicBezTo>
                      <a:pt x="409" y="1218"/>
                      <a:pt x="410" y="1217"/>
                      <a:pt x="412" y="1216"/>
                    </a:cubicBezTo>
                    <a:cubicBezTo>
                      <a:pt x="412" y="1218"/>
                      <a:pt x="412" y="1219"/>
                      <a:pt x="413" y="1220"/>
                    </a:cubicBezTo>
                    <a:cubicBezTo>
                      <a:pt x="410" y="1221"/>
                      <a:pt x="408" y="1221"/>
                      <a:pt x="406" y="1221"/>
                    </a:cubicBezTo>
                    <a:close/>
                    <a:moveTo>
                      <a:pt x="414" y="1220"/>
                    </a:moveTo>
                    <a:cubicBezTo>
                      <a:pt x="413" y="1218"/>
                      <a:pt x="413" y="1217"/>
                      <a:pt x="413" y="1216"/>
                    </a:cubicBezTo>
                    <a:cubicBezTo>
                      <a:pt x="414" y="1215"/>
                      <a:pt x="415" y="1214"/>
                      <a:pt x="416" y="1213"/>
                    </a:cubicBezTo>
                    <a:cubicBezTo>
                      <a:pt x="417" y="1215"/>
                      <a:pt x="417" y="1217"/>
                      <a:pt x="418" y="1219"/>
                    </a:cubicBezTo>
                    <a:cubicBezTo>
                      <a:pt x="417" y="1219"/>
                      <a:pt x="415" y="1220"/>
                      <a:pt x="414" y="1220"/>
                    </a:cubicBezTo>
                    <a:close/>
                    <a:moveTo>
                      <a:pt x="425" y="1213"/>
                    </a:moveTo>
                    <a:cubicBezTo>
                      <a:pt x="423" y="1216"/>
                      <a:pt x="421" y="1217"/>
                      <a:pt x="419" y="1218"/>
                    </a:cubicBezTo>
                    <a:cubicBezTo>
                      <a:pt x="419" y="1216"/>
                      <a:pt x="418" y="1214"/>
                      <a:pt x="418" y="1212"/>
                    </a:cubicBezTo>
                    <a:cubicBezTo>
                      <a:pt x="419" y="1211"/>
                      <a:pt x="420" y="1211"/>
                      <a:pt x="421" y="1210"/>
                    </a:cubicBezTo>
                    <a:cubicBezTo>
                      <a:pt x="425" y="1207"/>
                      <a:pt x="429" y="1205"/>
                      <a:pt x="433" y="1202"/>
                    </a:cubicBezTo>
                    <a:cubicBezTo>
                      <a:pt x="430" y="1205"/>
                      <a:pt x="427" y="1209"/>
                      <a:pt x="425" y="1213"/>
                    </a:cubicBezTo>
                    <a:close/>
                    <a:moveTo>
                      <a:pt x="530" y="973"/>
                    </a:moveTo>
                    <a:cubicBezTo>
                      <a:pt x="530" y="975"/>
                      <a:pt x="529" y="977"/>
                      <a:pt x="528" y="979"/>
                    </a:cubicBezTo>
                    <a:cubicBezTo>
                      <a:pt x="525" y="983"/>
                      <a:pt x="523" y="986"/>
                      <a:pt x="523" y="991"/>
                    </a:cubicBezTo>
                    <a:cubicBezTo>
                      <a:pt x="522" y="995"/>
                      <a:pt x="523" y="998"/>
                      <a:pt x="525" y="1002"/>
                    </a:cubicBezTo>
                    <a:cubicBezTo>
                      <a:pt x="524" y="1002"/>
                      <a:pt x="524" y="1002"/>
                      <a:pt x="523" y="1003"/>
                    </a:cubicBezTo>
                    <a:cubicBezTo>
                      <a:pt x="523" y="1002"/>
                      <a:pt x="522" y="1001"/>
                      <a:pt x="522" y="1001"/>
                    </a:cubicBezTo>
                    <a:cubicBezTo>
                      <a:pt x="522" y="1000"/>
                      <a:pt x="521" y="1001"/>
                      <a:pt x="521" y="1002"/>
                    </a:cubicBezTo>
                    <a:cubicBezTo>
                      <a:pt x="521" y="1002"/>
                      <a:pt x="522" y="1003"/>
                      <a:pt x="522" y="1003"/>
                    </a:cubicBezTo>
                    <a:cubicBezTo>
                      <a:pt x="521" y="1004"/>
                      <a:pt x="521" y="1004"/>
                      <a:pt x="520" y="1005"/>
                    </a:cubicBezTo>
                    <a:cubicBezTo>
                      <a:pt x="520" y="1005"/>
                      <a:pt x="520" y="1005"/>
                      <a:pt x="520" y="1005"/>
                    </a:cubicBezTo>
                    <a:cubicBezTo>
                      <a:pt x="520" y="1004"/>
                      <a:pt x="519" y="1004"/>
                      <a:pt x="519" y="1003"/>
                    </a:cubicBezTo>
                    <a:cubicBezTo>
                      <a:pt x="519" y="1002"/>
                      <a:pt x="518" y="1002"/>
                      <a:pt x="518" y="1003"/>
                    </a:cubicBezTo>
                    <a:cubicBezTo>
                      <a:pt x="518" y="1004"/>
                      <a:pt x="519" y="1005"/>
                      <a:pt x="519" y="1006"/>
                    </a:cubicBezTo>
                    <a:cubicBezTo>
                      <a:pt x="518" y="1006"/>
                      <a:pt x="517" y="1007"/>
                      <a:pt x="517" y="1008"/>
                    </a:cubicBezTo>
                    <a:cubicBezTo>
                      <a:pt x="517" y="1008"/>
                      <a:pt x="517" y="1007"/>
                      <a:pt x="516" y="1007"/>
                    </a:cubicBezTo>
                    <a:cubicBezTo>
                      <a:pt x="516" y="1006"/>
                      <a:pt x="516" y="1006"/>
                      <a:pt x="516" y="1005"/>
                    </a:cubicBezTo>
                    <a:cubicBezTo>
                      <a:pt x="516" y="1004"/>
                      <a:pt x="515" y="1004"/>
                      <a:pt x="515" y="1005"/>
                    </a:cubicBezTo>
                    <a:cubicBezTo>
                      <a:pt x="515" y="1005"/>
                      <a:pt x="515" y="1006"/>
                      <a:pt x="515" y="1007"/>
                    </a:cubicBezTo>
                    <a:cubicBezTo>
                      <a:pt x="515" y="1008"/>
                      <a:pt x="516" y="1008"/>
                      <a:pt x="516" y="1009"/>
                    </a:cubicBezTo>
                    <a:cubicBezTo>
                      <a:pt x="515" y="1010"/>
                      <a:pt x="514" y="1011"/>
                      <a:pt x="514" y="1011"/>
                    </a:cubicBezTo>
                    <a:cubicBezTo>
                      <a:pt x="514" y="1011"/>
                      <a:pt x="514" y="1011"/>
                      <a:pt x="514" y="1011"/>
                    </a:cubicBezTo>
                    <a:cubicBezTo>
                      <a:pt x="514" y="1011"/>
                      <a:pt x="514" y="1011"/>
                      <a:pt x="514" y="1010"/>
                    </a:cubicBezTo>
                    <a:cubicBezTo>
                      <a:pt x="513" y="1009"/>
                      <a:pt x="513" y="1008"/>
                      <a:pt x="513" y="1007"/>
                    </a:cubicBezTo>
                    <a:cubicBezTo>
                      <a:pt x="512" y="1007"/>
                      <a:pt x="512" y="1006"/>
                      <a:pt x="511" y="1007"/>
                    </a:cubicBezTo>
                    <a:cubicBezTo>
                      <a:pt x="511" y="1007"/>
                      <a:pt x="511" y="1007"/>
                      <a:pt x="511" y="1007"/>
                    </a:cubicBezTo>
                    <a:cubicBezTo>
                      <a:pt x="511" y="1008"/>
                      <a:pt x="511" y="1008"/>
                      <a:pt x="512" y="1008"/>
                    </a:cubicBezTo>
                    <a:cubicBezTo>
                      <a:pt x="512" y="1009"/>
                      <a:pt x="512" y="1010"/>
                      <a:pt x="512" y="1011"/>
                    </a:cubicBezTo>
                    <a:cubicBezTo>
                      <a:pt x="511" y="1011"/>
                      <a:pt x="510" y="1012"/>
                      <a:pt x="510" y="1013"/>
                    </a:cubicBezTo>
                    <a:cubicBezTo>
                      <a:pt x="510" y="1012"/>
                      <a:pt x="509" y="1011"/>
                      <a:pt x="508" y="1010"/>
                    </a:cubicBezTo>
                    <a:cubicBezTo>
                      <a:pt x="508" y="1009"/>
                      <a:pt x="507" y="1010"/>
                      <a:pt x="507" y="1011"/>
                    </a:cubicBezTo>
                    <a:cubicBezTo>
                      <a:pt x="508" y="1012"/>
                      <a:pt x="509" y="1014"/>
                      <a:pt x="510" y="1016"/>
                    </a:cubicBezTo>
                    <a:cubicBezTo>
                      <a:pt x="511" y="1017"/>
                      <a:pt x="511" y="1018"/>
                      <a:pt x="512" y="1018"/>
                    </a:cubicBezTo>
                    <a:cubicBezTo>
                      <a:pt x="513" y="1018"/>
                      <a:pt x="513" y="1017"/>
                      <a:pt x="513" y="1017"/>
                    </a:cubicBezTo>
                    <a:cubicBezTo>
                      <a:pt x="516" y="1018"/>
                      <a:pt x="519" y="1015"/>
                      <a:pt x="521" y="1012"/>
                    </a:cubicBezTo>
                    <a:cubicBezTo>
                      <a:pt x="522" y="1011"/>
                      <a:pt x="528" y="1005"/>
                      <a:pt x="528" y="1009"/>
                    </a:cubicBezTo>
                    <a:cubicBezTo>
                      <a:pt x="528" y="1012"/>
                      <a:pt x="526" y="1015"/>
                      <a:pt x="525" y="1018"/>
                    </a:cubicBezTo>
                    <a:cubicBezTo>
                      <a:pt x="520" y="1027"/>
                      <a:pt x="519" y="1035"/>
                      <a:pt x="522" y="1043"/>
                    </a:cubicBezTo>
                    <a:cubicBezTo>
                      <a:pt x="522" y="1044"/>
                      <a:pt x="522" y="1044"/>
                      <a:pt x="522" y="1044"/>
                    </a:cubicBezTo>
                    <a:cubicBezTo>
                      <a:pt x="521" y="1043"/>
                      <a:pt x="521" y="1043"/>
                      <a:pt x="521" y="1043"/>
                    </a:cubicBezTo>
                    <a:cubicBezTo>
                      <a:pt x="521" y="1042"/>
                      <a:pt x="520" y="1043"/>
                      <a:pt x="520" y="1043"/>
                    </a:cubicBezTo>
                    <a:cubicBezTo>
                      <a:pt x="521" y="1044"/>
                      <a:pt x="521" y="1044"/>
                      <a:pt x="521" y="1044"/>
                    </a:cubicBezTo>
                    <a:cubicBezTo>
                      <a:pt x="520" y="1044"/>
                      <a:pt x="519" y="1045"/>
                      <a:pt x="519" y="1045"/>
                    </a:cubicBezTo>
                    <a:cubicBezTo>
                      <a:pt x="518" y="1045"/>
                      <a:pt x="518" y="1044"/>
                      <a:pt x="518" y="1044"/>
                    </a:cubicBezTo>
                    <a:cubicBezTo>
                      <a:pt x="517" y="1043"/>
                      <a:pt x="516" y="1044"/>
                      <a:pt x="517" y="1044"/>
                    </a:cubicBezTo>
                    <a:cubicBezTo>
                      <a:pt x="517" y="1045"/>
                      <a:pt x="517" y="1045"/>
                      <a:pt x="518" y="1046"/>
                    </a:cubicBezTo>
                    <a:cubicBezTo>
                      <a:pt x="517" y="1046"/>
                      <a:pt x="517" y="1046"/>
                      <a:pt x="517" y="1046"/>
                    </a:cubicBezTo>
                    <a:cubicBezTo>
                      <a:pt x="516" y="1045"/>
                      <a:pt x="516" y="1045"/>
                      <a:pt x="516" y="1044"/>
                    </a:cubicBezTo>
                    <a:cubicBezTo>
                      <a:pt x="515" y="1043"/>
                      <a:pt x="514" y="1044"/>
                      <a:pt x="515" y="1044"/>
                    </a:cubicBezTo>
                    <a:cubicBezTo>
                      <a:pt x="515" y="1045"/>
                      <a:pt x="515" y="1046"/>
                      <a:pt x="516" y="1047"/>
                    </a:cubicBezTo>
                    <a:cubicBezTo>
                      <a:pt x="515" y="1048"/>
                      <a:pt x="514" y="1048"/>
                      <a:pt x="513" y="1049"/>
                    </a:cubicBezTo>
                    <a:cubicBezTo>
                      <a:pt x="513" y="1048"/>
                      <a:pt x="512" y="1048"/>
                      <a:pt x="512" y="1047"/>
                    </a:cubicBezTo>
                    <a:cubicBezTo>
                      <a:pt x="512" y="1046"/>
                      <a:pt x="511" y="1047"/>
                      <a:pt x="511" y="1048"/>
                    </a:cubicBezTo>
                    <a:cubicBezTo>
                      <a:pt x="511" y="1048"/>
                      <a:pt x="512" y="1049"/>
                      <a:pt x="512" y="1050"/>
                    </a:cubicBezTo>
                    <a:cubicBezTo>
                      <a:pt x="512" y="1050"/>
                      <a:pt x="511" y="1050"/>
                      <a:pt x="511" y="1051"/>
                    </a:cubicBezTo>
                    <a:cubicBezTo>
                      <a:pt x="511" y="1050"/>
                      <a:pt x="510" y="1050"/>
                      <a:pt x="510" y="1050"/>
                    </a:cubicBezTo>
                    <a:cubicBezTo>
                      <a:pt x="510" y="1049"/>
                      <a:pt x="509" y="1050"/>
                      <a:pt x="509" y="1051"/>
                    </a:cubicBezTo>
                    <a:cubicBezTo>
                      <a:pt x="510" y="1051"/>
                      <a:pt x="510" y="1051"/>
                      <a:pt x="510" y="1051"/>
                    </a:cubicBezTo>
                    <a:cubicBezTo>
                      <a:pt x="510" y="1052"/>
                      <a:pt x="509" y="1052"/>
                      <a:pt x="509" y="1052"/>
                    </a:cubicBezTo>
                    <a:cubicBezTo>
                      <a:pt x="509" y="1052"/>
                      <a:pt x="509" y="1052"/>
                      <a:pt x="509" y="1052"/>
                    </a:cubicBezTo>
                    <a:cubicBezTo>
                      <a:pt x="509" y="1052"/>
                      <a:pt x="509" y="1052"/>
                      <a:pt x="509" y="1052"/>
                    </a:cubicBezTo>
                    <a:cubicBezTo>
                      <a:pt x="508" y="1051"/>
                      <a:pt x="506" y="1050"/>
                      <a:pt x="506" y="1048"/>
                    </a:cubicBezTo>
                    <a:cubicBezTo>
                      <a:pt x="505" y="1048"/>
                      <a:pt x="504" y="1048"/>
                      <a:pt x="505" y="1049"/>
                    </a:cubicBezTo>
                    <a:cubicBezTo>
                      <a:pt x="505" y="1050"/>
                      <a:pt x="506" y="1051"/>
                      <a:pt x="507" y="1052"/>
                    </a:cubicBezTo>
                    <a:cubicBezTo>
                      <a:pt x="507" y="1052"/>
                      <a:pt x="508" y="1053"/>
                      <a:pt x="508" y="1053"/>
                    </a:cubicBezTo>
                    <a:cubicBezTo>
                      <a:pt x="507" y="1056"/>
                      <a:pt x="511" y="1059"/>
                      <a:pt x="513" y="1057"/>
                    </a:cubicBezTo>
                    <a:cubicBezTo>
                      <a:pt x="516" y="1054"/>
                      <a:pt x="519" y="1052"/>
                      <a:pt x="522" y="1051"/>
                    </a:cubicBezTo>
                    <a:cubicBezTo>
                      <a:pt x="523" y="1050"/>
                      <a:pt x="524" y="1050"/>
                      <a:pt x="525" y="1050"/>
                    </a:cubicBezTo>
                    <a:cubicBezTo>
                      <a:pt x="525" y="1050"/>
                      <a:pt x="525" y="1050"/>
                      <a:pt x="526" y="1050"/>
                    </a:cubicBezTo>
                    <a:cubicBezTo>
                      <a:pt x="526" y="1051"/>
                      <a:pt x="527" y="1052"/>
                      <a:pt x="527" y="1052"/>
                    </a:cubicBezTo>
                    <a:cubicBezTo>
                      <a:pt x="528" y="1054"/>
                      <a:pt x="527" y="1056"/>
                      <a:pt x="527" y="1058"/>
                    </a:cubicBezTo>
                    <a:cubicBezTo>
                      <a:pt x="524" y="1062"/>
                      <a:pt x="521" y="1065"/>
                      <a:pt x="520" y="1070"/>
                    </a:cubicBezTo>
                    <a:cubicBezTo>
                      <a:pt x="519" y="1075"/>
                      <a:pt x="521" y="1080"/>
                      <a:pt x="520" y="1084"/>
                    </a:cubicBezTo>
                    <a:cubicBezTo>
                      <a:pt x="520" y="1084"/>
                      <a:pt x="520" y="1085"/>
                      <a:pt x="520" y="1085"/>
                    </a:cubicBezTo>
                    <a:cubicBezTo>
                      <a:pt x="519" y="1086"/>
                      <a:pt x="519" y="1087"/>
                      <a:pt x="519" y="1087"/>
                    </a:cubicBezTo>
                    <a:cubicBezTo>
                      <a:pt x="517" y="1089"/>
                      <a:pt x="515" y="1092"/>
                      <a:pt x="513" y="1093"/>
                    </a:cubicBezTo>
                    <a:cubicBezTo>
                      <a:pt x="513" y="1093"/>
                      <a:pt x="513" y="1093"/>
                      <a:pt x="513" y="1093"/>
                    </a:cubicBezTo>
                    <a:cubicBezTo>
                      <a:pt x="512" y="1093"/>
                      <a:pt x="512" y="1094"/>
                      <a:pt x="512" y="1094"/>
                    </a:cubicBezTo>
                    <a:cubicBezTo>
                      <a:pt x="511" y="1094"/>
                      <a:pt x="511" y="1095"/>
                      <a:pt x="510" y="1095"/>
                    </a:cubicBezTo>
                    <a:cubicBezTo>
                      <a:pt x="510" y="1095"/>
                      <a:pt x="510" y="1095"/>
                      <a:pt x="510" y="1095"/>
                    </a:cubicBezTo>
                    <a:cubicBezTo>
                      <a:pt x="510" y="1094"/>
                      <a:pt x="509" y="1093"/>
                      <a:pt x="509" y="1093"/>
                    </a:cubicBezTo>
                    <a:cubicBezTo>
                      <a:pt x="508" y="1092"/>
                      <a:pt x="507" y="1093"/>
                      <a:pt x="508" y="1094"/>
                    </a:cubicBezTo>
                    <a:cubicBezTo>
                      <a:pt x="509" y="1094"/>
                      <a:pt x="509" y="1095"/>
                      <a:pt x="509" y="1096"/>
                    </a:cubicBezTo>
                    <a:cubicBezTo>
                      <a:pt x="508" y="1096"/>
                      <a:pt x="507" y="1097"/>
                      <a:pt x="506" y="1097"/>
                    </a:cubicBezTo>
                    <a:cubicBezTo>
                      <a:pt x="506" y="1096"/>
                      <a:pt x="506" y="1095"/>
                      <a:pt x="505" y="1095"/>
                    </a:cubicBezTo>
                    <a:cubicBezTo>
                      <a:pt x="505" y="1094"/>
                      <a:pt x="504" y="1094"/>
                      <a:pt x="504" y="1095"/>
                    </a:cubicBezTo>
                    <a:cubicBezTo>
                      <a:pt x="504" y="1096"/>
                      <a:pt x="504" y="1097"/>
                      <a:pt x="505" y="1097"/>
                    </a:cubicBezTo>
                    <a:cubicBezTo>
                      <a:pt x="504" y="1097"/>
                      <a:pt x="504" y="1097"/>
                      <a:pt x="504" y="1097"/>
                    </a:cubicBezTo>
                    <a:cubicBezTo>
                      <a:pt x="503" y="1096"/>
                      <a:pt x="503" y="1095"/>
                      <a:pt x="501" y="1095"/>
                    </a:cubicBezTo>
                    <a:cubicBezTo>
                      <a:pt x="500" y="1095"/>
                      <a:pt x="500" y="1097"/>
                      <a:pt x="501" y="1097"/>
                    </a:cubicBezTo>
                    <a:cubicBezTo>
                      <a:pt x="502" y="1097"/>
                      <a:pt x="502" y="1097"/>
                      <a:pt x="503" y="1098"/>
                    </a:cubicBezTo>
                    <a:cubicBezTo>
                      <a:pt x="501" y="1098"/>
                      <a:pt x="500" y="1100"/>
                      <a:pt x="501" y="1102"/>
                    </a:cubicBezTo>
                    <a:cubicBezTo>
                      <a:pt x="500" y="1101"/>
                      <a:pt x="500" y="1099"/>
                      <a:pt x="499" y="1098"/>
                    </a:cubicBezTo>
                    <a:cubicBezTo>
                      <a:pt x="498" y="1098"/>
                      <a:pt x="497" y="1099"/>
                      <a:pt x="498" y="1099"/>
                    </a:cubicBezTo>
                    <a:cubicBezTo>
                      <a:pt x="499" y="1101"/>
                      <a:pt x="499" y="1103"/>
                      <a:pt x="501" y="1104"/>
                    </a:cubicBezTo>
                    <a:cubicBezTo>
                      <a:pt x="501" y="1104"/>
                      <a:pt x="502" y="1104"/>
                      <a:pt x="502" y="1103"/>
                    </a:cubicBezTo>
                    <a:cubicBezTo>
                      <a:pt x="502" y="1104"/>
                      <a:pt x="503" y="1104"/>
                      <a:pt x="503" y="1104"/>
                    </a:cubicBezTo>
                    <a:cubicBezTo>
                      <a:pt x="510" y="1104"/>
                      <a:pt x="518" y="1098"/>
                      <a:pt x="522" y="1093"/>
                    </a:cubicBezTo>
                    <a:cubicBezTo>
                      <a:pt x="525" y="1100"/>
                      <a:pt x="524" y="1108"/>
                      <a:pt x="518" y="1113"/>
                    </a:cubicBezTo>
                    <a:cubicBezTo>
                      <a:pt x="515" y="1116"/>
                      <a:pt x="512" y="1118"/>
                      <a:pt x="509" y="1121"/>
                    </a:cubicBezTo>
                    <a:cubicBezTo>
                      <a:pt x="507" y="1122"/>
                      <a:pt x="506" y="1124"/>
                      <a:pt x="504" y="1125"/>
                    </a:cubicBezTo>
                    <a:cubicBezTo>
                      <a:pt x="504" y="1126"/>
                      <a:pt x="498" y="1131"/>
                      <a:pt x="497" y="1132"/>
                    </a:cubicBezTo>
                    <a:cubicBezTo>
                      <a:pt x="496" y="1131"/>
                      <a:pt x="494" y="1131"/>
                      <a:pt x="493" y="1133"/>
                    </a:cubicBezTo>
                    <a:cubicBezTo>
                      <a:pt x="493" y="1133"/>
                      <a:pt x="493" y="1133"/>
                      <a:pt x="493" y="1133"/>
                    </a:cubicBezTo>
                    <a:cubicBezTo>
                      <a:pt x="492" y="1134"/>
                      <a:pt x="493" y="1137"/>
                      <a:pt x="494" y="1137"/>
                    </a:cubicBezTo>
                    <a:cubicBezTo>
                      <a:pt x="498" y="1139"/>
                      <a:pt x="504" y="1134"/>
                      <a:pt x="507" y="1131"/>
                    </a:cubicBezTo>
                    <a:cubicBezTo>
                      <a:pt x="507" y="1131"/>
                      <a:pt x="507" y="1131"/>
                      <a:pt x="508" y="1131"/>
                    </a:cubicBezTo>
                    <a:cubicBezTo>
                      <a:pt x="508" y="1132"/>
                      <a:pt x="507" y="1135"/>
                      <a:pt x="507" y="1136"/>
                    </a:cubicBezTo>
                    <a:cubicBezTo>
                      <a:pt x="507" y="1139"/>
                      <a:pt x="505" y="1141"/>
                      <a:pt x="503" y="1143"/>
                    </a:cubicBezTo>
                    <a:cubicBezTo>
                      <a:pt x="498" y="1148"/>
                      <a:pt x="493" y="1152"/>
                      <a:pt x="487" y="1156"/>
                    </a:cubicBezTo>
                    <a:cubicBezTo>
                      <a:pt x="476" y="1165"/>
                      <a:pt x="464" y="1174"/>
                      <a:pt x="452" y="1183"/>
                    </a:cubicBezTo>
                    <a:cubicBezTo>
                      <a:pt x="451" y="1184"/>
                      <a:pt x="450" y="1185"/>
                      <a:pt x="449" y="1186"/>
                    </a:cubicBezTo>
                    <a:cubicBezTo>
                      <a:pt x="448" y="1186"/>
                      <a:pt x="447" y="1187"/>
                      <a:pt x="446" y="1187"/>
                    </a:cubicBezTo>
                    <a:cubicBezTo>
                      <a:pt x="446" y="1188"/>
                      <a:pt x="445" y="1188"/>
                      <a:pt x="445" y="1188"/>
                    </a:cubicBezTo>
                    <a:cubicBezTo>
                      <a:pt x="441" y="1191"/>
                      <a:pt x="436" y="1193"/>
                      <a:pt x="430" y="1194"/>
                    </a:cubicBezTo>
                    <a:cubicBezTo>
                      <a:pt x="423" y="1195"/>
                      <a:pt x="415" y="1194"/>
                      <a:pt x="407" y="1195"/>
                    </a:cubicBezTo>
                    <a:cubicBezTo>
                      <a:pt x="399" y="1195"/>
                      <a:pt x="392" y="1197"/>
                      <a:pt x="384" y="1198"/>
                    </a:cubicBezTo>
                    <a:cubicBezTo>
                      <a:pt x="376" y="1198"/>
                      <a:pt x="367" y="1198"/>
                      <a:pt x="359" y="1198"/>
                    </a:cubicBezTo>
                    <a:cubicBezTo>
                      <a:pt x="344" y="1198"/>
                      <a:pt x="329" y="1195"/>
                      <a:pt x="314" y="1194"/>
                    </a:cubicBezTo>
                    <a:cubicBezTo>
                      <a:pt x="307" y="1193"/>
                      <a:pt x="300" y="1191"/>
                      <a:pt x="294" y="1188"/>
                    </a:cubicBezTo>
                    <a:cubicBezTo>
                      <a:pt x="287" y="1185"/>
                      <a:pt x="281" y="1179"/>
                      <a:pt x="276" y="1174"/>
                    </a:cubicBezTo>
                    <a:cubicBezTo>
                      <a:pt x="266" y="1166"/>
                      <a:pt x="258" y="1157"/>
                      <a:pt x="250" y="1148"/>
                    </a:cubicBezTo>
                    <a:cubicBezTo>
                      <a:pt x="249" y="1147"/>
                      <a:pt x="250" y="1145"/>
                      <a:pt x="250" y="1143"/>
                    </a:cubicBezTo>
                    <a:cubicBezTo>
                      <a:pt x="250" y="1142"/>
                      <a:pt x="248" y="1142"/>
                      <a:pt x="248" y="1143"/>
                    </a:cubicBezTo>
                    <a:cubicBezTo>
                      <a:pt x="248" y="1144"/>
                      <a:pt x="248" y="1145"/>
                      <a:pt x="248" y="1147"/>
                    </a:cubicBezTo>
                    <a:cubicBezTo>
                      <a:pt x="247" y="1145"/>
                      <a:pt x="246" y="1144"/>
                      <a:pt x="244" y="1142"/>
                    </a:cubicBezTo>
                    <a:cubicBezTo>
                      <a:pt x="239" y="1137"/>
                      <a:pt x="234" y="1131"/>
                      <a:pt x="231" y="1125"/>
                    </a:cubicBezTo>
                    <a:cubicBezTo>
                      <a:pt x="229" y="1121"/>
                      <a:pt x="229" y="1117"/>
                      <a:pt x="229" y="1113"/>
                    </a:cubicBezTo>
                    <a:cubicBezTo>
                      <a:pt x="229" y="1112"/>
                      <a:pt x="229" y="1106"/>
                      <a:pt x="231" y="1105"/>
                    </a:cubicBezTo>
                    <a:cubicBezTo>
                      <a:pt x="235" y="1109"/>
                      <a:pt x="241" y="1111"/>
                      <a:pt x="246" y="1113"/>
                    </a:cubicBezTo>
                    <a:cubicBezTo>
                      <a:pt x="254" y="1116"/>
                      <a:pt x="262" y="1120"/>
                      <a:pt x="270" y="1123"/>
                    </a:cubicBezTo>
                    <a:cubicBezTo>
                      <a:pt x="278" y="1125"/>
                      <a:pt x="286" y="1130"/>
                      <a:pt x="294" y="1132"/>
                    </a:cubicBezTo>
                    <a:cubicBezTo>
                      <a:pt x="304" y="1135"/>
                      <a:pt x="314" y="1135"/>
                      <a:pt x="324" y="1137"/>
                    </a:cubicBezTo>
                    <a:cubicBezTo>
                      <a:pt x="342" y="1139"/>
                      <a:pt x="361" y="1140"/>
                      <a:pt x="380" y="1140"/>
                    </a:cubicBezTo>
                    <a:cubicBezTo>
                      <a:pt x="389" y="1139"/>
                      <a:pt x="398" y="1139"/>
                      <a:pt x="407" y="1137"/>
                    </a:cubicBezTo>
                    <a:cubicBezTo>
                      <a:pt x="412" y="1137"/>
                      <a:pt x="416" y="1136"/>
                      <a:pt x="420" y="1135"/>
                    </a:cubicBezTo>
                    <a:cubicBezTo>
                      <a:pt x="422" y="1134"/>
                      <a:pt x="425" y="1133"/>
                      <a:pt x="427" y="1133"/>
                    </a:cubicBezTo>
                    <a:cubicBezTo>
                      <a:pt x="428" y="1132"/>
                      <a:pt x="430" y="1131"/>
                      <a:pt x="431" y="1131"/>
                    </a:cubicBezTo>
                    <a:cubicBezTo>
                      <a:pt x="437" y="1131"/>
                      <a:pt x="437" y="1122"/>
                      <a:pt x="431" y="1122"/>
                    </a:cubicBezTo>
                    <a:cubicBezTo>
                      <a:pt x="429" y="1122"/>
                      <a:pt x="427" y="1123"/>
                      <a:pt x="424" y="1124"/>
                    </a:cubicBezTo>
                    <a:cubicBezTo>
                      <a:pt x="420" y="1126"/>
                      <a:pt x="416" y="1127"/>
                      <a:pt x="412" y="1128"/>
                    </a:cubicBezTo>
                    <a:cubicBezTo>
                      <a:pt x="411" y="1126"/>
                      <a:pt x="411" y="1125"/>
                      <a:pt x="411" y="1124"/>
                    </a:cubicBezTo>
                    <a:cubicBezTo>
                      <a:pt x="411" y="1123"/>
                      <a:pt x="409" y="1124"/>
                      <a:pt x="410" y="1125"/>
                    </a:cubicBezTo>
                    <a:cubicBezTo>
                      <a:pt x="410" y="1125"/>
                      <a:pt x="410" y="1126"/>
                      <a:pt x="410" y="1127"/>
                    </a:cubicBezTo>
                    <a:cubicBezTo>
                      <a:pt x="410" y="1127"/>
                      <a:pt x="410" y="1128"/>
                      <a:pt x="410" y="1128"/>
                    </a:cubicBezTo>
                    <a:cubicBezTo>
                      <a:pt x="408" y="1128"/>
                      <a:pt x="406" y="1129"/>
                      <a:pt x="404" y="1129"/>
                    </a:cubicBezTo>
                    <a:cubicBezTo>
                      <a:pt x="404" y="1129"/>
                      <a:pt x="404" y="1129"/>
                      <a:pt x="404" y="1128"/>
                    </a:cubicBezTo>
                    <a:cubicBezTo>
                      <a:pt x="404" y="1128"/>
                      <a:pt x="404" y="1127"/>
                      <a:pt x="404" y="1126"/>
                    </a:cubicBezTo>
                    <a:cubicBezTo>
                      <a:pt x="404" y="1125"/>
                      <a:pt x="403" y="1125"/>
                      <a:pt x="403" y="1126"/>
                    </a:cubicBezTo>
                    <a:cubicBezTo>
                      <a:pt x="403" y="1126"/>
                      <a:pt x="403" y="1128"/>
                      <a:pt x="403" y="1129"/>
                    </a:cubicBezTo>
                    <a:cubicBezTo>
                      <a:pt x="401" y="1129"/>
                      <a:pt x="400" y="1130"/>
                      <a:pt x="398" y="1130"/>
                    </a:cubicBezTo>
                    <a:cubicBezTo>
                      <a:pt x="398" y="1128"/>
                      <a:pt x="397" y="1126"/>
                      <a:pt x="397" y="1125"/>
                    </a:cubicBezTo>
                    <a:cubicBezTo>
                      <a:pt x="397" y="1124"/>
                      <a:pt x="396" y="1124"/>
                      <a:pt x="396" y="1125"/>
                    </a:cubicBezTo>
                    <a:cubicBezTo>
                      <a:pt x="396" y="1127"/>
                      <a:pt x="396" y="1128"/>
                      <a:pt x="397" y="1130"/>
                    </a:cubicBezTo>
                    <a:cubicBezTo>
                      <a:pt x="394" y="1130"/>
                      <a:pt x="392" y="1130"/>
                      <a:pt x="390" y="1130"/>
                    </a:cubicBezTo>
                    <a:cubicBezTo>
                      <a:pt x="390" y="1130"/>
                      <a:pt x="390" y="1130"/>
                      <a:pt x="390" y="1129"/>
                    </a:cubicBezTo>
                    <a:cubicBezTo>
                      <a:pt x="391" y="1129"/>
                      <a:pt x="389" y="1128"/>
                      <a:pt x="389" y="1129"/>
                    </a:cubicBezTo>
                    <a:cubicBezTo>
                      <a:pt x="389" y="1130"/>
                      <a:pt x="389" y="1130"/>
                      <a:pt x="388" y="1130"/>
                    </a:cubicBezTo>
                    <a:cubicBezTo>
                      <a:pt x="388" y="1129"/>
                      <a:pt x="388" y="1128"/>
                      <a:pt x="388" y="1126"/>
                    </a:cubicBezTo>
                    <a:cubicBezTo>
                      <a:pt x="387" y="1126"/>
                      <a:pt x="386" y="1126"/>
                      <a:pt x="386" y="1127"/>
                    </a:cubicBezTo>
                    <a:cubicBezTo>
                      <a:pt x="387" y="1128"/>
                      <a:pt x="387" y="1129"/>
                      <a:pt x="387" y="1131"/>
                    </a:cubicBezTo>
                    <a:cubicBezTo>
                      <a:pt x="386" y="1131"/>
                      <a:pt x="386" y="1131"/>
                      <a:pt x="385" y="1131"/>
                    </a:cubicBezTo>
                    <a:cubicBezTo>
                      <a:pt x="384" y="1131"/>
                      <a:pt x="384" y="1131"/>
                      <a:pt x="383" y="1131"/>
                    </a:cubicBezTo>
                    <a:cubicBezTo>
                      <a:pt x="383" y="1131"/>
                      <a:pt x="383" y="1130"/>
                      <a:pt x="383" y="1130"/>
                    </a:cubicBezTo>
                    <a:cubicBezTo>
                      <a:pt x="383" y="1130"/>
                      <a:pt x="383" y="1129"/>
                      <a:pt x="382" y="1129"/>
                    </a:cubicBezTo>
                    <a:cubicBezTo>
                      <a:pt x="382" y="1128"/>
                      <a:pt x="382" y="1127"/>
                      <a:pt x="382" y="1126"/>
                    </a:cubicBezTo>
                    <a:cubicBezTo>
                      <a:pt x="382" y="1125"/>
                      <a:pt x="380" y="1125"/>
                      <a:pt x="381" y="1126"/>
                    </a:cubicBezTo>
                    <a:cubicBezTo>
                      <a:pt x="381" y="1128"/>
                      <a:pt x="381" y="1129"/>
                      <a:pt x="381" y="1131"/>
                    </a:cubicBezTo>
                    <a:cubicBezTo>
                      <a:pt x="379" y="1131"/>
                      <a:pt x="377" y="1131"/>
                      <a:pt x="375" y="1131"/>
                    </a:cubicBezTo>
                    <a:cubicBezTo>
                      <a:pt x="375" y="1131"/>
                      <a:pt x="375" y="1131"/>
                      <a:pt x="375" y="1131"/>
                    </a:cubicBezTo>
                    <a:cubicBezTo>
                      <a:pt x="375" y="1130"/>
                      <a:pt x="375" y="1130"/>
                      <a:pt x="375" y="1130"/>
                    </a:cubicBezTo>
                    <a:cubicBezTo>
                      <a:pt x="374" y="1129"/>
                      <a:pt x="374" y="1128"/>
                      <a:pt x="374" y="1127"/>
                    </a:cubicBezTo>
                    <a:cubicBezTo>
                      <a:pt x="374" y="1126"/>
                      <a:pt x="373" y="1127"/>
                      <a:pt x="373" y="1127"/>
                    </a:cubicBezTo>
                    <a:cubicBezTo>
                      <a:pt x="373" y="1129"/>
                      <a:pt x="373" y="1130"/>
                      <a:pt x="373" y="1131"/>
                    </a:cubicBezTo>
                    <a:cubicBezTo>
                      <a:pt x="371" y="1131"/>
                      <a:pt x="369" y="1131"/>
                      <a:pt x="367" y="1131"/>
                    </a:cubicBezTo>
                    <a:cubicBezTo>
                      <a:pt x="366" y="1130"/>
                      <a:pt x="366" y="1130"/>
                      <a:pt x="366" y="1130"/>
                    </a:cubicBezTo>
                    <a:cubicBezTo>
                      <a:pt x="366" y="1129"/>
                      <a:pt x="366" y="1128"/>
                      <a:pt x="366" y="1127"/>
                    </a:cubicBezTo>
                    <a:cubicBezTo>
                      <a:pt x="366" y="1126"/>
                      <a:pt x="365" y="1126"/>
                      <a:pt x="365" y="1127"/>
                    </a:cubicBezTo>
                    <a:cubicBezTo>
                      <a:pt x="365" y="1128"/>
                      <a:pt x="365" y="1129"/>
                      <a:pt x="365" y="1131"/>
                    </a:cubicBezTo>
                    <a:cubicBezTo>
                      <a:pt x="363" y="1131"/>
                      <a:pt x="361" y="1131"/>
                      <a:pt x="359" y="1130"/>
                    </a:cubicBezTo>
                    <a:cubicBezTo>
                      <a:pt x="359" y="1129"/>
                      <a:pt x="359" y="1127"/>
                      <a:pt x="358" y="1126"/>
                    </a:cubicBezTo>
                    <a:cubicBezTo>
                      <a:pt x="358" y="1125"/>
                      <a:pt x="357" y="1126"/>
                      <a:pt x="357" y="1126"/>
                    </a:cubicBezTo>
                    <a:cubicBezTo>
                      <a:pt x="358" y="1128"/>
                      <a:pt x="358" y="1129"/>
                      <a:pt x="358" y="1130"/>
                    </a:cubicBezTo>
                    <a:cubicBezTo>
                      <a:pt x="356" y="1130"/>
                      <a:pt x="354" y="1130"/>
                      <a:pt x="353" y="1130"/>
                    </a:cubicBezTo>
                    <a:cubicBezTo>
                      <a:pt x="352" y="1129"/>
                      <a:pt x="352" y="1127"/>
                      <a:pt x="352" y="1126"/>
                    </a:cubicBezTo>
                    <a:cubicBezTo>
                      <a:pt x="352" y="1125"/>
                      <a:pt x="351" y="1125"/>
                      <a:pt x="351" y="1126"/>
                    </a:cubicBezTo>
                    <a:cubicBezTo>
                      <a:pt x="351" y="1127"/>
                      <a:pt x="351" y="1129"/>
                      <a:pt x="351" y="1130"/>
                    </a:cubicBezTo>
                    <a:cubicBezTo>
                      <a:pt x="350" y="1130"/>
                      <a:pt x="349" y="1130"/>
                      <a:pt x="347" y="1130"/>
                    </a:cubicBezTo>
                    <a:cubicBezTo>
                      <a:pt x="347" y="1128"/>
                      <a:pt x="347" y="1127"/>
                      <a:pt x="347" y="1125"/>
                    </a:cubicBezTo>
                    <a:cubicBezTo>
                      <a:pt x="346" y="1124"/>
                      <a:pt x="345" y="1125"/>
                      <a:pt x="345" y="1126"/>
                    </a:cubicBezTo>
                    <a:cubicBezTo>
                      <a:pt x="346" y="1127"/>
                      <a:pt x="346" y="1128"/>
                      <a:pt x="346" y="1130"/>
                    </a:cubicBezTo>
                    <a:cubicBezTo>
                      <a:pt x="345" y="1130"/>
                      <a:pt x="343" y="1130"/>
                      <a:pt x="342" y="1130"/>
                    </a:cubicBezTo>
                    <a:cubicBezTo>
                      <a:pt x="342" y="1129"/>
                      <a:pt x="342" y="1129"/>
                      <a:pt x="342" y="1129"/>
                    </a:cubicBezTo>
                    <a:cubicBezTo>
                      <a:pt x="341" y="1128"/>
                      <a:pt x="341" y="1127"/>
                      <a:pt x="341" y="1125"/>
                    </a:cubicBezTo>
                    <a:cubicBezTo>
                      <a:pt x="341" y="1124"/>
                      <a:pt x="340" y="1124"/>
                      <a:pt x="340" y="1125"/>
                    </a:cubicBezTo>
                    <a:cubicBezTo>
                      <a:pt x="340" y="1126"/>
                      <a:pt x="340" y="1128"/>
                      <a:pt x="340" y="1129"/>
                    </a:cubicBezTo>
                    <a:cubicBezTo>
                      <a:pt x="339" y="1129"/>
                      <a:pt x="337" y="1129"/>
                      <a:pt x="336" y="1129"/>
                    </a:cubicBezTo>
                    <a:cubicBezTo>
                      <a:pt x="336" y="1127"/>
                      <a:pt x="335" y="1125"/>
                      <a:pt x="335" y="1124"/>
                    </a:cubicBezTo>
                    <a:cubicBezTo>
                      <a:pt x="335" y="1123"/>
                      <a:pt x="334" y="1123"/>
                      <a:pt x="334" y="1124"/>
                    </a:cubicBezTo>
                    <a:cubicBezTo>
                      <a:pt x="334" y="1126"/>
                      <a:pt x="334" y="1127"/>
                      <a:pt x="335" y="1129"/>
                    </a:cubicBezTo>
                    <a:cubicBezTo>
                      <a:pt x="333" y="1129"/>
                      <a:pt x="332" y="1129"/>
                      <a:pt x="331" y="1129"/>
                    </a:cubicBezTo>
                    <a:cubicBezTo>
                      <a:pt x="330" y="1128"/>
                      <a:pt x="329" y="1128"/>
                      <a:pt x="329" y="1128"/>
                    </a:cubicBezTo>
                    <a:cubicBezTo>
                      <a:pt x="328" y="1127"/>
                      <a:pt x="328" y="1125"/>
                      <a:pt x="328" y="1123"/>
                    </a:cubicBezTo>
                    <a:cubicBezTo>
                      <a:pt x="328" y="1122"/>
                      <a:pt x="327" y="1122"/>
                      <a:pt x="327" y="1123"/>
                    </a:cubicBezTo>
                    <a:cubicBezTo>
                      <a:pt x="327" y="1125"/>
                      <a:pt x="327" y="1127"/>
                      <a:pt x="327" y="1128"/>
                    </a:cubicBezTo>
                    <a:cubicBezTo>
                      <a:pt x="326" y="1128"/>
                      <a:pt x="324" y="1128"/>
                      <a:pt x="322" y="1128"/>
                    </a:cubicBezTo>
                    <a:cubicBezTo>
                      <a:pt x="322" y="1126"/>
                      <a:pt x="322" y="1124"/>
                      <a:pt x="322" y="1123"/>
                    </a:cubicBezTo>
                    <a:cubicBezTo>
                      <a:pt x="323" y="1122"/>
                      <a:pt x="321" y="1122"/>
                      <a:pt x="321" y="1122"/>
                    </a:cubicBezTo>
                    <a:cubicBezTo>
                      <a:pt x="321" y="1124"/>
                      <a:pt x="321" y="1126"/>
                      <a:pt x="321" y="1127"/>
                    </a:cubicBezTo>
                    <a:cubicBezTo>
                      <a:pt x="319" y="1127"/>
                      <a:pt x="317" y="1127"/>
                      <a:pt x="315" y="1127"/>
                    </a:cubicBezTo>
                    <a:cubicBezTo>
                      <a:pt x="315" y="1125"/>
                      <a:pt x="315" y="1124"/>
                      <a:pt x="315" y="1123"/>
                    </a:cubicBezTo>
                    <a:cubicBezTo>
                      <a:pt x="315" y="1122"/>
                      <a:pt x="314" y="1122"/>
                      <a:pt x="314" y="1123"/>
                    </a:cubicBezTo>
                    <a:cubicBezTo>
                      <a:pt x="314" y="1124"/>
                      <a:pt x="314" y="1125"/>
                      <a:pt x="314" y="1126"/>
                    </a:cubicBezTo>
                    <a:cubicBezTo>
                      <a:pt x="312" y="1126"/>
                      <a:pt x="311" y="1126"/>
                      <a:pt x="309" y="1126"/>
                    </a:cubicBezTo>
                    <a:cubicBezTo>
                      <a:pt x="309" y="1124"/>
                      <a:pt x="309" y="1123"/>
                      <a:pt x="309" y="1121"/>
                    </a:cubicBezTo>
                    <a:cubicBezTo>
                      <a:pt x="309" y="1121"/>
                      <a:pt x="309" y="1121"/>
                      <a:pt x="308" y="1121"/>
                    </a:cubicBezTo>
                    <a:cubicBezTo>
                      <a:pt x="308" y="1121"/>
                      <a:pt x="308" y="1121"/>
                      <a:pt x="307" y="1122"/>
                    </a:cubicBezTo>
                    <a:cubicBezTo>
                      <a:pt x="307" y="1122"/>
                      <a:pt x="308" y="1122"/>
                      <a:pt x="308" y="1123"/>
                    </a:cubicBezTo>
                    <a:cubicBezTo>
                      <a:pt x="308" y="1124"/>
                      <a:pt x="308" y="1125"/>
                      <a:pt x="308" y="1126"/>
                    </a:cubicBezTo>
                    <a:cubicBezTo>
                      <a:pt x="306" y="1125"/>
                      <a:pt x="305" y="1125"/>
                      <a:pt x="304" y="1125"/>
                    </a:cubicBezTo>
                    <a:cubicBezTo>
                      <a:pt x="303" y="1125"/>
                      <a:pt x="303" y="1125"/>
                      <a:pt x="302" y="1125"/>
                    </a:cubicBezTo>
                    <a:cubicBezTo>
                      <a:pt x="303" y="1123"/>
                      <a:pt x="303" y="1122"/>
                      <a:pt x="303" y="1121"/>
                    </a:cubicBezTo>
                    <a:cubicBezTo>
                      <a:pt x="303" y="1120"/>
                      <a:pt x="301" y="1120"/>
                      <a:pt x="301" y="1121"/>
                    </a:cubicBezTo>
                    <a:cubicBezTo>
                      <a:pt x="301" y="1122"/>
                      <a:pt x="301" y="1123"/>
                      <a:pt x="301" y="1124"/>
                    </a:cubicBezTo>
                    <a:cubicBezTo>
                      <a:pt x="299" y="1124"/>
                      <a:pt x="297" y="1123"/>
                      <a:pt x="295" y="1123"/>
                    </a:cubicBezTo>
                    <a:cubicBezTo>
                      <a:pt x="295" y="1117"/>
                      <a:pt x="295" y="1117"/>
                      <a:pt x="295" y="1117"/>
                    </a:cubicBezTo>
                    <a:cubicBezTo>
                      <a:pt x="295" y="1116"/>
                      <a:pt x="293" y="1116"/>
                      <a:pt x="293" y="1117"/>
                    </a:cubicBezTo>
                    <a:cubicBezTo>
                      <a:pt x="293" y="1122"/>
                      <a:pt x="293" y="1122"/>
                      <a:pt x="293" y="1122"/>
                    </a:cubicBezTo>
                    <a:cubicBezTo>
                      <a:pt x="291" y="1122"/>
                      <a:pt x="289" y="1121"/>
                      <a:pt x="287" y="1120"/>
                    </a:cubicBezTo>
                    <a:cubicBezTo>
                      <a:pt x="287" y="1119"/>
                      <a:pt x="287" y="1117"/>
                      <a:pt x="288" y="1116"/>
                    </a:cubicBezTo>
                    <a:cubicBezTo>
                      <a:pt x="288" y="1115"/>
                      <a:pt x="287" y="1115"/>
                      <a:pt x="287" y="1115"/>
                    </a:cubicBezTo>
                    <a:cubicBezTo>
                      <a:pt x="286" y="1117"/>
                      <a:pt x="286" y="1118"/>
                      <a:pt x="286" y="1119"/>
                    </a:cubicBezTo>
                    <a:cubicBezTo>
                      <a:pt x="284" y="1119"/>
                      <a:pt x="282" y="1118"/>
                      <a:pt x="279" y="1117"/>
                    </a:cubicBezTo>
                    <a:cubicBezTo>
                      <a:pt x="279" y="1115"/>
                      <a:pt x="280" y="1114"/>
                      <a:pt x="280" y="1113"/>
                    </a:cubicBezTo>
                    <a:cubicBezTo>
                      <a:pt x="280" y="1112"/>
                      <a:pt x="279" y="1112"/>
                      <a:pt x="279" y="1112"/>
                    </a:cubicBezTo>
                    <a:cubicBezTo>
                      <a:pt x="278" y="1113"/>
                      <a:pt x="278" y="1115"/>
                      <a:pt x="278" y="1116"/>
                    </a:cubicBezTo>
                    <a:cubicBezTo>
                      <a:pt x="276" y="1115"/>
                      <a:pt x="275" y="1115"/>
                      <a:pt x="273" y="1114"/>
                    </a:cubicBezTo>
                    <a:cubicBezTo>
                      <a:pt x="273" y="1113"/>
                      <a:pt x="273" y="1112"/>
                      <a:pt x="273" y="1112"/>
                    </a:cubicBezTo>
                    <a:cubicBezTo>
                      <a:pt x="273" y="1111"/>
                      <a:pt x="273" y="1110"/>
                      <a:pt x="272" y="1109"/>
                    </a:cubicBezTo>
                    <a:cubicBezTo>
                      <a:pt x="272" y="1109"/>
                      <a:pt x="271" y="1109"/>
                      <a:pt x="271" y="1110"/>
                    </a:cubicBezTo>
                    <a:cubicBezTo>
                      <a:pt x="271" y="1111"/>
                      <a:pt x="271" y="1112"/>
                      <a:pt x="271" y="1113"/>
                    </a:cubicBezTo>
                    <a:cubicBezTo>
                      <a:pt x="272" y="1113"/>
                      <a:pt x="272" y="1113"/>
                      <a:pt x="272" y="1114"/>
                    </a:cubicBezTo>
                    <a:cubicBezTo>
                      <a:pt x="270" y="1113"/>
                      <a:pt x="268" y="1112"/>
                      <a:pt x="266" y="1112"/>
                    </a:cubicBezTo>
                    <a:cubicBezTo>
                      <a:pt x="267" y="1110"/>
                      <a:pt x="267" y="1109"/>
                      <a:pt x="267" y="1107"/>
                    </a:cubicBezTo>
                    <a:cubicBezTo>
                      <a:pt x="267" y="1106"/>
                      <a:pt x="265" y="1106"/>
                      <a:pt x="265" y="1107"/>
                    </a:cubicBezTo>
                    <a:cubicBezTo>
                      <a:pt x="265" y="1108"/>
                      <a:pt x="265" y="1110"/>
                      <a:pt x="265" y="1111"/>
                    </a:cubicBezTo>
                    <a:cubicBezTo>
                      <a:pt x="262" y="1110"/>
                      <a:pt x="259" y="1109"/>
                      <a:pt x="256" y="1108"/>
                    </a:cubicBezTo>
                    <a:cubicBezTo>
                      <a:pt x="254" y="1107"/>
                      <a:pt x="251" y="1106"/>
                      <a:pt x="248" y="1105"/>
                    </a:cubicBezTo>
                    <a:cubicBezTo>
                      <a:pt x="248" y="1103"/>
                      <a:pt x="248" y="1102"/>
                      <a:pt x="248" y="1101"/>
                    </a:cubicBezTo>
                    <a:cubicBezTo>
                      <a:pt x="249" y="1100"/>
                      <a:pt x="247" y="1100"/>
                      <a:pt x="247" y="1101"/>
                    </a:cubicBezTo>
                    <a:cubicBezTo>
                      <a:pt x="247" y="1102"/>
                      <a:pt x="247" y="1103"/>
                      <a:pt x="247" y="1104"/>
                    </a:cubicBezTo>
                    <a:cubicBezTo>
                      <a:pt x="243" y="1103"/>
                      <a:pt x="239" y="1101"/>
                      <a:pt x="236" y="1098"/>
                    </a:cubicBezTo>
                    <a:cubicBezTo>
                      <a:pt x="235" y="1097"/>
                      <a:pt x="235" y="1097"/>
                      <a:pt x="234" y="1096"/>
                    </a:cubicBezTo>
                    <a:cubicBezTo>
                      <a:pt x="234" y="1096"/>
                      <a:pt x="234" y="1096"/>
                      <a:pt x="233" y="1096"/>
                    </a:cubicBezTo>
                    <a:cubicBezTo>
                      <a:pt x="234" y="1096"/>
                      <a:pt x="232" y="1095"/>
                      <a:pt x="232" y="1095"/>
                    </a:cubicBezTo>
                    <a:cubicBezTo>
                      <a:pt x="231" y="1094"/>
                      <a:pt x="230" y="1093"/>
                      <a:pt x="230" y="1092"/>
                    </a:cubicBezTo>
                    <a:cubicBezTo>
                      <a:pt x="227" y="1089"/>
                      <a:pt x="225" y="1086"/>
                      <a:pt x="224" y="1082"/>
                    </a:cubicBezTo>
                    <a:cubicBezTo>
                      <a:pt x="223" y="1078"/>
                      <a:pt x="224" y="1072"/>
                      <a:pt x="226" y="1068"/>
                    </a:cubicBezTo>
                    <a:cubicBezTo>
                      <a:pt x="227" y="1067"/>
                      <a:pt x="229" y="1065"/>
                      <a:pt x="231" y="1064"/>
                    </a:cubicBezTo>
                    <a:cubicBezTo>
                      <a:pt x="236" y="1068"/>
                      <a:pt x="241" y="1070"/>
                      <a:pt x="246" y="1072"/>
                    </a:cubicBezTo>
                    <a:cubicBezTo>
                      <a:pt x="254" y="1076"/>
                      <a:pt x="261" y="1080"/>
                      <a:pt x="270" y="1083"/>
                    </a:cubicBezTo>
                    <a:cubicBezTo>
                      <a:pt x="277" y="1085"/>
                      <a:pt x="285" y="1087"/>
                      <a:pt x="292" y="1086"/>
                    </a:cubicBezTo>
                    <a:cubicBezTo>
                      <a:pt x="296" y="1086"/>
                      <a:pt x="301" y="1087"/>
                      <a:pt x="305" y="1088"/>
                    </a:cubicBezTo>
                    <a:cubicBezTo>
                      <a:pt x="310" y="1088"/>
                      <a:pt x="316" y="1089"/>
                      <a:pt x="321" y="1090"/>
                    </a:cubicBezTo>
                    <a:cubicBezTo>
                      <a:pt x="331" y="1091"/>
                      <a:pt x="341" y="1091"/>
                      <a:pt x="352" y="1091"/>
                    </a:cubicBezTo>
                    <a:cubicBezTo>
                      <a:pt x="362" y="1092"/>
                      <a:pt x="372" y="1092"/>
                      <a:pt x="382" y="1092"/>
                    </a:cubicBezTo>
                    <a:cubicBezTo>
                      <a:pt x="390" y="1092"/>
                      <a:pt x="398" y="1091"/>
                      <a:pt x="406" y="1088"/>
                    </a:cubicBezTo>
                    <a:cubicBezTo>
                      <a:pt x="409" y="1086"/>
                      <a:pt x="412" y="1084"/>
                      <a:pt x="416" y="1083"/>
                    </a:cubicBezTo>
                    <a:cubicBezTo>
                      <a:pt x="420" y="1082"/>
                      <a:pt x="425" y="1081"/>
                      <a:pt x="429" y="1081"/>
                    </a:cubicBezTo>
                    <a:cubicBezTo>
                      <a:pt x="435" y="1081"/>
                      <a:pt x="434" y="1072"/>
                      <a:pt x="429" y="1072"/>
                    </a:cubicBezTo>
                    <a:cubicBezTo>
                      <a:pt x="426" y="1072"/>
                      <a:pt x="422" y="1073"/>
                      <a:pt x="419" y="1074"/>
                    </a:cubicBezTo>
                    <a:cubicBezTo>
                      <a:pt x="419" y="1074"/>
                      <a:pt x="418" y="1074"/>
                      <a:pt x="418" y="1074"/>
                    </a:cubicBezTo>
                    <a:cubicBezTo>
                      <a:pt x="417" y="1073"/>
                      <a:pt x="417" y="1071"/>
                      <a:pt x="417" y="1070"/>
                    </a:cubicBezTo>
                    <a:cubicBezTo>
                      <a:pt x="417" y="1069"/>
                      <a:pt x="416" y="1070"/>
                      <a:pt x="416" y="1070"/>
                    </a:cubicBezTo>
                    <a:cubicBezTo>
                      <a:pt x="416" y="1072"/>
                      <a:pt x="416" y="1073"/>
                      <a:pt x="416" y="1074"/>
                    </a:cubicBezTo>
                    <a:cubicBezTo>
                      <a:pt x="414" y="1075"/>
                      <a:pt x="412" y="1075"/>
                      <a:pt x="409" y="1076"/>
                    </a:cubicBezTo>
                    <a:cubicBezTo>
                      <a:pt x="409" y="1076"/>
                      <a:pt x="409" y="1076"/>
                      <a:pt x="409" y="1075"/>
                    </a:cubicBezTo>
                    <a:cubicBezTo>
                      <a:pt x="409" y="1075"/>
                      <a:pt x="407" y="1075"/>
                      <a:pt x="408" y="1076"/>
                    </a:cubicBezTo>
                    <a:cubicBezTo>
                      <a:pt x="408" y="1076"/>
                      <a:pt x="408" y="1076"/>
                      <a:pt x="408" y="1076"/>
                    </a:cubicBezTo>
                    <a:cubicBezTo>
                      <a:pt x="407" y="1077"/>
                      <a:pt x="406" y="1078"/>
                      <a:pt x="404" y="1078"/>
                    </a:cubicBezTo>
                    <a:cubicBezTo>
                      <a:pt x="404" y="1078"/>
                      <a:pt x="404" y="1078"/>
                      <a:pt x="404" y="1078"/>
                    </a:cubicBezTo>
                    <a:cubicBezTo>
                      <a:pt x="404" y="1077"/>
                      <a:pt x="404" y="1076"/>
                      <a:pt x="403" y="1076"/>
                    </a:cubicBezTo>
                    <a:cubicBezTo>
                      <a:pt x="403" y="1075"/>
                      <a:pt x="402" y="1075"/>
                      <a:pt x="402" y="1076"/>
                    </a:cubicBezTo>
                    <a:cubicBezTo>
                      <a:pt x="402" y="1077"/>
                      <a:pt x="403" y="1078"/>
                      <a:pt x="403" y="1079"/>
                    </a:cubicBezTo>
                    <a:cubicBezTo>
                      <a:pt x="402" y="1080"/>
                      <a:pt x="400" y="1080"/>
                      <a:pt x="399" y="1081"/>
                    </a:cubicBezTo>
                    <a:cubicBezTo>
                      <a:pt x="399" y="1081"/>
                      <a:pt x="398" y="1081"/>
                      <a:pt x="398" y="1081"/>
                    </a:cubicBezTo>
                    <a:cubicBezTo>
                      <a:pt x="398" y="1081"/>
                      <a:pt x="398" y="1080"/>
                      <a:pt x="398" y="1080"/>
                    </a:cubicBezTo>
                    <a:cubicBezTo>
                      <a:pt x="397" y="1079"/>
                      <a:pt x="397" y="1078"/>
                      <a:pt x="397" y="1077"/>
                    </a:cubicBezTo>
                    <a:cubicBezTo>
                      <a:pt x="397" y="1077"/>
                      <a:pt x="397" y="1077"/>
                      <a:pt x="397" y="1077"/>
                    </a:cubicBezTo>
                    <a:cubicBezTo>
                      <a:pt x="397" y="1076"/>
                      <a:pt x="397" y="1076"/>
                      <a:pt x="397" y="1076"/>
                    </a:cubicBezTo>
                    <a:cubicBezTo>
                      <a:pt x="397" y="1076"/>
                      <a:pt x="397" y="1075"/>
                      <a:pt x="397" y="1075"/>
                    </a:cubicBezTo>
                    <a:cubicBezTo>
                      <a:pt x="397" y="1075"/>
                      <a:pt x="396" y="1075"/>
                      <a:pt x="396" y="1075"/>
                    </a:cubicBezTo>
                    <a:cubicBezTo>
                      <a:pt x="396" y="1076"/>
                      <a:pt x="396" y="1077"/>
                      <a:pt x="396" y="1078"/>
                    </a:cubicBezTo>
                    <a:cubicBezTo>
                      <a:pt x="396" y="1079"/>
                      <a:pt x="396" y="1080"/>
                      <a:pt x="397" y="1082"/>
                    </a:cubicBezTo>
                    <a:cubicBezTo>
                      <a:pt x="394" y="1082"/>
                      <a:pt x="392" y="1082"/>
                      <a:pt x="389" y="1082"/>
                    </a:cubicBezTo>
                    <a:cubicBezTo>
                      <a:pt x="389" y="1082"/>
                      <a:pt x="390" y="1082"/>
                      <a:pt x="390" y="1082"/>
                    </a:cubicBezTo>
                    <a:cubicBezTo>
                      <a:pt x="390" y="1082"/>
                      <a:pt x="390" y="1081"/>
                      <a:pt x="390" y="1081"/>
                    </a:cubicBezTo>
                    <a:cubicBezTo>
                      <a:pt x="390" y="1081"/>
                      <a:pt x="390" y="1080"/>
                      <a:pt x="389" y="1080"/>
                    </a:cubicBezTo>
                    <a:cubicBezTo>
                      <a:pt x="389" y="1079"/>
                      <a:pt x="389" y="1078"/>
                      <a:pt x="389" y="1077"/>
                    </a:cubicBezTo>
                    <a:cubicBezTo>
                      <a:pt x="389" y="1076"/>
                      <a:pt x="388" y="1076"/>
                      <a:pt x="388" y="1077"/>
                    </a:cubicBezTo>
                    <a:cubicBezTo>
                      <a:pt x="388" y="1079"/>
                      <a:pt x="388" y="1080"/>
                      <a:pt x="388" y="1082"/>
                    </a:cubicBezTo>
                    <a:cubicBezTo>
                      <a:pt x="389" y="1082"/>
                      <a:pt x="389" y="1082"/>
                      <a:pt x="389" y="1083"/>
                    </a:cubicBezTo>
                    <a:cubicBezTo>
                      <a:pt x="388" y="1083"/>
                      <a:pt x="387" y="1083"/>
                      <a:pt x="386" y="1083"/>
                    </a:cubicBezTo>
                    <a:cubicBezTo>
                      <a:pt x="385" y="1083"/>
                      <a:pt x="383" y="1083"/>
                      <a:pt x="382" y="1083"/>
                    </a:cubicBezTo>
                    <a:cubicBezTo>
                      <a:pt x="382" y="1083"/>
                      <a:pt x="382" y="1083"/>
                      <a:pt x="382" y="1083"/>
                    </a:cubicBezTo>
                    <a:cubicBezTo>
                      <a:pt x="382" y="1083"/>
                      <a:pt x="382" y="1082"/>
                      <a:pt x="382" y="1082"/>
                    </a:cubicBezTo>
                    <a:cubicBezTo>
                      <a:pt x="382" y="1081"/>
                      <a:pt x="382" y="1080"/>
                      <a:pt x="381" y="1079"/>
                    </a:cubicBezTo>
                    <a:cubicBezTo>
                      <a:pt x="381" y="1078"/>
                      <a:pt x="380" y="1078"/>
                      <a:pt x="380" y="1079"/>
                    </a:cubicBezTo>
                    <a:cubicBezTo>
                      <a:pt x="380" y="1080"/>
                      <a:pt x="380" y="1082"/>
                      <a:pt x="381" y="1083"/>
                    </a:cubicBezTo>
                    <a:cubicBezTo>
                      <a:pt x="379" y="1083"/>
                      <a:pt x="377" y="1083"/>
                      <a:pt x="375" y="1083"/>
                    </a:cubicBezTo>
                    <a:cubicBezTo>
                      <a:pt x="375" y="1083"/>
                      <a:pt x="374" y="1083"/>
                      <a:pt x="374" y="1083"/>
                    </a:cubicBezTo>
                    <a:cubicBezTo>
                      <a:pt x="374" y="1081"/>
                      <a:pt x="374" y="1080"/>
                      <a:pt x="374" y="1079"/>
                    </a:cubicBezTo>
                    <a:cubicBezTo>
                      <a:pt x="374" y="1078"/>
                      <a:pt x="373" y="1078"/>
                      <a:pt x="373" y="1079"/>
                    </a:cubicBezTo>
                    <a:cubicBezTo>
                      <a:pt x="373" y="1080"/>
                      <a:pt x="373" y="1082"/>
                      <a:pt x="373" y="1083"/>
                    </a:cubicBezTo>
                    <a:cubicBezTo>
                      <a:pt x="370" y="1083"/>
                      <a:pt x="368" y="1083"/>
                      <a:pt x="366" y="1083"/>
                    </a:cubicBezTo>
                    <a:cubicBezTo>
                      <a:pt x="366" y="1081"/>
                      <a:pt x="366" y="1080"/>
                      <a:pt x="366" y="1078"/>
                    </a:cubicBezTo>
                    <a:cubicBezTo>
                      <a:pt x="366" y="1077"/>
                      <a:pt x="365" y="1077"/>
                      <a:pt x="365" y="1078"/>
                    </a:cubicBezTo>
                    <a:cubicBezTo>
                      <a:pt x="365" y="1080"/>
                      <a:pt x="365" y="1081"/>
                      <a:pt x="365" y="1083"/>
                    </a:cubicBezTo>
                    <a:cubicBezTo>
                      <a:pt x="363" y="1083"/>
                      <a:pt x="361" y="1083"/>
                      <a:pt x="360" y="1083"/>
                    </a:cubicBezTo>
                    <a:cubicBezTo>
                      <a:pt x="360" y="1082"/>
                      <a:pt x="360" y="1081"/>
                      <a:pt x="360" y="1081"/>
                    </a:cubicBezTo>
                    <a:cubicBezTo>
                      <a:pt x="360" y="1080"/>
                      <a:pt x="360" y="1079"/>
                      <a:pt x="359" y="1078"/>
                    </a:cubicBezTo>
                    <a:cubicBezTo>
                      <a:pt x="359" y="1077"/>
                      <a:pt x="358" y="1078"/>
                      <a:pt x="358" y="1078"/>
                    </a:cubicBezTo>
                    <a:cubicBezTo>
                      <a:pt x="358" y="1080"/>
                      <a:pt x="358" y="1081"/>
                      <a:pt x="359" y="1083"/>
                    </a:cubicBezTo>
                    <a:cubicBezTo>
                      <a:pt x="357" y="1083"/>
                      <a:pt x="356" y="1083"/>
                      <a:pt x="354" y="1082"/>
                    </a:cubicBezTo>
                    <a:cubicBezTo>
                      <a:pt x="354" y="1082"/>
                      <a:pt x="354" y="1081"/>
                      <a:pt x="354" y="1081"/>
                    </a:cubicBezTo>
                    <a:cubicBezTo>
                      <a:pt x="355" y="1080"/>
                      <a:pt x="353" y="1080"/>
                      <a:pt x="353" y="1080"/>
                    </a:cubicBezTo>
                    <a:cubicBezTo>
                      <a:pt x="353" y="1081"/>
                      <a:pt x="353" y="1082"/>
                      <a:pt x="353" y="1082"/>
                    </a:cubicBezTo>
                    <a:cubicBezTo>
                      <a:pt x="351" y="1082"/>
                      <a:pt x="350" y="1082"/>
                      <a:pt x="348" y="1082"/>
                    </a:cubicBezTo>
                    <a:cubicBezTo>
                      <a:pt x="348" y="1082"/>
                      <a:pt x="347" y="1082"/>
                      <a:pt x="347" y="1082"/>
                    </a:cubicBezTo>
                    <a:cubicBezTo>
                      <a:pt x="347" y="1082"/>
                      <a:pt x="347" y="1082"/>
                      <a:pt x="346" y="1082"/>
                    </a:cubicBezTo>
                    <a:cubicBezTo>
                      <a:pt x="346" y="1081"/>
                      <a:pt x="346" y="1080"/>
                      <a:pt x="346" y="1079"/>
                    </a:cubicBezTo>
                    <a:cubicBezTo>
                      <a:pt x="346" y="1078"/>
                      <a:pt x="345" y="1078"/>
                      <a:pt x="345" y="1079"/>
                    </a:cubicBezTo>
                    <a:cubicBezTo>
                      <a:pt x="345" y="1080"/>
                      <a:pt x="345" y="1081"/>
                      <a:pt x="345" y="1082"/>
                    </a:cubicBezTo>
                    <a:cubicBezTo>
                      <a:pt x="343" y="1082"/>
                      <a:pt x="342" y="1082"/>
                      <a:pt x="340" y="1082"/>
                    </a:cubicBezTo>
                    <a:cubicBezTo>
                      <a:pt x="340" y="1081"/>
                      <a:pt x="340" y="1081"/>
                      <a:pt x="340" y="1080"/>
                    </a:cubicBezTo>
                    <a:cubicBezTo>
                      <a:pt x="340" y="1079"/>
                      <a:pt x="340" y="1077"/>
                      <a:pt x="340" y="1077"/>
                    </a:cubicBezTo>
                    <a:cubicBezTo>
                      <a:pt x="339" y="1076"/>
                      <a:pt x="338" y="1078"/>
                      <a:pt x="339" y="1078"/>
                    </a:cubicBezTo>
                    <a:cubicBezTo>
                      <a:pt x="339" y="1078"/>
                      <a:pt x="339" y="1078"/>
                      <a:pt x="339" y="1078"/>
                    </a:cubicBezTo>
                    <a:cubicBezTo>
                      <a:pt x="339" y="1078"/>
                      <a:pt x="339" y="1079"/>
                      <a:pt x="339" y="1079"/>
                    </a:cubicBezTo>
                    <a:cubicBezTo>
                      <a:pt x="339" y="1079"/>
                      <a:pt x="339" y="1080"/>
                      <a:pt x="339" y="1081"/>
                    </a:cubicBezTo>
                    <a:cubicBezTo>
                      <a:pt x="339" y="1081"/>
                      <a:pt x="339" y="1082"/>
                      <a:pt x="339" y="1082"/>
                    </a:cubicBezTo>
                    <a:cubicBezTo>
                      <a:pt x="336" y="1082"/>
                      <a:pt x="334" y="1082"/>
                      <a:pt x="331" y="1082"/>
                    </a:cubicBezTo>
                    <a:cubicBezTo>
                      <a:pt x="331" y="1080"/>
                      <a:pt x="332" y="1079"/>
                      <a:pt x="331" y="1077"/>
                    </a:cubicBezTo>
                    <a:cubicBezTo>
                      <a:pt x="331" y="1077"/>
                      <a:pt x="331" y="1077"/>
                      <a:pt x="330" y="1077"/>
                    </a:cubicBezTo>
                    <a:cubicBezTo>
                      <a:pt x="330" y="1078"/>
                      <a:pt x="330" y="1078"/>
                      <a:pt x="330" y="1078"/>
                    </a:cubicBezTo>
                    <a:cubicBezTo>
                      <a:pt x="330" y="1079"/>
                      <a:pt x="330" y="1079"/>
                      <a:pt x="330" y="1079"/>
                    </a:cubicBezTo>
                    <a:cubicBezTo>
                      <a:pt x="330" y="1080"/>
                      <a:pt x="330" y="1081"/>
                      <a:pt x="330" y="1082"/>
                    </a:cubicBezTo>
                    <a:cubicBezTo>
                      <a:pt x="328" y="1082"/>
                      <a:pt x="326" y="1082"/>
                      <a:pt x="324" y="1081"/>
                    </a:cubicBezTo>
                    <a:cubicBezTo>
                      <a:pt x="324" y="1080"/>
                      <a:pt x="324" y="1078"/>
                      <a:pt x="325" y="1077"/>
                    </a:cubicBezTo>
                    <a:cubicBezTo>
                      <a:pt x="325" y="1076"/>
                      <a:pt x="324" y="1075"/>
                      <a:pt x="324" y="1076"/>
                    </a:cubicBezTo>
                    <a:cubicBezTo>
                      <a:pt x="323" y="1078"/>
                      <a:pt x="323" y="1080"/>
                      <a:pt x="323" y="1081"/>
                    </a:cubicBezTo>
                    <a:cubicBezTo>
                      <a:pt x="321" y="1081"/>
                      <a:pt x="320" y="1081"/>
                      <a:pt x="318" y="1081"/>
                    </a:cubicBezTo>
                    <a:cubicBezTo>
                      <a:pt x="318" y="1080"/>
                      <a:pt x="318" y="1079"/>
                      <a:pt x="318" y="1078"/>
                    </a:cubicBezTo>
                    <a:cubicBezTo>
                      <a:pt x="318" y="1077"/>
                      <a:pt x="316" y="1077"/>
                      <a:pt x="317" y="1078"/>
                    </a:cubicBezTo>
                    <a:cubicBezTo>
                      <a:pt x="317" y="1079"/>
                      <a:pt x="317" y="1080"/>
                      <a:pt x="317" y="1081"/>
                    </a:cubicBezTo>
                    <a:cubicBezTo>
                      <a:pt x="315" y="1080"/>
                      <a:pt x="313" y="1080"/>
                      <a:pt x="311" y="1080"/>
                    </a:cubicBezTo>
                    <a:cubicBezTo>
                      <a:pt x="311" y="1079"/>
                      <a:pt x="311" y="1078"/>
                      <a:pt x="311" y="1077"/>
                    </a:cubicBezTo>
                    <a:cubicBezTo>
                      <a:pt x="311" y="1077"/>
                      <a:pt x="311" y="1075"/>
                      <a:pt x="310" y="1074"/>
                    </a:cubicBezTo>
                    <a:cubicBezTo>
                      <a:pt x="310" y="1074"/>
                      <a:pt x="309" y="1075"/>
                      <a:pt x="310" y="1075"/>
                    </a:cubicBezTo>
                    <a:cubicBezTo>
                      <a:pt x="309" y="1075"/>
                      <a:pt x="309" y="1075"/>
                      <a:pt x="310" y="1075"/>
                    </a:cubicBezTo>
                    <a:cubicBezTo>
                      <a:pt x="310" y="1076"/>
                      <a:pt x="310" y="1076"/>
                      <a:pt x="310" y="1076"/>
                    </a:cubicBezTo>
                    <a:cubicBezTo>
                      <a:pt x="310" y="1077"/>
                      <a:pt x="310" y="1078"/>
                      <a:pt x="309" y="1079"/>
                    </a:cubicBezTo>
                    <a:cubicBezTo>
                      <a:pt x="309" y="1079"/>
                      <a:pt x="309" y="1079"/>
                      <a:pt x="309" y="1079"/>
                    </a:cubicBezTo>
                    <a:cubicBezTo>
                      <a:pt x="308" y="1079"/>
                      <a:pt x="307" y="1079"/>
                      <a:pt x="305" y="1079"/>
                    </a:cubicBezTo>
                    <a:cubicBezTo>
                      <a:pt x="305" y="1077"/>
                      <a:pt x="305" y="1076"/>
                      <a:pt x="306" y="1074"/>
                    </a:cubicBezTo>
                    <a:cubicBezTo>
                      <a:pt x="306" y="1073"/>
                      <a:pt x="304" y="1073"/>
                      <a:pt x="304" y="1074"/>
                    </a:cubicBezTo>
                    <a:cubicBezTo>
                      <a:pt x="304" y="1075"/>
                      <a:pt x="304" y="1077"/>
                      <a:pt x="304" y="1079"/>
                    </a:cubicBezTo>
                    <a:cubicBezTo>
                      <a:pt x="303" y="1079"/>
                      <a:pt x="302" y="1078"/>
                      <a:pt x="302" y="1078"/>
                    </a:cubicBezTo>
                    <a:cubicBezTo>
                      <a:pt x="301" y="1078"/>
                      <a:pt x="300" y="1078"/>
                      <a:pt x="299" y="1078"/>
                    </a:cubicBezTo>
                    <a:cubicBezTo>
                      <a:pt x="299" y="1077"/>
                      <a:pt x="299" y="1076"/>
                      <a:pt x="299" y="1075"/>
                    </a:cubicBezTo>
                    <a:cubicBezTo>
                      <a:pt x="298" y="1075"/>
                      <a:pt x="297" y="1075"/>
                      <a:pt x="297" y="1076"/>
                    </a:cubicBezTo>
                    <a:cubicBezTo>
                      <a:pt x="297" y="1076"/>
                      <a:pt x="298" y="1077"/>
                      <a:pt x="298" y="1078"/>
                    </a:cubicBezTo>
                    <a:cubicBezTo>
                      <a:pt x="296" y="1078"/>
                      <a:pt x="294" y="1077"/>
                      <a:pt x="292" y="1077"/>
                    </a:cubicBezTo>
                    <a:cubicBezTo>
                      <a:pt x="292" y="1076"/>
                      <a:pt x="292" y="1074"/>
                      <a:pt x="292" y="1072"/>
                    </a:cubicBezTo>
                    <a:cubicBezTo>
                      <a:pt x="292" y="1072"/>
                      <a:pt x="291" y="1071"/>
                      <a:pt x="291" y="1072"/>
                    </a:cubicBezTo>
                    <a:cubicBezTo>
                      <a:pt x="290" y="1074"/>
                      <a:pt x="290" y="1076"/>
                      <a:pt x="290" y="1078"/>
                    </a:cubicBezTo>
                    <a:cubicBezTo>
                      <a:pt x="290" y="1078"/>
                      <a:pt x="290" y="1078"/>
                      <a:pt x="290" y="1078"/>
                    </a:cubicBezTo>
                    <a:cubicBezTo>
                      <a:pt x="289" y="1078"/>
                      <a:pt x="288" y="1078"/>
                      <a:pt x="287" y="1078"/>
                    </a:cubicBezTo>
                    <a:cubicBezTo>
                      <a:pt x="287" y="1076"/>
                      <a:pt x="286" y="1074"/>
                      <a:pt x="286" y="1072"/>
                    </a:cubicBezTo>
                    <a:cubicBezTo>
                      <a:pt x="286" y="1071"/>
                      <a:pt x="285" y="1071"/>
                      <a:pt x="285" y="1072"/>
                    </a:cubicBezTo>
                    <a:cubicBezTo>
                      <a:pt x="285" y="1074"/>
                      <a:pt x="285" y="1075"/>
                      <a:pt x="285" y="1077"/>
                    </a:cubicBezTo>
                    <a:cubicBezTo>
                      <a:pt x="284" y="1077"/>
                      <a:pt x="282" y="1077"/>
                      <a:pt x="281" y="1077"/>
                    </a:cubicBezTo>
                    <a:cubicBezTo>
                      <a:pt x="280" y="1077"/>
                      <a:pt x="279" y="1077"/>
                      <a:pt x="278" y="1076"/>
                    </a:cubicBezTo>
                    <a:cubicBezTo>
                      <a:pt x="278" y="1076"/>
                      <a:pt x="278" y="1076"/>
                      <a:pt x="278" y="1076"/>
                    </a:cubicBezTo>
                    <a:cubicBezTo>
                      <a:pt x="278" y="1074"/>
                      <a:pt x="278" y="1073"/>
                      <a:pt x="278" y="1071"/>
                    </a:cubicBezTo>
                    <a:cubicBezTo>
                      <a:pt x="278" y="1070"/>
                      <a:pt x="277" y="1070"/>
                      <a:pt x="277" y="1071"/>
                    </a:cubicBezTo>
                    <a:cubicBezTo>
                      <a:pt x="277" y="1073"/>
                      <a:pt x="277" y="1074"/>
                      <a:pt x="276" y="1076"/>
                    </a:cubicBezTo>
                    <a:cubicBezTo>
                      <a:pt x="275" y="1076"/>
                      <a:pt x="273" y="1075"/>
                      <a:pt x="272" y="1075"/>
                    </a:cubicBezTo>
                    <a:cubicBezTo>
                      <a:pt x="272" y="1073"/>
                      <a:pt x="272" y="1072"/>
                      <a:pt x="272" y="1070"/>
                    </a:cubicBezTo>
                    <a:cubicBezTo>
                      <a:pt x="272" y="1069"/>
                      <a:pt x="271" y="1069"/>
                      <a:pt x="271" y="1070"/>
                    </a:cubicBezTo>
                    <a:cubicBezTo>
                      <a:pt x="271" y="1072"/>
                      <a:pt x="271" y="1073"/>
                      <a:pt x="271" y="1074"/>
                    </a:cubicBezTo>
                    <a:cubicBezTo>
                      <a:pt x="269" y="1074"/>
                      <a:pt x="267" y="1073"/>
                      <a:pt x="266" y="1072"/>
                    </a:cubicBezTo>
                    <a:cubicBezTo>
                      <a:pt x="266" y="1070"/>
                      <a:pt x="267" y="1068"/>
                      <a:pt x="268" y="1066"/>
                    </a:cubicBezTo>
                    <a:cubicBezTo>
                      <a:pt x="268" y="1065"/>
                      <a:pt x="267" y="1064"/>
                      <a:pt x="267" y="1065"/>
                    </a:cubicBezTo>
                    <a:cubicBezTo>
                      <a:pt x="266" y="1067"/>
                      <a:pt x="265" y="1070"/>
                      <a:pt x="265" y="1072"/>
                    </a:cubicBezTo>
                    <a:cubicBezTo>
                      <a:pt x="263" y="1071"/>
                      <a:pt x="262" y="1070"/>
                      <a:pt x="260" y="1070"/>
                    </a:cubicBezTo>
                    <a:cubicBezTo>
                      <a:pt x="260" y="1069"/>
                      <a:pt x="260" y="1069"/>
                      <a:pt x="260" y="1069"/>
                    </a:cubicBezTo>
                    <a:cubicBezTo>
                      <a:pt x="261" y="1067"/>
                      <a:pt x="261" y="1065"/>
                      <a:pt x="262" y="1064"/>
                    </a:cubicBezTo>
                    <a:cubicBezTo>
                      <a:pt x="262" y="1063"/>
                      <a:pt x="261" y="1062"/>
                      <a:pt x="261" y="1063"/>
                    </a:cubicBezTo>
                    <a:cubicBezTo>
                      <a:pt x="260" y="1064"/>
                      <a:pt x="260" y="1065"/>
                      <a:pt x="259" y="1067"/>
                    </a:cubicBezTo>
                    <a:cubicBezTo>
                      <a:pt x="259" y="1067"/>
                      <a:pt x="259" y="1068"/>
                      <a:pt x="259" y="1069"/>
                    </a:cubicBezTo>
                    <a:cubicBezTo>
                      <a:pt x="258" y="1068"/>
                      <a:pt x="257" y="1068"/>
                      <a:pt x="257" y="1068"/>
                    </a:cubicBezTo>
                    <a:cubicBezTo>
                      <a:pt x="251" y="1064"/>
                      <a:pt x="243" y="1063"/>
                      <a:pt x="238" y="1058"/>
                    </a:cubicBezTo>
                    <a:cubicBezTo>
                      <a:pt x="238" y="1058"/>
                      <a:pt x="238" y="1057"/>
                      <a:pt x="238" y="1056"/>
                    </a:cubicBezTo>
                    <a:cubicBezTo>
                      <a:pt x="237" y="1050"/>
                      <a:pt x="235" y="1045"/>
                      <a:pt x="230" y="1040"/>
                    </a:cubicBezTo>
                    <a:cubicBezTo>
                      <a:pt x="227" y="1037"/>
                      <a:pt x="223" y="1035"/>
                      <a:pt x="224" y="1030"/>
                    </a:cubicBezTo>
                    <a:cubicBezTo>
                      <a:pt x="224" y="1029"/>
                      <a:pt x="225" y="1027"/>
                      <a:pt x="227" y="1025"/>
                    </a:cubicBezTo>
                    <a:cubicBezTo>
                      <a:pt x="227" y="1026"/>
                      <a:pt x="229" y="1026"/>
                      <a:pt x="230" y="1026"/>
                    </a:cubicBezTo>
                    <a:cubicBezTo>
                      <a:pt x="239" y="1025"/>
                      <a:pt x="246" y="1030"/>
                      <a:pt x="254" y="1033"/>
                    </a:cubicBezTo>
                    <a:cubicBezTo>
                      <a:pt x="261" y="1037"/>
                      <a:pt x="269" y="1041"/>
                      <a:pt x="277" y="1042"/>
                    </a:cubicBezTo>
                    <a:cubicBezTo>
                      <a:pt x="296" y="1045"/>
                      <a:pt x="314" y="1049"/>
                      <a:pt x="333" y="1049"/>
                    </a:cubicBezTo>
                    <a:cubicBezTo>
                      <a:pt x="343" y="1048"/>
                      <a:pt x="353" y="1049"/>
                      <a:pt x="362" y="1049"/>
                    </a:cubicBezTo>
                    <a:cubicBezTo>
                      <a:pt x="371" y="1049"/>
                      <a:pt x="378" y="1047"/>
                      <a:pt x="387" y="1044"/>
                    </a:cubicBezTo>
                    <a:cubicBezTo>
                      <a:pt x="396" y="1041"/>
                      <a:pt x="405" y="1041"/>
                      <a:pt x="414" y="1040"/>
                    </a:cubicBezTo>
                    <a:cubicBezTo>
                      <a:pt x="419" y="1040"/>
                      <a:pt x="423" y="1039"/>
                      <a:pt x="427" y="1039"/>
                    </a:cubicBezTo>
                    <a:cubicBezTo>
                      <a:pt x="430" y="1038"/>
                      <a:pt x="435" y="1038"/>
                      <a:pt x="438" y="1037"/>
                    </a:cubicBezTo>
                    <a:cubicBezTo>
                      <a:pt x="444" y="1036"/>
                      <a:pt x="442" y="1027"/>
                      <a:pt x="436" y="1029"/>
                    </a:cubicBezTo>
                    <a:cubicBezTo>
                      <a:pt x="429" y="1031"/>
                      <a:pt x="420" y="1031"/>
                      <a:pt x="412" y="1032"/>
                    </a:cubicBezTo>
                    <a:cubicBezTo>
                      <a:pt x="411" y="1032"/>
                      <a:pt x="410" y="1032"/>
                      <a:pt x="409" y="1032"/>
                    </a:cubicBezTo>
                    <a:cubicBezTo>
                      <a:pt x="408" y="1031"/>
                      <a:pt x="408" y="1031"/>
                      <a:pt x="408" y="1030"/>
                    </a:cubicBezTo>
                    <a:cubicBezTo>
                      <a:pt x="408" y="1029"/>
                      <a:pt x="407" y="1029"/>
                      <a:pt x="407" y="1030"/>
                    </a:cubicBezTo>
                    <a:cubicBezTo>
                      <a:pt x="407" y="1031"/>
                      <a:pt x="407" y="1031"/>
                      <a:pt x="407" y="1032"/>
                    </a:cubicBezTo>
                    <a:cubicBezTo>
                      <a:pt x="405" y="1032"/>
                      <a:pt x="402" y="1032"/>
                      <a:pt x="400" y="1033"/>
                    </a:cubicBezTo>
                    <a:cubicBezTo>
                      <a:pt x="400" y="1031"/>
                      <a:pt x="400" y="1030"/>
                      <a:pt x="400" y="1029"/>
                    </a:cubicBezTo>
                    <a:cubicBezTo>
                      <a:pt x="399" y="1028"/>
                      <a:pt x="398" y="1028"/>
                      <a:pt x="398" y="1029"/>
                    </a:cubicBezTo>
                    <a:cubicBezTo>
                      <a:pt x="398" y="1030"/>
                      <a:pt x="398" y="1032"/>
                      <a:pt x="399" y="1033"/>
                    </a:cubicBezTo>
                    <a:cubicBezTo>
                      <a:pt x="397" y="1033"/>
                      <a:pt x="395" y="1033"/>
                      <a:pt x="394" y="1033"/>
                    </a:cubicBezTo>
                    <a:cubicBezTo>
                      <a:pt x="394" y="1032"/>
                      <a:pt x="394" y="1031"/>
                      <a:pt x="394" y="1029"/>
                    </a:cubicBezTo>
                    <a:cubicBezTo>
                      <a:pt x="394" y="1029"/>
                      <a:pt x="393" y="1028"/>
                      <a:pt x="393" y="1029"/>
                    </a:cubicBezTo>
                    <a:cubicBezTo>
                      <a:pt x="392" y="1030"/>
                      <a:pt x="392" y="1032"/>
                      <a:pt x="393" y="1033"/>
                    </a:cubicBezTo>
                    <a:cubicBezTo>
                      <a:pt x="390" y="1034"/>
                      <a:pt x="388" y="1034"/>
                      <a:pt x="386" y="1035"/>
                    </a:cubicBezTo>
                    <a:cubicBezTo>
                      <a:pt x="386" y="1035"/>
                      <a:pt x="386" y="1035"/>
                      <a:pt x="385" y="1035"/>
                    </a:cubicBezTo>
                    <a:cubicBezTo>
                      <a:pt x="385" y="1035"/>
                      <a:pt x="385" y="1034"/>
                      <a:pt x="385" y="1033"/>
                    </a:cubicBezTo>
                    <a:cubicBezTo>
                      <a:pt x="385" y="1032"/>
                      <a:pt x="384" y="1033"/>
                      <a:pt x="384" y="1033"/>
                    </a:cubicBezTo>
                    <a:cubicBezTo>
                      <a:pt x="384" y="1034"/>
                      <a:pt x="384" y="1035"/>
                      <a:pt x="384" y="1036"/>
                    </a:cubicBezTo>
                    <a:cubicBezTo>
                      <a:pt x="382" y="1036"/>
                      <a:pt x="380" y="1037"/>
                      <a:pt x="378" y="1038"/>
                    </a:cubicBezTo>
                    <a:cubicBezTo>
                      <a:pt x="377" y="1038"/>
                      <a:pt x="377" y="1038"/>
                      <a:pt x="377" y="1038"/>
                    </a:cubicBezTo>
                    <a:cubicBezTo>
                      <a:pt x="377" y="1037"/>
                      <a:pt x="377" y="1036"/>
                      <a:pt x="377" y="1035"/>
                    </a:cubicBezTo>
                    <a:cubicBezTo>
                      <a:pt x="377" y="1033"/>
                      <a:pt x="377" y="1032"/>
                      <a:pt x="376" y="1031"/>
                    </a:cubicBezTo>
                    <a:cubicBezTo>
                      <a:pt x="375" y="1030"/>
                      <a:pt x="374" y="1032"/>
                      <a:pt x="375" y="1032"/>
                    </a:cubicBezTo>
                    <a:cubicBezTo>
                      <a:pt x="376" y="1033"/>
                      <a:pt x="376" y="1036"/>
                      <a:pt x="376" y="1037"/>
                    </a:cubicBezTo>
                    <a:cubicBezTo>
                      <a:pt x="376" y="1038"/>
                      <a:pt x="376" y="1038"/>
                      <a:pt x="376" y="1038"/>
                    </a:cubicBezTo>
                    <a:cubicBezTo>
                      <a:pt x="376" y="1039"/>
                      <a:pt x="375" y="1039"/>
                      <a:pt x="374" y="1039"/>
                    </a:cubicBezTo>
                    <a:cubicBezTo>
                      <a:pt x="371" y="1040"/>
                      <a:pt x="368" y="1040"/>
                      <a:pt x="364" y="1040"/>
                    </a:cubicBezTo>
                    <a:cubicBezTo>
                      <a:pt x="364" y="1040"/>
                      <a:pt x="364" y="1040"/>
                      <a:pt x="364" y="1039"/>
                    </a:cubicBezTo>
                    <a:cubicBezTo>
                      <a:pt x="364" y="1039"/>
                      <a:pt x="364" y="1038"/>
                      <a:pt x="363" y="1039"/>
                    </a:cubicBezTo>
                    <a:cubicBezTo>
                      <a:pt x="363" y="1037"/>
                      <a:pt x="362" y="1035"/>
                      <a:pt x="361" y="1033"/>
                    </a:cubicBezTo>
                    <a:cubicBezTo>
                      <a:pt x="361" y="1033"/>
                      <a:pt x="360" y="1033"/>
                      <a:pt x="360" y="1034"/>
                    </a:cubicBezTo>
                    <a:cubicBezTo>
                      <a:pt x="361" y="1036"/>
                      <a:pt x="361" y="1038"/>
                      <a:pt x="363" y="1040"/>
                    </a:cubicBezTo>
                    <a:cubicBezTo>
                      <a:pt x="362" y="1040"/>
                      <a:pt x="361" y="1040"/>
                      <a:pt x="360" y="1040"/>
                    </a:cubicBezTo>
                    <a:cubicBezTo>
                      <a:pt x="358" y="1040"/>
                      <a:pt x="356" y="1040"/>
                      <a:pt x="353" y="1040"/>
                    </a:cubicBezTo>
                    <a:cubicBezTo>
                      <a:pt x="353" y="1040"/>
                      <a:pt x="354" y="1040"/>
                      <a:pt x="354" y="1040"/>
                    </a:cubicBezTo>
                    <a:cubicBezTo>
                      <a:pt x="354" y="1039"/>
                      <a:pt x="353" y="1038"/>
                      <a:pt x="353" y="1039"/>
                    </a:cubicBezTo>
                    <a:cubicBezTo>
                      <a:pt x="352" y="1037"/>
                      <a:pt x="352" y="1034"/>
                      <a:pt x="351" y="1033"/>
                    </a:cubicBezTo>
                    <a:cubicBezTo>
                      <a:pt x="350" y="1032"/>
                      <a:pt x="349" y="1033"/>
                      <a:pt x="350" y="1034"/>
                    </a:cubicBezTo>
                    <a:cubicBezTo>
                      <a:pt x="351" y="1035"/>
                      <a:pt x="351" y="1038"/>
                      <a:pt x="352" y="1040"/>
                    </a:cubicBezTo>
                    <a:cubicBezTo>
                      <a:pt x="352" y="1040"/>
                      <a:pt x="352" y="1040"/>
                      <a:pt x="352" y="1040"/>
                    </a:cubicBezTo>
                    <a:cubicBezTo>
                      <a:pt x="348" y="1040"/>
                      <a:pt x="345" y="1040"/>
                      <a:pt x="342" y="1040"/>
                    </a:cubicBezTo>
                    <a:cubicBezTo>
                      <a:pt x="341" y="1039"/>
                      <a:pt x="341" y="1037"/>
                      <a:pt x="341" y="1037"/>
                    </a:cubicBezTo>
                    <a:cubicBezTo>
                      <a:pt x="340" y="1036"/>
                      <a:pt x="339" y="1036"/>
                      <a:pt x="339" y="1037"/>
                    </a:cubicBezTo>
                    <a:cubicBezTo>
                      <a:pt x="340" y="1037"/>
                      <a:pt x="340" y="1039"/>
                      <a:pt x="340" y="1040"/>
                    </a:cubicBezTo>
                    <a:cubicBezTo>
                      <a:pt x="338" y="1040"/>
                      <a:pt x="336" y="1040"/>
                      <a:pt x="333" y="1040"/>
                    </a:cubicBezTo>
                    <a:cubicBezTo>
                      <a:pt x="332" y="1038"/>
                      <a:pt x="332" y="1036"/>
                      <a:pt x="331" y="1034"/>
                    </a:cubicBezTo>
                    <a:cubicBezTo>
                      <a:pt x="331" y="1033"/>
                      <a:pt x="330" y="1034"/>
                      <a:pt x="330" y="1035"/>
                    </a:cubicBezTo>
                    <a:cubicBezTo>
                      <a:pt x="331" y="1036"/>
                      <a:pt x="331" y="1038"/>
                      <a:pt x="332" y="1040"/>
                    </a:cubicBezTo>
                    <a:cubicBezTo>
                      <a:pt x="331" y="1040"/>
                      <a:pt x="329" y="1040"/>
                      <a:pt x="328" y="1040"/>
                    </a:cubicBezTo>
                    <a:cubicBezTo>
                      <a:pt x="327" y="1040"/>
                      <a:pt x="326" y="1040"/>
                      <a:pt x="325" y="1040"/>
                    </a:cubicBezTo>
                    <a:cubicBezTo>
                      <a:pt x="325" y="1040"/>
                      <a:pt x="325" y="1040"/>
                      <a:pt x="325" y="1040"/>
                    </a:cubicBezTo>
                    <a:cubicBezTo>
                      <a:pt x="325" y="1039"/>
                      <a:pt x="324" y="1039"/>
                      <a:pt x="324" y="1039"/>
                    </a:cubicBezTo>
                    <a:cubicBezTo>
                      <a:pt x="324" y="1039"/>
                      <a:pt x="324" y="1040"/>
                      <a:pt x="324" y="1040"/>
                    </a:cubicBezTo>
                    <a:cubicBezTo>
                      <a:pt x="322" y="1038"/>
                      <a:pt x="323" y="1034"/>
                      <a:pt x="322" y="1032"/>
                    </a:cubicBezTo>
                    <a:cubicBezTo>
                      <a:pt x="322" y="1031"/>
                      <a:pt x="320" y="1032"/>
                      <a:pt x="321" y="1032"/>
                    </a:cubicBezTo>
                    <a:cubicBezTo>
                      <a:pt x="322" y="1035"/>
                      <a:pt x="321" y="1038"/>
                      <a:pt x="322" y="1040"/>
                    </a:cubicBezTo>
                    <a:cubicBezTo>
                      <a:pt x="320" y="1040"/>
                      <a:pt x="317" y="1039"/>
                      <a:pt x="314" y="1039"/>
                    </a:cubicBezTo>
                    <a:cubicBezTo>
                      <a:pt x="314" y="1039"/>
                      <a:pt x="314" y="1039"/>
                      <a:pt x="314" y="1039"/>
                    </a:cubicBezTo>
                    <a:cubicBezTo>
                      <a:pt x="314" y="1038"/>
                      <a:pt x="313" y="1037"/>
                      <a:pt x="313" y="1038"/>
                    </a:cubicBezTo>
                    <a:cubicBezTo>
                      <a:pt x="312" y="1036"/>
                      <a:pt x="312" y="1035"/>
                      <a:pt x="312" y="1033"/>
                    </a:cubicBezTo>
                    <a:cubicBezTo>
                      <a:pt x="312" y="1032"/>
                      <a:pt x="310" y="1033"/>
                      <a:pt x="311" y="1033"/>
                    </a:cubicBezTo>
                    <a:cubicBezTo>
                      <a:pt x="311" y="1035"/>
                      <a:pt x="311" y="1037"/>
                      <a:pt x="312" y="1038"/>
                    </a:cubicBezTo>
                    <a:cubicBezTo>
                      <a:pt x="310" y="1038"/>
                      <a:pt x="307" y="1038"/>
                      <a:pt x="305" y="1037"/>
                    </a:cubicBezTo>
                    <a:cubicBezTo>
                      <a:pt x="305" y="1037"/>
                      <a:pt x="305" y="1037"/>
                      <a:pt x="305" y="1037"/>
                    </a:cubicBezTo>
                    <a:cubicBezTo>
                      <a:pt x="304" y="1036"/>
                      <a:pt x="304" y="1035"/>
                      <a:pt x="304" y="1035"/>
                    </a:cubicBezTo>
                    <a:cubicBezTo>
                      <a:pt x="304" y="1034"/>
                      <a:pt x="303" y="1034"/>
                      <a:pt x="303" y="1035"/>
                    </a:cubicBezTo>
                    <a:cubicBezTo>
                      <a:pt x="303" y="1035"/>
                      <a:pt x="303" y="1036"/>
                      <a:pt x="303" y="1037"/>
                    </a:cubicBezTo>
                    <a:cubicBezTo>
                      <a:pt x="303" y="1037"/>
                      <a:pt x="303" y="1037"/>
                      <a:pt x="302" y="1037"/>
                    </a:cubicBezTo>
                    <a:cubicBezTo>
                      <a:pt x="301" y="1037"/>
                      <a:pt x="299" y="1037"/>
                      <a:pt x="298" y="1037"/>
                    </a:cubicBezTo>
                    <a:cubicBezTo>
                      <a:pt x="298" y="1036"/>
                      <a:pt x="298" y="1036"/>
                      <a:pt x="298" y="1036"/>
                    </a:cubicBezTo>
                    <a:cubicBezTo>
                      <a:pt x="297" y="1036"/>
                      <a:pt x="298" y="1035"/>
                      <a:pt x="298" y="1034"/>
                    </a:cubicBezTo>
                    <a:cubicBezTo>
                      <a:pt x="298" y="1034"/>
                      <a:pt x="298" y="1033"/>
                      <a:pt x="298" y="1032"/>
                    </a:cubicBezTo>
                    <a:cubicBezTo>
                      <a:pt x="297" y="1032"/>
                      <a:pt x="296" y="1032"/>
                      <a:pt x="296" y="1033"/>
                    </a:cubicBezTo>
                    <a:cubicBezTo>
                      <a:pt x="297" y="1033"/>
                      <a:pt x="296" y="1034"/>
                      <a:pt x="296" y="1035"/>
                    </a:cubicBezTo>
                    <a:cubicBezTo>
                      <a:pt x="296" y="1035"/>
                      <a:pt x="296" y="1036"/>
                      <a:pt x="296" y="1036"/>
                    </a:cubicBezTo>
                    <a:cubicBezTo>
                      <a:pt x="294" y="1036"/>
                      <a:pt x="292" y="1036"/>
                      <a:pt x="290" y="1035"/>
                    </a:cubicBezTo>
                    <a:cubicBezTo>
                      <a:pt x="290" y="1035"/>
                      <a:pt x="290" y="1035"/>
                      <a:pt x="290" y="1035"/>
                    </a:cubicBezTo>
                    <a:cubicBezTo>
                      <a:pt x="291" y="1034"/>
                      <a:pt x="290" y="1034"/>
                      <a:pt x="289" y="1034"/>
                    </a:cubicBezTo>
                    <a:cubicBezTo>
                      <a:pt x="289" y="1035"/>
                      <a:pt x="289" y="1035"/>
                      <a:pt x="289" y="1035"/>
                    </a:cubicBezTo>
                    <a:cubicBezTo>
                      <a:pt x="289" y="1033"/>
                      <a:pt x="289" y="1032"/>
                      <a:pt x="289" y="1030"/>
                    </a:cubicBezTo>
                    <a:cubicBezTo>
                      <a:pt x="288" y="1029"/>
                      <a:pt x="287" y="1030"/>
                      <a:pt x="287" y="1031"/>
                    </a:cubicBezTo>
                    <a:cubicBezTo>
                      <a:pt x="288" y="1032"/>
                      <a:pt x="288" y="1034"/>
                      <a:pt x="288" y="1035"/>
                    </a:cubicBezTo>
                    <a:cubicBezTo>
                      <a:pt x="286" y="1035"/>
                      <a:pt x="285" y="1035"/>
                      <a:pt x="283" y="1034"/>
                    </a:cubicBezTo>
                    <a:cubicBezTo>
                      <a:pt x="283" y="1034"/>
                      <a:pt x="283" y="1034"/>
                      <a:pt x="283" y="1034"/>
                    </a:cubicBezTo>
                    <a:cubicBezTo>
                      <a:pt x="283" y="1034"/>
                      <a:pt x="283" y="1033"/>
                      <a:pt x="283" y="1033"/>
                    </a:cubicBezTo>
                    <a:cubicBezTo>
                      <a:pt x="283" y="1032"/>
                      <a:pt x="283" y="1032"/>
                      <a:pt x="283" y="1031"/>
                    </a:cubicBezTo>
                    <a:cubicBezTo>
                      <a:pt x="284" y="1031"/>
                      <a:pt x="284" y="1031"/>
                      <a:pt x="284" y="1031"/>
                    </a:cubicBezTo>
                    <a:cubicBezTo>
                      <a:pt x="284" y="1030"/>
                      <a:pt x="284" y="1030"/>
                      <a:pt x="284" y="1030"/>
                    </a:cubicBezTo>
                    <a:cubicBezTo>
                      <a:pt x="283" y="1029"/>
                      <a:pt x="283" y="1030"/>
                      <a:pt x="283" y="1030"/>
                    </a:cubicBezTo>
                    <a:cubicBezTo>
                      <a:pt x="282" y="1031"/>
                      <a:pt x="282" y="1032"/>
                      <a:pt x="282" y="1033"/>
                    </a:cubicBezTo>
                    <a:cubicBezTo>
                      <a:pt x="282" y="1033"/>
                      <a:pt x="282" y="1034"/>
                      <a:pt x="282" y="1034"/>
                    </a:cubicBezTo>
                    <a:cubicBezTo>
                      <a:pt x="279" y="1034"/>
                      <a:pt x="277" y="1033"/>
                      <a:pt x="274" y="1032"/>
                    </a:cubicBezTo>
                    <a:cubicBezTo>
                      <a:pt x="274" y="1032"/>
                      <a:pt x="274" y="1032"/>
                      <a:pt x="274" y="1032"/>
                    </a:cubicBezTo>
                    <a:cubicBezTo>
                      <a:pt x="274" y="1032"/>
                      <a:pt x="274" y="1032"/>
                      <a:pt x="275" y="1032"/>
                    </a:cubicBezTo>
                    <a:cubicBezTo>
                      <a:pt x="275" y="1031"/>
                      <a:pt x="275" y="1031"/>
                      <a:pt x="275" y="1031"/>
                    </a:cubicBezTo>
                    <a:cubicBezTo>
                      <a:pt x="275" y="1029"/>
                      <a:pt x="275" y="1027"/>
                      <a:pt x="275" y="1025"/>
                    </a:cubicBezTo>
                    <a:cubicBezTo>
                      <a:pt x="275" y="1024"/>
                      <a:pt x="274" y="1024"/>
                      <a:pt x="274" y="1025"/>
                    </a:cubicBezTo>
                    <a:cubicBezTo>
                      <a:pt x="274" y="1026"/>
                      <a:pt x="274" y="1027"/>
                      <a:pt x="274" y="1028"/>
                    </a:cubicBezTo>
                    <a:cubicBezTo>
                      <a:pt x="274" y="1029"/>
                      <a:pt x="274" y="1030"/>
                      <a:pt x="273" y="1031"/>
                    </a:cubicBezTo>
                    <a:cubicBezTo>
                      <a:pt x="273" y="1031"/>
                      <a:pt x="273" y="1032"/>
                      <a:pt x="273" y="1032"/>
                    </a:cubicBezTo>
                    <a:cubicBezTo>
                      <a:pt x="271" y="1031"/>
                      <a:pt x="269" y="1031"/>
                      <a:pt x="267" y="1030"/>
                    </a:cubicBezTo>
                    <a:cubicBezTo>
                      <a:pt x="267" y="1027"/>
                      <a:pt x="268" y="1024"/>
                      <a:pt x="267" y="1022"/>
                    </a:cubicBezTo>
                    <a:cubicBezTo>
                      <a:pt x="267" y="1021"/>
                      <a:pt x="266" y="1021"/>
                      <a:pt x="266" y="1022"/>
                    </a:cubicBezTo>
                    <a:cubicBezTo>
                      <a:pt x="266" y="1024"/>
                      <a:pt x="266" y="1027"/>
                      <a:pt x="266" y="1029"/>
                    </a:cubicBezTo>
                    <a:cubicBezTo>
                      <a:pt x="265" y="1029"/>
                      <a:pt x="263" y="1028"/>
                      <a:pt x="262" y="1028"/>
                    </a:cubicBezTo>
                    <a:cubicBezTo>
                      <a:pt x="262" y="1027"/>
                      <a:pt x="262" y="1027"/>
                      <a:pt x="263" y="1027"/>
                    </a:cubicBezTo>
                    <a:cubicBezTo>
                      <a:pt x="263" y="1026"/>
                      <a:pt x="263" y="1026"/>
                      <a:pt x="262" y="1026"/>
                    </a:cubicBezTo>
                    <a:cubicBezTo>
                      <a:pt x="262" y="1025"/>
                      <a:pt x="262" y="1024"/>
                      <a:pt x="262" y="1023"/>
                    </a:cubicBezTo>
                    <a:cubicBezTo>
                      <a:pt x="262" y="1022"/>
                      <a:pt x="261" y="1022"/>
                      <a:pt x="261" y="1023"/>
                    </a:cubicBezTo>
                    <a:cubicBezTo>
                      <a:pt x="261" y="1024"/>
                      <a:pt x="261" y="1026"/>
                      <a:pt x="261" y="1027"/>
                    </a:cubicBezTo>
                    <a:cubicBezTo>
                      <a:pt x="259" y="1026"/>
                      <a:pt x="258" y="1025"/>
                      <a:pt x="256" y="1025"/>
                    </a:cubicBezTo>
                    <a:cubicBezTo>
                      <a:pt x="256" y="1024"/>
                      <a:pt x="256" y="1023"/>
                      <a:pt x="257" y="1022"/>
                    </a:cubicBezTo>
                    <a:cubicBezTo>
                      <a:pt x="257" y="1022"/>
                      <a:pt x="256" y="1021"/>
                      <a:pt x="255" y="1022"/>
                    </a:cubicBezTo>
                    <a:cubicBezTo>
                      <a:pt x="255" y="1023"/>
                      <a:pt x="255" y="1023"/>
                      <a:pt x="255" y="1024"/>
                    </a:cubicBezTo>
                    <a:cubicBezTo>
                      <a:pt x="254" y="1023"/>
                      <a:pt x="253" y="1023"/>
                      <a:pt x="252" y="1022"/>
                    </a:cubicBezTo>
                    <a:cubicBezTo>
                      <a:pt x="252" y="1021"/>
                      <a:pt x="252" y="1020"/>
                      <a:pt x="252" y="1018"/>
                    </a:cubicBezTo>
                    <a:cubicBezTo>
                      <a:pt x="252" y="1018"/>
                      <a:pt x="251" y="1018"/>
                      <a:pt x="251" y="1018"/>
                    </a:cubicBezTo>
                    <a:cubicBezTo>
                      <a:pt x="251" y="1020"/>
                      <a:pt x="251" y="1021"/>
                      <a:pt x="251" y="1022"/>
                    </a:cubicBezTo>
                    <a:cubicBezTo>
                      <a:pt x="245" y="1019"/>
                      <a:pt x="239" y="1017"/>
                      <a:pt x="233" y="1017"/>
                    </a:cubicBezTo>
                    <a:cubicBezTo>
                      <a:pt x="235" y="1012"/>
                      <a:pt x="233" y="1007"/>
                      <a:pt x="227" y="1002"/>
                    </a:cubicBezTo>
                    <a:cubicBezTo>
                      <a:pt x="223" y="998"/>
                      <a:pt x="220" y="994"/>
                      <a:pt x="221" y="988"/>
                    </a:cubicBezTo>
                    <a:cubicBezTo>
                      <a:pt x="222" y="987"/>
                      <a:pt x="224" y="983"/>
                      <a:pt x="226" y="980"/>
                    </a:cubicBezTo>
                    <a:cubicBezTo>
                      <a:pt x="227" y="980"/>
                      <a:pt x="229" y="980"/>
                      <a:pt x="230" y="979"/>
                    </a:cubicBezTo>
                    <a:cubicBezTo>
                      <a:pt x="232" y="982"/>
                      <a:pt x="234" y="984"/>
                      <a:pt x="237" y="987"/>
                    </a:cubicBezTo>
                    <a:cubicBezTo>
                      <a:pt x="241" y="989"/>
                      <a:pt x="245" y="991"/>
                      <a:pt x="250" y="992"/>
                    </a:cubicBezTo>
                    <a:cubicBezTo>
                      <a:pt x="263" y="993"/>
                      <a:pt x="275" y="997"/>
                      <a:pt x="287" y="999"/>
                    </a:cubicBezTo>
                    <a:cubicBezTo>
                      <a:pt x="299" y="1001"/>
                      <a:pt x="311" y="1003"/>
                      <a:pt x="323" y="1003"/>
                    </a:cubicBezTo>
                    <a:cubicBezTo>
                      <a:pt x="336" y="1002"/>
                      <a:pt x="349" y="1004"/>
                      <a:pt x="363" y="1006"/>
                    </a:cubicBezTo>
                    <a:cubicBezTo>
                      <a:pt x="368" y="1007"/>
                      <a:pt x="374" y="1009"/>
                      <a:pt x="380" y="1009"/>
                    </a:cubicBezTo>
                    <a:cubicBezTo>
                      <a:pt x="386" y="1009"/>
                      <a:pt x="392" y="1009"/>
                      <a:pt x="399" y="1009"/>
                    </a:cubicBezTo>
                    <a:cubicBezTo>
                      <a:pt x="412" y="1009"/>
                      <a:pt x="426" y="1007"/>
                      <a:pt x="438" y="1004"/>
                    </a:cubicBezTo>
                    <a:cubicBezTo>
                      <a:pt x="444" y="1003"/>
                      <a:pt x="442" y="996"/>
                      <a:pt x="437" y="995"/>
                    </a:cubicBezTo>
                    <a:cubicBezTo>
                      <a:pt x="437" y="995"/>
                      <a:pt x="437" y="995"/>
                      <a:pt x="436" y="995"/>
                    </a:cubicBezTo>
                    <a:cubicBezTo>
                      <a:pt x="436" y="995"/>
                      <a:pt x="435" y="996"/>
                      <a:pt x="435" y="996"/>
                    </a:cubicBezTo>
                    <a:cubicBezTo>
                      <a:pt x="434" y="996"/>
                      <a:pt x="434" y="996"/>
                      <a:pt x="433" y="996"/>
                    </a:cubicBezTo>
                    <a:cubicBezTo>
                      <a:pt x="433" y="995"/>
                      <a:pt x="432" y="993"/>
                      <a:pt x="433" y="992"/>
                    </a:cubicBezTo>
                    <a:cubicBezTo>
                      <a:pt x="433" y="991"/>
                      <a:pt x="432" y="990"/>
                      <a:pt x="432" y="991"/>
                    </a:cubicBezTo>
                    <a:cubicBezTo>
                      <a:pt x="431" y="993"/>
                      <a:pt x="431" y="994"/>
                      <a:pt x="432" y="996"/>
                    </a:cubicBezTo>
                    <a:cubicBezTo>
                      <a:pt x="431" y="996"/>
                      <a:pt x="431" y="996"/>
                      <a:pt x="431" y="996"/>
                    </a:cubicBezTo>
                    <a:cubicBezTo>
                      <a:pt x="429" y="997"/>
                      <a:pt x="428" y="997"/>
                      <a:pt x="426" y="997"/>
                    </a:cubicBezTo>
                    <a:cubicBezTo>
                      <a:pt x="426" y="997"/>
                      <a:pt x="426" y="996"/>
                      <a:pt x="426" y="996"/>
                    </a:cubicBezTo>
                    <a:cubicBezTo>
                      <a:pt x="426" y="995"/>
                      <a:pt x="426" y="994"/>
                      <a:pt x="425" y="993"/>
                    </a:cubicBezTo>
                    <a:cubicBezTo>
                      <a:pt x="424" y="993"/>
                      <a:pt x="424" y="994"/>
                      <a:pt x="424" y="994"/>
                    </a:cubicBezTo>
                    <a:cubicBezTo>
                      <a:pt x="425" y="995"/>
                      <a:pt x="425" y="996"/>
                      <a:pt x="425" y="997"/>
                    </a:cubicBezTo>
                    <a:cubicBezTo>
                      <a:pt x="425" y="997"/>
                      <a:pt x="425" y="997"/>
                      <a:pt x="425" y="998"/>
                    </a:cubicBezTo>
                    <a:cubicBezTo>
                      <a:pt x="424" y="998"/>
                      <a:pt x="423" y="998"/>
                      <a:pt x="422" y="998"/>
                    </a:cubicBezTo>
                    <a:cubicBezTo>
                      <a:pt x="422" y="997"/>
                      <a:pt x="421" y="996"/>
                      <a:pt x="421" y="995"/>
                    </a:cubicBezTo>
                    <a:cubicBezTo>
                      <a:pt x="421" y="994"/>
                      <a:pt x="419" y="994"/>
                      <a:pt x="420" y="995"/>
                    </a:cubicBezTo>
                    <a:cubicBezTo>
                      <a:pt x="420" y="996"/>
                      <a:pt x="420" y="997"/>
                      <a:pt x="421" y="998"/>
                    </a:cubicBezTo>
                    <a:cubicBezTo>
                      <a:pt x="419" y="999"/>
                      <a:pt x="416" y="999"/>
                      <a:pt x="414" y="999"/>
                    </a:cubicBezTo>
                    <a:cubicBezTo>
                      <a:pt x="414" y="998"/>
                      <a:pt x="414" y="998"/>
                      <a:pt x="414" y="997"/>
                    </a:cubicBezTo>
                    <a:cubicBezTo>
                      <a:pt x="414" y="996"/>
                      <a:pt x="412" y="997"/>
                      <a:pt x="412" y="997"/>
                    </a:cubicBezTo>
                    <a:cubicBezTo>
                      <a:pt x="413" y="998"/>
                      <a:pt x="413" y="998"/>
                      <a:pt x="413" y="999"/>
                    </a:cubicBezTo>
                    <a:cubicBezTo>
                      <a:pt x="411" y="999"/>
                      <a:pt x="409" y="1000"/>
                      <a:pt x="408" y="1000"/>
                    </a:cubicBezTo>
                    <a:cubicBezTo>
                      <a:pt x="408" y="999"/>
                      <a:pt x="407" y="998"/>
                      <a:pt x="407" y="997"/>
                    </a:cubicBezTo>
                    <a:cubicBezTo>
                      <a:pt x="407" y="996"/>
                      <a:pt x="406" y="996"/>
                      <a:pt x="406" y="997"/>
                    </a:cubicBezTo>
                    <a:cubicBezTo>
                      <a:pt x="406" y="998"/>
                      <a:pt x="406" y="999"/>
                      <a:pt x="406" y="1000"/>
                    </a:cubicBezTo>
                    <a:cubicBezTo>
                      <a:pt x="405" y="1000"/>
                      <a:pt x="403" y="1000"/>
                      <a:pt x="402" y="1000"/>
                    </a:cubicBezTo>
                    <a:cubicBezTo>
                      <a:pt x="402" y="999"/>
                      <a:pt x="402" y="998"/>
                      <a:pt x="402" y="997"/>
                    </a:cubicBezTo>
                    <a:cubicBezTo>
                      <a:pt x="402" y="997"/>
                      <a:pt x="401" y="997"/>
                      <a:pt x="401" y="997"/>
                    </a:cubicBezTo>
                    <a:cubicBezTo>
                      <a:pt x="401" y="998"/>
                      <a:pt x="401" y="999"/>
                      <a:pt x="401" y="1000"/>
                    </a:cubicBezTo>
                    <a:cubicBezTo>
                      <a:pt x="400" y="1000"/>
                      <a:pt x="399" y="1000"/>
                      <a:pt x="398" y="1000"/>
                    </a:cubicBezTo>
                    <a:cubicBezTo>
                      <a:pt x="398" y="999"/>
                      <a:pt x="397" y="998"/>
                      <a:pt x="397" y="997"/>
                    </a:cubicBezTo>
                    <a:cubicBezTo>
                      <a:pt x="397" y="996"/>
                      <a:pt x="396" y="996"/>
                      <a:pt x="396" y="997"/>
                    </a:cubicBezTo>
                    <a:cubicBezTo>
                      <a:pt x="396" y="998"/>
                      <a:pt x="396" y="999"/>
                      <a:pt x="397" y="1000"/>
                    </a:cubicBezTo>
                    <a:cubicBezTo>
                      <a:pt x="396" y="1000"/>
                      <a:pt x="396" y="1000"/>
                      <a:pt x="396" y="1000"/>
                    </a:cubicBezTo>
                    <a:cubicBezTo>
                      <a:pt x="394" y="1000"/>
                      <a:pt x="392" y="1000"/>
                      <a:pt x="390" y="1000"/>
                    </a:cubicBezTo>
                    <a:cubicBezTo>
                      <a:pt x="390" y="999"/>
                      <a:pt x="390" y="998"/>
                      <a:pt x="390" y="997"/>
                    </a:cubicBezTo>
                    <a:cubicBezTo>
                      <a:pt x="389" y="996"/>
                      <a:pt x="388" y="996"/>
                      <a:pt x="388" y="997"/>
                    </a:cubicBezTo>
                    <a:cubicBezTo>
                      <a:pt x="389" y="998"/>
                      <a:pt x="389" y="999"/>
                      <a:pt x="389" y="1000"/>
                    </a:cubicBezTo>
                    <a:cubicBezTo>
                      <a:pt x="387" y="1000"/>
                      <a:pt x="385" y="1000"/>
                      <a:pt x="383" y="1000"/>
                    </a:cubicBezTo>
                    <a:cubicBezTo>
                      <a:pt x="383" y="999"/>
                      <a:pt x="384" y="997"/>
                      <a:pt x="384" y="996"/>
                    </a:cubicBezTo>
                    <a:cubicBezTo>
                      <a:pt x="384" y="995"/>
                      <a:pt x="382" y="995"/>
                      <a:pt x="382" y="996"/>
                    </a:cubicBezTo>
                    <a:cubicBezTo>
                      <a:pt x="382" y="997"/>
                      <a:pt x="382" y="999"/>
                      <a:pt x="382" y="1000"/>
                    </a:cubicBezTo>
                    <a:cubicBezTo>
                      <a:pt x="381" y="1000"/>
                      <a:pt x="380" y="1000"/>
                      <a:pt x="379" y="1000"/>
                    </a:cubicBezTo>
                    <a:cubicBezTo>
                      <a:pt x="379" y="999"/>
                      <a:pt x="379" y="998"/>
                      <a:pt x="379" y="998"/>
                    </a:cubicBezTo>
                    <a:cubicBezTo>
                      <a:pt x="379" y="997"/>
                      <a:pt x="378" y="997"/>
                      <a:pt x="378" y="998"/>
                    </a:cubicBezTo>
                    <a:cubicBezTo>
                      <a:pt x="378" y="998"/>
                      <a:pt x="378" y="999"/>
                      <a:pt x="378" y="1000"/>
                    </a:cubicBezTo>
                    <a:cubicBezTo>
                      <a:pt x="378" y="1000"/>
                      <a:pt x="378" y="1000"/>
                      <a:pt x="378" y="1000"/>
                    </a:cubicBezTo>
                    <a:cubicBezTo>
                      <a:pt x="377" y="1000"/>
                      <a:pt x="375" y="1000"/>
                      <a:pt x="374" y="1000"/>
                    </a:cubicBezTo>
                    <a:cubicBezTo>
                      <a:pt x="374" y="999"/>
                      <a:pt x="374" y="998"/>
                      <a:pt x="374" y="997"/>
                    </a:cubicBezTo>
                    <a:cubicBezTo>
                      <a:pt x="374" y="996"/>
                      <a:pt x="373" y="997"/>
                      <a:pt x="373" y="997"/>
                    </a:cubicBezTo>
                    <a:cubicBezTo>
                      <a:pt x="373" y="998"/>
                      <a:pt x="373" y="999"/>
                      <a:pt x="373" y="1000"/>
                    </a:cubicBezTo>
                    <a:cubicBezTo>
                      <a:pt x="372" y="1000"/>
                      <a:pt x="372" y="999"/>
                      <a:pt x="371" y="999"/>
                    </a:cubicBezTo>
                    <a:cubicBezTo>
                      <a:pt x="371" y="998"/>
                      <a:pt x="371" y="997"/>
                      <a:pt x="371" y="996"/>
                    </a:cubicBezTo>
                    <a:cubicBezTo>
                      <a:pt x="371" y="995"/>
                      <a:pt x="370" y="995"/>
                      <a:pt x="370" y="996"/>
                    </a:cubicBezTo>
                    <a:cubicBezTo>
                      <a:pt x="370" y="997"/>
                      <a:pt x="370" y="998"/>
                      <a:pt x="370" y="999"/>
                    </a:cubicBezTo>
                    <a:cubicBezTo>
                      <a:pt x="368" y="999"/>
                      <a:pt x="366" y="998"/>
                      <a:pt x="364" y="998"/>
                    </a:cubicBezTo>
                    <a:cubicBezTo>
                      <a:pt x="364" y="997"/>
                      <a:pt x="364" y="996"/>
                      <a:pt x="364" y="995"/>
                    </a:cubicBezTo>
                    <a:cubicBezTo>
                      <a:pt x="364" y="995"/>
                      <a:pt x="363" y="995"/>
                      <a:pt x="363" y="995"/>
                    </a:cubicBezTo>
                    <a:cubicBezTo>
                      <a:pt x="362" y="996"/>
                      <a:pt x="363" y="997"/>
                      <a:pt x="363" y="998"/>
                    </a:cubicBezTo>
                    <a:cubicBezTo>
                      <a:pt x="361" y="997"/>
                      <a:pt x="359" y="997"/>
                      <a:pt x="357" y="997"/>
                    </a:cubicBezTo>
                    <a:cubicBezTo>
                      <a:pt x="357" y="997"/>
                      <a:pt x="357" y="997"/>
                      <a:pt x="357" y="997"/>
                    </a:cubicBezTo>
                    <a:cubicBezTo>
                      <a:pt x="357" y="995"/>
                      <a:pt x="357" y="993"/>
                      <a:pt x="357" y="991"/>
                    </a:cubicBezTo>
                    <a:cubicBezTo>
                      <a:pt x="357" y="990"/>
                      <a:pt x="356" y="990"/>
                      <a:pt x="356" y="991"/>
                    </a:cubicBezTo>
                    <a:cubicBezTo>
                      <a:pt x="356" y="992"/>
                      <a:pt x="356" y="994"/>
                      <a:pt x="356" y="995"/>
                    </a:cubicBezTo>
                    <a:cubicBezTo>
                      <a:pt x="356" y="996"/>
                      <a:pt x="356" y="996"/>
                      <a:pt x="356" y="996"/>
                    </a:cubicBezTo>
                    <a:cubicBezTo>
                      <a:pt x="356" y="996"/>
                      <a:pt x="356" y="996"/>
                      <a:pt x="355" y="996"/>
                    </a:cubicBezTo>
                    <a:cubicBezTo>
                      <a:pt x="353" y="996"/>
                      <a:pt x="352" y="996"/>
                      <a:pt x="350" y="996"/>
                    </a:cubicBezTo>
                    <a:cubicBezTo>
                      <a:pt x="349" y="994"/>
                      <a:pt x="349" y="992"/>
                      <a:pt x="350" y="991"/>
                    </a:cubicBezTo>
                    <a:cubicBezTo>
                      <a:pt x="350" y="990"/>
                      <a:pt x="349" y="989"/>
                      <a:pt x="349" y="990"/>
                    </a:cubicBezTo>
                    <a:cubicBezTo>
                      <a:pt x="348" y="992"/>
                      <a:pt x="348" y="994"/>
                      <a:pt x="349" y="995"/>
                    </a:cubicBezTo>
                    <a:cubicBezTo>
                      <a:pt x="347" y="995"/>
                      <a:pt x="345" y="995"/>
                      <a:pt x="343" y="995"/>
                    </a:cubicBezTo>
                    <a:cubicBezTo>
                      <a:pt x="343" y="994"/>
                      <a:pt x="343" y="993"/>
                      <a:pt x="343" y="992"/>
                    </a:cubicBezTo>
                    <a:cubicBezTo>
                      <a:pt x="343" y="991"/>
                      <a:pt x="342" y="991"/>
                      <a:pt x="342" y="992"/>
                    </a:cubicBezTo>
                    <a:cubicBezTo>
                      <a:pt x="342" y="993"/>
                      <a:pt x="342" y="994"/>
                      <a:pt x="342" y="995"/>
                    </a:cubicBezTo>
                    <a:cubicBezTo>
                      <a:pt x="341" y="995"/>
                      <a:pt x="340" y="995"/>
                      <a:pt x="338" y="995"/>
                    </a:cubicBezTo>
                    <a:cubicBezTo>
                      <a:pt x="339" y="994"/>
                      <a:pt x="339" y="993"/>
                      <a:pt x="339" y="992"/>
                    </a:cubicBezTo>
                    <a:cubicBezTo>
                      <a:pt x="339" y="991"/>
                      <a:pt x="338" y="991"/>
                      <a:pt x="338" y="992"/>
                    </a:cubicBezTo>
                    <a:cubicBezTo>
                      <a:pt x="338" y="993"/>
                      <a:pt x="337" y="994"/>
                      <a:pt x="337" y="995"/>
                    </a:cubicBezTo>
                    <a:cubicBezTo>
                      <a:pt x="335" y="994"/>
                      <a:pt x="334" y="994"/>
                      <a:pt x="332" y="994"/>
                    </a:cubicBezTo>
                    <a:cubicBezTo>
                      <a:pt x="332" y="994"/>
                      <a:pt x="332" y="994"/>
                      <a:pt x="332" y="994"/>
                    </a:cubicBezTo>
                    <a:cubicBezTo>
                      <a:pt x="332" y="993"/>
                      <a:pt x="332" y="993"/>
                      <a:pt x="333" y="992"/>
                    </a:cubicBezTo>
                    <a:cubicBezTo>
                      <a:pt x="333" y="992"/>
                      <a:pt x="333" y="992"/>
                      <a:pt x="333" y="992"/>
                    </a:cubicBezTo>
                    <a:cubicBezTo>
                      <a:pt x="334" y="992"/>
                      <a:pt x="334" y="991"/>
                      <a:pt x="333" y="990"/>
                    </a:cubicBezTo>
                    <a:cubicBezTo>
                      <a:pt x="332" y="990"/>
                      <a:pt x="331" y="992"/>
                      <a:pt x="331" y="994"/>
                    </a:cubicBezTo>
                    <a:cubicBezTo>
                      <a:pt x="331" y="994"/>
                      <a:pt x="331" y="994"/>
                      <a:pt x="331" y="994"/>
                    </a:cubicBezTo>
                    <a:cubicBezTo>
                      <a:pt x="330" y="994"/>
                      <a:pt x="329" y="994"/>
                      <a:pt x="329" y="994"/>
                    </a:cubicBezTo>
                    <a:cubicBezTo>
                      <a:pt x="329" y="993"/>
                      <a:pt x="329" y="991"/>
                      <a:pt x="329" y="990"/>
                    </a:cubicBezTo>
                    <a:cubicBezTo>
                      <a:pt x="329" y="989"/>
                      <a:pt x="328" y="989"/>
                      <a:pt x="328" y="990"/>
                    </a:cubicBezTo>
                    <a:cubicBezTo>
                      <a:pt x="327" y="991"/>
                      <a:pt x="327" y="993"/>
                      <a:pt x="328" y="994"/>
                    </a:cubicBezTo>
                    <a:cubicBezTo>
                      <a:pt x="326" y="994"/>
                      <a:pt x="324" y="994"/>
                      <a:pt x="323" y="994"/>
                    </a:cubicBezTo>
                    <a:cubicBezTo>
                      <a:pt x="323" y="993"/>
                      <a:pt x="323" y="991"/>
                      <a:pt x="323" y="990"/>
                    </a:cubicBezTo>
                    <a:cubicBezTo>
                      <a:pt x="323" y="989"/>
                      <a:pt x="322" y="989"/>
                      <a:pt x="322" y="989"/>
                    </a:cubicBezTo>
                    <a:cubicBezTo>
                      <a:pt x="321" y="991"/>
                      <a:pt x="322" y="993"/>
                      <a:pt x="322" y="994"/>
                    </a:cubicBezTo>
                    <a:cubicBezTo>
                      <a:pt x="321" y="994"/>
                      <a:pt x="320" y="994"/>
                      <a:pt x="319" y="994"/>
                    </a:cubicBezTo>
                    <a:cubicBezTo>
                      <a:pt x="319" y="993"/>
                      <a:pt x="318" y="992"/>
                      <a:pt x="318" y="990"/>
                    </a:cubicBezTo>
                    <a:cubicBezTo>
                      <a:pt x="318" y="990"/>
                      <a:pt x="317" y="990"/>
                      <a:pt x="317" y="990"/>
                    </a:cubicBezTo>
                    <a:cubicBezTo>
                      <a:pt x="317" y="992"/>
                      <a:pt x="317" y="993"/>
                      <a:pt x="317" y="994"/>
                    </a:cubicBezTo>
                    <a:cubicBezTo>
                      <a:pt x="316" y="994"/>
                      <a:pt x="315" y="994"/>
                      <a:pt x="314" y="994"/>
                    </a:cubicBezTo>
                    <a:cubicBezTo>
                      <a:pt x="314" y="993"/>
                      <a:pt x="314" y="992"/>
                      <a:pt x="314" y="991"/>
                    </a:cubicBezTo>
                    <a:cubicBezTo>
                      <a:pt x="315" y="990"/>
                      <a:pt x="313" y="989"/>
                      <a:pt x="313" y="990"/>
                    </a:cubicBezTo>
                    <a:cubicBezTo>
                      <a:pt x="313" y="992"/>
                      <a:pt x="313" y="993"/>
                      <a:pt x="313" y="994"/>
                    </a:cubicBezTo>
                    <a:cubicBezTo>
                      <a:pt x="311" y="994"/>
                      <a:pt x="309" y="994"/>
                      <a:pt x="307" y="994"/>
                    </a:cubicBezTo>
                    <a:cubicBezTo>
                      <a:pt x="306" y="993"/>
                      <a:pt x="306" y="991"/>
                      <a:pt x="307" y="990"/>
                    </a:cubicBezTo>
                    <a:cubicBezTo>
                      <a:pt x="307" y="990"/>
                      <a:pt x="306" y="989"/>
                      <a:pt x="306" y="989"/>
                    </a:cubicBezTo>
                    <a:cubicBezTo>
                      <a:pt x="305" y="990"/>
                      <a:pt x="305" y="992"/>
                      <a:pt x="305" y="993"/>
                    </a:cubicBezTo>
                    <a:cubicBezTo>
                      <a:pt x="304" y="993"/>
                      <a:pt x="302" y="993"/>
                      <a:pt x="301" y="993"/>
                    </a:cubicBezTo>
                    <a:cubicBezTo>
                      <a:pt x="301" y="992"/>
                      <a:pt x="301" y="990"/>
                      <a:pt x="301" y="989"/>
                    </a:cubicBezTo>
                    <a:cubicBezTo>
                      <a:pt x="301" y="988"/>
                      <a:pt x="299" y="988"/>
                      <a:pt x="299" y="989"/>
                    </a:cubicBezTo>
                    <a:cubicBezTo>
                      <a:pt x="299" y="990"/>
                      <a:pt x="300" y="991"/>
                      <a:pt x="300" y="993"/>
                    </a:cubicBezTo>
                    <a:cubicBezTo>
                      <a:pt x="299" y="993"/>
                      <a:pt x="297" y="992"/>
                      <a:pt x="296" y="992"/>
                    </a:cubicBezTo>
                    <a:cubicBezTo>
                      <a:pt x="296" y="991"/>
                      <a:pt x="297" y="990"/>
                      <a:pt x="297" y="989"/>
                    </a:cubicBezTo>
                    <a:cubicBezTo>
                      <a:pt x="297" y="988"/>
                      <a:pt x="295" y="988"/>
                      <a:pt x="295" y="989"/>
                    </a:cubicBezTo>
                    <a:cubicBezTo>
                      <a:pt x="295" y="990"/>
                      <a:pt x="295" y="991"/>
                      <a:pt x="295" y="992"/>
                    </a:cubicBezTo>
                    <a:cubicBezTo>
                      <a:pt x="293" y="992"/>
                      <a:pt x="291" y="991"/>
                      <a:pt x="289" y="991"/>
                    </a:cubicBezTo>
                    <a:cubicBezTo>
                      <a:pt x="289" y="989"/>
                      <a:pt x="289" y="987"/>
                      <a:pt x="290" y="985"/>
                    </a:cubicBezTo>
                    <a:cubicBezTo>
                      <a:pt x="290" y="985"/>
                      <a:pt x="289" y="984"/>
                      <a:pt x="288" y="985"/>
                    </a:cubicBezTo>
                    <a:cubicBezTo>
                      <a:pt x="288" y="986"/>
                      <a:pt x="287" y="989"/>
                      <a:pt x="287" y="991"/>
                    </a:cubicBezTo>
                    <a:cubicBezTo>
                      <a:pt x="286" y="990"/>
                      <a:pt x="285" y="990"/>
                      <a:pt x="284" y="990"/>
                    </a:cubicBezTo>
                    <a:cubicBezTo>
                      <a:pt x="284" y="989"/>
                      <a:pt x="284" y="987"/>
                      <a:pt x="284" y="986"/>
                    </a:cubicBezTo>
                    <a:cubicBezTo>
                      <a:pt x="284" y="985"/>
                      <a:pt x="284" y="985"/>
                      <a:pt x="284" y="985"/>
                    </a:cubicBezTo>
                    <a:cubicBezTo>
                      <a:pt x="284" y="985"/>
                      <a:pt x="284" y="985"/>
                      <a:pt x="284" y="985"/>
                    </a:cubicBezTo>
                    <a:cubicBezTo>
                      <a:pt x="284" y="984"/>
                      <a:pt x="283" y="984"/>
                      <a:pt x="283" y="984"/>
                    </a:cubicBezTo>
                    <a:cubicBezTo>
                      <a:pt x="283" y="984"/>
                      <a:pt x="283" y="984"/>
                      <a:pt x="283" y="984"/>
                    </a:cubicBezTo>
                    <a:cubicBezTo>
                      <a:pt x="283" y="984"/>
                      <a:pt x="283" y="985"/>
                      <a:pt x="283" y="985"/>
                    </a:cubicBezTo>
                    <a:cubicBezTo>
                      <a:pt x="282" y="986"/>
                      <a:pt x="283" y="988"/>
                      <a:pt x="283" y="990"/>
                    </a:cubicBezTo>
                    <a:cubicBezTo>
                      <a:pt x="281" y="989"/>
                      <a:pt x="280" y="989"/>
                      <a:pt x="279" y="989"/>
                    </a:cubicBezTo>
                    <a:cubicBezTo>
                      <a:pt x="279" y="989"/>
                      <a:pt x="278" y="989"/>
                      <a:pt x="278" y="989"/>
                    </a:cubicBezTo>
                    <a:cubicBezTo>
                      <a:pt x="278" y="987"/>
                      <a:pt x="278" y="985"/>
                      <a:pt x="278" y="984"/>
                    </a:cubicBezTo>
                    <a:cubicBezTo>
                      <a:pt x="278" y="983"/>
                      <a:pt x="277" y="983"/>
                      <a:pt x="277" y="983"/>
                    </a:cubicBezTo>
                    <a:cubicBezTo>
                      <a:pt x="277" y="985"/>
                      <a:pt x="277" y="987"/>
                      <a:pt x="277" y="988"/>
                    </a:cubicBezTo>
                    <a:cubicBezTo>
                      <a:pt x="275" y="988"/>
                      <a:pt x="274" y="988"/>
                      <a:pt x="273" y="987"/>
                    </a:cubicBezTo>
                    <a:cubicBezTo>
                      <a:pt x="273" y="986"/>
                      <a:pt x="273" y="984"/>
                      <a:pt x="273" y="983"/>
                    </a:cubicBezTo>
                    <a:cubicBezTo>
                      <a:pt x="273" y="982"/>
                      <a:pt x="272" y="982"/>
                      <a:pt x="272" y="982"/>
                    </a:cubicBezTo>
                    <a:cubicBezTo>
                      <a:pt x="272" y="984"/>
                      <a:pt x="272" y="985"/>
                      <a:pt x="272" y="987"/>
                    </a:cubicBezTo>
                    <a:cubicBezTo>
                      <a:pt x="271" y="986"/>
                      <a:pt x="270" y="986"/>
                      <a:pt x="269" y="986"/>
                    </a:cubicBezTo>
                    <a:cubicBezTo>
                      <a:pt x="269" y="984"/>
                      <a:pt x="268" y="982"/>
                      <a:pt x="268" y="981"/>
                    </a:cubicBezTo>
                    <a:cubicBezTo>
                      <a:pt x="268" y="980"/>
                      <a:pt x="267" y="980"/>
                      <a:pt x="267" y="981"/>
                    </a:cubicBezTo>
                    <a:cubicBezTo>
                      <a:pt x="267" y="982"/>
                      <a:pt x="268" y="984"/>
                      <a:pt x="268" y="985"/>
                    </a:cubicBezTo>
                    <a:cubicBezTo>
                      <a:pt x="266" y="985"/>
                      <a:pt x="264" y="984"/>
                      <a:pt x="262" y="984"/>
                    </a:cubicBezTo>
                    <a:cubicBezTo>
                      <a:pt x="262" y="984"/>
                      <a:pt x="261" y="984"/>
                      <a:pt x="261" y="984"/>
                    </a:cubicBezTo>
                    <a:cubicBezTo>
                      <a:pt x="261" y="982"/>
                      <a:pt x="261" y="981"/>
                      <a:pt x="261" y="980"/>
                    </a:cubicBezTo>
                    <a:cubicBezTo>
                      <a:pt x="261" y="979"/>
                      <a:pt x="260" y="979"/>
                      <a:pt x="260" y="980"/>
                    </a:cubicBezTo>
                    <a:cubicBezTo>
                      <a:pt x="260" y="981"/>
                      <a:pt x="260" y="982"/>
                      <a:pt x="260" y="984"/>
                    </a:cubicBezTo>
                    <a:cubicBezTo>
                      <a:pt x="258" y="983"/>
                      <a:pt x="257" y="983"/>
                      <a:pt x="256" y="983"/>
                    </a:cubicBezTo>
                    <a:cubicBezTo>
                      <a:pt x="256" y="981"/>
                      <a:pt x="256" y="980"/>
                      <a:pt x="256" y="978"/>
                    </a:cubicBezTo>
                    <a:cubicBezTo>
                      <a:pt x="256" y="977"/>
                      <a:pt x="255" y="977"/>
                      <a:pt x="255" y="978"/>
                    </a:cubicBezTo>
                    <a:cubicBezTo>
                      <a:pt x="255" y="979"/>
                      <a:pt x="255" y="981"/>
                      <a:pt x="254" y="983"/>
                    </a:cubicBezTo>
                    <a:cubicBezTo>
                      <a:pt x="252" y="983"/>
                      <a:pt x="251" y="983"/>
                      <a:pt x="249" y="982"/>
                    </a:cubicBezTo>
                    <a:cubicBezTo>
                      <a:pt x="249" y="980"/>
                      <a:pt x="250" y="978"/>
                      <a:pt x="251" y="975"/>
                    </a:cubicBezTo>
                    <a:cubicBezTo>
                      <a:pt x="251" y="974"/>
                      <a:pt x="250" y="974"/>
                      <a:pt x="249" y="975"/>
                    </a:cubicBezTo>
                    <a:cubicBezTo>
                      <a:pt x="249" y="977"/>
                      <a:pt x="248" y="980"/>
                      <a:pt x="247" y="982"/>
                    </a:cubicBezTo>
                    <a:cubicBezTo>
                      <a:pt x="247" y="982"/>
                      <a:pt x="246" y="981"/>
                      <a:pt x="245" y="981"/>
                    </a:cubicBezTo>
                    <a:cubicBezTo>
                      <a:pt x="244" y="981"/>
                      <a:pt x="244" y="980"/>
                      <a:pt x="243" y="980"/>
                    </a:cubicBezTo>
                    <a:cubicBezTo>
                      <a:pt x="244" y="979"/>
                      <a:pt x="244" y="978"/>
                      <a:pt x="244" y="978"/>
                    </a:cubicBezTo>
                    <a:cubicBezTo>
                      <a:pt x="245" y="977"/>
                      <a:pt x="244" y="976"/>
                      <a:pt x="243" y="977"/>
                    </a:cubicBezTo>
                    <a:cubicBezTo>
                      <a:pt x="243" y="977"/>
                      <a:pt x="243" y="978"/>
                      <a:pt x="242" y="979"/>
                    </a:cubicBezTo>
                    <a:cubicBezTo>
                      <a:pt x="242" y="979"/>
                      <a:pt x="242" y="979"/>
                      <a:pt x="242" y="979"/>
                    </a:cubicBezTo>
                    <a:cubicBezTo>
                      <a:pt x="241" y="978"/>
                      <a:pt x="239" y="976"/>
                      <a:pt x="238" y="974"/>
                    </a:cubicBezTo>
                    <a:cubicBezTo>
                      <a:pt x="238" y="974"/>
                      <a:pt x="238" y="974"/>
                      <a:pt x="238" y="974"/>
                    </a:cubicBezTo>
                    <a:cubicBezTo>
                      <a:pt x="239" y="974"/>
                      <a:pt x="239" y="973"/>
                      <a:pt x="238" y="973"/>
                    </a:cubicBezTo>
                    <a:cubicBezTo>
                      <a:pt x="237" y="973"/>
                      <a:pt x="237" y="974"/>
                      <a:pt x="237" y="974"/>
                    </a:cubicBezTo>
                    <a:cubicBezTo>
                      <a:pt x="235" y="972"/>
                      <a:pt x="233" y="970"/>
                      <a:pt x="231" y="969"/>
                    </a:cubicBezTo>
                    <a:cubicBezTo>
                      <a:pt x="231" y="968"/>
                      <a:pt x="231" y="968"/>
                      <a:pt x="231" y="967"/>
                    </a:cubicBezTo>
                    <a:cubicBezTo>
                      <a:pt x="230" y="964"/>
                      <a:pt x="227" y="961"/>
                      <a:pt x="225" y="958"/>
                    </a:cubicBezTo>
                    <a:cubicBezTo>
                      <a:pt x="221" y="949"/>
                      <a:pt x="221" y="939"/>
                      <a:pt x="221" y="930"/>
                    </a:cubicBezTo>
                    <a:cubicBezTo>
                      <a:pt x="221" y="930"/>
                      <a:pt x="222" y="929"/>
                      <a:pt x="222" y="929"/>
                    </a:cubicBezTo>
                    <a:cubicBezTo>
                      <a:pt x="222" y="929"/>
                      <a:pt x="222" y="929"/>
                      <a:pt x="222" y="929"/>
                    </a:cubicBezTo>
                    <a:cubicBezTo>
                      <a:pt x="223" y="930"/>
                      <a:pt x="224" y="931"/>
                      <a:pt x="225" y="931"/>
                    </a:cubicBezTo>
                    <a:cubicBezTo>
                      <a:pt x="225" y="933"/>
                      <a:pt x="225" y="934"/>
                      <a:pt x="225" y="936"/>
                    </a:cubicBezTo>
                    <a:cubicBezTo>
                      <a:pt x="225" y="937"/>
                      <a:pt x="226" y="937"/>
                      <a:pt x="226" y="936"/>
                    </a:cubicBezTo>
                    <a:cubicBezTo>
                      <a:pt x="226" y="935"/>
                      <a:pt x="226" y="933"/>
                      <a:pt x="227" y="932"/>
                    </a:cubicBezTo>
                    <a:cubicBezTo>
                      <a:pt x="228" y="933"/>
                      <a:pt x="230" y="934"/>
                      <a:pt x="231" y="935"/>
                    </a:cubicBezTo>
                    <a:cubicBezTo>
                      <a:pt x="231" y="935"/>
                      <a:pt x="231" y="936"/>
                      <a:pt x="231" y="936"/>
                    </a:cubicBezTo>
                    <a:cubicBezTo>
                      <a:pt x="231" y="936"/>
                      <a:pt x="231" y="937"/>
                      <a:pt x="231" y="938"/>
                    </a:cubicBezTo>
                    <a:cubicBezTo>
                      <a:pt x="230" y="938"/>
                      <a:pt x="231" y="939"/>
                      <a:pt x="232" y="939"/>
                    </a:cubicBezTo>
                    <a:cubicBezTo>
                      <a:pt x="232" y="938"/>
                      <a:pt x="232" y="937"/>
                      <a:pt x="232" y="936"/>
                    </a:cubicBezTo>
                    <a:cubicBezTo>
                      <a:pt x="234" y="937"/>
                      <a:pt x="235" y="937"/>
                      <a:pt x="237" y="938"/>
                    </a:cubicBezTo>
                    <a:cubicBezTo>
                      <a:pt x="237" y="939"/>
                      <a:pt x="237" y="939"/>
                      <a:pt x="237" y="940"/>
                    </a:cubicBezTo>
                    <a:cubicBezTo>
                      <a:pt x="237" y="940"/>
                      <a:pt x="237" y="942"/>
                      <a:pt x="237" y="942"/>
                    </a:cubicBezTo>
                    <a:cubicBezTo>
                      <a:pt x="238" y="942"/>
                      <a:pt x="239" y="941"/>
                      <a:pt x="238" y="941"/>
                    </a:cubicBezTo>
                    <a:cubicBezTo>
                      <a:pt x="238" y="941"/>
                      <a:pt x="238" y="941"/>
                      <a:pt x="238" y="941"/>
                    </a:cubicBezTo>
                    <a:cubicBezTo>
                      <a:pt x="238" y="941"/>
                      <a:pt x="238" y="941"/>
                      <a:pt x="238" y="940"/>
                    </a:cubicBezTo>
                    <a:cubicBezTo>
                      <a:pt x="238" y="940"/>
                      <a:pt x="238" y="940"/>
                      <a:pt x="238" y="939"/>
                    </a:cubicBezTo>
                    <a:cubicBezTo>
                      <a:pt x="238" y="939"/>
                      <a:pt x="238" y="939"/>
                      <a:pt x="238" y="939"/>
                    </a:cubicBezTo>
                    <a:cubicBezTo>
                      <a:pt x="239" y="940"/>
                      <a:pt x="240" y="940"/>
                      <a:pt x="242" y="941"/>
                    </a:cubicBezTo>
                    <a:cubicBezTo>
                      <a:pt x="242" y="941"/>
                      <a:pt x="242" y="942"/>
                      <a:pt x="242" y="942"/>
                    </a:cubicBezTo>
                    <a:cubicBezTo>
                      <a:pt x="242" y="943"/>
                      <a:pt x="242" y="943"/>
                      <a:pt x="241" y="944"/>
                    </a:cubicBezTo>
                    <a:cubicBezTo>
                      <a:pt x="241" y="945"/>
                      <a:pt x="241" y="945"/>
                      <a:pt x="242" y="945"/>
                    </a:cubicBezTo>
                    <a:cubicBezTo>
                      <a:pt x="243" y="945"/>
                      <a:pt x="243" y="944"/>
                      <a:pt x="243" y="944"/>
                    </a:cubicBezTo>
                    <a:cubicBezTo>
                      <a:pt x="243" y="944"/>
                      <a:pt x="243" y="944"/>
                      <a:pt x="243" y="944"/>
                    </a:cubicBezTo>
                    <a:cubicBezTo>
                      <a:pt x="243" y="943"/>
                      <a:pt x="243" y="943"/>
                      <a:pt x="243" y="943"/>
                    </a:cubicBezTo>
                    <a:cubicBezTo>
                      <a:pt x="243" y="942"/>
                      <a:pt x="243" y="942"/>
                      <a:pt x="243" y="941"/>
                    </a:cubicBezTo>
                    <a:cubicBezTo>
                      <a:pt x="245" y="942"/>
                      <a:pt x="247" y="943"/>
                      <a:pt x="249" y="944"/>
                    </a:cubicBezTo>
                    <a:cubicBezTo>
                      <a:pt x="248" y="945"/>
                      <a:pt x="248" y="946"/>
                      <a:pt x="249" y="947"/>
                    </a:cubicBezTo>
                    <a:cubicBezTo>
                      <a:pt x="249" y="947"/>
                      <a:pt x="249" y="947"/>
                      <a:pt x="249" y="947"/>
                    </a:cubicBezTo>
                    <a:cubicBezTo>
                      <a:pt x="250" y="947"/>
                      <a:pt x="250" y="947"/>
                      <a:pt x="250" y="947"/>
                    </a:cubicBezTo>
                    <a:cubicBezTo>
                      <a:pt x="250" y="946"/>
                      <a:pt x="250" y="946"/>
                      <a:pt x="250" y="946"/>
                    </a:cubicBezTo>
                    <a:cubicBezTo>
                      <a:pt x="250" y="945"/>
                      <a:pt x="250" y="945"/>
                      <a:pt x="250" y="944"/>
                    </a:cubicBezTo>
                    <a:cubicBezTo>
                      <a:pt x="251" y="945"/>
                      <a:pt x="251" y="945"/>
                      <a:pt x="252" y="945"/>
                    </a:cubicBezTo>
                    <a:cubicBezTo>
                      <a:pt x="252" y="946"/>
                      <a:pt x="252" y="947"/>
                      <a:pt x="252" y="948"/>
                    </a:cubicBezTo>
                    <a:cubicBezTo>
                      <a:pt x="253" y="949"/>
                      <a:pt x="253" y="949"/>
                      <a:pt x="254" y="949"/>
                    </a:cubicBezTo>
                    <a:cubicBezTo>
                      <a:pt x="254" y="949"/>
                      <a:pt x="254" y="948"/>
                      <a:pt x="254" y="948"/>
                    </a:cubicBezTo>
                    <a:cubicBezTo>
                      <a:pt x="254" y="948"/>
                      <a:pt x="254" y="948"/>
                      <a:pt x="254" y="947"/>
                    </a:cubicBezTo>
                    <a:cubicBezTo>
                      <a:pt x="254" y="947"/>
                      <a:pt x="254" y="946"/>
                      <a:pt x="254" y="946"/>
                    </a:cubicBezTo>
                    <a:cubicBezTo>
                      <a:pt x="255" y="946"/>
                      <a:pt x="256" y="947"/>
                      <a:pt x="257" y="947"/>
                    </a:cubicBezTo>
                    <a:cubicBezTo>
                      <a:pt x="257" y="949"/>
                      <a:pt x="257" y="951"/>
                      <a:pt x="259" y="951"/>
                    </a:cubicBezTo>
                    <a:cubicBezTo>
                      <a:pt x="260" y="951"/>
                      <a:pt x="260" y="949"/>
                      <a:pt x="259" y="949"/>
                    </a:cubicBezTo>
                    <a:cubicBezTo>
                      <a:pt x="259" y="949"/>
                      <a:pt x="259" y="949"/>
                      <a:pt x="259" y="949"/>
                    </a:cubicBezTo>
                    <a:cubicBezTo>
                      <a:pt x="259" y="949"/>
                      <a:pt x="259" y="949"/>
                      <a:pt x="259" y="948"/>
                    </a:cubicBezTo>
                    <a:cubicBezTo>
                      <a:pt x="259" y="948"/>
                      <a:pt x="259" y="948"/>
                      <a:pt x="259" y="948"/>
                    </a:cubicBezTo>
                    <a:cubicBezTo>
                      <a:pt x="260" y="948"/>
                      <a:pt x="261" y="949"/>
                      <a:pt x="262" y="949"/>
                    </a:cubicBezTo>
                    <a:cubicBezTo>
                      <a:pt x="263" y="950"/>
                      <a:pt x="263" y="951"/>
                      <a:pt x="263" y="952"/>
                    </a:cubicBezTo>
                    <a:cubicBezTo>
                      <a:pt x="263" y="952"/>
                      <a:pt x="263" y="952"/>
                      <a:pt x="264" y="952"/>
                    </a:cubicBezTo>
                    <a:cubicBezTo>
                      <a:pt x="264" y="952"/>
                      <a:pt x="264" y="952"/>
                      <a:pt x="264" y="952"/>
                    </a:cubicBezTo>
                    <a:cubicBezTo>
                      <a:pt x="265" y="951"/>
                      <a:pt x="264" y="951"/>
                      <a:pt x="264" y="951"/>
                    </a:cubicBezTo>
                    <a:cubicBezTo>
                      <a:pt x="264" y="950"/>
                      <a:pt x="264" y="950"/>
                      <a:pt x="264" y="950"/>
                    </a:cubicBezTo>
                    <a:cubicBezTo>
                      <a:pt x="264" y="950"/>
                      <a:pt x="265" y="950"/>
                      <a:pt x="266" y="950"/>
                    </a:cubicBezTo>
                    <a:cubicBezTo>
                      <a:pt x="265" y="950"/>
                      <a:pt x="265" y="950"/>
                      <a:pt x="265" y="951"/>
                    </a:cubicBezTo>
                    <a:cubicBezTo>
                      <a:pt x="265" y="952"/>
                      <a:pt x="265" y="953"/>
                      <a:pt x="267" y="953"/>
                    </a:cubicBezTo>
                    <a:cubicBezTo>
                      <a:pt x="268" y="953"/>
                      <a:pt x="268" y="952"/>
                      <a:pt x="267" y="952"/>
                    </a:cubicBezTo>
                    <a:cubicBezTo>
                      <a:pt x="266" y="952"/>
                      <a:pt x="266" y="951"/>
                      <a:pt x="266" y="951"/>
                    </a:cubicBezTo>
                    <a:cubicBezTo>
                      <a:pt x="266" y="951"/>
                      <a:pt x="266" y="950"/>
                      <a:pt x="266" y="950"/>
                    </a:cubicBezTo>
                    <a:cubicBezTo>
                      <a:pt x="267" y="950"/>
                      <a:pt x="267" y="951"/>
                      <a:pt x="268" y="951"/>
                    </a:cubicBezTo>
                    <a:cubicBezTo>
                      <a:pt x="268" y="951"/>
                      <a:pt x="269" y="951"/>
                      <a:pt x="269" y="951"/>
                    </a:cubicBezTo>
                    <a:cubicBezTo>
                      <a:pt x="269" y="951"/>
                      <a:pt x="269" y="952"/>
                      <a:pt x="269" y="952"/>
                    </a:cubicBezTo>
                    <a:cubicBezTo>
                      <a:pt x="269" y="952"/>
                      <a:pt x="269" y="952"/>
                      <a:pt x="270" y="953"/>
                    </a:cubicBezTo>
                    <a:cubicBezTo>
                      <a:pt x="270" y="953"/>
                      <a:pt x="271" y="953"/>
                      <a:pt x="271" y="952"/>
                    </a:cubicBezTo>
                    <a:cubicBezTo>
                      <a:pt x="270" y="952"/>
                      <a:pt x="270" y="952"/>
                      <a:pt x="270" y="952"/>
                    </a:cubicBezTo>
                    <a:cubicBezTo>
                      <a:pt x="281" y="955"/>
                      <a:pt x="293" y="957"/>
                      <a:pt x="304" y="958"/>
                    </a:cubicBezTo>
                    <a:cubicBezTo>
                      <a:pt x="305" y="960"/>
                      <a:pt x="308" y="960"/>
                      <a:pt x="309" y="959"/>
                    </a:cubicBezTo>
                    <a:cubicBezTo>
                      <a:pt x="314" y="959"/>
                      <a:pt x="319" y="960"/>
                      <a:pt x="324" y="960"/>
                    </a:cubicBezTo>
                    <a:cubicBezTo>
                      <a:pt x="324" y="960"/>
                      <a:pt x="325" y="960"/>
                      <a:pt x="325" y="960"/>
                    </a:cubicBezTo>
                    <a:cubicBezTo>
                      <a:pt x="326" y="961"/>
                      <a:pt x="327" y="961"/>
                      <a:pt x="328" y="961"/>
                    </a:cubicBezTo>
                    <a:cubicBezTo>
                      <a:pt x="328" y="961"/>
                      <a:pt x="328" y="961"/>
                      <a:pt x="328" y="961"/>
                    </a:cubicBezTo>
                    <a:cubicBezTo>
                      <a:pt x="347" y="962"/>
                      <a:pt x="365" y="963"/>
                      <a:pt x="385" y="962"/>
                    </a:cubicBezTo>
                    <a:cubicBezTo>
                      <a:pt x="394" y="962"/>
                      <a:pt x="404" y="962"/>
                      <a:pt x="413" y="962"/>
                    </a:cubicBezTo>
                    <a:cubicBezTo>
                      <a:pt x="423" y="962"/>
                      <a:pt x="432" y="959"/>
                      <a:pt x="442" y="958"/>
                    </a:cubicBezTo>
                    <a:cubicBezTo>
                      <a:pt x="449" y="958"/>
                      <a:pt x="455" y="956"/>
                      <a:pt x="461" y="955"/>
                    </a:cubicBezTo>
                    <a:cubicBezTo>
                      <a:pt x="461" y="955"/>
                      <a:pt x="462" y="955"/>
                      <a:pt x="462" y="955"/>
                    </a:cubicBezTo>
                    <a:cubicBezTo>
                      <a:pt x="464" y="954"/>
                      <a:pt x="466" y="953"/>
                      <a:pt x="468" y="953"/>
                    </a:cubicBezTo>
                    <a:cubicBezTo>
                      <a:pt x="478" y="950"/>
                      <a:pt x="488" y="949"/>
                      <a:pt x="497" y="946"/>
                    </a:cubicBezTo>
                    <a:cubicBezTo>
                      <a:pt x="507" y="943"/>
                      <a:pt x="516" y="939"/>
                      <a:pt x="524" y="933"/>
                    </a:cubicBezTo>
                    <a:cubicBezTo>
                      <a:pt x="523" y="938"/>
                      <a:pt x="521" y="942"/>
                      <a:pt x="521" y="947"/>
                    </a:cubicBezTo>
                    <a:cubicBezTo>
                      <a:pt x="520" y="953"/>
                      <a:pt x="522" y="959"/>
                      <a:pt x="524" y="965"/>
                    </a:cubicBezTo>
                    <a:cubicBezTo>
                      <a:pt x="522" y="966"/>
                      <a:pt x="520" y="967"/>
                      <a:pt x="518" y="968"/>
                    </a:cubicBezTo>
                    <a:cubicBezTo>
                      <a:pt x="518" y="968"/>
                      <a:pt x="518" y="968"/>
                      <a:pt x="518" y="968"/>
                    </a:cubicBezTo>
                    <a:cubicBezTo>
                      <a:pt x="517" y="968"/>
                      <a:pt x="516" y="964"/>
                      <a:pt x="516" y="964"/>
                    </a:cubicBezTo>
                    <a:cubicBezTo>
                      <a:pt x="516" y="963"/>
                      <a:pt x="515" y="963"/>
                      <a:pt x="515" y="964"/>
                    </a:cubicBezTo>
                    <a:cubicBezTo>
                      <a:pt x="515" y="965"/>
                      <a:pt x="515" y="966"/>
                      <a:pt x="516" y="967"/>
                    </a:cubicBezTo>
                    <a:cubicBezTo>
                      <a:pt x="516" y="968"/>
                      <a:pt x="517" y="969"/>
                      <a:pt x="518" y="969"/>
                    </a:cubicBezTo>
                    <a:cubicBezTo>
                      <a:pt x="516" y="970"/>
                      <a:pt x="515" y="972"/>
                      <a:pt x="513" y="974"/>
                    </a:cubicBezTo>
                    <a:cubicBezTo>
                      <a:pt x="513" y="974"/>
                      <a:pt x="513" y="973"/>
                      <a:pt x="513" y="973"/>
                    </a:cubicBezTo>
                    <a:cubicBezTo>
                      <a:pt x="512" y="973"/>
                      <a:pt x="512" y="972"/>
                      <a:pt x="512" y="971"/>
                    </a:cubicBezTo>
                    <a:cubicBezTo>
                      <a:pt x="511" y="969"/>
                      <a:pt x="511" y="968"/>
                      <a:pt x="510" y="967"/>
                    </a:cubicBezTo>
                    <a:cubicBezTo>
                      <a:pt x="510" y="966"/>
                      <a:pt x="509" y="967"/>
                      <a:pt x="509" y="967"/>
                    </a:cubicBezTo>
                    <a:cubicBezTo>
                      <a:pt x="510" y="969"/>
                      <a:pt x="510" y="970"/>
                      <a:pt x="511" y="972"/>
                    </a:cubicBezTo>
                    <a:cubicBezTo>
                      <a:pt x="511" y="973"/>
                      <a:pt x="511" y="974"/>
                      <a:pt x="512" y="974"/>
                    </a:cubicBezTo>
                    <a:cubicBezTo>
                      <a:pt x="512" y="974"/>
                      <a:pt x="512" y="974"/>
                      <a:pt x="512" y="974"/>
                    </a:cubicBezTo>
                    <a:cubicBezTo>
                      <a:pt x="512" y="975"/>
                      <a:pt x="511" y="976"/>
                      <a:pt x="511" y="976"/>
                    </a:cubicBezTo>
                    <a:cubicBezTo>
                      <a:pt x="510" y="974"/>
                      <a:pt x="509" y="972"/>
                      <a:pt x="508" y="970"/>
                    </a:cubicBezTo>
                    <a:cubicBezTo>
                      <a:pt x="508" y="969"/>
                      <a:pt x="507" y="970"/>
                      <a:pt x="507" y="970"/>
                    </a:cubicBezTo>
                    <a:cubicBezTo>
                      <a:pt x="508" y="973"/>
                      <a:pt x="509" y="975"/>
                      <a:pt x="510" y="977"/>
                    </a:cubicBezTo>
                    <a:cubicBezTo>
                      <a:pt x="509" y="978"/>
                      <a:pt x="508" y="979"/>
                      <a:pt x="508" y="979"/>
                    </a:cubicBezTo>
                    <a:cubicBezTo>
                      <a:pt x="507" y="978"/>
                      <a:pt x="507" y="977"/>
                      <a:pt x="506" y="976"/>
                    </a:cubicBezTo>
                    <a:cubicBezTo>
                      <a:pt x="506" y="974"/>
                      <a:pt x="505" y="972"/>
                      <a:pt x="504" y="971"/>
                    </a:cubicBezTo>
                    <a:cubicBezTo>
                      <a:pt x="504" y="970"/>
                      <a:pt x="503" y="971"/>
                      <a:pt x="503" y="971"/>
                    </a:cubicBezTo>
                    <a:cubicBezTo>
                      <a:pt x="503" y="972"/>
                      <a:pt x="503" y="972"/>
                      <a:pt x="503" y="972"/>
                    </a:cubicBezTo>
                    <a:cubicBezTo>
                      <a:pt x="503" y="973"/>
                      <a:pt x="504" y="973"/>
                      <a:pt x="504" y="973"/>
                    </a:cubicBezTo>
                    <a:cubicBezTo>
                      <a:pt x="505" y="975"/>
                      <a:pt x="505" y="977"/>
                      <a:pt x="506" y="978"/>
                    </a:cubicBezTo>
                    <a:cubicBezTo>
                      <a:pt x="506" y="979"/>
                      <a:pt x="506" y="980"/>
                      <a:pt x="507" y="980"/>
                    </a:cubicBezTo>
                    <a:cubicBezTo>
                      <a:pt x="504" y="983"/>
                      <a:pt x="509" y="987"/>
                      <a:pt x="511" y="984"/>
                    </a:cubicBezTo>
                    <a:cubicBezTo>
                      <a:pt x="516" y="981"/>
                      <a:pt x="520" y="976"/>
                      <a:pt x="524" y="972"/>
                    </a:cubicBezTo>
                    <a:cubicBezTo>
                      <a:pt x="524" y="972"/>
                      <a:pt x="524" y="972"/>
                      <a:pt x="525" y="971"/>
                    </a:cubicBezTo>
                    <a:cubicBezTo>
                      <a:pt x="526" y="972"/>
                      <a:pt x="526" y="972"/>
                      <a:pt x="527" y="972"/>
                    </a:cubicBezTo>
                    <a:cubicBezTo>
                      <a:pt x="528" y="973"/>
                      <a:pt x="528" y="973"/>
                      <a:pt x="529" y="973"/>
                    </a:cubicBezTo>
                    <a:cubicBezTo>
                      <a:pt x="529" y="973"/>
                      <a:pt x="530" y="973"/>
                      <a:pt x="530" y="973"/>
                    </a:cubicBezTo>
                    <a:close/>
                    <a:moveTo>
                      <a:pt x="251" y="906"/>
                    </a:moveTo>
                    <a:cubicBezTo>
                      <a:pt x="253" y="907"/>
                      <a:pt x="255" y="909"/>
                      <a:pt x="257" y="910"/>
                    </a:cubicBezTo>
                    <a:cubicBezTo>
                      <a:pt x="257" y="913"/>
                      <a:pt x="256" y="915"/>
                      <a:pt x="255" y="918"/>
                    </a:cubicBezTo>
                    <a:cubicBezTo>
                      <a:pt x="253" y="923"/>
                      <a:pt x="248" y="928"/>
                      <a:pt x="244" y="933"/>
                    </a:cubicBezTo>
                    <a:cubicBezTo>
                      <a:pt x="241" y="932"/>
                      <a:pt x="239" y="931"/>
                      <a:pt x="237" y="930"/>
                    </a:cubicBezTo>
                    <a:cubicBezTo>
                      <a:pt x="244" y="923"/>
                      <a:pt x="248" y="915"/>
                      <a:pt x="251" y="906"/>
                    </a:cubicBezTo>
                    <a:close/>
                    <a:moveTo>
                      <a:pt x="236" y="929"/>
                    </a:moveTo>
                    <a:cubicBezTo>
                      <a:pt x="233" y="927"/>
                      <a:pt x="230" y="925"/>
                      <a:pt x="227" y="923"/>
                    </a:cubicBezTo>
                    <a:cubicBezTo>
                      <a:pt x="230" y="923"/>
                      <a:pt x="234" y="914"/>
                      <a:pt x="235" y="913"/>
                    </a:cubicBezTo>
                    <a:cubicBezTo>
                      <a:pt x="236" y="910"/>
                      <a:pt x="238" y="907"/>
                      <a:pt x="239" y="905"/>
                    </a:cubicBezTo>
                    <a:cubicBezTo>
                      <a:pt x="240" y="903"/>
                      <a:pt x="240" y="901"/>
                      <a:pt x="240" y="898"/>
                    </a:cubicBezTo>
                    <a:cubicBezTo>
                      <a:pt x="244" y="901"/>
                      <a:pt x="247" y="903"/>
                      <a:pt x="250" y="905"/>
                    </a:cubicBezTo>
                    <a:cubicBezTo>
                      <a:pt x="249" y="909"/>
                      <a:pt x="247" y="912"/>
                      <a:pt x="246" y="916"/>
                    </a:cubicBezTo>
                    <a:cubicBezTo>
                      <a:pt x="243" y="921"/>
                      <a:pt x="239" y="925"/>
                      <a:pt x="236" y="929"/>
                    </a:cubicBezTo>
                    <a:close/>
                    <a:moveTo>
                      <a:pt x="270" y="910"/>
                    </a:moveTo>
                    <a:cubicBezTo>
                      <a:pt x="271" y="908"/>
                      <a:pt x="273" y="906"/>
                      <a:pt x="274" y="904"/>
                    </a:cubicBezTo>
                    <a:cubicBezTo>
                      <a:pt x="275" y="905"/>
                      <a:pt x="276" y="906"/>
                      <a:pt x="278" y="906"/>
                    </a:cubicBezTo>
                    <a:cubicBezTo>
                      <a:pt x="279" y="907"/>
                      <a:pt x="281" y="908"/>
                      <a:pt x="282" y="909"/>
                    </a:cubicBezTo>
                    <a:cubicBezTo>
                      <a:pt x="282" y="909"/>
                      <a:pt x="282" y="909"/>
                      <a:pt x="282" y="909"/>
                    </a:cubicBezTo>
                    <a:cubicBezTo>
                      <a:pt x="280" y="912"/>
                      <a:pt x="278" y="916"/>
                      <a:pt x="276" y="919"/>
                    </a:cubicBezTo>
                    <a:cubicBezTo>
                      <a:pt x="273" y="917"/>
                      <a:pt x="271" y="916"/>
                      <a:pt x="268" y="914"/>
                    </a:cubicBezTo>
                    <a:cubicBezTo>
                      <a:pt x="269" y="913"/>
                      <a:pt x="270" y="912"/>
                      <a:pt x="270" y="910"/>
                    </a:cubicBezTo>
                    <a:close/>
                    <a:moveTo>
                      <a:pt x="266" y="913"/>
                    </a:moveTo>
                    <a:cubicBezTo>
                      <a:pt x="264" y="912"/>
                      <a:pt x="261" y="911"/>
                      <a:pt x="259" y="910"/>
                    </a:cubicBezTo>
                    <a:cubicBezTo>
                      <a:pt x="260" y="909"/>
                      <a:pt x="260" y="908"/>
                      <a:pt x="260" y="907"/>
                    </a:cubicBezTo>
                    <a:cubicBezTo>
                      <a:pt x="261" y="904"/>
                      <a:pt x="262" y="901"/>
                      <a:pt x="263" y="897"/>
                    </a:cubicBezTo>
                    <a:cubicBezTo>
                      <a:pt x="266" y="899"/>
                      <a:pt x="269" y="901"/>
                      <a:pt x="271" y="903"/>
                    </a:cubicBezTo>
                    <a:cubicBezTo>
                      <a:pt x="271" y="904"/>
                      <a:pt x="270" y="906"/>
                      <a:pt x="269" y="907"/>
                    </a:cubicBezTo>
                    <a:cubicBezTo>
                      <a:pt x="268" y="909"/>
                      <a:pt x="267" y="911"/>
                      <a:pt x="266" y="913"/>
                    </a:cubicBezTo>
                    <a:close/>
                    <a:moveTo>
                      <a:pt x="274" y="903"/>
                    </a:moveTo>
                    <a:cubicBezTo>
                      <a:pt x="275" y="901"/>
                      <a:pt x="276" y="900"/>
                      <a:pt x="277" y="898"/>
                    </a:cubicBezTo>
                    <a:cubicBezTo>
                      <a:pt x="280" y="899"/>
                      <a:pt x="283" y="901"/>
                      <a:pt x="286" y="902"/>
                    </a:cubicBezTo>
                    <a:cubicBezTo>
                      <a:pt x="285" y="904"/>
                      <a:pt x="284" y="905"/>
                      <a:pt x="283" y="907"/>
                    </a:cubicBezTo>
                    <a:cubicBezTo>
                      <a:pt x="282" y="907"/>
                      <a:pt x="281" y="906"/>
                      <a:pt x="281" y="906"/>
                    </a:cubicBezTo>
                    <a:cubicBezTo>
                      <a:pt x="279" y="905"/>
                      <a:pt x="276" y="904"/>
                      <a:pt x="274" y="903"/>
                    </a:cubicBezTo>
                    <a:close/>
                    <a:moveTo>
                      <a:pt x="284" y="911"/>
                    </a:moveTo>
                    <a:cubicBezTo>
                      <a:pt x="284" y="910"/>
                      <a:pt x="284" y="910"/>
                      <a:pt x="284" y="910"/>
                    </a:cubicBezTo>
                    <a:cubicBezTo>
                      <a:pt x="288" y="912"/>
                      <a:pt x="292" y="914"/>
                      <a:pt x="296" y="916"/>
                    </a:cubicBezTo>
                    <a:cubicBezTo>
                      <a:pt x="294" y="919"/>
                      <a:pt x="293" y="922"/>
                      <a:pt x="291" y="924"/>
                    </a:cubicBezTo>
                    <a:cubicBezTo>
                      <a:pt x="291" y="925"/>
                      <a:pt x="291" y="926"/>
                      <a:pt x="290" y="926"/>
                    </a:cubicBezTo>
                    <a:cubicBezTo>
                      <a:pt x="289" y="926"/>
                      <a:pt x="287" y="925"/>
                      <a:pt x="286" y="924"/>
                    </a:cubicBezTo>
                    <a:cubicBezTo>
                      <a:pt x="283" y="923"/>
                      <a:pt x="281" y="921"/>
                      <a:pt x="278" y="920"/>
                    </a:cubicBezTo>
                    <a:cubicBezTo>
                      <a:pt x="280" y="917"/>
                      <a:pt x="282" y="914"/>
                      <a:pt x="284" y="911"/>
                    </a:cubicBezTo>
                    <a:close/>
                    <a:moveTo>
                      <a:pt x="285" y="908"/>
                    </a:moveTo>
                    <a:cubicBezTo>
                      <a:pt x="286" y="906"/>
                      <a:pt x="287" y="905"/>
                      <a:pt x="288" y="903"/>
                    </a:cubicBezTo>
                    <a:cubicBezTo>
                      <a:pt x="292" y="905"/>
                      <a:pt x="296" y="907"/>
                      <a:pt x="300" y="909"/>
                    </a:cubicBezTo>
                    <a:cubicBezTo>
                      <a:pt x="300" y="909"/>
                      <a:pt x="300" y="910"/>
                      <a:pt x="299" y="910"/>
                    </a:cubicBezTo>
                    <a:cubicBezTo>
                      <a:pt x="298" y="912"/>
                      <a:pt x="298" y="913"/>
                      <a:pt x="297" y="915"/>
                    </a:cubicBezTo>
                    <a:cubicBezTo>
                      <a:pt x="293" y="912"/>
                      <a:pt x="289" y="910"/>
                      <a:pt x="285" y="908"/>
                    </a:cubicBezTo>
                    <a:close/>
                    <a:moveTo>
                      <a:pt x="286" y="901"/>
                    </a:moveTo>
                    <a:cubicBezTo>
                      <a:pt x="283" y="899"/>
                      <a:pt x="280" y="898"/>
                      <a:pt x="278" y="897"/>
                    </a:cubicBezTo>
                    <a:cubicBezTo>
                      <a:pt x="278" y="896"/>
                      <a:pt x="279" y="895"/>
                      <a:pt x="279" y="894"/>
                    </a:cubicBezTo>
                    <a:cubicBezTo>
                      <a:pt x="281" y="891"/>
                      <a:pt x="282" y="889"/>
                      <a:pt x="283" y="886"/>
                    </a:cubicBezTo>
                    <a:cubicBezTo>
                      <a:pt x="283" y="886"/>
                      <a:pt x="283" y="885"/>
                      <a:pt x="283" y="885"/>
                    </a:cubicBezTo>
                    <a:cubicBezTo>
                      <a:pt x="286" y="886"/>
                      <a:pt x="288" y="888"/>
                      <a:pt x="291" y="889"/>
                    </a:cubicBezTo>
                    <a:cubicBezTo>
                      <a:pt x="291" y="889"/>
                      <a:pt x="291" y="890"/>
                      <a:pt x="291" y="890"/>
                    </a:cubicBezTo>
                    <a:cubicBezTo>
                      <a:pt x="290" y="894"/>
                      <a:pt x="288" y="897"/>
                      <a:pt x="286" y="901"/>
                    </a:cubicBezTo>
                    <a:close/>
                    <a:moveTo>
                      <a:pt x="280" y="887"/>
                    </a:moveTo>
                    <a:cubicBezTo>
                      <a:pt x="279" y="890"/>
                      <a:pt x="277" y="893"/>
                      <a:pt x="275" y="896"/>
                    </a:cubicBezTo>
                    <a:cubicBezTo>
                      <a:pt x="274" y="896"/>
                      <a:pt x="272" y="895"/>
                      <a:pt x="270" y="894"/>
                    </a:cubicBezTo>
                    <a:cubicBezTo>
                      <a:pt x="269" y="894"/>
                      <a:pt x="267" y="893"/>
                      <a:pt x="266" y="893"/>
                    </a:cubicBezTo>
                    <a:cubicBezTo>
                      <a:pt x="266" y="892"/>
                      <a:pt x="267" y="891"/>
                      <a:pt x="267" y="890"/>
                    </a:cubicBezTo>
                    <a:cubicBezTo>
                      <a:pt x="268" y="888"/>
                      <a:pt x="269" y="886"/>
                      <a:pt x="270" y="884"/>
                    </a:cubicBezTo>
                    <a:cubicBezTo>
                      <a:pt x="270" y="883"/>
                      <a:pt x="270" y="882"/>
                      <a:pt x="271" y="880"/>
                    </a:cubicBezTo>
                    <a:cubicBezTo>
                      <a:pt x="274" y="882"/>
                      <a:pt x="277" y="882"/>
                      <a:pt x="279" y="883"/>
                    </a:cubicBezTo>
                    <a:cubicBezTo>
                      <a:pt x="280" y="884"/>
                      <a:pt x="281" y="884"/>
                      <a:pt x="282" y="885"/>
                    </a:cubicBezTo>
                    <a:cubicBezTo>
                      <a:pt x="281" y="886"/>
                      <a:pt x="281" y="886"/>
                      <a:pt x="280" y="887"/>
                    </a:cubicBezTo>
                    <a:close/>
                    <a:moveTo>
                      <a:pt x="269" y="895"/>
                    </a:moveTo>
                    <a:cubicBezTo>
                      <a:pt x="271" y="896"/>
                      <a:pt x="273" y="896"/>
                      <a:pt x="275" y="897"/>
                    </a:cubicBezTo>
                    <a:cubicBezTo>
                      <a:pt x="274" y="899"/>
                      <a:pt x="273" y="900"/>
                      <a:pt x="272" y="902"/>
                    </a:cubicBezTo>
                    <a:cubicBezTo>
                      <a:pt x="270" y="900"/>
                      <a:pt x="267" y="899"/>
                      <a:pt x="265" y="897"/>
                    </a:cubicBezTo>
                    <a:cubicBezTo>
                      <a:pt x="265" y="897"/>
                      <a:pt x="264" y="897"/>
                      <a:pt x="264" y="897"/>
                    </a:cubicBezTo>
                    <a:cubicBezTo>
                      <a:pt x="264" y="895"/>
                      <a:pt x="265" y="894"/>
                      <a:pt x="265" y="893"/>
                    </a:cubicBezTo>
                    <a:cubicBezTo>
                      <a:pt x="267" y="894"/>
                      <a:pt x="268" y="894"/>
                      <a:pt x="269" y="895"/>
                    </a:cubicBezTo>
                    <a:close/>
                    <a:moveTo>
                      <a:pt x="263" y="896"/>
                    </a:moveTo>
                    <a:cubicBezTo>
                      <a:pt x="260" y="894"/>
                      <a:pt x="258" y="893"/>
                      <a:pt x="256" y="891"/>
                    </a:cubicBezTo>
                    <a:cubicBezTo>
                      <a:pt x="256" y="891"/>
                      <a:pt x="256" y="890"/>
                      <a:pt x="256" y="889"/>
                    </a:cubicBezTo>
                    <a:cubicBezTo>
                      <a:pt x="259" y="890"/>
                      <a:pt x="262" y="892"/>
                      <a:pt x="264" y="893"/>
                    </a:cubicBezTo>
                    <a:cubicBezTo>
                      <a:pt x="264" y="894"/>
                      <a:pt x="263" y="895"/>
                      <a:pt x="263" y="896"/>
                    </a:cubicBezTo>
                    <a:close/>
                    <a:moveTo>
                      <a:pt x="262" y="897"/>
                    </a:moveTo>
                    <a:cubicBezTo>
                      <a:pt x="262" y="898"/>
                      <a:pt x="261" y="899"/>
                      <a:pt x="260" y="900"/>
                    </a:cubicBezTo>
                    <a:cubicBezTo>
                      <a:pt x="259" y="903"/>
                      <a:pt x="258" y="906"/>
                      <a:pt x="258" y="909"/>
                    </a:cubicBezTo>
                    <a:cubicBezTo>
                      <a:pt x="256" y="908"/>
                      <a:pt x="254" y="907"/>
                      <a:pt x="252" y="905"/>
                    </a:cubicBezTo>
                    <a:cubicBezTo>
                      <a:pt x="253" y="902"/>
                      <a:pt x="255" y="898"/>
                      <a:pt x="256" y="894"/>
                    </a:cubicBezTo>
                    <a:cubicBezTo>
                      <a:pt x="256" y="893"/>
                      <a:pt x="256" y="893"/>
                      <a:pt x="256" y="892"/>
                    </a:cubicBezTo>
                    <a:cubicBezTo>
                      <a:pt x="258" y="893"/>
                      <a:pt x="260" y="895"/>
                      <a:pt x="262" y="897"/>
                    </a:cubicBezTo>
                    <a:close/>
                    <a:moveTo>
                      <a:pt x="255" y="922"/>
                    </a:moveTo>
                    <a:cubicBezTo>
                      <a:pt x="257" y="919"/>
                      <a:pt x="258" y="915"/>
                      <a:pt x="259" y="911"/>
                    </a:cubicBezTo>
                    <a:cubicBezTo>
                      <a:pt x="261" y="912"/>
                      <a:pt x="263" y="914"/>
                      <a:pt x="265" y="915"/>
                    </a:cubicBezTo>
                    <a:cubicBezTo>
                      <a:pt x="261" y="922"/>
                      <a:pt x="256" y="930"/>
                      <a:pt x="255" y="938"/>
                    </a:cubicBezTo>
                    <a:cubicBezTo>
                      <a:pt x="251" y="937"/>
                      <a:pt x="248" y="935"/>
                      <a:pt x="245" y="934"/>
                    </a:cubicBezTo>
                    <a:cubicBezTo>
                      <a:pt x="248" y="930"/>
                      <a:pt x="252" y="926"/>
                      <a:pt x="255" y="922"/>
                    </a:cubicBezTo>
                    <a:close/>
                    <a:moveTo>
                      <a:pt x="267" y="916"/>
                    </a:moveTo>
                    <a:cubicBezTo>
                      <a:pt x="270" y="918"/>
                      <a:pt x="273" y="919"/>
                      <a:pt x="275" y="921"/>
                    </a:cubicBezTo>
                    <a:cubicBezTo>
                      <a:pt x="274" y="923"/>
                      <a:pt x="274" y="925"/>
                      <a:pt x="273" y="927"/>
                    </a:cubicBezTo>
                    <a:cubicBezTo>
                      <a:pt x="271" y="932"/>
                      <a:pt x="269" y="937"/>
                      <a:pt x="268" y="943"/>
                    </a:cubicBezTo>
                    <a:cubicBezTo>
                      <a:pt x="264" y="942"/>
                      <a:pt x="260" y="940"/>
                      <a:pt x="256" y="939"/>
                    </a:cubicBezTo>
                    <a:cubicBezTo>
                      <a:pt x="259" y="931"/>
                      <a:pt x="263" y="923"/>
                      <a:pt x="267" y="916"/>
                    </a:cubicBezTo>
                    <a:close/>
                    <a:moveTo>
                      <a:pt x="275" y="929"/>
                    </a:moveTo>
                    <a:cubicBezTo>
                      <a:pt x="275" y="927"/>
                      <a:pt x="276" y="924"/>
                      <a:pt x="277" y="922"/>
                    </a:cubicBezTo>
                    <a:cubicBezTo>
                      <a:pt x="279" y="923"/>
                      <a:pt x="281" y="924"/>
                      <a:pt x="283" y="925"/>
                    </a:cubicBezTo>
                    <a:cubicBezTo>
                      <a:pt x="285" y="926"/>
                      <a:pt x="287" y="927"/>
                      <a:pt x="289" y="929"/>
                    </a:cubicBezTo>
                    <a:cubicBezTo>
                      <a:pt x="288" y="932"/>
                      <a:pt x="286" y="936"/>
                      <a:pt x="284" y="939"/>
                    </a:cubicBezTo>
                    <a:cubicBezTo>
                      <a:pt x="283" y="941"/>
                      <a:pt x="282" y="944"/>
                      <a:pt x="281" y="947"/>
                    </a:cubicBezTo>
                    <a:cubicBezTo>
                      <a:pt x="278" y="946"/>
                      <a:pt x="274" y="945"/>
                      <a:pt x="270" y="944"/>
                    </a:cubicBezTo>
                    <a:cubicBezTo>
                      <a:pt x="272" y="939"/>
                      <a:pt x="273" y="934"/>
                      <a:pt x="275" y="929"/>
                    </a:cubicBezTo>
                    <a:close/>
                    <a:moveTo>
                      <a:pt x="286" y="941"/>
                    </a:moveTo>
                    <a:cubicBezTo>
                      <a:pt x="288" y="937"/>
                      <a:pt x="290" y="934"/>
                      <a:pt x="291" y="930"/>
                    </a:cubicBezTo>
                    <a:cubicBezTo>
                      <a:pt x="295" y="932"/>
                      <a:pt x="298" y="934"/>
                      <a:pt x="301" y="936"/>
                    </a:cubicBezTo>
                    <a:cubicBezTo>
                      <a:pt x="301" y="941"/>
                      <a:pt x="301" y="945"/>
                      <a:pt x="302" y="950"/>
                    </a:cubicBezTo>
                    <a:cubicBezTo>
                      <a:pt x="296" y="949"/>
                      <a:pt x="291" y="949"/>
                      <a:pt x="285" y="947"/>
                    </a:cubicBezTo>
                    <a:cubicBezTo>
                      <a:pt x="285" y="947"/>
                      <a:pt x="284" y="947"/>
                      <a:pt x="284" y="947"/>
                    </a:cubicBezTo>
                    <a:cubicBezTo>
                      <a:pt x="284" y="945"/>
                      <a:pt x="285" y="943"/>
                      <a:pt x="286" y="941"/>
                    </a:cubicBezTo>
                    <a:close/>
                    <a:moveTo>
                      <a:pt x="301" y="933"/>
                    </a:moveTo>
                    <a:cubicBezTo>
                      <a:pt x="298" y="931"/>
                      <a:pt x="295" y="929"/>
                      <a:pt x="292" y="928"/>
                    </a:cubicBezTo>
                    <a:cubicBezTo>
                      <a:pt x="293" y="927"/>
                      <a:pt x="293" y="927"/>
                      <a:pt x="293" y="927"/>
                    </a:cubicBezTo>
                    <a:cubicBezTo>
                      <a:pt x="294" y="924"/>
                      <a:pt x="296" y="921"/>
                      <a:pt x="297" y="918"/>
                    </a:cubicBezTo>
                    <a:cubicBezTo>
                      <a:pt x="299" y="918"/>
                      <a:pt x="301" y="919"/>
                      <a:pt x="302" y="920"/>
                    </a:cubicBezTo>
                    <a:cubicBezTo>
                      <a:pt x="302" y="925"/>
                      <a:pt x="301" y="929"/>
                      <a:pt x="301" y="933"/>
                    </a:cubicBezTo>
                    <a:close/>
                    <a:moveTo>
                      <a:pt x="298" y="916"/>
                    </a:moveTo>
                    <a:cubicBezTo>
                      <a:pt x="299" y="914"/>
                      <a:pt x="300" y="913"/>
                      <a:pt x="300" y="912"/>
                    </a:cubicBezTo>
                    <a:cubicBezTo>
                      <a:pt x="301" y="911"/>
                      <a:pt x="301" y="910"/>
                      <a:pt x="302" y="909"/>
                    </a:cubicBezTo>
                    <a:cubicBezTo>
                      <a:pt x="302" y="910"/>
                      <a:pt x="302" y="910"/>
                      <a:pt x="303" y="910"/>
                    </a:cubicBezTo>
                    <a:cubicBezTo>
                      <a:pt x="303" y="913"/>
                      <a:pt x="302" y="915"/>
                      <a:pt x="302" y="918"/>
                    </a:cubicBezTo>
                    <a:cubicBezTo>
                      <a:pt x="301" y="917"/>
                      <a:pt x="300" y="916"/>
                      <a:pt x="298" y="916"/>
                    </a:cubicBezTo>
                    <a:close/>
                    <a:moveTo>
                      <a:pt x="301" y="907"/>
                    </a:moveTo>
                    <a:cubicBezTo>
                      <a:pt x="297" y="905"/>
                      <a:pt x="293" y="903"/>
                      <a:pt x="288" y="901"/>
                    </a:cubicBezTo>
                    <a:cubicBezTo>
                      <a:pt x="290" y="899"/>
                      <a:pt x="291" y="896"/>
                      <a:pt x="292" y="894"/>
                    </a:cubicBezTo>
                    <a:cubicBezTo>
                      <a:pt x="292" y="892"/>
                      <a:pt x="293" y="891"/>
                      <a:pt x="293" y="890"/>
                    </a:cubicBezTo>
                    <a:cubicBezTo>
                      <a:pt x="295" y="890"/>
                      <a:pt x="297" y="891"/>
                      <a:pt x="298" y="892"/>
                    </a:cubicBezTo>
                    <a:cubicBezTo>
                      <a:pt x="300" y="893"/>
                      <a:pt x="301" y="894"/>
                      <a:pt x="303" y="895"/>
                    </a:cubicBezTo>
                    <a:cubicBezTo>
                      <a:pt x="303" y="898"/>
                      <a:pt x="303" y="900"/>
                      <a:pt x="303" y="903"/>
                    </a:cubicBezTo>
                    <a:cubicBezTo>
                      <a:pt x="302" y="905"/>
                      <a:pt x="302" y="906"/>
                      <a:pt x="301" y="907"/>
                    </a:cubicBezTo>
                    <a:close/>
                    <a:moveTo>
                      <a:pt x="302" y="893"/>
                    </a:moveTo>
                    <a:cubicBezTo>
                      <a:pt x="299" y="891"/>
                      <a:pt x="296" y="890"/>
                      <a:pt x="293" y="889"/>
                    </a:cubicBezTo>
                    <a:cubicBezTo>
                      <a:pt x="294" y="884"/>
                      <a:pt x="295" y="878"/>
                      <a:pt x="297" y="874"/>
                    </a:cubicBezTo>
                    <a:cubicBezTo>
                      <a:pt x="297" y="874"/>
                      <a:pt x="297" y="874"/>
                      <a:pt x="297" y="874"/>
                    </a:cubicBezTo>
                    <a:cubicBezTo>
                      <a:pt x="296" y="876"/>
                      <a:pt x="294" y="877"/>
                      <a:pt x="293" y="880"/>
                    </a:cubicBezTo>
                    <a:cubicBezTo>
                      <a:pt x="292" y="882"/>
                      <a:pt x="292" y="885"/>
                      <a:pt x="291" y="888"/>
                    </a:cubicBezTo>
                    <a:cubicBezTo>
                      <a:pt x="289" y="887"/>
                      <a:pt x="286" y="886"/>
                      <a:pt x="284" y="885"/>
                    </a:cubicBezTo>
                    <a:cubicBezTo>
                      <a:pt x="284" y="885"/>
                      <a:pt x="284" y="885"/>
                      <a:pt x="283" y="885"/>
                    </a:cubicBezTo>
                    <a:cubicBezTo>
                      <a:pt x="284" y="882"/>
                      <a:pt x="286" y="877"/>
                      <a:pt x="288" y="877"/>
                    </a:cubicBezTo>
                    <a:cubicBezTo>
                      <a:pt x="288" y="877"/>
                      <a:pt x="288" y="877"/>
                      <a:pt x="288" y="877"/>
                    </a:cubicBezTo>
                    <a:cubicBezTo>
                      <a:pt x="287" y="877"/>
                      <a:pt x="286" y="878"/>
                      <a:pt x="285" y="879"/>
                    </a:cubicBezTo>
                    <a:cubicBezTo>
                      <a:pt x="284" y="881"/>
                      <a:pt x="283" y="882"/>
                      <a:pt x="282" y="884"/>
                    </a:cubicBezTo>
                    <a:cubicBezTo>
                      <a:pt x="280" y="883"/>
                      <a:pt x="277" y="882"/>
                      <a:pt x="275" y="881"/>
                    </a:cubicBezTo>
                    <a:cubicBezTo>
                      <a:pt x="274" y="881"/>
                      <a:pt x="272" y="881"/>
                      <a:pt x="271" y="880"/>
                    </a:cubicBezTo>
                    <a:cubicBezTo>
                      <a:pt x="272" y="879"/>
                      <a:pt x="272" y="878"/>
                      <a:pt x="272" y="878"/>
                    </a:cubicBezTo>
                    <a:cubicBezTo>
                      <a:pt x="272" y="878"/>
                      <a:pt x="272" y="878"/>
                      <a:pt x="272" y="878"/>
                    </a:cubicBezTo>
                    <a:cubicBezTo>
                      <a:pt x="272" y="878"/>
                      <a:pt x="271" y="879"/>
                      <a:pt x="271" y="880"/>
                    </a:cubicBezTo>
                    <a:cubicBezTo>
                      <a:pt x="270" y="879"/>
                      <a:pt x="269" y="879"/>
                      <a:pt x="268" y="878"/>
                    </a:cubicBezTo>
                    <a:cubicBezTo>
                      <a:pt x="270" y="877"/>
                      <a:pt x="272" y="877"/>
                      <a:pt x="275" y="876"/>
                    </a:cubicBezTo>
                    <a:cubicBezTo>
                      <a:pt x="284" y="874"/>
                      <a:pt x="294" y="873"/>
                      <a:pt x="303" y="872"/>
                    </a:cubicBezTo>
                    <a:cubicBezTo>
                      <a:pt x="303" y="872"/>
                      <a:pt x="303" y="873"/>
                      <a:pt x="303" y="873"/>
                    </a:cubicBezTo>
                    <a:cubicBezTo>
                      <a:pt x="303" y="880"/>
                      <a:pt x="303" y="886"/>
                      <a:pt x="303" y="893"/>
                    </a:cubicBezTo>
                    <a:cubicBezTo>
                      <a:pt x="303" y="893"/>
                      <a:pt x="302" y="893"/>
                      <a:pt x="302" y="893"/>
                    </a:cubicBezTo>
                    <a:close/>
                    <a:moveTo>
                      <a:pt x="270" y="880"/>
                    </a:moveTo>
                    <a:cubicBezTo>
                      <a:pt x="270" y="882"/>
                      <a:pt x="269" y="883"/>
                      <a:pt x="269" y="884"/>
                    </a:cubicBezTo>
                    <a:cubicBezTo>
                      <a:pt x="268" y="887"/>
                      <a:pt x="266" y="889"/>
                      <a:pt x="265" y="892"/>
                    </a:cubicBezTo>
                    <a:cubicBezTo>
                      <a:pt x="262" y="891"/>
                      <a:pt x="259" y="890"/>
                      <a:pt x="256" y="889"/>
                    </a:cubicBezTo>
                    <a:cubicBezTo>
                      <a:pt x="257" y="887"/>
                      <a:pt x="258" y="885"/>
                      <a:pt x="259" y="884"/>
                    </a:cubicBezTo>
                    <a:cubicBezTo>
                      <a:pt x="259" y="883"/>
                      <a:pt x="259" y="883"/>
                      <a:pt x="259" y="883"/>
                    </a:cubicBezTo>
                    <a:cubicBezTo>
                      <a:pt x="257" y="885"/>
                      <a:pt x="257" y="887"/>
                      <a:pt x="256" y="889"/>
                    </a:cubicBezTo>
                    <a:cubicBezTo>
                      <a:pt x="255" y="888"/>
                      <a:pt x="254" y="888"/>
                      <a:pt x="253" y="888"/>
                    </a:cubicBezTo>
                    <a:cubicBezTo>
                      <a:pt x="253" y="888"/>
                      <a:pt x="253" y="888"/>
                      <a:pt x="253" y="888"/>
                    </a:cubicBezTo>
                    <a:cubicBezTo>
                      <a:pt x="254" y="888"/>
                      <a:pt x="255" y="889"/>
                      <a:pt x="256" y="889"/>
                    </a:cubicBezTo>
                    <a:cubicBezTo>
                      <a:pt x="256" y="889"/>
                      <a:pt x="256" y="889"/>
                      <a:pt x="256" y="890"/>
                    </a:cubicBezTo>
                    <a:cubicBezTo>
                      <a:pt x="256" y="890"/>
                      <a:pt x="256" y="890"/>
                      <a:pt x="255" y="891"/>
                    </a:cubicBezTo>
                    <a:cubicBezTo>
                      <a:pt x="254" y="890"/>
                      <a:pt x="252" y="889"/>
                      <a:pt x="251" y="888"/>
                    </a:cubicBezTo>
                    <a:cubicBezTo>
                      <a:pt x="251" y="888"/>
                      <a:pt x="251" y="888"/>
                      <a:pt x="251" y="888"/>
                    </a:cubicBezTo>
                    <a:cubicBezTo>
                      <a:pt x="256" y="885"/>
                      <a:pt x="262" y="881"/>
                      <a:pt x="268" y="878"/>
                    </a:cubicBezTo>
                    <a:cubicBezTo>
                      <a:pt x="268" y="879"/>
                      <a:pt x="269" y="880"/>
                      <a:pt x="270" y="880"/>
                    </a:cubicBezTo>
                    <a:close/>
                    <a:moveTo>
                      <a:pt x="255" y="891"/>
                    </a:moveTo>
                    <a:cubicBezTo>
                      <a:pt x="254" y="895"/>
                      <a:pt x="254" y="898"/>
                      <a:pt x="252" y="901"/>
                    </a:cubicBezTo>
                    <a:cubicBezTo>
                      <a:pt x="252" y="902"/>
                      <a:pt x="251" y="903"/>
                      <a:pt x="250" y="905"/>
                    </a:cubicBezTo>
                    <a:cubicBezTo>
                      <a:pt x="247" y="903"/>
                      <a:pt x="244" y="900"/>
                      <a:pt x="240" y="898"/>
                    </a:cubicBezTo>
                    <a:cubicBezTo>
                      <a:pt x="241" y="897"/>
                      <a:pt x="241" y="895"/>
                      <a:pt x="242" y="894"/>
                    </a:cubicBezTo>
                    <a:cubicBezTo>
                      <a:pt x="245" y="892"/>
                      <a:pt x="248" y="890"/>
                      <a:pt x="251" y="889"/>
                    </a:cubicBezTo>
                    <a:cubicBezTo>
                      <a:pt x="252" y="889"/>
                      <a:pt x="254" y="891"/>
                      <a:pt x="255" y="891"/>
                    </a:cubicBezTo>
                    <a:close/>
                    <a:moveTo>
                      <a:pt x="239" y="897"/>
                    </a:moveTo>
                    <a:cubicBezTo>
                      <a:pt x="239" y="897"/>
                      <a:pt x="239" y="897"/>
                      <a:pt x="238" y="897"/>
                    </a:cubicBezTo>
                    <a:cubicBezTo>
                      <a:pt x="239" y="896"/>
                      <a:pt x="240" y="896"/>
                      <a:pt x="241" y="895"/>
                    </a:cubicBezTo>
                    <a:cubicBezTo>
                      <a:pt x="240" y="896"/>
                      <a:pt x="240" y="897"/>
                      <a:pt x="239" y="897"/>
                    </a:cubicBezTo>
                    <a:close/>
                    <a:moveTo>
                      <a:pt x="239" y="898"/>
                    </a:moveTo>
                    <a:cubicBezTo>
                      <a:pt x="238" y="901"/>
                      <a:pt x="237" y="904"/>
                      <a:pt x="236" y="906"/>
                    </a:cubicBezTo>
                    <a:cubicBezTo>
                      <a:pt x="235" y="909"/>
                      <a:pt x="233" y="912"/>
                      <a:pt x="231" y="915"/>
                    </a:cubicBezTo>
                    <a:cubicBezTo>
                      <a:pt x="231" y="917"/>
                      <a:pt x="230" y="918"/>
                      <a:pt x="229" y="919"/>
                    </a:cubicBezTo>
                    <a:cubicBezTo>
                      <a:pt x="228" y="920"/>
                      <a:pt x="228" y="920"/>
                      <a:pt x="228" y="921"/>
                    </a:cubicBezTo>
                    <a:cubicBezTo>
                      <a:pt x="227" y="921"/>
                      <a:pt x="227" y="922"/>
                      <a:pt x="227" y="922"/>
                    </a:cubicBezTo>
                    <a:cubicBezTo>
                      <a:pt x="227" y="922"/>
                      <a:pt x="226" y="922"/>
                      <a:pt x="226" y="923"/>
                    </a:cubicBezTo>
                    <a:cubicBezTo>
                      <a:pt x="225" y="922"/>
                      <a:pt x="224" y="921"/>
                      <a:pt x="223" y="920"/>
                    </a:cubicBezTo>
                    <a:cubicBezTo>
                      <a:pt x="225" y="915"/>
                      <a:pt x="227" y="910"/>
                      <a:pt x="230" y="905"/>
                    </a:cubicBezTo>
                    <a:cubicBezTo>
                      <a:pt x="232" y="902"/>
                      <a:pt x="235" y="899"/>
                      <a:pt x="238" y="897"/>
                    </a:cubicBezTo>
                    <a:cubicBezTo>
                      <a:pt x="239" y="897"/>
                      <a:pt x="239" y="897"/>
                      <a:pt x="239" y="898"/>
                    </a:cubicBezTo>
                    <a:close/>
                    <a:moveTo>
                      <a:pt x="341" y="679"/>
                    </a:moveTo>
                    <a:cubicBezTo>
                      <a:pt x="341" y="670"/>
                      <a:pt x="340" y="660"/>
                      <a:pt x="341" y="651"/>
                    </a:cubicBezTo>
                    <a:cubicBezTo>
                      <a:pt x="342" y="643"/>
                      <a:pt x="344" y="629"/>
                      <a:pt x="352" y="625"/>
                    </a:cubicBezTo>
                    <a:cubicBezTo>
                      <a:pt x="352" y="624"/>
                      <a:pt x="353" y="624"/>
                      <a:pt x="353" y="624"/>
                    </a:cubicBezTo>
                    <a:cubicBezTo>
                      <a:pt x="352" y="632"/>
                      <a:pt x="351" y="640"/>
                      <a:pt x="350" y="648"/>
                    </a:cubicBezTo>
                    <a:cubicBezTo>
                      <a:pt x="347" y="668"/>
                      <a:pt x="348" y="688"/>
                      <a:pt x="346" y="707"/>
                    </a:cubicBezTo>
                    <a:cubicBezTo>
                      <a:pt x="344" y="729"/>
                      <a:pt x="340" y="750"/>
                      <a:pt x="336" y="771"/>
                    </a:cubicBezTo>
                    <a:cubicBezTo>
                      <a:pt x="332" y="791"/>
                      <a:pt x="331" y="812"/>
                      <a:pt x="329" y="832"/>
                    </a:cubicBezTo>
                    <a:cubicBezTo>
                      <a:pt x="328" y="842"/>
                      <a:pt x="326" y="852"/>
                      <a:pt x="325" y="862"/>
                    </a:cubicBezTo>
                    <a:cubicBezTo>
                      <a:pt x="321" y="862"/>
                      <a:pt x="316" y="862"/>
                      <a:pt x="311" y="862"/>
                    </a:cubicBezTo>
                    <a:cubicBezTo>
                      <a:pt x="311" y="857"/>
                      <a:pt x="311" y="851"/>
                      <a:pt x="312" y="846"/>
                    </a:cubicBezTo>
                    <a:cubicBezTo>
                      <a:pt x="312" y="826"/>
                      <a:pt x="311" y="807"/>
                      <a:pt x="314" y="787"/>
                    </a:cubicBezTo>
                    <a:cubicBezTo>
                      <a:pt x="315" y="778"/>
                      <a:pt x="318" y="770"/>
                      <a:pt x="321" y="761"/>
                    </a:cubicBezTo>
                    <a:cubicBezTo>
                      <a:pt x="324" y="752"/>
                      <a:pt x="327" y="742"/>
                      <a:pt x="331" y="733"/>
                    </a:cubicBezTo>
                    <a:cubicBezTo>
                      <a:pt x="339" y="715"/>
                      <a:pt x="341" y="698"/>
                      <a:pt x="341" y="679"/>
                    </a:cubicBezTo>
                    <a:close/>
                    <a:moveTo>
                      <a:pt x="340" y="493"/>
                    </a:moveTo>
                    <a:cubicBezTo>
                      <a:pt x="338" y="470"/>
                      <a:pt x="328" y="450"/>
                      <a:pt x="321" y="429"/>
                    </a:cubicBezTo>
                    <a:cubicBezTo>
                      <a:pt x="317" y="419"/>
                      <a:pt x="315" y="409"/>
                      <a:pt x="309" y="399"/>
                    </a:cubicBezTo>
                    <a:cubicBezTo>
                      <a:pt x="306" y="394"/>
                      <a:pt x="304" y="389"/>
                      <a:pt x="302" y="383"/>
                    </a:cubicBezTo>
                    <a:cubicBezTo>
                      <a:pt x="302" y="381"/>
                      <a:pt x="302" y="380"/>
                      <a:pt x="301" y="379"/>
                    </a:cubicBezTo>
                    <a:cubicBezTo>
                      <a:pt x="306" y="377"/>
                      <a:pt x="309" y="375"/>
                      <a:pt x="311" y="372"/>
                    </a:cubicBezTo>
                    <a:cubicBezTo>
                      <a:pt x="316" y="373"/>
                      <a:pt x="320" y="370"/>
                      <a:pt x="323" y="366"/>
                    </a:cubicBezTo>
                    <a:cubicBezTo>
                      <a:pt x="326" y="367"/>
                      <a:pt x="330" y="367"/>
                      <a:pt x="333" y="366"/>
                    </a:cubicBezTo>
                    <a:cubicBezTo>
                      <a:pt x="335" y="364"/>
                      <a:pt x="338" y="363"/>
                      <a:pt x="340" y="361"/>
                    </a:cubicBezTo>
                    <a:cubicBezTo>
                      <a:pt x="342" y="360"/>
                      <a:pt x="344" y="359"/>
                      <a:pt x="345" y="357"/>
                    </a:cubicBezTo>
                    <a:cubicBezTo>
                      <a:pt x="347" y="357"/>
                      <a:pt x="350" y="356"/>
                      <a:pt x="352" y="354"/>
                    </a:cubicBezTo>
                    <a:cubicBezTo>
                      <a:pt x="356" y="355"/>
                      <a:pt x="360" y="354"/>
                      <a:pt x="363" y="352"/>
                    </a:cubicBezTo>
                    <a:cubicBezTo>
                      <a:pt x="364" y="352"/>
                      <a:pt x="364" y="352"/>
                      <a:pt x="365" y="352"/>
                    </a:cubicBezTo>
                    <a:cubicBezTo>
                      <a:pt x="368" y="356"/>
                      <a:pt x="373" y="359"/>
                      <a:pt x="378" y="361"/>
                    </a:cubicBezTo>
                    <a:cubicBezTo>
                      <a:pt x="383" y="363"/>
                      <a:pt x="387" y="356"/>
                      <a:pt x="382" y="354"/>
                    </a:cubicBezTo>
                    <a:cubicBezTo>
                      <a:pt x="381" y="354"/>
                      <a:pt x="380" y="353"/>
                      <a:pt x="379" y="353"/>
                    </a:cubicBezTo>
                    <a:cubicBezTo>
                      <a:pt x="380" y="352"/>
                      <a:pt x="381" y="351"/>
                      <a:pt x="381" y="350"/>
                    </a:cubicBezTo>
                    <a:cubicBezTo>
                      <a:pt x="382" y="350"/>
                      <a:pt x="384" y="350"/>
                      <a:pt x="385" y="349"/>
                    </a:cubicBezTo>
                    <a:cubicBezTo>
                      <a:pt x="386" y="349"/>
                      <a:pt x="387" y="348"/>
                      <a:pt x="388" y="348"/>
                    </a:cubicBezTo>
                    <a:cubicBezTo>
                      <a:pt x="389" y="348"/>
                      <a:pt x="390" y="348"/>
                      <a:pt x="391" y="348"/>
                    </a:cubicBezTo>
                    <a:cubicBezTo>
                      <a:pt x="394" y="350"/>
                      <a:pt x="399" y="350"/>
                      <a:pt x="402" y="349"/>
                    </a:cubicBezTo>
                    <a:cubicBezTo>
                      <a:pt x="404" y="349"/>
                      <a:pt x="405" y="348"/>
                      <a:pt x="406" y="348"/>
                    </a:cubicBezTo>
                    <a:cubicBezTo>
                      <a:pt x="407" y="348"/>
                      <a:pt x="407" y="349"/>
                      <a:pt x="408" y="349"/>
                    </a:cubicBezTo>
                    <a:cubicBezTo>
                      <a:pt x="413" y="352"/>
                      <a:pt x="419" y="351"/>
                      <a:pt x="423" y="349"/>
                    </a:cubicBezTo>
                    <a:cubicBezTo>
                      <a:pt x="424" y="349"/>
                      <a:pt x="425" y="349"/>
                      <a:pt x="426" y="349"/>
                    </a:cubicBezTo>
                    <a:cubicBezTo>
                      <a:pt x="427" y="350"/>
                      <a:pt x="427" y="351"/>
                      <a:pt x="428" y="353"/>
                    </a:cubicBezTo>
                    <a:cubicBezTo>
                      <a:pt x="428" y="354"/>
                      <a:pt x="428" y="355"/>
                      <a:pt x="428" y="357"/>
                    </a:cubicBezTo>
                    <a:cubicBezTo>
                      <a:pt x="428" y="360"/>
                      <a:pt x="429" y="364"/>
                      <a:pt x="432" y="366"/>
                    </a:cubicBezTo>
                    <a:cubicBezTo>
                      <a:pt x="435" y="368"/>
                      <a:pt x="438" y="368"/>
                      <a:pt x="441" y="367"/>
                    </a:cubicBezTo>
                    <a:cubicBezTo>
                      <a:pt x="444" y="367"/>
                      <a:pt x="446" y="366"/>
                      <a:pt x="448" y="364"/>
                    </a:cubicBezTo>
                    <a:cubicBezTo>
                      <a:pt x="448" y="364"/>
                      <a:pt x="449" y="364"/>
                      <a:pt x="449" y="364"/>
                    </a:cubicBezTo>
                    <a:cubicBezTo>
                      <a:pt x="448" y="370"/>
                      <a:pt x="447" y="375"/>
                      <a:pt x="444" y="380"/>
                    </a:cubicBezTo>
                    <a:cubicBezTo>
                      <a:pt x="440" y="389"/>
                      <a:pt x="432" y="396"/>
                      <a:pt x="426" y="404"/>
                    </a:cubicBezTo>
                    <a:cubicBezTo>
                      <a:pt x="419" y="413"/>
                      <a:pt x="413" y="423"/>
                      <a:pt x="403" y="430"/>
                    </a:cubicBezTo>
                    <a:cubicBezTo>
                      <a:pt x="402" y="431"/>
                      <a:pt x="400" y="432"/>
                      <a:pt x="398" y="433"/>
                    </a:cubicBezTo>
                    <a:cubicBezTo>
                      <a:pt x="393" y="434"/>
                      <a:pt x="388" y="434"/>
                      <a:pt x="383" y="435"/>
                    </a:cubicBezTo>
                    <a:cubicBezTo>
                      <a:pt x="377" y="435"/>
                      <a:pt x="371" y="436"/>
                      <a:pt x="365" y="439"/>
                    </a:cubicBezTo>
                    <a:cubicBezTo>
                      <a:pt x="361" y="442"/>
                      <a:pt x="359" y="446"/>
                      <a:pt x="359" y="451"/>
                    </a:cubicBezTo>
                    <a:cubicBezTo>
                      <a:pt x="359" y="459"/>
                      <a:pt x="367" y="465"/>
                      <a:pt x="369" y="472"/>
                    </a:cubicBezTo>
                    <a:cubicBezTo>
                      <a:pt x="371" y="481"/>
                      <a:pt x="371" y="490"/>
                      <a:pt x="370" y="499"/>
                    </a:cubicBezTo>
                    <a:cubicBezTo>
                      <a:pt x="370" y="509"/>
                      <a:pt x="367" y="519"/>
                      <a:pt x="366" y="529"/>
                    </a:cubicBezTo>
                    <a:cubicBezTo>
                      <a:pt x="363" y="550"/>
                      <a:pt x="362" y="570"/>
                      <a:pt x="359" y="591"/>
                    </a:cubicBezTo>
                    <a:cubicBezTo>
                      <a:pt x="358" y="594"/>
                      <a:pt x="358" y="596"/>
                      <a:pt x="357" y="599"/>
                    </a:cubicBezTo>
                    <a:cubicBezTo>
                      <a:pt x="357" y="598"/>
                      <a:pt x="357" y="597"/>
                      <a:pt x="357" y="595"/>
                    </a:cubicBezTo>
                    <a:cubicBezTo>
                      <a:pt x="355" y="583"/>
                      <a:pt x="348" y="573"/>
                      <a:pt x="345" y="562"/>
                    </a:cubicBezTo>
                    <a:cubicBezTo>
                      <a:pt x="338" y="539"/>
                      <a:pt x="342" y="516"/>
                      <a:pt x="340" y="493"/>
                    </a:cubicBezTo>
                    <a:close/>
                    <a:moveTo>
                      <a:pt x="485" y="382"/>
                    </a:moveTo>
                    <a:cubicBezTo>
                      <a:pt x="484" y="384"/>
                      <a:pt x="483" y="387"/>
                      <a:pt x="484" y="389"/>
                    </a:cubicBezTo>
                    <a:cubicBezTo>
                      <a:pt x="478" y="389"/>
                      <a:pt x="476" y="394"/>
                      <a:pt x="476" y="398"/>
                    </a:cubicBezTo>
                    <a:cubicBezTo>
                      <a:pt x="472" y="400"/>
                      <a:pt x="467" y="401"/>
                      <a:pt x="462" y="403"/>
                    </a:cubicBezTo>
                    <a:cubicBezTo>
                      <a:pt x="459" y="404"/>
                      <a:pt x="456" y="406"/>
                      <a:pt x="453" y="407"/>
                    </a:cubicBezTo>
                    <a:cubicBezTo>
                      <a:pt x="452" y="407"/>
                      <a:pt x="451" y="408"/>
                      <a:pt x="450" y="408"/>
                    </a:cubicBezTo>
                    <a:cubicBezTo>
                      <a:pt x="448" y="409"/>
                      <a:pt x="448" y="408"/>
                      <a:pt x="449" y="409"/>
                    </a:cubicBezTo>
                    <a:cubicBezTo>
                      <a:pt x="445" y="407"/>
                      <a:pt x="441" y="413"/>
                      <a:pt x="446" y="416"/>
                    </a:cubicBezTo>
                    <a:cubicBezTo>
                      <a:pt x="448" y="417"/>
                      <a:pt x="451" y="416"/>
                      <a:pt x="454" y="415"/>
                    </a:cubicBezTo>
                    <a:cubicBezTo>
                      <a:pt x="454" y="424"/>
                      <a:pt x="452" y="433"/>
                      <a:pt x="450" y="442"/>
                    </a:cubicBezTo>
                    <a:cubicBezTo>
                      <a:pt x="448" y="443"/>
                      <a:pt x="445" y="444"/>
                      <a:pt x="443" y="445"/>
                    </a:cubicBezTo>
                    <a:cubicBezTo>
                      <a:pt x="442" y="446"/>
                      <a:pt x="440" y="446"/>
                      <a:pt x="438" y="447"/>
                    </a:cubicBezTo>
                    <a:cubicBezTo>
                      <a:pt x="438" y="446"/>
                      <a:pt x="438" y="445"/>
                      <a:pt x="438" y="444"/>
                    </a:cubicBezTo>
                    <a:cubicBezTo>
                      <a:pt x="437" y="434"/>
                      <a:pt x="420" y="433"/>
                      <a:pt x="412" y="432"/>
                    </a:cubicBezTo>
                    <a:cubicBezTo>
                      <a:pt x="414" y="431"/>
                      <a:pt x="415" y="430"/>
                      <a:pt x="417" y="428"/>
                    </a:cubicBezTo>
                    <a:cubicBezTo>
                      <a:pt x="425" y="419"/>
                      <a:pt x="431" y="409"/>
                      <a:pt x="439" y="400"/>
                    </a:cubicBezTo>
                    <a:cubicBezTo>
                      <a:pt x="448" y="390"/>
                      <a:pt x="456" y="377"/>
                      <a:pt x="457" y="363"/>
                    </a:cubicBezTo>
                    <a:cubicBezTo>
                      <a:pt x="458" y="363"/>
                      <a:pt x="460" y="362"/>
                      <a:pt x="461" y="362"/>
                    </a:cubicBezTo>
                    <a:cubicBezTo>
                      <a:pt x="465" y="363"/>
                      <a:pt x="468" y="364"/>
                      <a:pt x="471" y="363"/>
                    </a:cubicBezTo>
                    <a:cubicBezTo>
                      <a:pt x="472" y="362"/>
                      <a:pt x="473" y="362"/>
                      <a:pt x="473" y="361"/>
                    </a:cubicBezTo>
                    <a:cubicBezTo>
                      <a:pt x="473" y="361"/>
                      <a:pt x="473" y="361"/>
                      <a:pt x="473" y="362"/>
                    </a:cubicBezTo>
                    <a:cubicBezTo>
                      <a:pt x="474" y="367"/>
                      <a:pt x="478" y="372"/>
                      <a:pt x="483" y="373"/>
                    </a:cubicBezTo>
                    <a:cubicBezTo>
                      <a:pt x="483" y="374"/>
                      <a:pt x="484" y="375"/>
                      <a:pt x="484" y="376"/>
                    </a:cubicBezTo>
                    <a:cubicBezTo>
                      <a:pt x="484" y="378"/>
                      <a:pt x="484" y="380"/>
                      <a:pt x="485" y="382"/>
                    </a:cubicBezTo>
                    <a:close/>
                    <a:moveTo>
                      <a:pt x="525" y="381"/>
                    </a:moveTo>
                    <a:cubicBezTo>
                      <a:pt x="527" y="379"/>
                      <a:pt x="529" y="375"/>
                      <a:pt x="531" y="372"/>
                    </a:cubicBezTo>
                    <a:cubicBezTo>
                      <a:pt x="535" y="375"/>
                      <a:pt x="536" y="378"/>
                      <a:pt x="534" y="383"/>
                    </a:cubicBezTo>
                    <a:cubicBezTo>
                      <a:pt x="532" y="388"/>
                      <a:pt x="525" y="388"/>
                      <a:pt x="520" y="385"/>
                    </a:cubicBezTo>
                    <a:cubicBezTo>
                      <a:pt x="520" y="386"/>
                      <a:pt x="520" y="386"/>
                      <a:pt x="520" y="386"/>
                    </a:cubicBezTo>
                    <a:cubicBezTo>
                      <a:pt x="524" y="386"/>
                      <a:pt x="526" y="383"/>
                      <a:pt x="525" y="381"/>
                    </a:cubicBezTo>
                    <a:close/>
                    <a:moveTo>
                      <a:pt x="522" y="395"/>
                    </a:moveTo>
                    <a:cubicBezTo>
                      <a:pt x="518" y="397"/>
                      <a:pt x="514" y="401"/>
                      <a:pt x="511" y="404"/>
                    </a:cubicBezTo>
                    <a:cubicBezTo>
                      <a:pt x="506" y="408"/>
                      <a:pt x="499" y="410"/>
                      <a:pt x="493" y="414"/>
                    </a:cubicBezTo>
                    <a:cubicBezTo>
                      <a:pt x="486" y="418"/>
                      <a:pt x="479" y="423"/>
                      <a:pt x="473" y="427"/>
                    </a:cubicBezTo>
                    <a:cubicBezTo>
                      <a:pt x="468" y="431"/>
                      <a:pt x="463" y="434"/>
                      <a:pt x="459" y="437"/>
                    </a:cubicBezTo>
                    <a:cubicBezTo>
                      <a:pt x="460" y="429"/>
                      <a:pt x="461" y="421"/>
                      <a:pt x="461" y="414"/>
                    </a:cubicBezTo>
                    <a:cubicBezTo>
                      <a:pt x="461" y="413"/>
                      <a:pt x="461" y="412"/>
                      <a:pt x="461" y="412"/>
                    </a:cubicBezTo>
                    <a:cubicBezTo>
                      <a:pt x="467" y="409"/>
                      <a:pt x="473" y="407"/>
                      <a:pt x="479" y="405"/>
                    </a:cubicBezTo>
                    <a:cubicBezTo>
                      <a:pt x="481" y="408"/>
                      <a:pt x="485" y="409"/>
                      <a:pt x="488" y="408"/>
                    </a:cubicBezTo>
                    <a:cubicBezTo>
                      <a:pt x="489" y="408"/>
                      <a:pt x="490" y="407"/>
                      <a:pt x="490" y="406"/>
                    </a:cubicBezTo>
                    <a:cubicBezTo>
                      <a:pt x="492" y="405"/>
                      <a:pt x="493" y="404"/>
                      <a:pt x="494" y="403"/>
                    </a:cubicBezTo>
                    <a:cubicBezTo>
                      <a:pt x="496" y="399"/>
                      <a:pt x="498" y="394"/>
                      <a:pt x="498" y="389"/>
                    </a:cubicBezTo>
                    <a:cubicBezTo>
                      <a:pt x="498" y="389"/>
                      <a:pt x="499" y="389"/>
                      <a:pt x="499" y="389"/>
                    </a:cubicBezTo>
                    <a:cubicBezTo>
                      <a:pt x="499" y="388"/>
                      <a:pt x="499" y="388"/>
                      <a:pt x="500" y="388"/>
                    </a:cubicBezTo>
                    <a:cubicBezTo>
                      <a:pt x="502" y="389"/>
                      <a:pt x="504" y="389"/>
                      <a:pt x="507" y="388"/>
                    </a:cubicBezTo>
                    <a:cubicBezTo>
                      <a:pt x="508" y="389"/>
                      <a:pt x="509" y="390"/>
                      <a:pt x="511" y="391"/>
                    </a:cubicBezTo>
                    <a:cubicBezTo>
                      <a:pt x="514" y="393"/>
                      <a:pt x="518" y="394"/>
                      <a:pt x="522" y="395"/>
                    </a:cubicBezTo>
                    <a:close/>
                    <a:moveTo>
                      <a:pt x="426" y="735"/>
                    </a:moveTo>
                    <a:cubicBezTo>
                      <a:pt x="426" y="761"/>
                      <a:pt x="431" y="786"/>
                      <a:pt x="436" y="811"/>
                    </a:cubicBezTo>
                    <a:cubicBezTo>
                      <a:pt x="439" y="828"/>
                      <a:pt x="441" y="844"/>
                      <a:pt x="443" y="861"/>
                    </a:cubicBezTo>
                    <a:cubicBezTo>
                      <a:pt x="442" y="861"/>
                      <a:pt x="441" y="861"/>
                      <a:pt x="440" y="861"/>
                    </a:cubicBezTo>
                    <a:cubicBezTo>
                      <a:pt x="430" y="860"/>
                      <a:pt x="420" y="859"/>
                      <a:pt x="410" y="861"/>
                    </a:cubicBezTo>
                    <a:cubicBezTo>
                      <a:pt x="409" y="861"/>
                      <a:pt x="407" y="861"/>
                      <a:pt x="406" y="861"/>
                    </a:cubicBezTo>
                    <a:cubicBezTo>
                      <a:pt x="407" y="853"/>
                      <a:pt x="408" y="845"/>
                      <a:pt x="409" y="837"/>
                    </a:cubicBezTo>
                    <a:cubicBezTo>
                      <a:pt x="412" y="817"/>
                      <a:pt x="415" y="797"/>
                      <a:pt x="417" y="777"/>
                    </a:cubicBezTo>
                    <a:cubicBezTo>
                      <a:pt x="418" y="756"/>
                      <a:pt x="418" y="736"/>
                      <a:pt x="418" y="716"/>
                    </a:cubicBezTo>
                    <a:cubicBezTo>
                      <a:pt x="418" y="699"/>
                      <a:pt x="418" y="683"/>
                      <a:pt x="417" y="667"/>
                    </a:cubicBezTo>
                    <a:cubicBezTo>
                      <a:pt x="420" y="666"/>
                      <a:pt x="422" y="663"/>
                      <a:pt x="420" y="661"/>
                    </a:cubicBezTo>
                    <a:cubicBezTo>
                      <a:pt x="418" y="660"/>
                      <a:pt x="421" y="653"/>
                      <a:pt x="421" y="652"/>
                    </a:cubicBezTo>
                    <a:cubicBezTo>
                      <a:pt x="422" y="649"/>
                      <a:pt x="423" y="646"/>
                      <a:pt x="424" y="642"/>
                    </a:cubicBezTo>
                    <a:cubicBezTo>
                      <a:pt x="424" y="642"/>
                      <a:pt x="424" y="641"/>
                      <a:pt x="424" y="641"/>
                    </a:cubicBezTo>
                    <a:cubicBezTo>
                      <a:pt x="429" y="647"/>
                      <a:pt x="433" y="655"/>
                      <a:pt x="433" y="664"/>
                    </a:cubicBezTo>
                    <a:cubicBezTo>
                      <a:pt x="434" y="677"/>
                      <a:pt x="431" y="689"/>
                      <a:pt x="429" y="701"/>
                    </a:cubicBezTo>
                    <a:cubicBezTo>
                      <a:pt x="427" y="707"/>
                      <a:pt x="426" y="712"/>
                      <a:pt x="426" y="718"/>
                    </a:cubicBezTo>
                    <a:cubicBezTo>
                      <a:pt x="426" y="723"/>
                      <a:pt x="427" y="729"/>
                      <a:pt x="426" y="735"/>
                    </a:cubicBezTo>
                    <a:close/>
                    <a:moveTo>
                      <a:pt x="338" y="954"/>
                    </a:moveTo>
                    <a:cubicBezTo>
                      <a:pt x="335" y="954"/>
                      <a:pt x="333" y="953"/>
                      <a:pt x="331" y="953"/>
                    </a:cubicBezTo>
                    <a:cubicBezTo>
                      <a:pt x="330" y="953"/>
                      <a:pt x="330" y="953"/>
                      <a:pt x="329" y="953"/>
                    </a:cubicBezTo>
                    <a:cubicBezTo>
                      <a:pt x="329" y="948"/>
                      <a:pt x="329" y="942"/>
                      <a:pt x="329" y="937"/>
                    </a:cubicBezTo>
                    <a:cubicBezTo>
                      <a:pt x="333" y="940"/>
                      <a:pt x="337" y="942"/>
                      <a:pt x="341" y="945"/>
                    </a:cubicBezTo>
                    <a:cubicBezTo>
                      <a:pt x="341" y="947"/>
                      <a:pt x="340" y="948"/>
                      <a:pt x="339" y="950"/>
                    </a:cubicBezTo>
                    <a:cubicBezTo>
                      <a:pt x="339" y="950"/>
                      <a:pt x="338" y="951"/>
                      <a:pt x="338" y="951"/>
                    </a:cubicBezTo>
                    <a:cubicBezTo>
                      <a:pt x="338" y="952"/>
                      <a:pt x="338" y="953"/>
                      <a:pt x="338" y="953"/>
                    </a:cubicBezTo>
                    <a:cubicBezTo>
                      <a:pt x="338" y="954"/>
                      <a:pt x="338" y="954"/>
                      <a:pt x="338" y="954"/>
                    </a:cubicBezTo>
                    <a:close/>
                    <a:moveTo>
                      <a:pt x="394" y="927"/>
                    </a:moveTo>
                    <a:cubicBezTo>
                      <a:pt x="390" y="925"/>
                      <a:pt x="385" y="922"/>
                      <a:pt x="381" y="919"/>
                    </a:cubicBezTo>
                    <a:cubicBezTo>
                      <a:pt x="382" y="917"/>
                      <a:pt x="383" y="915"/>
                      <a:pt x="385" y="913"/>
                    </a:cubicBezTo>
                    <a:cubicBezTo>
                      <a:pt x="385" y="911"/>
                      <a:pt x="386" y="910"/>
                      <a:pt x="386" y="909"/>
                    </a:cubicBezTo>
                    <a:cubicBezTo>
                      <a:pt x="389" y="910"/>
                      <a:pt x="391" y="911"/>
                      <a:pt x="393" y="912"/>
                    </a:cubicBezTo>
                    <a:cubicBezTo>
                      <a:pt x="393" y="912"/>
                      <a:pt x="394" y="912"/>
                      <a:pt x="394" y="913"/>
                    </a:cubicBezTo>
                    <a:cubicBezTo>
                      <a:pt x="394" y="917"/>
                      <a:pt x="394" y="922"/>
                      <a:pt x="394" y="927"/>
                    </a:cubicBezTo>
                    <a:close/>
                    <a:moveTo>
                      <a:pt x="371" y="900"/>
                    </a:moveTo>
                    <a:cubicBezTo>
                      <a:pt x="370" y="903"/>
                      <a:pt x="369" y="907"/>
                      <a:pt x="368" y="910"/>
                    </a:cubicBezTo>
                    <a:cubicBezTo>
                      <a:pt x="365" y="908"/>
                      <a:pt x="361" y="906"/>
                      <a:pt x="358" y="903"/>
                    </a:cubicBezTo>
                    <a:cubicBezTo>
                      <a:pt x="359" y="900"/>
                      <a:pt x="359" y="896"/>
                      <a:pt x="360" y="892"/>
                    </a:cubicBezTo>
                    <a:cubicBezTo>
                      <a:pt x="364" y="895"/>
                      <a:pt x="367" y="897"/>
                      <a:pt x="371" y="900"/>
                    </a:cubicBezTo>
                    <a:close/>
                    <a:moveTo>
                      <a:pt x="360" y="890"/>
                    </a:moveTo>
                    <a:cubicBezTo>
                      <a:pt x="360" y="887"/>
                      <a:pt x="361" y="882"/>
                      <a:pt x="362" y="879"/>
                    </a:cubicBezTo>
                    <a:cubicBezTo>
                      <a:pt x="363" y="879"/>
                      <a:pt x="363" y="880"/>
                      <a:pt x="364" y="880"/>
                    </a:cubicBezTo>
                    <a:cubicBezTo>
                      <a:pt x="367" y="883"/>
                      <a:pt x="371" y="885"/>
                      <a:pt x="375" y="888"/>
                    </a:cubicBezTo>
                    <a:cubicBezTo>
                      <a:pt x="374" y="891"/>
                      <a:pt x="373" y="895"/>
                      <a:pt x="372" y="898"/>
                    </a:cubicBezTo>
                    <a:cubicBezTo>
                      <a:pt x="368" y="895"/>
                      <a:pt x="365" y="893"/>
                      <a:pt x="362" y="891"/>
                    </a:cubicBezTo>
                    <a:cubicBezTo>
                      <a:pt x="361" y="890"/>
                      <a:pt x="361" y="890"/>
                      <a:pt x="360" y="890"/>
                    </a:cubicBezTo>
                    <a:close/>
                    <a:moveTo>
                      <a:pt x="366" y="912"/>
                    </a:moveTo>
                    <a:cubicBezTo>
                      <a:pt x="366" y="912"/>
                      <a:pt x="367" y="912"/>
                      <a:pt x="367" y="912"/>
                    </a:cubicBezTo>
                    <a:cubicBezTo>
                      <a:pt x="365" y="917"/>
                      <a:pt x="363" y="922"/>
                      <a:pt x="361" y="927"/>
                    </a:cubicBezTo>
                    <a:cubicBezTo>
                      <a:pt x="359" y="926"/>
                      <a:pt x="357" y="925"/>
                      <a:pt x="355" y="924"/>
                    </a:cubicBezTo>
                    <a:cubicBezTo>
                      <a:pt x="354" y="923"/>
                      <a:pt x="353" y="923"/>
                      <a:pt x="352" y="922"/>
                    </a:cubicBezTo>
                    <a:cubicBezTo>
                      <a:pt x="354" y="919"/>
                      <a:pt x="355" y="916"/>
                      <a:pt x="355" y="913"/>
                    </a:cubicBezTo>
                    <a:cubicBezTo>
                      <a:pt x="356" y="911"/>
                      <a:pt x="357" y="908"/>
                      <a:pt x="357" y="905"/>
                    </a:cubicBezTo>
                    <a:cubicBezTo>
                      <a:pt x="360" y="907"/>
                      <a:pt x="363" y="910"/>
                      <a:pt x="366" y="912"/>
                    </a:cubicBezTo>
                    <a:close/>
                    <a:moveTo>
                      <a:pt x="356" y="902"/>
                    </a:moveTo>
                    <a:cubicBezTo>
                      <a:pt x="351" y="899"/>
                      <a:pt x="347" y="896"/>
                      <a:pt x="342" y="893"/>
                    </a:cubicBezTo>
                    <a:cubicBezTo>
                      <a:pt x="344" y="890"/>
                      <a:pt x="345" y="886"/>
                      <a:pt x="347" y="883"/>
                    </a:cubicBezTo>
                    <a:cubicBezTo>
                      <a:pt x="349" y="885"/>
                      <a:pt x="352" y="886"/>
                      <a:pt x="354" y="888"/>
                    </a:cubicBezTo>
                    <a:cubicBezTo>
                      <a:pt x="355" y="889"/>
                      <a:pt x="356" y="889"/>
                      <a:pt x="358" y="890"/>
                    </a:cubicBezTo>
                    <a:cubicBezTo>
                      <a:pt x="357" y="894"/>
                      <a:pt x="356" y="898"/>
                      <a:pt x="356" y="902"/>
                    </a:cubicBezTo>
                    <a:close/>
                    <a:moveTo>
                      <a:pt x="355" y="904"/>
                    </a:moveTo>
                    <a:cubicBezTo>
                      <a:pt x="355" y="905"/>
                      <a:pt x="355" y="906"/>
                      <a:pt x="355" y="907"/>
                    </a:cubicBezTo>
                    <a:cubicBezTo>
                      <a:pt x="354" y="912"/>
                      <a:pt x="352" y="917"/>
                      <a:pt x="350" y="921"/>
                    </a:cubicBezTo>
                    <a:cubicBezTo>
                      <a:pt x="346" y="919"/>
                      <a:pt x="341" y="916"/>
                      <a:pt x="337" y="914"/>
                    </a:cubicBezTo>
                    <a:cubicBezTo>
                      <a:pt x="336" y="913"/>
                      <a:pt x="335" y="913"/>
                      <a:pt x="334" y="912"/>
                    </a:cubicBezTo>
                    <a:cubicBezTo>
                      <a:pt x="336" y="906"/>
                      <a:pt x="339" y="901"/>
                      <a:pt x="341" y="895"/>
                    </a:cubicBezTo>
                    <a:cubicBezTo>
                      <a:pt x="346" y="898"/>
                      <a:pt x="351" y="901"/>
                      <a:pt x="355" y="904"/>
                    </a:cubicBezTo>
                    <a:close/>
                    <a:moveTo>
                      <a:pt x="334" y="915"/>
                    </a:moveTo>
                    <a:cubicBezTo>
                      <a:pt x="339" y="918"/>
                      <a:pt x="344" y="921"/>
                      <a:pt x="350" y="924"/>
                    </a:cubicBezTo>
                    <a:cubicBezTo>
                      <a:pt x="349" y="926"/>
                      <a:pt x="348" y="927"/>
                      <a:pt x="348" y="929"/>
                    </a:cubicBezTo>
                    <a:cubicBezTo>
                      <a:pt x="344" y="927"/>
                      <a:pt x="341" y="926"/>
                      <a:pt x="338" y="924"/>
                    </a:cubicBezTo>
                    <a:cubicBezTo>
                      <a:pt x="335" y="923"/>
                      <a:pt x="333" y="922"/>
                      <a:pt x="331" y="921"/>
                    </a:cubicBezTo>
                    <a:cubicBezTo>
                      <a:pt x="331" y="919"/>
                      <a:pt x="332" y="918"/>
                      <a:pt x="332" y="917"/>
                    </a:cubicBezTo>
                    <a:cubicBezTo>
                      <a:pt x="333" y="916"/>
                      <a:pt x="333" y="915"/>
                      <a:pt x="333" y="915"/>
                    </a:cubicBezTo>
                    <a:cubicBezTo>
                      <a:pt x="334" y="915"/>
                      <a:pt x="334" y="915"/>
                      <a:pt x="334" y="915"/>
                    </a:cubicBezTo>
                    <a:close/>
                    <a:moveTo>
                      <a:pt x="352" y="925"/>
                    </a:moveTo>
                    <a:cubicBezTo>
                      <a:pt x="352" y="925"/>
                      <a:pt x="353" y="926"/>
                      <a:pt x="354" y="926"/>
                    </a:cubicBezTo>
                    <a:cubicBezTo>
                      <a:pt x="356" y="927"/>
                      <a:pt x="358" y="928"/>
                      <a:pt x="360" y="929"/>
                    </a:cubicBezTo>
                    <a:cubicBezTo>
                      <a:pt x="359" y="930"/>
                      <a:pt x="359" y="932"/>
                      <a:pt x="358" y="933"/>
                    </a:cubicBezTo>
                    <a:cubicBezTo>
                      <a:pt x="358" y="934"/>
                      <a:pt x="357" y="935"/>
                      <a:pt x="357" y="936"/>
                    </a:cubicBezTo>
                    <a:cubicBezTo>
                      <a:pt x="355" y="934"/>
                      <a:pt x="353" y="933"/>
                      <a:pt x="351" y="932"/>
                    </a:cubicBezTo>
                    <a:cubicBezTo>
                      <a:pt x="351" y="931"/>
                      <a:pt x="350" y="931"/>
                      <a:pt x="349" y="930"/>
                    </a:cubicBezTo>
                    <a:cubicBezTo>
                      <a:pt x="350" y="928"/>
                      <a:pt x="351" y="927"/>
                      <a:pt x="352" y="925"/>
                    </a:cubicBezTo>
                    <a:close/>
                    <a:moveTo>
                      <a:pt x="360" y="935"/>
                    </a:moveTo>
                    <a:cubicBezTo>
                      <a:pt x="360" y="933"/>
                      <a:pt x="361" y="931"/>
                      <a:pt x="362" y="930"/>
                    </a:cubicBezTo>
                    <a:cubicBezTo>
                      <a:pt x="365" y="931"/>
                      <a:pt x="368" y="933"/>
                      <a:pt x="371" y="935"/>
                    </a:cubicBezTo>
                    <a:cubicBezTo>
                      <a:pt x="370" y="938"/>
                      <a:pt x="369" y="942"/>
                      <a:pt x="367" y="945"/>
                    </a:cubicBezTo>
                    <a:cubicBezTo>
                      <a:pt x="366" y="945"/>
                      <a:pt x="365" y="944"/>
                      <a:pt x="364" y="943"/>
                    </a:cubicBezTo>
                    <a:cubicBezTo>
                      <a:pt x="362" y="941"/>
                      <a:pt x="361" y="939"/>
                      <a:pt x="359" y="937"/>
                    </a:cubicBezTo>
                    <a:cubicBezTo>
                      <a:pt x="359" y="937"/>
                      <a:pt x="359" y="936"/>
                      <a:pt x="360" y="935"/>
                    </a:cubicBezTo>
                    <a:close/>
                    <a:moveTo>
                      <a:pt x="363" y="927"/>
                    </a:moveTo>
                    <a:cubicBezTo>
                      <a:pt x="365" y="923"/>
                      <a:pt x="367" y="919"/>
                      <a:pt x="369" y="915"/>
                    </a:cubicBezTo>
                    <a:cubicBezTo>
                      <a:pt x="369" y="914"/>
                      <a:pt x="369" y="914"/>
                      <a:pt x="369" y="914"/>
                    </a:cubicBezTo>
                    <a:cubicBezTo>
                      <a:pt x="372" y="916"/>
                      <a:pt x="375" y="918"/>
                      <a:pt x="378" y="920"/>
                    </a:cubicBezTo>
                    <a:cubicBezTo>
                      <a:pt x="376" y="924"/>
                      <a:pt x="375" y="927"/>
                      <a:pt x="373" y="931"/>
                    </a:cubicBezTo>
                    <a:cubicBezTo>
                      <a:pt x="373" y="931"/>
                      <a:pt x="372" y="932"/>
                      <a:pt x="372" y="932"/>
                    </a:cubicBezTo>
                    <a:cubicBezTo>
                      <a:pt x="369" y="930"/>
                      <a:pt x="366" y="929"/>
                      <a:pt x="363" y="927"/>
                    </a:cubicBezTo>
                    <a:close/>
                    <a:moveTo>
                      <a:pt x="370" y="912"/>
                    </a:moveTo>
                    <a:cubicBezTo>
                      <a:pt x="371" y="908"/>
                      <a:pt x="372" y="905"/>
                      <a:pt x="373" y="901"/>
                    </a:cubicBezTo>
                    <a:cubicBezTo>
                      <a:pt x="377" y="904"/>
                      <a:pt x="381" y="906"/>
                      <a:pt x="384" y="908"/>
                    </a:cubicBezTo>
                    <a:cubicBezTo>
                      <a:pt x="384" y="908"/>
                      <a:pt x="384" y="908"/>
                      <a:pt x="384" y="909"/>
                    </a:cubicBezTo>
                    <a:cubicBezTo>
                      <a:pt x="383" y="912"/>
                      <a:pt x="381" y="915"/>
                      <a:pt x="380" y="918"/>
                    </a:cubicBezTo>
                    <a:cubicBezTo>
                      <a:pt x="376" y="916"/>
                      <a:pt x="373" y="914"/>
                      <a:pt x="370" y="912"/>
                    </a:cubicBezTo>
                    <a:close/>
                    <a:moveTo>
                      <a:pt x="385" y="905"/>
                    </a:moveTo>
                    <a:cubicBezTo>
                      <a:pt x="383" y="904"/>
                      <a:pt x="382" y="904"/>
                      <a:pt x="380" y="903"/>
                    </a:cubicBezTo>
                    <a:cubicBezTo>
                      <a:pt x="378" y="901"/>
                      <a:pt x="376" y="900"/>
                      <a:pt x="374" y="899"/>
                    </a:cubicBezTo>
                    <a:cubicBezTo>
                      <a:pt x="374" y="897"/>
                      <a:pt x="375" y="895"/>
                      <a:pt x="375" y="893"/>
                    </a:cubicBezTo>
                    <a:cubicBezTo>
                      <a:pt x="376" y="892"/>
                      <a:pt x="376" y="891"/>
                      <a:pt x="376" y="890"/>
                    </a:cubicBezTo>
                    <a:cubicBezTo>
                      <a:pt x="377" y="890"/>
                      <a:pt x="377" y="891"/>
                      <a:pt x="378" y="891"/>
                    </a:cubicBezTo>
                    <a:cubicBezTo>
                      <a:pt x="381" y="894"/>
                      <a:pt x="384" y="897"/>
                      <a:pt x="387" y="899"/>
                    </a:cubicBezTo>
                    <a:cubicBezTo>
                      <a:pt x="387" y="901"/>
                      <a:pt x="386" y="903"/>
                      <a:pt x="385" y="905"/>
                    </a:cubicBezTo>
                    <a:close/>
                    <a:moveTo>
                      <a:pt x="381" y="892"/>
                    </a:moveTo>
                    <a:cubicBezTo>
                      <a:pt x="379" y="891"/>
                      <a:pt x="378" y="889"/>
                      <a:pt x="377" y="888"/>
                    </a:cubicBezTo>
                    <a:cubicBezTo>
                      <a:pt x="377" y="885"/>
                      <a:pt x="378" y="882"/>
                      <a:pt x="379" y="879"/>
                    </a:cubicBezTo>
                    <a:cubicBezTo>
                      <a:pt x="383" y="881"/>
                      <a:pt x="386" y="884"/>
                      <a:pt x="389" y="886"/>
                    </a:cubicBezTo>
                    <a:cubicBezTo>
                      <a:pt x="390" y="887"/>
                      <a:pt x="390" y="887"/>
                      <a:pt x="391" y="888"/>
                    </a:cubicBezTo>
                    <a:cubicBezTo>
                      <a:pt x="390" y="891"/>
                      <a:pt x="389" y="895"/>
                      <a:pt x="388" y="898"/>
                    </a:cubicBezTo>
                    <a:cubicBezTo>
                      <a:pt x="385" y="896"/>
                      <a:pt x="383" y="894"/>
                      <a:pt x="381" y="892"/>
                    </a:cubicBezTo>
                    <a:close/>
                    <a:moveTo>
                      <a:pt x="375" y="886"/>
                    </a:moveTo>
                    <a:cubicBezTo>
                      <a:pt x="375" y="886"/>
                      <a:pt x="375" y="887"/>
                      <a:pt x="375" y="887"/>
                    </a:cubicBezTo>
                    <a:cubicBezTo>
                      <a:pt x="372" y="885"/>
                      <a:pt x="370" y="883"/>
                      <a:pt x="367" y="881"/>
                    </a:cubicBezTo>
                    <a:cubicBezTo>
                      <a:pt x="366" y="880"/>
                      <a:pt x="364" y="879"/>
                      <a:pt x="362" y="877"/>
                    </a:cubicBezTo>
                    <a:cubicBezTo>
                      <a:pt x="363" y="875"/>
                      <a:pt x="364" y="873"/>
                      <a:pt x="365" y="872"/>
                    </a:cubicBezTo>
                    <a:cubicBezTo>
                      <a:pt x="366" y="872"/>
                      <a:pt x="367" y="872"/>
                      <a:pt x="369" y="872"/>
                    </a:cubicBezTo>
                    <a:cubicBezTo>
                      <a:pt x="371" y="874"/>
                      <a:pt x="373" y="876"/>
                      <a:pt x="376" y="877"/>
                    </a:cubicBezTo>
                    <a:cubicBezTo>
                      <a:pt x="376" y="877"/>
                      <a:pt x="377" y="878"/>
                      <a:pt x="378" y="878"/>
                    </a:cubicBezTo>
                    <a:cubicBezTo>
                      <a:pt x="376" y="881"/>
                      <a:pt x="376" y="884"/>
                      <a:pt x="375" y="886"/>
                    </a:cubicBezTo>
                    <a:close/>
                    <a:moveTo>
                      <a:pt x="361" y="876"/>
                    </a:moveTo>
                    <a:cubicBezTo>
                      <a:pt x="360" y="876"/>
                      <a:pt x="360" y="876"/>
                      <a:pt x="360" y="876"/>
                    </a:cubicBezTo>
                    <a:cubicBezTo>
                      <a:pt x="359" y="874"/>
                      <a:pt x="356" y="873"/>
                      <a:pt x="355" y="872"/>
                    </a:cubicBezTo>
                    <a:cubicBezTo>
                      <a:pt x="357" y="872"/>
                      <a:pt x="359" y="872"/>
                      <a:pt x="362" y="872"/>
                    </a:cubicBezTo>
                    <a:cubicBezTo>
                      <a:pt x="362" y="872"/>
                      <a:pt x="362" y="872"/>
                      <a:pt x="363" y="872"/>
                    </a:cubicBezTo>
                    <a:cubicBezTo>
                      <a:pt x="362" y="873"/>
                      <a:pt x="361" y="875"/>
                      <a:pt x="361" y="876"/>
                    </a:cubicBezTo>
                    <a:close/>
                    <a:moveTo>
                      <a:pt x="357" y="875"/>
                    </a:moveTo>
                    <a:cubicBezTo>
                      <a:pt x="358" y="875"/>
                      <a:pt x="359" y="876"/>
                      <a:pt x="360" y="877"/>
                    </a:cubicBezTo>
                    <a:cubicBezTo>
                      <a:pt x="360" y="879"/>
                      <a:pt x="359" y="881"/>
                      <a:pt x="359" y="883"/>
                    </a:cubicBezTo>
                    <a:cubicBezTo>
                      <a:pt x="359" y="884"/>
                      <a:pt x="358" y="886"/>
                      <a:pt x="358" y="888"/>
                    </a:cubicBezTo>
                    <a:cubicBezTo>
                      <a:pt x="354" y="886"/>
                      <a:pt x="351" y="884"/>
                      <a:pt x="347" y="882"/>
                    </a:cubicBezTo>
                    <a:cubicBezTo>
                      <a:pt x="349" y="878"/>
                      <a:pt x="351" y="875"/>
                      <a:pt x="352" y="871"/>
                    </a:cubicBezTo>
                    <a:cubicBezTo>
                      <a:pt x="352" y="871"/>
                      <a:pt x="353" y="871"/>
                      <a:pt x="353" y="871"/>
                    </a:cubicBezTo>
                    <a:cubicBezTo>
                      <a:pt x="354" y="873"/>
                      <a:pt x="356" y="874"/>
                      <a:pt x="357" y="875"/>
                    </a:cubicBezTo>
                    <a:close/>
                    <a:moveTo>
                      <a:pt x="345" y="881"/>
                    </a:moveTo>
                    <a:cubicBezTo>
                      <a:pt x="344" y="880"/>
                      <a:pt x="344" y="880"/>
                      <a:pt x="343" y="879"/>
                    </a:cubicBezTo>
                    <a:cubicBezTo>
                      <a:pt x="340" y="878"/>
                      <a:pt x="338" y="877"/>
                      <a:pt x="336" y="876"/>
                    </a:cubicBezTo>
                    <a:cubicBezTo>
                      <a:pt x="337" y="874"/>
                      <a:pt x="337" y="872"/>
                      <a:pt x="338" y="871"/>
                    </a:cubicBezTo>
                    <a:cubicBezTo>
                      <a:pt x="342" y="871"/>
                      <a:pt x="346" y="871"/>
                      <a:pt x="350" y="871"/>
                    </a:cubicBezTo>
                    <a:cubicBezTo>
                      <a:pt x="348" y="874"/>
                      <a:pt x="347" y="878"/>
                      <a:pt x="345" y="881"/>
                    </a:cubicBezTo>
                    <a:close/>
                    <a:moveTo>
                      <a:pt x="334" y="875"/>
                    </a:moveTo>
                    <a:cubicBezTo>
                      <a:pt x="334" y="874"/>
                      <a:pt x="333" y="874"/>
                      <a:pt x="332" y="874"/>
                    </a:cubicBezTo>
                    <a:cubicBezTo>
                      <a:pt x="332" y="873"/>
                      <a:pt x="332" y="872"/>
                      <a:pt x="332" y="871"/>
                    </a:cubicBezTo>
                    <a:cubicBezTo>
                      <a:pt x="332" y="871"/>
                      <a:pt x="332" y="871"/>
                      <a:pt x="332" y="871"/>
                    </a:cubicBezTo>
                    <a:cubicBezTo>
                      <a:pt x="334" y="871"/>
                      <a:pt x="335" y="871"/>
                      <a:pt x="336" y="871"/>
                    </a:cubicBezTo>
                    <a:cubicBezTo>
                      <a:pt x="335" y="872"/>
                      <a:pt x="335" y="873"/>
                      <a:pt x="334" y="875"/>
                    </a:cubicBezTo>
                    <a:close/>
                    <a:moveTo>
                      <a:pt x="334" y="876"/>
                    </a:moveTo>
                    <a:cubicBezTo>
                      <a:pt x="333" y="877"/>
                      <a:pt x="333" y="878"/>
                      <a:pt x="332" y="879"/>
                    </a:cubicBezTo>
                    <a:cubicBezTo>
                      <a:pt x="332" y="877"/>
                      <a:pt x="332" y="876"/>
                      <a:pt x="332" y="875"/>
                    </a:cubicBezTo>
                    <a:cubicBezTo>
                      <a:pt x="333" y="875"/>
                      <a:pt x="333" y="875"/>
                      <a:pt x="334" y="876"/>
                    </a:cubicBezTo>
                    <a:close/>
                    <a:moveTo>
                      <a:pt x="335" y="877"/>
                    </a:moveTo>
                    <a:cubicBezTo>
                      <a:pt x="338" y="879"/>
                      <a:pt x="342" y="880"/>
                      <a:pt x="345" y="882"/>
                    </a:cubicBezTo>
                    <a:cubicBezTo>
                      <a:pt x="343" y="885"/>
                      <a:pt x="342" y="889"/>
                      <a:pt x="340" y="892"/>
                    </a:cubicBezTo>
                    <a:cubicBezTo>
                      <a:pt x="339" y="891"/>
                      <a:pt x="337" y="890"/>
                      <a:pt x="335" y="889"/>
                    </a:cubicBezTo>
                    <a:cubicBezTo>
                      <a:pt x="334" y="889"/>
                      <a:pt x="333" y="888"/>
                      <a:pt x="332" y="888"/>
                    </a:cubicBezTo>
                    <a:cubicBezTo>
                      <a:pt x="332" y="886"/>
                      <a:pt x="332" y="885"/>
                      <a:pt x="332" y="884"/>
                    </a:cubicBezTo>
                    <a:cubicBezTo>
                      <a:pt x="333" y="882"/>
                      <a:pt x="334" y="879"/>
                      <a:pt x="335" y="877"/>
                    </a:cubicBezTo>
                    <a:close/>
                    <a:moveTo>
                      <a:pt x="332" y="889"/>
                    </a:moveTo>
                    <a:cubicBezTo>
                      <a:pt x="335" y="891"/>
                      <a:pt x="337" y="892"/>
                      <a:pt x="340" y="894"/>
                    </a:cubicBezTo>
                    <a:cubicBezTo>
                      <a:pt x="337" y="899"/>
                      <a:pt x="335" y="905"/>
                      <a:pt x="332" y="911"/>
                    </a:cubicBezTo>
                    <a:cubicBezTo>
                      <a:pt x="331" y="911"/>
                      <a:pt x="331" y="910"/>
                      <a:pt x="330" y="910"/>
                    </a:cubicBezTo>
                    <a:cubicBezTo>
                      <a:pt x="330" y="906"/>
                      <a:pt x="330" y="902"/>
                      <a:pt x="331" y="898"/>
                    </a:cubicBezTo>
                    <a:cubicBezTo>
                      <a:pt x="331" y="895"/>
                      <a:pt x="332" y="892"/>
                      <a:pt x="332" y="889"/>
                    </a:cubicBezTo>
                    <a:cubicBezTo>
                      <a:pt x="332" y="889"/>
                      <a:pt x="332" y="889"/>
                      <a:pt x="332" y="889"/>
                    </a:cubicBezTo>
                    <a:close/>
                    <a:moveTo>
                      <a:pt x="331" y="913"/>
                    </a:moveTo>
                    <a:cubicBezTo>
                      <a:pt x="331" y="915"/>
                      <a:pt x="330" y="917"/>
                      <a:pt x="329" y="918"/>
                    </a:cubicBezTo>
                    <a:cubicBezTo>
                      <a:pt x="329" y="916"/>
                      <a:pt x="329" y="914"/>
                      <a:pt x="330" y="912"/>
                    </a:cubicBezTo>
                    <a:cubicBezTo>
                      <a:pt x="330" y="913"/>
                      <a:pt x="331" y="913"/>
                      <a:pt x="331" y="913"/>
                    </a:cubicBezTo>
                    <a:close/>
                    <a:moveTo>
                      <a:pt x="330" y="923"/>
                    </a:moveTo>
                    <a:cubicBezTo>
                      <a:pt x="331" y="924"/>
                      <a:pt x="333" y="925"/>
                      <a:pt x="335" y="925"/>
                    </a:cubicBezTo>
                    <a:cubicBezTo>
                      <a:pt x="339" y="927"/>
                      <a:pt x="343" y="929"/>
                      <a:pt x="347" y="932"/>
                    </a:cubicBezTo>
                    <a:cubicBezTo>
                      <a:pt x="345" y="935"/>
                      <a:pt x="344" y="939"/>
                      <a:pt x="342" y="943"/>
                    </a:cubicBezTo>
                    <a:cubicBezTo>
                      <a:pt x="338" y="940"/>
                      <a:pt x="333" y="937"/>
                      <a:pt x="329" y="934"/>
                    </a:cubicBezTo>
                    <a:cubicBezTo>
                      <a:pt x="329" y="933"/>
                      <a:pt x="329" y="932"/>
                      <a:pt x="329" y="931"/>
                    </a:cubicBezTo>
                    <a:cubicBezTo>
                      <a:pt x="329" y="928"/>
                      <a:pt x="329" y="926"/>
                      <a:pt x="329" y="924"/>
                    </a:cubicBezTo>
                    <a:cubicBezTo>
                      <a:pt x="329" y="924"/>
                      <a:pt x="329" y="923"/>
                      <a:pt x="330" y="923"/>
                    </a:cubicBezTo>
                    <a:close/>
                    <a:moveTo>
                      <a:pt x="340" y="953"/>
                    </a:moveTo>
                    <a:cubicBezTo>
                      <a:pt x="341" y="951"/>
                      <a:pt x="342" y="948"/>
                      <a:pt x="343" y="946"/>
                    </a:cubicBezTo>
                    <a:cubicBezTo>
                      <a:pt x="343" y="946"/>
                      <a:pt x="343" y="946"/>
                      <a:pt x="344" y="946"/>
                    </a:cubicBezTo>
                    <a:cubicBezTo>
                      <a:pt x="346" y="948"/>
                      <a:pt x="349" y="950"/>
                      <a:pt x="352" y="952"/>
                    </a:cubicBezTo>
                    <a:cubicBezTo>
                      <a:pt x="352" y="953"/>
                      <a:pt x="352" y="954"/>
                      <a:pt x="352" y="955"/>
                    </a:cubicBezTo>
                    <a:cubicBezTo>
                      <a:pt x="349" y="955"/>
                      <a:pt x="346" y="955"/>
                      <a:pt x="343" y="954"/>
                    </a:cubicBezTo>
                    <a:cubicBezTo>
                      <a:pt x="342" y="954"/>
                      <a:pt x="340" y="954"/>
                      <a:pt x="339" y="954"/>
                    </a:cubicBezTo>
                    <a:cubicBezTo>
                      <a:pt x="339" y="954"/>
                      <a:pt x="340" y="954"/>
                      <a:pt x="340" y="953"/>
                    </a:cubicBezTo>
                    <a:close/>
                    <a:moveTo>
                      <a:pt x="347" y="946"/>
                    </a:moveTo>
                    <a:cubicBezTo>
                      <a:pt x="346" y="945"/>
                      <a:pt x="345" y="944"/>
                      <a:pt x="344" y="944"/>
                    </a:cubicBezTo>
                    <a:cubicBezTo>
                      <a:pt x="345" y="940"/>
                      <a:pt x="347" y="936"/>
                      <a:pt x="348" y="933"/>
                    </a:cubicBezTo>
                    <a:cubicBezTo>
                      <a:pt x="348" y="933"/>
                      <a:pt x="348" y="933"/>
                      <a:pt x="348" y="933"/>
                    </a:cubicBezTo>
                    <a:cubicBezTo>
                      <a:pt x="351" y="934"/>
                      <a:pt x="354" y="936"/>
                      <a:pt x="356" y="938"/>
                    </a:cubicBezTo>
                    <a:cubicBezTo>
                      <a:pt x="355" y="942"/>
                      <a:pt x="354" y="946"/>
                      <a:pt x="353" y="949"/>
                    </a:cubicBezTo>
                    <a:cubicBezTo>
                      <a:pt x="351" y="948"/>
                      <a:pt x="349" y="947"/>
                      <a:pt x="347" y="946"/>
                    </a:cubicBezTo>
                    <a:close/>
                    <a:moveTo>
                      <a:pt x="354" y="953"/>
                    </a:moveTo>
                    <a:cubicBezTo>
                      <a:pt x="355" y="954"/>
                      <a:pt x="356" y="954"/>
                      <a:pt x="357" y="955"/>
                    </a:cubicBezTo>
                    <a:cubicBezTo>
                      <a:pt x="356" y="955"/>
                      <a:pt x="355" y="955"/>
                      <a:pt x="354" y="955"/>
                    </a:cubicBezTo>
                    <a:cubicBezTo>
                      <a:pt x="354" y="954"/>
                      <a:pt x="354" y="954"/>
                      <a:pt x="354" y="953"/>
                    </a:cubicBezTo>
                    <a:close/>
                    <a:moveTo>
                      <a:pt x="355" y="951"/>
                    </a:moveTo>
                    <a:cubicBezTo>
                      <a:pt x="356" y="947"/>
                      <a:pt x="357" y="944"/>
                      <a:pt x="358" y="940"/>
                    </a:cubicBezTo>
                    <a:cubicBezTo>
                      <a:pt x="359" y="941"/>
                      <a:pt x="360" y="943"/>
                      <a:pt x="362" y="944"/>
                    </a:cubicBezTo>
                    <a:cubicBezTo>
                      <a:pt x="363" y="945"/>
                      <a:pt x="365" y="946"/>
                      <a:pt x="366" y="948"/>
                    </a:cubicBezTo>
                    <a:cubicBezTo>
                      <a:pt x="365" y="950"/>
                      <a:pt x="364" y="952"/>
                      <a:pt x="362" y="954"/>
                    </a:cubicBezTo>
                    <a:cubicBezTo>
                      <a:pt x="362" y="955"/>
                      <a:pt x="364" y="955"/>
                      <a:pt x="364" y="955"/>
                    </a:cubicBezTo>
                    <a:cubicBezTo>
                      <a:pt x="365" y="954"/>
                      <a:pt x="366" y="953"/>
                      <a:pt x="367" y="952"/>
                    </a:cubicBezTo>
                    <a:cubicBezTo>
                      <a:pt x="367" y="952"/>
                      <a:pt x="367" y="952"/>
                      <a:pt x="366" y="952"/>
                    </a:cubicBezTo>
                    <a:cubicBezTo>
                      <a:pt x="367" y="951"/>
                      <a:pt x="367" y="950"/>
                      <a:pt x="367" y="949"/>
                    </a:cubicBezTo>
                    <a:cubicBezTo>
                      <a:pt x="369" y="951"/>
                      <a:pt x="371" y="952"/>
                      <a:pt x="372" y="954"/>
                    </a:cubicBezTo>
                    <a:cubicBezTo>
                      <a:pt x="372" y="954"/>
                      <a:pt x="372" y="954"/>
                      <a:pt x="372" y="954"/>
                    </a:cubicBezTo>
                    <a:cubicBezTo>
                      <a:pt x="371" y="954"/>
                      <a:pt x="371" y="954"/>
                      <a:pt x="371" y="955"/>
                    </a:cubicBezTo>
                    <a:cubicBezTo>
                      <a:pt x="367" y="955"/>
                      <a:pt x="364" y="955"/>
                      <a:pt x="361" y="955"/>
                    </a:cubicBezTo>
                    <a:cubicBezTo>
                      <a:pt x="360" y="954"/>
                      <a:pt x="359" y="954"/>
                      <a:pt x="358" y="953"/>
                    </a:cubicBezTo>
                    <a:cubicBezTo>
                      <a:pt x="357" y="952"/>
                      <a:pt x="356" y="951"/>
                      <a:pt x="355" y="951"/>
                    </a:cubicBezTo>
                    <a:close/>
                    <a:moveTo>
                      <a:pt x="369" y="947"/>
                    </a:moveTo>
                    <a:cubicBezTo>
                      <a:pt x="370" y="943"/>
                      <a:pt x="371" y="940"/>
                      <a:pt x="373" y="936"/>
                    </a:cubicBezTo>
                    <a:cubicBezTo>
                      <a:pt x="373" y="936"/>
                      <a:pt x="373" y="936"/>
                      <a:pt x="373" y="936"/>
                    </a:cubicBezTo>
                    <a:cubicBezTo>
                      <a:pt x="379" y="939"/>
                      <a:pt x="384" y="944"/>
                      <a:pt x="389" y="949"/>
                    </a:cubicBezTo>
                    <a:cubicBezTo>
                      <a:pt x="389" y="949"/>
                      <a:pt x="389" y="949"/>
                      <a:pt x="389" y="949"/>
                    </a:cubicBezTo>
                    <a:cubicBezTo>
                      <a:pt x="389" y="951"/>
                      <a:pt x="388" y="953"/>
                      <a:pt x="387" y="954"/>
                    </a:cubicBezTo>
                    <a:cubicBezTo>
                      <a:pt x="384" y="955"/>
                      <a:pt x="380" y="955"/>
                      <a:pt x="376" y="955"/>
                    </a:cubicBezTo>
                    <a:cubicBezTo>
                      <a:pt x="374" y="952"/>
                      <a:pt x="371" y="949"/>
                      <a:pt x="369" y="947"/>
                    </a:cubicBezTo>
                    <a:close/>
                    <a:moveTo>
                      <a:pt x="388" y="945"/>
                    </a:moveTo>
                    <a:cubicBezTo>
                      <a:pt x="384" y="941"/>
                      <a:pt x="379" y="937"/>
                      <a:pt x="374" y="933"/>
                    </a:cubicBezTo>
                    <a:cubicBezTo>
                      <a:pt x="376" y="929"/>
                      <a:pt x="378" y="925"/>
                      <a:pt x="380" y="921"/>
                    </a:cubicBezTo>
                    <a:cubicBezTo>
                      <a:pt x="385" y="924"/>
                      <a:pt x="389" y="927"/>
                      <a:pt x="394" y="930"/>
                    </a:cubicBezTo>
                    <a:cubicBezTo>
                      <a:pt x="394" y="933"/>
                      <a:pt x="394" y="935"/>
                      <a:pt x="394" y="938"/>
                    </a:cubicBezTo>
                    <a:cubicBezTo>
                      <a:pt x="393" y="941"/>
                      <a:pt x="391" y="944"/>
                      <a:pt x="390" y="947"/>
                    </a:cubicBezTo>
                    <a:cubicBezTo>
                      <a:pt x="390" y="946"/>
                      <a:pt x="389" y="945"/>
                      <a:pt x="388" y="945"/>
                    </a:cubicBezTo>
                    <a:close/>
                    <a:moveTo>
                      <a:pt x="391" y="951"/>
                    </a:moveTo>
                    <a:cubicBezTo>
                      <a:pt x="392" y="952"/>
                      <a:pt x="393" y="953"/>
                      <a:pt x="394" y="954"/>
                    </a:cubicBezTo>
                    <a:cubicBezTo>
                      <a:pt x="394" y="954"/>
                      <a:pt x="394" y="954"/>
                      <a:pt x="394" y="954"/>
                    </a:cubicBezTo>
                    <a:cubicBezTo>
                      <a:pt x="392" y="954"/>
                      <a:pt x="391" y="954"/>
                      <a:pt x="389" y="954"/>
                    </a:cubicBezTo>
                    <a:cubicBezTo>
                      <a:pt x="390" y="953"/>
                      <a:pt x="390" y="952"/>
                      <a:pt x="391" y="951"/>
                    </a:cubicBezTo>
                    <a:close/>
                    <a:moveTo>
                      <a:pt x="392" y="948"/>
                    </a:moveTo>
                    <a:cubicBezTo>
                      <a:pt x="393" y="947"/>
                      <a:pt x="393" y="945"/>
                      <a:pt x="394" y="943"/>
                    </a:cubicBezTo>
                    <a:cubicBezTo>
                      <a:pt x="394" y="946"/>
                      <a:pt x="394" y="948"/>
                      <a:pt x="394" y="950"/>
                    </a:cubicBezTo>
                    <a:cubicBezTo>
                      <a:pt x="393" y="950"/>
                      <a:pt x="393" y="949"/>
                      <a:pt x="392" y="948"/>
                    </a:cubicBezTo>
                    <a:close/>
                    <a:moveTo>
                      <a:pt x="394" y="907"/>
                    </a:moveTo>
                    <a:cubicBezTo>
                      <a:pt x="394" y="908"/>
                      <a:pt x="394" y="909"/>
                      <a:pt x="394" y="910"/>
                    </a:cubicBezTo>
                    <a:cubicBezTo>
                      <a:pt x="392" y="909"/>
                      <a:pt x="389" y="908"/>
                      <a:pt x="387" y="906"/>
                    </a:cubicBezTo>
                    <a:cubicBezTo>
                      <a:pt x="388" y="905"/>
                      <a:pt x="388" y="903"/>
                      <a:pt x="389" y="901"/>
                    </a:cubicBezTo>
                    <a:cubicBezTo>
                      <a:pt x="390" y="901"/>
                      <a:pt x="390" y="902"/>
                      <a:pt x="391" y="902"/>
                    </a:cubicBezTo>
                    <a:cubicBezTo>
                      <a:pt x="392" y="903"/>
                      <a:pt x="393" y="904"/>
                      <a:pt x="394" y="904"/>
                    </a:cubicBezTo>
                    <a:cubicBezTo>
                      <a:pt x="394" y="905"/>
                      <a:pt x="394" y="906"/>
                      <a:pt x="394" y="907"/>
                    </a:cubicBezTo>
                    <a:close/>
                    <a:moveTo>
                      <a:pt x="393" y="903"/>
                    </a:moveTo>
                    <a:cubicBezTo>
                      <a:pt x="392" y="902"/>
                      <a:pt x="391" y="901"/>
                      <a:pt x="389" y="900"/>
                    </a:cubicBezTo>
                    <a:cubicBezTo>
                      <a:pt x="390" y="897"/>
                      <a:pt x="391" y="894"/>
                      <a:pt x="392" y="892"/>
                    </a:cubicBezTo>
                    <a:cubicBezTo>
                      <a:pt x="392" y="891"/>
                      <a:pt x="393" y="890"/>
                      <a:pt x="393" y="889"/>
                    </a:cubicBezTo>
                    <a:cubicBezTo>
                      <a:pt x="394" y="890"/>
                      <a:pt x="394" y="890"/>
                      <a:pt x="395" y="891"/>
                    </a:cubicBezTo>
                    <a:cubicBezTo>
                      <a:pt x="395" y="895"/>
                      <a:pt x="394" y="899"/>
                      <a:pt x="394" y="903"/>
                    </a:cubicBezTo>
                    <a:cubicBezTo>
                      <a:pt x="394" y="903"/>
                      <a:pt x="394" y="903"/>
                      <a:pt x="393" y="903"/>
                    </a:cubicBezTo>
                    <a:close/>
                    <a:moveTo>
                      <a:pt x="393" y="888"/>
                    </a:moveTo>
                    <a:cubicBezTo>
                      <a:pt x="394" y="886"/>
                      <a:pt x="395" y="884"/>
                      <a:pt x="396" y="882"/>
                    </a:cubicBezTo>
                    <a:cubicBezTo>
                      <a:pt x="396" y="884"/>
                      <a:pt x="395" y="887"/>
                      <a:pt x="395" y="889"/>
                    </a:cubicBezTo>
                    <a:cubicBezTo>
                      <a:pt x="394" y="889"/>
                      <a:pt x="394" y="889"/>
                      <a:pt x="393" y="888"/>
                    </a:cubicBezTo>
                    <a:close/>
                    <a:moveTo>
                      <a:pt x="392" y="885"/>
                    </a:moveTo>
                    <a:cubicBezTo>
                      <a:pt x="392" y="886"/>
                      <a:pt x="392" y="886"/>
                      <a:pt x="392" y="887"/>
                    </a:cubicBezTo>
                    <a:cubicBezTo>
                      <a:pt x="391" y="887"/>
                      <a:pt x="391" y="886"/>
                      <a:pt x="390" y="886"/>
                    </a:cubicBezTo>
                    <a:cubicBezTo>
                      <a:pt x="387" y="883"/>
                      <a:pt x="383" y="880"/>
                      <a:pt x="380" y="878"/>
                    </a:cubicBezTo>
                    <a:cubicBezTo>
                      <a:pt x="380" y="876"/>
                      <a:pt x="381" y="875"/>
                      <a:pt x="383" y="874"/>
                    </a:cubicBezTo>
                    <a:cubicBezTo>
                      <a:pt x="384" y="873"/>
                      <a:pt x="381" y="873"/>
                      <a:pt x="381" y="873"/>
                    </a:cubicBezTo>
                    <a:cubicBezTo>
                      <a:pt x="379" y="874"/>
                      <a:pt x="379" y="876"/>
                      <a:pt x="378" y="877"/>
                    </a:cubicBezTo>
                    <a:cubicBezTo>
                      <a:pt x="378" y="877"/>
                      <a:pt x="378" y="877"/>
                      <a:pt x="378" y="877"/>
                    </a:cubicBezTo>
                    <a:cubicBezTo>
                      <a:pt x="375" y="875"/>
                      <a:pt x="373" y="874"/>
                      <a:pt x="370" y="872"/>
                    </a:cubicBezTo>
                    <a:cubicBezTo>
                      <a:pt x="377" y="872"/>
                      <a:pt x="383" y="872"/>
                      <a:pt x="389" y="872"/>
                    </a:cubicBezTo>
                    <a:cubicBezTo>
                      <a:pt x="392" y="872"/>
                      <a:pt x="394" y="872"/>
                      <a:pt x="397" y="871"/>
                    </a:cubicBezTo>
                    <a:cubicBezTo>
                      <a:pt x="397" y="872"/>
                      <a:pt x="397" y="872"/>
                      <a:pt x="397" y="872"/>
                    </a:cubicBezTo>
                    <a:cubicBezTo>
                      <a:pt x="395" y="876"/>
                      <a:pt x="394" y="881"/>
                      <a:pt x="392" y="885"/>
                    </a:cubicBezTo>
                    <a:close/>
                    <a:moveTo>
                      <a:pt x="353" y="863"/>
                    </a:moveTo>
                    <a:cubicBezTo>
                      <a:pt x="346" y="862"/>
                      <a:pt x="340" y="862"/>
                      <a:pt x="333" y="862"/>
                    </a:cubicBezTo>
                    <a:cubicBezTo>
                      <a:pt x="334" y="854"/>
                      <a:pt x="335" y="846"/>
                      <a:pt x="336" y="838"/>
                    </a:cubicBezTo>
                    <a:cubicBezTo>
                      <a:pt x="338" y="819"/>
                      <a:pt x="339" y="799"/>
                      <a:pt x="342" y="780"/>
                    </a:cubicBezTo>
                    <a:cubicBezTo>
                      <a:pt x="345" y="760"/>
                      <a:pt x="349" y="741"/>
                      <a:pt x="352" y="722"/>
                    </a:cubicBezTo>
                    <a:cubicBezTo>
                      <a:pt x="352" y="719"/>
                      <a:pt x="353" y="715"/>
                      <a:pt x="353" y="712"/>
                    </a:cubicBezTo>
                    <a:cubicBezTo>
                      <a:pt x="353" y="712"/>
                      <a:pt x="353" y="712"/>
                      <a:pt x="353" y="712"/>
                    </a:cubicBezTo>
                    <a:cubicBezTo>
                      <a:pt x="354" y="716"/>
                      <a:pt x="355" y="720"/>
                      <a:pt x="359" y="723"/>
                    </a:cubicBezTo>
                    <a:cubicBezTo>
                      <a:pt x="362" y="725"/>
                      <a:pt x="365" y="725"/>
                      <a:pt x="368" y="725"/>
                    </a:cubicBezTo>
                    <a:cubicBezTo>
                      <a:pt x="370" y="724"/>
                      <a:pt x="371" y="723"/>
                      <a:pt x="372" y="721"/>
                    </a:cubicBezTo>
                    <a:cubicBezTo>
                      <a:pt x="374" y="724"/>
                      <a:pt x="376" y="725"/>
                      <a:pt x="381" y="726"/>
                    </a:cubicBezTo>
                    <a:cubicBezTo>
                      <a:pt x="386" y="727"/>
                      <a:pt x="390" y="727"/>
                      <a:pt x="395" y="724"/>
                    </a:cubicBezTo>
                    <a:cubicBezTo>
                      <a:pt x="402" y="719"/>
                      <a:pt x="403" y="707"/>
                      <a:pt x="399" y="700"/>
                    </a:cubicBezTo>
                    <a:cubicBezTo>
                      <a:pt x="397" y="696"/>
                      <a:pt x="392" y="695"/>
                      <a:pt x="388" y="696"/>
                    </a:cubicBezTo>
                    <a:cubicBezTo>
                      <a:pt x="382" y="697"/>
                      <a:pt x="381" y="693"/>
                      <a:pt x="376" y="690"/>
                    </a:cubicBezTo>
                    <a:cubicBezTo>
                      <a:pt x="368" y="684"/>
                      <a:pt x="356" y="689"/>
                      <a:pt x="355" y="699"/>
                    </a:cubicBezTo>
                    <a:cubicBezTo>
                      <a:pt x="354" y="702"/>
                      <a:pt x="357" y="704"/>
                      <a:pt x="360" y="704"/>
                    </a:cubicBezTo>
                    <a:cubicBezTo>
                      <a:pt x="360" y="704"/>
                      <a:pt x="360" y="704"/>
                      <a:pt x="360" y="704"/>
                    </a:cubicBezTo>
                    <a:cubicBezTo>
                      <a:pt x="363" y="704"/>
                      <a:pt x="364" y="701"/>
                      <a:pt x="363" y="699"/>
                    </a:cubicBezTo>
                    <a:cubicBezTo>
                      <a:pt x="364" y="696"/>
                      <a:pt x="367" y="694"/>
                      <a:pt x="370" y="695"/>
                    </a:cubicBezTo>
                    <a:cubicBezTo>
                      <a:pt x="372" y="695"/>
                      <a:pt x="374" y="698"/>
                      <a:pt x="375" y="699"/>
                    </a:cubicBezTo>
                    <a:cubicBezTo>
                      <a:pt x="378" y="702"/>
                      <a:pt x="382" y="704"/>
                      <a:pt x="386" y="704"/>
                    </a:cubicBezTo>
                    <a:cubicBezTo>
                      <a:pt x="389" y="704"/>
                      <a:pt x="392" y="701"/>
                      <a:pt x="394" y="705"/>
                    </a:cubicBezTo>
                    <a:cubicBezTo>
                      <a:pt x="394" y="708"/>
                      <a:pt x="394" y="711"/>
                      <a:pt x="393" y="713"/>
                    </a:cubicBezTo>
                    <a:cubicBezTo>
                      <a:pt x="391" y="723"/>
                      <a:pt x="379" y="720"/>
                      <a:pt x="376" y="713"/>
                    </a:cubicBezTo>
                    <a:cubicBezTo>
                      <a:pt x="375" y="711"/>
                      <a:pt x="373" y="711"/>
                      <a:pt x="371" y="712"/>
                    </a:cubicBezTo>
                    <a:cubicBezTo>
                      <a:pt x="369" y="713"/>
                      <a:pt x="366" y="718"/>
                      <a:pt x="363" y="717"/>
                    </a:cubicBezTo>
                    <a:cubicBezTo>
                      <a:pt x="361" y="716"/>
                      <a:pt x="360" y="709"/>
                      <a:pt x="359" y="706"/>
                    </a:cubicBezTo>
                    <a:cubicBezTo>
                      <a:pt x="358" y="704"/>
                      <a:pt x="356" y="703"/>
                      <a:pt x="354" y="704"/>
                    </a:cubicBezTo>
                    <a:cubicBezTo>
                      <a:pt x="354" y="691"/>
                      <a:pt x="355" y="678"/>
                      <a:pt x="356" y="665"/>
                    </a:cubicBezTo>
                    <a:cubicBezTo>
                      <a:pt x="357" y="651"/>
                      <a:pt x="359" y="637"/>
                      <a:pt x="361" y="623"/>
                    </a:cubicBezTo>
                    <a:cubicBezTo>
                      <a:pt x="365" y="622"/>
                      <a:pt x="370" y="623"/>
                      <a:pt x="373" y="623"/>
                    </a:cubicBezTo>
                    <a:cubicBezTo>
                      <a:pt x="382" y="623"/>
                      <a:pt x="391" y="624"/>
                      <a:pt x="399" y="626"/>
                    </a:cubicBezTo>
                    <a:cubicBezTo>
                      <a:pt x="402" y="627"/>
                      <a:pt x="404" y="627"/>
                      <a:pt x="405" y="628"/>
                    </a:cubicBezTo>
                    <a:cubicBezTo>
                      <a:pt x="406" y="631"/>
                      <a:pt x="407" y="633"/>
                      <a:pt x="407" y="636"/>
                    </a:cubicBezTo>
                    <a:cubicBezTo>
                      <a:pt x="409" y="645"/>
                      <a:pt x="409" y="656"/>
                      <a:pt x="410" y="665"/>
                    </a:cubicBezTo>
                    <a:cubicBezTo>
                      <a:pt x="411" y="675"/>
                      <a:pt x="411" y="686"/>
                      <a:pt x="411" y="696"/>
                    </a:cubicBezTo>
                    <a:cubicBezTo>
                      <a:pt x="411" y="716"/>
                      <a:pt x="410" y="737"/>
                      <a:pt x="410" y="757"/>
                    </a:cubicBezTo>
                    <a:cubicBezTo>
                      <a:pt x="410" y="791"/>
                      <a:pt x="403" y="825"/>
                      <a:pt x="399" y="858"/>
                    </a:cubicBezTo>
                    <a:cubicBezTo>
                      <a:pt x="399" y="859"/>
                      <a:pt x="398" y="861"/>
                      <a:pt x="398" y="862"/>
                    </a:cubicBezTo>
                    <a:cubicBezTo>
                      <a:pt x="383" y="864"/>
                      <a:pt x="368" y="864"/>
                      <a:pt x="353" y="863"/>
                    </a:cubicBezTo>
                    <a:close/>
                    <a:moveTo>
                      <a:pt x="378" y="488"/>
                    </a:moveTo>
                    <a:cubicBezTo>
                      <a:pt x="378" y="480"/>
                      <a:pt x="377" y="472"/>
                      <a:pt x="374" y="465"/>
                    </a:cubicBezTo>
                    <a:cubicBezTo>
                      <a:pt x="372" y="459"/>
                      <a:pt x="361" y="450"/>
                      <a:pt x="370" y="445"/>
                    </a:cubicBezTo>
                    <a:cubicBezTo>
                      <a:pt x="375" y="442"/>
                      <a:pt x="382" y="442"/>
                      <a:pt x="388" y="442"/>
                    </a:cubicBezTo>
                    <a:cubicBezTo>
                      <a:pt x="387" y="444"/>
                      <a:pt x="386" y="446"/>
                      <a:pt x="387" y="448"/>
                    </a:cubicBezTo>
                    <a:cubicBezTo>
                      <a:pt x="388" y="452"/>
                      <a:pt x="395" y="451"/>
                      <a:pt x="395" y="447"/>
                    </a:cubicBezTo>
                    <a:cubicBezTo>
                      <a:pt x="397" y="444"/>
                      <a:pt x="399" y="442"/>
                      <a:pt x="402" y="440"/>
                    </a:cubicBezTo>
                    <a:cubicBezTo>
                      <a:pt x="407" y="440"/>
                      <a:pt x="412" y="440"/>
                      <a:pt x="418" y="440"/>
                    </a:cubicBezTo>
                    <a:cubicBezTo>
                      <a:pt x="423" y="441"/>
                      <a:pt x="434" y="444"/>
                      <a:pt x="430" y="450"/>
                    </a:cubicBezTo>
                    <a:cubicBezTo>
                      <a:pt x="428" y="451"/>
                      <a:pt x="426" y="452"/>
                      <a:pt x="425" y="452"/>
                    </a:cubicBezTo>
                    <a:cubicBezTo>
                      <a:pt x="424" y="452"/>
                      <a:pt x="423" y="453"/>
                      <a:pt x="422" y="453"/>
                    </a:cubicBezTo>
                    <a:cubicBezTo>
                      <a:pt x="421" y="452"/>
                      <a:pt x="420" y="452"/>
                      <a:pt x="419" y="452"/>
                    </a:cubicBezTo>
                    <a:cubicBezTo>
                      <a:pt x="419" y="452"/>
                      <a:pt x="419" y="452"/>
                      <a:pt x="418" y="452"/>
                    </a:cubicBezTo>
                    <a:cubicBezTo>
                      <a:pt x="415" y="452"/>
                      <a:pt x="413" y="456"/>
                      <a:pt x="415" y="458"/>
                    </a:cubicBezTo>
                    <a:cubicBezTo>
                      <a:pt x="417" y="460"/>
                      <a:pt x="420" y="461"/>
                      <a:pt x="422" y="460"/>
                    </a:cubicBezTo>
                    <a:cubicBezTo>
                      <a:pt x="420" y="464"/>
                      <a:pt x="417" y="467"/>
                      <a:pt x="415" y="471"/>
                    </a:cubicBezTo>
                    <a:cubicBezTo>
                      <a:pt x="406" y="487"/>
                      <a:pt x="408" y="503"/>
                      <a:pt x="407" y="520"/>
                    </a:cubicBezTo>
                    <a:cubicBezTo>
                      <a:pt x="403" y="521"/>
                      <a:pt x="399" y="522"/>
                      <a:pt x="395" y="521"/>
                    </a:cubicBezTo>
                    <a:cubicBezTo>
                      <a:pt x="394" y="521"/>
                      <a:pt x="380" y="517"/>
                      <a:pt x="381" y="515"/>
                    </a:cubicBezTo>
                    <a:cubicBezTo>
                      <a:pt x="381" y="514"/>
                      <a:pt x="380" y="513"/>
                      <a:pt x="380" y="514"/>
                    </a:cubicBezTo>
                    <a:cubicBezTo>
                      <a:pt x="379" y="515"/>
                      <a:pt x="379" y="515"/>
                      <a:pt x="379" y="515"/>
                    </a:cubicBezTo>
                    <a:cubicBezTo>
                      <a:pt x="379" y="516"/>
                      <a:pt x="379" y="516"/>
                      <a:pt x="380" y="516"/>
                    </a:cubicBezTo>
                    <a:cubicBezTo>
                      <a:pt x="388" y="521"/>
                      <a:pt x="398" y="525"/>
                      <a:pt x="406" y="521"/>
                    </a:cubicBezTo>
                    <a:cubicBezTo>
                      <a:pt x="406" y="522"/>
                      <a:pt x="406" y="522"/>
                      <a:pt x="406" y="522"/>
                    </a:cubicBezTo>
                    <a:cubicBezTo>
                      <a:pt x="406" y="525"/>
                      <a:pt x="406" y="527"/>
                      <a:pt x="406" y="529"/>
                    </a:cubicBezTo>
                    <a:cubicBezTo>
                      <a:pt x="403" y="533"/>
                      <a:pt x="399" y="536"/>
                      <a:pt x="394" y="537"/>
                    </a:cubicBezTo>
                    <a:cubicBezTo>
                      <a:pt x="393" y="537"/>
                      <a:pt x="382" y="538"/>
                      <a:pt x="383" y="536"/>
                    </a:cubicBezTo>
                    <a:cubicBezTo>
                      <a:pt x="383" y="535"/>
                      <a:pt x="382" y="534"/>
                      <a:pt x="381" y="535"/>
                    </a:cubicBezTo>
                    <a:cubicBezTo>
                      <a:pt x="380" y="539"/>
                      <a:pt x="388" y="538"/>
                      <a:pt x="390" y="538"/>
                    </a:cubicBezTo>
                    <a:cubicBezTo>
                      <a:pt x="396" y="538"/>
                      <a:pt x="402" y="536"/>
                      <a:pt x="406" y="531"/>
                    </a:cubicBezTo>
                    <a:cubicBezTo>
                      <a:pt x="405" y="540"/>
                      <a:pt x="405" y="549"/>
                      <a:pt x="405" y="558"/>
                    </a:cubicBezTo>
                    <a:cubicBezTo>
                      <a:pt x="403" y="561"/>
                      <a:pt x="400" y="564"/>
                      <a:pt x="397" y="565"/>
                    </a:cubicBezTo>
                    <a:cubicBezTo>
                      <a:pt x="394" y="567"/>
                      <a:pt x="390" y="567"/>
                      <a:pt x="387" y="567"/>
                    </a:cubicBezTo>
                    <a:cubicBezTo>
                      <a:pt x="386" y="566"/>
                      <a:pt x="379" y="566"/>
                      <a:pt x="380" y="563"/>
                    </a:cubicBezTo>
                    <a:cubicBezTo>
                      <a:pt x="380" y="562"/>
                      <a:pt x="379" y="562"/>
                      <a:pt x="379" y="562"/>
                    </a:cubicBezTo>
                    <a:cubicBezTo>
                      <a:pt x="376" y="568"/>
                      <a:pt x="387" y="568"/>
                      <a:pt x="390" y="568"/>
                    </a:cubicBezTo>
                    <a:cubicBezTo>
                      <a:pt x="394" y="568"/>
                      <a:pt x="398" y="567"/>
                      <a:pt x="401" y="564"/>
                    </a:cubicBezTo>
                    <a:cubicBezTo>
                      <a:pt x="402" y="563"/>
                      <a:pt x="404" y="561"/>
                      <a:pt x="405" y="560"/>
                    </a:cubicBezTo>
                    <a:cubicBezTo>
                      <a:pt x="405" y="565"/>
                      <a:pt x="405" y="571"/>
                      <a:pt x="405" y="577"/>
                    </a:cubicBezTo>
                    <a:cubicBezTo>
                      <a:pt x="398" y="579"/>
                      <a:pt x="391" y="581"/>
                      <a:pt x="383" y="580"/>
                    </a:cubicBezTo>
                    <a:cubicBezTo>
                      <a:pt x="383" y="580"/>
                      <a:pt x="383" y="580"/>
                      <a:pt x="383" y="579"/>
                    </a:cubicBezTo>
                    <a:cubicBezTo>
                      <a:pt x="384" y="579"/>
                      <a:pt x="383" y="578"/>
                      <a:pt x="382" y="579"/>
                    </a:cubicBezTo>
                    <a:cubicBezTo>
                      <a:pt x="382" y="579"/>
                      <a:pt x="382" y="580"/>
                      <a:pt x="381" y="581"/>
                    </a:cubicBezTo>
                    <a:cubicBezTo>
                      <a:pt x="381" y="581"/>
                      <a:pt x="381" y="582"/>
                      <a:pt x="382" y="582"/>
                    </a:cubicBezTo>
                    <a:cubicBezTo>
                      <a:pt x="390" y="582"/>
                      <a:pt x="398" y="581"/>
                      <a:pt x="405" y="578"/>
                    </a:cubicBezTo>
                    <a:cubicBezTo>
                      <a:pt x="405" y="580"/>
                      <a:pt x="405" y="582"/>
                      <a:pt x="405" y="583"/>
                    </a:cubicBezTo>
                    <a:cubicBezTo>
                      <a:pt x="405" y="589"/>
                      <a:pt x="405" y="594"/>
                      <a:pt x="405" y="599"/>
                    </a:cubicBezTo>
                    <a:cubicBezTo>
                      <a:pt x="405" y="599"/>
                      <a:pt x="404" y="599"/>
                      <a:pt x="404" y="599"/>
                    </a:cubicBezTo>
                    <a:cubicBezTo>
                      <a:pt x="398" y="603"/>
                      <a:pt x="390" y="602"/>
                      <a:pt x="383" y="602"/>
                    </a:cubicBezTo>
                    <a:cubicBezTo>
                      <a:pt x="382" y="602"/>
                      <a:pt x="382" y="603"/>
                      <a:pt x="383" y="603"/>
                    </a:cubicBezTo>
                    <a:cubicBezTo>
                      <a:pt x="389" y="603"/>
                      <a:pt x="397" y="604"/>
                      <a:pt x="403" y="601"/>
                    </a:cubicBezTo>
                    <a:cubicBezTo>
                      <a:pt x="404" y="601"/>
                      <a:pt x="404" y="600"/>
                      <a:pt x="405" y="600"/>
                    </a:cubicBezTo>
                    <a:cubicBezTo>
                      <a:pt x="405" y="604"/>
                      <a:pt x="404" y="608"/>
                      <a:pt x="404" y="612"/>
                    </a:cubicBezTo>
                    <a:cubicBezTo>
                      <a:pt x="404" y="615"/>
                      <a:pt x="404" y="617"/>
                      <a:pt x="404" y="620"/>
                    </a:cubicBezTo>
                    <a:cubicBezTo>
                      <a:pt x="401" y="619"/>
                      <a:pt x="397" y="618"/>
                      <a:pt x="394" y="617"/>
                    </a:cubicBezTo>
                    <a:cubicBezTo>
                      <a:pt x="386" y="616"/>
                      <a:pt x="379" y="615"/>
                      <a:pt x="371" y="615"/>
                    </a:cubicBezTo>
                    <a:cubicBezTo>
                      <a:pt x="368" y="615"/>
                      <a:pt x="365" y="615"/>
                      <a:pt x="362" y="615"/>
                    </a:cubicBezTo>
                    <a:cubicBezTo>
                      <a:pt x="363" y="612"/>
                      <a:pt x="364" y="608"/>
                      <a:pt x="364" y="605"/>
                    </a:cubicBezTo>
                    <a:cubicBezTo>
                      <a:pt x="367" y="585"/>
                      <a:pt x="370" y="566"/>
                      <a:pt x="372" y="546"/>
                    </a:cubicBezTo>
                    <a:cubicBezTo>
                      <a:pt x="373" y="527"/>
                      <a:pt x="378" y="508"/>
                      <a:pt x="378" y="488"/>
                    </a:cubicBezTo>
                    <a:close/>
                    <a:moveTo>
                      <a:pt x="444" y="934"/>
                    </a:moveTo>
                    <a:cubicBezTo>
                      <a:pt x="444" y="934"/>
                      <a:pt x="444" y="934"/>
                      <a:pt x="444" y="934"/>
                    </a:cubicBezTo>
                    <a:cubicBezTo>
                      <a:pt x="444" y="935"/>
                      <a:pt x="444" y="935"/>
                      <a:pt x="444" y="936"/>
                    </a:cubicBezTo>
                    <a:cubicBezTo>
                      <a:pt x="441" y="934"/>
                      <a:pt x="439" y="933"/>
                      <a:pt x="436" y="931"/>
                    </a:cubicBezTo>
                    <a:cubicBezTo>
                      <a:pt x="435" y="931"/>
                      <a:pt x="434" y="930"/>
                      <a:pt x="433" y="930"/>
                    </a:cubicBezTo>
                    <a:cubicBezTo>
                      <a:pt x="435" y="926"/>
                      <a:pt x="437" y="922"/>
                      <a:pt x="438" y="919"/>
                    </a:cubicBezTo>
                    <a:cubicBezTo>
                      <a:pt x="440" y="920"/>
                      <a:pt x="442" y="921"/>
                      <a:pt x="444" y="922"/>
                    </a:cubicBezTo>
                    <a:cubicBezTo>
                      <a:pt x="444" y="924"/>
                      <a:pt x="444" y="926"/>
                      <a:pt x="444" y="927"/>
                    </a:cubicBezTo>
                    <a:cubicBezTo>
                      <a:pt x="444" y="930"/>
                      <a:pt x="444" y="932"/>
                      <a:pt x="444" y="934"/>
                    </a:cubicBezTo>
                    <a:close/>
                    <a:moveTo>
                      <a:pt x="404" y="911"/>
                    </a:moveTo>
                    <a:cubicBezTo>
                      <a:pt x="404" y="912"/>
                      <a:pt x="403" y="913"/>
                      <a:pt x="403" y="915"/>
                    </a:cubicBezTo>
                    <a:cubicBezTo>
                      <a:pt x="402" y="914"/>
                      <a:pt x="402" y="914"/>
                      <a:pt x="401" y="914"/>
                    </a:cubicBezTo>
                    <a:cubicBezTo>
                      <a:pt x="401" y="912"/>
                      <a:pt x="401" y="911"/>
                      <a:pt x="401" y="909"/>
                    </a:cubicBezTo>
                    <a:cubicBezTo>
                      <a:pt x="402" y="910"/>
                      <a:pt x="403" y="910"/>
                      <a:pt x="404" y="911"/>
                    </a:cubicBezTo>
                    <a:close/>
                    <a:moveTo>
                      <a:pt x="402" y="908"/>
                    </a:moveTo>
                    <a:cubicBezTo>
                      <a:pt x="402" y="905"/>
                      <a:pt x="402" y="901"/>
                      <a:pt x="402" y="898"/>
                    </a:cubicBezTo>
                    <a:cubicBezTo>
                      <a:pt x="402" y="897"/>
                      <a:pt x="402" y="896"/>
                      <a:pt x="402" y="895"/>
                    </a:cubicBezTo>
                    <a:cubicBezTo>
                      <a:pt x="402" y="895"/>
                      <a:pt x="402" y="896"/>
                      <a:pt x="403" y="896"/>
                    </a:cubicBezTo>
                    <a:cubicBezTo>
                      <a:pt x="404" y="897"/>
                      <a:pt x="406" y="898"/>
                      <a:pt x="408" y="899"/>
                    </a:cubicBezTo>
                    <a:cubicBezTo>
                      <a:pt x="407" y="903"/>
                      <a:pt x="405" y="906"/>
                      <a:pt x="404" y="910"/>
                    </a:cubicBezTo>
                    <a:cubicBezTo>
                      <a:pt x="403" y="909"/>
                      <a:pt x="402" y="909"/>
                      <a:pt x="402" y="908"/>
                    </a:cubicBezTo>
                    <a:close/>
                    <a:moveTo>
                      <a:pt x="404" y="918"/>
                    </a:moveTo>
                    <a:cubicBezTo>
                      <a:pt x="408" y="920"/>
                      <a:pt x="412" y="922"/>
                      <a:pt x="416" y="924"/>
                    </a:cubicBezTo>
                    <a:cubicBezTo>
                      <a:pt x="415" y="929"/>
                      <a:pt x="413" y="933"/>
                      <a:pt x="412" y="937"/>
                    </a:cubicBezTo>
                    <a:cubicBezTo>
                      <a:pt x="408" y="936"/>
                      <a:pt x="405" y="934"/>
                      <a:pt x="402" y="932"/>
                    </a:cubicBezTo>
                    <a:cubicBezTo>
                      <a:pt x="402" y="932"/>
                      <a:pt x="402" y="932"/>
                      <a:pt x="402" y="932"/>
                    </a:cubicBezTo>
                    <a:cubicBezTo>
                      <a:pt x="402" y="929"/>
                      <a:pt x="401" y="927"/>
                      <a:pt x="401" y="924"/>
                    </a:cubicBezTo>
                    <a:cubicBezTo>
                      <a:pt x="402" y="922"/>
                      <a:pt x="403" y="920"/>
                      <a:pt x="404" y="918"/>
                    </a:cubicBezTo>
                    <a:close/>
                    <a:moveTo>
                      <a:pt x="405" y="916"/>
                    </a:moveTo>
                    <a:cubicBezTo>
                      <a:pt x="405" y="915"/>
                      <a:pt x="405" y="913"/>
                      <a:pt x="406" y="912"/>
                    </a:cubicBezTo>
                    <a:cubicBezTo>
                      <a:pt x="410" y="915"/>
                      <a:pt x="414" y="918"/>
                      <a:pt x="417" y="920"/>
                    </a:cubicBezTo>
                    <a:cubicBezTo>
                      <a:pt x="417" y="921"/>
                      <a:pt x="417" y="921"/>
                      <a:pt x="417" y="922"/>
                    </a:cubicBezTo>
                    <a:cubicBezTo>
                      <a:pt x="413" y="920"/>
                      <a:pt x="409" y="918"/>
                      <a:pt x="405" y="916"/>
                    </a:cubicBezTo>
                    <a:close/>
                    <a:moveTo>
                      <a:pt x="407" y="912"/>
                    </a:moveTo>
                    <a:cubicBezTo>
                      <a:pt x="407" y="912"/>
                      <a:pt x="406" y="911"/>
                      <a:pt x="406" y="911"/>
                    </a:cubicBezTo>
                    <a:cubicBezTo>
                      <a:pt x="407" y="908"/>
                      <a:pt x="408" y="904"/>
                      <a:pt x="410" y="900"/>
                    </a:cubicBezTo>
                    <a:cubicBezTo>
                      <a:pt x="412" y="902"/>
                      <a:pt x="414" y="903"/>
                      <a:pt x="416" y="905"/>
                    </a:cubicBezTo>
                    <a:cubicBezTo>
                      <a:pt x="418" y="906"/>
                      <a:pt x="420" y="907"/>
                      <a:pt x="421" y="908"/>
                    </a:cubicBezTo>
                    <a:cubicBezTo>
                      <a:pt x="420" y="910"/>
                      <a:pt x="420" y="913"/>
                      <a:pt x="419" y="916"/>
                    </a:cubicBezTo>
                    <a:cubicBezTo>
                      <a:pt x="419" y="917"/>
                      <a:pt x="418" y="918"/>
                      <a:pt x="418" y="919"/>
                    </a:cubicBezTo>
                    <a:cubicBezTo>
                      <a:pt x="414" y="917"/>
                      <a:pt x="411" y="915"/>
                      <a:pt x="407" y="912"/>
                    </a:cubicBezTo>
                    <a:close/>
                    <a:moveTo>
                      <a:pt x="410" y="899"/>
                    </a:moveTo>
                    <a:cubicBezTo>
                      <a:pt x="411" y="895"/>
                      <a:pt x="412" y="891"/>
                      <a:pt x="413" y="887"/>
                    </a:cubicBezTo>
                    <a:cubicBezTo>
                      <a:pt x="414" y="885"/>
                      <a:pt x="414" y="883"/>
                      <a:pt x="415" y="882"/>
                    </a:cubicBezTo>
                    <a:cubicBezTo>
                      <a:pt x="418" y="884"/>
                      <a:pt x="422" y="887"/>
                      <a:pt x="425" y="889"/>
                    </a:cubicBezTo>
                    <a:cubicBezTo>
                      <a:pt x="424" y="895"/>
                      <a:pt x="423" y="901"/>
                      <a:pt x="421" y="907"/>
                    </a:cubicBezTo>
                    <a:cubicBezTo>
                      <a:pt x="420" y="906"/>
                      <a:pt x="419" y="905"/>
                      <a:pt x="417" y="904"/>
                    </a:cubicBezTo>
                    <a:cubicBezTo>
                      <a:pt x="415" y="903"/>
                      <a:pt x="412" y="901"/>
                      <a:pt x="410" y="899"/>
                    </a:cubicBezTo>
                    <a:close/>
                    <a:moveTo>
                      <a:pt x="419" y="922"/>
                    </a:moveTo>
                    <a:cubicBezTo>
                      <a:pt x="423" y="924"/>
                      <a:pt x="427" y="927"/>
                      <a:pt x="431" y="929"/>
                    </a:cubicBezTo>
                    <a:cubicBezTo>
                      <a:pt x="431" y="929"/>
                      <a:pt x="431" y="930"/>
                      <a:pt x="431" y="930"/>
                    </a:cubicBezTo>
                    <a:cubicBezTo>
                      <a:pt x="427" y="927"/>
                      <a:pt x="423" y="925"/>
                      <a:pt x="419" y="923"/>
                    </a:cubicBezTo>
                    <a:cubicBezTo>
                      <a:pt x="419" y="922"/>
                      <a:pt x="419" y="922"/>
                      <a:pt x="419" y="922"/>
                    </a:cubicBezTo>
                    <a:close/>
                    <a:moveTo>
                      <a:pt x="420" y="921"/>
                    </a:moveTo>
                    <a:cubicBezTo>
                      <a:pt x="420" y="918"/>
                      <a:pt x="421" y="916"/>
                      <a:pt x="422" y="913"/>
                    </a:cubicBezTo>
                    <a:cubicBezTo>
                      <a:pt x="422" y="912"/>
                      <a:pt x="423" y="910"/>
                      <a:pt x="423" y="909"/>
                    </a:cubicBezTo>
                    <a:cubicBezTo>
                      <a:pt x="428" y="912"/>
                      <a:pt x="432" y="915"/>
                      <a:pt x="436" y="918"/>
                    </a:cubicBezTo>
                    <a:cubicBezTo>
                      <a:pt x="435" y="921"/>
                      <a:pt x="433" y="925"/>
                      <a:pt x="432" y="928"/>
                    </a:cubicBezTo>
                    <a:cubicBezTo>
                      <a:pt x="428" y="926"/>
                      <a:pt x="424" y="923"/>
                      <a:pt x="420" y="921"/>
                    </a:cubicBezTo>
                    <a:close/>
                    <a:moveTo>
                      <a:pt x="438" y="918"/>
                    </a:moveTo>
                    <a:cubicBezTo>
                      <a:pt x="439" y="915"/>
                      <a:pt x="440" y="913"/>
                      <a:pt x="441" y="911"/>
                    </a:cubicBezTo>
                    <a:cubicBezTo>
                      <a:pt x="442" y="908"/>
                      <a:pt x="442" y="906"/>
                      <a:pt x="442" y="903"/>
                    </a:cubicBezTo>
                    <a:cubicBezTo>
                      <a:pt x="443" y="904"/>
                      <a:pt x="444" y="904"/>
                      <a:pt x="445" y="905"/>
                    </a:cubicBezTo>
                    <a:cubicBezTo>
                      <a:pt x="445" y="910"/>
                      <a:pt x="445" y="916"/>
                      <a:pt x="444" y="921"/>
                    </a:cubicBezTo>
                    <a:cubicBezTo>
                      <a:pt x="442" y="920"/>
                      <a:pt x="440" y="919"/>
                      <a:pt x="438" y="918"/>
                    </a:cubicBezTo>
                    <a:close/>
                    <a:moveTo>
                      <a:pt x="442" y="893"/>
                    </a:moveTo>
                    <a:cubicBezTo>
                      <a:pt x="439" y="891"/>
                      <a:pt x="437" y="890"/>
                      <a:pt x="435" y="888"/>
                    </a:cubicBezTo>
                    <a:cubicBezTo>
                      <a:pt x="433" y="886"/>
                      <a:pt x="430" y="884"/>
                      <a:pt x="428" y="882"/>
                    </a:cubicBezTo>
                    <a:cubicBezTo>
                      <a:pt x="429" y="878"/>
                      <a:pt x="429" y="874"/>
                      <a:pt x="429" y="870"/>
                    </a:cubicBezTo>
                    <a:cubicBezTo>
                      <a:pt x="432" y="872"/>
                      <a:pt x="434" y="874"/>
                      <a:pt x="436" y="875"/>
                    </a:cubicBezTo>
                    <a:cubicBezTo>
                      <a:pt x="439" y="877"/>
                      <a:pt x="441" y="879"/>
                      <a:pt x="443" y="881"/>
                    </a:cubicBezTo>
                    <a:cubicBezTo>
                      <a:pt x="443" y="882"/>
                      <a:pt x="443" y="883"/>
                      <a:pt x="443" y="884"/>
                    </a:cubicBezTo>
                    <a:cubicBezTo>
                      <a:pt x="443" y="887"/>
                      <a:pt x="442" y="890"/>
                      <a:pt x="442" y="893"/>
                    </a:cubicBezTo>
                    <a:close/>
                    <a:moveTo>
                      <a:pt x="433" y="888"/>
                    </a:moveTo>
                    <a:cubicBezTo>
                      <a:pt x="436" y="890"/>
                      <a:pt x="439" y="892"/>
                      <a:pt x="441" y="894"/>
                    </a:cubicBezTo>
                    <a:cubicBezTo>
                      <a:pt x="441" y="896"/>
                      <a:pt x="441" y="898"/>
                      <a:pt x="440" y="900"/>
                    </a:cubicBezTo>
                    <a:cubicBezTo>
                      <a:pt x="437" y="897"/>
                      <a:pt x="433" y="894"/>
                      <a:pt x="429" y="891"/>
                    </a:cubicBezTo>
                    <a:cubicBezTo>
                      <a:pt x="428" y="890"/>
                      <a:pt x="427" y="890"/>
                      <a:pt x="427" y="889"/>
                    </a:cubicBezTo>
                    <a:cubicBezTo>
                      <a:pt x="427" y="887"/>
                      <a:pt x="427" y="885"/>
                      <a:pt x="428" y="883"/>
                    </a:cubicBezTo>
                    <a:cubicBezTo>
                      <a:pt x="430" y="885"/>
                      <a:pt x="431" y="886"/>
                      <a:pt x="433" y="888"/>
                    </a:cubicBezTo>
                    <a:close/>
                    <a:moveTo>
                      <a:pt x="440" y="901"/>
                    </a:moveTo>
                    <a:cubicBezTo>
                      <a:pt x="440" y="904"/>
                      <a:pt x="439" y="907"/>
                      <a:pt x="439" y="909"/>
                    </a:cubicBezTo>
                    <a:cubicBezTo>
                      <a:pt x="438" y="912"/>
                      <a:pt x="438" y="914"/>
                      <a:pt x="437" y="917"/>
                    </a:cubicBezTo>
                    <a:cubicBezTo>
                      <a:pt x="432" y="914"/>
                      <a:pt x="428" y="911"/>
                      <a:pt x="423" y="908"/>
                    </a:cubicBezTo>
                    <a:cubicBezTo>
                      <a:pt x="425" y="902"/>
                      <a:pt x="425" y="896"/>
                      <a:pt x="427" y="891"/>
                    </a:cubicBezTo>
                    <a:cubicBezTo>
                      <a:pt x="431" y="894"/>
                      <a:pt x="436" y="898"/>
                      <a:pt x="440" y="901"/>
                    </a:cubicBezTo>
                    <a:close/>
                    <a:moveTo>
                      <a:pt x="426" y="881"/>
                    </a:moveTo>
                    <a:cubicBezTo>
                      <a:pt x="425" y="880"/>
                      <a:pt x="423" y="879"/>
                      <a:pt x="422" y="878"/>
                    </a:cubicBezTo>
                    <a:cubicBezTo>
                      <a:pt x="420" y="877"/>
                      <a:pt x="418" y="876"/>
                      <a:pt x="417" y="875"/>
                    </a:cubicBezTo>
                    <a:cubicBezTo>
                      <a:pt x="417" y="873"/>
                      <a:pt x="418" y="871"/>
                      <a:pt x="418" y="869"/>
                    </a:cubicBezTo>
                    <a:cubicBezTo>
                      <a:pt x="418" y="869"/>
                      <a:pt x="418" y="869"/>
                      <a:pt x="418" y="869"/>
                    </a:cubicBezTo>
                    <a:cubicBezTo>
                      <a:pt x="421" y="869"/>
                      <a:pt x="424" y="869"/>
                      <a:pt x="426" y="869"/>
                    </a:cubicBezTo>
                    <a:cubicBezTo>
                      <a:pt x="427" y="869"/>
                      <a:pt x="427" y="869"/>
                      <a:pt x="427" y="869"/>
                    </a:cubicBezTo>
                    <a:cubicBezTo>
                      <a:pt x="427" y="873"/>
                      <a:pt x="426" y="877"/>
                      <a:pt x="426" y="881"/>
                    </a:cubicBezTo>
                    <a:close/>
                    <a:moveTo>
                      <a:pt x="419" y="878"/>
                    </a:moveTo>
                    <a:cubicBezTo>
                      <a:pt x="422" y="879"/>
                      <a:pt x="424" y="880"/>
                      <a:pt x="426" y="882"/>
                    </a:cubicBezTo>
                    <a:cubicBezTo>
                      <a:pt x="426" y="884"/>
                      <a:pt x="425" y="886"/>
                      <a:pt x="425" y="888"/>
                    </a:cubicBezTo>
                    <a:cubicBezTo>
                      <a:pt x="422" y="886"/>
                      <a:pt x="420" y="884"/>
                      <a:pt x="417" y="882"/>
                    </a:cubicBezTo>
                    <a:cubicBezTo>
                      <a:pt x="416" y="881"/>
                      <a:pt x="416" y="881"/>
                      <a:pt x="415" y="881"/>
                    </a:cubicBezTo>
                    <a:cubicBezTo>
                      <a:pt x="416" y="879"/>
                      <a:pt x="416" y="877"/>
                      <a:pt x="416" y="876"/>
                    </a:cubicBezTo>
                    <a:cubicBezTo>
                      <a:pt x="417" y="876"/>
                      <a:pt x="419" y="877"/>
                      <a:pt x="419" y="878"/>
                    </a:cubicBezTo>
                    <a:close/>
                    <a:moveTo>
                      <a:pt x="415" y="874"/>
                    </a:moveTo>
                    <a:cubicBezTo>
                      <a:pt x="413" y="873"/>
                      <a:pt x="411" y="871"/>
                      <a:pt x="409" y="870"/>
                    </a:cubicBezTo>
                    <a:cubicBezTo>
                      <a:pt x="411" y="870"/>
                      <a:pt x="413" y="869"/>
                      <a:pt x="416" y="869"/>
                    </a:cubicBezTo>
                    <a:cubicBezTo>
                      <a:pt x="415" y="871"/>
                      <a:pt x="415" y="872"/>
                      <a:pt x="415" y="874"/>
                    </a:cubicBezTo>
                    <a:close/>
                    <a:moveTo>
                      <a:pt x="414" y="875"/>
                    </a:moveTo>
                    <a:cubicBezTo>
                      <a:pt x="414" y="876"/>
                      <a:pt x="413" y="878"/>
                      <a:pt x="413" y="879"/>
                    </a:cubicBezTo>
                    <a:cubicBezTo>
                      <a:pt x="411" y="878"/>
                      <a:pt x="408" y="876"/>
                      <a:pt x="407" y="875"/>
                    </a:cubicBezTo>
                    <a:cubicBezTo>
                      <a:pt x="406" y="874"/>
                      <a:pt x="405" y="875"/>
                      <a:pt x="406" y="875"/>
                    </a:cubicBezTo>
                    <a:cubicBezTo>
                      <a:pt x="407" y="877"/>
                      <a:pt x="410" y="879"/>
                      <a:pt x="413" y="880"/>
                    </a:cubicBezTo>
                    <a:cubicBezTo>
                      <a:pt x="412" y="882"/>
                      <a:pt x="412" y="883"/>
                      <a:pt x="412" y="885"/>
                    </a:cubicBezTo>
                    <a:cubicBezTo>
                      <a:pt x="410" y="889"/>
                      <a:pt x="409" y="894"/>
                      <a:pt x="408" y="898"/>
                    </a:cubicBezTo>
                    <a:cubicBezTo>
                      <a:pt x="407" y="897"/>
                      <a:pt x="406" y="897"/>
                      <a:pt x="405" y="896"/>
                    </a:cubicBezTo>
                    <a:cubicBezTo>
                      <a:pt x="404" y="895"/>
                      <a:pt x="403" y="895"/>
                      <a:pt x="402" y="894"/>
                    </a:cubicBezTo>
                    <a:cubicBezTo>
                      <a:pt x="403" y="886"/>
                      <a:pt x="404" y="878"/>
                      <a:pt x="405" y="870"/>
                    </a:cubicBezTo>
                    <a:cubicBezTo>
                      <a:pt x="406" y="870"/>
                      <a:pt x="407" y="870"/>
                      <a:pt x="408" y="870"/>
                    </a:cubicBezTo>
                    <a:cubicBezTo>
                      <a:pt x="408" y="870"/>
                      <a:pt x="408" y="870"/>
                      <a:pt x="408" y="870"/>
                    </a:cubicBezTo>
                    <a:cubicBezTo>
                      <a:pt x="410" y="872"/>
                      <a:pt x="412" y="873"/>
                      <a:pt x="414" y="875"/>
                    </a:cubicBezTo>
                    <a:close/>
                    <a:moveTo>
                      <a:pt x="402" y="917"/>
                    </a:moveTo>
                    <a:cubicBezTo>
                      <a:pt x="402" y="917"/>
                      <a:pt x="402" y="918"/>
                      <a:pt x="401" y="918"/>
                    </a:cubicBezTo>
                    <a:cubicBezTo>
                      <a:pt x="401" y="918"/>
                      <a:pt x="401" y="917"/>
                      <a:pt x="401" y="917"/>
                    </a:cubicBezTo>
                    <a:cubicBezTo>
                      <a:pt x="402" y="917"/>
                      <a:pt x="402" y="917"/>
                      <a:pt x="402" y="917"/>
                    </a:cubicBezTo>
                    <a:close/>
                    <a:moveTo>
                      <a:pt x="402" y="934"/>
                    </a:moveTo>
                    <a:cubicBezTo>
                      <a:pt x="405" y="936"/>
                      <a:pt x="408" y="938"/>
                      <a:pt x="411" y="940"/>
                    </a:cubicBezTo>
                    <a:cubicBezTo>
                      <a:pt x="409" y="945"/>
                      <a:pt x="407" y="950"/>
                      <a:pt x="406" y="954"/>
                    </a:cubicBezTo>
                    <a:cubicBezTo>
                      <a:pt x="405" y="954"/>
                      <a:pt x="403" y="954"/>
                      <a:pt x="402" y="954"/>
                    </a:cubicBezTo>
                    <a:cubicBezTo>
                      <a:pt x="402" y="954"/>
                      <a:pt x="402" y="953"/>
                      <a:pt x="401" y="953"/>
                    </a:cubicBezTo>
                    <a:cubicBezTo>
                      <a:pt x="402" y="947"/>
                      <a:pt x="402" y="941"/>
                      <a:pt x="402" y="934"/>
                    </a:cubicBezTo>
                    <a:close/>
                    <a:moveTo>
                      <a:pt x="412" y="941"/>
                    </a:moveTo>
                    <a:cubicBezTo>
                      <a:pt x="417" y="944"/>
                      <a:pt x="421" y="947"/>
                      <a:pt x="425" y="951"/>
                    </a:cubicBezTo>
                    <a:cubicBezTo>
                      <a:pt x="425" y="952"/>
                      <a:pt x="425" y="952"/>
                      <a:pt x="425" y="953"/>
                    </a:cubicBezTo>
                    <a:cubicBezTo>
                      <a:pt x="422" y="953"/>
                      <a:pt x="419" y="954"/>
                      <a:pt x="416" y="954"/>
                    </a:cubicBezTo>
                    <a:cubicBezTo>
                      <a:pt x="413" y="955"/>
                      <a:pt x="411" y="955"/>
                      <a:pt x="409" y="955"/>
                    </a:cubicBezTo>
                    <a:cubicBezTo>
                      <a:pt x="409" y="950"/>
                      <a:pt x="411" y="946"/>
                      <a:pt x="412" y="941"/>
                    </a:cubicBezTo>
                    <a:close/>
                    <a:moveTo>
                      <a:pt x="413" y="939"/>
                    </a:moveTo>
                    <a:cubicBezTo>
                      <a:pt x="414" y="938"/>
                      <a:pt x="414" y="936"/>
                      <a:pt x="414" y="935"/>
                    </a:cubicBezTo>
                    <a:cubicBezTo>
                      <a:pt x="415" y="932"/>
                      <a:pt x="417" y="929"/>
                      <a:pt x="418" y="925"/>
                    </a:cubicBezTo>
                    <a:cubicBezTo>
                      <a:pt x="421" y="927"/>
                      <a:pt x="425" y="929"/>
                      <a:pt x="428" y="931"/>
                    </a:cubicBezTo>
                    <a:cubicBezTo>
                      <a:pt x="429" y="931"/>
                      <a:pt x="429" y="932"/>
                      <a:pt x="430" y="932"/>
                    </a:cubicBezTo>
                    <a:cubicBezTo>
                      <a:pt x="428" y="937"/>
                      <a:pt x="427" y="943"/>
                      <a:pt x="426" y="948"/>
                    </a:cubicBezTo>
                    <a:cubicBezTo>
                      <a:pt x="422" y="944"/>
                      <a:pt x="418" y="941"/>
                      <a:pt x="413" y="939"/>
                    </a:cubicBezTo>
                    <a:close/>
                    <a:moveTo>
                      <a:pt x="432" y="933"/>
                    </a:moveTo>
                    <a:cubicBezTo>
                      <a:pt x="436" y="935"/>
                      <a:pt x="439" y="937"/>
                      <a:pt x="443" y="940"/>
                    </a:cubicBezTo>
                    <a:cubicBezTo>
                      <a:pt x="442" y="942"/>
                      <a:pt x="442" y="944"/>
                      <a:pt x="441" y="946"/>
                    </a:cubicBezTo>
                    <a:cubicBezTo>
                      <a:pt x="441" y="946"/>
                      <a:pt x="441" y="948"/>
                      <a:pt x="441" y="951"/>
                    </a:cubicBezTo>
                    <a:cubicBezTo>
                      <a:pt x="437" y="951"/>
                      <a:pt x="433" y="951"/>
                      <a:pt x="430" y="952"/>
                    </a:cubicBezTo>
                    <a:cubicBezTo>
                      <a:pt x="430" y="952"/>
                      <a:pt x="430" y="952"/>
                      <a:pt x="430" y="952"/>
                    </a:cubicBezTo>
                    <a:cubicBezTo>
                      <a:pt x="429" y="951"/>
                      <a:pt x="428" y="950"/>
                      <a:pt x="428" y="950"/>
                    </a:cubicBezTo>
                    <a:cubicBezTo>
                      <a:pt x="429" y="944"/>
                      <a:pt x="430" y="939"/>
                      <a:pt x="432" y="933"/>
                    </a:cubicBezTo>
                    <a:close/>
                    <a:moveTo>
                      <a:pt x="440" y="935"/>
                    </a:moveTo>
                    <a:cubicBezTo>
                      <a:pt x="441" y="935"/>
                      <a:pt x="442" y="936"/>
                      <a:pt x="444" y="937"/>
                    </a:cubicBezTo>
                    <a:cubicBezTo>
                      <a:pt x="444" y="937"/>
                      <a:pt x="444" y="937"/>
                      <a:pt x="444" y="937"/>
                    </a:cubicBezTo>
                    <a:cubicBezTo>
                      <a:pt x="442" y="936"/>
                      <a:pt x="441" y="935"/>
                      <a:pt x="440" y="935"/>
                    </a:cubicBezTo>
                    <a:close/>
                    <a:moveTo>
                      <a:pt x="445" y="941"/>
                    </a:moveTo>
                    <a:cubicBezTo>
                      <a:pt x="445" y="941"/>
                      <a:pt x="445" y="941"/>
                      <a:pt x="445" y="942"/>
                    </a:cubicBezTo>
                    <a:cubicBezTo>
                      <a:pt x="446" y="945"/>
                      <a:pt x="447" y="949"/>
                      <a:pt x="446" y="949"/>
                    </a:cubicBezTo>
                    <a:cubicBezTo>
                      <a:pt x="446" y="950"/>
                      <a:pt x="445" y="950"/>
                      <a:pt x="445" y="950"/>
                    </a:cubicBezTo>
                    <a:cubicBezTo>
                      <a:pt x="445" y="950"/>
                      <a:pt x="444" y="950"/>
                      <a:pt x="443" y="950"/>
                    </a:cubicBezTo>
                    <a:cubicBezTo>
                      <a:pt x="444" y="947"/>
                      <a:pt x="444" y="944"/>
                      <a:pt x="445" y="941"/>
                    </a:cubicBezTo>
                    <a:close/>
                    <a:moveTo>
                      <a:pt x="443" y="902"/>
                    </a:moveTo>
                    <a:cubicBezTo>
                      <a:pt x="443" y="900"/>
                      <a:pt x="443" y="897"/>
                      <a:pt x="444" y="895"/>
                    </a:cubicBezTo>
                    <a:cubicBezTo>
                      <a:pt x="444" y="895"/>
                      <a:pt x="444" y="896"/>
                      <a:pt x="445" y="896"/>
                    </a:cubicBezTo>
                    <a:cubicBezTo>
                      <a:pt x="445" y="899"/>
                      <a:pt x="445" y="901"/>
                      <a:pt x="445" y="904"/>
                    </a:cubicBezTo>
                    <a:cubicBezTo>
                      <a:pt x="444" y="903"/>
                      <a:pt x="443" y="902"/>
                      <a:pt x="443" y="902"/>
                    </a:cubicBezTo>
                    <a:close/>
                    <a:moveTo>
                      <a:pt x="444" y="894"/>
                    </a:moveTo>
                    <a:cubicBezTo>
                      <a:pt x="444" y="892"/>
                      <a:pt x="444" y="890"/>
                      <a:pt x="445" y="888"/>
                    </a:cubicBezTo>
                    <a:cubicBezTo>
                      <a:pt x="445" y="889"/>
                      <a:pt x="445" y="889"/>
                      <a:pt x="445" y="889"/>
                    </a:cubicBezTo>
                    <a:cubicBezTo>
                      <a:pt x="445" y="891"/>
                      <a:pt x="445" y="893"/>
                      <a:pt x="445" y="895"/>
                    </a:cubicBezTo>
                    <a:cubicBezTo>
                      <a:pt x="444" y="895"/>
                      <a:pt x="444" y="894"/>
                      <a:pt x="444" y="894"/>
                    </a:cubicBezTo>
                    <a:close/>
                    <a:moveTo>
                      <a:pt x="444" y="879"/>
                    </a:moveTo>
                    <a:cubicBezTo>
                      <a:pt x="442" y="878"/>
                      <a:pt x="440" y="877"/>
                      <a:pt x="438" y="876"/>
                    </a:cubicBezTo>
                    <a:cubicBezTo>
                      <a:pt x="435" y="873"/>
                      <a:pt x="432" y="871"/>
                      <a:pt x="429" y="869"/>
                    </a:cubicBezTo>
                    <a:cubicBezTo>
                      <a:pt x="429" y="869"/>
                      <a:pt x="429" y="869"/>
                      <a:pt x="429" y="869"/>
                    </a:cubicBezTo>
                    <a:cubicBezTo>
                      <a:pt x="434" y="869"/>
                      <a:pt x="439" y="869"/>
                      <a:pt x="444" y="869"/>
                    </a:cubicBezTo>
                    <a:cubicBezTo>
                      <a:pt x="444" y="872"/>
                      <a:pt x="444" y="874"/>
                      <a:pt x="444" y="876"/>
                    </a:cubicBezTo>
                    <a:cubicBezTo>
                      <a:pt x="444" y="877"/>
                      <a:pt x="444" y="878"/>
                      <a:pt x="444" y="879"/>
                    </a:cubicBezTo>
                    <a:close/>
                    <a:moveTo>
                      <a:pt x="414" y="632"/>
                    </a:moveTo>
                    <a:cubicBezTo>
                      <a:pt x="415" y="633"/>
                      <a:pt x="416" y="634"/>
                      <a:pt x="417" y="634"/>
                    </a:cubicBezTo>
                    <a:cubicBezTo>
                      <a:pt x="417" y="638"/>
                      <a:pt x="416" y="641"/>
                      <a:pt x="416" y="644"/>
                    </a:cubicBezTo>
                    <a:cubicBezTo>
                      <a:pt x="415" y="640"/>
                      <a:pt x="415" y="636"/>
                      <a:pt x="414" y="632"/>
                    </a:cubicBezTo>
                    <a:close/>
                    <a:moveTo>
                      <a:pt x="421" y="585"/>
                    </a:moveTo>
                    <a:cubicBezTo>
                      <a:pt x="420" y="597"/>
                      <a:pt x="418" y="609"/>
                      <a:pt x="417" y="621"/>
                    </a:cubicBezTo>
                    <a:cubicBezTo>
                      <a:pt x="417" y="622"/>
                      <a:pt x="417" y="624"/>
                      <a:pt x="417" y="626"/>
                    </a:cubicBezTo>
                    <a:cubicBezTo>
                      <a:pt x="415" y="625"/>
                      <a:pt x="414" y="624"/>
                      <a:pt x="412" y="623"/>
                    </a:cubicBezTo>
                    <a:cubicBezTo>
                      <a:pt x="412" y="621"/>
                      <a:pt x="411" y="620"/>
                      <a:pt x="411" y="619"/>
                    </a:cubicBezTo>
                    <a:cubicBezTo>
                      <a:pt x="411" y="614"/>
                      <a:pt x="412" y="608"/>
                      <a:pt x="412" y="603"/>
                    </a:cubicBezTo>
                    <a:cubicBezTo>
                      <a:pt x="413" y="599"/>
                      <a:pt x="413" y="596"/>
                      <a:pt x="413" y="593"/>
                    </a:cubicBezTo>
                    <a:cubicBezTo>
                      <a:pt x="414" y="591"/>
                      <a:pt x="415" y="590"/>
                      <a:pt x="416" y="589"/>
                    </a:cubicBezTo>
                    <a:cubicBezTo>
                      <a:pt x="417" y="588"/>
                      <a:pt x="416" y="587"/>
                      <a:pt x="415" y="588"/>
                    </a:cubicBezTo>
                    <a:cubicBezTo>
                      <a:pt x="414" y="589"/>
                      <a:pt x="414" y="590"/>
                      <a:pt x="413" y="591"/>
                    </a:cubicBezTo>
                    <a:cubicBezTo>
                      <a:pt x="413" y="574"/>
                      <a:pt x="413" y="558"/>
                      <a:pt x="413" y="542"/>
                    </a:cubicBezTo>
                    <a:cubicBezTo>
                      <a:pt x="413" y="532"/>
                      <a:pt x="414" y="523"/>
                      <a:pt x="415" y="513"/>
                    </a:cubicBezTo>
                    <a:cubicBezTo>
                      <a:pt x="415" y="503"/>
                      <a:pt x="414" y="494"/>
                      <a:pt x="418" y="484"/>
                    </a:cubicBezTo>
                    <a:cubicBezTo>
                      <a:pt x="420" y="476"/>
                      <a:pt x="426" y="466"/>
                      <a:pt x="431" y="460"/>
                    </a:cubicBezTo>
                    <a:cubicBezTo>
                      <a:pt x="432" y="459"/>
                      <a:pt x="433" y="458"/>
                      <a:pt x="434" y="457"/>
                    </a:cubicBezTo>
                    <a:cubicBezTo>
                      <a:pt x="435" y="456"/>
                      <a:pt x="437" y="456"/>
                      <a:pt x="438" y="455"/>
                    </a:cubicBezTo>
                    <a:cubicBezTo>
                      <a:pt x="441" y="454"/>
                      <a:pt x="445" y="452"/>
                      <a:pt x="448" y="451"/>
                    </a:cubicBezTo>
                    <a:cubicBezTo>
                      <a:pt x="446" y="461"/>
                      <a:pt x="445" y="471"/>
                      <a:pt x="442" y="481"/>
                    </a:cubicBezTo>
                    <a:cubicBezTo>
                      <a:pt x="439" y="492"/>
                      <a:pt x="437" y="503"/>
                      <a:pt x="435" y="515"/>
                    </a:cubicBezTo>
                    <a:cubicBezTo>
                      <a:pt x="433" y="527"/>
                      <a:pt x="430" y="538"/>
                      <a:pt x="427" y="550"/>
                    </a:cubicBezTo>
                    <a:cubicBezTo>
                      <a:pt x="424" y="562"/>
                      <a:pt x="423" y="573"/>
                      <a:pt x="421" y="585"/>
                    </a:cubicBezTo>
                    <a:close/>
                    <a:moveTo>
                      <a:pt x="325" y="871"/>
                    </a:moveTo>
                    <a:cubicBezTo>
                      <a:pt x="325" y="875"/>
                      <a:pt x="325" y="880"/>
                      <a:pt x="324" y="884"/>
                    </a:cubicBezTo>
                    <a:cubicBezTo>
                      <a:pt x="322" y="883"/>
                      <a:pt x="319" y="882"/>
                      <a:pt x="317" y="881"/>
                    </a:cubicBezTo>
                    <a:cubicBezTo>
                      <a:pt x="315" y="880"/>
                      <a:pt x="313" y="880"/>
                      <a:pt x="311" y="879"/>
                    </a:cubicBezTo>
                    <a:cubicBezTo>
                      <a:pt x="311" y="876"/>
                      <a:pt x="311" y="874"/>
                      <a:pt x="311" y="871"/>
                    </a:cubicBezTo>
                    <a:cubicBezTo>
                      <a:pt x="316" y="871"/>
                      <a:pt x="320" y="871"/>
                      <a:pt x="325" y="871"/>
                    </a:cubicBezTo>
                    <a:close/>
                    <a:moveTo>
                      <a:pt x="313" y="880"/>
                    </a:moveTo>
                    <a:cubicBezTo>
                      <a:pt x="317" y="882"/>
                      <a:pt x="321" y="884"/>
                      <a:pt x="324" y="885"/>
                    </a:cubicBezTo>
                    <a:cubicBezTo>
                      <a:pt x="324" y="889"/>
                      <a:pt x="324" y="893"/>
                      <a:pt x="324" y="896"/>
                    </a:cubicBezTo>
                    <a:cubicBezTo>
                      <a:pt x="322" y="898"/>
                      <a:pt x="321" y="901"/>
                      <a:pt x="320" y="903"/>
                    </a:cubicBezTo>
                    <a:cubicBezTo>
                      <a:pt x="317" y="901"/>
                      <a:pt x="313" y="899"/>
                      <a:pt x="310" y="897"/>
                    </a:cubicBezTo>
                    <a:cubicBezTo>
                      <a:pt x="310" y="891"/>
                      <a:pt x="310" y="885"/>
                      <a:pt x="311" y="880"/>
                    </a:cubicBezTo>
                    <a:cubicBezTo>
                      <a:pt x="311" y="880"/>
                      <a:pt x="312" y="880"/>
                      <a:pt x="313" y="880"/>
                    </a:cubicBezTo>
                    <a:close/>
                    <a:moveTo>
                      <a:pt x="321" y="933"/>
                    </a:moveTo>
                    <a:cubicBezTo>
                      <a:pt x="321" y="934"/>
                      <a:pt x="321" y="935"/>
                      <a:pt x="321" y="937"/>
                    </a:cubicBezTo>
                    <a:cubicBezTo>
                      <a:pt x="321" y="937"/>
                      <a:pt x="321" y="937"/>
                      <a:pt x="321" y="937"/>
                    </a:cubicBezTo>
                    <a:cubicBezTo>
                      <a:pt x="320" y="939"/>
                      <a:pt x="319" y="942"/>
                      <a:pt x="317" y="945"/>
                    </a:cubicBezTo>
                    <a:cubicBezTo>
                      <a:pt x="315" y="943"/>
                      <a:pt x="313" y="941"/>
                      <a:pt x="311" y="940"/>
                    </a:cubicBezTo>
                    <a:cubicBezTo>
                      <a:pt x="310" y="939"/>
                      <a:pt x="310" y="939"/>
                      <a:pt x="309" y="938"/>
                    </a:cubicBezTo>
                    <a:cubicBezTo>
                      <a:pt x="310" y="935"/>
                      <a:pt x="312" y="931"/>
                      <a:pt x="313" y="927"/>
                    </a:cubicBezTo>
                    <a:cubicBezTo>
                      <a:pt x="316" y="929"/>
                      <a:pt x="319" y="931"/>
                      <a:pt x="321" y="933"/>
                    </a:cubicBezTo>
                    <a:close/>
                    <a:moveTo>
                      <a:pt x="314" y="925"/>
                    </a:moveTo>
                    <a:cubicBezTo>
                      <a:pt x="314" y="922"/>
                      <a:pt x="315" y="919"/>
                      <a:pt x="316" y="916"/>
                    </a:cubicBezTo>
                    <a:cubicBezTo>
                      <a:pt x="317" y="917"/>
                      <a:pt x="318" y="917"/>
                      <a:pt x="319" y="918"/>
                    </a:cubicBezTo>
                    <a:cubicBezTo>
                      <a:pt x="320" y="918"/>
                      <a:pt x="321" y="918"/>
                      <a:pt x="322" y="919"/>
                    </a:cubicBezTo>
                    <a:cubicBezTo>
                      <a:pt x="322" y="922"/>
                      <a:pt x="321" y="926"/>
                      <a:pt x="321" y="930"/>
                    </a:cubicBezTo>
                    <a:cubicBezTo>
                      <a:pt x="319" y="928"/>
                      <a:pt x="317" y="927"/>
                      <a:pt x="315" y="926"/>
                    </a:cubicBezTo>
                    <a:cubicBezTo>
                      <a:pt x="315" y="925"/>
                      <a:pt x="314" y="925"/>
                      <a:pt x="314" y="925"/>
                    </a:cubicBezTo>
                    <a:close/>
                    <a:moveTo>
                      <a:pt x="321" y="947"/>
                    </a:moveTo>
                    <a:cubicBezTo>
                      <a:pt x="321" y="947"/>
                      <a:pt x="320" y="946"/>
                      <a:pt x="319" y="946"/>
                    </a:cubicBezTo>
                    <a:cubicBezTo>
                      <a:pt x="320" y="945"/>
                      <a:pt x="321" y="944"/>
                      <a:pt x="321" y="942"/>
                    </a:cubicBezTo>
                    <a:cubicBezTo>
                      <a:pt x="321" y="944"/>
                      <a:pt x="321" y="946"/>
                      <a:pt x="321" y="947"/>
                    </a:cubicBezTo>
                    <a:close/>
                    <a:moveTo>
                      <a:pt x="318" y="948"/>
                    </a:moveTo>
                    <a:cubicBezTo>
                      <a:pt x="319" y="949"/>
                      <a:pt x="320" y="949"/>
                      <a:pt x="321" y="950"/>
                    </a:cubicBezTo>
                    <a:cubicBezTo>
                      <a:pt x="321" y="950"/>
                      <a:pt x="321" y="950"/>
                      <a:pt x="322" y="951"/>
                    </a:cubicBezTo>
                    <a:cubicBezTo>
                      <a:pt x="322" y="951"/>
                      <a:pt x="322" y="952"/>
                      <a:pt x="322" y="952"/>
                    </a:cubicBezTo>
                    <a:cubicBezTo>
                      <a:pt x="320" y="952"/>
                      <a:pt x="318" y="952"/>
                      <a:pt x="316" y="952"/>
                    </a:cubicBezTo>
                    <a:cubicBezTo>
                      <a:pt x="317" y="951"/>
                      <a:pt x="318" y="949"/>
                      <a:pt x="318" y="948"/>
                    </a:cubicBezTo>
                    <a:close/>
                    <a:moveTo>
                      <a:pt x="322" y="916"/>
                    </a:moveTo>
                    <a:cubicBezTo>
                      <a:pt x="322" y="916"/>
                      <a:pt x="321" y="916"/>
                      <a:pt x="321" y="916"/>
                    </a:cubicBezTo>
                    <a:cubicBezTo>
                      <a:pt x="320" y="915"/>
                      <a:pt x="318" y="915"/>
                      <a:pt x="317" y="914"/>
                    </a:cubicBezTo>
                    <a:cubicBezTo>
                      <a:pt x="318" y="912"/>
                      <a:pt x="319" y="910"/>
                      <a:pt x="320" y="907"/>
                    </a:cubicBezTo>
                    <a:cubicBezTo>
                      <a:pt x="320" y="907"/>
                      <a:pt x="320" y="906"/>
                      <a:pt x="320" y="906"/>
                    </a:cubicBezTo>
                    <a:cubicBezTo>
                      <a:pt x="321" y="906"/>
                      <a:pt x="322" y="907"/>
                      <a:pt x="322" y="907"/>
                    </a:cubicBezTo>
                    <a:cubicBezTo>
                      <a:pt x="322" y="910"/>
                      <a:pt x="322" y="913"/>
                      <a:pt x="322" y="916"/>
                    </a:cubicBezTo>
                    <a:close/>
                    <a:moveTo>
                      <a:pt x="321" y="904"/>
                    </a:moveTo>
                    <a:cubicBezTo>
                      <a:pt x="322" y="903"/>
                      <a:pt x="322" y="902"/>
                      <a:pt x="323" y="901"/>
                    </a:cubicBezTo>
                    <a:cubicBezTo>
                      <a:pt x="323" y="902"/>
                      <a:pt x="323" y="904"/>
                      <a:pt x="323" y="905"/>
                    </a:cubicBezTo>
                    <a:cubicBezTo>
                      <a:pt x="322" y="905"/>
                      <a:pt x="322" y="904"/>
                      <a:pt x="321" y="904"/>
                    </a:cubicBezTo>
                    <a:close/>
                    <a:moveTo>
                      <a:pt x="317" y="903"/>
                    </a:moveTo>
                    <a:cubicBezTo>
                      <a:pt x="317" y="904"/>
                      <a:pt x="318" y="904"/>
                      <a:pt x="319" y="905"/>
                    </a:cubicBezTo>
                    <a:cubicBezTo>
                      <a:pt x="318" y="906"/>
                      <a:pt x="318" y="907"/>
                      <a:pt x="317" y="908"/>
                    </a:cubicBezTo>
                    <a:cubicBezTo>
                      <a:pt x="316" y="910"/>
                      <a:pt x="316" y="911"/>
                      <a:pt x="315" y="913"/>
                    </a:cubicBezTo>
                    <a:cubicBezTo>
                      <a:pt x="313" y="912"/>
                      <a:pt x="312" y="912"/>
                      <a:pt x="310" y="911"/>
                    </a:cubicBezTo>
                    <a:cubicBezTo>
                      <a:pt x="310" y="910"/>
                      <a:pt x="310" y="909"/>
                      <a:pt x="310" y="908"/>
                    </a:cubicBezTo>
                    <a:cubicBezTo>
                      <a:pt x="310" y="905"/>
                      <a:pt x="310" y="902"/>
                      <a:pt x="310" y="899"/>
                    </a:cubicBezTo>
                    <a:cubicBezTo>
                      <a:pt x="312" y="900"/>
                      <a:pt x="315" y="902"/>
                      <a:pt x="317" y="903"/>
                    </a:cubicBezTo>
                    <a:close/>
                    <a:moveTo>
                      <a:pt x="314" y="915"/>
                    </a:moveTo>
                    <a:cubicBezTo>
                      <a:pt x="313" y="918"/>
                      <a:pt x="312" y="921"/>
                      <a:pt x="312" y="924"/>
                    </a:cubicBezTo>
                    <a:cubicBezTo>
                      <a:pt x="311" y="923"/>
                      <a:pt x="310" y="923"/>
                      <a:pt x="309" y="922"/>
                    </a:cubicBezTo>
                    <a:cubicBezTo>
                      <a:pt x="310" y="919"/>
                      <a:pt x="310" y="916"/>
                      <a:pt x="310" y="913"/>
                    </a:cubicBezTo>
                    <a:cubicBezTo>
                      <a:pt x="311" y="914"/>
                      <a:pt x="313" y="915"/>
                      <a:pt x="314" y="915"/>
                    </a:cubicBezTo>
                    <a:close/>
                    <a:moveTo>
                      <a:pt x="311" y="926"/>
                    </a:moveTo>
                    <a:cubicBezTo>
                      <a:pt x="311" y="926"/>
                      <a:pt x="311" y="926"/>
                      <a:pt x="311" y="926"/>
                    </a:cubicBezTo>
                    <a:cubicBezTo>
                      <a:pt x="310" y="928"/>
                      <a:pt x="309" y="931"/>
                      <a:pt x="309" y="933"/>
                    </a:cubicBezTo>
                    <a:cubicBezTo>
                      <a:pt x="309" y="930"/>
                      <a:pt x="309" y="928"/>
                      <a:pt x="309" y="925"/>
                    </a:cubicBezTo>
                    <a:cubicBezTo>
                      <a:pt x="310" y="925"/>
                      <a:pt x="310" y="926"/>
                      <a:pt x="311" y="926"/>
                    </a:cubicBezTo>
                    <a:close/>
                    <a:moveTo>
                      <a:pt x="309" y="941"/>
                    </a:moveTo>
                    <a:cubicBezTo>
                      <a:pt x="311" y="943"/>
                      <a:pt x="314" y="945"/>
                      <a:pt x="316" y="947"/>
                    </a:cubicBezTo>
                    <a:cubicBezTo>
                      <a:pt x="315" y="948"/>
                      <a:pt x="315" y="950"/>
                      <a:pt x="314" y="952"/>
                    </a:cubicBezTo>
                    <a:cubicBezTo>
                      <a:pt x="313" y="951"/>
                      <a:pt x="311" y="951"/>
                      <a:pt x="310" y="951"/>
                    </a:cubicBezTo>
                    <a:cubicBezTo>
                      <a:pt x="309" y="948"/>
                      <a:pt x="309" y="944"/>
                      <a:pt x="308" y="941"/>
                    </a:cubicBezTo>
                    <a:cubicBezTo>
                      <a:pt x="309" y="941"/>
                      <a:pt x="309" y="941"/>
                      <a:pt x="309" y="941"/>
                    </a:cubicBezTo>
                    <a:close/>
                    <a:moveTo>
                      <a:pt x="518" y="928"/>
                    </a:moveTo>
                    <a:cubicBezTo>
                      <a:pt x="515" y="930"/>
                      <a:pt x="513" y="931"/>
                      <a:pt x="511" y="932"/>
                    </a:cubicBezTo>
                    <a:cubicBezTo>
                      <a:pt x="511" y="932"/>
                      <a:pt x="511" y="932"/>
                      <a:pt x="511" y="932"/>
                    </a:cubicBezTo>
                    <a:cubicBezTo>
                      <a:pt x="511" y="930"/>
                      <a:pt x="511" y="927"/>
                      <a:pt x="512" y="924"/>
                    </a:cubicBezTo>
                    <a:cubicBezTo>
                      <a:pt x="512" y="924"/>
                      <a:pt x="512" y="923"/>
                      <a:pt x="512" y="923"/>
                    </a:cubicBezTo>
                    <a:cubicBezTo>
                      <a:pt x="514" y="924"/>
                      <a:pt x="517" y="925"/>
                      <a:pt x="519" y="926"/>
                    </a:cubicBezTo>
                    <a:cubicBezTo>
                      <a:pt x="519" y="926"/>
                      <a:pt x="519" y="927"/>
                      <a:pt x="519" y="927"/>
                    </a:cubicBezTo>
                    <a:cubicBezTo>
                      <a:pt x="519" y="927"/>
                      <a:pt x="519" y="927"/>
                      <a:pt x="519" y="927"/>
                    </a:cubicBezTo>
                    <a:cubicBezTo>
                      <a:pt x="518" y="926"/>
                      <a:pt x="517" y="926"/>
                      <a:pt x="517" y="927"/>
                    </a:cubicBezTo>
                    <a:cubicBezTo>
                      <a:pt x="517" y="928"/>
                      <a:pt x="517" y="928"/>
                      <a:pt x="518" y="928"/>
                    </a:cubicBezTo>
                    <a:close/>
                    <a:moveTo>
                      <a:pt x="499" y="937"/>
                    </a:moveTo>
                    <a:cubicBezTo>
                      <a:pt x="499" y="937"/>
                      <a:pt x="499" y="937"/>
                      <a:pt x="499" y="937"/>
                    </a:cubicBezTo>
                    <a:cubicBezTo>
                      <a:pt x="499" y="937"/>
                      <a:pt x="498" y="938"/>
                      <a:pt x="498" y="938"/>
                    </a:cubicBezTo>
                    <a:cubicBezTo>
                      <a:pt x="497" y="937"/>
                      <a:pt x="496" y="937"/>
                      <a:pt x="494" y="936"/>
                    </a:cubicBezTo>
                    <a:cubicBezTo>
                      <a:pt x="495" y="934"/>
                      <a:pt x="495" y="932"/>
                      <a:pt x="495" y="930"/>
                    </a:cubicBezTo>
                    <a:cubicBezTo>
                      <a:pt x="495" y="930"/>
                      <a:pt x="495" y="929"/>
                      <a:pt x="495" y="929"/>
                    </a:cubicBezTo>
                    <a:cubicBezTo>
                      <a:pt x="497" y="931"/>
                      <a:pt x="500" y="932"/>
                      <a:pt x="502" y="934"/>
                    </a:cubicBezTo>
                    <a:cubicBezTo>
                      <a:pt x="502" y="936"/>
                      <a:pt x="501" y="937"/>
                      <a:pt x="500" y="936"/>
                    </a:cubicBezTo>
                    <a:cubicBezTo>
                      <a:pt x="499" y="935"/>
                      <a:pt x="498" y="936"/>
                      <a:pt x="499" y="937"/>
                    </a:cubicBezTo>
                    <a:close/>
                    <a:moveTo>
                      <a:pt x="456" y="945"/>
                    </a:moveTo>
                    <a:cubicBezTo>
                      <a:pt x="457" y="946"/>
                      <a:pt x="457" y="947"/>
                      <a:pt x="457" y="947"/>
                    </a:cubicBezTo>
                    <a:cubicBezTo>
                      <a:pt x="457" y="948"/>
                      <a:pt x="457" y="948"/>
                      <a:pt x="458" y="948"/>
                    </a:cubicBezTo>
                    <a:cubicBezTo>
                      <a:pt x="458" y="948"/>
                      <a:pt x="458" y="948"/>
                      <a:pt x="458" y="948"/>
                    </a:cubicBezTo>
                    <a:cubicBezTo>
                      <a:pt x="456" y="947"/>
                      <a:pt x="455" y="946"/>
                      <a:pt x="453" y="944"/>
                    </a:cubicBezTo>
                    <a:cubicBezTo>
                      <a:pt x="453" y="944"/>
                      <a:pt x="453" y="943"/>
                      <a:pt x="453" y="943"/>
                    </a:cubicBezTo>
                    <a:cubicBezTo>
                      <a:pt x="453" y="942"/>
                      <a:pt x="453" y="941"/>
                      <a:pt x="453" y="941"/>
                    </a:cubicBezTo>
                    <a:cubicBezTo>
                      <a:pt x="454" y="941"/>
                      <a:pt x="456" y="942"/>
                      <a:pt x="458" y="942"/>
                    </a:cubicBezTo>
                    <a:cubicBezTo>
                      <a:pt x="458" y="943"/>
                      <a:pt x="458" y="944"/>
                      <a:pt x="458" y="944"/>
                    </a:cubicBezTo>
                    <a:cubicBezTo>
                      <a:pt x="457" y="944"/>
                      <a:pt x="456" y="944"/>
                      <a:pt x="456" y="945"/>
                    </a:cubicBezTo>
                    <a:close/>
                    <a:moveTo>
                      <a:pt x="455" y="949"/>
                    </a:moveTo>
                    <a:cubicBezTo>
                      <a:pt x="454" y="949"/>
                      <a:pt x="454" y="949"/>
                      <a:pt x="453" y="949"/>
                    </a:cubicBezTo>
                    <a:cubicBezTo>
                      <a:pt x="453" y="949"/>
                      <a:pt x="453" y="948"/>
                      <a:pt x="453" y="948"/>
                    </a:cubicBezTo>
                    <a:cubicBezTo>
                      <a:pt x="454" y="948"/>
                      <a:pt x="454" y="949"/>
                      <a:pt x="455" y="949"/>
                    </a:cubicBezTo>
                    <a:close/>
                    <a:moveTo>
                      <a:pt x="453" y="939"/>
                    </a:moveTo>
                    <a:cubicBezTo>
                      <a:pt x="452" y="935"/>
                      <a:pt x="452" y="931"/>
                      <a:pt x="452" y="927"/>
                    </a:cubicBezTo>
                    <a:cubicBezTo>
                      <a:pt x="454" y="928"/>
                      <a:pt x="457" y="930"/>
                      <a:pt x="459" y="931"/>
                    </a:cubicBezTo>
                    <a:cubicBezTo>
                      <a:pt x="459" y="931"/>
                      <a:pt x="459" y="931"/>
                      <a:pt x="459" y="931"/>
                    </a:cubicBezTo>
                    <a:cubicBezTo>
                      <a:pt x="459" y="935"/>
                      <a:pt x="458" y="938"/>
                      <a:pt x="458" y="941"/>
                    </a:cubicBezTo>
                    <a:cubicBezTo>
                      <a:pt x="456" y="941"/>
                      <a:pt x="454" y="940"/>
                      <a:pt x="453" y="939"/>
                    </a:cubicBezTo>
                    <a:close/>
                    <a:moveTo>
                      <a:pt x="452" y="900"/>
                    </a:moveTo>
                    <a:cubicBezTo>
                      <a:pt x="452" y="895"/>
                      <a:pt x="452" y="891"/>
                      <a:pt x="452" y="887"/>
                    </a:cubicBezTo>
                    <a:cubicBezTo>
                      <a:pt x="453" y="887"/>
                      <a:pt x="454" y="888"/>
                      <a:pt x="454" y="888"/>
                    </a:cubicBezTo>
                    <a:cubicBezTo>
                      <a:pt x="454" y="888"/>
                      <a:pt x="454" y="888"/>
                      <a:pt x="454" y="888"/>
                    </a:cubicBezTo>
                    <a:cubicBezTo>
                      <a:pt x="454" y="892"/>
                      <a:pt x="454" y="896"/>
                      <a:pt x="453" y="900"/>
                    </a:cubicBezTo>
                    <a:cubicBezTo>
                      <a:pt x="453" y="900"/>
                      <a:pt x="453" y="900"/>
                      <a:pt x="452" y="900"/>
                    </a:cubicBezTo>
                    <a:close/>
                    <a:moveTo>
                      <a:pt x="453" y="901"/>
                    </a:moveTo>
                    <a:cubicBezTo>
                      <a:pt x="453" y="902"/>
                      <a:pt x="452" y="903"/>
                      <a:pt x="452" y="904"/>
                    </a:cubicBezTo>
                    <a:cubicBezTo>
                      <a:pt x="452" y="903"/>
                      <a:pt x="452" y="902"/>
                      <a:pt x="452" y="901"/>
                    </a:cubicBezTo>
                    <a:cubicBezTo>
                      <a:pt x="452" y="901"/>
                      <a:pt x="453" y="901"/>
                      <a:pt x="453" y="901"/>
                    </a:cubicBezTo>
                    <a:close/>
                    <a:moveTo>
                      <a:pt x="455" y="903"/>
                    </a:moveTo>
                    <a:cubicBezTo>
                      <a:pt x="457" y="904"/>
                      <a:pt x="459" y="905"/>
                      <a:pt x="461" y="907"/>
                    </a:cubicBezTo>
                    <a:cubicBezTo>
                      <a:pt x="461" y="907"/>
                      <a:pt x="462" y="907"/>
                      <a:pt x="462" y="907"/>
                    </a:cubicBezTo>
                    <a:cubicBezTo>
                      <a:pt x="462" y="907"/>
                      <a:pt x="462" y="908"/>
                      <a:pt x="462" y="908"/>
                    </a:cubicBezTo>
                    <a:cubicBezTo>
                      <a:pt x="462" y="910"/>
                      <a:pt x="462" y="913"/>
                      <a:pt x="461" y="916"/>
                    </a:cubicBezTo>
                    <a:cubicBezTo>
                      <a:pt x="459" y="914"/>
                      <a:pt x="456" y="912"/>
                      <a:pt x="453" y="910"/>
                    </a:cubicBezTo>
                    <a:cubicBezTo>
                      <a:pt x="454" y="908"/>
                      <a:pt x="454" y="905"/>
                      <a:pt x="455" y="903"/>
                    </a:cubicBezTo>
                    <a:close/>
                    <a:moveTo>
                      <a:pt x="454" y="887"/>
                    </a:moveTo>
                    <a:cubicBezTo>
                      <a:pt x="454" y="886"/>
                      <a:pt x="453" y="886"/>
                      <a:pt x="452" y="885"/>
                    </a:cubicBezTo>
                    <a:cubicBezTo>
                      <a:pt x="452" y="881"/>
                      <a:pt x="452" y="877"/>
                      <a:pt x="452" y="872"/>
                    </a:cubicBezTo>
                    <a:cubicBezTo>
                      <a:pt x="453" y="873"/>
                      <a:pt x="454" y="874"/>
                      <a:pt x="455" y="875"/>
                    </a:cubicBezTo>
                    <a:cubicBezTo>
                      <a:pt x="454" y="879"/>
                      <a:pt x="454" y="883"/>
                      <a:pt x="454" y="887"/>
                    </a:cubicBezTo>
                    <a:close/>
                    <a:moveTo>
                      <a:pt x="452" y="926"/>
                    </a:moveTo>
                    <a:cubicBezTo>
                      <a:pt x="452" y="925"/>
                      <a:pt x="452" y="924"/>
                      <a:pt x="452" y="922"/>
                    </a:cubicBezTo>
                    <a:cubicBezTo>
                      <a:pt x="452" y="920"/>
                      <a:pt x="452" y="917"/>
                      <a:pt x="452" y="914"/>
                    </a:cubicBezTo>
                    <a:cubicBezTo>
                      <a:pt x="452" y="914"/>
                      <a:pt x="452" y="914"/>
                      <a:pt x="452" y="913"/>
                    </a:cubicBezTo>
                    <a:cubicBezTo>
                      <a:pt x="453" y="913"/>
                      <a:pt x="453" y="912"/>
                      <a:pt x="453" y="911"/>
                    </a:cubicBezTo>
                    <a:cubicBezTo>
                      <a:pt x="456" y="913"/>
                      <a:pt x="459" y="915"/>
                      <a:pt x="461" y="917"/>
                    </a:cubicBezTo>
                    <a:cubicBezTo>
                      <a:pt x="461" y="921"/>
                      <a:pt x="461" y="924"/>
                      <a:pt x="460" y="928"/>
                    </a:cubicBezTo>
                    <a:cubicBezTo>
                      <a:pt x="460" y="929"/>
                      <a:pt x="460" y="930"/>
                      <a:pt x="459" y="930"/>
                    </a:cubicBezTo>
                    <a:cubicBezTo>
                      <a:pt x="457" y="929"/>
                      <a:pt x="454" y="927"/>
                      <a:pt x="452" y="926"/>
                    </a:cubicBezTo>
                    <a:close/>
                    <a:moveTo>
                      <a:pt x="459" y="947"/>
                    </a:moveTo>
                    <a:cubicBezTo>
                      <a:pt x="460" y="946"/>
                      <a:pt x="460" y="945"/>
                      <a:pt x="460" y="943"/>
                    </a:cubicBezTo>
                    <a:cubicBezTo>
                      <a:pt x="461" y="944"/>
                      <a:pt x="462" y="944"/>
                      <a:pt x="462" y="944"/>
                    </a:cubicBezTo>
                    <a:cubicBezTo>
                      <a:pt x="462" y="945"/>
                      <a:pt x="462" y="945"/>
                      <a:pt x="462" y="945"/>
                    </a:cubicBezTo>
                    <a:cubicBezTo>
                      <a:pt x="463" y="945"/>
                      <a:pt x="463" y="945"/>
                      <a:pt x="464" y="945"/>
                    </a:cubicBezTo>
                    <a:cubicBezTo>
                      <a:pt x="464" y="945"/>
                      <a:pt x="465" y="945"/>
                      <a:pt x="464" y="944"/>
                    </a:cubicBezTo>
                    <a:cubicBezTo>
                      <a:pt x="463" y="943"/>
                      <a:pt x="462" y="943"/>
                      <a:pt x="460" y="942"/>
                    </a:cubicBezTo>
                    <a:cubicBezTo>
                      <a:pt x="461" y="939"/>
                      <a:pt x="461" y="936"/>
                      <a:pt x="461" y="933"/>
                    </a:cubicBezTo>
                    <a:cubicBezTo>
                      <a:pt x="463" y="934"/>
                      <a:pt x="464" y="934"/>
                      <a:pt x="465" y="935"/>
                    </a:cubicBezTo>
                    <a:cubicBezTo>
                      <a:pt x="467" y="936"/>
                      <a:pt x="469" y="936"/>
                      <a:pt x="471" y="937"/>
                    </a:cubicBezTo>
                    <a:cubicBezTo>
                      <a:pt x="471" y="937"/>
                      <a:pt x="471" y="937"/>
                      <a:pt x="471" y="937"/>
                    </a:cubicBezTo>
                    <a:cubicBezTo>
                      <a:pt x="470" y="940"/>
                      <a:pt x="470" y="942"/>
                      <a:pt x="469" y="945"/>
                    </a:cubicBezTo>
                    <a:cubicBezTo>
                      <a:pt x="469" y="945"/>
                      <a:pt x="469" y="945"/>
                      <a:pt x="468" y="945"/>
                    </a:cubicBezTo>
                    <a:cubicBezTo>
                      <a:pt x="465" y="946"/>
                      <a:pt x="462" y="947"/>
                      <a:pt x="459" y="948"/>
                    </a:cubicBezTo>
                    <a:cubicBezTo>
                      <a:pt x="459" y="948"/>
                      <a:pt x="459" y="948"/>
                      <a:pt x="459" y="947"/>
                    </a:cubicBezTo>
                    <a:close/>
                    <a:moveTo>
                      <a:pt x="469" y="935"/>
                    </a:moveTo>
                    <a:cubicBezTo>
                      <a:pt x="466" y="935"/>
                      <a:pt x="464" y="933"/>
                      <a:pt x="462" y="932"/>
                    </a:cubicBezTo>
                    <a:cubicBezTo>
                      <a:pt x="462" y="930"/>
                      <a:pt x="462" y="929"/>
                      <a:pt x="462" y="927"/>
                    </a:cubicBezTo>
                    <a:cubicBezTo>
                      <a:pt x="463" y="924"/>
                      <a:pt x="463" y="921"/>
                      <a:pt x="463" y="918"/>
                    </a:cubicBezTo>
                    <a:cubicBezTo>
                      <a:pt x="467" y="921"/>
                      <a:pt x="470" y="923"/>
                      <a:pt x="474" y="925"/>
                    </a:cubicBezTo>
                    <a:cubicBezTo>
                      <a:pt x="474" y="926"/>
                      <a:pt x="474" y="926"/>
                      <a:pt x="473" y="927"/>
                    </a:cubicBezTo>
                    <a:cubicBezTo>
                      <a:pt x="473" y="930"/>
                      <a:pt x="472" y="933"/>
                      <a:pt x="471" y="936"/>
                    </a:cubicBezTo>
                    <a:cubicBezTo>
                      <a:pt x="470" y="936"/>
                      <a:pt x="469" y="936"/>
                      <a:pt x="469" y="935"/>
                    </a:cubicBezTo>
                    <a:close/>
                    <a:moveTo>
                      <a:pt x="463" y="873"/>
                    </a:moveTo>
                    <a:cubicBezTo>
                      <a:pt x="464" y="874"/>
                      <a:pt x="465" y="874"/>
                      <a:pt x="466" y="875"/>
                    </a:cubicBezTo>
                    <a:cubicBezTo>
                      <a:pt x="469" y="877"/>
                      <a:pt x="471" y="879"/>
                      <a:pt x="474" y="881"/>
                    </a:cubicBezTo>
                    <a:cubicBezTo>
                      <a:pt x="474" y="881"/>
                      <a:pt x="474" y="881"/>
                      <a:pt x="475" y="881"/>
                    </a:cubicBezTo>
                    <a:cubicBezTo>
                      <a:pt x="475" y="881"/>
                      <a:pt x="475" y="882"/>
                      <a:pt x="475" y="882"/>
                    </a:cubicBezTo>
                    <a:cubicBezTo>
                      <a:pt x="475" y="884"/>
                      <a:pt x="475" y="887"/>
                      <a:pt x="475" y="889"/>
                    </a:cubicBezTo>
                    <a:cubicBezTo>
                      <a:pt x="473" y="887"/>
                      <a:pt x="470" y="885"/>
                      <a:pt x="468" y="883"/>
                    </a:cubicBezTo>
                    <a:cubicBezTo>
                      <a:pt x="466" y="882"/>
                      <a:pt x="465" y="881"/>
                      <a:pt x="464" y="880"/>
                    </a:cubicBezTo>
                    <a:cubicBezTo>
                      <a:pt x="464" y="878"/>
                      <a:pt x="464" y="875"/>
                      <a:pt x="463" y="873"/>
                    </a:cubicBezTo>
                    <a:close/>
                    <a:moveTo>
                      <a:pt x="465" y="883"/>
                    </a:moveTo>
                    <a:cubicBezTo>
                      <a:pt x="469" y="885"/>
                      <a:pt x="472" y="888"/>
                      <a:pt x="475" y="890"/>
                    </a:cubicBezTo>
                    <a:cubicBezTo>
                      <a:pt x="476" y="894"/>
                      <a:pt x="476" y="898"/>
                      <a:pt x="476" y="902"/>
                    </a:cubicBezTo>
                    <a:cubicBezTo>
                      <a:pt x="476" y="902"/>
                      <a:pt x="476" y="901"/>
                      <a:pt x="475" y="901"/>
                    </a:cubicBezTo>
                    <a:cubicBezTo>
                      <a:pt x="471" y="899"/>
                      <a:pt x="467" y="896"/>
                      <a:pt x="463" y="893"/>
                    </a:cubicBezTo>
                    <a:cubicBezTo>
                      <a:pt x="463" y="891"/>
                      <a:pt x="463" y="888"/>
                      <a:pt x="463" y="886"/>
                    </a:cubicBezTo>
                    <a:cubicBezTo>
                      <a:pt x="463" y="885"/>
                      <a:pt x="463" y="883"/>
                      <a:pt x="463" y="881"/>
                    </a:cubicBezTo>
                    <a:cubicBezTo>
                      <a:pt x="464" y="882"/>
                      <a:pt x="465" y="882"/>
                      <a:pt x="465" y="883"/>
                    </a:cubicBezTo>
                    <a:close/>
                    <a:moveTo>
                      <a:pt x="488" y="889"/>
                    </a:moveTo>
                    <a:cubicBezTo>
                      <a:pt x="490" y="889"/>
                      <a:pt x="491" y="890"/>
                      <a:pt x="492" y="891"/>
                    </a:cubicBezTo>
                    <a:cubicBezTo>
                      <a:pt x="494" y="892"/>
                      <a:pt x="496" y="894"/>
                      <a:pt x="498" y="895"/>
                    </a:cubicBezTo>
                    <a:cubicBezTo>
                      <a:pt x="498" y="898"/>
                      <a:pt x="497" y="901"/>
                      <a:pt x="497" y="903"/>
                    </a:cubicBezTo>
                    <a:cubicBezTo>
                      <a:pt x="494" y="902"/>
                      <a:pt x="491" y="900"/>
                      <a:pt x="489" y="898"/>
                    </a:cubicBezTo>
                    <a:cubicBezTo>
                      <a:pt x="488" y="898"/>
                      <a:pt x="488" y="898"/>
                      <a:pt x="488" y="898"/>
                    </a:cubicBezTo>
                    <a:cubicBezTo>
                      <a:pt x="488" y="898"/>
                      <a:pt x="488" y="898"/>
                      <a:pt x="488" y="898"/>
                    </a:cubicBezTo>
                    <a:cubicBezTo>
                      <a:pt x="488" y="895"/>
                      <a:pt x="488" y="892"/>
                      <a:pt x="488" y="889"/>
                    </a:cubicBezTo>
                    <a:close/>
                    <a:moveTo>
                      <a:pt x="506" y="909"/>
                    </a:moveTo>
                    <a:cubicBezTo>
                      <a:pt x="503" y="907"/>
                      <a:pt x="500" y="906"/>
                      <a:pt x="498" y="904"/>
                    </a:cubicBezTo>
                    <a:cubicBezTo>
                      <a:pt x="498" y="902"/>
                      <a:pt x="498" y="899"/>
                      <a:pt x="498" y="897"/>
                    </a:cubicBezTo>
                    <a:cubicBezTo>
                      <a:pt x="499" y="896"/>
                      <a:pt x="499" y="896"/>
                      <a:pt x="499" y="895"/>
                    </a:cubicBezTo>
                    <a:cubicBezTo>
                      <a:pt x="499" y="896"/>
                      <a:pt x="500" y="896"/>
                      <a:pt x="500" y="896"/>
                    </a:cubicBezTo>
                    <a:cubicBezTo>
                      <a:pt x="502" y="898"/>
                      <a:pt x="505" y="899"/>
                      <a:pt x="508" y="900"/>
                    </a:cubicBezTo>
                    <a:cubicBezTo>
                      <a:pt x="507" y="903"/>
                      <a:pt x="507" y="906"/>
                      <a:pt x="506" y="909"/>
                    </a:cubicBezTo>
                    <a:close/>
                    <a:moveTo>
                      <a:pt x="508" y="901"/>
                    </a:moveTo>
                    <a:cubicBezTo>
                      <a:pt x="509" y="901"/>
                      <a:pt x="509" y="901"/>
                      <a:pt x="509" y="901"/>
                    </a:cubicBezTo>
                    <a:cubicBezTo>
                      <a:pt x="511" y="902"/>
                      <a:pt x="513" y="903"/>
                      <a:pt x="514" y="904"/>
                    </a:cubicBezTo>
                    <a:cubicBezTo>
                      <a:pt x="514" y="907"/>
                      <a:pt x="513" y="909"/>
                      <a:pt x="512" y="912"/>
                    </a:cubicBezTo>
                    <a:cubicBezTo>
                      <a:pt x="512" y="913"/>
                      <a:pt x="512" y="913"/>
                      <a:pt x="512" y="914"/>
                    </a:cubicBezTo>
                    <a:cubicBezTo>
                      <a:pt x="511" y="913"/>
                      <a:pt x="510" y="912"/>
                      <a:pt x="508" y="911"/>
                    </a:cubicBezTo>
                    <a:cubicBezTo>
                      <a:pt x="508" y="910"/>
                      <a:pt x="507" y="910"/>
                      <a:pt x="507" y="910"/>
                    </a:cubicBezTo>
                    <a:cubicBezTo>
                      <a:pt x="507" y="907"/>
                      <a:pt x="508" y="904"/>
                      <a:pt x="508" y="901"/>
                    </a:cubicBezTo>
                    <a:close/>
                    <a:moveTo>
                      <a:pt x="506" y="910"/>
                    </a:moveTo>
                    <a:cubicBezTo>
                      <a:pt x="506" y="912"/>
                      <a:pt x="505" y="914"/>
                      <a:pt x="505" y="916"/>
                    </a:cubicBezTo>
                    <a:cubicBezTo>
                      <a:pt x="505" y="916"/>
                      <a:pt x="505" y="917"/>
                      <a:pt x="505" y="918"/>
                    </a:cubicBezTo>
                    <a:cubicBezTo>
                      <a:pt x="503" y="917"/>
                      <a:pt x="502" y="916"/>
                      <a:pt x="501" y="915"/>
                    </a:cubicBezTo>
                    <a:cubicBezTo>
                      <a:pt x="499" y="914"/>
                      <a:pt x="498" y="914"/>
                      <a:pt x="496" y="913"/>
                    </a:cubicBezTo>
                    <a:cubicBezTo>
                      <a:pt x="496" y="913"/>
                      <a:pt x="496" y="913"/>
                      <a:pt x="496" y="913"/>
                    </a:cubicBezTo>
                    <a:cubicBezTo>
                      <a:pt x="497" y="910"/>
                      <a:pt x="497" y="908"/>
                      <a:pt x="497" y="905"/>
                    </a:cubicBezTo>
                    <a:cubicBezTo>
                      <a:pt x="500" y="907"/>
                      <a:pt x="503" y="908"/>
                      <a:pt x="506" y="910"/>
                    </a:cubicBezTo>
                    <a:close/>
                    <a:moveTo>
                      <a:pt x="497" y="904"/>
                    </a:moveTo>
                    <a:cubicBezTo>
                      <a:pt x="496" y="906"/>
                      <a:pt x="496" y="908"/>
                      <a:pt x="496" y="910"/>
                    </a:cubicBezTo>
                    <a:cubicBezTo>
                      <a:pt x="496" y="911"/>
                      <a:pt x="496" y="912"/>
                      <a:pt x="495" y="912"/>
                    </a:cubicBezTo>
                    <a:cubicBezTo>
                      <a:pt x="493" y="911"/>
                      <a:pt x="491" y="910"/>
                      <a:pt x="488" y="909"/>
                    </a:cubicBezTo>
                    <a:cubicBezTo>
                      <a:pt x="488" y="908"/>
                      <a:pt x="487" y="908"/>
                      <a:pt x="486" y="908"/>
                    </a:cubicBezTo>
                    <a:cubicBezTo>
                      <a:pt x="487" y="905"/>
                      <a:pt x="487" y="902"/>
                      <a:pt x="488" y="899"/>
                    </a:cubicBezTo>
                    <a:cubicBezTo>
                      <a:pt x="491" y="901"/>
                      <a:pt x="494" y="903"/>
                      <a:pt x="497" y="904"/>
                    </a:cubicBezTo>
                    <a:close/>
                    <a:moveTo>
                      <a:pt x="478" y="917"/>
                    </a:moveTo>
                    <a:cubicBezTo>
                      <a:pt x="478" y="915"/>
                      <a:pt x="478" y="913"/>
                      <a:pt x="478" y="911"/>
                    </a:cubicBezTo>
                    <a:cubicBezTo>
                      <a:pt x="478" y="908"/>
                      <a:pt x="478" y="906"/>
                      <a:pt x="478" y="904"/>
                    </a:cubicBezTo>
                    <a:cubicBezTo>
                      <a:pt x="480" y="905"/>
                      <a:pt x="483" y="907"/>
                      <a:pt x="485" y="908"/>
                    </a:cubicBezTo>
                    <a:cubicBezTo>
                      <a:pt x="484" y="910"/>
                      <a:pt x="484" y="912"/>
                      <a:pt x="483" y="913"/>
                    </a:cubicBezTo>
                    <a:cubicBezTo>
                      <a:pt x="483" y="916"/>
                      <a:pt x="483" y="918"/>
                      <a:pt x="482" y="920"/>
                    </a:cubicBezTo>
                    <a:cubicBezTo>
                      <a:pt x="481" y="919"/>
                      <a:pt x="479" y="918"/>
                      <a:pt x="478" y="917"/>
                    </a:cubicBezTo>
                    <a:close/>
                    <a:moveTo>
                      <a:pt x="482" y="921"/>
                    </a:moveTo>
                    <a:cubicBezTo>
                      <a:pt x="482" y="923"/>
                      <a:pt x="481" y="926"/>
                      <a:pt x="480" y="928"/>
                    </a:cubicBezTo>
                    <a:cubicBezTo>
                      <a:pt x="479" y="927"/>
                      <a:pt x="478" y="926"/>
                      <a:pt x="476" y="925"/>
                    </a:cubicBezTo>
                    <a:cubicBezTo>
                      <a:pt x="477" y="923"/>
                      <a:pt x="477" y="920"/>
                      <a:pt x="478" y="918"/>
                    </a:cubicBezTo>
                    <a:cubicBezTo>
                      <a:pt x="479" y="919"/>
                      <a:pt x="481" y="920"/>
                      <a:pt x="482" y="921"/>
                    </a:cubicBezTo>
                    <a:close/>
                    <a:moveTo>
                      <a:pt x="478" y="903"/>
                    </a:moveTo>
                    <a:cubicBezTo>
                      <a:pt x="478" y="899"/>
                      <a:pt x="477" y="895"/>
                      <a:pt x="477" y="891"/>
                    </a:cubicBezTo>
                    <a:cubicBezTo>
                      <a:pt x="480" y="894"/>
                      <a:pt x="483" y="896"/>
                      <a:pt x="487" y="898"/>
                    </a:cubicBezTo>
                    <a:cubicBezTo>
                      <a:pt x="487" y="898"/>
                      <a:pt x="487" y="898"/>
                      <a:pt x="487" y="898"/>
                    </a:cubicBezTo>
                    <a:cubicBezTo>
                      <a:pt x="486" y="901"/>
                      <a:pt x="486" y="904"/>
                      <a:pt x="485" y="907"/>
                    </a:cubicBezTo>
                    <a:cubicBezTo>
                      <a:pt x="483" y="906"/>
                      <a:pt x="480" y="904"/>
                      <a:pt x="478" y="903"/>
                    </a:cubicBezTo>
                    <a:close/>
                    <a:moveTo>
                      <a:pt x="487" y="895"/>
                    </a:moveTo>
                    <a:cubicBezTo>
                      <a:pt x="487" y="895"/>
                      <a:pt x="487" y="896"/>
                      <a:pt x="487" y="897"/>
                    </a:cubicBezTo>
                    <a:cubicBezTo>
                      <a:pt x="484" y="895"/>
                      <a:pt x="480" y="892"/>
                      <a:pt x="477" y="890"/>
                    </a:cubicBezTo>
                    <a:cubicBezTo>
                      <a:pt x="477" y="890"/>
                      <a:pt x="477" y="890"/>
                      <a:pt x="477" y="890"/>
                    </a:cubicBezTo>
                    <a:cubicBezTo>
                      <a:pt x="476" y="887"/>
                      <a:pt x="476" y="884"/>
                      <a:pt x="476" y="882"/>
                    </a:cubicBezTo>
                    <a:cubicBezTo>
                      <a:pt x="478" y="883"/>
                      <a:pt x="481" y="885"/>
                      <a:pt x="483" y="886"/>
                    </a:cubicBezTo>
                    <a:cubicBezTo>
                      <a:pt x="485" y="887"/>
                      <a:pt x="486" y="888"/>
                      <a:pt x="488" y="889"/>
                    </a:cubicBezTo>
                    <a:cubicBezTo>
                      <a:pt x="488" y="891"/>
                      <a:pt x="488" y="893"/>
                      <a:pt x="487" y="895"/>
                    </a:cubicBezTo>
                    <a:close/>
                    <a:moveTo>
                      <a:pt x="464" y="907"/>
                    </a:moveTo>
                    <a:cubicBezTo>
                      <a:pt x="464" y="903"/>
                      <a:pt x="463" y="899"/>
                      <a:pt x="463" y="894"/>
                    </a:cubicBezTo>
                    <a:cubicBezTo>
                      <a:pt x="467" y="897"/>
                      <a:pt x="470" y="899"/>
                      <a:pt x="473" y="901"/>
                    </a:cubicBezTo>
                    <a:cubicBezTo>
                      <a:pt x="474" y="902"/>
                      <a:pt x="475" y="902"/>
                      <a:pt x="476" y="903"/>
                    </a:cubicBezTo>
                    <a:cubicBezTo>
                      <a:pt x="476" y="903"/>
                      <a:pt x="476" y="904"/>
                      <a:pt x="476" y="904"/>
                    </a:cubicBezTo>
                    <a:cubicBezTo>
                      <a:pt x="476" y="908"/>
                      <a:pt x="476" y="912"/>
                      <a:pt x="476" y="915"/>
                    </a:cubicBezTo>
                    <a:cubicBezTo>
                      <a:pt x="472" y="913"/>
                      <a:pt x="468" y="910"/>
                      <a:pt x="464" y="907"/>
                    </a:cubicBezTo>
                    <a:close/>
                    <a:moveTo>
                      <a:pt x="475" y="916"/>
                    </a:moveTo>
                    <a:cubicBezTo>
                      <a:pt x="475" y="919"/>
                      <a:pt x="475" y="922"/>
                      <a:pt x="474" y="924"/>
                    </a:cubicBezTo>
                    <a:cubicBezTo>
                      <a:pt x="471" y="922"/>
                      <a:pt x="467" y="919"/>
                      <a:pt x="463" y="917"/>
                    </a:cubicBezTo>
                    <a:cubicBezTo>
                      <a:pt x="464" y="914"/>
                      <a:pt x="464" y="911"/>
                      <a:pt x="464" y="908"/>
                    </a:cubicBezTo>
                    <a:cubicBezTo>
                      <a:pt x="468" y="911"/>
                      <a:pt x="471" y="914"/>
                      <a:pt x="475" y="916"/>
                    </a:cubicBezTo>
                    <a:close/>
                    <a:moveTo>
                      <a:pt x="473" y="940"/>
                    </a:moveTo>
                    <a:cubicBezTo>
                      <a:pt x="473" y="939"/>
                      <a:pt x="473" y="939"/>
                      <a:pt x="473" y="938"/>
                    </a:cubicBezTo>
                    <a:cubicBezTo>
                      <a:pt x="473" y="938"/>
                      <a:pt x="474" y="938"/>
                      <a:pt x="474" y="938"/>
                    </a:cubicBezTo>
                    <a:cubicBezTo>
                      <a:pt x="474" y="938"/>
                      <a:pt x="473" y="937"/>
                      <a:pt x="473" y="937"/>
                    </a:cubicBezTo>
                    <a:cubicBezTo>
                      <a:pt x="474" y="935"/>
                      <a:pt x="475" y="932"/>
                      <a:pt x="475" y="930"/>
                    </a:cubicBezTo>
                    <a:cubicBezTo>
                      <a:pt x="476" y="929"/>
                      <a:pt x="476" y="928"/>
                      <a:pt x="476" y="927"/>
                    </a:cubicBezTo>
                    <a:cubicBezTo>
                      <a:pt x="477" y="927"/>
                      <a:pt x="479" y="928"/>
                      <a:pt x="480" y="929"/>
                    </a:cubicBezTo>
                    <a:cubicBezTo>
                      <a:pt x="480" y="930"/>
                      <a:pt x="480" y="931"/>
                      <a:pt x="479" y="932"/>
                    </a:cubicBezTo>
                    <a:cubicBezTo>
                      <a:pt x="478" y="935"/>
                      <a:pt x="477" y="937"/>
                      <a:pt x="476" y="940"/>
                    </a:cubicBezTo>
                    <a:cubicBezTo>
                      <a:pt x="476" y="941"/>
                      <a:pt x="476" y="942"/>
                      <a:pt x="475" y="943"/>
                    </a:cubicBezTo>
                    <a:cubicBezTo>
                      <a:pt x="474" y="944"/>
                      <a:pt x="473" y="944"/>
                      <a:pt x="472" y="944"/>
                    </a:cubicBezTo>
                    <a:cubicBezTo>
                      <a:pt x="472" y="943"/>
                      <a:pt x="473" y="941"/>
                      <a:pt x="473" y="940"/>
                    </a:cubicBezTo>
                    <a:close/>
                    <a:moveTo>
                      <a:pt x="478" y="942"/>
                    </a:moveTo>
                    <a:cubicBezTo>
                      <a:pt x="479" y="939"/>
                      <a:pt x="480" y="936"/>
                      <a:pt x="481" y="934"/>
                    </a:cubicBezTo>
                    <a:cubicBezTo>
                      <a:pt x="481" y="932"/>
                      <a:pt x="482" y="931"/>
                      <a:pt x="482" y="930"/>
                    </a:cubicBezTo>
                    <a:cubicBezTo>
                      <a:pt x="486" y="932"/>
                      <a:pt x="489" y="934"/>
                      <a:pt x="493" y="936"/>
                    </a:cubicBezTo>
                    <a:cubicBezTo>
                      <a:pt x="493" y="937"/>
                      <a:pt x="493" y="937"/>
                      <a:pt x="493" y="937"/>
                    </a:cubicBezTo>
                    <a:cubicBezTo>
                      <a:pt x="493" y="938"/>
                      <a:pt x="493" y="938"/>
                      <a:pt x="493" y="939"/>
                    </a:cubicBezTo>
                    <a:cubicBezTo>
                      <a:pt x="490" y="940"/>
                      <a:pt x="487" y="941"/>
                      <a:pt x="484" y="941"/>
                    </a:cubicBezTo>
                    <a:cubicBezTo>
                      <a:pt x="482" y="942"/>
                      <a:pt x="480" y="942"/>
                      <a:pt x="478" y="943"/>
                    </a:cubicBezTo>
                    <a:cubicBezTo>
                      <a:pt x="478" y="942"/>
                      <a:pt x="478" y="942"/>
                      <a:pt x="478" y="942"/>
                    </a:cubicBezTo>
                    <a:close/>
                    <a:moveTo>
                      <a:pt x="482" y="929"/>
                    </a:moveTo>
                    <a:cubicBezTo>
                      <a:pt x="483" y="927"/>
                      <a:pt x="483" y="924"/>
                      <a:pt x="484" y="922"/>
                    </a:cubicBezTo>
                    <a:cubicBezTo>
                      <a:pt x="486" y="923"/>
                      <a:pt x="488" y="925"/>
                      <a:pt x="490" y="926"/>
                    </a:cubicBezTo>
                    <a:cubicBezTo>
                      <a:pt x="491" y="927"/>
                      <a:pt x="492" y="927"/>
                      <a:pt x="493" y="928"/>
                    </a:cubicBezTo>
                    <a:cubicBezTo>
                      <a:pt x="493" y="930"/>
                      <a:pt x="493" y="932"/>
                      <a:pt x="493" y="934"/>
                    </a:cubicBezTo>
                    <a:cubicBezTo>
                      <a:pt x="493" y="934"/>
                      <a:pt x="493" y="935"/>
                      <a:pt x="493" y="935"/>
                    </a:cubicBezTo>
                    <a:cubicBezTo>
                      <a:pt x="489" y="933"/>
                      <a:pt x="486" y="931"/>
                      <a:pt x="482" y="929"/>
                    </a:cubicBezTo>
                    <a:close/>
                    <a:moveTo>
                      <a:pt x="493" y="927"/>
                    </a:moveTo>
                    <a:cubicBezTo>
                      <a:pt x="490" y="925"/>
                      <a:pt x="487" y="923"/>
                      <a:pt x="484" y="921"/>
                    </a:cubicBezTo>
                    <a:cubicBezTo>
                      <a:pt x="484" y="919"/>
                      <a:pt x="485" y="917"/>
                      <a:pt x="485" y="915"/>
                    </a:cubicBezTo>
                    <a:cubicBezTo>
                      <a:pt x="485" y="913"/>
                      <a:pt x="486" y="911"/>
                      <a:pt x="486" y="909"/>
                    </a:cubicBezTo>
                    <a:cubicBezTo>
                      <a:pt x="489" y="910"/>
                      <a:pt x="492" y="912"/>
                      <a:pt x="495" y="913"/>
                    </a:cubicBezTo>
                    <a:cubicBezTo>
                      <a:pt x="495" y="918"/>
                      <a:pt x="494" y="922"/>
                      <a:pt x="494" y="926"/>
                    </a:cubicBezTo>
                    <a:cubicBezTo>
                      <a:pt x="494" y="926"/>
                      <a:pt x="494" y="927"/>
                      <a:pt x="494" y="927"/>
                    </a:cubicBezTo>
                    <a:cubicBezTo>
                      <a:pt x="493" y="927"/>
                      <a:pt x="493" y="927"/>
                      <a:pt x="493" y="927"/>
                    </a:cubicBezTo>
                    <a:close/>
                    <a:moveTo>
                      <a:pt x="494" y="937"/>
                    </a:moveTo>
                    <a:cubicBezTo>
                      <a:pt x="495" y="938"/>
                      <a:pt x="496" y="938"/>
                      <a:pt x="496" y="938"/>
                    </a:cubicBezTo>
                    <a:cubicBezTo>
                      <a:pt x="496" y="938"/>
                      <a:pt x="495" y="939"/>
                      <a:pt x="494" y="939"/>
                    </a:cubicBezTo>
                    <a:cubicBezTo>
                      <a:pt x="494" y="938"/>
                      <a:pt x="494" y="938"/>
                      <a:pt x="494" y="937"/>
                    </a:cubicBezTo>
                    <a:close/>
                    <a:moveTo>
                      <a:pt x="495" y="928"/>
                    </a:moveTo>
                    <a:cubicBezTo>
                      <a:pt x="495" y="923"/>
                      <a:pt x="496" y="918"/>
                      <a:pt x="496" y="914"/>
                    </a:cubicBezTo>
                    <a:cubicBezTo>
                      <a:pt x="497" y="914"/>
                      <a:pt x="498" y="915"/>
                      <a:pt x="499" y="915"/>
                    </a:cubicBezTo>
                    <a:cubicBezTo>
                      <a:pt x="501" y="916"/>
                      <a:pt x="502" y="918"/>
                      <a:pt x="504" y="919"/>
                    </a:cubicBezTo>
                    <a:cubicBezTo>
                      <a:pt x="504" y="922"/>
                      <a:pt x="504" y="925"/>
                      <a:pt x="503" y="929"/>
                    </a:cubicBezTo>
                    <a:cubicBezTo>
                      <a:pt x="503" y="929"/>
                      <a:pt x="503" y="931"/>
                      <a:pt x="502" y="933"/>
                    </a:cubicBezTo>
                    <a:cubicBezTo>
                      <a:pt x="500" y="931"/>
                      <a:pt x="497" y="930"/>
                      <a:pt x="495" y="928"/>
                    </a:cubicBezTo>
                    <a:close/>
                    <a:moveTo>
                      <a:pt x="505" y="928"/>
                    </a:moveTo>
                    <a:cubicBezTo>
                      <a:pt x="505" y="927"/>
                      <a:pt x="505" y="924"/>
                      <a:pt x="506" y="919"/>
                    </a:cubicBezTo>
                    <a:cubicBezTo>
                      <a:pt x="507" y="920"/>
                      <a:pt x="509" y="921"/>
                      <a:pt x="510" y="922"/>
                    </a:cubicBezTo>
                    <a:cubicBezTo>
                      <a:pt x="510" y="922"/>
                      <a:pt x="510" y="923"/>
                      <a:pt x="510" y="924"/>
                    </a:cubicBezTo>
                    <a:cubicBezTo>
                      <a:pt x="509" y="927"/>
                      <a:pt x="509" y="930"/>
                      <a:pt x="509" y="933"/>
                    </a:cubicBezTo>
                    <a:cubicBezTo>
                      <a:pt x="507" y="934"/>
                      <a:pt x="506" y="934"/>
                      <a:pt x="505" y="935"/>
                    </a:cubicBezTo>
                    <a:cubicBezTo>
                      <a:pt x="505" y="935"/>
                      <a:pt x="504" y="934"/>
                      <a:pt x="504" y="934"/>
                    </a:cubicBezTo>
                    <a:cubicBezTo>
                      <a:pt x="504" y="932"/>
                      <a:pt x="505" y="929"/>
                      <a:pt x="505" y="928"/>
                    </a:cubicBezTo>
                    <a:close/>
                    <a:moveTo>
                      <a:pt x="506" y="918"/>
                    </a:moveTo>
                    <a:cubicBezTo>
                      <a:pt x="506" y="916"/>
                      <a:pt x="507" y="914"/>
                      <a:pt x="507" y="911"/>
                    </a:cubicBezTo>
                    <a:cubicBezTo>
                      <a:pt x="507" y="911"/>
                      <a:pt x="508" y="912"/>
                      <a:pt x="508" y="912"/>
                    </a:cubicBezTo>
                    <a:cubicBezTo>
                      <a:pt x="509" y="913"/>
                      <a:pt x="511" y="914"/>
                      <a:pt x="512" y="915"/>
                    </a:cubicBezTo>
                    <a:cubicBezTo>
                      <a:pt x="511" y="917"/>
                      <a:pt x="511" y="919"/>
                      <a:pt x="511" y="921"/>
                    </a:cubicBezTo>
                    <a:cubicBezTo>
                      <a:pt x="509" y="920"/>
                      <a:pt x="507" y="919"/>
                      <a:pt x="506" y="918"/>
                    </a:cubicBezTo>
                    <a:close/>
                    <a:moveTo>
                      <a:pt x="512" y="921"/>
                    </a:moveTo>
                    <a:cubicBezTo>
                      <a:pt x="512" y="920"/>
                      <a:pt x="513" y="918"/>
                      <a:pt x="513" y="916"/>
                    </a:cubicBezTo>
                    <a:cubicBezTo>
                      <a:pt x="514" y="917"/>
                      <a:pt x="515" y="918"/>
                      <a:pt x="517" y="919"/>
                    </a:cubicBezTo>
                    <a:cubicBezTo>
                      <a:pt x="518" y="919"/>
                      <a:pt x="519" y="920"/>
                      <a:pt x="520" y="921"/>
                    </a:cubicBezTo>
                    <a:cubicBezTo>
                      <a:pt x="520" y="921"/>
                      <a:pt x="520" y="921"/>
                      <a:pt x="520" y="921"/>
                    </a:cubicBezTo>
                    <a:cubicBezTo>
                      <a:pt x="520" y="923"/>
                      <a:pt x="519" y="924"/>
                      <a:pt x="519" y="925"/>
                    </a:cubicBezTo>
                    <a:cubicBezTo>
                      <a:pt x="517" y="924"/>
                      <a:pt x="514" y="923"/>
                      <a:pt x="512" y="921"/>
                    </a:cubicBezTo>
                    <a:close/>
                    <a:moveTo>
                      <a:pt x="519" y="919"/>
                    </a:moveTo>
                    <a:cubicBezTo>
                      <a:pt x="517" y="918"/>
                      <a:pt x="515" y="916"/>
                      <a:pt x="513" y="915"/>
                    </a:cubicBezTo>
                    <a:cubicBezTo>
                      <a:pt x="513" y="914"/>
                      <a:pt x="513" y="914"/>
                      <a:pt x="513" y="914"/>
                    </a:cubicBezTo>
                    <a:cubicBezTo>
                      <a:pt x="514" y="911"/>
                      <a:pt x="515" y="908"/>
                      <a:pt x="515" y="905"/>
                    </a:cubicBezTo>
                    <a:cubicBezTo>
                      <a:pt x="515" y="905"/>
                      <a:pt x="515" y="905"/>
                      <a:pt x="515" y="904"/>
                    </a:cubicBezTo>
                    <a:cubicBezTo>
                      <a:pt x="516" y="905"/>
                      <a:pt x="517" y="906"/>
                      <a:pt x="518" y="906"/>
                    </a:cubicBezTo>
                    <a:cubicBezTo>
                      <a:pt x="520" y="907"/>
                      <a:pt x="521" y="907"/>
                      <a:pt x="523" y="908"/>
                    </a:cubicBezTo>
                    <a:cubicBezTo>
                      <a:pt x="522" y="910"/>
                      <a:pt x="522" y="912"/>
                      <a:pt x="522" y="914"/>
                    </a:cubicBezTo>
                    <a:cubicBezTo>
                      <a:pt x="521" y="916"/>
                      <a:pt x="521" y="918"/>
                      <a:pt x="520" y="920"/>
                    </a:cubicBezTo>
                    <a:cubicBezTo>
                      <a:pt x="520" y="919"/>
                      <a:pt x="519" y="919"/>
                      <a:pt x="519" y="919"/>
                    </a:cubicBezTo>
                    <a:close/>
                    <a:moveTo>
                      <a:pt x="521" y="925"/>
                    </a:moveTo>
                    <a:cubicBezTo>
                      <a:pt x="521" y="924"/>
                      <a:pt x="521" y="923"/>
                      <a:pt x="521" y="921"/>
                    </a:cubicBezTo>
                    <a:cubicBezTo>
                      <a:pt x="523" y="922"/>
                      <a:pt x="524" y="922"/>
                      <a:pt x="525" y="923"/>
                    </a:cubicBezTo>
                    <a:cubicBezTo>
                      <a:pt x="524" y="924"/>
                      <a:pt x="522" y="925"/>
                      <a:pt x="521" y="926"/>
                    </a:cubicBezTo>
                    <a:cubicBezTo>
                      <a:pt x="521" y="926"/>
                      <a:pt x="521" y="926"/>
                      <a:pt x="521" y="926"/>
                    </a:cubicBezTo>
                    <a:cubicBezTo>
                      <a:pt x="521" y="926"/>
                      <a:pt x="521" y="926"/>
                      <a:pt x="521" y="925"/>
                    </a:cubicBezTo>
                    <a:close/>
                    <a:moveTo>
                      <a:pt x="521" y="920"/>
                    </a:moveTo>
                    <a:cubicBezTo>
                      <a:pt x="522" y="919"/>
                      <a:pt x="522" y="918"/>
                      <a:pt x="522" y="916"/>
                    </a:cubicBezTo>
                    <a:cubicBezTo>
                      <a:pt x="523" y="914"/>
                      <a:pt x="523" y="911"/>
                      <a:pt x="524" y="908"/>
                    </a:cubicBezTo>
                    <a:cubicBezTo>
                      <a:pt x="524" y="908"/>
                      <a:pt x="524" y="908"/>
                      <a:pt x="524" y="908"/>
                    </a:cubicBezTo>
                    <a:cubicBezTo>
                      <a:pt x="524" y="908"/>
                      <a:pt x="525" y="909"/>
                      <a:pt x="525" y="909"/>
                    </a:cubicBezTo>
                    <a:cubicBezTo>
                      <a:pt x="526" y="913"/>
                      <a:pt x="526" y="917"/>
                      <a:pt x="526" y="920"/>
                    </a:cubicBezTo>
                    <a:cubicBezTo>
                      <a:pt x="526" y="921"/>
                      <a:pt x="526" y="922"/>
                      <a:pt x="526" y="922"/>
                    </a:cubicBezTo>
                    <a:cubicBezTo>
                      <a:pt x="526" y="922"/>
                      <a:pt x="526" y="922"/>
                      <a:pt x="526" y="922"/>
                    </a:cubicBezTo>
                    <a:cubicBezTo>
                      <a:pt x="525" y="922"/>
                      <a:pt x="523" y="921"/>
                      <a:pt x="521" y="920"/>
                    </a:cubicBezTo>
                    <a:close/>
                    <a:moveTo>
                      <a:pt x="524" y="907"/>
                    </a:moveTo>
                    <a:cubicBezTo>
                      <a:pt x="524" y="906"/>
                      <a:pt x="524" y="906"/>
                      <a:pt x="524" y="905"/>
                    </a:cubicBezTo>
                    <a:cubicBezTo>
                      <a:pt x="525" y="906"/>
                      <a:pt x="525" y="907"/>
                      <a:pt x="525" y="908"/>
                    </a:cubicBezTo>
                    <a:cubicBezTo>
                      <a:pt x="525" y="908"/>
                      <a:pt x="524" y="907"/>
                      <a:pt x="524" y="907"/>
                    </a:cubicBezTo>
                    <a:close/>
                    <a:moveTo>
                      <a:pt x="523" y="907"/>
                    </a:moveTo>
                    <a:cubicBezTo>
                      <a:pt x="523" y="907"/>
                      <a:pt x="522" y="907"/>
                      <a:pt x="522" y="906"/>
                    </a:cubicBezTo>
                    <a:cubicBezTo>
                      <a:pt x="519" y="906"/>
                      <a:pt x="517" y="904"/>
                      <a:pt x="515" y="903"/>
                    </a:cubicBezTo>
                    <a:cubicBezTo>
                      <a:pt x="515" y="902"/>
                      <a:pt x="515" y="901"/>
                      <a:pt x="515" y="900"/>
                    </a:cubicBezTo>
                    <a:cubicBezTo>
                      <a:pt x="515" y="900"/>
                      <a:pt x="516" y="893"/>
                      <a:pt x="518" y="896"/>
                    </a:cubicBezTo>
                    <a:cubicBezTo>
                      <a:pt x="518" y="896"/>
                      <a:pt x="518" y="896"/>
                      <a:pt x="518" y="896"/>
                    </a:cubicBezTo>
                    <a:cubicBezTo>
                      <a:pt x="518" y="895"/>
                      <a:pt x="517" y="895"/>
                      <a:pt x="517" y="895"/>
                    </a:cubicBezTo>
                    <a:cubicBezTo>
                      <a:pt x="517" y="895"/>
                      <a:pt x="516" y="895"/>
                      <a:pt x="516" y="895"/>
                    </a:cubicBezTo>
                    <a:cubicBezTo>
                      <a:pt x="515" y="897"/>
                      <a:pt x="515" y="900"/>
                      <a:pt x="515" y="902"/>
                    </a:cubicBezTo>
                    <a:cubicBezTo>
                      <a:pt x="515" y="902"/>
                      <a:pt x="514" y="903"/>
                      <a:pt x="514" y="903"/>
                    </a:cubicBezTo>
                    <a:cubicBezTo>
                      <a:pt x="514" y="902"/>
                      <a:pt x="513" y="902"/>
                      <a:pt x="512" y="902"/>
                    </a:cubicBezTo>
                    <a:cubicBezTo>
                      <a:pt x="511" y="901"/>
                      <a:pt x="510" y="900"/>
                      <a:pt x="508" y="900"/>
                    </a:cubicBezTo>
                    <a:cubicBezTo>
                      <a:pt x="509" y="895"/>
                      <a:pt x="510" y="891"/>
                      <a:pt x="510" y="891"/>
                    </a:cubicBezTo>
                    <a:cubicBezTo>
                      <a:pt x="510" y="891"/>
                      <a:pt x="510" y="891"/>
                      <a:pt x="510" y="891"/>
                    </a:cubicBezTo>
                    <a:cubicBezTo>
                      <a:pt x="510" y="891"/>
                      <a:pt x="510" y="891"/>
                      <a:pt x="510" y="891"/>
                    </a:cubicBezTo>
                    <a:cubicBezTo>
                      <a:pt x="510" y="891"/>
                      <a:pt x="510" y="891"/>
                      <a:pt x="510" y="891"/>
                    </a:cubicBezTo>
                    <a:cubicBezTo>
                      <a:pt x="509" y="894"/>
                      <a:pt x="509" y="897"/>
                      <a:pt x="508" y="899"/>
                    </a:cubicBezTo>
                    <a:cubicBezTo>
                      <a:pt x="506" y="899"/>
                      <a:pt x="505" y="898"/>
                      <a:pt x="503" y="897"/>
                    </a:cubicBezTo>
                    <a:cubicBezTo>
                      <a:pt x="501" y="896"/>
                      <a:pt x="500" y="895"/>
                      <a:pt x="499" y="894"/>
                    </a:cubicBezTo>
                    <a:cubicBezTo>
                      <a:pt x="499" y="892"/>
                      <a:pt x="499" y="891"/>
                      <a:pt x="500" y="889"/>
                    </a:cubicBezTo>
                    <a:cubicBezTo>
                      <a:pt x="500" y="887"/>
                      <a:pt x="501" y="886"/>
                      <a:pt x="501" y="885"/>
                    </a:cubicBezTo>
                    <a:cubicBezTo>
                      <a:pt x="501" y="885"/>
                      <a:pt x="501" y="885"/>
                      <a:pt x="501" y="885"/>
                    </a:cubicBezTo>
                    <a:cubicBezTo>
                      <a:pt x="500" y="885"/>
                      <a:pt x="500" y="885"/>
                      <a:pt x="500" y="885"/>
                    </a:cubicBezTo>
                    <a:cubicBezTo>
                      <a:pt x="500" y="886"/>
                      <a:pt x="500" y="887"/>
                      <a:pt x="500" y="888"/>
                    </a:cubicBezTo>
                    <a:cubicBezTo>
                      <a:pt x="499" y="890"/>
                      <a:pt x="499" y="892"/>
                      <a:pt x="498" y="894"/>
                    </a:cubicBezTo>
                    <a:cubicBezTo>
                      <a:pt x="497" y="893"/>
                      <a:pt x="496" y="892"/>
                      <a:pt x="495" y="891"/>
                    </a:cubicBezTo>
                    <a:cubicBezTo>
                      <a:pt x="493" y="890"/>
                      <a:pt x="490" y="889"/>
                      <a:pt x="488" y="888"/>
                    </a:cubicBezTo>
                    <a:cubicBezTo>
                      <a:pt x="488" y="885"/>
                      <a:pt x="488" y="882"/>
                      <a:pt x="489" y="880"/>
                    </a:cubicBezTo>
                    <a:cubicBezTo>
                      <a:pt x="489" y="880"/>
                      <a:pt x="489" y="880"/>
                      <a:pt x="489" y="880"/>
                    </a:cubicBezTo>
                    <a:cubicBezTo>
                      <a:pt x="488" y="882"/>
                      <a:pt x="488" y="885"/>
                      <a:pt x="488" y="887"/>
                    </a:cubicBezTo>
                    <a:cubicBezTo>
                      <a:pt x="487" y="887"/>
                      <a:pt x="487" y="887"/>
                      <a:pt x="486" y="887"/>
                    </a:cubicBezTo>
                    <a:cubicBezTo>
                      <a:pt x="483" y="885"/>
                      <a:pt x="480" y="883"/>
                      <a:pt x="477" y="881"/>
                    </a:cubicBezTo>
                    <a:cubicBezTo>
                      <a:pt x="477" y="881"/>
                      <a:pt x="476" y="881"/>
                      <a:pt x="475" y="880"/>
                    </a:cubicBezTo>
                    <a:cubicBezTo>
                      <a:pt x="475" y="880"/>
                      <a:pt x="475" y="879"/>
                      <a:pt x="475" y="879"/>
                    </a:cubicBezTo>
                    <a:cubicBezTo>
                      <a:pt x="475" y="878"/>
                      <a:pt x="475" y="876"/>
                      <a:pt x="474" y="873"/>
                    </a:cubicBezTo>
                    <a:cubicBezTo>
                      <a:pt x="476" y="874"/>
                      <a:pt x="477" y="874"/>
                      <a:pt x="479" y="874"/>
                    </a:cubicBezTo>
                    <a:cubicBezTo>
                      <a:pt x="488" y="876"/>
                      <a:pt x="495" y="879"/>
                      <a:pt x="502" y="884"/>
                    </a:cubicBezTo>
                    <a:cubicBezTo>
                      <a:pt x="508" y="888"/>
                      <a:pt x="515" y="891"/>
                      <a:pt x="520" y="897"/>
                    </a:cubicBezTo>
                    <a:cubicBezTo>
                      <a:pt x="522" y="899"/>
                      <a:pt x="523" y="901"/>
                      <a:pt x="524" y="904"/>
                    </a:cubicBezTo>
                    <a:cubicBezTo>
                      <a:pt x="524" y="905"/>
                      <a:pt x="523" y="906"/>
                      <a:pt x="523" y="907"/>
                    </a:cubicBezTo>
                    <a:close/>
                    <a:moveTo>
                      <a:pt x="474" y="879"/>
                    </a:moveTo>
                    <a:cubicBezTo>
                      <a:pt x="472" y="878"/>
                      <a:pt x="470" y="877"/>
                      <a:pt x="468" y="875"/>
                    </a:cubicBezTo>
                    <a:cubicBezTo>
                      <a:pt x="467" y="874"/>
                      <a:pt x="465" y="873"/>
                      <a:pt x="463" y="872"/>
                    </a:cubicBezTo>
                    <a:cubicBezTo>
                      <a:pt x="463" y="872"/>
                      <a:pt x="463" y="872"/>
                      <a:pt x="463" y="872"/>
                    </a:cubicBezTo>
                    <a:cubicBezTo>
                      <a:pt x="467" y="872"/>
                      <a:pt x="470" y="873"/>
                      <a:pt x="474" y="873"/>
                    </a:cubicBezTo>
                    <a:cubicBezTo>
                      <a:pt x="474" y="875"/>
                      <a:pt x="474" y="877"/>
                      <a:pt x="474" y="879"/>
                    </a:cubicBezTo>
                    <a:close/>
                    <a:moveTo>
                      <a:pt x="463" y="880"/>
                    </a:moveTo>
                    <a:cubicBezTo>
                      <a:pt x="461" y="878"/>
                      <a:pt x="459" y="877"/>
                      <a:pt x="457" y="875"/>
                    </a:cubicBezTo>
                    <a:cubicBezTo>
                      <a:pt x="457" y="874"/>
                      <a:pt x="458" y="872"/>
                      <a:pt x="458" y="871"/>
                    </a:cubicBezTo>
                    <a:cubicBezTo>
                      <a:pt x="459" y="871"/>
                      <a:pt x="460" y="871"/>
                      <a:pt x="461" y="871"/>
                    </a:cubicBezTo>
                    <a:cubicBezTo>
                      <a:pt x="462" y="872"/>
                      <a:pt x="462" y="873"/>
                      <a:pt x="463" y="873"/>
                    </a:cubicBezTo>
                    <a:cubicBezTo>
                      <a:pt x="463" y="875"/>
                      <a:pt x="463" y="878"/>
                      <a:pt x="463" y="880"/>
                    </a:cubicBezTo>
                    <a:close/>
                    <a:moveTo>
                      <a:pt x="463" y="881"/>
                    </a:moveTo>
                    <a:cubicBezTo>
                      <a:pt x="463" y="883"/>
                      <a:pt x="463" y="885"/>
                      <a:pt x="463" y="887"/>
                    </a:cubicBezTo>
                    <a:cubicBezTo>
                      <a:pt x="462" y="889"/>
                      <a:pt x="462" y="891"/>
                      <a:pt x="462" y="893"/>
                    </a:cubicBezTo>
                    <a:cubicBezTo>
                      <a:pt x="460" y="891"/>
                      <a:pt x="459" y="890"/>
                      <a:pt x="457" y="889"/>
                    </a:cubicBezTo>
                    <a:cubicBezTo>
                      <a:pt x="457" y="885"/>
                      <a:pt x="457" y="880"/>
                      <a:pt x="457" y="876"/>
                    </a:cubicBezTo>
                    <a:cubicBezTo>
                      <a:pt x="459" y="878"/>
                      <a:pt x="461" y="880"/>
                      <a:pt x="463" y="881"/>
                    </a:cubicBezTo>
                    <a:close/>
                    <a:moveTo>
                      <a:pt x="462" y="894"/>
                    </a:moveTo>
                    <a:cubicBezTo>
                      <a:pt x="462" y="898"/>
                      <a:pt x="462" y="902"/>
                      <a:pt x="462" y="906"/>
                    </a:cubicBezTo>
                    <a:cubicBezTo>
                      <a:pt x="460" y="905"/>
                      <a:pt x="457" y="903"/>
                      <a:pt x="455" y="902"/>
                    </a:cubicBezTo>
                    <a:cubicBezTo>
                      <a:pt x="456" y="898"/>
                      <a:pt x="456" y="894"/>
                      <a:pt x="457" y="890"/>
                    </a:cubicBezTo>
                    <a:cubicBezTo>
                      <a:pt x="457" y="890"/>
                      <a:pt x="457" y="890"/>
                      <a:pt x="457" y="890"/>
                    </a:cubicBezTo>
                    <a:cubicBezTo>
                      <a:pt x="459" y="891"/>
                      <a:pt x="460" y="892"/>
                      <a:pt x="462" y="894"/>
                    </a:cubicBezTo>
                    <a:close/>
                    <a:moveTo>
                      <a:pt x="455" y="874"/>
                    </a:moveTo>
                    <a:cubicBezTo>
                      <a:pt x="454" y="873"/>
                      <a:pt x="453" y="872"/>
                      <a:pt x="451" y="871"/>
                    </a:cubicBezTo>
                    <a:cubicBezTo>
                      <a:pt x="451" y="871"/>
                      <a:pt x="451" y="870"/>
                      <a:pt x="451" y="870"/>
                    </a:cubicBezTo>
                    <a:cubicBezTo>
                      <a:pt x="453" y="870"/>
                      <a:pt x="455" y="871"/>
                      <a:pt x="456" y="871"/>
                    </a:cubicBezTo>
                    <a:cubicBezTo>
                      <a:pt x="456" y="872"/>
                      <a:pt x="455" y="873"/>
                      <a:pt x="455" y="874"/>
                    </a:cubicBezTo>
                    <a:close/>
                    <a:moveTo>
                      <a:pt x="747" y="394"/>
                    </a:moveTo>
                    <a:cubicBezTo>
                      <a:pt x="746" y="414"/>
                      <a:pt x="745" y="433"/>
                      <a:pt x="742" y="453"/>
                    </a:cubicBezTo>
                    <a:cubicBezTo>
                      <a:pt x="738" y="472"/>
                      <a:pt x="732" y="490"/>
                      <a:pt x="725" y="508"/>
                    </a:cubicBezTo>
                    <a:cubicBezTo>
                      <a:pt x="723" y="512"/>
                      <a:pt x="722" y="517"/>
                      <a:pt x="720" y="521"/>
                    </a:cubicBezTo>
                    <a:cubicBezTo>
                      <a:pt x="717" y="522"/>
                      <a:pt x="715" y="524"/>
                      <a:pt x="712" y="525"/>
                    </a:cubicBezTo>
                    <a:cubicBezTo>
                      <a:pt x="709" y="527"/>
                      <a:pt x="706" y="530"/>
                      <a:pt x="702" y="532"/>
                    </a:cubicBezTo>
                    <a:cubicBezTo>
                      <a:pt x="698" y="534"/>
                      <a:pt x="694" y="536"/>
                      <a:pt x="690" y="538"/>
                    </a:cubicBezTo>
                    <a:cubicBezTo>
                      <a:pt x="691" y="536"/>
                      <a:pt x="691" y="534"/>
                      <a:pt x="691" y="533"/>
                    </a:cubicBezTo>
                    <a:cubicBezTo>
                      <a:pt x="693" y="524"/>
                      <a:pt x="695" y="516"/>
                      <a:pt x="696" y="508"/>
                    </a:cubicBezTo>
                    <a:cubicBezTo>
                      <a:pt x="696" y="499"/>
                      <a:pt x="696" y="490"/>
                      <a:pt x="696" y="481"/>
                    </a:cubicBezTo>
                    <a:cubicBezTo>
                      <a:pt x="696" y="480"/>
                      <a:pt x="695" y="480"/>
                      <a:pt x="695" y="481"/>
                    </a:cubicBezTo>
                    <a:cubicBezTo>
                      <a:pt x="695" y="490"/>
                      <a:pt x="695" y="498"/>
                      <a:pt x="694" y="506"/>
                    </a:cubicBezTo>
                    <a:cubicBezTo>
                      <a:pt x="694" y="515"/>
                      <a:pt x="692" y="524"/>
                      <a:pt x="690" y="532"/>
                    </a:cubicBezTo>
                    <a:cubicBezTo>
                      <a:pt x="690" y="534"/>
                      <a:pt x="689" y="536"/>
                      <a:pt x="689" y="538"/>
                    </a:cubicBezTo>
                    <a:cubicBezTo>
                      <a:pt x="685" y="540"/>
                      <a:pt x="681" y="541"/>
                      <a:pt x="677" y="543"/>
                    </a:cubicBezTo>
                    <a:cubicBezTo>
                      <a:pt x="677" y="543"/>
                      <a:pt x="677" y="544"/>
                      <a:pt x="678" y="544"/>
                    </a:cubicBezTo>
                    <a:cubicBezTo>
                      <a:pt x="681" y="543"/>
                      <a:pt x="685" y="541"/>
                      <a:pt x="689" y="540"/>
                    </a:cubicBezTo>
                    <a:cubicBezTo>
                      <a:pt x="687" y="545"/>
                      <a:pt x="686" y="550"/>
                      <a:pt x="685" y="556"/>
                    </a:cubicBezTo>
                    <a:cubicBezTo>
                      <a:pt x="684" y="560"/>
                      <a:pt x="683" y="564"/>
                      <a:pt x="681" y="568"/>
                    </a:cubicBezTo>
                    <a:cubicBezTo>
                      <a:pt x="680" y="571"/>
                      <a:pt x="678" y="575"/>
                      <a:pt x="677" y="578"/>
                    </a:cubicBezTo>
                    <a:cubicBezTo>
                      <a:pt x="677" y="579"/>
                      <a:pt x="678" y="579"/>
                      <a:pt x="678" y="579"/>
                    </a:cubicBezTo>
                    <a:cubicBezTo>
                      <a:pt x="679" y="575"/>
                      <a:pt x="681" y="571"/>
                      <a:pt x="683" y="568"/>
                    </a:cubicBezTo>
                    <a:cubicBezTo>
                      <a:pt x="684" y="564"/>
                      <a:pt x="685" y="561"/>
                      <a:pt x="686" y="557"/>
                    </a:cubicBezTo>
                    <a:cubicBezTo>
                      <a:pt x="687" y="551"/>
                      <a:pt x="689" y="545"/>
                      <a:pt x="690" y="539"/>
                    </a:cubicBezTo>
                    <a:cubicBezTo>
                      <a:pt x="694" y="537"/>
                      <a:pt x="698" y="535"/>
                      <a:pt x="702" y="533"/>
                    </a:cubicBezTo>
                    <a:cubicBezTo>
                      <a:pt x="706" y="531"/>
                      <a:pt x="709" y="529"/>
                      <a:pt x="713" y="526"/>
                    </a:cubicBezTo>
                    <a:cubicBezTo>
                      <a:pt x="715" y="525"/>
                      <a:pt x="717" y="524"/>
                      <a:pt x="719" y="523"/>
                    </a:cubicBezTo>
                    <a:cubicBezTo>
                      <a:pt x="714" y="534"/>
                      <a:pt x="708" y="546"/>
                      <a:pt x="702" y="557"/>
                    </a:cubicBezTo>
                    <a:cubicBezTo>
                      <a:pt x="692" y="573"/>
                      <a:pt x="681" y="586"/>
                      <a:pt x="670" y="600"/>
                    </a:cubicBezTo>
                    <a:cubicBezTo>
                      <a:pt x="660" y="614"/>
                      <a:pt x="653" y="631"/>
                      <a:pt x="644" y="646"/>
                    </a:cubicBezTo>
                    <a:cubicBezTo>
                      <a:pt x="636" y="662"/>
                      <a:pt x="624" y="675"/>
                      <a:pt x="614" y="690"/>
                    </a:cubicBezTo>
                    <a:cubicBezTo>
                      <a:pt x="605" y="705"/>
                      <a:pt x="600" y="721"/>
                      <a:pt x="598" y="738"/>
                    </a:cubicBezTo>
                    <a:cubicBezTo>
                      <a:pt x="594" y="758"/>
                      <a:pt x="591" y="776"/>
                      <a:pt x="585" y="795"/>
                    </a:cubicBezTo>
                    <a:cubicBezTo>
                      <a:pt x="580" y="813"/>
                      <a:pt x="576" y="831"/>
                      <a:pt x="568" y="848"/>
                    </a:cubicBezTo>
                    <a:cubicBezTo>
                      <a:pt x="568" y="849"/>
                      <a:pt x="567" y="850"/>
                      <a:pt x="567" y="851"/>
                    </a:cubicBezTo>
                    <a:cubicBezTo>
                      <a:pt x="567" y="852"/>
                      <a:pt x="567" y="852"/>
                      <a:pt x="567" y="852"/>
                    </a:cubicBezTo>
                    <a:cubicBezTo>
                      <a:pt x="565" y="857"/>
                      <a:pt x="563" y="861"/>
                      <a:pt x="561" y="866"/>
                    </a:cubicBezTo>
                    <a:cubicBezTo>
                      <a:pt x="560" y="867"/>
                      <a:pt x="560" y="870"/>
                      <a:pt x="559" y="872"/>
                    </a:cubicBezTo>
                    <a:cubicBezTo>
                      <a:pt x="559" y="872"/>
                      <a:pt x="559" y="872"/>
                      <a:pt x="559" y="872"/>
                    </a:cubicBezTo>
                    <a:cubicBezTo>
                      <a:pt x="558" y="873"/>
                      <a:pt x="558" y="875"/>
                      <a:pt x="557" y="876"/>
                    </a:cubicBezTo>
                    <a:cubicBezTo>
                      <a:pt x="554" y="883"/>
                      <a:pt x="552" y="892"/>
                      <a:pt x="548" y="899"/>
                    </a:cubicBezTo>
                    <a:cubicBezTo>
                      <a:pt x="545" y="905"/>
                      <a:pt x="540" y="911"/>
                      <a:pt x="535" y="916"/>
                    </a:cubicBezTo>
                    <a:cubicBezTo>
                      <a:pt x="535" y="915"/>
                      <a:pt x="535" y="914"/>
                      <a:pt x="535" y="914"/>
                    </a:cubicBezTo>
                    <a:cubicBezTo>
                      <a:pt x="534" y="907"/>
                      <a:pt x="533" y="900"/>
                      <a:pt x="529" y="894"/>
                    </a:cubicBezTo>
                    <a:cubicBezTo>
                      <a:pt x="525" y="888"/>
                      <a:pt x="519" y="884"/>
                      <a:pt x="514" y="881"/>
                    </a:cubicBezTo>
                    <a:cubicBezTo>
                      <a:pt x="507" y="877"/>
                      <a:pt x="501" y="873"/>
                      <a:pt x="494" y="869"/>
                    </a:cubicBezTo>
                    <a:cubicBezTo>
                      <a:pt x="486" y="866"/>
                      <a:pt x="476" y="865"/>
                      <a:pt x="467" y="863"/>
                    </a:cubicBezTo>
                    <a:cubicBezTo>
                      <a:pt x="462" y="862"/>
                      <a:pt x="456" y="862"/>
                      <a:pt x="451" y="861"/>
                    </a:cubicBezTo>
                    <a:cubicBezTo>
                      <a:pt x="449" y="842"/>
                      <a:pt x="446" y="823"/>
                      <a:pt x="442" y="804"/>
                    </a:cubicBezTo>
                    <a:cubicBezTo>
                      <a:pt x="438" y="784"/>
                      <a:pt x="434" y="764"/>
                      <a:pt x="434" y="743"/>
                    </a:cubicBezTo>
                    <a:cubicBezTo>
                      <a:pt x="434" y="735"/>
                      <a:pt x="434" y="726"/>
                      <a:pt x="433" y="718"/>
                    </a:cubicBezTo>
                    <a:cubicBezTo>
                      <a:pt x="433" y="713"/>
                      <a:pt x="435" y="708"/>
                      <a:pt x="436" y="703"/>
                    </a:cubicBezTo>
                    <a:cubicBezTo>
                      <a:pt x="437" y="698"/>
                      <a:pt x="438" y="693"/>
                      <a:pt x="439" y="688"/>
                    </a:cubicBezTo>
                    <a:cubicBezTo>
                      <a:pt x="441" y="671"/>
                      <a:pt x="443" y="654"/>
                      <a:pt x="432" y="640"/>
                    </a:cubicBezTo>
                    <a:cubicBezTo>
                      <a:pt x="430" y="636"/>
                      <a:pt x="427" y="634"/>
                      <a:pt x="425" y="631"/>
                    </a:cubicBezTo>
                    <a:cubicBezTo>
                      <a:pt x="425" y="624"/>
                      <a:pt x="425" y="618"/>
                      <a:pt x="425" y="611"/>
                    </a:cubicBezTo>
                    <a:cubicBezTo>
                      <a:pt x="426" y="599"/>
                      <a:pt x="429" y="588"/>
                      <a:pt x="430" y="577"/>
                    </a:cubicBezTo>
                    <a:cubicBezTo>
                      <a:pt x="431" y="565"/>
                      <a:pt x="434" y="554"/>
                      <a:pt x="436" y="542"/>
                    </a:cubicBezTo>
                    <a:cubicBezTo>
                      <a:pt x="442" y="521"/>
                      <a:pt x="445" y="499"/>
                      <a:pt x="451" y="478"/>
                    </a:cubicBezTo>
                    <a:cubicBezTo>
                      <a:pt x="453" y="468"/>
                      <a:pt x="455" y="457"/>
                      <a:pt x="457" y="447"/>
                    </a:cubicBezTo>
                    <a:cubicBezTo>
                      <a:pt x="460" y="445"/>
                      <a:pt x="463" y="443"/>
                      <a:pt x="466" y="442"/>
                    </a:cubicBezTo>
                    <a:cubicBezTo>
                      <a:pt x="473" y="437"/>
                      <a:pt x="479" y="432"/>
                      <a:pt x="486" y="428"/>
                    </a:cubicBezTo>
                    <a:cubicBezTo>
                      <a:pt x="493" y="423"/>
                      <a:pt x="500" y="419"/>
                      <a:pt x="508" y="415"/>
                    </a:cubicBezTo>
                    <a:cubicBezTo>
                      <a:pt x="515" y="411"/>
                      <a:pt x="519" y="404"/>
                      <a:pt x="526" y="401"/>
                    </a:cubicBezTo>
                    <a:cubicBezTo>
                      <a:pt x="533" y="398"/>
                      <a:pt x="541" y="399"/>
                      <a:pt x="548" y="396"/>
                    </a:cubicBezTo>
                    <a:cubicBezTo>
                      <a:pt x="552" y="394"/>
                      <a:pt x="549" y="388"/>
                      <a:pt x="545" y="389"/>
                    </a:cubicBezTo>
                    <a:cubicBezTo>
                      <a:pt x="543" y="389"/>
                      <a:pt x="541" y="389"/>
                      <a:pt x="539" y="390"/>
                    </a:cubicBezTo>
                    <a:cubicBezTo>
                      <a:pt x="539" y="389"/>
                      <a:pt x="539" y="389"/>
                      <a:pt x="539" y="389"/>
                    </a:cubicBezTo>
                    <a:cubicBezTo>
                      <a:pt x="547" y="380"/>
                      <a:pt x="541" y="367"/>
                      <a:pt x="531" y="363"/>
                    </a:cubicBezTo>
                    <a:cubicBezTo>
                      <a:pt x="529" y="360"/>
                      <a:pt x="525" y="359"/>
                      <a:pt x="522" y="361"/>
                    </a:cubicBezTo>
                    <a:cubicBezTo>
                      <a:pt x="520" y="361"/>
                      <a:pt x="519" y="362"/>
                      <a:pt x="517" y="363"/>
                    </a:cubicBezTo>
                    <a:cubicBezTo>
                      <a:pt x="514" y="361"/>
                      <a:pt x="509" y="361"/>
                      <a:pt x="503" y="364"/>
                    </a:cubicBezTo>
                    <a:cubicBezTo>
                      <a:pt x="502" y="365"/>
                      <a:pt x="501" y="365"/>
                      <a:pt x="501" y="366"/>
                    </a:cubicBezTo>
                    <a:cubicBezTo>
                      <a:pt x="501" y="366"/>
                      <a:pt x="501" y="365"/>
                      <a:pt x="501" y="365"/>
                    </a:cubicBezTo>
                    <a:cubicBezTo>
                      <a:pt x="501" y="359"/>
                      <a:pt x="497" y="353"/>
                      <a:pt x="491" y="354"/>
                    </a:cubicBezTo>
                    <a:cubicBezTo>
                      <a:pt x="489" y="352"/>
                      <a:pt x="486" y="351"/>
                      <a:pt x="483" y="351"/>
                    </a:cubicBezTo>
                    <a:cubicBezTo>
                      <a:pt x="482" y="348"/>
                      <a:pt x="477" y="345"/>
                      <a:pt x="474" y="348"/>
                    </a:cubicBezTo>
                    <a:cubicBezTo>
                      <a:pt x="474" y="348"/>
                      <a:pt x="473" y="348"/>
                      <a:pt x="473" y="349"/>
                    </a:cubicBezTo>
                    <a:cubicBezTo>
                      <a:pt x="472" y="349"/>
                      <a:pt x="471" y="349"/>
                      <a:pt x="470" y="349"/>
                    </a:cubicBezTo>
                    <a:cubicBezTo>
                      <a:pt x="470" y="348"/>
                      <a:pt x="470" y="347"/>
                      <a:pt x="469" y="347"/>
                    </a:cubicBezTo>
                    <a:cubicBezTo>
                      <a:pt x="467" y="344"/>
                      <a:pt x="464" y="343"/>
                      <a:pt x="462" y="343"/>
                    </a:cubicBezTo>
                    <a:cubicBezTo>
                      <a:pt x="462" y="341"/>
                      <a:pt x="462" y="339"/>
                      <a:pt x="462" y="338"/>
                    </a:cubicBezTo>
                    <a:cubicBezTo>
                      <a:pt x="462" y="335"/>
                      <a:pt x="459" y="333"/>
                      <a:pt x="456" y="334"/>
                    </a:cubicBezTo>
                    <a:cubicBezTo>
                      <a:pt x="454" y="336"/>
                      <a:pt x="450" y="337"/>
                      <a:pt x="447" y="339"/>
                    </a:cubicBezTo>
                    <a:cubicBezTo>
                      <a:pt x="443" y="338"/>
                      <a:pt x="440" y="338"/>
                      <a:pt x="437" y="340"/>
                    </a:cubicBezTo>
                    <a:cubicBezTo>
                      <a:pt x="436" y="337"/>
                      <a:pt x="433" y="334"/>
                      <a:pt x="429" y="334"/>
                    </a:cubicBezTo>
                    <a:cubicBezTo>
                      <a:pt x="427" y="334"/>
                      <a:pt x="425" y="334"/>
                      <a:pt x="424" y="335"/>
                    </a:cubicBezTo>
                    <a:cubicBezTo>
                      <a:pt x="424" y="335"/>
                      <a:pt x="423" y="335"/>
                      <a:pt x="423" y="335"/>
                    </a:cubicBezTo>
                    <a:cubicBezTo>
                      <a:pt x="421" y="333"/>
                      <a:pt x="418" y="331"/>
                      <a:pt x="415" y="330"/>
                    </a:cubicBezTo>
                    <a:cubicBezTo>
                      <a:pt x="414" y="329"/>
                      <a:pt x="413" y="329"/>
                      <a:pt x="411" y="329"/>
                    </a:cubicBezTo>
                    <a:cubicBezTo>
                      <a:pt x="411" y="328"/>
                      <a:pt x="410" y="328"/>
                      <a:pt x="410" y="328"/>
                    </a:cubicBezTo>
                    <a:cubicBezTo>
                      <a:pt x="405" y="325"/>
                      <a:pt x="400" y="325"/>
                      <a:pt x="396" y="328"/>
                    </a:cubicBezTo>
                    <a:cubicBezTo>
                      <a:pt x="394" y="327"/>
                      <a:pt x="391" y="327"/>
                      <a:pt x="389" y="328"/>
                    </a:cubicBezTo>
                    <a:cubicBezTo>
                      <a:pt x="387" y="328"/>
                      <a:pt x="385" y="330"/>
                      <a:pt x="383" y="332"/>
                    </a:cubicBezTo>
                    <a:cubicBezTo>
                      <a:pt x="381" y="330"/>
                      <a:pt x="379" y="329"/>
                      <a:pt x="376" y="330"/>
                    </a:cubicBezTo>
                    <a:cubicBezTo>
                      <a:pt x="373" y="328"/>
                      <a:pt x="369" y="328"/>
                      <a:pt x="366" y="331"/>
                    </a:cubicBezTo>
                    <a:cubicBezTo>
                      <a:pt x="364" y="333"/>
                      <a:pt x="364" y="335"/>
                      <a:pt x="363" y="337"/>
                    </a:cubicBezTo>
                    <a:cubicBezTo>
                      <a:pt x="361" y="336"/>
                      <a:pt x="359" y="336"/>
                      <a:pt x="356" y="336"/>
                    </a:cubicBezTo>
                    <a:cubicBezTo>
                      <a:pt x="355" y="337"/>
                      <a:pt x="354" y="338"/>
                      <a:pt x="353" y="339"/>
                    </a:cubicBezTo>
                    <a:cubicBezTo>
                      <a:pt x="353" y="340"/>
                      <a:pt x="353" y="340"/>
                      <a:pt x="353" y="341"/>
                    </a:cubicBezTo>
                    <a:cubicBezTo>
                      <a:pt x="349" y="339"/>
                      <a:pt x="343" y="341"/>
                      <a:pt x="342" y="345"/>
                    </a:cubicBezTo>
                    <a:cubicBezTo>
                      <a:pt x="340" y="344"/>
                      <a:pt x="337" y="343"/>
                      <a:pt x="334" y="343"/>
                    </a:cubicBezTo>
                    <a:cubicBezTo>
                      <a:pt x="333" y="343"/>
                      <a:pt x="332" y="343"/>
                      <a:pt x="332" y="343"/>
                    </a:cubicBezTo>
                    <a:cubicBezTo>
                      <a:pt x="325" y="345"/>
                      <a:pt x="325" y="354"/>
                      <a:pt x="330" y="359"/>
                    </a:cubicBezTo>
                    <a:cubicBezTo>
                      <a:pt x="329" y="359"/>
                      <a:pt x="327" y="359"/>
                      <a:pt x="326" y="358"/>
                    </a:cubicBezTo>
                    <a:cubicBezTo>
                      <a:pt x="326" y="358"/>
                      <a:pt x="326" y="358"/>
                      <a:pt x="326" y="358"/>
                    </a:cubicBezTo>
                    <a:cubicBezTo>
                      <a:pt x="327" y="353"/>
                      <a:pt x="325" y="348"/>
                      <a:pt x="319" y="346"/>
                    </a:cubicBezTo>
                    <a:cubicBezTo>
                      <a:pt x="318" y="345"/>
                      <a:pt x="316" y="346"/>
                      <a:pt x="315" y="347"/>
                    </a:cubicBezTo>
                    <a:cubicBezTo>
                      <a:pt x="314" y="350"/>
                      <a:pt x="313" y="352"/>
                      <a:pt x="314" y="354"/>
                    </a:cubicBezTo>
                    <a:cubicBezTo>
                      <a:pt x="305" y="351"/>
                      <a:pt x="299" y="363"/>
                      <a:pt x="304" y="369"/>
                    </a:cubicBezTo>
                    <a:cubicBezTo>
                      <a:pt x="303" y="370"/>
                      <a:pt x="301" y="371"/>
                      <a:pt x="299" y="372"/>
                    </a:cubicBezTo>
                    <a:cubicBezTo>
                      <a:pt x="299" y="370"/>
                      <a:pt x="298" y="369"/>
                      <a:pt x="297" y="368"/>
                    </a:cubicBezTo>
                    <a:cubicBezTo>
                      <a:pt x="295" y="364"/>
                      <a:pt x="290" y="367"/>
                      <a:pt x="291" y="371"/>
                    </a:cubicBezTo>
                    <a:cubicBezTo>
                      <a:pt x="291" y="371"/>
                      <a:pt x="291" y="372"/>
                      <a:pt x="291" y="372"/>
                    </a:cubicBezTo>
                    <a:cubicBezTo>
                      <a:pt x="291" y="373"/>
                      <a:pt x="292" y="374"/>
                      <a:pt x="292" y="375"/>
                    </a:cubicBezTo>
                    <a:cubicBezTo>
                      <a:pt x="292" y="375"/>
                      <a:pt x="292" y="375"/>
                      <a:pt x="292" y="375"/>
                    </a:cubicBezTo>
                    <a:cubicBezTo>
                      <a:pt x="287" y="377"/>
                      <a:pt x="282" y="377"/>
                      <a:pt x="276" y="378"/>
                    </a:cubicBezTo>
                    <a:cubicBezTo>
                      <a:pt x="271" y="379"/>
                      <a:pt x="267" y="382"/>
                      <a:pt x="263" y="383"/>
                    </a:cubicBezTo>
                    <a:cubicBezTo>
                      <a:pt x="260" y="385"/>
                      <a:pt x="258" y="389"/>
                      <a:pt x="262" y="390"/>
                    </a:cubicBezTo>
                    <a:cubicBezTo>
                      <a:pt x="262" y="391"/>
                      <a:pt x="263" y="391"/>
                      <a:pt x="263" y="391"/>
                    </a:cubicBezTo>
                    <a:cubicBezTo>
                      <a:pt x="265" y="392"/>
                      <a:pt x="267" y="391"/>
                      <a:pt x="268" y="389"/>
                    </a:cubicBezTo>
                    <a:cubicBezTo>
                      <a:pt x="273" y="387"/>
                      <a:pt x="278" y="385"/>
                      <a:pt x="284" y="385"/>
                    </a:cubicBezTo>
                    <a:cubicBezTo>
                      <a:pt x="287" y="384"/>
                      <a:pt x="291" y="383"/>
                      <a:pt x="294" y="382"/>
                    </a:cubicBezTo>
                    <a:cubicBezTo>
                      <a:pt x="295" y="383"/>
                      <a:pt x="295" y="385"/>
                      <a:pt x="295" y="387"/>
                    </a:cubicBezTo>
                    <a:cubicBezTo>
                      <a:pt x="297" y="392"/>
                      <a:pt x="299" y="397"/>
                      <a:pt x="302" y="401"/>
                    </a:cubicBezTo>
                    <a:cubicBezTo>
                      <a:pt x="308" y="411"/>
                      <a:pt x="311" y="424"/>
                      <a:pt x="315" y="435"/>
                    </a:cubicBezTo>
                    <a:cubicBezTo>
                      <a:pt x="323" y="458"/>
                      <a:pt x="333" y="479"/>
                      <a:pt x="333" y="504"/>
                    </a:cubicBezTo>
                    <a:cubicBezTo>
                      <a:pt x="332" y="526"/>
                      <a:pt x="332" y="549"/>
                      <a:pt x="340" y="570"/>
                    </a:cubicBezTo>
                    <a:cubicBezTo>
                      <a:pt x="344" y="581"/>
                      <a:pt x="350" y="591"/>
                      <a:pt x="350" y="604"/>
                    </a:cubicBezTo>
                    <a:cubicBezTo>
                      <a:pt x="351" y="608"/>
                      <a:pt x="349" y="613"/>
                      <a:pt x="350" y="617"/>
                    </a:cubicBezTo>
                    <a:cubicBezTo>
                      <a:pt x="350" y="617"/>
                      <a:pt x="350" y="617"/>
                      <a:pt x="350" y="617"/>
                    </a:cubicBezTo>
                    <a:cubicBezTo>
                      <a:pt x="339" y="621"/>
                      <a:pt x="336" y="636"/>
                      <a:pt x="334" y="646"/>
                    </a:cubicBezTo>
                    <a:cubicBezTo>
                      <a:pt x="332" y="661"/>
                      <a:pt x="334" y="676"/>
                      <a:pt x="333" y="691"/>
                    </a:cubicBezTo>
                    <a:cubicBezTo>
                      <a:pt x="333" y="699"/>
                      <a:pt x="332" y="708"/>
                      <a:pt x="330" y="716"/>
                    </a:cubicBezTo>
                    <a:cubicBezTo>
                      <a:pt x="328" y="723"/>
                      <a:pt x="324" y="729"/>
                      <a:pt x="322" y="736"/>
                    </a:cubicBezTo>
                    <a:cubicBezTo>
                      <a:pt x="316" y="750"/>
                      <a:pt x="310" y="766"/>
                      <a:pt x="307" y="781"/>
                    </a:cubicBezTo>
                    <a:cubicBezTo>
                      <a:pt x="304" y="795"/>
                      <a:pt x="305" y="810"/>
                      <a:pt x="305" y="825"/>
                    </a:cubicBezTo>
                    <a:cubicBezTo>
                      <a:pt x="305" y="838"/>
                      <a:pt x="304" y="850"/>
                      <a:pt x="304" y="863"/>
                    </a:cubicBezTo>
                    <a:cubicBezTo>
                      <a:pt x="301" y="863"/>
                      <a:pt x="298" y="864"/>
                      <a:pt x="296" y="864"/>
                    </a:cubicBezTo>
                    <a:cubicBezTo>
                      <a:pt x="287" y="865"/>
                      <a:pt x="279" y="866"/>
                      <a:pt x="270" y="868"/>
                    </a:cubicBezTo>
                    <a:cubicBezTo>
                      <a:pt x="261" y="870"/>
                      <a:pt x="254" y="876"/>
                      <a:pt x="247" y="881"/>
                    </a:cubicBezTo>
                    <a:cubicBezTo>
                      <a:pt x="240" y="885"/>
                      <a:pt x="234" y="889"/>
                      <a:pt x="228" y="894"/>
                    </a:cubicBezTo>
                    <a:cubicBezTo>
                      <a:pt x="223" y="899"/>
                      <a:pt x="219" y="907"/>
                      <a:pt x="216" y="914"/>
                    </a:cubicBezTo>
                    <a:cubicBezTo>
                      <a:pt x="214" y="913"/>
                      <a:pt x="212" y="911"/>
                      <a:pt x="210" y="909"/>
                    </a:cubicBezTo>
                    <a:cubicBezTo>
                      <a:pt x="210" y="908"/>
                      <a:pt x="210" y="907"/>
                      <a:pt x="209" y="906"/>
                    </a:cubicBezTo>
                    <a:cubicBezTo>
                      <a:pt x="208" y="905"/>
                      <a:pt x="207" y="903"/>
                      <a:pt x="205" y="902"/>
                    </a:cubicBezTo>
                    <a:cubicBezTo>
                      <a:pt x="205" y="901"/>
                      <a:pt x="205" y="900"/>
                      <a:pt x="204" y="899"/>
                    </a:cubicBezTo>
                    <a:cubicBezTo>
                      <a:pt x="204" y="898"/>
                      <a:pt x="203" y="897"/>
                      <a:pt x="201" y="897"/>
                    </a:cubicBezTo>
                    <a:cubicBezTo>
                      <a:pt x="186" y="876"/>
                      <a:pt x="181" y="850"/>
                      <a:pt x="178" y="825"/>
                    </a:cubicBezTo>
                    <a:cubicBezTo>
                      <a:pt x="176" y="802"/>
                      <a:pt x="175" y="779"/>
                      <a:pt x="171" y="757"/>
                    </a:cubicBezTo>
                    <a:cubicBezTo>
                      <a:pt x="172" y="758"/>
                      <a:pt x="173" y="758"/>
                      <a:pt x="174" y="759"/>
                    </a:cubicBezTo>
                    <a:cubicBezTo>
                      <a:pt x="176" y="761"/>
                      <a:pt x="178" y="762"/>
                      <a:pt x="180" y="764"/>
                    </a:cubicBezTo>
                    <a:cubicBezTo>
                      <a:pt x="182" y="765"/>
                      <a:pt x="184" y="766"/>
                      <a:pt x="186" y="766"/>
                    </a:cubicBezTo>
                    <a:cubicBezTo>
                      <a:pt x="186" y="766"/>
                      <a:pt x="186" y="766"/>
                      <a:pt x="186" y="766"/>
                    </a:cubicBezTo>
                    <a:cubicBezTo>
                      <a:pt x="183" y="766"/>
                      <a:pt x="181" y="763"/>
                      <a:pt x="178" y="761"/>
                    </a:cubicBezTo>
                    <a:cubicBezTo>
                      <a:pt x="176" y="759"/>
                      <a:pt x="173" y="757"/>
                      <a:pt x="171" y="754"/>
                    </a:cubicBezTo>
                    <a:cubicBezTo>
                      <a:pt x="171" y="754"/>
                      <a:pt x="171" y="754"/>
                      <a:pt x="171" y="754"/>
                    </a:cubicBezTo>
                    <a:cubicBezTo>
                      <a:pt x="170" y="748"/>
                      <a:pt x="168" y="743"/>
                      <a:pt x="167" y="738"/>
                    </a:cubicBezTo>
                    <a:cubicBezTo>
                      <a:pt x="163" y="726"/>
                      <a:pt x="159" y="715"/>
                      <a:pt x="153" y="704"/>
                    </a:cubicBezTo>
                    <a:cubicBezTo>
                      <a:pt x="155" y="705"/>
                      <a:pt x="157" y="706"/>
                      <a:pt x="159" y="707"/>
                    </a:cubicBezTo>
                    <a:cubicBezTo>
                      <a:pt x="161" y="708"/>
                      <a:pt x="163" y="709"/>
                      <a:pt x="165" y="709"/>
                    </a:cubicBezTo>
                    <a:cubicBezTo>
                      <a:pt x="165" y="709"/>
                      <a:pt x="165" y="709"/>
                      <a:pt x="165" y="709"/>
                    </a:cubicBezTo>
                    <a:cubicBezTo>
                      <a:pt x="162" y="708"/>
                      <a:pt x="160" y="706"/>
                      <a:pt x="158" y="704"/>
                    </a:cubicBezTo>
                    <a:cubicBezTo>
                      <a:pt x="156" y="703"/>
                      <a:pt x="154" y="702"/>
                      <a:pt x="152" y="701"/>
                    </a:cubicBezTo>
                    <a:cubicBezTo>
                      <a:pt x="150" y="697"/>
                      <a:pt x="148" y="693"/>
                      <a:pt x="147" y="689"/>
                    </a:cubicBezTo>
                    <a:cubicBezTo>
                      <a:pt x="146" y="687"/>
                      <a:pt x="145" y="685"/>
                      <a:pt x="144" y="683"/>
                    </a:cubicBezTo>
                    <a:cubicBezTo>
                      <a:pt x="146" y="680"/>
                      <a:pt x="146" y="675"/>
                      <a:pt x="150" y="673"/>
                    </a:cubicBezTo>
                    <a:cubicBezTo>
                      <a:pt x="150" y="673"/>
                      <a:pt x="150" y="673"/>
                      <a:pt x="150" y="673"/>
                    </a:cubicBezTo>
                    <a:cubicBezTo>
                      <a:pt x="148" y="673"/>
                      <a:pt x="147" y="675"/>
                      <a:pt x="146" y="677"/>
                    </a:cubicBezTo>
                    <a:cubicBezTo>
                      <a:pt x="145" y="678"/>
                      <a:pt x="144" y="680"/>
                      <a:pt x="143" y="681"/>
                    </a:cubicBezTo>
                    <a:cubicBezTo>
                      <a:pt x="140" y="674"/>
                      <a:pt x="137" y="667"/>
                      <a:pt x="133" y="661"/>
                    </a:cubicBezTo>
                    <a:cubicBezTo>
                      <a:pt x="134" y="661"/>
                      <a:pt x="135" y="662"/>
                      <a:pt x="136" y="662"/>
                    </a:cubicBezTo>
                    <a:cubicBezTo>
                      <a:pt x="138" y="663"/>
                      <a:pt x="140" y="665"/>
                      <a:pt x="142" y="664"/>
                    </a:cubicBezTo>
                    <a:cubicBezTo>
                      <a:pt x="142" y="663"/>
                      <a:pt x="142" y="663"/>
                      <a:pt x="142" y="663"/>
                    </a:cubicBezTo>
                    <a:cubicBezTo>
                      <a:pt x="140" y="665"/>
                      <a:pt x="136" y="662"/>
                      <a:pt x="134" y="661"/>
                    </a:cubicBezTo>
                    <a:cubicBezTo>
                      <a:pt x="134" y="660"/>
                      <a:pt x="133" y="660"/>
                      <a:pt x="132" y="659"/>
                    </a:cubicBezTo>
                    <a:cubicBezTo>
                      <a:pt x="128" y="652"/>
                      <a:pt x="124" y="645"/>
                      <a:pt x="119" y="639"/>
                    </a:cubicBezTo>
                    <a:cubicBezTo>
                      <a:pt x="118" y="638"/>
                      <a:pt x="117" y="636"/>
                      <a:pt x="116" y="635"/>
                    </a:cubicBezTo>
                    <a:cubicBezTo>
                      <a:pt x="118" y="632"/>
                      <a:pt x="117" y="627"/>
                      <a:pt x="117" y="626"/>
                    </a:cubicBezTo>
                    <a:cubicBezTo>
                      <a:pt x="117" y="619"/>
                      <a:pt x="117" y="612"/>
                      <a:pt x="119" y="605"/>
                    </a:cubicBezTo>
                    <a:cubicBezTo>
                      <a:pt x="119" y="605"/>
                      <a:pt x="119" y="605"/>
                      <a:pt x="119" y="605"/>
                    </a:cubicBezTo>
                    <a:cubicBezTo>
                      <a:pt x="117" y="611"/>
                      <a:pt x="116" y="617"/>
                      <a:pt x="115" y="622"/>
                    </a:cubicBezTo>
                    <a:cubicBezTo>
                      <a:pt x="115" y="626"/>
                      <a:pt x="115" y="629"/>
                      <a:pt x="115" y="633"/>
                    </a:cubicBezTo>
                    <a:cubicBezTo>
                      <a:pt x="105" y="621"/>
                      <a:pt x="95" y="610"/>
                      <a:pt x="86" y="598"/>
                    </a:cubicBezTo>
                    <a:cubicBezTo>
                      <a:pt x="91" y="599"/>
                      <a:pt x="95" y="601"/>
                      <a:pt x="99" y="602"/>
                    </a:cubicBezTo>
                    <a:cubicBezTo>
                      <a:pt x="102" y="604"/>
                      <a:pt x="105" y="604"/>
                      <a:pt x="109" y="605"/>
                    </a:cubicBezTo>
                    <a:cubicBezTo>
                      <a:pt x="111" y="606"/>
                      <a:pt x="114" y="606"/>
                      <a:pt x="117" y="606"/>
                    </a:cubicBezTo>
                    <a:cubicBezTo>
                      <a:pt x="117" y="606"/>
                      <a:pt x="117" y="606"/>
                      <a:pt x="117" y="606"/>
                    </a:cubicBezTo>
                    <a:cubicBezTo>
                      <a:pt x="111" y="606"/>
                      <a:pt x="104" y="603"/>
                      <a:pt x="98" y="601"/>
                    </a:cubicBezTo>
                    <a:cubicBezTo>
                      <a:pt x="94" y="598"/>
                      <a:pt x="89" y="597"/>
                      <a:pt x="84" y="595"/>
                    </a:cubicBezTo>
                    <a:cubicBezTo>
                      <a:pt x="83" y="592"/>
                      <a:pt x="81" y="590"/>
                      <a:pt x="79" y="587"/>
                    </a:cubicBezTo>
                    <a:cubicBezTo>
                      <a:pt x="80" y="586"/>
                      <a:pt x="80" y="584"/>
                      <a:pt x="80" y="582"/>
                    </a:cubicBezTo>
                    <a:cubicBezTo>
                      <a:pt x="81" y="577"/>
                      <a:pt x="82" y="572"/>
                      <a:pt x="83" y="567"/>
                    </a:cubicBezTo>
                    <a:cubicBezTo>
                      <a:pt x="84" y="562"/>
                      <a:pt x="85" y="558"/>
                      <a:pt x="85" y="553"/>
                    </a:cubicBezTo>
                    <a:cubicBezTo>
                      <a:pt x="85" y="553"/>
                      <a:pt x="86" y="554"/>
                      <a:pt x="86" y="554"/>
                    </a:cubicBezTo>
                    <a:cubicBezTo>
                      <a:pt x="86" y="554"/>
                      <a:pt x="86" y="554"/>
                      <a:pt x="86" y="554"/>
                    </a:cubicBezTo>
                    <a:cubicBezTo>
                      <a:pt x="86" y="554"/>
                      <a:pt x="85" y="553"/>
                      <a:pt x="85" y="553"/>
                    </a:cubicBezTo>
                    <a:cubicBezTo>
                      <a:pt x="85" y="553"/>
                      <a:pt x="85" y="552"/>
                      <a:pt x="85" y="552"/>
                    </a:cubicBezTo>
                    <a:cubicBezTo>
                      <a:pt x="86" y="549"/>
                      <a:pt x="85" y="545"/>
                      <a:pt x="87" y="543"/>
                    </a:cubicBezTo>
                    <a:cubicBezTo>
                      <a:pt x="87" y="543"/>
                      <a:pt x="87" y="543"/>
                      <a:pt x="87" y="543"/>
                    </a:cubicBezTo>
                    <a:cubicBezTo>
                      <a:pt x="86" y="544"/>
                      <a:pt x="86" y="547"/>
                      <a:pt x="85" y="549"/>
                    </a:cubicBezTo>
                    <a:cubicBezTo>
                      <a:pt x="85" y="550"/>
                      <a:pt x="85" y="551"/>
                      <a:pt x="85" y="553"/>
                    </a:cubicBezTo>
                    <a:cubicBezTo>
                      <a:pt x="84" y="552"/>
                      <a:pt x="83" y="551"/>
                      <a:pt x="82" y="550"/>
                    </a:cubicBezTo>
                    <a:cubicBezTo>
                      <a:pt x="80" y="549"/>
                      <a:pt x="79" y="549"/>
                      <a:pt x="77" y="548"/>
                    </a:cubicBezTo>
                    <a:cubicBezTo>
                      <a:pt x="76" y="547"/>
                      <a:pt x="76" y="546"/>
                      <a:pt x="75" y="545"/>
                    </a:cubicBezTo>
                    <a:cubicBezTo>
                      <a:pt x="73" y="543"/>
                      <a:pt x="70" y="542"/>
                      <a:pt x="68" y="540"/>
                    </a:cubicBezTo>
                    <a:cubicBezTo>
                      <a:pt x="66" y="538"/>
                      <a:pt x="64" y="536"/>
                      <a:pt x="61" y="534"/>
                    </a:cubicBezTo>
                    <a:cubicBezTo>
                      <a:pt x="59" y="533"/>
                      <a:pt x="58" y="530"/>
                      <a:pt x="56" y="528"/>
                    </a:cubicBezTo>
                    <a:cubicBezTo>
                      <a:pt x="55" y="527"/>
                      <a:pt x="53" y="525"/>
                      <a:pt x="51" y="524"/>
                    </a:cubicBezTo>
                    <a:cubicBezTo>
                      <a:pt x="52" y="520"/>
                      <a:pt x="54" y="516"/>
                      <a:pt x="55" y="512"/>
                    </a:cubicBezTo>
                    <a:cubicBezTo>
                      <a:pt x="57" y="507"/>
                      <a:pt x="58" y="502"/>
                      <a:pt x="59" y="497"/>
                    </a:cubicBezTo>
                    <a:cubicBezTo>
                      <a:pt x="60" y="494"/>
                      <a:pt x="59" y="489"/>
                      <a:pt x="62" y="486"/>
                    </a:cubicBezTo>
                    <a:cubicBezTo>
                      <a:pt x="62" y="486"/>
                      <a:pt x="62" y="486"/>
                      <a:pt x="62" y="486"/>
                    </a:cubicBezTo>
                    <a:cubicBezTo>
                      <a:pt x="60" y="488"/>
                      <a:pt x="60" y="490"/>
                      <a:pt x="59" y="493"/>
                    </a:cubicBezTo>
                    <a:cubicBezTo>
                      <a:pt x="59" y="498"/>
                      <a:pt x="57" y="503"/>
                      <a:pt x="55" y="507"/>
                    </a:cubicBezTo>
                    <a:cubicBezTo>
                      <a:pt x="53" y="512"/>
                      <a:pt x="52" y="517"/>
                      <a:pt x="49" y="522"/>
                    </a:cubicBezTo>
                    <a:cubicBezTo>
                      <a:pt x="49" y="522"/>
                      <a:pt x="49" y="522"/>
                      <a:pt x="49" y="522"/>
                    </a:cubicBezTo>
                    <a:cubicBezTo>
                      <a:pt x="48" y="522"/>
                      <a:pt x="47" y="521"/>
                      <a:pt x="46" y="521"/>
                    </a:cubicBezTo>
                    <a:cubicBezTo>
                      <a:pt x="43" y="514"/>
                      <a:pt x="40" y="507"/>
                      <a:pt x="37" y="500"/>
                    </a:cubicBezTo>
                    <a:cubicBezTo>
                      <a:pt x="33" y="489"/>
                      <a:pt x="29" y="479"/>
                      <a:pt x="25" y="469"/>
                    </a:cubicBezTo>
                    <a:cubicBezTo>
                      <a:pt x="27" y="470"/>
                      <a:pt x="28" y="471"/>
                      <a:pt x="30" y="472"/>
                    </a:cubicBezTo>
                    <a:cubicBezTo>
                      <a:pt x="33" y="474"/>
                      <a:pt x="36" y="476"/>
                      <a:pt x="39" y="478"/>
                    </a:cubicBezTo>
                    <a:cubicBezTo>
                      <a:pt x="40" y="480"/>
                      <a:pt x="42" y="480"/>
                      <a:pt x="44" y="480"/>
                    </a:cubicBezTo>
                    <a:cubicBezTo>
                      <a:pt x="44" y="480"/>
                      <a:pt x="44" y="480"/>
                      <a:pt x="44" y="480"/>
                    </a:cubicBezTo>
                    <a:cubicBezTo>
                      <a:pt x="41" y="480"/>
                      <a:pt x="39" y="478"/>
                      <a:pt x="37" y="476"/>
                    </a:cubicBezTo>
                    <a:cubicBezTo>
                      <a:pt x="36" y="474"/>
                      <a:pt x="34" y="473"/>
                      <a:pt x="32" y="472"/>
                    </a:cubicBezTo>
                    <a:cubicBezTo>
                      <a:pt x="29" y="470"/>
                      <a:pt x="27" y="468"/>
                      <a:pt x="25" y="466"/>
                    </a:cubicBezTo>
                    <a:cubicBezTo>
                      <a:pt x="25" y="465"/>
                      <a:pt x="24" y="465"/>
                      <a:pt x="24" y="464"/>
                    </a:cubicBezTo>
                    <a:cubicBezTo>
                      <a:pt x="22" y="460"/>
                      <a:pt x="21" y="456"/>
                      <a:pt x="20" y="452"/>
                    </a:cubicBezTo>
                    <a:cubicBezTo>
                      <a:pt x="20" y="451"/>
                      <a:pt x="19" y="450"/>
                      <a:pt x="19" y="449"/>
                    </a:cubicBezTo>
                    <a:cubicBezTo>
                      <a:pt x="21" y="447"/>
                      <a:pt x="23" y="444"/>
                      <a:pt x="24" y="441"/>
                    </a:cubicBezTo>
                    <a:cubicBezTo>
                      <a:pt x="26" y="437"/>
                      <a:pt x="28" y="433"/>
                      <a:pt x="30" y="429"/>
                    </a:cubicBezTo>
                    <a:cubicBezTo>
                      <a:pt x="32" y="426"/>
                      <a:pt x="34" y="423"/>
                      <a:pt x="35" y="419"/>
                    </a:cubicBezTo>
                    <a:cubicBezTo>
                      <a:pt x="36" y="417"/>
                      <a:pt x="37" y="415"/>
                      <a:pt x="38" y="413"/>
                    </a:cubicBezTo>
                    <a:cubicBezTo>
                      <a:pt x="37" y="414"/>
                      <a:pt x="36" y="415"/>
                      <a:pt x="36" y="416"/>
                    </a:cubicBezTo>
                    <a:cubicBezTo>
                      <a:pt x="34" y="420"/>
                      <a:pt x="32" y="423"/>
                      <a:pt x="30" y="427"/>
                    </a:cubicBezTo>
                    <a:cubicBezTo>
                      <a:pt x="28" y="431"/>
                      <a:pt x="26" y="434"/>
                      <a:pt x="23" y="438"/>
                    </a:cubicBezTo>
                    <a:cubicBezTo>
                      <a:pt x="22" y="441"/>
                      <a:pt x="20" y="444"/>
                      <a:pt x="18" y="447"/>
                    </a:cubicBezTo>
                    <a:cubicBezTo>
                      <a:pt x="14" y="428"/>
                      <a:pt x="10" y="409"/>
                      <a:pt x="9" y="390"/>
                    </a:cubicBezTo>
                    <a:cubicBezTo>
                      <a:pt x="11" y="392"/>
                      <a:pt x="13" y="394"/>
                      <a:pt x="14" y="395"/>
                    </a:cubicBezTo>
                    <a:cubicBezTo>
                      <a:pt x="16" y="398"/>
                      <a:pt x="19" y="401"/>
                      <a:pt x="21" y="404"/>
                    </a:cubicBezTo>
                    <a:cubicBezTo>
                      <a:pt x="23" y="406"/>
                      <a:pt x="25" y="408"/>
                      <a:pt x="27" y="410"/>
                    </a:cubicBezTo>
                    <a:cubicBezTo>
                      <a:pt x="27" y="410"/>
                      <a:pt x="27" y="410"/>
                      <a:pt x="27" y="410"/>
                    </a:cubicBezTo>
                    <a:cubicBezTo>
                      <a:pt x="25" y="408"/>
                      <a:pt x="24" y="406"/>
                      <a:pt x="22" y="404"/>
                    </a:cubicBezTo>
                    <a:cubicBezTo>
                      <a:pt x="21" y="401"/>
                      <a:pt x="19" y="399"/>
                      <a:pt x="17" y="397"/>
                    </a:cubicBezTo>
                    <a:cubicBezTo>
                      <a:pt x="16" y="395"/>
                      <a:pt x="14" y="392"/>
                      <a:pt x="12" y="390"/>
                    </a:cubicBezTo>
                    <a:cubicBezTo>
                      <a:pt x="11" y="389"/>
                      <a:pt x="10" y="388"/>
                      <a:pt x="9" y="386"/>
                    </a:cubicBezTo>
                    <a:cubicBezTo>
                      <a:pt x="8" y="377"/>
                      <a:pt x="8" y="369"/>
                      <a:pt x="8" y="360"/>
                    </a:cubicBezTo>
                    <a:cubicBezTo>
                      <a:pt x="9" y="359"/>
                      <a:pt x="9" y="359"/>
                      <a:pt x="10" y="358"/>
                    </a:cubicBezTo>
                    <a:cubicBezTo>
                      <a:pt x="13" y="357"/>
                      <a:pt x="15" y="355"/>
                      <a:pt x="18" y="353"/>
                    </a:cubicBezTo>
                    <a:cubicBezTo>
                      <a:pt x="23" y="348"/>
                      <a:pt x="28" y="342"/>
                      <a:pt x="35" y="340"/>
                    </a:cubicBezTo>
                    <a:cubicBezTo>
                      <a:pt x="35" y="340"/>
                      <a:pt x="35" y="339"/>
                      <a:pt x="35" y="340"/>
                    </a:cubicBezTo>
                    <a:cubicBezTo>
                      <a:pt x="29" y="341"/>
                      <a:pt x="25" y="346"/>
                      <a:pt x="20" y="350"/>
                    </a:cubicBezTo>
                    <a:cubicBezTo>
                      <a:pt x="17" y="352"/>
                      <a:pt x="14" y="354"/>
                      <a:pt x="11" y="356"/>
                    </a:cubicBezTo>
                    <a:cubicBezTo>
                      <a:pt x="10" y="357"/>
                      <a:pt x="9" y="357"/>
                      <a:pt x="8" y="358"/>
                    </a:cubicBezTo>
                    <a:cubicBezTo>
                      <a:pt x="8" y="356"/>
                      <a:pt x="8" y="354"/>
                      <a:pt x="8" y="352"/>
                    </a:cubicBezTo>
                    <a:cubicBezTo>
                      <a:pt x="9" y="332"/>
                      <a:pt x="12" y="313"/>
                      <a:pt x="16" y="293"/>
                    </a:cubicBezTo>
                    <a:cubicBezTo>
                      <a:pt x="17" y="293"/>
                      <a:pt x="17" y="293"/>
                      <a:pt x="18" y="292"/>
                    </a:cubicBezTo>
                    <a:cubicBezTo>
                      <a:pt x="20" y="291"/>
                      <a:pt x="22" y="289"/>
                      <a:pt x="25" y="288"/>
                    </a:cubicBezTo>
                    <a:cubicBezTo>
                      <a:pt x="27" y="287"/>
                      <a:pt x="30" y="286"/>
                      <a:pt x="32" y="284"/>
                    </a:cubicBezTo>
                    <a:cubicBezTo>
                      <a:pt x="34" y="283"/>
                      <a:pt x="35" y="283"/>
                      <a:pt x="36" y="282"/>
                    </a:cubicBezTo>
                    <a:cubicBezTo>
                      <a:pt x="38" y="285"/>
                      <a:pt x="39" y="288"/>
                      <a:pt x="41" y="291"/>
                    </a:cubicBezTo>
                    <a:cubicBezTo>
                      <a:pt x="41" y="291"/>
                      <a:pt x="41" y="291"/>
                      <a:pt x="41" y="291"/>
                    </a:cubicBezTo>
                    <a:cubicBezTo>
                      <a:pt x="39" y="288"/>
                      <a:pt x="38" y="285"/>
                      <a:pt x="37" y="281"/>
                    </a:cubicBezTo>
                    <a:cubicBezTo>
                      <a:pt x="38" y="281"/>
                      <a:pt x="40" y="280"/>
                      <a:pt x="41" y="280"/>
                    </a:cubicBezTo>
                    <a:cubicBezTo>
                      <a:pt x="41" y="280"/>
                      <a:pt x="41" y="280"/>
                      <a:pt x="41" y="280"/>
                    </a:cubicBezTo>
                    <a:cubicBezTo>
                      <a:pt x="40" y="280"/>
                      <a:pt x="38" y="280"/>
                      <a:pt x="37" y="281"/>
                    </a:cubicBezTo>
                    <a:cubicBezTo>
                      <a:pt x="37" y="281"/>
                      <a:pt x="37" y="281"/>
                      <a:pt x="37" y="281"/>
                    </a:cubicBezTo>
                    <a:cubicBezTo>
                      <a:pt x="36" y="277"/>
                      <a:pt x="34" y="274"/>
                      <a:pt x="33" y="271"/>
                    </a:cubicBezTo>
                    <a:cubicBezTo>
                      <a:pt x="31" y="267"/>
                      <a:pt x="29" y="263"/>
                      <a:pt x="28" y="259"/>
                    </a:cubicBezTo>
                    <a:cubicBezTo>
                      <a:pt x="28" y="257"/>
                      <a:pt x="28" y="256"/>
                      <a:pt x="27" y="254"/>
                    </a:cubicBezTo>
                    <a:cubicBezTo>
                      <a:pt x="28" y="254"/>
                      <a:pt x="28" y="254"/>
                      <a:pt x="28" y="254"/>
                    </a:cubicBezTo>
                    <a:cubicBezTo>
                      <a:pt x="40" y="222"/>
                      <a:pt x="58" y="194"/>
                      <a:pt x="79" y="168"/>
                    </a:cubicBezTo>
                    <a:cubicBezTo>
                      <a:pt x="119" y="115"/>
                      <a:pt x="171" y="72"/>
                      <a:pt x="231" y="44"/>
                    </a:cubicBezTo>
                    <a:cubicBezTo>
                      <a:pt x="263" y="29"/>
                      <a:pt x="299" y="19"/>
                      <a:pt x="334" y="12"/>
                    </a:cubicBezTo>
                    <a:cubicBezTo>
                      <a:pt x="353" y="9"/>
                      <a:pt x="372" y="7"/>
                      <a:pt x="391" y="8"/>
                    </a:cubicBezTo>
                    <a:cubicBezTo>
                      <a:pt x="410" y="8"/>
                      <a:pt x="430" y="10"/>
                      <a:pt x="448" y="15"/>
                    </a:cubicBezTo>
                    <a:cubicBezTo>
                      <a:pt x="461" y="20"/>
                      <a:pt x="474" y="26"/>
                      <a:pt x="487" y="31"/>
                    </a:cubicBezTo>
                    <a:cubicBezTo>
                      <a:pt x="501" y="36"/>
                      <a:pt x="516" y="40"/>
                      <a:pt x="530" y="46"/>
                    </a:cubicBezTo>
                    <a:cubicBezTo>
                      <a:pt x="544" y="52"/>
                      <a:pt x="558" y="58"/>
                      <a:pt x="572" y="65"/>
                    </a:cubicBezTo>
                    <a:cubicBezTo>
                      <a:pt x="574" y="77"/>
                      <a:pt x="575" y="88"/>
                      <a:pt x="573" y="99"/>
                    </a:cubicBezTo>
                    <a:cubicBezTo>
                      <a:pt x="573" y="100"/>
                      <a:pt x="574" y="100"/>
                      <a:pt x="574" y="100"/>
                    </a:cubicBezTo>
                    <a:cubicBezTo>
                      <a:pt x="576" y="88"/>
                      <a:pt x="575" y="77"/>
                      <a:pt x="573" y="66"/>
                    </a:cubicBezTo>
                    <a:cubicBezTo>
                      <a:pt x="585" y="72"/>
                      <a:pt x="597" y="79"/>
                      <a:pt x="609" y="86"/>
                    </a:cubicBezTo>
                    <a:cubicBezTo>
                      <a:pt x="609" y="90"/>
                      <a:pt x="611" y="94"/>
                      <a:pt x="612" y="98"/>
                    </a:cubicBezTo>
                    <a:cubicBezTo>
                      <a:pt x="613" y="105"/>
                      <a:pt x="613" y="111"/>
                      <a:pt x="614" y="117"/>
                    </a:cubicBezTo>
                    <a:cubicBezTo>
                      <a:pt x="615" y="123"/>
                      <a:pt x="616" y="129"/>
                      <a:pt x="616" y="135"/>
                    </a:cubicBezTo>
                    <a:cubicBezTo>
                      <a:pt x="615" y="134"/>
                      <a:pt x="615" y="133"/>
                      <a:pt x="614" y="133"/>
                    </a:cubicBezTo>
                    <a:cubicBezTo>
                      <a:pt x="613" y="133"/>
                      <a:pt x="613" y="133"/>
                      <a:pt x="613" y="133"/>
                    </a:cubicBezTo>
                    <a:cubicBezTo>
                      <a:pt x="612" y="134"/>
                      <a:pt x="612" y="134"/>
                      <a:pt x="613" y="134"/>
                    </a:cubicBezTo>
                    <a:cubicBezTo>
                      <a:pt x="613" y="135"/>
                      <a:pt x="614" y="135"/>
                      <a:pt x="614" y="134"/>
                    </a:cubicBezTo>
                    <a:cubicBezTo>
                      <a:pt x="615" y="135"/>
                      <a:pt x="616" y="136"/>
                      <a:pt x="617" y="136"/>
                    </a:cubicBezTo>
                    <a:cubicBezTo>
                      <a:pt x="617" y="140"/>
                      <a:pt x="618" y="145"/>
                      <a:pt x="616" y="149"/>
                    </a:cubicBezTo>
                    <a:cubicBezTo>
                      <a:pt x="616" y="149"/>
                      <a:pt x="615" y="150"/>
                      <a:pt x="615" y="150"/>
                    </a:cubicBezTo>
                    <a:cubicBezTo>
                      <a:pt x="616" y="151"/>
                      <a:pt x="616" y="151"/>
                      <a:pt x="616" y="151"/>
                    </a:cubicBezTo>
                    <a:cubicBezTo>
                      <a:pt x="616" y="152"/>
                      <a:pt x="617" y="151"/>
                      <a:pt x="617" y="151"/>
                    </a:cubicBezTo>
                    <a:cubicBezTo>
                      <a:pt x="619" y="147"/>
                      <a:pt x="619" y="143"/>
                      <a:pt x="618" y="139"/>
                    </a:cubicBezTo>
                    <a:cubicBezTo>
                      <a:pt x="618" y="138"/>
                      <a:pt x="618" y="138"/>
                      <a:pt x="618" y="137"/>
                    </a:cubicBezTo>
                    <a:cubicBezTo>
                      <a:pt x="624" y="141"/>
                      <a:pt x="631" y="145"/>
                      <a:pt x="637" y="149"/>
                    </a:cubicBezTo>
                    <a:cubicBezTo>
                      <a:pt x="643" y="154"/>
                      <a:pt x="649" y="158"/>
                      <a:pt x="656" y="162"/>
                    </a:cubicBezTo>
                    <a:cubicBezTo>
                      <a:pt x="656" y="169"/>
                      <a:pt x="657" y="176"/>
                      <a:pt x="655" y="183"/>
                    </a:cubicBezTo>
                    <a:cubicBezTo>
                      <a:pt x="655" y="183"/>
                      <a:pt x="656" y="184"/>
                      <a:pt x="656" y="183"/>
                    </a:cubicBezTo>
                    <a:cubicBezTo>
                      <a:pt x="658" y="176"/>
                      <a:pt x="658" y="169"/>
                      <a:pt x="657" y="162"/>
                    </a:cubicBezTo>
                    <a:cubicBezTo>
                      <a:pt x="659" y="163"/>
                      <a:pt x="660" y="164"/>
                      <a:pt x="662" y="165"/>
                    </a:cubicBezTo>
                    <a:cubicBezTo>
                      <a:pt x="668" y="170"/>
                      <a:pt x="675" y="175"/>
                      <a:pt x="681" y="180"/>
                    </a:cubicBezTo>
                    <a:cubicBezTo>
                      <a:pt x="681" y="185"/>
                      <a:pt x="681" y="189"/>
                      <a:pt x="681" y="194"/>
                    </a:cubicBezTo>
                    <a:cubicBezTo>
                      <a:pt x="680" y="199"/>
                      <a:pt x="680" y="203"/>
                      <a:pt x="680" y="208"/>
                    </a:cubicBezTo>
                    <a:cubicBezTo>
                      <a:pt x="680" y="208"/>
                      <a:pt x="680" y="208"/>
                      <a:pt x="680" y="209"/>
                    </a:cubicBezTo>
                    <a:cubicBezTo>
                      <a:pt x="678" y="207"/>
                      <a:pt x="676" y="205"/>
                      <a:pt x="675" y="204"/>
                    </a:cubicBezTo>
                    <a:cubicBezTo>
                      <a:pt x="672" y="202"/>
                      <a:pt x="670" y="199"/>
                      <a:pt x="668" y="197"/>
                    </a:cubicBezTo>
                    <a:cubicBezTo>
                      <a:pt x="667" y="196"/>
                      <a:pt x="667" y="196"/>
                      <a:pt x="666" y="195"/>
                    </a:cubicBezTo>
                    <a:cubicBezTo>
                      <a:pt x="665" y="194"/>
                      <a:pt x="665" y="193"/>
                      <a:pt x="664" y="193"/>
                    </a:cubicBezTo>
                    <a:cubicBezTo>
                      <a:pt x="665" y="193"/>
                      <a:pt x="664" y="192"/>
                      <a:pt x="664" y="193"/>
                    </a:cubicBezTo>
                    <a:cubicBezTo>
                      <a:pt x="662" y="194"/>
                      <a:pt x="673" y="204"/>
                      <a:pt x="680" y="211"/>
                    </a:cubicBezTo>
                    <a:cubicBezTo>
                      <a:pt x="680" y="214"/>
                      <a:pt x="680" y="218"/>
                      <a:pt x="677" y="220"/>
                    </a:cubicBezTo>
                    <a:cubicBezTo>
                      <a:pt x="677" y="221"/>
                      <a:pt x="678" y="222"/>
                      <a:pt x="678" y="221"/>
                    </a:cubicBezTo>
                    <a:cubicBezTo>
                      <a:pt x="680" y="218"/>
                      <a:pt x="681" y="215"/>
                      <a:pt x="681" y="212"/>
                    </a:cubicBezTo>
                    <a:cubicBezTo>
                      <a:pt x="681" y="212"/>
                      <a:pt x="681" y="212"/>
                      <a:pt x="681" y="212"/>
                    </a:cubicBezTo>
                    <a:cubicBezTo>
                      <a:pt x="684" y="214"/>
                      <a:pt x="686" y="216"/>
                      <a:pt x="686" y="217"/>
                    </a:cubicBezTo>
                    <a:cubicBezTo>
                      <a:pt x="693" y="223"/>
                      <a:pt x="699" y="230"/>
                      <a:pt x="706" y="236"/>
                    </a:cubicBezTo>
                    <a:cubicBezTo>
                      <a:pt x="710" y="241"/>
                      <a:pt x="714" y="245"/>
                      <a:pt x="718" y="250"/>
                    </a:cubicBezTo>
                    <a:cubicBezTo>
                      <a:pt x="717" y="254"/>
                      <a:pt x="717" y="258"/>
                      <a:pt x="715" y="262"/>
                    </a:cubicBezTo>
                    <a:cubicBezTo>
                      <a:pt x="714" y="267"/>
                      <a:pt x="712" y="272"/>
                      <a:pt x="710" y="277"/>
                    </a:cubicBezTo>
                    <a:cubicBezTo>
                      <a:pt x="708" y="274"/>
                      <a:pt x="706" y="271"/>
                      <a:pt x="703" y="269"/>
                    </a:cubicBezTo>
                    <a:cubicBezTo>
                      <a:pt x="700" y="265"/>
                      <a:pt x="697" y="261"/>
                      <a:pt x="693" y="258"/>
                    </a:cubicBezTo>
                    <a:cubicBezTo>
                      <a:pt x="690" y="254"/>
                      <a:pt x="687" y="251"/>
                      <a:pt x="685" y="248"/>
                    </a:cubicBezTo>
                    <a:cubicBezTo>
                      <a:pt x="684" y="247"/>
                      <a:pt x="683" y="247"/>
                      <a:pt x="683" y="248"/>
                    </a:cubicBezTo>
                    <a:cubicBezTo>
                      <a:pt x="685" y="252"/>
                      <a:pt x="688" y="254"/>
                      <a:pt x="691" y="257"/>
                    </a:cubicBezTo>
                    <a:cubicBezTo>
                      <a:pt x="694" y="261"/>
                      <a:pt x="698" y="265"/>
                      <a:pt x="701" y="268"/>
                    </a:cubicBezTo>
                    <a:cubicBezTo>
                      <a:pt x="704" y="271"/>
                      <a:pt x="707" y="275"/>
                      <a:pt x="710" y="278"/>
                    </a:cubicBezTo>
                    <a:cubicBezTo>
                      <a:pt x="709" y="280"/>
                      <a:pt x="709" y="282"/>
                      <a:pt x="708" y="284"/>
                    </a:cubicBezTo>
                    <a:cubicBezTo>
                      <a:pt x="707" y="288"/>
                      <a:pt x="706" y="292"/>
                      <a:pt x="704" y="296"/>
                    </a:cubicBezTo>
                    <a:cubicBezTo>
                      <a:pt x="703" y="299"/>
                      <a:pt x="702" y="302"/>
                      <a:pt x="701" y="305"/>
                    </a:cubicBezTo>
                    <a:cubicBezTo>
                      <a:pt x="701" y="306"/>
                      <a:pt x="702" y="307"/>
                      <a:pt x="702" y="306"/>
                    </a:cubicBezTo>
                    <a:cubicBezTo>
                      <a:pt x="703" y="302"/>
                      <a:pt x="704" y="299"/>
                      <a:pt x="706" y="295"/>
                    </a:cubicBezTo>
                    <a:cubicBezTo>
                      <a:pt x="707" y="292"/>
                      <a:pt x="708" y="288"/>
                      <a:pt x="709" y="284"/>
                    </a:cubicBezTo>
                    <a:cubicBezTo>
                      <a:pt x="710" y="283"/>
                      <a:pt x="710" y="281"/>
                      <a:pt x="711" y="279"/>
                    </a:cubicBezTo>
                    <a:cubicBezTo>
                      <a:pt x="714" y="283"/>
                      <a:pt x="717" y="287"/>
                      <a:pt x="720" y="292"/>
                    </a:cubicBezTo>
                    <a:cubicBezTo>
                      <a:pt x="726" y="300"/>
                      <a:pt x="732" y="308"/>
                      <a:pt x="736" y="317"/>
                    </a:cubicBezTo>
                    <a:cubicBezTo>
                      <a:pt x="739" y="324"/>
                      <a:pt x="741" y="330"/>
                      <a:pt x="744" y="336"/>
                    </a:cubicBezTo>
                    <a:cubicBezTo>
                      <a:pt x="746" y="355"/>
                      <a:pt x="747" y="375"/>
                      <a:pt x="747" y="39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Freeform 9"/>
              <p:cNvSpPr>
                <a:spLocks/>
              </p:cNvSpPr>
              <p:nvPr/>
            </p:nvSpPr>
            <p:spPr bwMode="auto">
              <a:xfrm>
                <a:off x="1557" y="2694"/>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10"/>
              <p:cNvSpPr>
                <a:spLocks/>
              </p:cNvSpPr>
              <p:nvPr/>
            </p:nvSpPr>
            <p:spPr bwMode="auto">
              <a:xfrm>
                <a:off x="1960" y="2749"/>
                <a:ext cx="6" cy="11"/>
              </a:xfrm>
              <a:custGeom>
                <a:avLst/>
                <a:gdLst>
                  <a:gd name="T0" fmla="*/ 2 w 3"/>
                  <a:gd name="T1" fmla="*/ 4 h 5"/>
                  <a:gd name="T2" fmla="*/ 1 w 3"/>
                  <a:gd name="T3" fmla="*/ 3 h 5"/>
                  <a:gd name="T4" fmla="*/ 1 w 3"/>
                  <a:gd name="T5" fmla="*/ 1 h 5"/>
                  <a:gd name="T6" fmla="*/ 1 w 3"/>
                  <a:gd name="T7" fmla="*/ 1 h 5"/>
                  <a:gd name="T8" fmla="*/ 1 w 3"/>
                  <a:gd name="T9" fmla="*/ 1 h 5"/>
                  <a:gd name="T10" fmla="*/ 0 w 3"/>
                  <a:gd name="T11" fmla="*/ 1 h 5"/>
                  <a:gd name="T12" fmla="*/ 2 w 3"/>
                  <a:gd name="T13" fmla="*/ 5 h 5"/>
                  <a:gd name="T14" fmla="*/ 2 w 3"/>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4"/>
                    </a:moveTo>
                    <a:cubicBezTo>
                      <a:pt x="2" y="4"/>
                      <a:pt x="2" y="3"/>
                      <a:pt x="1" y="3"/>
                    </a:cubicBezTo>
                    <a:cubicBezTo>
                      <a:pt x="1" y="2"/>
                      <a:pt x="1" y="2"/>
                      <a:pt x="1" y="1"/>
                    </a:cubicBezTo>
                    <a:cubicBezTo>
                      <a:pt x="1" y="1"/>
                      <a:pt x="1" y="1"/>
                      <a:pt x="1" y="1"/>
                    </a:cubicBezTo>
                    <a:cubicBezTo>
                      <a:pt x="1" y="1"/>
                      <a:pt x="1" y="1"/>
                      <a:pt x="1" y="1"/>
                    </a:cubicBezTo>
                    <a:cubicBezTo>
                      <a:pt x="1" y="0"/>
                      <a:pt x="0" y="0"/>
                      <a:pt x="0" y="1"/>
                    </a:cubicBezTo>
                    <a:cubicBezTo>
                      <a:pt x="0" y="2"/>
                      <a:pt x="0" y="4"/>
                      <a:pt x="2" y="5"/>
                    </a:cubicBezTo>
                    <a:cubicBezTo>
                      <a:pt x="2" y="5"/>
                      <a:pt x="3" y="4"/>
                      <a:pt x="2"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Freeform 11"/>
              <p:cNvSpPr>
                <a:spLocks/>
              </p:cNvSpPr>
              <p:nvPr/>
            </p:nvSpPr>
            <p:spPr bwMode="auto">
              <a:xfrm>
                <a:off x="1966" y="2749"/>
                <a:ext cx="5" cy="11"/>
              </a:xfrm>
              <a:custGeom>
                <a:avLst/>
                <a:gdLst>
                  <a:gd name="T0" fmla="*/ 2 w 2"/>
                  <a:gd name="T1" fmla="*/ 3 h 5"/>
                  <a:gd name="T2" fmla="*/ 1 w 2"/>
                  <a:gd name="T3" fmla="*/ 2 h 5"/>
                  <a:gd name="T4" fmla="*/ 1 w 2"/>
                  <a:gd name="T5" fmla="*/ 1 h 5"/>
                  <a:gd name="T6" fmla="*/ 0 w 2"/>
                  <a:gd name="T7" fmla="*/ 1 h 5"/>
                  <a:gd name="T8" fmla="*/ 0 w 2"/>
                  <a:gd name="T9" fmla="*/ 3 h 5"/>
                  <a:gd name="T10" fmla="*/ 1 w 2"/>
                  <a:gd name="T11" fmla="*/ 4 h 5"/>
                  <a:gd name="T12" fmla="*/ 2 w 2"/>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3"/>
                    </a:moveTo>
                    <a:cubicBezTo>
                      <a:pt x="2" y="3"/>
                      <a:pt x="1" y="2"/>
                      <a:pt x="1" y="2"/>
                    </a:cubicBezTo>
                    <a:cubicBezTo>
                      <a:pt x="1" y="2"/>
                      <a:pt x="1" y="1"/>
                      <a:pt x="1" y="1"/>
                    </a:cubicBezTo>
                    <a:cubicBezTo>
                      <a:pt x="1" y="0"/>
                      <a:pt x="0" y="0"/>
                      <a:pt x="0" y="1"/>
                    </a:cubicBezTo>
                    <a:cubicBezTo>
                      <a:pt x="0" y="1"/>
                      <a:pt x="0" y="2"/>
                      <a:pt x="0" y="3"/>
                    </a:cubicBezTo>
                    <a:cubicBezTo>
                      <a:pt x="0" y="3"/>
                      <a:pt x="1" y="4"/>
                      <a:pt x="1" y="4"/>
                    </a:cubicBezTo>
                    <a:cubicBezTo>
                      <a:pt x="2" y="5"/>
                      <a:pt x="2" y="4"/>
                      <a:pt x="2"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Freeform 12"/>
              <p:cNvSpPr>
                <a:spLocks/>
              </p:cNvSpPr>
              <p:nvPr/>
            </p:nvSpPr>
            <p:spPr bwMode="auto">
              <a:xfrm>
                <a:off x="1973" y="2747"/>
                <a:ext cx="8" cy="11"/>
              </a:xfrm>
              <a:custGeom>
                <a:avLst/>
                <a:gdLst>
                  <a:gd name="T0" fmla="*/ 3 w 4"/>
                  <a:gd name="T1" fmla="*/ 4 h 5"/>
                  <a:gd name="T2" fmla="*/ 2 w 4"/>
                  <a:gd name="T3" fmla="*/ 2 h 5"/>
                  <a:gd name="T4" fmla="*/ 1 w 4"/>
                  <a:gd name="T5" fmla="*/ 1 h 5"/>
                  <a:gd name="T6" fmla="*/ 0 w 4"/>
                  <a:gd name="T7" fmla="*/ 1 h 5"/>
                  <a:gd name="T8" fmla="*/ 1 w 4"/>
                  <a:gd name="T9" fmla="*/ 3 h 5"/>
                  <a:gd name="T10" fmla="*/ 3 w 4"/>
                  <a:gd name="T11" fmla="*/ 5 h 5"/>
                  <a:gd name="T12" fmla="*/ 3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4"/>
                    </a:moveTo>
                    <a:cubicBezTo>
                      <a:pt x="2" y="4"/>
                      <a:pt x="2" y="3"/>
                      <a:pt x="2" y="2"/>
                    </a:cubicBezTo>
                    <a:cubicBezTo>
                      <a:pt x="1" y="2"/>
                      <a:pt x="1" y="1"/>
                      <a:pt x="1" y="1"/>
                    </a:cubicBezTo>
                    <a:cubicBezTo>
                      <a:pt x="1" y="0"/>
                      <a:pt x="0" y="0"/>
                      <a:pt x="0" y="1"/>
                    </a:cubicBezTo>
                    <a:cubicBezTo>
                      <a:pt x="0" y="2"/>
                      <a:pt x="0" y="3"/>
                      <a:pt x="1" y="3"/>
                    </a:cubicBezTo>
                    <a:cubicBezTo>
                      <a:pt x="1" y="4"/>
                      <a:pt x="2" y="5"/>
                      <a:pt x="3" y="5"/>
                    </a:cubicBezTo>
                    <a:cubicBezTo>
                      <a:pt x="4" y="5"/>
                      <a:pt x="4" y="4"/>
                      <a:pt x="3"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Freeform 13"/>
              <p:cNvSpPr>
                <a:spLocks/>
              </p:cNvSpPr>
              <p:nvPr/>
            </p:nvSpPr>
            <p:spPr bwMode="auto">
              <a:xfrm>
                <a:off x="1979" y="2741"/>
                <a:ext cx="10" cy="17"/>
              </a:xfrm>
              <a:custGeom>
                <a:avLst/>
                <a:gdLst>
                  <a:gd name="T0" fmla="*/ 4 w 5"/>
                  <a:gd name="T1" fmla="*/ 7 h 8"/>
                  <a:gd name="T2" fmla="*/ 3 w 5"/>
                  <a:gd name="T3" fmla="*/ 5 h 8"/>
                  <a:gd name="T4" fmla="*/ 2 w 5"/>
                  <a:gd name="T5" fmla="*/ 1 h 8"/>
                  <a:gd name="T6" fmla="*/ 1 w 5"/>
                  <a:gd name="T7" fmla="*/ 1 h 8"/>
                  <a:gd name="T8" fmla="*/ 2 w 5"/>
                  <a:gd name="T9" fmla="*/ 5 h 8"/>
                  <a:gd name="T10" fmla="*/ 4 w 5"/>
                  <a:gd name="T11" fmla="*/ 8 h 8"/>
                  <a:gd name="T12" fmla="*/ 4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7"/>
                    </a:moveTo>
                    <a:cubicBezTo>
                      <a:pt x="3" y="6"/>
                      <a:pt x="3" y="5"/>
                      <a:pt x="3" y="5"/>
                    </a:cubicBezTo>
                    <a:cubicBezTo>
                      <a:pt x="2" y="3"/>
                      <a:pt x="2" y="2"/>
                      <a:pt x="2" y="1"/>
                    </a:cubicBezTo>
                    <a:cubicBezTo>
                      <a:pt x="2" y="0"/>
                      <a:pt x="0" y="0"/>
                      <a:pt x="1" y="1"/>
                    </a:cubicBezTo>
                    <a:cubicBezTo>
                      <a:pt x="1" y="2"/>
                      <a:pt x="1" y="4"/>
                      <a:pt x="2" y="5"/>
                    </a:cubicBezTo>
                    <a:cubicBezTo>
                      <a:pt x="2" y="6"/>
                      <a:pt x="3" y="7"/>
                      <a:pt x="4" y="8"/>
                    </a:cubicBezTo>
                    <a:cubicBezTo>
                      <a:pt x="4" y="8"/>
                      <a:pt x="5" y="7"/>
                      <a:pt x="4"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Freeform 14"/>
              <p:cNvSpPr>
                <a:spLocks/>
              </p:cNvSpPr>
              <p:nvPr/>
            </p:nvSpPr>
            <p:spPr bwMode="auto">
              <a:xfrm>
                <a:off x="1989" y="2739"/>
                <a:ext cx="10" cy="21"/>
              </a:xfrm>
              <a:custGeom>
                <a:avLst/>
                <a:gdLst>
                  <a:gd name="T0" fmla="*/ 4 w 5"/>
                  <a:gd name="T1" fmla="*/ 8 h 10"/>
                  <a:gd name="T2" fmla="*/ 2 w 5"/>
                  <a:gd name="T3" fmla="*/ 5 h 10"/>
                  <a:gd name="T4" fmla="*/ 1 w 5"/>
                  <a:gd name="T5" fmla="*/ 1 h 10"/>
                  <a:gd name="T6" fmla="*/ 0 w 5"/>
                  <a:gd name="T7" fmla="*/ 1 h 10"/>
                  <a:gd name="T8" fmla="*/ 2 w 5"/>
                  <a:gd name="T9" fmla="*/ 7 h 10"/>
                  <a:gd name="T10" fmla="*/ 4 w 5"/>
                  <a:gd name="T11" fmla="*/ 10 h 10"/>
                  <a:gd name="T12" fmla="*/ 4 w 5"/>
                  <a:gd name="T13" fmla="*/ 9 h 10"/>
                  <a:gd name="T14" fmla="*/ 5 w 5"/>
                  <a:gd name="T15" fmla="*/ 9 h 10"/>
                  <a:gd name="T16" fmla="*/ 4 w 5"/>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4" y="8"/>
                    </a:moveTo>
                    <a:cubicBezTo>
                      <a:pt x="3" y="7"/>
                      <a:pt x="2" y="5"/>
                      <a:pt x="2" y="5"/>
                    </a:cubicBezTo>
                    <a:cubicBezTo>
                      <a:pt x="2" y="3"/>
                      <a:pt x="2" y="2"/>
                      <a:pt x="1" y="1"/>
                    </a:cubicBezTo>
                    <a:cubicBezTo>
                      <a:pt x="1" y="0"/>
                      <a:pt x="0" y="1"/>
                      <a:pt x="0" y="1"/>
                    </a:cubicBezTo>
                    <a:cubicBezTo>
                      <a:pt x="0" y="3"/>
                      <a:pt x="1" y="5"/>
                      <a:pt x="2" y="7"/>
                    </a:cubicBezTo>
                    <a:cubicBezTo>
                      <a:pt x="2" y="7"/>
                      <a:pt x="3" y="10"/>
                      <a:pt x="4" y="10"/>
                    </a:cubicBezTo>
                    <a:cubicBezTo>
                      <a:pt x="4" y="9"/>
                      <a:pt x="4" y="9"/>
                      <a:pt x="4" y="9"/>
                    </a:cubicBezTo>
                    <a:cubicBezTo>
                      <a:pt x="5" y="9"/>
                      <a:pt x="5" y="9"/>
                      <a:pt x="5" y="9"/>
                    </a:cubicBezTo>
                    <a:cubicBezTo>
                      <a:pt x="5" y="8"/>
                      <a:pt x="4" y="8"/>
                      <a:pt x="4"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Freeform 15"/>
              <p:cNvSpPr>
                <a:spLocks/>
              </p:cNvSpPr>
              <p:nvPr/>
            </p:nvSpPr>
            <p:spPr bwMode="auto">
              <a:xfrm>
                <a:off x="1995" y="2739"/>
                <a:ext cx="10" cy="21"/>
              </a:xfrm>
              <a:custGeom>
                <a:avLst/>
                <a:gdLst>
                  <a:gd name="T0" fmla="*/ 4 w 5"/>
                  <a:gd name="T1" fmla="*/ 8 h 10"/>
                  <a:gd name="T2" fmla="*/ 4 w 5"/>
                  <a:gd name="T3" fmla="*/ 7 h 10"/>
                  <a:gd name="T4" fmla="*/ 3 w 5"/>
                  <a:gd name="T5" fmla="*/ 4 h 10"/>
                  <a:gd name="T6" fmla="*/ 1 w 5"/>
                  <a:gd name="T7" fmla="*/ 0 h 10"/>
                  <a:gd name="T8" fmla="*/ 1 w 5"/>
                  <a:gd name="T9" fmla="*/ 1 h 10"/>
                  <a:gd name="T10" fmla="*/ 1 w 5"/>
                  <a:gd name="T11" fmla="*/ 2 h 10"/>
                  <a:gd name="T12" fmla="*/ 1 w 5"/>
                  <a:gd name="T13" fmla="*/ 3 h 10"/>
                  <a:gd name="T14" fmla="*/ 2 w 5"/>
                  <a:gd name="T15" fmla="*/ 6 h 10"/>
                  <a:gd name="T16" fmla="*/ 4 w 5"/>
                  <a:gd name="T17" fmla="*/ 10 h 10"/>
                  <a:gd name="T18" fmla="*/ 5 w 5"/>
                  <a:gd name="T19" fmla="*/ 10 h 10"/>
                  <a:gd name="T20" fmla="*/ 5 w 5"/>
                  <a:gd name="T21" fmla="*/ 9 h 10"/>
                  <a:gd name="T22" fmla="*/ 4 w 5"/>
                  <a:gd name="T2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0">
                    <a:moveTo>
                      <a:pt x="4" y="8"/>
                    </a:moveTo>
                    <a:cubicBezTo>
                      <a:pt x="4" y="8"/>
                      <a:pt x="4" y="7"/>
                      <a:pt x="4" y="7"/>
                    </a:cubicBezTo>
                    <a:cubicBezTo>
                      <a:pt x="4" y="6"/>
                      <a:pt x="3" y="5"/>
                      <a:pt x="3" y="4"/>
                    </a:cubicBezTo>
                    <a:cubicBezTo>
                      <a:pt x="3" y="3"/>
                      <a:pt x="2" y="0"/>
                      <a:pt x="1" y="0"/>
                    </a:cubicBezTo>
                    <a:cubicBezTo>
                      <a:pt x="0" y="0"/>
                      <a:pt x="0" y="1"/>
                      <a:pt x="1" y="1"/>
                    </a:cubicBezTo>
                    <a:cubicBezTo>
                      <a:pt x="1" y="1"/>
                      <a:pt x="1" y="2"/>
                      <a:pt x="1" y="2"/>
                    </a:cubicBezTo>
                    <a:cubicBezTo>
                      <a:pt x="1" y="2"/>
                      <a:pt x="1" y="3"/>
                      <a:pt x="1" y="3"/>
                    </a:cubicBezTo>
                    <a:cubicBezTo>
                      <a:pt x="2" y="4"/>
                      <a:pt x="2" y="5"/>
                      <a:pt x="2" y="6"/>
                    </a:cubicBezTo>
                    <a:cubicBezTo>
                      <a:pt x="3" y="7"/>
                      <a:pt x="3" y="9"/>
                      <a:pt x="4" y="10"/>
                    </a:cubicBezTo>
                    <a:cubicBezTo>
                      <a:pt x="4" y="10"/>
                      <a:pt x="5" y="10"/>
                      <a:pt x="5" y="10"/>
                    </a:cubicBezTo>
                    <a:cubicBezTo>
                      <a:pt x="5" y="9"/>
                      <a:pt x="5" y="9"/>
                      <a:pt x="5" y="9"/>
                    </a:cubicBezTo>
                    <a:cubicBezTo>
                      <a:pt x="5" y="9"/>
                      <a:pt x="5" y="8"/>
                      <a:pt x="4"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Freeform 16"/>
              <p:cNvSpPr>
                <a:spLocks/>
              </p:cNvSpPr>
              <p:nvPr/>
            </p:nvSpPr>
            <p:spPr bwMode="auto">
              <a:xfrm>
                <a:off x="2003" y="2737"/>
                <a:ext cx="13" cy="23"/>
              </a:xfrm>
              <a:custGeom>
                <a:avLst/>
                <a:gdLst>
                  <a:gd name="T0" fmla="*/ 6 w 6"/>
                  <a:gd name="T1" fmla="*/ 9 h 11"/>
                  <a:gd name="T2" fmla="*/ 5 w 6"/>
                  <a:gd name="T3" fmla="*/ 9 h 11"/>
                  <a:gd name="T4" fmla="*/ 1 w 6"/>
                  <a:gd name="T5" fmla="*/ 0 h 11"/>
                  <a:gd name="T6" fmla="*/ 0 w 6"/>
                  <a:gd name="T7" fmla="*/ 1 h 11"/>
                  <a:gd name="T8" fmla="*/ 4 w 6"/>
                  <a:gd name="T9" fmla="*/ 11 h 11"/>
                  <a:gd name="T10" fmla="*/ 5 w 6"/>
                  <a:gd name="T11" fmla="*/ 11 h 11"/>
                  <a:gd name="T12" fmla="*/ 6 w 6"/>
                  <a:gd name="T13" fmla="*/ 11 h 11"/>
                  <a:gd name="T14" fmla="*/ 6 w 6"/>
                  <a:gd name="T15" fmla="*/ 10 h 11"/>
                  <a:gd name="T16" fmla="*/ 6 w 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6" y="9"/>
                    </a:moveTo>
                    <a:cubicBezTo>
                      <a:pt x="6" y="9"/>
                      <a:pt x="5" y="9"/>
                      <a:pt x="5" y="9"/>
                    </a:cubicBezTo>
                    <a:cubicBezTo>
                      <a:pt x="3" y="6"/>
                      <a:pt x="2" y="3"/>
                      <a:pt x="1" y="0"/>
                    </a:cubicBezTo>
                    <a:cubicBezTo>
                      <a:pt x="1" y="0"/>
                      <a:pt x="0" y="0"/>
                      <a:pt x="0" y="1"/>
                    </a:cubicBezTo>
                    <a:cubicBezTo>
                      <a:pt x="1" y="4"/>
                      <a:pt x="2" y="8"/>
                      <a:pt x="4" y="11"/>
                    </a:cubicBezTo>
                    <a:cubicBezTo>
                      <a:pt x="5" y="11"/>
                      <a:pt x="5" y="11"/>
                      <a:pt x="5" y="11"/>
                    </a:cubicBezTo>
                    <a:cubicBezTo>
                      <a:pt x="5" y="11"/>
                      <a:pt x="5" y="11"/>
                      <a:pt x="6" y="11"/>
                    </a:cubicBezTo>
                    <a:cubicBezTo>
                      <a:pt x="6" y="10"/>
                      <a:pt x="6" y="10"/>
                      <a:pt x="6" y="10"/>
                    </a:cubicBezTo>
                    <a:cubicBezTo>
                      <a:pt x="6" y="10"/>
                      <a:pt x="6" y="10"/>
                      <a:pt x="6" y="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Freeform 17"/>
              <p:cNvSpPr>
                <a:spLocks/>
              </p:cNvSpPr>
              <p:nvPr/>
            </p:nvSpPr>
            <p:spPr bwMode="auto">
              <a:xfrm>
                <a:off x="2011" y="2733"/>
                <a:ext cx="13" cy="27"/>
              </a:xfrm>
              <a:custGeom>
                <a:avLst/>
                <a:gdLst>
                  <a:gd name="T0" fmla="*/ 5 w 6"/>
                  <a:gd name="T1" fmla="*/ 11 h 13"/>
                  <a:gd name="T2" fmla="*/ 1 w 6"/>
                  <a:gd name="T3" fmla="*/ 1 h 13"/>
                  <a:gd name="T4" fmla="*/ 0 w 6"/>
                  <a:gd name="T5" fmla="*/ 2 h 13"/>
                  <a:gd name="T6" fmla="*/ 4 w 6"/>
                  <a:gd name="T7" fmla="*/ 12 h 13"/>
                  <a:gd name="T8" fmla="*/ 5 w 6"/>
                  <a:gd name="T9" fmla="*/ 13 h 13"/>
                  <a:gd name="T10" fmla="*/ 6 w 6"/>
                  <a:gd name="T11" fmla="*/ 12 h 13"/>
                  <a:gd name="T12" fmla="*/ 5 w 6"/>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5" y="11"/>
                    </a:moveTo>
                    <a:cubicBezTo>
                      <a:pt x="3" y="8"/>
                      <a:pt x="2" y="5"/>
                      <a:pt x="1" y="1"/>
                    </a:cubicBezTo>
                    <a:cubicBezTo>
                      <a:pt x="1" y="0"/>
                      <a:pt x="0" y="1"/>
                      <a:pt x="0" y="2"/>
                    </a:cubicBezTo>
                    <a:cubicBezTo>
                      <a:pt x="1" y="5"/>
                      <a:pt x="2" y="9"/>
                      <a:pt x="4" y="12"/>
                    </a:cubicBezTo>
                    <a:cubicBezTo>
                      <a:pt x="4" y="13"/>
                      <a:pt x="4" y="13"/>
                      <a:pt x="5" y="13"/>
                    </a:cubicBezTo>
                    <a:cubicBezTo>
                      <a:pt x="5" y="13"/>
                      <a:pt x="5" y="12"/>
                      <a:pt x="6" y="12"/>
                    </a:cubicBezTo>
                    <a:cubicBezTo>
                      <a:pt x="6" y="11"/>
                      <a:pt x="5" y="11"/>
                      <a:pt x="5" y="1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Freeform 18"/>
              <p:cNvSpPr>
                <a:spLocks/>
              </p:cNvSpPr>
              <p:nvPr/>
            </p:nvSpPr>
            <p:spPr bwMode="auto">
              <a:xfrm>
                <a:off x="2016" y="2731"/>
                <a:ext cx="14" cy="29"/>
              </a:xfrm>
              <a:custGeom>
                <a:avLst/>
                <a:gdLst>
                  <a:gd name="T0" fmla="*/ 7 w 7"/>
                  <a:gd name="T1" fmla="*/ 10 h 14"/>
                  <a:gd name="T2" fmla="*/ 6 w 7"/>
                  <a:gd name="T3" fmla="*/ 10 h 14"/>
                  <a:gd name="T4" fmla="*/ 4 w 7"/>
                  <a:gd name="T5" fmla="*/ 7 h 14"/>
                  <a:gd name="T6" fmla="*/ 2 w 7"/>
                  <a:gd name="T7" fmla="*/ 1 h 14"/>
                  <a:gd name="T8" fmla="*/ 0 w 7"/>
                  <a:gd name="T9" fmla="*/ 1 h 14"/>
                  <a:gd name="T10" fmla="*/ 3 w 7"/>
                  <a:gd name="T11" fmla="*/ 8 h 14"/>
                  <a:gd name="T12" fmla="*/ 6 w 7"/>
                  <a:gd name="T13" fmla="*/ 14 h 14"/>
                  <a:gd name="T14" fmla="*/ 7 w 7"/>
                  <a:gd name="T15" fmla="*/ 13 h 14"/>
                  <a:gd name="T16" fmla="*/ 7 w 7"/>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7" y="10"/>
                    </a:moveTo>
                    <a:cubicBezTo>
                      <a:pt x="6" y="10"/>
                      <a:pt x="6" y="10"/>
                      <a:pt x="6" y="10"/>
                    </a:cubicBezTo>
                    <a:cubicBezTo>
                      <a:pt x="5" y="9"/>
                      <a:pt x="5" y="8"/>
                      <a:pt x="4" y="7"/>
                    </a:cubicBezTo>
                    <a:cubicBezTo>
                      <a:pt x="3" y="5"/>
                      <a:pt x="2" y="3"/>
                      <a:pt x="2" y="1"/>
                    </a:cubicBezTo>
                    <a:cubicBezTo>
                      <a:pt x="1" y="0"/>
                      <a:pt x="0" y="0"/>
                      <a:pt x="0" y="1"/>
                    </a:cubicBezTo>
                    <a:cubicBezTo>
                      <a:pt x="1" y="4"/>
                      <a:pt x="2" y="6"/>
                      <a:pt x="3" y="8"/>
                    </a:cubicBezTo>
                    <a:cubicBezTo>
                      <a:pt x="4" y="10"/>
                      <a:pt x="5" y="12"/>
                      <a:pt x="6" y="14"/>
                    </a:cubicBezTo>
                    <a:cubicBezTo>
                      <a:pt x="7" y="14"/>
                      <a:pt x="7" y="13"/>
                      <a:pt x="7" y="13"/>
                    </a:cubicBezTo>
                    <a:cubicBezTo>
                      <a:pt x="7" y="12"/>
                      <a:pt x="7" y="11"/>
                      <a:pt x="7" y="1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Freeform 19"/>
              <p:cNvSpPr>
                <a:spLocks/>
              </p:cNvSpPr>
              <p:nvPr/>
            </p:nvSpPr>
            <p:spPr bwMode="auto">
              <a:xfrm>
                <a:off x="2022" y="2729"/>
                <a:ext cx="14" cy="27"/>
              </a:xfrm>
              <a:custGeom>
                <a:avLst/>
                <a:gdLst>
                  <a:gd name="T0" fmla="*/ 6 w 7"/>
                  <a:gd name="T1" fmla="*/ 12 h 13"/>
                  <a:gd name="T2" fmla="*/ 5 w 7"/>
                  <a:gd name="T3" fmla="*/ 9 h 13"/>
                  <a:gd name="T4" fmla="*/ 3 w 7"/>
                  <a:gd name="T5" fmla="*/ 5 h 13"/>
                  <a:gd name="T6" fmla="*/ 1 w 7"/>
                  <a:gd name="T7" fmla="*/ 1 h 13"/>
                  <a:gd name="T8" fmla="*/ 1 w 7"/>
                  <a:gd name="T9" fmla="*/ 2 h 13"/>
                  <a:gd name="T10" fmla="*/ 1 w 7"/>
                  <a:gd name="T11" fmla="*/ 3 h 13"/>
                  <a:gd name="T12" fmla="*/ 2 w 7"/>
                  <a:gd name="T13" fmla="*/ 5 h 13"/>
                  <a:gd name="T14" fmla="*/ 4 w 7"/>
                  <a:gd name="T15" fmla="*/ 9 h 13"/>
                  <a:gd name="T16" fmla="*/ 6 w 7"/>
                  <a:gd name="T17" fmla="*/ 13 h 13"/>
                  <a:gd name="T18" fmla="*/ 6 w 7"/>
                  <a:gd name="T1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3">
                    <a:moveTo>
                      <a:pt x="6" y="12"/>
                    </a:moveTo>
                    <a:cubicBezTo>
                      <a:pt x="6" y="12"/>
                      <a:pt x="5" y="10"/>
                      <a:pt x="5" y="9"/>
                    </a:cubicBezTo>
                    <a:cubicBezTo>
                      <a:pt x="5" y="8"/>
                      <a:pt x="4" y="6"/>
                      <a:pt x="3" y="5"/>
                    </a:cubicBezTo>
                    <a:cubicBezTo>
                      <a:pt x="3" y="4"/>
                      <a:pt x="2" y="0"/>
                      <a:pt x="1" y="1"/>
                    </a:cubicBezTo>
                    <a:cubicBezTo>
                      <a:pt x="0" y="1"/>
                      <a:pt x="0" y="2"/>
                      <a:pt x="1" y="2"/>
                    </a:cubicBezTo>
                    <a:cubicBezTo>
                      <a:pt x="1" y="2"/>
                      <a:pt x="1" y="2"/>
                      <a:pt x="1" y="3"/>
                    </a:cubicBezTo>
                    <a:cubicBezTo>
                      <a:pt x="2" y="3"/>
                      <a:pt x="2" y="4"/>
                      <a:pt x="2" y="5"/>
                    </a:cubicBezTo>
                    <a:cubicBezTo>
                      <a:pt x="3" y="6"/>
                      <a:pt x="3" y="8"/>
                      <a:pt x="4" y="9"/>
                    </a:cubicBezTo>
                    <a:cubicBezTo>
                      <a:pt x="4" y="10"/>
                      <a:pt x="5" y="13"/>
                      <a:pt x="6" y="13"/>
                    </a:cubicBezTo>
                    <a:cubicBezTo>
                      <a:pt x="7" y="13"/>
                      <a:pt x="7" y="12"/>
                      <a:pt x="6" y="1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Freeform 20"/>
              <p:cNvSpPr>
                <a:spLocks/>
              </p:cNvSpPr>
              <p:nvPr/>
            </p:nvSpPr>
            <p:spPr bwMode="auto">
              <a:xfrm>
                <a:off x="2050" y="2723"/>
                <a:ext cx="4" cy="6"/>
              </a:xfrm>
              <a:custGeom>
                <a:avLst/>
                <a:gdLst>
                  <a:gd name="T0" fmla="*/ 2 w 2"/>
                  <a:gd name="T1" fmla="*/ 1 h 3"/>
                  <a:gd name="T2" fmla="*/ 1 w 2"/>
                  <a:gd name="T3" fmla="*/ 0 h 3"/>
                  <a:gd name="T4" fmla="*/ 0 w 2"/>
                  <a:gd name="T5" fmla="*/ 1 h 3"/>
                  <a:gd name="T6" fmla="*/ 1 w 2"/>
                  <a:gd name="T7" fmla="*/ 2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1" y="0"/>
                      <a:pt x="1" y="0"/>
                      <a:pt x="1" y="0"/>
                    </a:cubicBezTo>
                    <a:cubicBezTo>
                      <a:pt x="1" y="0"/>
                      <a:pt x="0" y="1"/>
                      <a:pt x="0" y="1"/>
                    </a:cubicBezTo>
                    <a:cubicBezTo>
                      <a:pt x="0" y="2"/>
                      <a:pt x="1" y="2"/>
                      <a:pt x="1" y="2"/>
                    </a:cubicBezTo>
                    <a:cubicBezTo>
                      <a:pt x="1" y="3"/>
                      <a:pt x="2" y="2"/>
                      <a:pt x="2"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Freeform 21"/>
              <p:cNvSpPr>
                <a:spLocks/>
              </p:cNvSpPr>
              <p:nvPr/>
            </p:nvSpPr>
            <p:spPr bwMode="auto">
              <a:xfrm>
                <a:off x="2061" y="2715"/>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2" y="1"/>
                      <a:pt x="2" y="0"/>
                      <a:pt x="1"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Freeform 22"/>
              <p:cNvSpPr>
                <a:spLocks/>
              </p:cNvSpPr>
              <p:nvPr/>
            </p:nvSpPr>
            <p:spPr bwMode="auto">
              <a:xfrm>
                <a:off x="1997" y="2819"/>
                <a:ext cx="8" cy="14"/>
              </a:xfrm>
              <a:custGeom>
                <a:avLst/>
                <a:gdLst>
                  <a:gd name="T0" fmla="*/ 3 w 4"/>
                  <a:gd name="T1" fmla="*/ 5 h 7"/>
                  <a:gd name="T2" fmla="*/ 1 w 4"/>
                  <a:gd name="T3" fmla="*/ 1 h 7"/>
                  <a:gd name="T4" fmla="*/ 1 w 4"/>
                  <a:gd name="T5" fmla="*/ 1 h 7"/>
                  <a:gd name="T6" fmla="*/ 1 w 4"/>
                  <a:gd name="T7" fmla="*/ 0 h 7"/>
                  <a:gd name="T8" fmla="*/ 0 w 4"/>
                  <a:gd name="T9" fmla="*/ 1 h 7"/>
                  <a:gd name="T10" fmla="*/ 2 w 4"/>
                  <a:gd name="T11" fmla="*/ 5 h 7"/>
                  <a:gd name="T12" fmla="*/ 4 w 4"/>
                  <a:gd name="T13" fmla="*/ 6 h 7"/>
                  <a:gd name="T14" fmla="*/ 3 w 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3" y="5"/>
                    </a:moveTo>
                    <a:cubicBezTo>
                      <a:pt x="2" y="4"/>
                      <a:pt x="2" y="3"/>
                      <a:pt x="1" y="1"/>
                    </a:cubicBezTo>
                    <a:cubicBezTo>
                      <a:pt x="1" y="1"/>
                      <a:pt x="1" y="1"/>
                      <a:pt x="1" y="1"/>
                    </a:cubicBezTo>
                    <a:cubicBezTo>
                      <a:pt x="1" y="0"/>
                      <a:pt x="1" y="0"/>
                      <a:pt x="1" y="0"/>
                    </a:cubicBezTo>
                    <a:cubicBezTo>
                      <a:pt x="0" y="0"/>
                      <a:pt x="0" y="1"/>
                      <a:pt x="0" y="1"/>
                    </a:cubicBezTo>
                    <a:cubicBezTo>
                      <a:pt x="0" y="2"/>
                      <a:pt x="1" y="4"/>
                      <a:pt x="2" y="5"/>
                    </a:cubicBezTo>
                    <a:cubicBezTo>
                      <a:pt x="2" y="5"/>
                      <a:pt x="3" y="7"/>
                      <a:pt x="4" y="6"/>
                    </a:cubicBezTo>
                    <a:cubicBezTo>
                      <a:pt x="4" y="6"/>
                      <a:pt x="4" y="5"/>
                      <a:pt x="3"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Freeform 23"/>
              <p:cNvSpPr>
                <a:spLocks/>
              </p:cNvSpPr>
              <p:nvPr/>
            </p:nvSpPr>
            <p:spPr bwMode="auto">
              <a:xfrm>
                <a:off x="2001" y="2819"/>
                <a:ext cx="10" cy="12"/>
              </a:xfrm>
              <a:custGeom>
                <a:avLst/>
                <a:gdLst>
                  <a:gd name="T0" fmla="*/ 4 w 5"/>
                  <a:gd name="T1" fmla="*/ 5 h 6"/>
                  <a:gd name="T2" fmla="*/ 3 w 5"/>
                  <a:gd name="T3" fmla="*/ 3 h 6"/>
                  <a:gd name="T4" fmla="*/ 2 w 5"/>
                  <a:gd name="T5" fmla="*/ 1 h 6"/>
                  <a:gd name="T6" fmla="*/ 1 w 5"/>
                  <a:gd name="T7" fmla="*/ 2 h 6"/>
                  <a:gd name="T8" fmla="*/ 2 w 5"/>
                  <a:gd name="T9" fmla="*/ 4 h 6"/>
                  <a:gd name="T10" fmla="*/ 4 w 5"/>
                  <a:gd name="T11" fmla="*/ 6 h 6"/>
                  <a:gd name="T12" fmla="*/ 4 w 5"/>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5"/>
                    </a:moveTo>
                    <a:cubicBezTo>
                      <a:pt x="4" y="5"/>
                      <a:pt x="4" y="4"/>
                      <a:pt x="3" y="3"/>
                    </a:cubicBezTo>
                    <a:cubicBezTo>
                      <a:pt x="3" y="2"/>
                      <a:pt x="2" y="2"/>
                      <a:pt x="2" y="1"/>
                    </a:cubicBezTo>
                    <a:cubicBezTo>
                      <a:pt x="1" y="0"/>
                      <a:pt x="0" y="1"/>
                      <a:pt x="1" y="2"/>
                    </a:cubicBezTo>
                    <a:cubicBezTo>
                      <a:pt x="1" y="2"/>
                      <a:pt x="2" y="3"/>
                      <a:pt x="2" y="4"/>
                    </a:cubicBezTo>
                    <a:cubicBezTo>
                      <a:pt x="3" y="5"/>
                      <a:pt x="3" y="6"/>
                      <a:pt x="4" y="6"/>
                    </a:cubicBezTo>
                    <a:cubicBezTo>
                      <a:pt x="5" y="6"/>
                      <a:pt x="5" y="5"/>
                      <a:pt x="4"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Freeform 24"/>
              <p:cNvSpPr>
                <a:spLocks/>
              </p:cNvSpPr>
              <p:nvPr/>
            </p:nvSpPr>
            <p:spPr bwMode="auto">
              <a:xfrm>
                <a:off x="2007" y="2817"/>
                <a:ext cx="11" cy="14"/>
              </a:xfrm>
              <a:custGeom>
                <a:avLst/>
                <a:gdLst>
                  <a:gd name="T0" fmla="*/ 4 w 5"/>
                  <a:gd name="T1" fmla="*/ 5 h 7"/>
                  <a:gd name="T2" fmla="*/ 1 w 5"/>
                  <a:gd name="T3" fmla="*/ 1 h 7"/>
                  <a:gd name="T4" fmla="*/ 0 w 5"/>
                  <a:gd name="T5" fmla="*/ 1 h 7"/>
                  <a:gd name="T6" fmla="*/ 4 w 5"/>
                  <a:gd name="T7" fmla="*/ 6 h 7"/>
                  <a:gd name="T8" fmla="*/ 4 w 5"/>
                  <a:gd name="T9" fmla="*/ 5 h 7"/>
                </a:gdLst>
                <a:ahLst/>
                <a:cxnLst>
                  <a:cxn ang="0">
                    <a:pos x="T0" y="T1"/>
                  </a:cxn>
                  <a:cxn ang="0">
                    <a:pos x="T2" y="T3"/>
                  </a:cxn>
                  <a:cxn ang="0">
                    <a:pos x="T4" y="T5"/>
                  </a:cxn>
                  <a:cxn ang="0">
                    <a:pos x="T6" y="T7"/>
                  </a:cxn>
                  <a:cxn ang="0">
                    <a:pos x="T8" y="T9"/>
                  </a:cxn>
                </a:cxnLst>
                <a:rect l="0" t="0" r="r" b="b"/>
                <a:pathLst>
                  <a:path w="5" h="7">
                    <a:moveTo>
                      <a:pt x="4" y="5"/>
                    </a:moveTo>
                    <a:cubicBezTo>
                      <a:pt x="3" y="5"/>
                      <a:pt x="2" y="2"/>
                      <a:pt x="1" y="1"/>
                    </a:cubicBezTo>
                    <a:cubicBezTo>
                      <a:pt x="1" y="0"/>
                      <a:pt x="0" y="1"/>
                      <a:pt x="0" y="1"/>
                    </a:cubicBezTo>
                    <a:cubicBezTo>
                      <a:pt x="2" y="3"/>
                      <a:pt x="2" y="6"/>
                      <a:pt x="4" y="6"/>
                    </a:cubicBezTo>
                    <a:cubicBezTo>
                      <a:pt x="4" y="7"/>
                      <a:pt x="5" y="6"/>
                      <a:pt x="4"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Freeform 25"/>
              <p:cNvSpPr>
                <a:spLocks/>
              </p:cNvSpPr>
              <p:nvPr/>
            </p:nvSpPr>
            <p:spPr bwMode="auto">
              <a:xfrm>
                <a:off x="2013" y="2815"/>
                <a:ext cx="15" cy="16"/>
              </a:xfrm>
              <a:custGeom>
                <a:avLst/>
                <a:gdLst>
                  <a:gd name="T0" fmla="*/ 6 w 7"/>
                  <a:gd name="T1" fmla="*/ 7 h 8"/>
                  <a:gd name="T2" fmla="*/ 4 w 7"/>
                  <a:gd name="T3" fmla="*/ 4 h 8"/>
                  <a:gd name="T4" fmla="*/ 2 w 7"/>
                  <a:gd name="T5" fmla="*/ 1 h 8"/>
                  <a:gd name="T6" fmla="*/ 1 w 7"/>
                  <a:gd name="T7" fmla="*/ 2 h 8"/>
                  <a:gd name="T8" fmla="*/ 6 w 7"/>
                  <a:gd name="T9" fmla="*/ 8 h 8"/>
                  <a:gd name="T10" fmla="*/ 6 w 7"/>
                  <a:gd name="T11" fmla="*/ 8 h 8"/>
                  <a:gd name="T12" fmla="*/ 6 w 7"/>
                  <a:gd name="T13" fmla="*/ 8 h 8"/>
                  <a:gd name="T14" fmla="*/ 6 w 7"/>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7"/>
                    </a:moveTo>
                    <a:cubicBezTo>
                      <a:pt x="5" y="6"/>
                      <a:pt x="4" y="5"/>
                      <a:pt x="4" y="4"/>
                    </a:cubicBezTo>
                    <a:cubicBezTo>
                      <a:pt x="3" y="3"/>
                      <a:pt x="2" y="2"/>
                      <a:pt x="2" y="1"/>
                    </a:cubicBezTo>
                    <a:cubicBezTo>
                      <a:pt x="1" y="0"/>
                      <a:pt x="0" y="1"/>
                      <a:pt x="1" y="2"/>
                    </a:cubicBezTo>
                    <a:cubicBezTo>
                      <a:pt x="2" y="4"/>
                      <a:pt x="3" y="7"/>
                      <a:pt x="6" y="8"/>
                    </a:cubicBezTo>
                    <a:cubicBezTo>
                      <a:pt x="6" y="8"/>
                      <a:pt x="6" y="8"/>
                      <a:pt x="6" y="8"/>
                    </a:cubicBezTo>
                    <a:cubicBezTo>
                      <a:pt x="6" y="8"/>
                      <a:pt x="6" y="8"/>
                      <a:pt x="6" y="8"/>
                    </a:cubicBezTo>
                    <a:cubicBezTo>
                      <a:pt x="7" y="7"/>
                      <a:pt x="6" y="6"/>
                      <a:pt x="6"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Freeform 26"/>
              <p:cNvSpPr>
                <a:spLocks/>
              </p:cNvSpPr>
              <p:nvPr/>
            </p:nvSpPr>
            <p:spPr bwMode="auto">
              <a:xfrm>
                <a:off x="2024" y="2813"/>
                <a:ext cx="12" cy="18"/>
              </a:xfrm>
              <a:custGeom>
                <a:avLst/>
                <a:gdLst>
                  <a:gd name="T0" fmla="*/ 5 w 6"/>
                  <a:gd name="T1" fmla="*/ 7 h 9"/>
                  <a:gd name="T2" fmla="*/ 3 w 6"/>
                  <a:gd name="T3" fmla="*/ 5 h 9"/>
                  <a:gd name="T4" fmla="*/ 1 w 6"/>
                  <a:gd name="T5" fmla="*/ 0 h 9"/>
                  <a:gd name="T6" fmla="*/ 0 w 6"/>
                  <a:gd name="T7" fmla="*/ 1 h 9"/>
                  <a:gd name="T8" fmla="*/ 2 w 6"/>
                  <a:gd name="T9" fmla="*/ 6 h 9"/>
                  <a:gd name="T10" fmla="*/ 5 w 6"/>
                  <a:gd name="T11" fmla="*/ 9 h 9"/>
                  <a:gd name="T12" fmla="*/ 6 w 6"/>
                  <a:gd name="T13" fmla="*/ 8 h 9"/>
                  <a:gd name="T14" fmla="*/ 6 w 6"/>
                  <a:gd name="T15" fmla="*/ 8 h 9"/>
                  <a:gd name="T16" fmla="*/ 5 w 6"/>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7"/>
                    </a:moveTo>
                    <a:cubicBezTo>
                      <a:pt x="4" y="7"/>
                      <a:pt x="4" y="5"/>
                      <a:pt x="3" y="5"/>
                    </a:cubicBezTo>
                    <a:cubicBezTo>
                      <a:pt x="3" y="3"/>
                      <a:pt x="2" y="2"/>
                      <a:pt x="1" y="0"/>
                    </a:cubicBezTo>
                    <a:cubicBezTo>
                      <a:pt x="1" y="0"/>
                      <a:pt x="0" y="0"/>
                      <a:pt x="0" y="1"/>
                    </a:cubicBezTo>
                    <a:cubicBezTo>
                      <a:pt x="1" y="3"/>
                      <a:pt x="2" y="4"/>
                      <a:pt x="2" y="6"/>
                    </a:cubicBezTo>
                    <a:cubicBezTo>
                      <a:pt x="3" y="7"/>
                      <a:pt x="4" y="8"/>
                      <a:pt x="5" y="9"/>
                    </a:cubicBezTo>
                    <a:cubicBezTo>
                      <a:pt x="5" y="9"/>
                      <a:pt x="6" y="8"/>
                      <a:pt x="6" y="8"/>
                    </a:cubicBezTo>
                    <a:cubicBezTo>
                      <a:pt x="6" y="8"/>
                      <a:pt x="6" y="8"/>
                      <a:pt x="6" y="8"/>
                    </a:cubicBezTo>
                    <a:cubicBezTo>
                      <a:pt x="6" y="7"/>
                      <a:pt x="5" y="7"/>
                      <a:pt x="5"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Freeform 27"/>
              <p:cNvSpPr>
                <a:spLocks/>
              </p:cNvSpPr>
              <p:nvPr/>
            </p:nvSpPr>
            <p:spPr bwMode="auto">
              <a:xfrm>
                <a:off x="2030" y="2813"/>
                <a:ext cx="12" cy="14"/>
              </a:xfrm>
              <a:custGeom>
                <a:avLst/>
                <a:gdLst>
                  <a:gd name="T0" fmla="*/ 5 w 6"/>
                  <a:gd name="T1" fmla="*/ 6 h 7"/>
                  <a:gd name="T2" fmla="*/ 2 w 6"/>
                  <a:gd name="T3" fmla="*/ 0 h 7"/>
                  <a:gd name="T4" fmla="*/ 1 w 6"/>
                  <a:gd name="T5" fmla="*/ 1 h 7"/>
                  <a:gd name="T6" fmla="*/ 5 w 6"/>
                  <a:gd name="T7" fmla="*/ 7 h 7"/>
                  <a:gd name="T8" fmla="*/ 6 w 6"/>
                  <a:gd name="T9" fmla="*/ 7 h 7"/>
                  <a:gd name="T10" fmla="*/ 6 w 6"/>
                  <a:gd name="T11" fmla="*/ 6 h 7"/>
                  <a:gd name="T12" fmla="*/ 5 w 6"/>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6"/>
                    </a:moveTo>
                    <a:cubicBezTo>
                      <a:pt x="3" y="4"/>
                      <a:pt x="3" y="2"/>
                      <a:pt x="2" y="0"/>
                    </a:cubicBezTo>
                    <a:cubicBezTo>
                      <a:pt x="1" y="0"/>
                      <a:pt x="0" y="0"/>
                      <a:pt x="1" y="1"/>
                    </a:cubicBezTo>
                    <a:cubicBezTo>
                      <a:pt x="2" y="3"/>
                      <a:pt x="3" y="6"/>
                      <a:pt x="5" y="7"/>
                    </a:cubicBezTo>
                    <a:cubicBezTo>
                      <a:pt x="5" y="7"/>
                      <a:pt x="5" y="7"/>
                      <a:pt x="6" y="7"/>
                    </a:cubicBezTo>
                    <a:cubicBezTo>
                      <a:pt x="6" y="7"/>
                      <a:pt x="6" y="7"/>
                      <a:pt x="6" y="6"/>
                    </a:cubicBezTo>
                    <a:cubicBezTo>
                      <a:pt x="6" y="6"/>
                      <a:pt x="5" y="6"/>
                      <a:pt x="5" y="6"/>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28"/>
              <p:cNvSpPr>
                <a:spLocks/>
              </p:cNvSpPr>
              <p:nvPr/>
            </p:nvSpPr>
            <p:spPr bwMode="auto">
              <a:xfrm>
                <a:off x="1991" y="2915"/>
                <a:ext cx="10" cy="10"/>
              </a:xfrm>
              <a:custGeom>
                <a:avLst/>
                <a:gdLst>
                  <a:gd name="T0" fmla="*/ 4 w 5"/>
                  <a:gd name="T1" fmla="*/ 3 h 5"/>
                  <a:gd name="T2" fmla="*/ 3 w 5"/>
                  <a:gd name="T3" fmla="*/ 2 h 5"/>
                  <a:gd name="T4" fmla="*/ 2 w 5"/>
                  <a:gd name="T5" fmla="*/ 0 h 5"/>
                  <a:gd name="T6" fmla="*/ 1 w 5"/>
                  <a:gd name="T7" fmla="*/ 1 h 5"/>
                  <a:gd name="T8" fmla="*/ 2 w 5"/>
                  <a:gd name="T9" fmla="*/ 3 h 5"/>
                  <a:gd name="T10" fmla="*/ 4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cubicBezTo>
                      <a:pt x="4" y="3"/>
                      <a:pt x="3" y="2"/>
                      <a:pt x="3" y="2"/>
                    </a:cubicBezTo>
                    <a:cubicBezTo>
                      <a:pt x="3" y="1"/>
                      <a:pt x="2" y="1"/>
                      <a:pt x="2" y="0"/>
                    </a:cubicBezTo>
                    <a:cubicBezTo>
                      <a:pt x="1" y="0"/>
                      <a:pt x="0" y="0"/>
                      <a:pt x="1" y="1"/>
                    </a:cubicBezTo>
                    <a:cubicBezTo>
                      <a:pt x="1" y="2"/>
                      <a:pt x="2" y="2"/>
                      <a:pt x="2" y="3"/>
                    </a:cubicBezTo>
                    <a:cubicBezTo>
                      <a:pt x="3" y="4"/>
                      <a:pt x="3" y="5"/>
                      <a:pt x="4" y="5"/>
                    </a:cubicBezTo>
                    <a:cubicBezTo>
                      <a:pt x="5" y="5"/>
                      <a:pt x="5" y="4"/>
                      <a:pt x="4"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Freeform 29"/>
              <p:cNvSpPr>
                <a:spLocks/>
              </p:cNvSpPr>
              <p:nvPr/>
            </p:nvSpPr>
            <p:spPr bwMode="auto">
              <a:xfrm>
                <a:off x="1999" y="2909"/>
                <a:ext cx="8" cy="12"/>
              </a:xfrm>
              <a:custGeom>
                <a:avLst/>
                <a:gdLst>
                  <a:gd name="T0" fmla="*/ 3 w 4"/>
                  <a:gd name="T1" fmla="*/ 5 h 6"/>
                  <a:gd name="T2" fmla="*/ 1 w 4"/>
                  <a:gd name="T3" fmla="*/ 1 h 6"/>
                  <a:gd name="T4" fmla="*/ 0 w 4"/>
                  <a:gd name="T5" fmla="*/ 2 h 6"/>
                  <a:gd name="T6" fmla="*/ 2 w 4"/>
                  <a:gd name="T7" fmla="*/ 6 h 6"/>
                  <a:gd name="T8" fmla="*/ 3 w 4"/>
                  <a:gd name="T9" fmla="*/ 5 h 6"/>
                </a:gdLst>
                <a:ahLst/>
                <a:cxnLst>
                  <a:cxn ang="0">
                    <a:pos x="T0" y="T1"/>
                  </a:cxn>
                  <a:cxn ang="0">
                    <a:pos x="T2" y="T3"/>
                  </a:cxn>
                  <a:cxn ang="0">
                    <a:pos x="T4" y="T5"/>
                  </a:cxn>
                  <a:cxn ang="0">
                    <a:pos x="T6" y="T7"/>
                  </a:cxn>
                  <a:cxn ang="0">
                    <a:pos x="T8" y="T9"/>
                  </a:cxn>
                </a:cxnLst>
                <a:rect l="0" t="0" r="r" b="b"/>
                <a:pathLst>
                  <a:path w="4" h="6">
                    <a:moveTo>
                      <a:pt x="3" y="5"/>
                    </a:moveTo>
                    <a:cubicBezTo>
                      <a:pt x="2" y="4"/>
                      <a:pt x="2" y="2"/>
                      <a:pt x="1" y="1"/>
                    </a:cubicBezTo>
                    <a:cubicBezTo>
                      <a:pt x="0" y="0"/>
                      <a:pt x="0" y="1"/>
                      <a:pt x="0" y="2"/>
                    </a:cubicBezTo>
                    <a:cubicBezTo>
                      <a:pt x="1" y="3"/>
                      <a:pt x="1" y="4"/>
                      <a:pt x="2" y="6"/>
                    </a:cubicBezTo>
                    <a:cubicBezTo>
                      <a:pt x="3" y="6"/>
                      <a:pt x="4" y="5"/>
                      <a:pt x="3"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Freeform 30"/>
              <p:cNvSpPr>
                <a:spLocks/>
              </p:cNvSpPr>
              <p:nvPr/>
            </p:nvSpPr>
            <p:spPr bwMode="auto">
              <a:xfrm>
                <a:off x="2003" y="2907"/>
                <a:ext cx="8" cy="8"/>
              </a:xfrm>
              <a:custGeom>
                <a:avLst/>
                <a:gdLst>
                  <a:gd name="T0" fmla="*/ 3 w 4"/>
                  <a:gd name="T1" fmla="*/ 2 h 4"/>
                  <a:gd name="T2" fmla="*/ 2 w 4"/>
                  <a:gd name="T3" fmla="*/ 0 h 4"/>
                  <a:gd name="T4" fmla="*/ 1 w 4"/>
                  <a:gd name="T5" fmla="*/ 1 h 4"/>
                  <a:gd name="T6" fmla="*/ 3 w 4"/>
                  <a:gd name="T7" fmla="*/ 4 h 4"/>
                  <a:gd name="T8" fmla="*/ 3 w 4"/>
                  <a:gd name="T9" fmla="*/ 2 h 4"/>
                </a:gdLst>
                <a:ahLst/>
                <a:cxnLst>
                  <a:cxn ang="0">
                    <a:pos x="T0" y="T1"/>
                  </a:cxn>
                  <a:cxn ang="0">
                    <a:pos x="T2" y="T3"/>
                  </a:cxn>
                  <a:cxn ang="0">
                    <a:pos x="T4" y="T5"/>
                  </a:cxn>
                  <a:cxn ang="0">
                    <a:pos x="T6" y="T7"/>
                  </a:cxn>
                  <a:cxn ang="0">
                    <a:pos x="T8" y="T9"/>
                  </a:cxn>
                </a:cxnLst>
                <a:rect l="0" t="0" r="r" b="b"/>
                <a:pathLst>
                  <a:path w="4" h="4">
                    <a:moveTo>
                      <a:pt x="3" y="2"/>
                    </a:moveTo>
                    <a:cubicBezTo>
                      <a:pt x="2" y="2"/>
                      <a:pt x="2" y="1"/>
                      <a:pt x="2" y="0"/>
                    </a:cubicBezTo>
                    <a:cubicBezTo>
                      <a:pt x="1" y="0"/>
                      <a:pt x="0" y="0"/>
                      <a:pt x="1" y="1"/>
                    </a:cubicBezTo>
                    <a:cubicBezTo>
                      <a:pt x="1" y="2"/>
                      <a:pt x="1" y="3"/>
                      <a:pt x="3" y="4"/>
                    </a:cubicBezTo>
                    <a:cubicBezTo>
                      <a:pt x="3" y="4"/>
                      <a:pt x="4" y="3"/>
                      <a:pt x="3"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Freeform 31"/>
              <p:cNvSpPr>
                <a:spLocks/>
              </p:cNvSpPr>
              <p:nvPr/>
            </p:nvSpPr>
            <p:spPr bwMode="auto">
              <a:xfrm>
                <a:off x="2007" y="2901"/>
                <a:ext cx="13" cy="14"/>
              </a:xfrm>
              <a:custGeom>
                <a:avLst/>
                <a:gdLst>
                  <a:gd name="T0" fmla="*/ 5 w 6"/>
                  <a:gd name="T1" fmla="*/ 6 h 7"/>
                  <a:gd name="T2" fmla="*/ 2 w 6"/>
                  <a:gd name="T3" fmla="*/ 1 h 7"/>
                  <a:gd name="T4" fmla="*/ 1 w 6"/>
                  <a:gd name="T5" fmla="*/ 1 h 7"/>
                  <a:gd name="T6" fmla="*/ 4 w 6"/>
                  <a:gd name="T7" fmla="*/ 7 h 7"/>
                  <a:gd name="T8" fmla="*/ 5 w 6"/>
                  <a:gd name="T9" fmla="*/ 6 h 7"/>
                </a:gdLst>
                <a:ahLst/>
                <a:cxnLst>
                  <a:cxn ang="0">
                    <a:pos x="T0" y="T1"/>
                  </a:cxn>
                  <a:cxn ang="0">
                    <a:pos x="T2" y="T3"/>
                  </a:cxn>
                  <a:cxn ang="0">
                    <a:pos x="T4" y="T5"/>
                  </a:cxn>
                  <a:cxn ang="0">
                    <a:pos x="T6" y="T7"/>
                  </a:cxn>
                  <a:cxn ang="0">
                    <a:pos x="T8" y="T9"/>
                  </a:cxn>
                </a:cxnLst>
                <a:rect l="0" t="0" r="r" b="b"/>
                <a:pathLst>
                  <a:path w="6" h="7">
                    <a:moveTo>
                      <a:pt x="5" y="6"/>
                    </a:moveTo>
                    <a:cubicBezTo>
                      <a:pt x="4" y="4"/>
                      <a:pt x="3" y="2"/>
                      <a:pt x="2" y="1"/>
                    </a:cubicBezTo>
                    <a:cubicBezTo>
                      <a:pt x="1" y="0"/>
                      <a:pt x="0" y="1"/>
                      <a:pt x="1" y="1"/>
                    </a:cubicBezTo>
                    <a:cubicBezTo>
                      <a:pt x="2" y="3"/>
                      <a:pt x="3" y="5"/>
                      <a:pt x="4" y="7"/>
                    </a:cubicBezTo>
                    <a:cubicBezTo>
                      <a:pt x="5" y="7"/>
                      <a:pt x="6" y="6"/>
                      <a:pt x="5" y="6"/>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Freeform 32"/>
              <p:cNvSpPr>
                <a:spLocks/>
              </p:cNvSpPr>
              <p:nvPr/>
            </p:nvSpPr>
            <p:spPr bwMode="auto">
              <a:xfrm>
                <a:off x="2016" y="2899"/>
                <a:ext cx="8" cy="12"/>
              </a:xfrm>
              <a:custGeom>
                <a:avLst/>
                <a:gdLst>
                  <a:gd name="T0" fmla="*/ 3 w 4"/>
                  <a:gd name="T1" fmla="*/ 4 h 6"/>
                  <a:gd name="T2" fmla="*/ 2 w 4"/>
                  <a:gd name="T3" fmla="*/ 1 h 6"/>
                  <a:gd name="T4" fmla="*/ 1 w 4"/>
                  <a:gd name="T5" fmla="*/ 2 h 6"/>
                  <a:gd name="T6" fmla="*/ 3 w 4"/>
                  <a:gd name="T7" fmla="*/ 5 h 6"/>
                  <a:gd name="T8" fmla="*/ 4 w 4"/>
                  <a:gd name="T9" fmla="*/ 5 h 6"/>
                  <a:gd name="T10" fmla="*/ 4 w 4"/>
                  <a:gd name="T11" fmla="*/ 4 h 6"/>
                  <a:gd name="T12" fmla="*/ 3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4"/>
                    </a:moveTo>
                    <a:cubicBezTo>
                      <a:pt x="3" y="3"/>
                      <a:pt x="2" y="2"/>
                      <a:pt x="2" y="1"/>
                    </a:cubicBezTo>
                    <a:cubicBezTo>
                      <a:pt x="1" y="0"/>
                      <a:pt x="0" y="1"/>
                      <a:pt x="1" y="2"/>
                    </a:cubicBezTo>
                    <a:cubicBezTo>
                      <a:pt x="1" y="3"/>
                      <a:pt x="2" y="4"/>
                      <a:pt x="3" y="5"/>
                    </a:cubicBezTo>
                    <a:cubicBezTo>
                      <a:pt x="4" y="6"/>
                      <a:pt x="4" y="5"/>
                      <a:pt x="4" y="5"/>
                    </a:cubicBezTo>
                    <a:cubicBezTo>
                      <a:pt x="4" y="5"/>
                      <a:pt x="4" y="5"/>
                      <a:pt x="4" y="4"/>
                    </a:cubicBezTo>
                    <a:cubicBezTo>
                      <a:pt x="4" y="4"/>
                      <a:pt x="4" y="4"/>
                      <a:pt x="3"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Freeform 33"/>
              <p:cNvSpPr>
                <a:spLocks/>
              </p:cNvSpPr>
              <p:nvPr/>
            </p:nvSpPr>
            <p:spPr bwMode="auto">
              <a:xfrm>
                <a:off x="2020" y="2895"/>
                <a:ext cx="14" cy="16"/>
              </a:xfrm>
              <a:custGeom>
                <a:avLst/>
                <a:gdLst>
                  <a:gd name="T0" fmla="*/ 7 w 7"/>
                  <a:gd name="T1" fmla="*/ 7 h 8"/>
                  <a:gd name="T2" fmla="*/ 2 w 7"/>
                  <a:gd name="T3" fmla="*/ 1 h 8"/>
                  <a:gd name="T4" fmla="*/ 0 w 7"/>
                  <a:gd name="T5" fmla="*/ 1 h 8"/>
                  <a:gd name="T6" fmla="*/ 6 w 7"/>
                  <a:gd name="T7" fmla="*/ 8 h 8"/>
                  <a:gd name="T8" fmla="*/ 7 w 7"/>
                  <a:gd name="T9" fmla="*/ 7 h 8"/>
                </a:gdLst>
                <a:ahLst/>
                <a:cxnLst>
                  <a:cxn ang="0">
                    <a:pos x="T0" y="T1"/>
                  </a:cxn>
                  <a:cxn ang="0">
                    <a:pos x="T2" y="T3"/>
                  </a:cxn>
                  <a:cxn ang="0">
                    <a:pos x="T4" y="T5"/>
                  </a:cxn>
                  <a:cxn ang="0">
                    <a:pos x="T6" y="T7"/>
                  </a:cxn>
                  <a:cxn ang="0">
                    <a:pos x="T8" y="T9"/>
                  </a:cxn>
                </a:cxnLst>
                <a:rect l="0" t="0" r="r" b="b"/>
                <a:pathLst>
                  <a:path w="7" h="8">
                    <a:moveTo>
                      <a:pt x="7" y="7"/>
                    </a:moveTo>
                    <a:cubicBezTo>
                      <a:pt x="4" y="6"/>
                      <a:pt x="3" y="3"/>
                      <a:pt x="2" y="1"/>
                    </a:cubicBezTo>
                    <a:cubicBezTo>
                      <a:pt x="1" y="0"/>
                      <a:pt x="0" y="1"/>
                      <a:pt x="0" y="1"/>
                    </a:cubicBezTo>
                    <a:cubicBezTo>
                      <a:pt x="2" y="4"/>
                      <a:pt x="4" y="7"/>
                      <a:pt x="6" y="8"/>
                    </a:cubicBezTo>
                    <a:cubicBezTo>
                      <a:pt x="7" y="8"/>
                      <a:pt x="7" y="7"/>
                      <a:pt x="7"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Freeform 34"/>
              <p:cNvSpPr>
                <a:spLocks/>
              </p:cNvSpPr>
              <p:nvPr/>
            </p:nvSpPr>
            <p:spPr bwMode="auto">
              <a:xfrm>
                <a:off x="2026" y="2893"/>
                <a:ext cx="16" cy="16"/>
              </a:xfrm>
              <a:custGeom>
                <a:avLst/>
                <a:gdLst>
                  <a:gd name="T0" fmla="*/ 7 w 8"/>
                  <a:gd name="T1" fmla="*/ 7 h 8"/>
                  <a:gd name="T2" fmla="*/ 5 w 8"/>
                  <a:gd name="T3" fmla="*/ 4 h 8"/>
                  <a:gd name="T4" fmla="*/ 1 w 8"/>
                  <a:gd name="T5" fmla="*/ 1 h 8"/>
                  <a:gd name="T6" fmla="*/ 0 w 8"/>
                  <a:gd name="T7" fmla="*/ 1 h 8"/>
                  <a:gd name="T8" fmla="*/ 4 w 8"/>
                  <a:gd name="T9" fmla="*/ 5 h 8"/>
                  <a:gd name="T10" fmla="*/ 6 w 8"/>
                  <a:gd name="T11" fmla="*/ 8 h 8"/>
                  <a:gd name="T12" fmla="*/ 7 w 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7" y="7"/>
                    </a:moveTo>
                    <a:cubicBezTo>
                      <a:pt x="6" y="6"/>
                      <a:pt x="5" y="5"/>
                      <a:pt x="5" y="4"/>
                    </a:cubicBezTo>
                    <a:cubicBezTo>
                      <a:pt x="4" y="3"/>
                      <a:pt x="3" y="2"/>
                      <a:pt x="1" y="1"/>
                    </a:cubicBezTo>
                    <a:cubicBezTo>
                      <a:pt x="1" y="0"/>
                      <a:pt x="0" y="1"/>
                      <a:pt x="0" y="1"/>
                    </a:cubicBezTo>
                    <a:cubicBezTo>
                      <a:pt x="2" y="3"/>
                      <a:pt x="3" y="4"/>
                      <a:pt x="4" y="5"/>
                    </a:cubicBezTo>
                    <a:cubicBezTo>
                      <a:pt x="5" y="6"/>
                      <a:pt x="5" y="7"/>
                      <a:pt x="6" y="8"/>
                    </a:cubicBezTo>
                    <a:cubicBezTo>
                      <a:pt x="7" y="8"/>
                      <a:pt x="8" y="7"/>
                      <a:pt x="7"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Freeform 35"/>
              <p:cNvSpPr>
                <a:spLocks/>
              </p:cNvSpPr>
              <p:nvPr/>
            </p:nvSpPr>
            <p:spPr bwMode="auto">
              <a:xfrm>
                <a:off x="1983" y="3005"/>
                <a:ext cx="6" cy="6"/>
              </a:xfrm>
              <a:custGeom>
                <a:avLst/>
                <a:gdLst>
                  <a:gd name="T0" fmla="*/ 3 w 3"/>
                  <a:gd name="T1" fmla="*/ 2 h 3"/>
                  <a:gd name="T2" fmla="*/ 2 w 3"/>
                  <a:gd name="T3" fmla="*/ 0 h 3"/>
                  <a:gd name="T4" fmla="*/ 1 w 3"/>
                  <a:gd name="T5" fmla="*/ 1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2"/>
                      <a:pt x="2" y="1"/>
                      <a:pt x="2" y="0"/>
                    </a:cubicBezTo>
                    <a:cubicBezTo>
                      <a:pt x="1" y="0"/>
                      <a:pt x="0" y="1"/>
                      <a:pt x="1" y="1"/>
                    </a:cubicBezTo>
                    <a:cubicBezTo>
                      <a:pt x="1" y="2"/>
                      <a:pt x="1" y="2"/>
                      <a:pt x="2" y="3"/>
                    </a:cubicBezTo>
                    <a:cubicBezTo>
                      <a:pt x="2" y="3"/>
                      <a:pt x="3" y="3"/>
                      <a:pt x="3"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Freeform 36"/>
              <p:cNvSpPr>
                <a:spLocks/>
              </p:cNvSpPr>
              <p:nvPr/>
            </p:nvSpPr>
            <p:spPr bwMode="auto">
              <a:xfrm>
                <a:off x="1991" y="3003"/>
                <a:ext cx="6" cy="6"/>
              </a:xfrm>
              <a:custGeom>
                <a:avLst/>
                <a:gdLst>
                  <a:gd name="T0" fmla="*/ 3 w 3"/>
                  <a:gd name="T1" fmla="*/ 2 h 3"/>
                  <a:gd name="T2" fmla="*/ 2 w 3"/>
                  <a:gd name="T3" fmla="*/ 0 h 3"/>
                  <a:gd name="T4" fmla="*/ 1 w 3"/>
                  <a:gd name="T5" fmla="*/ 1 h 3"/>
                  <a:gd name="T6" fmla="*/ 2 w 3"/>
                  <a:gd name="T7" fmla="*/ 3 h 3"/>
                  <a:gd name="T8" fmla="*/ 3 w 3"/>
                  <a:gd name="T9" fmla="*/ 3 h 3"/>
                  <a:gd name="T10" fmla="*/ 3 w 3"/>
                  <a:gd name="T11" fmla="*/ 2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2" y="1"/>
                      <a:pt x="2" y="1"/>
                      <a:pt x="2" y="0"/>
                    </a:cubicBezTo>
                    <a:cubicBezTo>
                      <a:pt x="1" y="0"/>
                      <a:pt x="0" y="1"/>
                      <a:pt x="1" y="1"/>
                    </a:cubicBezTo>
                    <a:cubicBezTo>
                      <a:pt x="1" y="2"/>
                      <a:pt x="1" y="2"/>
                      <a:pt x="2" y="3"/>
                    </a:cubicBezTo>
                    <a:cubicBezTo>
                      <a:pt x="2" y="3"/>
                      <a:pt x="3" y="3"/>
                      <a:pt x="3" y="3"/>
                    </a:cubicBezTo>
                    <a:cubicBezTo>
                      <a:pt x="3" y="3"/>
                      <a:pt x="3" y="3"/>
                      <a:pt x="3" y="2"/>
                    </a:cubicBezTo>
                    <a:cubicBezTo>
                      <a:pt x="3" y="2"/>
                      <a:pt x="3" y="2"/>
                      <a:pt x="3"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Freeform 37"/>
              <p:cNvSpPr>
                <a:spLocks/>
              </p:cNvSpPr>
              <p:nvPr/>
            </p:nvSpPr>
            <p:spPr bwMode="auto">
              <a:xfrm>
                <a:off x="1995" y="2999"/>
                <a:ext cx="10" cy="10"/>
              </a:xfrm>
              <a:custGeom>
                <a:avLst/>
                <a:gdLst>
                  <a:gd name="T0" fmla="*/ 5 w 5"/>
                  <a:gd name="T1" fmla="*/ 4 h 5"/>
                  <a:gd name="T2" fmla="*/ 4 w 5"/>
                  <a:gd name="T3" fmla="*/ 4 h 5"/>
                  <a:gd name="T4" fmla="*/ 4 w 5"/>
                  <a:gd name="T5" fmla="*/ 3 h 5"/>
                  <a:gd name="T6" fmla="*/ 2 w 5"/>
                  <a:gd name="T7" fmla="*/ 0 h 5"/>
                  <a:gd name="T8" fmla="*/ 1 w 5"/>
                  <a:gd name="T9" fmla="*/ 1 h 5"/>
                  <a:gd name="T10" fmla="*/ 4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cubicBezTo>
                      <a:pt x="5" y="4"/>
                      <a:pt x="4" y="4"/>
                      <a:pt x="4" y="4"/>
                    </a:cubicBezTo>
                    <a:cubicBezTo>
                      <a:pt x="4" y="3"/>
                      <a:pt x="4" y="3"/>
                      <a:pt x="4" y="3"/>
                    </a:cubicBezTo>
                    <a:cubicBezTo>
                      <a:pt x="3" y="3"/>
                      <a:pt x="2" y="1"/>
                      <a:pt x="2" y="0"/>
                    </a:cubicBezTo>
                    <a:cubicBezTo>
                      <a:pt x="1" y="0"/>
                      <a:pt x="0" y="0"/>
                      <a:pt x="1" y="1"/>
                    </a:cubicBezTo>
                    <a:cubicBezTo>
                      <a:pt x="1" y="2"/>
                      <a:pt x="2" y="4"/>
                      <a:pt x="4" y="5"/>
                    </a:cubicBezTo>
                    <a:cubicBezTo>
                      <a:pt x="4" y="5"/>
                      <a:pt x="5" y="5"/>
                      <a:pt x="5"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Freeform 38"/>
              <p:cNvSpPr>
                <a:spLocks/>
              </p:cNvSpPr>
              <p:nvPr/>
            </p:nvSpPr>
            <p:spPr bwMode="auto">
              <a:xfrm>
                <a:off x="2001" y="2995"/>
                <a:ext cx="8" cy="12"/>
              </a:xfrm>
              <a:custGeom>
                <a:avLst/>
                <a:gdLst>
                  <a:gd name="T0" fmla="*/ 4 w 4"/>
                  <a:gd name="T1" fmla="*/ 5 h 6"/>
                  <a:gd name="T2" fmla="*/ 3 w 4"/>
                  <a:gd name="T3" fmla="*/ 5 h 6"/>
                  <a:gd name="T4" fmla="*/ 1 w 4"/>
                  <a:gd name="T5" fmla="*/ 1 h 6"/>
                  <a:gd name="T6" fmla="*/ 0 w 4"/>
                  <a:gd name="T7" fmla="*/ 1 h 6"/>
                  <a:gd name="T8" fmla="*/ 3 w 4"/>
                  <a:gd name="T9" fmla="*/ 6 h 6"/>
                  <a:gd name="T10" fmla="*/ 4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cubicBezTo>
                      <a:pt x="4" y="5"/>
                      <a:pt x="4" y="5"/>
                      <a:pt x="3" y="5"/>
                    </a:cubicBezTo>
                    <a:cubicBezTo>
                      <a:pt x="2" y="4"/>
                      <a:pt x="2" y="2"/>
                      <a:pt x="1" y="1"/>
                    </a:cubicBezTo>
                    <a:cubicBezTo>
                      <a:pt x="1" y="0"/>
                      <a:pt x="0" y="1"/>
                      <a:pt x="0" y="1"/>
                    </a:cubicBezTo>
                    <a:cubicBezTo>
                      <a:pt x="1" y="3"/>
                      <a:pt x="2" y="6"/>
                      <a:pt x="3" y="6"/>
                    </a:cubicBezTo>
                    <a:cubicBezTo>
                      <a:pt x="4" y="6"/>
                      <a:pt x="4" y="6"/>
                      <a:pt x="4" y="6"/>
                    </a:cubicBezTo>
                    <a:lnTo>
                      <a:pt x="4" y="5"/>
                    </a:ln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Freeform 39"/>
              <p:cNvSpPr>
                <a:spLocks/>
              </p:cNvSpPr>
              <p:nvPr/>
            </p:nvSpPr>
            <p:spPr bwMode="auto">
              <a:xfrm>
                <a:off x="2005" y="2991"/>
                <a:ext cx="13" cy="18"/>
              </a:xfrm>
              <a:custGeom>
                <a:avLst/>
                <a:gdLst>
                  <a:gd name="T0" fmla="*/ 6 w 6"/>
                  <a:gd name="T1" fmla="*/ 7 h 9"/>
                  <a:gd name="T2" fmla="*/ 5 w 6"/>
                  <a:gd name="T3" fmla="*/ 7 h 9"/>
                  <a:gd name="T4" fmla="*/ 5 w 6"/>
                  <a:gd name="T5" fmla="*/ 7 h 9"/>
                  <a:gd name="T6" fmla="*/ 3 w 6"/>
                  <a:gd name="T7" fmla="*/ 5 h 9"/>
                  <a:gd name="T8" fmla="*/ 2 w 6"/>
                  <a:gd name="T9" fmla="*/ 1 h 9"/>
                  <a:gd name="T10" fmla="*/ 1 w 6"/>
                  <a:gd name="T11" fmla="*/ 2 h 9"/>
                  <a:gd name="T12" fmla="*/ 3 w 6"/>
                  <a:gd name="T13" fmla="*/ 6 h 9"/>
                  <a:gd name="T14" fmla="*/ 6 w 6"/>
                  <a:gd name="T15" fmla="*/ 9 h 9"/>
                  <a:gd name="T16" fmla="*/ 6 w 6"/>
                  <a:gd name="T17" fmla="*/ 8 h 9"/>
                  <a:gd name="T18" fmla="*/ 6 w 6"/>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6" y="7"/>
                    </a:moveTo>
                    <a:cubicBezTo>
                      <a:pt x="6" y="6"/>
                      <a:pt x="5" y="6"/>
                      <a:pt x="5" y="7"/>
                    </a:cubicBezTo>
                    <a:cubicBezTo>
                      <a:pt x="5" y="7"/>
                      <a:pt x="5" y="7"/>
                      <a:pt x="5" y="7"/>
                    </a:cubicBezTo>
                    <a:cubicBezTo>
                      <a:pt x="4" y="7"/>
                      <a:pt x="4" y="5"/>
                      <a:pt x="3" y="5"/>
                    </a:cubicBezTo>
                    <a:cubicBezTo>
                      <a:pt x="3" y="3"/>
                      <a:pt x="2" y="2"/>
                      <a:pt x="2" y="1"/>
                    </a:cubicBezTo>
                    <a:cubicBezTo>
                      <a:pt x="1" y="0"/>
                      <a:pt x="0" y="1"/>
                      <a:pt x="1" y="2"/>
                    </a:cubicBezTo>
                    <a:cubicBezTo>
                      <a:pt x="1" y="3"/>
                      <a:pt x="2" y="5"/>
                      <a:pt x="3" y="6"/>
                    </a:cubicBezTo>
                    <a:cubicBezTo>
                      <a:pt x="3" y="7"/>
                      <a:pt x="4" y="9"/>
                      <a:pt x="6" y="9"/>
                    </a:cubicBezTo>
                    <a:cubicBezTo>
                      <a:pt x="6" y="9"/>
                      <a:pt x="6" y="9"/>
                      <a:pt x="6" y="8"/>
                    </a:cubicBezTo>
                    <a:cubicBezTo>
                      <a:pt x="6" y="8"/>
                      <a:pt x="6" y="8"/>
                      <a:pt x="6"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Freeform 40"/>
              <p:cNvSpPr>
                <a:spLocks/>
              </p:cNvSpPr>
              <p:nvPr/>
            </p:nvSpPr>
            <p:spPr bwMode="auto">
              <a:xfrm>
                <a:off x="2013" y="2995"/>
                <a:ext cx="9" cy="12"/>
              </a:xfrm>
              <a:custGeom>
                <a:avLst/>
                <a:gdLst>
                  <a:gd name="T0" fmla="*/ 4 w 4"/>
                  <a:gd name="T1" fmla="*/ 5 h 6"/>
                  <a:gd name="T2" fmla="*/ 1 w 4"/>
                  <a:gd name="T3" fmla="*/ 0 h 6"/>
                  <a:gd name="T4" fmla="*/ 0 w 4"/>
                  <a:gd name="T5" fmla="*/ 1 h 6"/>
                  <a:gd name="T6" fmla="*/ 3 w 4"/>
                  <a:gd name="T7" fmla="*/ 5 h 6"/>
                  <a:gd name="T8" fmla="*/ 4 w 4"/>
                  <a:gd name="T9" fmla="*/ 5 h 6"/>
                </a:gdLst>
                <a:ahLst/>
                <a:cxnLst>
                  <a:cxn ang="0">
                    <a:pos x="T0" y="T1"/>
                  </a:cxn>
                  <a:cxn ang="0">
                    <a:pos x="T2" y="T3"/>
                  </a:cxn>
                  <a:cxn ang="0">
                    <a:pos x="T4" y="T5"/>
                  </a:cxn>
                  <a:cxn ang="0">
                    <a:pos x="T6" y="T7"/>
                  </a:cxn>
                  <a:cxn ang="0">
                    <a:pos x="T8" y="T9"/>
                  </a:cxn>
                </a:cxnLst>
                <a:rect l="0" t="0" r="r" b="b"/>
                <a:pathLst>
                  <a:path w="4" h="6">
                    <a:moveTo>
                      <a:pt x="4" y="5"/>
                    </a:moveTo>
                    <a:cubicBezTo>
                      <a:pt x="3" y="3"/>
                      <a:pt x="2" y="2"/>
                      <a:pt x="1" y="0"/>
                    </a:cubicBezTo>
                    <a:cubicBezTo>
                      <a:pt x="1" y="0"/>
                      <a:pt x="0" y="0"/>
                      <a:pt x="0" y="1"/>
                    </a:cubicBezTo>
                    <a:cubicBezTo>
                      <a:pt x="1" y="2"/>
                      <a:pt x="2" y="4"/>
                      <a:pt x="3" y="5"/>
                    </a:cubicBezTo>
                    <a:cubicBezTo>
                      <a:pt x="3" y="6"/>
                      <a:pt x="4" y="6"/>
                      <a:pt x="4"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Freeform 41"/>
              <p:cNvSpPr>
                <a:spLocks/>
              </p:cNvSpPr>
              <p:nvPr/>
            </p:nvSpPr>
            <p:spPr bwMode="auto">
              <a:xfrm>
                <a:off x="1521" y="3083"/>
                <a:ext cx="4" cy="16"/>
              </a:xfrm>
              <a:custGeom>
                <a:avLst/>
                <a:gdLst>
                  <a:gd name="T0" fmla="*/ 0 w 2"/>
                  <a:gd name="T1" fmla="*/ 1 h 8"/>
                  <a:gd name="T2" fmla="*/ 0 w 2"/>
                  <a:gd name="T3" fmla="*/ 8 h 8"/>
                  <a:gd name="T4" fmla="*/ 2 w 2"/>
                  <a:gd name="T5" fmla="*/ 8 h 8"/>
                  <a:gd name="T6" fmla="*/ 2 w 2"/>
                  <a:gd name="T7" fmla="*/ 1 h 8"/>
                  <a:gd name="T8" fmla="*/ 0 w 2"/>
                  <a:gd name="T9" fmla="*/ 1 h 8"/>
                </a:gdLst>
                <a:ahLst/>
                <a:cxnLst>
                  <a:cxn ang="0">
                    <a:pos x="T0" y="T1"/>
                  </a:cxn>
                  <a:cxn ang="0">
                    <a:pos x="T2" y="T3"/>
                  </a:cxn>
                  <a:cxn ang="0">
                    <a:pos x="T4" y="T5"/>
                  </a:cxn>
                  <a:cxn ang="0">
                    <a:pos x="T6" y="T7"/>
                  </a:cxn>
                  <a:cxn ang="0">
                    <a:pos x="T8" y="T9"/>
                  </a:cxn>
                </a:cxnLst>
                <a:rect l="0" t="0" r="r" b="b"/>
                <a:pathLst>
                  <a:path w="2" h="8">
                    <a:moveTo>
                      <a:pt x="0" y="1"/>
                    </a:moveTo>
                    <a:cubicBezTo>
                      <a:pt x="0" y="8"/>
                      <a:pt x="0" y="8"/>
                      <a:pt x="0" y="8"/>
                    </a:cubicBezTo>
                    <a:cubicBezTo>
                      <a:pt x="0" y="8"/>
                      <a:pt x="2" y="8"/>
                      <a:pt x="2" y="8"/>
                    </a:cubicBezTo>
                    <a:cubicBezTo>
                      <a:pt x="2" y="1"/>
                      <a:pt x="2" y="1"/>
                      <a:pt x="2" y="1"/>
                    </a:cubicBezTo>
                    <a:cubicBezTo>
                      <a:pt x="2" y="0"/>
                      <a:pt x="0" y="0"/>
                      <a:pt x="0"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Freeform 42"/>
              <p:cNvSpPr>
                <a:spLocks/>
              </p:cNvSpPr>
              <p:nvPr/>
            </p:nvSpPr>
            <p:spPr bwMode="auto">
              <a:xfrm>
                <a:off x="1531" y="3083"/>
                <a:ext cx="6" cy="22"/>
              </a:xfrm>
              <a:custGeom>
                <a:avLst/>
                <a:gdLst>
                  <a:gd name="T0" fmla="*/ 3 w 3"/>
                  <a:gd name="T1" fmla="*/ 9 h 11"/>
                  <a:gd name="T2" fmla="*/ 2 w 3"/>
                  <a:gd name="T3" fmla="*/ 1 h 11"/>
                  <a:gd name="T4" fmla="*/ 0 w 3"/>
                  <a:gd name="T5" fmla="*/ 1 h 11"/>
                  <a:gd name="T6" fmla="*/ 2 w 3"/>
                  <a:gd name="T7" fmla="*/ 10 h 11"/>
                  <a:gd name="T8" fmla="*/ 3 w 3"/>
                  <a:gd name="T9" fmla="*/ 9 h 11"/>
                </a:gdLst>
                <a:ahLst/>
                <a:cxnLst>
                  <a:cxn ang="0">
                    <a:pos x="T0" y="T1"/>
                  </a:cxn>
                  <a:cxn ang="0">
                    <a:pos x="T2" y="T3"/>
                  </a:cxn>
                  <a:cxn ang="0">
                    <a:pos x="T4" y="T5"/>
                  </a:cxn>
                  <a:cxn ang="0">
                    <a:pos x="T6" y="T7"/>
                  </a:cxn>
                  <a:cxn ang="0">
                    <a:pos x="T8" y="T9"/>
                  </a:cxn>
                </a:cxnLst>
                <a:rect l="0" t="0" r="r" b="b"/>
                <a:pathLst>
                  <a:path w="3" h="11">
                    <a:moveTo>
                      <a:pt x="3" y="9"/>
                    </a:moveTo>
                    <a:cubicBezTo>
                      <a:pt x="1" y="7"/>
                      <a:pt x="2" y="4"/>
                      <a:pt x="2" y="1"/>
                    </a:cubicBezTo>
                    <a:cubicBezTo>
                      <a:pt x="2" y="0"/>
                      <a:pt x="0" y="0"/>
                      <a:pt x="0" y="1"/>
                    </a:cubicBezTo>
                    <a:cubicBezTo>
                      <a:pt x="1" y="4"/>
                      <a:pt x="0" y="8"/>
                      <a:pt x="2" y="10"/>
                    </a:cubicBezTo>
                    <a:cubicBezTo>
                      <a:pt x="2" y="11"/>
                      <a:pt x="3" y="10"/>
                      <a:pt x="3" y="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Freeform 43"/>
              <p:cNvSpPr>
                <a:spLocks/>
              </p:cNvSpPr>
              <p:nvPr/>
            </p:nvSpPr>
            <p:spPr bwMode="auto">
              <a:xfrm>
                <a:off x="1543" y="3083"/>
                <a:ext cx="10" cy="35"/>
              </a:xfrm>
              <a:custGeom>
                <a:avLst/>
                <a:gdLst>
                  <a:gd name="T0" fmla="*/ 4 w 5"/>
                  <a:gd name="T1" fmla="*/ 14 h 17"/>
                  <a:gd name="T2" fmla="*/ 2 w 5"/>
                  <a:gd name="T3" fmla="*/ 8 h 17"/>
                  <a:gd name="T4" fmla="*/ 2 w 5"/>
                  <a:gd name="T5" fmla="*/ 1 h 17"/>
                  <a:gd name="T6" fmla="*/ 1 w 5"/>
                  <a:gd name="T7" fmla="*/ 1 h 17"/>
                  <a:gd name="T8" fmla="*/ 1 w 5"/>
                  <a:gd name="T9" fmla="*/ 11 h 17"/>
                  <a:gd name="T10" fmla="*/ 4 w 5"/>
                  <a:gd name="T11" fmla="*/ 15 h 17"/>
                  <a:gd name="T12" fmla="*/ 4 w 5"/>
                  <a:gd name="T13" fmla="*/ 14 h 17"/>
                </a:gdLst>
                <a:ahLst/>
                <a:cxnLst>
                  <a:cxn ang="0">
                    <a:pos x="T0" y="T1"/>
                  </a:cxn>
                  <a:cxn ang="0">
                    <a:pos x="T2" y="T3"/>
                  </a:cxn>
                  <a:cxn ang="0">
                    <a:pos x="T4" y="T5"/>
                  </a:cxn>
                  <a:cxn ang="0">
                    <a:pos x="T6" y="T7"/>
                  </a:cxn>
                  <a:cxn ang="0">
                    <a:pos x="T8" y="T9"/>
                  </a:cxn>
                  <a:cxn ang="0">
                    <a:pos x="T10" y="T11"/>
                  </a:cxn>
                  <a:cxn ang="0">
                    <a:pos x="T12" y="T13"/>
                  </a:cxn>
                </a:cxnLst>
                <a:rect l="0" t="0" r="r" b="b"/>
                <a:pathLst>
                  <a:path w="5" h="17">
                    <a:moveTo>
                      <a:pt x="4" y="14"/>
                    </a:moveTo>
                    <a:cubicBezTo>
                      <a:pt x="3" y="14"/>
                      <a:pt x="2" y="8"/>
                      <a:pt x="2" y="8"/>
                    </a:cubicBezTo>
                    <a:cubicBezTo>
                      <a:pt x="2" y="5"/>
                      <a:pt x="2" y="3"/>
                      <a:pt x="2" y="1"/>
                    </a:cubicBezTo>
                    <a:cubicBezTo>
                      <a:pt x="3" y="0"/>
                      <a:pt x="1" y="0"/>
                      <a:pt x="1" y="1"/>
                    </a:cubicBezTo>
                    <a:cubicBezTo>
                      <a:pt x="0" y="4"/>
                      <a:pt x="0" y="8"/>
                      <a:pt x="1" y="11"/>
                    </a:cubicBezTo>
                    <a:cubicBezTo>
                      <a:pt x="1" y="12"/>
                      <a:pt x="2" y="17"/>
                      <a:pt x="4" y="15"/>
                    </a:cubicBezTo>
                    <a:cubicBezTo>
                      <a:pt x="5" y="15"/>
                      <a:pt x="4" y="13"/>
                      <a:pt x="4" y="1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Freeform 44"/>
              <p:cNvSpPr>
                <a:spLocks/>
              </p:cNvSpPr>
              <p:nvPr/>
            </p:nvSpPr>
            <p:spPr bwMode="auto">
              <a:xfrm>
                <a:off x="1557" y="3087"/>
                <a:ext cx="9" cy="33"/>
              </a:xfrm>
              <a:custGeom>
                <a:avLst/>
                <a:gdLst>
                  <a:gd name="T0" fmla="*/ 3 w 4"/>
                  <a:gd name="T1" fmla="*/ 13 h 16"/>
                  <a:gd name="T2" fmla="*/ 1 w 4"/>
                  <a:gd name="T3" fmla="*/ 1 h 16"/>
                  <a:gd name="T4" fmla="*/ 0 w 4"/>
                  <a:gd name="T5" fmla="*/ 1 h 16"/>
                  <a:gd name="T6" fmla="*/ 3 w 4"/>
                  <a:gd name="T7" fmla="*/ 15 h 16"/>
                  <a:gd name="T8" fmla="*/ 4 w 4"/>
                  <a:gd name="T9" fmla="*/ 15 h 16"/>
                  <a:gd name="T10" fmla="*/ 4 w 4"/>
                  <a:gd name="T11" fmla="*/ 14 h 16"/>
                  <a:gd name="T12" fmla="*/ 3 w 4"/>
                  <a:gd name="T13" fmla="*/ 13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3" y="13"/>
                    </a:moveTo>
                    <a:cubicBezTo>
                      <a:pt x="2" y="10"/>
                      <a:pt x="2" y="5"/>
                      <a:pt x="1" y="1"/>
                    </a:cubicBezTo>
                    <a:cubicBezTo>
                      <a:pt x="1" y="0"/>
                      <a:pt x="0" y="1"/>
                      <a:pt x="0" y="1"/>
                    </a:cubicBezTo>
                    <a:cubicBezTo>
                      <a:pt x="1" y="6"/>
                      <a:pt x="0" y="11"/>
                      <a:pt x="3" y="15"/>
                    </a:cubicBezTo>
                    <a:cubicBezTo>
                      <a:pt x="3" y="16"/>
                      <a:pt x="4" y="15"/>
                      <a:pt x="4" y="15"/>
                    </a:cubicBezTo>
                    <a:cubicBezTo>
                      <a:pt x="4" y="15"/>
                      <a:pt x="4" y="14"/>
                      <a:pt x="4" y="14"/>
                    </a:cubicBezTo>
                    <a:cubicBezTo>
                      <a:pt x="4" y="14"/>
                      <a:pt x="4" y="13"/>
                      <a:pt x="3" y="1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Freeform 45"/>
              <p:cNvSpPr>
                <a:spLocks/>
              </p:cNvSpPr>
              <p:nvPr/>
            </p:nvSpPr>
            <p:spPr bwMode="auto">
              <a:xfrm>
                <a:off x="1572" y="3095"/>
                <a:ext cx="8" cy="39"/>
              </a:xfrm>
              <a:custGeom>
                <a:avLst/>
                <a:gdLst>
                  <a:gd name="T0" fmla="*/ 3 w 4"/>
                  <a:gd name="T1" fmla="*/ 15 h 19"/>
                  <a:gd name="T2" fmla="*/ 2 w 4"/>
                  <a:gd name="T3" fmla="*/ 17 h 19"/>
                  <a:gd name="T4" fmla="*/ 2 w 4"/>
                  <a:gd name="T5" fmla="*/ 9 h 19"/>
                  <a:gd name="T6" fmla="*/ 1 w 4"/>
                  <a:gd name="T7" fmla="*/ 1 h 19"/>
                  <a:gd name="T8" fmla="*/ 0 w 4"/>
                  <a:gd name="T9" fmla="*/ 1 h 19"/>
                  <a:gd name="T10" fmla="*/ 1 w 4"/>
                  <a:gd name="T11" fmla="*/ 10 h 19"/>
                  <a:gd name="T12" fmla="*/ 2 w 4"/>
                  <a:gd name="T13" fmla="*/ 18 h 19"/>
                  <a:gd name="T14" fmla="*/ 3 w 4"/>
                  <a:gd name="T15" fmla="*/ 18 h 19"/>
                  <a:gd name="T16" fmla="*/ 4 w 4"/>
                  <a:gd name="T17" fmla="*/ 16 h 19"/>
                  <a:gd name="T18" fmla="*/ 3 w 4"/>
                  <a:gd name="T19"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9">
                    <a:moveTo>
                      <a:pt x="3" y="15"/>
                    </a:moveTo>
                    <a:cubicBezTo>
                      <a:pt x="3" y="16"/>
                      <a:pt x="3" y="16"/>
                      <a:pt x="2" y="17"/>
                    </a:cubicBezTo>
                    <a:cubicBezTo>
                      <a:pt x="2" y="14"/>
                      <a:pt x="2" y="12"/>
                      <a:pt x="2" y="9"/>
                    </a:cubicBezTo>
                    <a:cubicBezTo>
                      <a:pt x="2" y="6"/>
                      <a:pt x="1" y="4"/>
                      <a:pt x="1" y="1"/>
                    </a:cubicBezTo>
                    <a:cubicBezTo>
                      <a:pt x="1" y="0"/>
                      <a:pt x="0" y="0"/>
                      <a:pt x="0" y="1"/>
                    </a:cubicBezTo>
                    <a:cubicBezTo>
                      <a:pt x="0" y="4"/>
                      <a:pt x="1" y="7"/>
                      <a:pt x="1" y="10"/>
                    </a:cubicBezTo>
                    <a:cubicBezTo>
                      <a:pt x="1" y="13"/>
                      <a:pt x="0" y="16"/>
                      <a:pt x="2" y="18"/>
                    </a:cubicBezTo>
                    <a:cubicBezTo>
                      <a:pt x="2" y="19"/>
                      <a:pt x="2" y="18"/>
                      <a:pt x="3" y="18"/>
                    </a:cubicBezTo>
                    <a:cubicBezTo>
                      <a:pt x="3" y="17"/>
                      <a:pt x="4" y="17"/>
                      <a:pt x="4" y="16"/>
                    </a:cubicBezTo>
                    <a:cubicBezTo>
                      <a:pt x="4" y="15"/>
                      <a:pt x="3" y="15"/>
                      <a:pt x="3" y="1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Freeform 46"/>
              <p:cNvSpPr>
                <a:spLocks/>
              </p:cNvSpPr>
              <p:nvPr/>
            </p:nvSpPr>
            <p:spPr bwMode="auto">
              <a:xfrm>
                <a:off x="1584" y="3097"/>
                <a:ext cx="10" cy="37"/>
              </a:xfrm>
              <a:custGeom>
                <a:avLst/>
                <a:gdLst>
                  <a:gd name="T0" fmla="*/ 4 w 5"/>
                  <a:gd name="T1" fmla="*/ 15 h 18"/>
                  <a:gd name="T2" fmla="*/ 2 w 5"/>
                  <a:gd name="T3" fmla="*/ 12 h 18"/>
                  <a:gd name="T4" fmla="*/ 2 w 5"/>
                  <a:gd name="T5" fmla="*/ 8 h 18"/>
                  <a:gd name="T6" fmla="*/ 2 w 5"/>
                  <a:gd name="T7" fmla="*/ 1 h 18"/>
                  <a:gd name="T8" fmla="*/ 0 w 5"/>
                  <a:gd name="T9" fmla="*/ 1 h 18"/>
                  <a:gd name="T10" fmla="*/ 1 w 5"/>
                  <a:gd name="T11" fmla="*/ 13 h 18"/>
                  <a:gd name="T12" fmla="*/ 5 w 5"/>
                  <a:gd name="T13" fmla="*/ 15 h 18"/>
                  <a:gd name="T14" fmla="*/ 4 w 5"/>
                  <a:gd name="T15" fmla="*/ 15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8">
                    <a:moveTo>
                      <a:pt x="4" y="15"/>
                    </a:moveTo>
                    <a:cubicBezTo>
                      <a:pt x="4" y="15"/>
                      <a:pt x="3" y="12"/>
                      <a:pt x="2" y="12"/>
                    </a:cubicBezTo>
                    <a:cubicBezTo>
                      <a:pt x="2" y="11"/>
                      <a:pt x="2" y="9"/>
                      <a:pt x="2" y="8"/>
                    </a:cubicBezTo>
                    <a:cubicBezTo>
                      <a:pt x="1" y="6"/>
                      <a:pt x="1" y="3"/>
                      <a:pt x="2" y="1"/>
                    </a:cubicBezTo>
                    <a:cubicBezTo>
                      <a:pt x="2" y="0"/>
                      <a:pt x="0" y="0"/>
                      <a:pt x="0" y="1"/>
                    </a:cubicBezTo>
                    <a:cubicBezTo>
                      <a:pt x="0" y="5"/>
                      <a:pt x="0" y="9"/>
                      <a:pt x="1" y="13"/>
                    </a:cubicBezTo>
                    <a:cubicBezTo>
                      <a:pt x="2" y="14"/>
                      <a:pt x="3" y="18"/>
                      <a:pt x="5" y="15"/>
                    </a:cubicBezTo>
                    <a:cubicBezTo>
                      <a:pt x="5" y="15"/>
                      <a:pt x="4" y="14"/>
                      <a:pt x="4" y="1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Freeform 47"/>
              <p:cNvSpPr>
                <a:spLocks/>
              </p:cNvSpPr>
              <p:nvPr/>
            </p:nvSpPr>
            <p:spPr bwMode="auto">
              <a:xfrm>
                <a:off x="1598" y="3093"/>
                <a:ext cx="11" cy="41"/>
              </a:xfrm>
              <a:custGeom>
                <a:avLst/>
                <a:gdLst>
                  <a:gd name="T0" fmla="*/ 4 w 5"/>
                  <a:gd name="T1" fmla="*/ 18 h 20"/>
                  <a:gd name="T2" fmla="*/ 1 w 5"/>
                  <a:gd name="T3" fmla="*/ 1 h 20"/>
                  <a:gd name="T4" fmla="*/ 0 w 5"/>
                  <a:gd name="T5" fmla="*/ 1 h 20"/>
                  <a:gd name="T6" fmla="*/ 3 w 5"/>
                  <a:gd name="T7" fmla="*/ 20 h 20"/>
                  <a:gd name="T8" fmla="*/ 4 w 5"/>
                  <a:gd name="T9" fmla="*/ 20 h 20"/>
                  <a:gd name="T10" fmla="*/ 5 w 5"/>
                  <a:gd name="T11" fmla="*/ 18 h 20"/>
                  <a:gd name="T12" fmla="*/ 4 w 5"/>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 h="20">
                    <a:moveTo>
                      <a:pt x="4" y="18"/>
                    </a:moveTo>
                    <a:cubicBezTo>
                      <a:pt x="2" y="12"/>
                      <a:pt x="1" y="6"/>
                      <a:pt x="1" y="1"/>
                    </a:cubicBezTo>
                    <a:cubicBezTo>
                      <a:pt x="1" y="0"/>
                      <a:pt x="0" y="0"/>
                      <a:pt x="0" y="1"/>
                    </a:cubicBezTo>
                    <a:cubicBezTo>
                      <a:pt x="0" y="7"/>
                      <a:pt x="1" y="13"/>
                      <a:pt x="3" y="20"/>
                    </a:cubicBezTo>
                    <a:cubicBezTo>
                      <a:pt x="3" y="20"/>
                      <a:pt x="4" y="20"/>
                      <a:pt x="4" y="20"/>
                    </a:cubicBezTo>
                    <a:cubicBezTo>
                      <a:pt x="5" y="19"/>
                      <a:pt x="5" y="19"/>
                      <a:pt x="5" y="18"/>
                    </a:cubicBezTo>
                    <a:cubicBezTo>
                      <a:pt x="5" y="17"/>
                      <a:pt x="4" y="17"/>
                      <a:pt x="4" y="1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Freeform 48"/>
              <p:cNvSpPr>
                <a:spLocks/>
              </p:cNvSpPr>
              <p:nvPr/>
            </p:nvSpPr>
            <p:spPr bwMode="auto">
              <a:xfrm>
                <a:off x="1611" y="3099"/>
                <a:ext cx="10" cy="41"/>
              </a:xfrm>
              <a:custGeom>
                <a:avLst/>
                <a:gdLst>
                  <a:gd name="T0" fmla="*/ 4 w 5"/>
                  <a:gd name="T1" fmla="*/ 18 h 20"/>
                  <a:gd name="T2" fmla="*/ 1 w 5"/>
                  <a:gd name="T3" fmla="*/ 0 h 20"/>
                  <a:gd name="T4" fmla="*/ 0 w 5"/>
                  <a:gd name="T5" fmla="*/ 0 h 20"/>
                  <a:gd name="T6" fmla="*/ 3 w 5"/>
                  <a:gd name="T7" fmla="*/ 20 h 20"/>
                  <a:gd name="T8" fmla="*/ 4 w 5"/>
                  <a:gd name="T9" fmla="*/ 20 h 20"/>
                  <a:gd name="T10" fmla="*/ 5 w 5"/>
                  <a:gd name="T11" fmla="*/ 18 h 20"/>
                  <a:gd name="T12" fmla="*/ 4 w 5"/>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 h="20">
                    <a:moveTo>
                      <a:pt x="4" y="18"/>
                    </a:moveTo>
                    <a:cubicBezTo>
                      <a:pt x="1" y="13"/>
                      <a:pt x="1" y="6"/>
                      <a:pt x="1" y="0"/>
                    </a:cubicBezTo>
                    <a:cubicBezTo>
                      <a:pt x="1" y="0"/>
                      <a:pt x="0" y="0"/>
                      <a:pt x="0" y="0"/>
                    </a:cubicBezTo>
                    <a:cubicBezTo>
                      <a:pt x="0" y="7"/>
                      <a:pt x="0" y="14"/>
                      <a:pt x="3" y="20"/>
                    </a:cubicBezTo>
                    <a:cubicBezTo>
                      <a:pt x="4" y="20"/>
                      <a:pt x="4" y="20"/>
                      <a:pt x="4" y="20"/>
                    </a:cubicBezTo>
                    <a:cubicBezTo>
                      <a:pt x="5" y="19"/>
                      <a:pt x="5" y="19"/>
                      <a:pt x="5" y="18"/>
                    </a:cubicBezTo>
                    <a:cubicBezTo>
                      <a:pt x="5" y="18"/>
                      <a:pt x="4" y="18"/>
                      <a:pt x="4" y="1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Freeform 49"/>
              <p:cNvSpPr>
                <a:spLocks/>
              </p:cNvSpPr>
              <p:nvPr/>
            </p:nvSpPr>
            <p:spPr bwMode="auto">
              <a:xfrm>
                <a:off x="1621" y="3101"/>
                <a:ext cx="14" cy="37"/>
              </a:xfrm>
              <a:custGeom>
                <a:avLst/>
                <a:gdLst>
                  <a:gd name="T0" fmla="*/ 7 w 7"/>
                  <a:gd name="T1" fmla="*/ 17 h 18"/>
                  <a:gd name="T2" fmla="*/ 1 w 7"/>
                  <a:gd name="T3" fmla="*/ 1 h 18"/>
                  <a:gd name="T4" fmla="*/ 0 w 7"/>
                  <a:gd name="T5" fmla="*/ 1 h 18"/>
                  <a:gd name="T6" fmla="*/ 6 w 7"/>
                  <a:gd name="T7" fmla="*/ 18 h 18"/>
                  <a:gd name="T8" fmla="*/ 7 w 7"/>
                  <a:gd name="T9" fmla="*/ 17 h 18"/>
                </a:gdLst>
                <a:ahLst/>
                <a:cxnLst>
                  <a:cxn ang="0">
                    <a:pos x="T0" y="T1"/>
                  </a:cxn>
                  <a:cxn ang="0">
                    <a:pos x="T2" y="T3"/>
                  </a:cxn>
                  <a:cxn ang="0">
                    <a:pos x="T4" y="T5"/>
                  </a:cxn>
                  <a:cxn ang="0">
                    <a:pos x="T6" y="T7"/>
                  </a:cxn>
                  <a:cxn ang="0">
                    <a:pos x="T8" y="T9"/>
                  </a:cxn>
                </a:cxnLst>
                <a:rect l="0" t="0" r="r" b="b"/>
                <a:pathLst>
                  <a:path w="7" h="18">
                    <a:moveTo>
                      <a:pt x="7" y="17"/>
                    </a:moveTo>
                    <a:cubicBezTo>
                      <a:pt x="4" y="12"/>
                      <a:pt x="3" y="6"/>
                      <a:pt x="1" y="1"/>
                    </a:cubicBezTo>
                    <a:cubicBezTo>
                      <a:pt x="1" y="0"/>
                      <a:pt x="0" y="0"/>
                      <a:pt x="0" y="1"/>
                    </a:cubicBezTo>
                    <a:cubicBezTo>
                      <a:pt x="2" y="7"/>
                      <a:pt x="3" y="13"/>
                      <a:pt x="6" y="18"/>
                    </a:cubicBezTo>
                    <a:cubicBezTo>
                      <a:pt x="6" y="18"/>
                      <a:pt x="7" y="18"/>
                      <a:pt x="7" y="1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Freeform 50"/>
              <p:cNvSpPr>
                <a:spLocks/>
              </p:cNvSpPr>
              <p:nvPr/>
            </p:nvSpPr>
            <p:spPr bwMode="auto">
              <a:xfrm>
                <a:off x="1643" y="3101"/>
                <a:ext cx="9" cy="53"/>
              </a:xfrm>
              <a:custGeom>
                <a:avLst/>
                <a:gdLst>
                  <a:gd name="T0" fmla="*/ 3 w 4"/>
                  <a:gd name="T1" fmla="*/ 23 h 26"/>
                  <a:gd name="T2" fmla="*/ 1 w 4"/>
                  <a:gd name="T3" fmla="*/ 14 h 26"/>
                  <a:gd name="T4" fmla="*/ 1 w 4"/>
                  <a:gd name="T5" fmla="*/ 1 h 26"/>
                  <a:gd name="T6" fmla="*/ 0 w 4"/>
                  <a:gd name="T7" fmla="*/ 1 h 26"/>
                  <a:gd name="T8" fmla="*/ 0 w 4"/>
                  <a:gd name="T9" fmla="*/ 15 h 26"/>
                  <a:gd name="T10" fmla="*/ 3 w 4"/>
                  <a:gd name="T11" fmla="*/ 25 h 26"/>
                  <a:gd name="T12" fmla="*/ 4 w 4"/>
                  <a:gd name="T13" fmla="*/ 25 h 26"/>
                  <a:gd name="T14" fmla="*/ 4 w 4"/>
                  <a:gd name="T15" fmla="*/ 24 h 26"/>
                  <a:gd name="T16" fmla="*/ 3 w 4"/>
                  <a:gd name="T17"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6">
                    <a:moveTo>
                      <a:pt x="3" y="23"/>
                    </a:moveTo>
                    <a:cubicBezTo>
                      <a:pt x="1" y="21"/>
                      <a:pt x="1" y="17"/>
                      <a:pt x="1" y="14"/>
                    </a:cubicBezTo>
                    <a:cubicBezTo>
                      <a:pt x="1" y="10"/>
                      <a:pt x="1" y="5"/>
                      <a:pt x="1" y="1"/>
                    </a:cubicBezTo>
                    <a:cubicBezTo>
                      <a:pt x="1" y="0"/>
                      <a:pt x="0" y="0"/>
                      <a:pt x="0" y="1"/>
                    </a:cubicBezTo>
                    <a:cubicBezTo>
                      <a:pt x="0" y="6"/>
                      <a:pt x="0" y="11"/>
                      <a:pt x="0" y="15"/>
                    </a:cubicBezTo>
                    <a:cubicBezTo>
                      <a:pt x="0" y="18"/>
                      <a:pt x="0" y="23"/>
                      <a:pt x="3" y="25"/>
                    </a:cubicBezTo>
                    <a:cubicBezTo>
                      <a:pt x="3" y="26"/>
                      <a:pt x="3" y="25"/>
                      <a:pt x="4" y="25"/>
                    </a:cubicBezTo>
                    <a:cubicBezTo>
                      <a:pt x="4" y="25"/>
                      <a:pt x="4" y="24"/>
                      <a:pt x="4" y="24"/>
                    </a:cubicBezTo>
                    <a:cubicBezTo>
                      <a:pt x="4" y="23"/>
                      <a:pt x="3" y="23"/>
                      <a:pt x="3" y="2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Freeform 51"/>
              <p:cNvSpPr>
                <a:spLocks/>
              </p:cNvSpPr>
              <p:nvPr/>
            </p:nvSpPr>
            <p:spPr bwMode="auto">
              <a:xfrm>
                <a:off x="1656" y="3118"/>
                <a:ext cx="8" cy="30"/>
              </a:xfrm>
              <a:custGeom>
                <a:avLst/>
                <a:gdLst>
                  <a:gd name="T0" fmla="*/ 4 w 4"/>
                  <a:gd name="T1" fmla="*/ 14 h 15"/>
                  <a:gd name="T2" fmla="*/ 1 w 4"/>
                  <a:gd name="T3" fmla="*/ 1 h 15"/>
                  <a:gd name="T4" fmla="*/ 0 w 4"/>
                  <a:gd name="T5" fmla="*/ 1 h 15"/>
                  <a:gd name="T6" fmla="*/ 2 w 4"/>
                  <a:gd name="T7" fmla="*/ 15 h 15"/>
                  <a:gd name="T8" fmla="*/ 4 w 4"/>
                  <a:gd name="T9" fmla="*/ 14 h 15"/>
                </a:gdLst>
                <a:ahLst/>
                <a:cxnLst>
                  <a:cxn ang="0">
                    <a:pos x="T0" y="T1"/>
                  </a:cxn>
                  <a:cxn ang="0">
                    <a:pos x="T2" y="T3"/>
                  </a:cxn>
                  <a:cxn ang="0">
                    <a:pos x="T4" y="T5"/>
                  </a:cxn>
                  <a:cxn ang="0">
                    <a:pos x="T6" y="T7"/>
                  </a:cxn>
                  <a:cxn ang="0">
                    <a:pos x="T8" y="T9"/>
                  </a:cxn>
                </a:cxnLst>
                <a:rect l="0" t="0" r="r" b="b"/>
                <a:pathLst>
                  <a:path w="4" h="15">
                    <a:moveTo>
                      <a:pt x="4" y="14"/>
                    </a:moveTo>
                    <a:cubicBezTo>
                      <a:pt x="2" y="10"/>
                      <a:pt x="2" y="6"/>
                      <a:pt x="1" y="1"/>
                    </a:cubicBezTo>
                    <a:cubicBezTo>
                      <a:pt x="1" y="0"/>
                      <a:pt x="0" y="0"/>
                      <a:pt x="0" y="1"/>
                    </a:cubicBezTo>
                    <a:cubicBezTo>
                      <a:pt x="0" y="6"/>
                      <a:pt x="0" y="11"/>
                      <a:pt x="2" y="15"/>
                    </a:cubicBezTo>
                    <a:cubicBezTo>
                      <a:pt x="3" y="15"/>
                      <a:pt x="4" y="15"/>
                      <a:pt x="4" y="1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Freeform 52"/>
              <p:cNvSpPr>
                <a:spLocks/>
              </p:cNvSpPr>
              <p:nvPr/>
            </p:nvSpPr>
            <p:spPr bwMode="auto">
              <a:xfrm>
                <a:off x="1666" y="3118"/>
                <a:ext cx="12" cy="32"/>
              </a:xfrm>
              <a:custGeom>
                <a:avLst/>
                <a:gdLst>
                  <a:gd name="T0" fmla="*/ 5 w 6"/>
                  <a:gd name="T1" fmla="*/ 14 h 16"/>
                  <a:gd name="T2" fmla="*/ 4 w 6"/>
                  <a:gd name="T3" fmla="*/ 11 h 16"/>
                  <a:gd name="T4" fmla="*/ 3 w 6"/>
                  <a:gd name="T5" fmla="*/ 7 h 16"/>
                  <a:gd name="T6" fmla="*/ 2 w 6"/>
                  <a:gd name="T7" fmla="*/ 1 h 16"/>
                  <a:gd name="T8" fmla="*/ 1 w 6"/>
                  <a:gd name="T9" fmla="*/ 1 h 16"/>
                  <a:gd name="T10" fmla="*/ 4 w 6"/>
                  <a:gd name="T11" fmla="*/ 15 h 16"/>
                  <a:gd name="T12" fmla="*/ 5 w 6"/>
                  <a:gd name="T13" fmla="*/ 16 h 16"/>
                  <a:gd name="T14" fmla="*/ 6 w 6"/>
                  <a:gd name="T15" fmla="*/ 15 h 16"/>
                  <a:gd name="T16" fmla="*/ 5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5" y="14"/>
                    </a:moveTo>
                    <a:cubicBezTo>
                      <a:pt x="5" y="14"/>
                      <a:pt x="4" y="12"/>
                      <a:pt x="4" y="11"/>
                    </a:cubicBezTo>
                    <a:cubicBezTo>
                      <a:pt x="4" y="10"/>
                      <a:pt x="4" y="8"/>
                      <a:pt x="3" y="7"/>
                    </a:cubicBezTo>
                    <a:cubicBezTo>
                      <a:pt x="3" y="4"/>
                      <a:pt x="3" y="2"/>
                      <a:pt x="2" y="1"/>
                    </a:cubicBezTo>
                    <a:cubicBezTo>
                      <a:pt x="1" y="0"/>
                      <a:pt x="0" y="1"/>
                      <a:pt x="1" y="1"/>
                    </a:cubicBezTo>
                    <a:cubicBezTo>
                      <a:pt x="3" y="5"/>
                      <a:pt x="1" y="11"/>
                      <a:pt x="4" y="15"/>
                    </a:cubicBezTo>
                    <a:cubicBezTo>
                      <a:pt x="4" y="16"/>
                      <a:pt x="4" y="16"/>
                      <a:pt x="5" y="16"/>
                    </a:cubicBezTo>
                    <a:cubicBezTo>
                      <a:pt x="5" y="15"/>
                      <a:pt x="5" y="15"/>
                      <a:pt x="6" y="15"/>
                    </a:cubicBezTo>
                    <a:cubicBezTo>
                      <a:pt x="6" y="14"/>
                      <a:pt x="5" y="13"/>
                      <a:pt x="5" y="1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Freeform 53"/>
              <p:cNvSpPr>
                <a:spLocks/>
              </p:cNvSpPr>
              <p:nvPr/>
            </p:nvSpPr>
            <p:spPr bwMode="auto">
              <a:xfrm>
                <a:off x="1686" y="3116"/>
                <a:ext cx="8" cy="34"/>
              </a:xfrm>
              <a:custGeom>
                <a:avLst/>
                <a:gdLst>
                  <a:gd name="T0" fmla="*/ 2 w 4"/>
                  <a:gd name="T1" fmla="*/ 1 h 17"/>
                  <a:gd name="T2" fmla="*/ 0 w 4"/>
                  <a:gd name="T3" fmla="*/ 1 h 17"/>
                  <a:gd name="T4" fmla="*/ 2 w 4"/>
                  <a:gd name="T5" fmla="*/ 17 h 17"/>
                  <a:gd name="T6" fmla="*/ 3 w 4"/>
                  <a:gd name="T7" fmla="*/ 16 h 17"/>
                  <a:gd name="T8" fmla="*/ 2 w 4"/>
                  <a:gd name="T9" fmla="*/ 1 h 17"/>
                </a:gdLst>
                <a:ahLst/>
                <a:cxnLst>
                  <a:cxn ang="0">
                    <a:pos x="T0" y="T1"/>
                  </a:cxn>
                  <a:cxn ang="0">
                    <a:pos x="T2" y="T3"/>
                  </a:cxn>
                  <a:cxn ang="0">
                    <a:pos x="T4" y="T5"/>
                  </a:cxn>
                  <a:cxn ang="0">
                    <a:pos x="T6" y="T7"/>
                  </a:cxn>
                  <a:cxn ang="0">
                    <a:pos x="T8" y="T9"/>
                  </a:cxn>
                </a:cxnLst>
                <a:rect l="0" t="0" r="r" b="b"/>
                <a:pathLst>
                  <a:path w="4" h="17">
                    <a:moveTo>
                      <a:pt x="2" y="1"/>
                    </a:moveTo>
                    <a:cubicBezTo>
                      <a:pt x="2" y="0"/>
                      <a:pt x="0" y="0"/>
                      <a:pt x="0" y="1"/>
                    </a:cubicBezTo>
                    <a:cubicBezTo>
                      <a:pt x="0" y="6"/>
                      <a:pt x="1" y="11"/>
                      <a:pt x="2" y="17"/>
                    </a:cubicBezTo>
                    <a:cubicBezTo>
                      <a:pt x="2" y="17"/>
                      <a:pt x="4" y="17"/>
                      <a:pt x="3" y="16"/>
                    </a:cubicBezTo>
                    <a:cubicBezTo>
                      <a:pt x="3" y="11"/>
                      <a:pt x="1" y="6"/>
                      <a:pt x="2"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Freeform 54"/>
              <p:cNvSpPr>
                <a:spLocks/>
              </p:cNvSpPr>
              <p:nvPr/>
            </p:nvSpPr>
            <p:spPr bwMode="auto">
              <a:xfrm>
                <a:off x="1696" y="3118"/>
                <a:ext cx="11" cy="30"/>
              </a:xfrm>
              <a:custGeom>
                <a:avLst/>
                <a:gdLst>
                  <a:gd name="T0" fmla="*/ 5 w 5"/>
                  <a:gd name="T1" fmla="*/ 13 h 15"/>
                  <a:gd name="T2" fmla="*/ 2 w 5"/>
                  <a:gd name="T3" fmla="*/ 1 h 15"/>
                  <a:gd name="T4" fmla="*/ 1 w 5"/>
                  <a:gd name="T5" fmla="*/ 2 h 15"/>
                  <a:gd name="T6" fmla="*/ 4 w 5"/>
                  <a:gd name="T7" fmla="*/ 14 h 15"/>
                  <a:gd name="T8" fmla="*/ 5 w 5"/>
                  <a:gd name="T9" fmla="*/ 13 h 15"/>
                </a:gdLst>
                <a:ahLst/>
                <a:cxnLst>
                  <a:cxn ang="0">
                    <a:pos x="T0" y="T1"/>
                  </a:cxn>
                  <a:cxn ang="0">
                    <a:pos x="T2" y="T3"/>
                  </a:cxn>
                  <a:cxn ang="0">
                    <a:pos x="T4" y="T5"/>
                  </a:cxn>
                  <a:cxn ang="0">
                    <a:pos x="T6" y="T7"/>
                  </a:cxn>
                  <a:cxn ang="0">
                    <a:pos x="T8" y="T9"/>
                  </a:cxn>
                </a:cxnLst>
                <a:rect l="0" t="0" r="r" b="b"/>
                <a:pathLst>
                  <a:path w="5" h="15">
                    <a:moveTo>
                      <a:pt x="5" y="13"/>
                    </a:moveTo>
                    <a:cubicBezTo>
                      <a:pt x="3" y="10"/>
                      <a:pt x="4" y="5"/>
                      <a:pt x="2" y="1"/>
                    </a:cubicBezTo>
                    <a:cubicBezTo>
                      <a:pt x="1" y="0"/>
                      <a:pt x="0" y="1"/>
                      <a:pt x="1" y="2"/>
                    </a:cubicBezTo>
                    <a:cubicBezTo>
                      <a:pt x="2" y="6"/>
                      <a:pt x="2" y="10"/>
                      <a:pt x="4" y="14"/>
                    </a:cubicBezTo>
                    <a:cubicBezTo>
                      <a:pt x="4" y="15"/>
                      <a:pt x="5" y="14"/>
                      <a:pt x="5" y="1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Freeform 55"/>
              <p:cNvSpPr>
                <a:spLocks/>
              </p:cNvSpPr>
              <p:nvPr/>
            </p:nvSpPr>
            <p:spPr bwMode="auto">
              <a:xfrm>
                <a:off x="1717" y="3120"/>
                <a:ext cx="8" cy="30"/>
              </a:xfrm>
              <a:custGeom>
                <a:avLst/>
                <a:gdLst>
                  <a:gd name="T0" fmla="*/ 1 w 4"/>
                  <a:gd name="T1" fmla="*/ 1 h 15"/>
                  <a:gd name="T2" fmla="*/ 0 w 4"/>
                  <a:gd name="T3" fmla="*/ 1 h 15"/>
                  <a:gd name="T4" fmla="*/ 3 w 4"/>
                  <a:gd name="T5" fmla="*/ 14 h 15"/>
                  <a:gd name="T6" fmla="*/ 4 w 4"/>
                  <a:gd name="T7" fmla="*/ 14 h 15"/>
                  <a:gd name="T8" fmla="*/ 1 w 4"/>
                  <a:gd name="T9" fmla="*/ 1 h 15"/>
                </a:gdLst>
                <a:ahLst/>
                <a:cxnLst>
                  <a:cxn ang="0">
                    <a:pos x="T0" y="T1"/>
                  </a:cxn>
                  <a:cxn ang="0">
                    <a:pos x="T2" y="T3"/>
                  </a:cxn>
                  <a:cxn ang="0">
                    <a:pos x="T4" y="T5"/>
                  </a:cxn>
                  <a:cxn ang="0">
                    <a:pos x="T6" y="T7"/>
                  </a:cxn>
                  <a:cxn ang="0">
                    <a:pos x="T8" y="T9"/>
                  </a:cxn>
                </a:cxnLst>
                <a:rect l="0" t="0" r="r" b="b"/>
                <a:pathLst>
                  <a:path w="4" h="15">
                    <a:moveTo>
                      <a:pt x="1" y="1"/>
                    </a:moveTo>
                    <a:cubicBezTo>
                      <a:pt x="1" y="0"/>
                      <a:pt x="0" y="0"/>
                      <a:pt x="0" y="1"/>
                    </a:cubicBezTo>
                    <a:cubicBezTo>
                      <a:pt x="1" y="5"/>
                      <a:pt x="2" y="10"/>
                      <a:pt x="3" y="14"/>
                    </a:cubicBezTo>
                    <a:cubicBezTo>
                      <a:pt x="3" y="15"/>
                      <a:pt x="4" y="15"/>
                      <a:pt x="4" y="14"/>
                    </a:cubicBezTo>
                    <a:cubicBezTo>
                      <a:pt x="3" y="10"/>
                      <a:pt x="2" y="5"/>
                      <a:pt x="1"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Freeform 56"/>
              <p:cNvSpPr>
                <a:spLocks/>
              </p:cNvSpPr>
              <p:nvPr/>
            </p:nvSpPr>
            <p:spPr bwMode="auto">
              <a:xfrm>
                <a:off x="2439" y="1313"/>
                <a:ext cx="96" cy="315"/>
              </a:xfrm>
              <a:custGeom>
                <a:avLst/>
                <a:gdLst>
                  <a:gd name="T0" fmla="*/ 46 w 47"/>
                  <a:gd name="T1" fmla="*/ 91 h 154"/>
                  <a:gd name="T2" fmla="*/ 40 w 47"/>
                  <a:gd name="T3" fmla="*/ 102 h 154"/>
                  <a:gd name="T4" fmla="*/ 31 w 47"/>
                  <a:gd name="T5" fmla="*/ 116 h 154"/>
                  <a:gd name="T6" fmla="*/ 30 w 47"/>
                  <a:gd name="T7" fmla="*/ 117 h 154"/>
                  <a:gd name="T8" fmla="*/ 25 w 47"/>
                  <a:gd name="T9" fmla="*/ 95 h 154"/>
                  <a:gd name="T10" fmla="*/ 18 w 47"/>
                  <a:gd name="T11" fmla="*/ 73 h 154"/>
                  <a:gd name="T12" fmla="*/ 18 w 47"/>
                  <a:gd name="T13" fmla="*/ 73 h 154"/>
                  <a:gd name="T14" fmla="*/ 25 w 47"/>
                  <a:gd name="T15" fmla="*/ 51 h 154"/>
                  <a:gd name="T16" fmla="*/ 30 w 47"/>
                  <a:gd name="T17" fmla="*/ 26 h 154"/>
                  <a:gd name="T18" fmla="*/ 36 w 47"/>
                  <a:gd name="T19" fmla="*/ 1 h 154"/>
                  <a:gd name="T20" fmla="*/ 35 w 47"/>
                  <a:gd name="T21" fmla="*/ 1 h 154"/>
                  <a:gd name="T22" fmla="*/ 29 w 47"/>
                  <a:gd name="T23" fmla="*/ 26 h 154"/>
                  <a:gd name="T24" fmla="*/ 24 w 47"/>
                  <a:gd name="T25" fmla="*/ 51 h 154"/>
                  <a:gd name="T26" fmla="*/ 18 w 47"/>
                  <a:gd name="T27" fmla="*/ 71 h 154"/>
                  <a:gd name="T28" fmla="*/ 16 w 47"/>
                  <a:gd name="T29" fmla="*/ 69 h 154"/>
                  <a:gd name="T30" fmla="*/ 9 w 47"/>
                  <a:gd name="T31" fmla="*/ 56 h 154"/>
                  <a:gd name="T32" fmla="*/ 5 w 47"/>
                  <a:gd name="T33" fmla="*/ 49 h 154"/>
                  <a:gd name="T34" fmla="*/ 1 w 47"/>
                  <a:gd name="T35" fmla="*/ 40 h 154"/>
                  <a:gd name="T36" fmla="*/ 0 w 47"/>
                  <a:gd name="T37" fmla="*/ 40 h 154"/>
                  <a:gd name="T38" fmla="*/ 5 w 47"/>
                  <a:gd name="T39" fmla="*/ 51 h 154"/>
                  <a:gd name="T40" fmla="*/ 13 w 47"/>
                  <a:gd name="T41" fmla="*/ 65 h 154"/>
                  <a:gd name="T42" fmla="*/ 17 w 47"/>
                  <a:gd name="T43" fmla="*/ 73 h 154"/>
                  <a:gd name="T44" fmla="*/ 16 w 47"/>
                  <a:gd name="T45" fmla="*/ 74 h 154"/>
                  <a:gd name="T46" fmla="*/ 10 w 47"/>
                  <a:gd name="T47" fmla="*/ 83 h 154"/>
                  <a:gd name="T48" fmla="*/ 6 w 47"/>
                  <a:gd name="T49" fmla="*/ 91 h 154"/>
                  <a:gd name="T50" fmla="*/ 6 w 47"/>
                  <a:gd name="T51" fmla="*/ 91 h 154"/>
                  <a:gd name="T52" fmla="*/ 6 w 47"/>
                  <a:gd name="T53" fmla="*/ 92 h 154"/>
                  <a:gd name="T54" fmla="*/ 7 w 47"/>
                  <a:gd name="T55" fmla="*/ 91 h 154"/>
                  <a:gd name="T56" fmla="*/ 7 w 47"/>
                  <a:gd name="T57" fmla="*/ 91 h 154"/>
                  <a:gd name="T58" fmla="*/ 7 w 47"/>
                  <a:gd name="T59" fmla="*/ 90 h 154"/>
                  <a:gd name="T60" fmla="*/ 12 w 47"/>
                  <a:gd name="T61" fmla="*/ 83 h 154"/>
                  <a:gd name="T62" fmla="*/ 17 w 47"/>
                  <a:gd name="T63" fmla="*/ 74 h 154"/>
                  <a:gd name="T64" fmla="*/ 23 w 47"/>
                  <a:gd name="T65" fmla="*/ 92 h 154"/>
                  <a:gd name="T66" fmla="*/ 29 w 47"/>
                  <a:gd name="T67" fmla="*/ 118 h 154"/>
                  <a:gd name="T68" fmla="*/ 20 w 47"/>
                  <a:gd name="T69" fmla="*/ 131 h 154"/>
                  <a:gd name="T70" fmla="*/ 10 w 47"/>
                  <a:gd name="T71" fmla="*/ 142 h 154"/>
                  <a:gd name="T72" fmla="*/ 11 w 47"/>
                  <a:gd name="T73" fmla="*/ 143 h 154"/>
                  <a:gd name="T74" fmla="*/ 22 w 47"/>
                  <a:gd name="T75" fmla="*/ 131 h 154"/>
                  <a:gd name="T76" fmla="*/ 30 w 47"/>
                  <a:gd name="T77" fmla="*/ 120 h 154"/>
                  <a:gd name="T78" fmla="*/ 31 w 47"/>
                  <a:gd name="T79" fmla="*/ 151 h 154"/>
                  <a:gd name="T80" fmla="*/ 31 w 47"/>
                  <a:gd name="T81" fmla="*/ 152 h 154"/>
                  <a:gd name="T82" fmla="*/ 31 w 47"/>
                  <a:gd name="T83" fmla="*/ 153 h 154"/>
                  <a:gd name="T84" fmla="*/ 31 w 47"/>
                  <a:gd name="T85" fmla="*/ 154 h 154"/>
                  <a:gd name="T86" fmla="*/ 32 w 47"/>
                  <a:gd name="T87" fmla="*/ 154 h 154"/>
                  <a:gd name="T88" fmla="*/ 33 w 47"/>
                  <a:gd name="T89" fmla="*/ 152 h 154"/>
                  <a:gd name="T90" fmla="*/ 30 w 47"/>
                  <a:gd name="T91" fmla="*/ 119 h 154"/>
                  <a:gd name="T92" fmla="*/ 31 w 47"/>
                  <a:gd name="T93" fmla="*/ 119 h 154"/>
                  <a:gd name="T94" fmla="*/ 40 w 47"/>
                  <a:gd name="T95" fmla="*/ 106 h 154"/>
                  <a:gd name="T96" fmla="*/ 43 w 47"/>
                  <a:gd name="T97" fmla="*/ 99 h 154"/>
                  <a:gd name="T98" fmla="*/ 47 w 47"/>
                  <a:gd name="T99" fmla="*/ 92 h 154"/>
                  <a:gd name="T100" fmla="*/ 46 w 47"/>
                  <a:gd name="T101" fmla="*/ 9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 h="154">
                    <a:moveTo>
                      <a:pt x="46" y="91"/>
                    </a:moveTo>
                    <a:cubicBezTo>
                      <a:pt x="43" y="93"/>
                      <a:pt x="42" y="99"/>
                      <a:pt x="40" y="102"/>
                    </a:cubicBezTo>
                    <a:cubicBezTo>
                      <a:pt x="38" y="107"/>
                      <a:pt x="34" y="112"/>
                      <a:pt x="31" y="116"/>
                    </a:cubicBezTo>
                    <a:cubicBezTo>
                      <a:pt x="31" y="117"/>
                      <a:pt x="30" y="117"/>
                      <a:pt x="30" y="117"/>
                    </a:cubicBezTo>
                    <a:cubicBezTo>
                      <a:pt x="29" y="110"/>
                      <a:pt x="27" y="102"/>
                      <a:pt x="25" y="95"/>
                    </a:cubicBezTo>
                    <a:cubicBezTo>
                      <a:pt x="23" y="87"/>
                      <a:pt x="21" y="80"/>
                      <a:pt x="18" y="73"/>
                    </a:cubicBezTo>
                    <a:cubicBezTo>
                      <a:pt x="18" y="73"/>
                      <a:pt x="18" y="73"/>
                      <a:pt x="18" y="73"/>
                    </a:cubicBezTo>
                    <a:cubicBezTo>
                      <a:pt x="22" y="66"/>
                      <a:pt x="23" y="58"/>
                      <a:pt x="25" y="51"/>
                    </a:cubicBezTo>
                    <a:cubicBezTo>
                      <a:pt x="27" y="43"/>
                      <a:pt x="28" y="34"/>
                      <a:pt x="30" y="26"/>
                    </a:cubicBezTo>
                    <a:cubicBezTo>
                      <a:pt x="32" y="18"/>
                      <a:pt x="34" y="10"/>
                      <a:pt x="36" y="1"/>
                    </a:cubicBezTo>
                    <a:cubicBezTo>
                      <a:pt x="36" y="1"/>
                      <a:pt x="35" y="0"/>
                      <a:pt x="35" y="1"/>
                    </a:cubicBezTo>
                    <a:cubicBezTo>
                      <a:pt x="33" y="9"/>
                      <a:pt x="31" y="18"/>
                      <a:pt x="29" y="26"/>
                    </a:cubicBezTo>
                    <a:cubicBezTo>
                      <a:pt x="27" y="34"/>
                      <a:pt x="25" y="42"/>
                      <a:pt x="24" y="51"/>
                    </a:cubicBezTo>
                    <a:cubicBezTo>
                      <a:pt x="22" y="58"/>
                      <a:pt x="21" y="65"/>
                      <a:pt x="18" y="71"/>
                    </a:cubicBezTo>
                    <a:cubicBezTo>
                      <a:pt x="17" y="71"/>
                      <a:pt x="17" y="70"/>
                      <a:pt x="16" y="69"/>
                    </a:cubicBezTo>
                    <a:cubicBezTo>
                      <a:pt x="14" y="64"/>
                      <a:pt x="12" y="60"/>
                      <a:pt x="9" y="56"/>
                    </a:cubicBezTo>
                    <a:cubicBezTo>
                      <a:pt x="8" y="53"/>
                      <a:pt x="6" y="51"/>
                      <a:pt x="5" y="49"/>
                    </a:cubicBezTo>
                    <a:cubicBezTo>
                      <a:pt x="3" y="46"/>
                      <a:pt x="1" y="43"/>
                      <a:pt x="1" y="40"/>
                    </a:cubicBezTo>
                    <a:cubicBezTo>
                      <a:pt x="1" y="39"/>
                      <a:pt x="0" y="39"/>
                      <a:pt x="0" y="40"/>
                    </a:cubicBezTo>
                    <a:cubicBezTo>
                      <a:pt x="0" y="44"/>
                      <a:pt x="3" y="48"/>
                      <a:pt x="5" y="51"/>
                    </a:cubicBezTo>
                    <a:cubicBezTo>
                      <a:pt x="8" y="56"/>
                      <a:pt x="10" y="60"/>
                      <a:pt x="13" y="65"/>
                    </a:cubicBezTo>
                    <a:cubicBezTo>
                      <a:pt x="14" y="67"/>
                      <a:pt x="16" y="70"/>
                      <a:pt x="17" y="73"/>
                    </a:cubicBezTo>
                    <a:cubicBezTo>
                      <a:pt x="17" y="73"/>
                      <a:pt x="16" y="74"/>
                      <a:pt x="16" y="74"/>
                    </a:cubicBezTo>
                    <a:cubicBezTo>
                      <a:pt x="14" y="77"/>
                      <a:pt x="12" y="80"/>
                      <a:pt x="10" y="83"/>
                    </a:cubicBezTo>
                    <a:cubicBezTo>
                      <a:pt x="9" y="86"/>
                      <a:pt x="6" y="88"/>
                      <a:pt x="6" y="91"/>
                    </a:cubicBezTo>
                    <a:cubicBezTo>
                      <a:pt x="6" y="91"/>
                      <a:pt x="6" y="91"/>
                      <a:pt x="6" y="91"/>
                    </a:cubicBezTo>
                    <a:cubicBezTo>
                      <a:pt x="6" y="91"/>
                      <a:pt x="6" y="92"/>
                      <a:pt x="6" y="92"/>
                    </a:cubicBezTo>
                    <a:cubicBezTo>
                      <a:pt x="7" y="92"/>
                      <a:pt x="7" y="91"/>
                      <a:pt x="7" y="91"/>
                    </a:cubicBezTo>
                    <a:cubicBezTo>
                      <a:pt x="7" y="91"/>
                      <a:pt x="7" y="91"/>
                      <a:pt x="7" y="91"/>
                    </a:cubicBezTo>
                    <a:cubicBezTo>
                      <a:pt x="7" y="91"/>
                      <a:pt x="7" y="90"/>
                      <a:pt x="7" y="90"/>
                    </a:cubicBezTo>
                    <a:cubicBezTo>
                      <a:pt x="8" y="89"/>
                      <a:pt x="11" y="84"/>
                      <a:pt x="12" y="83"/>
                    </a:cubicBezTo>
                    <a:cubicBezTo>
                      <a:pt x="14" y="80"/>
                      <a:pt x="16" y="77"/>
                      <a:pt x="17" y="74"/>
                    </a:cubicBezTo>
                    <a:cubicBezTo>
                      <a:pt x="20" y="80"/>
                      <a:pt x="22" y="86"/>
                      <a:pt x="23" y="92"/>
                    </a:cubicBezTo>
                    <a:cubicBezTo>
                      <a:pt x="26" y="101"/>
                      <a:pt x="28" y="110"/>
                      <a:pt x="29" y="118"/>
                    </a:cubicBezTo>
                    <a:cubicBezTo>
                      <a:pt x="26" y="123"/>
                      <a:pt x="23" y="127"/>
                      <a:pt x="20" y="131"/>
                    </a:cubicBezTo>
                    <a:cubicBezTo>
                      <a:pt x="17" y="135"/>
                      <a:pt x="13" y="138"/>
                      <a:pt x="10" y="142"/>
                    </a:cubicBezTo>
                    <a:cubicBezTo>
                      <a:pt x="10" y="143"/>
                      <a:pt x="11" y="143"/>
                      <a:pt x="11" y="143"/>
                    </a:cubicBezTo>
                    <a:cubicBezTo>
                      <a:pt x="14" y="138"/>
                      <a:pt x="18" y="135"/>
                      <a:pt x="22" y="131"/>
                    </a:cubicBezTo>
                    <a:cubicBezTo>
                      <a:pt x="25" y="128"/>
                      <a:pt x="27" y="124"/>
                      <a:pt x="30" y="120"/>
                    </a:cubicBezTo>
                    <a:cubicBezTo>
                      <a:pt x="31" y="131"/>
                      <a:pt x="32" y="141"/>
                      <a:pt x="31" y="151"/>
                    </a:cubicBezTo>
                    <a:cubicBezTo>
                      <a:pt x="31" y="151"/>
                      <a:pt x="31" y="152"/>
                      <a:pt x="31" y="152"/>
                    </a:cubicBezTo>
                    <a:cubicBezTo>
                      <a:pt x="31" y="152"/>
                      <a:pt x="31" y="153"/>
                      <a:pt x="31" y="153"/>
                    </a:cubicBezTo>
                    <a:cubicBezTo>
                      <a:pt x="31" y="153"/>
                      <a:pt x="31" y="153"/>
                      <a:pt x="31" y="154"/>
                    </a:cubicBezTo>
                    <a:cubicBezTo>
                      <a:pt x="31" y="154"/>
                      <a:pt x="32" y="154"/>
                      <a:pt x="32" y="154"/>
                    </a:cubicBezTo>
                    <a:cubicBezTo>
                      <a:pt x="33" y="153"/>
                      <a:pt x="33" y="153"/>
                      <a:pt x="33" y="152"/>
                    </a:cubicBezTo>
                    <a:cubicBezTo>
                      <a:pt x="33" y="141"/>
                      <a:pt x="32" y="130"/>
                      <a:pt x="30" y="119"/>
                    </a:cubicBezTo>
                    <a:cubicBezTo>
                      <a:pt x="31" y="119"/>
                      <a:pt x="31" y="119"/>
                      <a:pt x="31" y="119"/>
                    </a:cubicBezTo>
                    <a:cubicBezTo>
                      <a:pt x="34" y="114"/>
                      <a:pt x="37" y="110"/>
                      <a:pt x="40" y="106"/>
                    </a:cubicBezTo>
                    <a:cubicBezTo>
                      <a:pt x="41" y="104"/>
                      <a:pt x="42" y="101"/>
                      <a:pt x="43" y="99"/>
                    </a:cubicBezTo>
                    <a:cubicBezTo>
                      <a:pt x="44" y="97"/>
                      <a:pt x="45" y="93"/>
                      <a:pt x="47" y="92"/>
                    </a:cubicBezTo>
                    <a:cubicBezTo>
                      <a:pt x="47" y="91"/>
                      <a:pt x="46" y="90"/>
                      <a:pt x="46" y="9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Freeform 57"/>
              <p:cNvSpPr>
                <a:spLocks/>
              </p:cNvSpPr>
              <p:nvPr/>
            </p:nvSpPr>
            <p:spPr bwMode="auto">
              <a:xfrm>
                <a:off x="2435" y="1618"/>
                <a:ext cx="102" cy="170"/>
              </a:xfrm>
              <a:custGeom>
                <a:avLst/>
                <a:gdLst>
                  <a:gd name="T0" fmla="*/ 49 w 50"/>
                  <a:gd name="T1" fmla="*/ 8 h 83"/>
                  <a:gd name="T2" fmla="*/ 49 w 50"/>
                  <a:gd name="T3" fmla="*/ 7 h 83"/>
                  <a:gd name="T4" fmla="*/ 48 w 50"/>
                  <a:gd name="T5" fmla="*/ 8 h 83"/>
                  <a:gd name="T6" fmla="*/ 48 w 50"/>
                  <a:gd name="T7" fmla="*/ 8 h 83"/>
                  <a:gd name="T8" fmla="*/ 36 w 50"/>
                  <a:gd name="T9" fmla="*/ 16 h 83"/>
                  <a:gd name="T10" fmla="*/ 24 w 50"/>
                  <a:gd name="T11" fmla="*/ 29 h 83"/>
                  <a:gd name="T12" fmla="*/ 20 w 50"/>
                  <a:gd name="T13" fmla="*/ 33 h 83"/>
                  <a:gd name="T14" fmla="*/ 18 w 50"/>
                  <a:gd name="T15" fmla="*/ 19 h 83"/>
                  <a:gd name="T16" fmla="*/ 16 w 50"/>
                  <a:gd name="T17" fmla="*/ 10 h 83"/>
                  <a:gd name="T18" fmla="*/ 14 w 50"/>
                  <a:gd name="T19" fmla="*/ 0 h 83"/>
                  <a:gd name="T20" fmla="*/ 13 w 50"/>
                  <a:gd name="T21" fmla="*/ 0 h 83"/>
                  <a:gd name="T22" fmla="*/ 17 w 50"/>
                  <a:gd name="T23" fmla="*/ 16 h 83"/>
                  <a:gd name="T24" fmla="*/ 19 w 50"/>
                  <a:gd name="T25" fmla="*/ 34 h 83"/>
                  <a:gd name="T26" fmla="*/ 11 w 50"/>
                  <a:gd name="T27" fmla="*/ 39 h 83"/>
                  <a:gd name="T28" fmla="*/ 1 w 50"/>
                  <a:gd name="T29" fmla="*/ 46 h 83"/>
                  <a:gd name="T30" fmla="*/ 1 w 50"/>
                  <a:gd name="T31" fmla="*/ 47 h 83"/>
                  <a:gd name="T32" fmla="*/ 2 w 50"/>
                  <a:gd name="T33" fmla="*/ 47 h 83"/>
                  <a:gd name="T34" fmla="*/ 2 w 50"/>
                  <a:gd name="T35" fmla="*/ 47 h 83"/>
                  <a:gd name="T36" fmla="*/ 11 w 50"/>
                  <a:gd name="T37" fmla="*/ 41 h 83"/>
                  <a:gd name="T38" fmla="*/ 19 w 50"/>
                  <a:gd name="T39" fmla="*/ 35 h 83"/>
                  <a:gd name="T40" fmla="*/ 19 w 50"/>
                  <a:gd name="T41" fmla="*/ 38 h 83"/>
                  <a:gd name="T42" fmla="*/ 20 w 50"/>
                  <a:gd name="T43" fmla="*/ 79 h 83"/>
                  <a:gd name="T44" fmla="*/ 20 w 50"/>
                  <a:gd name="T45" fmla="*/ 80 h 83"/>
                  <a:gd name="T46" fmla="*/ 21 w 50"/>
                  <a:gd name="T47" fmla="*/ 82 h 83"/>
                  <a:gd name="T48" fmla="*/ 22 w 50"/>
                  <a:gd name="T49" fmla="*/ 82 h 83"/>
                  <a:gd name="T50" fmla="*/ 20 w 50"/>
                  <a:gd name="T51" fmla="*/ 39 h 83"/>
                  <a:gd name="T52" fmla="*/ 20 w 50"/>
                  <a:gd name="T53" fmla="*/ 34 h 83"/>
                  <a:gd name="T54" fmla="*/ 23 w 50"/>
                  <a:gd name="T55" fmla="*/ 31 h 83"/>
                  <a:gd name="T56" fmla="*/ 35 w 50"/>
                  <a:gd name="T57" fmla="*/ 19 h 83"/>
                  <a:gd name="T58" fmla="*/ 49 w 50"/>
                  <a:gd name="T59" fmla="*/ 9 h 83"/>
                  <a:gd name="T60" fmla="*/ 49 w 50"/>
                  <a:gd name="T61" fmla="*/ 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83">
                    <a:moveTo>
                      <a:pt x="49" y="8"/>
                    </a:moveTo>
                    <a:cubicBezTo>
                      <a:pt x="49" y="8"/>
                      <a:pt x="49" y="8"/>
                      <a:pt x="49" y="7"/>
                    </a:cubicBezTo>
                    <a:cubicBezTo>
                      <a:pt x="49" y="7"/>
                      <a:pt x="48" y="8"/>
                      <a:pt x="48" y="8"/>
                    </a:cubicBezTo>
                    <a:cubicBezTo>
                      <a:pt x="48" y="8"/>
                      <a:pt x="48" y="8"/>
                      <a:pt x="48" y="8"/>
                    </a:cubicBezTo>
                    <a:cubicBezTo>
                      <a:pt x="44" y="11"/>
                      <a:pt x="40" y="13"/>
                      <a:pt x="36" y="16"/>
                    </a:cubicBezTo>
                    <a:cubicBezTo>
                      <a:pt x="32" y="20"/>
                      <a:pt x="28" y="24"/>
                      <a:pt x="24" y="29"/>
                    </a:cubicBezTo>
                    <a:cubicBezTo>
                      <a:pt x="23" y="30"/>
                      <a:pt x="21" y="31"/>
                      <a:pt x="20" y="33"/>
                    </a:cubicBezTo>
                    <a:cubicBezTo>
                      <a:pt x="19" y="28"/>
                      <a:pt x="19" y="24"/>
                      <a:pt x="18" y="19"/>
                    </a:cubicBezTo>
                    <a:cubicBezTo>
                      <a:pt x="18" y="16"/>
                      <a:pt x="17" y="13"/>
                      <a:pt x="16" y="10"/>
                    </a:cubicBezTo>
                    <a:cubicBezTo>
                      <a:pt x="15" y="7"/>
                      <a:pt x="14" y="4"/>
                      <a:pt x="14" y="0"/>
                    </a:cubicBezTo>
                    <a:cubicBezTo>
                      <a:pt x="14" y="0"/>
                      <a:pt x="13" y="0"/>
                      <a:pt x="13" y="0"/>
                    </a:cubicBezTo>
                    <a:cubicBezTo>
                      <a:pt x="13" y="6"/>
                      <a:pt x="16" y="11"/>
                      <a:pt x="17" y="16"/>
                    </a:cubicBezTo>
                    <a:cubicBezTo>
                      <a:pt x="18" y="22"/>
                      <a:pt x="18" y="28"/>
                      <a:pt x="19" y="34"/>
                    </a:cubicBezTo>
                    <a:cubicBezTo>
                      <a:pt x="16" y="36"/>
                      <a:pt x="14" y="38"/>
                      <a:pt x="11" y="39"/>
                    </a:cubicBezTo>
                    <a:cubicBezTo>
                      <a:pt x="8" y="42"/>
                      <a:pt x="4" y="43"/>
                      <a:pt x="1" y="46"/>
                    </a:cubicBezTo>
                    <a:cubicBezTo>
                      <a:pt x="0" y="46"/>
                      <a:pt x="1" y="47"/>
                      <a:pt x="1" y="47"/>
                    </a:cubicBezTo>
                    <a:cubicBezTo>
                      <a:pt x="1" y="47"/>
                      <a:pt x="2" y="47"/>
                      <a:pt x="2" y="47"/>
                    </a:cubicBezTo>
                    <a:cubicBezTo>
                      <a:pt x="2" y="47"/>
                      <a:pt x="2" y="47"/>
                      <a:pt x="2" y="47"/>
                    </a:cubicBezTo>
                    <a:cubicBezTo>
                      <a:pt x="5" y="45"/>
                      <a:pt x="8" y="43"/>
                      <a:pt x="11" y="41"/>
                    </a:cubicBezTo>
                    <a:cubicBezTo>
                      <a:pt x="14" y="39"/>
                      <a:pt x="16" y="37"/>
                      <a:pt x="19" y="35"/>
                    </a:cubicBezTo>
                    <a:cubicBezTo>
                      <a:pt x="19" y="36"/>
                      <a:pt x="19" y="37"/>
                      <a:pt x="19" y="38"/>
                    </a:cubicBezTo>
                    <a:cubicBezTo>
                      <a:pt x="20" y="52"/>
                      <a:pt x="20" y="66"/>
                      <a:pt x="20" y="79"/>
                    </a:cubicBezTo>
                    <a:cubicBezTo>
                      <a:pt x="20" y="79"/>
                      <a:pt x="19" y="80"/>
                      <a:pt x="20" y="80"/>
                    </a:cubicBezTo>
                    <a:cubicBezTo>
                      <a:pt x="20" y="81"/>
                      <a:pt x="20" y="82"/>
                      <a:pt x="21" y="82"/>
                    </a:cubicBezTo>
                    <a:cubicBezTo>
                      <a:pt x="21" y="83"/>
                      <a:pt x="22" y="83"/>
                      <a:pt x="22" y="82"/>
                    </a:cubicBezTo>
                    <a:cubicBezTo>
                      <a:pt x="21" y="68"/>
                      <a:pt x="22" y="53"/>
                      <a:pt x="20" y="39"/>
                    </a:cubicBezTo>
                    <a:cubicBezTo>
                      <a:pt x="20" y="38"/>
                      <a:pt x="20" y="36"/>
                      <a:pt x="20" y="34"/>
                    </a:cubicBezTo>
                    <a:cubicBezTo>
                      <a:pt x="21" y="33"/>
                      <a:pt x="22" y="32"/>
                      <a:pt x="23" y="31"/>
                    </a:cubicBezTo>
                    <a:cubicBezTo>
                      <a:pt x="27" y="27"/>
                      <a:pt x="31" y="23"/>
                      <a:pt x="35" y="19"/>
                    </a:cubicBezTo>
                    <a:cubicBezTo>
                      <a:pt x="39" y="15"/>
                      <a:pt x="45" y="12"/>
                      <a:pt x="49" y="9"/>
                    </a:cubicBezTo>
                    <a:cubicBezTo>
                      <a:pt x="50" y="8"/>
                      <a:pt x="50" y="8"/>
                      <a:pt x="49"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Freeform 58"/>
              <p:cNvSpPr>
                <a:spLocks/>
              </p:cNvSpPr>
              <p:nvPr/>
            </p:nvSpPr>
            <p:spPr bwMode="auto">
              <a:xfrm>
                <a:off x="2333" y="1874"/>
                <a:ext cx="92" cy="153"/>
              </a:xfrm>
              <a:custGeom>
                <a:avLst/>
                <a:gdLst>
                  <a:gd name="T0" fmla="*/ 44 w 45"/>
                  <a:gd name="T1" fmla="*/ 18 h 75"/>
                  <a:gd name="T2" fmla="*/ 26 w 45"/>
                  <a:gd name="T3" fmla="*/ 30 h 75"/>
                  <a:gd name="T4" fmla="*/ 12 w 45"/>
                  <a:gd name="T5" fmla="*/ 36 h 75"/>
                  <a:gd name="T6" fmla="*/ 15 w 45"/>
                  <a:gd name="T7" fmla="*/ 19 h 75"/>
                  <a:gd name="T8" fmla="*/ 16 w 45"/>
                  <a:gd name="T9" fmla="*/ 10 h 75"/>
                  <a:gd name="T10" fmla="*/ 18 w 45"/>
                  <a:gd name="T11" fmla="*/ 2 h 75"/>
                  <a:gd name="T12" fmla="*/ 18 w 45"/>
                  <a:gd name="T13" fmla="*/ 1 h 75"/>
                  <a:gd name="T14" fmla="*/ 15 w 45"/>
                  <a:gd name="T15" fmla="*/ 10 h 75"/>
                  <a:gd name="T16" fmla="*/ 12 w 45"/>
                  <a:gd name="T17" fmla="*/ 32 h 75"/>
                  <a:gd name="T18" fmla="*/ 11 w 45"/>
                  <a:gd name="T19" fmla="*/ 36 h 75"/>
                  <a:gd name="T20" fmla="*/ 4 w 45"/>
                  <a:gd name="T21" fmla="*/ 38 h 75"/>
                  <a:gd name="T22" fmla="*/ 4 w 45"/>
                  <a:gd name="T23" fmla="*/ 40 h 75"/>
                  <a:gd name="T24" fmla="*/ 11 w 45"/>
                  <a:gd name="T25" fmla="*/ 38 h 75"/>
                  <a:gd name="T26" fmla="*/ 7 w 45"/>
                  <a:gd name="T27" fmla="*/ 54 h 75"/>
                  <a:gd name="T28" fmla="*/ 5 w 45"/>
                  <a:gd name="T29" fmla="*/ 63 h 75"/>
                  <a:gd name="T30" fmla="*/ 4 w 45"/>
                  <a:gd name="T31" fmla="*/ 67 h 75"/>
                  <a:gd name="T32" fmla="*/ 1 w 45"/>
                  <a:gd name="T33" fmla="*/ 71 h 75"/>
                  <a:gd name="T34" fmla="*/ 0 w 45"/>
                  <a:gd name="T35" fmla="*/ 72 h 75"/>
                  <a:gd name="T36" fmla="*/ 6 w 45"/>
                  <a:gd name="T37" fmla="*/ 65 h 75"/>
                  <a:gd name="T38" fmla="*/ 10 w 45"/>
                  <a:gd name="T39" fmla="*/ 46 h 75"/>
                  <a:gd name="T40" fmla="*/ 12 w 45"/>
                  <a:gd name="T41" fmla="*/ 37 h 75"/>
                  <a:gd name="T42" fmla="*/ 24 w 45"/>
                  <a:gd name="T43" fmla="*/ 32 h 75"/>
                  <a:gd name="T44" fmla="*/ 44 w 45"/>
                  <a:gd name="T45" fmla="*/ 19 h 75"/>
                  <a:gd name="T46" fmla="*/ 44 w 45"/>
                  <a:gd name="T4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75">
                    <a:moveTo>
                      <a:pt x="44" y="18"/>
                    </a:moveTo>
                    <a:cubicBezTo>
                      <a:pt x="38" y="22"/>
                      <a:pt x="32" y="26"/>
                      <a:pt x="26" y="30"/>
                    </a:cubicBezTo>
                    <a:cubicBezTo>
                      <a:pt x="21" y="33"/>
                      <a:pt x="17" y="35"/>
                      <a:pt x="12" y="36"/>
                    </a:cubicBezTo>
                    <a:cubicBezTo>
                      <a:pt x="13" y="30"/>
                      <a:pt x="14" y="25"/>
                      <a:pt x="15" y="19"/>
                    </a:cubicBezTo>
                    <a:cubicBezTo>
                      <a:pt x="15" y="16"/>
                      <a:pt x="16" y="13"/>
                      <a:pt x="16" y="10"/>
                    </a:cubicBezTo>
                    <a:cubicBezTo>
                      <a:pt x="16" y="8"/>
                      <a:pt x="16" y="3"/>
                      <a:pt x="18" y="2"/>
                    </a:cubicBezTo>
                    <a:cubicBezTo>
                      <a:pt x="19" y="1"/>
                      <a:pt x="18" y="0"/>
                      <a:pt x="18" y="1"/>
                    </a:cubicBezTo>
                    <a:cubicBezTo>
                      <a:pt x="15" y="2"/>
                      <a:pt x="15" y="7"/>
                      <a:pt x="15" y="10"/>
                    </a:cubicBezTo>
                    <a:cubicBezTo>
                      <a:pt x="14" y="17"/>
                      <a:pt x="12" y="25"/>
                      <a:pt x="12" y="32"/>
                    </a:cubicBezTo>
                    <a:cubicBezTo>
                      <a:pt x="11" y="34"/>
                      <a:pt x="11" y="35"/>
                      <a:pt x="11" y="36"/>
                    </a:cubicBezTo>
                    <a:cubicBezTo>
                      <a:pt x="9" y="37"/>
                      <a:pt x="6" y="38"/>
                      <a:pt x="4" y="38"/>
                    </a:cubicBezTo>
                    <a:cubicBezTo>
                      <a:pt x="3" y="38"/>
                      <a:pt x="3" y="40"/>
                      <a:pt x="4" y="40"/>
                    </a:cubicBezTo>
                    <a:cubicBezTo>
                      <a:pt x="6" y="39"/>
                      <a:pt x="9" y="38"/>
                      <a:pt x="11" y="38"/>
                    </a:cubicBezTo>
                    <a:cubicBezTo>
                      <a:pt x="10" y="43"/>
                      <a:pt x="8" y="49"/>
                      <a:pt x="7" y="54"/>
                    </a:cubicBezTo>
                    <a:cubicBezTo>
                      <a:pt x="7" y="57"/>
                      <a:pt x="6" y="60"/>
                      <a:pt x="5" y="63"/>
                    </a:cubicBezTo>
                    <a:cubicBezTo>
                      <a:pt x="5" y="64"/>
                      <a:pt x="4" y="66"/>
                      <a:pt x="4" y="67"/>
                    </a:cubicBezTo>
                    <a:cubicBezTo>
                      <a:pt x="4" y="68"/>
                      <a:pt x="1" y="71"/>
                      <a:pt x="1" y="71"/>
                    </a:cubicBezTo>
                    <a:cubicBezTo>
                      <a:pt x="1" y="70"/>
                      <a:pt x="0" y="71"/>
                      <a:pt x="0" y="72"/>
                    </a:cubicBezTo>
                    <a:cubicBezTo>
                      <a:pt x="2" y="75"/>
                      <a:pt x="6" y="66"/>
                      <a:pt x="6" y="65"/>
                    </a:cubicBezTo>
                    <a:cubicBezTo>
                      <a:pt x="8" y="59"/>
                      <a:pt x="9" y="52"/>
                      <a:pt x="10" y="46"/>
                    </a:cubicBezTo>
                    <a:cubicBezTo>
                      <a:pt x="11" y="43"/>
                      <a:pt x="11" y="40"/>
                      <a:pt x="12" y="37"/>
                    </a:cubicBezTo>
                    <a:cubicBezTo>
                      <a:pt x="16" y="36"/>
                      <a:pt x="20" y="34"/>
                      <a:pt x="24" y="32"/>
                    </a:cubicBezTo>
                    <a:cubicBezTo>
                      <a:pt x="32" y="29"/>
                      <a:pt x="38" y="23"/>
                      <a:pt x="44" y="19"/>
                    </a:cubicBezTo>
                    <a:cubicBezTo>
                      <a:pt x="45" y="19"/>
                      <a:pt x="45" y="18"/>
                      <a:pt x="44" y="1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Freeform 59"/>
              <p:cNvSpPr>
                <a:spLocks/>
              </p:cNvSpPr>
              <p:nvPr/>
            </p:nvSpPr>
            <p:spPr bwMode="auto">
              <a:xfrm>
                <a:off x="2285" y="2029"/>
                <a:ext cx="17" cy="80"/>
              </a:xfrm>
              <a:custGeom>
                <a:avLst/>
                <a:gdLst>
                  <a:gd name="T0" fmla="*/ 7 w 8"/>
                  <a:gd name="T1" fmla="*/ 1 h 39"/>
                  <a:gd name="T2" fmla="*/ 0 w 8"/>
                  <a:gd name="T3" fmla="*/ 38 h 39"/>
                  <a:gd name="T4" fmla="*/ 1 w 8"/>
                  <a:gd name="T5" fmla="*/ 38 h 39"/>
                  <a:gd name="T6" fmla="*/ 8 w 8"/>
                  <a:gd name="T7" fmla="*/ 1 h 39"/>
                  <a:gd name="T8" fmla="*/ 7 w 8"/>
                  <a:gd name="T9" fmla="*/ 1 h 39"/>
                </a:gdLst>
                <a:ahLst/>
                <a:cxnLst>
                  <a:cxn ang="0">
                    <a:pos x="T0" y="T1"/>
                  </a:cxn>
                  <a:cxn ang="0">
                    <a:pos x="T2" y="T3"/>
                  </a:cxn>
                  <a:cxn ang="0">
                    <a:pos x="T4" y="T5"/>
                  </a:cxn>
                  <a:cxn ang="0">
                    <a:pos x="T6" y="T7"/>
                  </a:cxn>
                  <a:cxn ang="0">
                    <a:pos x="T8" y="T9"/>
                  </a:cxn>
                </a:cxnLst>
                <a:rect l="0" t="0" r="r" b="b"/>
                <a:pathLst>
                  <a:path w="8" h="39">
                    <a:moveTo>
                      <a:pt x="7" y="1"/>
                    </a:moveTo>
                    <a:cubicBezTo>
                      <a:pt x="7" y="14"/>
                      <a:pt x="4" y="26"/>
                      <a:pt x="0" y="38"/>
                    </a:cubicBezTo>
                    <a:cubicBezTo>
                      <a:pt x="0" y="38"/>
                      <a:pt x="1" y="39"/>
                      <a:pt x="1" y="38"/>
                    </a:cubicBezTo>
                    <a:cubicBezTo>
                      <a:pt x="5" y="26"/>
                      <a:pt x="8" y="14"/>
                      <a:pt x="8" y="1"/>
                    </a:cubicBezTo>
                    <a:cubicBezTo>
                      <a:pt x="8" y="0"/>
                      <a:pt x="7" y="0"/>
                      <a:pt x="7"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Freeform 60"/>
              <p:cNvSpPr>
                <a:spLocks/>
              </p:cNvSpPr>
              <p:nvPr/>
            </p:nvSpPr>
            <p:spPr bwMode="auto">
              <a:xfrm>
                <a:off x="2173" y="2175"/>
                <a:ext cx="70" cy="36"/>
              </a:xfrm>
              <a:custGeom>
                <a:avLst/>
                <a:gdLst>
                  <a:gd name="T0" fmla="*/ 32 w 34"/>
                  <a:gd name="T1" fmla="*/ 0 h 18"/>
                  <a:gd name="T2" fmla="*/ 19 w 34"/>
                  <a:gd name="T3" fmla="*/ 11 h 18"/>
                  <a:gd name="T4" fmla="*/ 1 w 34"/>
                  <a:gd name="T5" fmla="*/ 14 h 18"/>
                  <a:gd name="T6" fmla="*/ 0 w 34"/>
                  <a:gd name="T7" fmla="*/ 14 h 18"/>
                  <a:gd name="T8" fmla="*/ 16 w 34"/>
                  <a:gd name="T9" fmla="*/ 14 h 18"/>
                  <a:gd name="T10" fmla="*/ 33 w 34"/>
                  <a:gd name="T11" fmla="*/ 1 h 18"/>
                  <a:gd name="T12" fmla="*/ 32 w 3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4" h="18">
                    <a:moveTo>
                      <a:pt x="32" y="0"/>
                    </a:moveTo>
                    <a:cubicBezTo>
                      <a:pt x="29" y="5"/>
                      <a:pt x="24" y="8"/>
                      <a:pt x="19" y="11"/>
                    </a:cubicBezTo>
                    <a:cubicBezTo>
                      <a:pt x="14" y="14"/>
                      <a:pt x="6" y="18"/>
                      <a:pt x="1" y="14"/>
                    </a:cubicBezTo>
                    <a:cubicBezTo>
                      <a:pt x="1" y="13"/>
                      <a:pt x="0" y="14"/>
                      <a:pt x="0" y="14"/>
                    </a:cubicBezTo>
                    <a:cubicBezTo>
                      <a:pt x="5" y="18"/>
                      <a:pt x="11" y="16"/>
                      <a:pt x="16" y="14"/>
                    </a:cubicBezTo>
                    <a:cubicBezTo>
                      <a:pt x="23" y="11"/>
                      <a:pt x="29" y="7"/>
                      <a:pt x="33" y="1"/>
                    </a:cubicBezTo>
                    <a:cubicBezTo>
                      <a:pt x="34" y="1"/>
                      <a:pt x="33" y="0"/>
                      <a:pt x="32"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Freeform 61"/>
              <p:cNvSpPr>
                <a:spLocks/>
              </p:cNvSpPr>
              <p:nvPr/>
            </p:nvSpPr>
            <p:spPr bwMode="auto">
              <a:xfrm>
                <a:off x="2157" y="2293"/>
                <a:ext cx="51" cy="55"/>
              </a:xfrm>
              <a:custGeom>
                <a:avLst/>
                <a:gdLst>
                  <a:gd name="T0" fmla="*/ 24 w 25"/>
                  <a:gd name="T1" fmla="*/ 2 h 27"/>
                  <a:gd name="T2" fmla="*/ 22 w 25"/>
                  <a:gd name="T3" fmla="*/ 1 h 27"/>
                  <a:gd name="T4" fmla="*/ 22 w 25"/>
                  <a:gd name="T5" fmla="*/ 2 h 27"/>
                  <a:gd name="T6" fmla="*/ 2 w 25"/>
                  <a:gd name="T7" fmla="*/ 24 h 27"/>
                  <a:gd name="T8" fmla="*/ 1 w 25"/>
                  <a:gd name="T9" fmla="*/ 24 h 27"/>
                  <a:gd name="T10" fmla="*/ 0 w 25"/>
                  <a:gd name="T11" fmla="*/ 26 h 27"/>
                  <a:gd name="T12" fmla="*/ 1 w 25"/>
                  <a:gd name="T13" fmla="*/ 26 h 27"/>
                  <a:gd name="T14" fmla="*/ 24 w 25"/>
                  <a:gd name="T15" fmla="*/ 3 h 27"/>
                  <a:gd name="T16" fmla="*/ 24 w 2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4" y="2"/>
                    </a:moveTo>
                    <a:cubicBezTo>
                      <a:pt x="23" y="1"/>
                      <a:pt x="23" y="1"/>
                      <a:pt x="22" y="1"/>
                    </a:cubicBezTo>
                    <a:cubicBezTo>
                      <a:pt x="22" y="0"/>
                      <a:pt x="21" y="1"/>
                      <a:pt x="22" y="2"/>
                    </a:cubicBezTo>
                    <a:cubicBezTo>
                      <a:pt x="25" y="4"/>
                      <a:pt x="8" y="19"/>
                      <a:pt x="2" y="24"/>
                    </a:cubicBezTo>
                    <a:cubicBezTo>
                      <a:pt x="2" y="23"/>
                      <a:pt x="2" y="23"/>
                      <a:pt x="1" y="24"/>
                    </a:cubicBezTo>
                    <a:cubicBezTo>
                      <a:pt x="1" y="24"/>
                      <a:pt x="0" y="25"/>
                      <a:pt x="0" y="26"/>
                    </a:cubicBezTo>
                    <a:cubicBezTo>
                      <a:pt x="0" y="26"/>
                      <a:pt x="1" y="27"/>
                      <a:pt x="1" y="26"/>
                    </a:cubicBezTo>
                    <a:cubicBezTo>
                      <a:pt x="10" y="20"/>
                      <a:pt x="18" y="12"/>
                      <a:pt x="24" y="3"/>
                    </a:cubicBezTo>
                    <a:cubicBezTo>
                      <a:pt x="24" y="3"/>
                      <a:pt x="24" y="2"/>
                      <a:pt x="24"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Freeform 62"/>
              <p:cNvSpPr>
                <a:spLocks/>
              </p:cNvSpPr>
              <p:nvPr/>
            </p:nvSpPr>
            <p:spPr bwMode="auto">
              <a:xfrm>
                <a:off x="1786" y="1708"/>
                <a:ext cx="60" cy="12"/>
              </a:xfrm>
              <a:custGeom>
                <a:avLst/>
                <a:gdLst>
                  <a:gd name="T0" fmla="*/ 28 w 29"/>
                  <a:gd name="T1" fmla="*/ 1 h 6"/>
                  <a:gd name="T2" fmla="*/ 15 w 29"/>
                  <a:gd name="T3" fmla="*/ 3 h 6"/>
                  <a:gd name="T4" fmla="*/ 3 w 29"/>
                  <a:gd name="T5" fmla="*/ 1 h 6"/>
                  <a:gd name="T6" fmla="*/ 2 w 29"/>
                  <a:gd name="T7" fmla="*/ 1 h 6"/>
                  <a:gd name="T8" fmla="*/ 28 w 29"/>
                  <a:gd name="T9" fmla="*/ 2 h 6"/>
                  <a:gd name="T10" fmla="*/ 28 w 29"/>
                  <a:gd name="T11" fmla="*/ 1 h 6"/>
                </a:gdLst>
                <a:ahLst/>
                <a:cxnLst>
                  <a:cxn ang="0">
                    <a:pos x="T0" y="T1"/>
                  </a:cxn>
                  <a:cxn ang="0">
                    <a:pos x="T2" y="T3"/>
                  </a:cxn>
                  <a:cxn ang="0">
                    <a:pos x="T4" y="T5"/>
                  </a:cxn>
                  <a:cxn ang="0">
                    <a:pos x="T6" y="T7"/>
                  </a:cxn>
                  <a:cxn ang="0">
                    <a:pos x="T8" y="T9"/>
                  </a:cxn>
                  <a:cxn ang="0">
                    <a:pos x="T10" y="T11"/>
                  </a:cxn>
                </a:cxnLst>
                <a:rect l="0" t="0" r="r" b="b"/>
                <a:pathLst>
                  <a:path w="29" h="6">
                    <a:moveTo>
                      <a:pt x="28" y="1"/>
                    </a:moveTo>
                    <a:cubicBezTo>
                      <a:pt x="24" y="2"/>
                      <a:pt x="19" y="3"/>
                      <a:pt x="15" y="3"/>
                    </a:cubicBezTo>
                    <a:cubicBezTo>
                      <a:pt x="14" y="3"/>
                      <a:pt x="2" y="3"/>
                      <a:pt x="3" y="1"/>
                    </a:cubicBezTo>
                    <a:cubicBezTo>
                      <a:pt x="3" y="0"/>
                      <a:pt x="2" y="0"/>
                      <a:pt x="2" y="1"/>
                    </a:cubicBezTo>
                    <a:cubicBezTo>
                      <a:pt x="0" y="6"/>
                      <a:pt x="25" y="3"/>
                      <a:pt x="28" y="2"/>
                    </a:cubicBezTo>
                    <a:cubicBezTo>
                      <a:pt x="29" y="2"/>
                      <a:pt x="28" y="1"/>
                      <a:pt x="28"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Freeform 63"/>
              <p:cNvSpPr>
                <a:spLocks/>
              </p:cNvSpPr>
              <p:nvPr/>
            </p:nvSpPr>
            <p:spPr bwMode="auto">
              <a:xfrm>
                <a:off x="1784" y="1737"/>
                <a:ext cx="70" cy="20"/>
              </a:xfrm>
              <a:custGeom>
                <a:avLst/>
                <a:gdLst>
                  <a:gd name="T0" fmla="*/ 31 w 34"/>
                  <a:gd name="T1" fmla="*/ 1 h 10"/>
                  <a:gd name="T2" fmla="*/ 29 w 34"/>
                  <a:gd name="T3" fmla="*/ 1 h 10"/>
                  <a:gd name="T4" fmla="*/ 16 w 34"/>
                  <a:gd name="T5" fmla="*/ 4 h 10"/>
                  <a:gd name="T6" fmla="*/ 0 w 34"/>
                  <a:gd name="T7" fmla="*/ 1 h 10"/>
                  <a:gd name="T8" fmla="*/ 0 w 34"/>
                  <a:gd name="T9" fmla="*/ 2 h 10"/>
                  <a:gd name="T10" fmla="*/ 0 w 34"/>
                  <a:gd name="T11" fmla="*/ 2 h 10"/>
                  <a:gd name="T12" fmla="*/ 0 w 34"/>
                  <a:gd name="T13" fmla="*/ 3 h 10"/>
                  <a:gd name="T14" fmla="*/ 1 w 34"/>
                  <a:gd name="T15" fmla="*/ 3 h 10"/>
                  <a:gd name="T16" fmla="*/ 1 w 34"/>
                  <a:gd name="T17" fmla="*/ 3 h 10"/>
                  <a:gd name="T18" fmla="*/ 31 w 3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0">
                    <a:moveTo>
                      <a:pt x="31" y="1"/>
                    </a:moveTo>
                    <a:cubicBezTo>
                      <a:pt x="30" y="0"/>
                      <a:pt x="29" y="0"/>
                      <a:pt x="29" y="1"/>
                    </a:cubicBezTo>
                    <a:cubicBezTo>
                      <a:pt x="32" y="7"/>
                      <a:pt x="19" y="5"/>
                      <a:pt x="16" y="4"/>
                    </a:cubicBezTo>
                    <a:cubicBezTo>
                      <a:pt x="11" y="4"/>
                      <a:pt x="6" y="2"/>
                      <a:pt x="0" y="1"/>
                    </a:cubicBezTo>
                    <a:cubicBezTo>
                      <a:pt x="0" y="1"/>
                      <a:pt x="0" y="1"/>
                      <a:pt x="0" y="2"/>
                    </a:cubicBezTo>
                    <a:cubicBezTo>
                      <a:pt x="0" y="2"/>
                      <a:pt x="0" y="2"/>
                      <a:pt x="0" y="2"/>
                    </a:cubicBezTo>
                    <a:cubicBezTo>
                      <a:pt x="0" y="3"/>
                      <a:pt x="0" y="3"/>
                      <a:pt x="0" y="3"/>
                    </a:cubicBezTo>
                    <a:cubicBezTo>
                      <a:pt x="0" y="4"/>
                      <a:pt x="1" y="4"/>
                      <a:pt x="1" y="3"/>
                    </a:cubicBezTo>
                    <a:cubicBezTo>
                      <a:pt x="1" y="3"/>
                      <a:pt x="1" y="3"/>
                      <a:pt x="1" y="3"/>
                    </a:cubicBezTo>
                    <a:cubicBezTo>
                      <a:pt x="7" y="4"/>
                      <a:pt x="34" y="10"/>
                      <a:pt x="31"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Freeform 64"/>
              <p:cNvSpPr>
                <a:spLocks/>
              </p:cNvSpPr>
              <p:nvPr/>
            </p:nvSpPr>
            <p:spPr bwMode="auto">
              <a:xfrm>
                <a:off x="1789" y="1970"/>
                <a:ext cx="6" cy="4"/>
              </a:xfrm>
              <a:custGeom>
                <a:avLst/>
                <a:gdLst>
                  <a:gd name="T0" fmla="*/ 2 w 3"/>
                  <a:gd name="T1" fmla="*/ 0 h 2"/>
                  <a:gd name="T2" fmla="*/ 1 w 3"/>
                  <a:gd name="T3" fmla="*/ 1 h 2"/>
                  <a:gd name="T4" fmla="*/ 2 w 3"/>
                  <a:gd name="T5" fmla="*/ 2 h 2"/>
                  <a:gd name="T6" fmla="*/ 2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1"/>
                      <a:pt x="1" y="1"/>
                      <a:pt x="1" y="1"/>
                    </a:cubicBezTo>
                    <a:cubicBezTo>
                      <a:pt x="0" y="1"/>
                      <a:pt x="1" y="2"/>
                      <a:pt x="2" y="2"/>
                    </a:cubicBezTo>
                    <a:cubicBezTo>
                      <a:pt x="2" y="2"/>
                      <a:pt x="2" y="2"/>
                      <a:pt x="2" y="1"/>
                    </a:cubicBezTo>
                    <a:cubicBezTo>
                      <a:pt x="3" y="1"/>
                      <a:pt x="3" y="0"/>
                      <a:pt x="2"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Freeform 65"/>
              <p:cNvSpPr>
                <a:spLocks/>
              </p:cNvSpPr>
              <p:nvPr/>
            </p:nvSpPr>
            <p:spPr bwMode="auto">
              <a:xfrm>
                <a:off x="1525" y="2999"/>
                <a:ext cx="6" cy="18"/>
              </a:xfrm>
              <a:custGeom>
                <a:avLst/>
                <a:gdLst>
                  <a:gd name="T0" fmla="*/ 2 w 3"/>
                  <a:gd name="T1" fmla="*/ 0 h 9"/>
                  <a:gd name="T2" fmla="*/ 2 w 3"/>
                  <a:gd name="T3" fmla="*/ 0 h 9"/>
                  <a:gd name="T4" fmla="*/ 1 w 3"/>
                  <a:gd name="T5" fmla="*/ 1 h 9"/>
                  <a:gd name="T6" fmla="*/ 1 w 3"/>
                  <a:gd name="T7" fmla="*/ 1 h 9"/>
                  <a:gd name="T8" fmla="*/ 0 w 3"/>
                  <a:gd name="T9" fmla="*/ 8 h 9"/>
                  <a:gd name="T10" fmla="*/ 2 w 3"/>
                  <a:gd name="T11" fmla="*/ 8 h 9"/>
                  <a:gd name="T12" fmla="*/ 3 w 3"/>
                  <a:gd name="T13" fmla="*/ 1 h 9"/>
                  <a:gd name="T14" fmla="*/ 2 w 3"/>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9">
                    <a:moveTo>
                      <a:pt x="2" y="0"/>
                    </a:moveTo>
                    <a:cubicBezTo>
                      <a:pt x="2" y="0"/>
                      <a:pt x="2" y="0"/>
                      <a:pt x="2" y="0"/>
                    </a:cubicBezTo>
                    <a:cubicBezTo>
                      <a:pt x="2" y="0"/>
                      <a:pt x="1" y="0"/>
                      <a:pt x="1" y="1"/>
                    </a:cubicBezTo>
                    <a:cubicBezTo>
                      <a:pt x="1" y="1"/>
                      <a:pt x="1" y="1"/>
                      <a:pt x="1" y="1"/>
                    </a:cubicBezTo>
                    <a:cubicBezTo>
                      <a:pt x="1" y="3"/>
                      <a:pt x="1" y="5"/>
                      <a:pt x="0" y="8"/>
                    </a:cubicBezTo>
                    <a:cubicBezTo>
                      <a:pt x="0" y="9"/>
                      <a:pt x="1" y="9"/>
                      <a:pt x="2" y="8"/>
                    </a:cubicBezTo>
                    <a:cubicBezTo>
                      <a:pt x="2" y="6"/>
                      <a:pt x="2" y="3"/>
                      <a:pt x="3" y="1"/>
                    </a:cubicBezTo>
                    <a:cubicBezTo>
                      <a:pt x="3" y="0"/>
                      <a:pt x="2" y="0"/>
                      <a:pt x="2"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Freeform 66"/>
              <p:cNvSpPr>
                <a:spLocks/>
              </p:cNvSpPr>
              <p:nvPr/>
            </p:nvSpPr>
            <p:spPr bwMode="auto">
              <a:xfrm>
                <a:off x="1752" y="2862"/>
                <a:ext cx="10" cy="10"/>
              </a:xfrm>
              <a:custGeom>
                <a:avLst/>
                <a:gdLst>
                  <a:gd name="T0" fmla="*/ 4 w 5"/>
                  <a:gd name="T1" fmla="*/ 3 h 5"/>
                  <a:gd name="T2" fmla="*/ 2 w 5"/>
                  <a:gd name="T3" fmla="*/ 2 h 5"/>
                  <a:gd name="T4" fmla="*/ 2 w 5"/>
                  <a:gd name="T5" fmla="*/ 0 h 5"/>
                  <a:gd name="T6" fmla="*/ 1 w 5"/>
                  <a:gd name="T7" fmla="*/ 1 h 5"/>
                  <a:gd name="T8" fmla="*/ 4 w 5"/>
                  <a:gd name="T9" fmla="*/ 4 h 5"/>
                  <a:gd name="T10" fmla="*/ 4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4" y="3"/>
                    </a:moveTo>
                    <a:cubicBezTo>
                      <a:pt x="3" y="3"/>
                      <a:pt x="3" y="3"/>
                      <a:pt x="2" y="2"/>
                    </a:cubicBezTo>
                    <a:cubicBezTo>
                      <a:pt x="2" y="2"/>
                      <a:pt x="2" y="1"/>
                      <a:pt x="2" y="0"/>
                    </a:cubicBezTo>
                    <a:cubicBezTo>
                      <a:pt x="2" y="0"/>
                      <a:pt x="0" y="0"/>
                      <a:pt x="1" y="1"/>
                    </a:cubicBezTo>
                    <a:cubicBezTo>
                      <a:pt x="1" y="2"/>
                      <a:pt x="2" y="5"/>
                      <a:pt x="4" y="4"/>
                    </a:cubicBezTo>
                    <a:cubicBezTo>
                      <a:pt x="5" y="3"/>
                      <a:pt x="4" y="2"/>
                      <a:pt x="4"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Freeform 67"/>
              <p:cNvSpPr>
                <a:spLocks/>
              </p:cNvSpPr>
              <p:nvPr/>
            </p:nvSpPr>
            <p:spPr bwMode="auto">
              <a:xfrm>
                <a:off x="721" y="1747"/>
                <a:ext cx="106" cy="72"/>
              </a:xfrm>
              <a:custGeom>
                <a:avLst/>
                <a:gdLst>
                  <a:gd name="T0" fmla="*/ 44 w 52"/>
                  <a:gd name="T1" fmla="*/ 4 h 35"/>
                  <a:gd name="T2" fmla="*/ 5 w 52"/>
                  <a:gd name="T3" fmla="*/ 27 h 35"/>
                  <a:gd name="T4" fmla="*/ 7 w 52"/>
                  <a:gd name="T5" fmla="*/ 34 h 35"/>
                  <a:gd name="T6" fmla="*/ 49 w 52"/>
                  <a:gd name="T7" fmla="*/ 9 h 35"/>
                  <a:gd name="T8" fmla="*/ 44 w 52"/>
                  <a:gd name="T9" fmla="*/ 4 h 35"/>
                </a:gdLst>
                <a:ahLst/>
                <a:cxnLst>
                  <a:cxn ang="0">
                    <a:pos x="T0" y="T1"/>
                  </a:cxn>
                  <a:cxn ang="0">
                    <a:pos x="T2" y="T3"/>
                  </a:cxn>
                  <a:cxn ang="0">
                    <a:pos x="T4" y="T5"/>
                  </a:cxn>
                  <a:cxn ang="0">
                    <a:pos x="T6" y="T7"/>
                  </a:cxn>
                  <a:cxn ang="0">
                    <a:pos x="T8" y="T9"/>
                  </a:cxn>
                </a:cxnLst>
                <a:rect l="0" t="0" r="r" b="b"/>
                <a:pathLst>
                  <a:path w="52" h="35">
                    <a:moveTo>
                      <a:pt x="44" y="4"/>
                    </a:moveTo>
                    <a:cubicBezTo>
                      <a:pt x="34" y="15"/>
                      <a:pt x="19" y="24"/>
                      <a:pt x="5" y="27"/>
                    </a:cubicBezTo>
                    <a:cubicBezTo>
                      <a:pt x="0" y="28"/>
                      <a:pt x="2" y="35"/>
                      <a:pt x="7" y="34"/>
                    </a:cubicBezTo>
                    <a:cubicBezTo>
                      <a:pt x="22" y="31"/>
                      <a:pt x="39" y="21"/>
                      <a:pt x="49" y="9"/>
                    </a:cubicBezTo>
                    <a:cubicBezTo>
                      <a:pt x="52" y="6"/>
                      <a:pt x="47" y="0"/>
                      <a:pt x="44"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Freeform 68"/>
              <p:cNvSpPr>
                <a:spLocks/>
              </p:cNvSpPr>
              <p:nvPr/>
            </p:nvSpPr>
            <p:spPr bwMode="auto">
              <a:xfrm>
                <a:off x="725" y="1260"/>
                <a:ext cx="104" cy="39"/>
              </a:xfrm>
              <a:custGeom>
                <a:avLst/>
                <a:gdLst>
                  <a:gd name="T0" fmla="*/ 42 w 51"/>
                  <a:gd name="T1" fmla="*/ 4 h 19"/>
                  <a:gd name="T2" fmla="*/ 22 w 51"/>
                  <a:gd name="T3" fmla="*/ 2 h 19"/>
                  <a:gd name="T4" fmla="*/ 5 w 51"/>
                  <a:gd name="T5" fmla="*/ 1 h 19"/>
                  <a:gd name="T6" fmla="*/ 7 w 51"/>
                  <a:gd name="T7" fmla="*/ 9 h 19"/>
                  <a:gd name="T8" fmla="*/ 47 w 51"/>
                  <a:gd name="T9" fmla="*/ 10 h 19"/>
                  <a:gd name="T10" fmla="*/ 42 w 51"/>
                  <a:gd name="T11" fmla="*/ 4 h 19"/>
                </a:gdLst>
                <a:ahLst/>
                <a:cxnLst>
                  <a:cxn ang="0">
                    <a:pos x="T0" y="T1"/>
                  </a:cxn>
                  <a:cxn ang="0">
                    <a:pos x="T2" y="T3"/>
                  </a:cxn>
                  <a:cxn ang="0">
                    <a:pos x="T4" y="T5"/>
                  </a:cxn>
                  <a:cxn ang="0">
                    <a:pos x="T6" y="T7"/>
                  </a:cxn>
                  <a:cxn ang="0">
                    <a:pos x="T8" y="T9"/>
                  </a:cxn>
                  <a:cxn ang="0">
                    <a:pos x="T10" y="T11"/>
                  </a:cxn>
                </a:cxnLst>
                <a:rect l="0" t="0" r="r" b="b"/>
                <a:pathLst>
                  <a:path w="51" h="19">
                    <a:moveTo>
                      <a:pt x="42" y="4"/>
                    </a:moveTo>
                    <a:cubicBezTo>
                      <a:pt x="38" y="8"/>
                      <a:pt x="27" y="3"/>
                      <a:pt x="22" y="2"/>
                    </a:cubicBezTo>
                    <a:cubicBezTo>
                      <a:pt x="17" y="1"/>
                      <a:pt x="10" y="0"/>
                      <a:pt x="5" y="1"/>
                    </a:cubicBezTo>
                    <a:cubicBezTo>
                      <a:pt x="0" y="3"/>
                      <a:pt x="2" y="10"/>
                      <a:pt x="7" y="9"/>
                    </a:cubicBezTo>
                    <a:cubicBezTo>
                      <a:pt x="19" y="5"/>
                      <a:pt x="36" y="19"/>
                      <a:pt x="47" y="10"/>
                    </a:cubicBezTo>
                    <a:cubicBezTo>
                      <a:pt x="51" y="7"/>
                      <a:pt x="46" y="1"/>
                      <a:pt x="42"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Freeform 69"/>
              <p:cNvSpPr>
                <a:spLocks/>
              </p:cNvSpPr>
              <p:nvPr/>
            </p:nvSpPr>
            <p:spPr bwMode="auto">
              <a:xfrm>
                <a:off x="874" y="914"/>
                <a:ext cx="119" cy="86"/>
              </a:xfrm>
              <a:custGeom>
                <a:avLst/>
                <a:gdLst>
                  <a:gd name="T0" fmla="*/ 54 w 58"/>
                  <a:gd name="T1" fmla="*/ 34 h 42"/>
                  <a:gd name="T2" fmla="*/ 32 w 58"/>
                  <a:gd name="T3" fmla="*/ 20 h 42"/>
                  <a:gd name="T4" fmla="*/ 8 w 58"/>
                  <a:gd name="T5" fmla="*/ 2 h 42"/>
                  <a:gd name="T6" fmla="*/ 4 w 58"/>
                  <a:gd name="T7" fmla="*/ 9 h 42"/>
                  <a:gd name="T8" fmla="*/ 30 w 58"/>
                  <a:gd name="T9" fmla="*/ 29 h 42"/>
                  <a:gd name="T10" fmla="*/ 54 w 58"/>
                  <a:gd name="T11" fmla="*/ 42 h 42"/>
                  <a:gd name="T12" fmla="*/ 54 w 58"/>
                  <a:gd name="T13" fmla="*/ 34 h 42"/>
                </a:gdLst>
                <a:ahLst/>
                <a:cxnLst>
                  <a:cxn ang="0">
                    <a:pos x="T0" y="T1"/>
                  </a:cxn>
                  <a:cxn ang="0">
                    <a:pos x="T2" y="T3"/>
                  </a:cxn>
                  <a:cxn ang="0">
                    <a:pos x="T4" y="T5"/>
                  </a:cxn>
                  <a:cxn ang="0">
                    <a:pos x="T6" y="T7"/>
                  </a:cxn>
                  <a:cxn ang="0">
                    <a:pos x="T8" y="T9"/>
                  </a:cxn>
                  <a:cxn ang="0">
                    <a:pos x="T10" y="T11"/>
                  </a:cxn>
                  <a:cxn ang="0">
                    <a:pos x="T12" y="T13"/>
                  </a:cxn>
                </a:cxnLst>
                <a:rect l="0" t="0" r="r" b="b"/>
                <a:pathLst>
                  <a:path w="58" h="42">
                    <a:moveTo>
                      <a:pt x="54" y="34"/>
                    </a:moveTo>
                    <a:cubicBezTo>
                      <a:pt x="46" y="34"/>
                      <a:pt x="37" y="25"/>
                      <a:pt x="32" y="20"/>
                    </a:cubicBezTo>
                    <a:cubicBezTo>
                      <a:pt x="25" y="14"/>
                      <a:pt x="17" y="6"/>
                      <a:pt x="8" y="2"/>
                    </a:cubicBezTo>
                    <a:cubicBezTo>
                      <a:pt x="4" y="0"/>
                      <a:pt x="0" y="7"/>
                      <a:pt x="4" y="9"/>
                    </a:cubicBezTo>
                    <a:cubicBezTo>
                      <a:pt x="14" y="13"/>
                      <a:pt x="22" y="22"/>
                      <a:pt x="30" y="29"/>
                    </a:cubicBezTo>
                    <a:cubicBezTo>
                      <a:pt x="37" y="34"/>
                      <a:pt x="45" y="42"/>
                      <a:pt x="54" y="42"/>
                    </a:cubicBezTo>
                    <a:cubicBezTo>
                      <a:pt x="58" y="41"/>
                      <a:pt x="58" y="34"/>
                      <a:pt x="54" y="3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Freeform 70"/>
              <p:cNvSpPr>
                <a:spLocks/>
              </p:cNvSpPr>
              <p:nvPr/>
            </p:nvSpPr>
            <p:spPr bwMode="auto">
              <a:xfrm>
                <a:off x="1093" y="661"/>
                <a:ext cx="88" cy="166"/>
              </a:xfrm>
              <a:custGeom>
                <a:avLst/>
                <a:gdLst>
                  <a:gd name="T0" fmla="*/ 41 w 43"/>
                  <a:gd name="T1" fmla="*/ 74 h 81"/>
                  <a:gd name="T2" fmla="*/ 8 w 43"/>
                  <a:gd name="T3" fmla="*/ 5 h 81"/>
                  <a:gd name="T4" fmla="*/ 2 w 43"/>
                  <a:gd name="T5" fmla="*/ 8 h 81"/>
                  <a:gd name="T6" fmla="*/ 34 w 43"/>
                  <a:gd name="T7" fmla="*/ 77 h 81"/>
                  <a:gd name="T8" fmla="*/ 41 w 43"/>
                  <a:gd name="T9" fmla="*/ 74 h 81"/>
                </a:gdLst>
                <a:ahLst/>
                <a:cxnLst>
                  <a:cxn ang="0">
                    <a:pos x="T0" y="T1"/>
                  </a:cxn>
                  <a:cxn ang="0">
                    <a:pos x="T2" y="T3"/>
                  </a:cxn>
                  <a:cxn ang="0">
                    <a:pos x="T4" y="T5"/>
                  </a:cxn>
                  <a:cxn ang="0">
                    <a:pos x="T6" y="T7"/>
                  </a:cxn>
                  <a:cxn ang="0">
                    <a:pos x="T8" y="T9"/>
                  </a:cxn>
                </a:cxnLst>
                <a:rect l="0" t="0" r="r" b="b"/>
                <a:pathLst>
                  <a:path w="43" h="81">
                    <a:moveTo>
                      <a:pt x="41" y="74"/>
                    </a:moveTo>
                    <a:cubicBezTo>
                      <a:pt x="26" y="52"/>
                      <a:pt x="18" y="28"/>
                      <a:pt x="8" y="5"/>
                    </a:cubicBezTo>
                    <a:cubicBezTo>
                      <a:pt x="6" y="0"/>
                      <a:pt x="0" y="4"/>
                      <a:pt x="2" y="8"/>
                    </a:cubicBezTo>
                    <a:cubicBezTo>
                      <a:pt x="12" y="32"/>
                      <a:pt x="20" y="56"/>
                      <a:pt x="34" y="77"/>
                    </a:cubicBezTo>
                    <a:cubicBezTo>
                      <a:pt x="37" y="81"/>
                      <a:pt x="43" y="78"/>
                      <a:pt x="41" y="7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Freeform 71"/>
              <p:cNvSpPr>
                <a:spLocks/>
              </p:cNvSpPr>
              <p:nvPr/>
            </p:nvSpPr>
            <p:spPr bwMode="auto">
              <a:xfrm>
                <a:off x="1355" y="450"/>
                <a:ext cx="69" cy="109"/>
              </a:xfrm>
              <a:custGeom>
                <a:avLst/>
                <a:gdLst>
                  <a:gd name="T0" fmla="*/ 31 w 34"/>
                  <a:gd name="T1" fmla="*/ 44 h 53"/>
                  <a:gd name="T2" fmla="*/ 21 w 34"/>
                  <a:gd name="T3" fmla="*/ 21 h 53"/>
                  <a:gd name="T4" fmla="*/ 8 w 34"/>
                  <a:gd name="T5" fmla="*/ 3 h 53"/>
                  <a:gd name="T6" fmla="*/ 5 w 34"/>
                  <a:gd name="T7" fmla="*/ 9 h 53"/>
                  <a:gd name="T8" fmla="*/ 25 w 34"/>
                  <a:gd name="T9" fmla="*/ 50 h 53"/>
                  <a:gd name="T10" fmla="*/ 31 w 34"/>
                  <a:gd name="T11" fmla="*/ 44 h 53"/>
                </a:gdLst>
                <a:ahLst/>
                <a:cxnLst>
                  <a:cxn ang="0">
                    <a:pos x="T0" y="T1"/>
                  </a:cxn>
                  <a:cxn ang="0">
                    <a:pos x="T2" y="T3"/>
                  </a:cxn>
                  <a:cxn ang="0">
                    <a:pos x="T4" y="T5"/>
                  </a:cxn>
                  <a:cxn ang="0">
                    <a:pos x="T6" y="T7"/>
                  </a:cxn>
                  <a:cxn ang="0">
                    <a:pos x="T8" y="T9"/>
                  </a:cxn>
                  <a:cxn ang="0">
                    <a:pos x="T10" y="T11"/>
                  </a:cxn>
                </a:cxnLst>
                <a:rect l="0" t="0" r="r" b="b"/>
                <a:pathLst>
                  <a:path w="34" h="53">
                    <a:moveTo>
                      <a:pt x="31" y="44"/>
                    </a:moveTo>
                    <a:cubicBezTo>
                      <a:pt x="25" y="38"/>
                      <a:pt x="24" y="28"/>
                      <a:pt x="21" y="21"/>
                    </a:cubicBezTo>
                    <a:cubicBezTo>
                      <a:pt x="19" y="13"/>
                      <a:pt x="15" y="7"/>
                      <a:pt x="8" y="3"/>
                    </a:cubicBezTo>
                    <a:cubicBezTo>
                      <a:pt x="4" y="0"/>
                      <a:pt x="0" y="6"/>
                      <a:pt x="5" y="9"/>
                    </a:cubicBezTo>
                    <a:cubicBezTo>
                      <a:pt x="18" y="18"/>
                      <a:pt x="16" y="38"/>
                      <a:pt x="25" y="50"/>
                    </a:cubicBezTo>
                    <a:cubicBezTo>
                      <a:pt x="28" y="53"/>
                      <a:pt x="34" y="48"/>
                      <a:pt x="31" y="4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Freeform 72"/>
              <p:cNvSpPr>
                <a:spLocks/>
              </p:cNvSpPr>
              <p:nvPr/>
            </p:nvSpPr>
            <p:spPr bwMode="auto">
              <a:xfrm>
                <a:off x="1883" y="397"/>
                <a:ext cx="28" cy="129"/>
              </a:xfrm>
              <a:custGeom>
                <a:avLst/>
                <a:gdLst>
                  <a:gd name="T0" fmla="*/ 10 w 14"/>
                  <a:gd name="T1" fmla="*/ 9 h 63"/>
                  <a:gd name="T2" fmla="*/ 5 w 14"/>
                  <a:gd name="T3" fmla="*/ 3 h 63"/>
                  <a:gd name="T4" fmla="*/ 1 w 14"/>
                  <a:gd name="T5" fmla="*/ 27 h 63"/>
                  <a:gd name="T6" fmla="*/ 2 w 14"/>
                  <a:gd name="T7" fmla="*/ 58 h 63"/>
                  <a:gd name="T8" fmla="*/ 9 w 14"/>
                  <a:gd name="T9" fmla="*/ 58 h 63"/>
                  <a:gd name="T10" fmla="*/ 8 w 14"/>
                  <a:gd name="T11" fmla="*/ 32 h 63"/>
                  <a:gd name="T12" fmla="*/ 8 w 14"/>
                  <a:gd name="T13" fmla="*/ 18 h 63"/>
                  <a:gd name="T14" fmla="*/ 10 w 14"/>
                  <a:gd name="T15" fmla="*/ 9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3">
                    <a:moveTo>
                      <a:pt x="10" y="9"/>
                    </a:moveTo>
                    <a:cubicBezTo>
                      <a:pt x="14" y="5"/>
                      <a:pt x="8" y="0"/>
                      <a:pt x="5" y="3"/>
                    </a:cubicBezTo>
                    <a:cubicBezTo>
                      <a:pt x="0" y="9"/>
                      <a:pt x="1" y="20"/>
                      <a:pt x="1" y="27"/>
                    </a:cubicBezTo>
                    <a:cubicBezTo>
                      <a:pt x="1" y="38"/>
                      <a:pt x="2" y="48"/>
                      <a:pt x="2" y="58"/>
                    </a:cubicBezTo>
                    <a:cubicBezTo>
                      <a:pt x="2" y="63"/>
                      <a:pt x="9" y="63"/>
                      <a:pt x="9" y="58"/>
                    </a:cubicBezTo>
                    <a:cubicBezTo>
                      <a:pt x="9" y="49"/>
                      <a:pt x="8" y="41"/>
                      <a:pt x="8" y="32"/>
                    </a:cubicBezTo>
                    <a:cubicBezTo>
                      <a:pt x="8" y="27"/>
                      <a:pt x="8" y="23"/>
                      <a:pt x="8" y="18"/>
                    </a:cubicBezTo>
                    <a:cubicBezTo>
                      <a:pt x="9" y="15"/>
                      <a:pt x="8" y="10"/>
                      <a:pt x="10" y="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Freeform 73"/>
              <p:cNvSpPr>
                <a:spLocks/>
              </p:cNvSpPr>
              <p:nvPr/>
            </p:nvSpPr>
            <p:spPr bwMode="auto">
              <a:xfrm>
                <a:off x="2196" y="577"/>
                <a:ext cx="112" cy="102"/>
              </a:xfrm>
              <a:custGeom>
                <a:avLst/>
                <a:gdLst>
                  <a:gd name="T0" fmla="*/ 47 w 55"/>
                  <a:gd name="T1" fmla="*/ 3 h 50"/>
                  <a:gd name="T2" fmla="*/ 5 w 55"/>
                  <a:gd name="T3" fmla="*/ 42 h 50"/>
                  <a:gd name="T4" fmla="*/ 7 w 55"/>
                  <a:gd name="T5" fmla="*/ 49 h 50"/>
                  <a:gd name="T6" fmla="*/ 51 w 55"/>
                  <a:gd name="T7" fmla="*/ 10 h 50"/>
                  <a:gd name="T8" fmla="*/ 47 w 55"/>
                  <a:gd name="T9" fmla="*/ 3 h 50"/>
                </a:gdLst>
                <a:ahLst/>
                <a:cxnLst>
                  <a:cxn ang="0">
                    <a:pos x="T0" y="T1"/>
                  </a:cxn>
                  <a:cxn ang="0">
                    <a:pos x="T2" y="T3"/>
                  </a:cxn>
                  <a:cxn ang="0">
                    <a:pos x="T4" y="T5"/>
                  </a:cxn>
                  <a:cxn ang="0">
                    <a:pos x="T6" y="T7"/>
                  </a:cxn>
                  <a:cxn ang="0">
                    <a:pos x="T8" y="T9"/>
                  </a:cxn>
                </a:cxnLst>
                <a:rect l="0" t="0" r="r" b="b"/>
                <a:pathLst>
                  <a:path w="55" h="50">
                    <a:moveTo>
                      <a:pt x="47" y="3"/>
                    </a:moveTo>
                    <a:cubicBezTo>
                      <a:pt x="32" y="14"/>
                      <a:pt x="24" y="36"/>
                      <a:pt x="5" y="42"/>
                    </a:cubicBezTo>
                    <a:cubicBezTo>
                      <a:pt x="0" y="43"/>
                      <a:pt x="2" y="50"/>
                      <a:pt x="7" y="49"/>
                    </a:cubicBezTo>
                    <a:cubicBezTo>
                      <a:pt x="27" y="43"/>
                      <a:pt x="34" y="21"/>
                      <a:pt x="51" y="10"/>
                    </a:cubicBezTo>
                    <a:cubicBezTo>
                      <a:pt x="55" y="7"/>
                      <a:pt x="51" y="0"/>
                      <a:pt x="47"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Freeform 74"/>
              <p:cNvSpPr>
                <a:spLocks/>
              </p:cNvSpPr>
              <p:nvPr/>
            </p:nvSpPr>
            <p:spPr bwMode="auto">
              <a:xfrm>
                <a:off x="2420" y="829"/>
                <a:ext cx="117" cy="63"/>
              </a:xfrm>
              <a:custGeom>
                <a:avLst/>
                <a:gdLst>
                  <a:gd name="T0" fmla="*/ 50 w 57"/>
                  <a:gd name="T1" fmla="*/ 1 h 31"/>
                  <a:gd name="T2" fmla="*/ 5 w 57"/>
                  <a:gd name="T3" fmla="*/ 22 h 31"/>
                  <a:gd name="T4" fmla="*/ 7 w 57"/>
                  <a:gd name="T5" fmla="*/ 30 h 31"/>
                  <a:gd name="T6" fmla="*/ 52 w 57"/>
                  <a:gd name="T7" fmla="*/ 8 h 31"/>
                  <a:gd name="T8" fmla="*/ 50 w 57"/>
                  <a:gd name="T9" fmla="*/ 1 h 31"/>
                </a:gdLst>
                <a:ahLst/>
                <a:cxnLst>
                  <a:cxn ang="0">
                    <a:pos x="T0" y="T1"/>
                  </a:cxn>
                  <a:cxn ang="0">
                    <a:pos x="T2" y="T3"/>
                  </a:cxn>
                  <a:cxn ang="0">
                    <a:pos x="T4" y="T5"/>
                  </a:cxn>
                  <a:cxn ang="0">
                    <a:pos x="T6" y="T7"/>
                  </a:cxn>
                  <a:cxn ang="0">
                    <a:pos x="T8" y="T9"/>
                  </a:cxn>
                </a:cxnLst>
                <a:rect l="0" t="0" r="r" b="b"/>
                <a:pathLst>
                  <a:path w="57" h="31">
                    <a:moveTo>
                      <a:pt x="50" y="1"/>
                    </a:moveTo>
                    <a:cubicBezTo>
                      <a:pt x="33" y="3"/>
                      <a:pt x="21" y="17"/>
                      <a:pt x="5" y="22"/>
                    </a:cubicBezTo>
                    <a:cubicBezTo>
                      <a:pt x="0" y="24"/>
                      <a:pt x="2" y="31"/>
                      <a:pt x="7" y="30"/>
                    </a:cubicBezTo>
                    <a:cubicBezTo>
                      <a:pt x="23" y="24"/>
                      <a:pt x="35" y="10"/>
                      <a:pt x="52" y="8"/>
                    </a:cubicBezTo>
                    <a:cubicBezTo>
                      <a:pt x="57" y="7"/>
                      <a:pt x="55" y="0"/>
                      <a:pt x="50"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Freeform 75"/>
              <p:cNvSpPr>
                <a:spLocks/>
              </p:cNvSpPr>
              <p:nvPr/>
            </p:nvSpPr>
            <p:spPr bwMode="auto">
              <a:xfrm>
                <a:off x="2602" y="1062"/>
                <a:ext cx="148" cy="55"/>
              </a:xfrm>
              <a:custGeom>
                <a:avLst/>
                <a:gdLst>
                  <a:gd name="T0" fmla="*/ 64 w 72"/>
                  <a:gd name="T1" fmla="*/ 1 h 27"/>
                  <a:gd name="T2" fmla="*/ 4 w 72"/>
                  <a:gd name="T3" fmla="*/ 18 h 27"/>
                  <a:gd name="T4" fmla="*/ 6 w 72"/>
                  <a:gd name="T5" fmla="*/ 26 h 27"/>
                  <a:gd name="T6" fmla="*/ 68 w 72"/>
                  <a:gd name="T7" fmla="*/ 8 h 27"/>
                  <a:gd name="T8" fmla="*/ 64 w 72"/>
                  <a:gd name="T9" fmla="*/ 1 h 27"/>
                </a:gdLst>
                <a:ahLst/>
                <a:cxnLst>
                  <a:cxn ang="0">
                    <a:pos x="T0" y="T1"/>
                  </a:cxn>
                  <a:cxn ang="0">
                    <a:pos x="T2" y="T3"/>
                  </a:cxn>
                  <a:cxn ang="0">
                    <a:pos x="T4" y="T5"/>
                  </a:cxn>
                  <a:cxn ang="0">
                    <a:pos x="T6" y="T7"/>
                  </a:cxn>
                  <a:cxn ang="0">
                    <a:pos x="T8" y="T9"/>
                  </a:cxn>
                </a:cxnLst>
                <a:rect l="0" t="0" r="r" b="b"/>
                <a:pathLst>
                  <a:path w="72" h="27">
                    <a:moveTo>
                      <a:pt x="64" y="1"/>
                    </a:moveTo>
                    <a:cubicBezTo>
                      <a:pt x="45" y="10"/>
                      <a:pt x="24" y="11"/>
                      <a:pt x="4" y="18"/>
                    </a:cubicBezTo>
                    <a:cubicBezTo>
                      <a:pt x="0" y="20"/>
                      <a:pt x="2" y="27"/>
                      <a:pt x="6" y="26"/>
                    </a:cubicBezTo>
                    <a:cubicBezTo>
                      <a:pt x="26" y="18"/>
                      <a:pt x="48" y="17"/>
                      <a:pt x="68" y="8"/>
                    </a:cubicBezTo>
                    <a:cubicBezTo>
                      <a:pt x="72" y="6"/>
                      <a:pt x="68" y="0"/>
                      <a:pt x="64"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Freeform 76"/>
              <p:cNvSpPr>
                <a:spLocks/>
              </p:cNvSpPr>
              <p:nvPr/>
            </p:nvSpPr>
            <p:spPr bwMode="auto">
              <a:xfrm>
                <a:off x="2654" y="1418"/>
                <a:ext cx="171" cy="67"/>
              </a:xfrm>
              <a:custGeom>
                <a:avLst/>
                <a:gdLst>
                  <a:gd name="T0" fmla="*/ 76 w 84"/>
                  <a:gd name="T1" fmla="*/ 2 h 33"/>
                  <a:gd name="T2" fmla="*/ 4 w 84"/>
                  <a:gd name="T3" fmla="*/ 24 h 33"/>
                  <a:gd name="T4" fmla="*/ 8 w 84"/>
                  <a:gd name="T5" fmla="*/ 30 h 33"/>
                  <a:gd name="T6" fmla="*/ 79 w 84"/>
                  <a:gd name="T7" fmla="*/ 9 h 33"/>
                  <a:gd name="T8" fmla="*/ 76 w 84"/>
                  <a:gd name="T9" fmla="*/ 2 h 33"/>
                </a:gdLst>
                <a:ahLst/>
                <a:cxnLst>
                  <a:cxn ang="0">
                    <a:pos x="T0" y="T1"/>
                  </a:cxn>
                  <a:cxn ang="0">
                    <a:pos x="T2" y="T3"/>
                  </a:cxn>
                  <a:cxn ang="0">
                    <a:pos x="T4" y="T5"/>
                  </a:cxn>
                  <a:cxn ang="0">
                    <a:pos x="T6" y="T7"/>
                  </a:cxn>
                  <a:cxn ang="0">
                    <a:pos x="T8" y="T9"/>
                  </a:cxn>
                </a:cxnLst>
                <a:rect l="0" t="0" r="r" b="b"/>
                <a:pathLst>
                  <a:path w="84" h="33">
                    <a:moveTo>
                      <a:pt x="76" y="2"/>
                    </a:moveTo>
                    <a:cubicBezTo>
                      <a:pt x="53" y="13"/>
                      <a:pt x="27" y="12"/>
                      <a:pt x="4" y="24"/>
                    </a:cubicBezTo>
                    <a:cubicBezTo>
                      <a:pt x="0" y="26"/>
                      <a:pt x="4" y="33"/>
                      <a:pt x="8" y="30"/>
                    </a:cubicBezTo>
                    <a:cubicBezTo>
                      <a:pt x="30" y="19"/>
                      <a:pt x="57" y="19"/>
                      <a:pt x="79" y="9"/>
                    </a:cubicBezTo>
                    <a:cubicBezTo>
                      <a:pt x="84" y="7"/>
                      <a:pt x="80" y="0"/>
                      <a:pt x="76"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Freeform 77"/>
              <p:cNvSpPr>
                <a:spLocks/>
              </p:cNvSpPr>
              <p:nvPr/>
            </p:nvSpPr>
            <p:spPr bwMode="auto">
              <a:xfrm>
                <a:off x="2664" y="1790"/>
                <a:ext cx="239" cy="47"/>
              </a:xfrm>
              <a:custGeom>
                <a:avLst/>
                <a:gdLst>
                  <a:gd name="T0" fmla="*/ 110 w 117"/>
                  <a:gd name="T1" fmla="*/ 1 h 23"/>
                  <a:gd name="T2" fmla="*/ 60 w 117"/>
                  <a:gd name="T3" fmla="*/ 13 h 23"/>
                  <a:gd name="T4" fmla="*/ 6 w 117"/>
                  <a:gd name="T5" fmla="*/ 12 h 23"/>
                  <a:gd name="T6" fmla="*/ 4 w 117"/>
                  <a:gd name="T7" fmla="*/ 19 h 23"/>
                  <a:gd name="T8" fmla="*/ 58 w 117"/>
                  <a:gd name="T9" fmla="*/ 20 h 23"/>
                  <a:gd name="T10" fmla="*/ 112 w 117"/>
                  <a:gd name="T11" fmla="*/ 9 h 23"/>
                  <a:gd name="T12" fmla="*/ 110 w 117"/>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17" h="23">
                    <a:moveTo>
                      <a:pt x="110" y="1"/>
                    </a:moveTo>
                    <a:cubicBezTo>
                      <a:pt x="94" y="7"/>
                      <a:pt x="77" y="11"/>
                      <a:pt x="60" y="13"/>
                    </a:cubicBezTo>
                    <a:cubicBezTo>
                      <a:pt x="42" y="15"/>
                      <a:pt x="24" y="16"/>
                      <a:pt x="6" y="12"/>
                    </a:cubicBezTo>
                    <a:cubicBezTo>
                      <a:pt x="2" y="11"/>
                      <a:pt x="0" y="18"/>
                      <a:pt x="4" y="19"/>
                    </a:cubicBezTo>
                    <a:cubicBezTo>
                      <a:pt x="22" y="23"/>
                      <a:pt x="40" y="22"/>
                      <a:pt x="58" y="20"/>
                    </a:cubicBezTo>
                    <a:cubicBezTo>
                      <a:pt x="76" y="18"/>
                      <a:pt x="95" y="15"/>
                      <a:pt x="112" y="9"/>
                    </a:cubicBezTo>
                    <a:cubicBezTo>
                      <a:pt x="117" y="7"/>
                      <a:pt x="115" y="0"/>
                      <a:pt x="110"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nvGrpSpPr>
          <p:cNvPr id="250" name="组合 109"/>
          <p:cNvGrpSpPr/>
          <p:nvPr/>
        </p:nvGrpSpPr>
        <p:grpSpPr>
          <a:xfrm rot="20588985">
            <a:off x="5025561" y="3024032"/>
            <a:ext cx="1914382" cy="279142"/>
            <a:chOff x="4811713" y="3189288"/>
            <a:chExt cx="2571751" cy="476251"/>
          </a:xfrm>
          <a:solidFill>
            <a:schemeClr val="bg1">
              <a:lumMod val="85000"/>
            </a:schemeClr>
          </a:solidFill>
        </p:grpSpPr>
        <p:sp>
          <p:nvSpPr>
            <p:cNvPr id="111" name="Freeform 5"/>
            <p:cNvSpPr>
              <a:spLocks/>
            </p:cNvSpPr>
            <p:nvPr/>
          </p:nvSpPr>
          <p:spPr bwMode="auto">
            <a:xfrm>
              <a:off x="6980238" y="3281363"/>
              <a:ext cx="61913" cy="33338"/>
            </a:xfrm>
            <a:custGeom>
              <a:avLst/>
              <a:gdLst>
                <a:gd name="T0" fmla="*/ 3 w 19"/>
                <a:gd name="T1" fmla="*/ 8 h 10"/>
                <a:gd name="T2" fmla="*/ 13 w 19"/>
                <a:gd name="T3" fmla="*/ 5 h 10"/>
                <a:gd name="T4" fmla="*/ 13 w 19"/>
                <a:gd name="T5" fmla="*/ 9 h 10"/>
                <a:gd name="T6" fmla="*/ 15 w 19"/>
                <a:gd name="T7" fmla="*/ 4 h 10"/>
                <a:gd name="T8" fmla="*/ 19 w 19"/>
                <a:gd name="T9" fmla="*/ 2 h 10"/>
                <a:gd name="T10" fmla="*/ 18 w 19"/>
                <a:gd name="T11" fmla="*/ 0 h 10"/>
                <a:gd name="T12" fmla="*/ 14 w 19"/>
                <a:gd name="T13" fmla="*/ 0 h 10"/>
                <a:gd name="T14" fmla="*/ 8 w 19"/>
                <a:gd name="T15" fmla="*/ 0 h 10"/>
                <a:gd name="T16" fmla="*/ 3 w 19"/>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3" y="8"/>
                  </a:moveTo>
                  <a:cubicBezTo>
                    <a:pt x="7" y="10"/>
                    <a:pt x="9" y="2"/>
                    <a:pt x="13" y="5"/>
                  </a:cubicBezTo>
                  <a:cubicBezTo>
                    <a:pt x="14" y="6"/>
                    <a:pt x="11" y="7"/>
                    <a:pt x="13" y="9"/>
                  </a:cubicBezTo>
                  <a:cubicBezTo>
                    <a:pt x="16" y="9"/>
                    <a:pt x="15" y="5"/>
                    <a:pt x="15" y="4"/>
                  </a:cubicBezTo>
                  <a:cubicBezTo>
                    <a:pt x="16" y="3"/>
                    <a:pt x="18" y="4"/>
                    <a:pt x="19" y="2"/>
                  </a:cubicBezTo>
                  <a:cubicBezTo>
                    <a:pt x="18" y="1"/>
                    <a:pt x="19" y="1"/>
                    <a:pt x="18" y="0"/>
                  </a:cubicBezTo>
                  <a:cubicBezTo>
                    <a:pt x="17" y="1"/>
                    <a:pt x="16" y="1"/>
                    <a:pt x="14" y="0"/>
                  </a:cubicBezTo>
                  <a:cubicBezTo>
                    <a:pt x="13" y="2"/>
                    <a:pt x="11" y="3"/>
                    <a:pt x="8" y="0"/>
                  </a:cubicBezTo>
                  <a:cubicBezTo>
                    <a:pt x="5" y="1"/>
                    <a:pt x="0" y="5"/>
                    <a:pt x="3" y="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2" name="Freeform 6"/>
            <p:cNvSpPr>
              <a:spLocks/>
            </p:cNvSpPr>
            <p:nvPr/>
          </p:nvSpPr>
          <p:spPr bwMode="auto">
            <a:xfrm>
              <a:off x="6980238" y="3271838"/>
              <a:ext cx="12700" cy="12700"/>
            </a:xfrm>
            <a:custGeom>
              <a:avLst/>
              <a:gdLst>
                <a:gd name="T0" fmla="*/ 3 w 4"/>
                <a:gd name="T1" fmla="*/ 1 h 4"/>
                <a:gd name="T2" fmla="*/ 0 w 4"/>
                <a:gd name="T3" fmla="*/ 2 h 4"/>
                <a:gd name="T4" fmla="*/ 3 w 4"/>
                <a:gd name="T5" fmla="*/ 1 h 4"/>
              </a:gdLst>
              <a:ahLst/>
              <a:cxnLst>
                <a:cxn ang="0">
                  <a:pos x="T0" y="T1"/>
                </a:cxn>
                <a:cxn ang="0">
                  <a:pos x="T2" y="T3"/>
                </a:cxn>
                <a:cxn ang="0">
                  <a:pos x="T4" y="T5"/>
                </a:cxn>
              </a:cxnLst>
              <a:rect l="0" t="0" r="r" b="b"/>
              <a:pathLst>
                <a:path w="4" h="4">
                  <a:moveTo>
                    <a:pt x="3" y="1"/>
                  </a:moveTo>
                  <a:cubicBezTo>
                    <a:pt x="2" y="3"/>
                    <a:pt x="1" y="0"/>
                    <a:pt x="0" y="2"/>
                  </a:cubicBezTo>
                  <a:cubicBezTo>
                    <a:pt x="1" y="4"/>
                    <a:pt x="4" y="3"/>
                    <a:pt x="3"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Freeform 7"/>
            <p:cNvSpPr>
              <a:spLocks/>
            </p:cNvSpPr>
            <p:nvPr/>
          </p:nvSpPr>
          <p:spPr bwMode="auto">
            <a:xfrm>
              <a:off x="6958013" y="3271838"/>
              <a:ext cx="19050" cy="33338"/>
            </a:xfrm>
            <a:custGeom>
              <a:avLst/>
              <a:gdLst>
                <a:gd name="T0" fmla="*/ 5 w 6"/>
                <a:gd name="T1" fmla="*/ 9 h 10"/>
                <a:gd name="T2" fmla="*/ 6 w 6"/>
                <a:gd name="T3" fmla="*/ 2 h 10"/>
                <a:gd name="T4" fmla="*/ 3 w 6"/>
                <a:gd name="T5" fmla="*/ 1 h 10"/>
                <a:gd name="T6" fmla="*/ 0 w 6"/>
                <a:gd name="T7" fmla="*/ 8 h 10"/>
                <a:gd name="T8" fmla="*/ 5 w 6"/>
                <a:gd name="T9" fmla="*/ 9 h 10"/>
              </a:gdLst>
              <a:ahLst/>
              <a:cxnLst>
                <a:cxn ang="0">
                  <a:pos x="T0" y="T1"/>
                </a:cxn>
                <a:cxn ang="0">
                  <a:pos x="T2" y="T3"/>
                </a:cxn>
                <a:cxn ang="0">
                  <a:pos x="T4" y="T5"/>
                </a:cxn>
                <a:cxn ang="0">
                  <a:pos x="T6" y="T7"/>
                </a:cxn>
                <a:cxn ang="0">
                  <a:pos x="T8" y="T9"/>
                </a:cxn>
              </a:cxnLst>
              <a:rect l="0" t="0" r="r" b="b"/>
              <a:pathLst>
                <a:path w="6" h="10">
                  <a:moveTo>
                    <a:pt x="5" y="9"/>
                  </a:moveTo>
                  <a:cubicBezTo>
                    <a:pt x="5" y="7"/>
                    <a:pt x="6" y="5"/>
                    <a:pt x="6" y="2"/>
                  </a:cubicBezTo>
                  <a:cubicBezTo>
                    <a:pt x="5" y="1"/>
                    <a:pt x="4" y="0"/>
                    <a:pt x="3" y="1"/>
                  </a:cubicBezTo>
                  <a:cubicBezTo>
                    <a:pt x="0" y="3"/>
                    <a:pt x="3" y="7"/>
                    <a:pt x="0" y="8"/>
                  </a:cubicBezTo>
                  <a:cubicBezTo>
                    <a:pt x="2" y="10"/>
                    <a:pt x="3" y="9"/>
                    <a:pt x="5" y="9"/>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Freeform 8"/>
            <p:cNvSpPr>
              <a:spLocks/>
            </p:cNvSpPr>
            <p:nvPr/>
          </p:nvSpPr>
          <p:spPr bwMode="auto">
            <a:xfrm>
              <a:off x="6927851" y="3262313"/>
              <a:ext cx="36513" cy="33338"/>
            </a:xfrm>
            <a:custGeom>
              <a:avLst/>
              <a:gdLst>
                <a:gd name="T0" fmla="*/ 4 w 11"/>
                <a:gd name="T1" fmla="*/ 3 h 10"/>
                <a:gd name="T2" fmla="*/ 3 w 11"/>
                <a:gd name="T3" fmla="*/ 10 h 10"/>
                <a:gd name="T4" fmla="*/ 4 w 11"/>
                <a:gd name="T5" fmla="*/ 3 h 10"/>
              </a:gdLst>
              <a:ahLst/>
              <a:cxnLst>
                <a:cxn ang="0">
                  <a:pos x="T0" y="T1"/>
                </a:cxn>
                <a:cxn ang="0">
                  <a:pos x="T2" y="T3"/>
                </a:cxn>
                <a:cxn ang="0">
                  <a:pos x="T4" y="T5"/>
                </a:cxn>
              </a:cxnLst>
              <a:rect l="0" t="0" r="r" b="b"/>
              <a:pathLst>
                <a:path w="11" h="10">
                  <a:moveTo>
                    <a:pt x="4" y="3"/>
                  </a:moveTo>
                  <a:cubicBezTo>
                    <a:pt x="4" y="5"/>
                    <a:pt x="0" y="8"/>
                    <a:pt x="3" y="10"/>
                  </a:cubicBezTo>
                  <a:cubicBezTo>
                    <a:pt x="7" y="8"/>
                    <a:pt x="11" y="0"/>
                    <a:pt x="4"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Freeform 9"/>
            <p:cNvSpPr>
              <a:spLocks noEditPoints="1"/>
            </p:cNvSpPr>
            <p:nvPr/>
          </p:nvSpPr>
          <p:spPr bwMode="auto">
            <a:xfrm>
              <a:off x="6980238" y="3338513"/>
              <a:ext cx="65088" cy="61913"/>
            </a:xfrm>
            <a:custGeom>
              <a:avLst/>
              <a:gdLst>
                <a:gd name="T0" fmla="*/ 5 w 20"/>
                <a:gd name="T1" fmla="*/ 14 h 19"/>
                <a:gd name="T2" fmla="*/ 0 w 20"/>
                <a:gd name="T3" fmla="*/ 18 h 19"/>
                <a:gd name="T4" fmla="*/ 15 w 20"/>
                <a:gd name="T5" fmla="*/ 16 h 19"/>
                <a:gd name="T6" fmla="*/ 12 w 20"/>
                <a:gd name="T7" fmla="*/ 14 h 19"/>
                <a:gd name="T8" fmla="*/ 10 w 20"/>
                <a:gd name="T9" fmla="*/ 16 h 19"/>
                <a:gd name="T10" fmla="*/ 13 w 20"/>
                <a:gd name="T11" fmla="*/ 7 h 19"/>
                <a:gd name="T12" fmla="*/ 14 w 20"/>
                <a:gd name="T13" fmla="*/ 13 h 19"/>
                <a:gd name="T14" fmla="*/ 20 w 20"/>
                <a:gd name="T15" fmla="*/ 6 h 19"/>
                <a:gd name="T16" fmla="*/ 17 w 20"/>
                <a:gd name="T17" fmla="*/ 1 h 19"/>
                <a:gd name="T18" fmla="*/ 7 w 20"/>
                <a:gd name="T19" fmla="*/ 4 h 19"/>
                <a:gd name="T20" fmla="*/ 3 w 20"/>
                <a:gd name="T21" fmla="*/ 0 h 19"/>
                <a:gd name="T22" fmla="*/ 2 w 20"/>
                <a:gd name="T23" fmla="*/ 4 h 19"/>
                <a:gd name="T24" fmla="*/ 5 w 20"/>
                <a:gd name="T25" fmla="*/ 14 h 19"/>
                <a:gd name="T26" fmla="*/ 11 w 20"/>
                <a:gd name="T27" fmla="*/ 3 h 19"/>
                <a:gd name="T28" fmla="*/ 12 w 20"/>
                <a:gd name="T29" fmla="*/ 3 h 19"/>
                <a:gd name="T30" fmla="*/ 11 w 20"/>
                <a:gd name="T31" fmla="*/ 5 h 19"/>
                <a:gd name="T32" fmla="*/ 11 w 20"/>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9">
                  <a:moveTo>
                    <a:pt x="5" y="14"/>
                  </a:moveTo>
                  <a:cubicBezTo>
                    <a:pt x="3" y="15"/>
                    <a:pt x="0" y="15"/>
                    <a:pt x="0" y="18"/>
                  </a:cubicBezTo>
                  <a:cubicBezTo>
                    <a:pt x="5" y="16"/>
                    <a:pt x="10" y="19"/>
                    <a:pt x="15" y="16"/>
                  </a:cubicBezTo>
                  <a:cubicBezTo>
                    <a:pt x="14" y="15"/>
                    <a:pt x="13" y="15"/>
                    <a:pt x="12" y="14"/>
                  </a:cubicBezTo>
                  <a:cubicBezTo>
                    <a:pt x="12" y="15"/>
                    <a:pt x="11" y="16"/>
                    <a:pt x="10" y="16"/>
                  </a:cubicBezTo>
                  <a:cubicBezTo>
                    <a:pt x="6" y="13"/>
                    <a:pt x="9" y="7"/>
                    <a:pt x="13" y="7"/>
                  </a:cubicBezTo>
                  <a:cubicBezTo>
                    <a:pt x="15" y="9"/>
                    <a:pt x="13" y="11"/>
                    <a:pt x="14" y="13"/>
                  </a:cubicBezTo>
                  <a:cubicBezTo>
                    <a:pt x="16" y="9"/>
                    <a:pt x="20" y="9"/>
                    <a:pt x="20" y="6"/>
                  </a:cubicBezTo>
                  <a:cubicBezTo>
                    <a:pt x="16" y="5"/>
                    <a:pt x="19" y="2"/>
                    <a:pt x="17" y="1"/>
                  </a:cubicBezTo>
                  <a:cubicBezTo>
                    <a:pt x="12" y="0"/>
                    <a:pt x="11" y="3"/>
                    <a:pt x="7" y="4"/>
                  </a:cubicBezTo>
                  <a:cubicBezTo>
                    <a:pt x="4" y="3"/>
                    <a:pt x="6" y="0"/>
                    <a:pt x="3" y="0"/>
                  </a:cubicBezTo>
                  <a:cubicBezTo>
                    <a:pt x="5" y="1"/>
                    <a:pt x="3" y="3"/>
                    <a:pt x="2" y="4"/>
                  </a:cubicBezTo>
                  <a:cubicBezTo>
                    <a:pt x="5" y="7"/>
                    <a:pt x="4" y="10"/>
                    <a:pt x="5" y="14"/>
                  </a:cubicBezTo>
                  <a:close/>
                  <a:moveTo>
                    <a:pt x="11" y="3"/>
                  </a:moveTo>
                  <a:cubicBezTo>
                    <a:pt x="11" y="3"/>
                    <a:pt x="12" y="4"/>
                    <a:pt x="12" y="3"/>
                  </a:cubicBezTo>
                  <a:cubicBezTo>
                    <a:pt x="13" y="3"/>
                    <a:pt x="13" y="6"/>
                    <a:pt x="11" y="5"/>
                  </a:cubicBezTo>
                  <a:cubicBezTo>
                    <a:pt x="10" y="5"/>
                    <a:pt x="11" y="4"/>
                    <a:pt x="11"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Freeform 10"/>
            <p:cNvSpPr>
              <a:spLocks/>
            </p:cNvSpPr>
            <p:nvPr/>
          </p:nvSpPr>
          <p:spPr bwMode="auto">
            <a:xfrm>
              <a:off x="6908801" y="3271838"/>
              <a:ext cx="22225" cy="23813"/>
            </a:xfrm>
            <a:custGeom>
              <a:avLst/>
              <a:gdLst>
                <a:gd name="T0" fmla="*/ 0 w 7"/>
                <a:gd name="T1" fmla="*/ 5 h 7"/>
                <a:gd name="T2" fmla="*/ 2 w 7"/>
                <a:gd name="T3" fmla="*/ 7 h 7"/>
                <a:gd name="T4" fmla="*/ 6 w 7"/>
                <a:gd name="T5" fmla="*/ 0 h 7"/>
                <a:gd name="T6" fmla="*/ 3 w 7"/>
                <a:gd name="T7" fmla="*/ 1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cubicBezTo>
                    <a:pt x="1" y="7"/>
                    <a:pt x="0" y="7"/>
                    <a:pt x="2" y="7"/>
                  </a:cubicBezTo>
                  <a:cubicBezTo>
                    <a:pt x="5" y="5"/>
                    <a:pt x="7" y="3"/>
                    <a:pt x="6" y="0"/>
                  </a:cubicBezTo>
                  <a:cubicBezTo>
                    <a:pt x="5" y="1"/>
                    <a:pt x="4" y="1"/>
                    <a:pt x="3" y="1"/>
                  </a:cubicBezTo>
                  <a:cubicBezTo>
                    <a:pt x="1" y="2"/>
                    <a:pt x="2" y="4"/>
                    <a:pt x="0" y="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Freeform 11"/>
            <p:cNvSpPr>
              <a:spLocks/>
            </p:cNvSpPr>
            <p:nvPr/>
          </p:nvSpPr>
          <p:spPr bwMode="auto">
            <a:xfrm>
              <a:off x="6784976" y="3259138"/>
              <a:ext cx="39688" cy="22225"/>
            </a:xfrm>
            <a:custGeom>
              <a:avLst/>
              <a:gdLst>
                <a:gd name="T0" fmla="*/ 9 w 12"/>
                <a:gd name="T1" fmla="*/ 4 h 7"/>
                <a:gd name="T2" fmla="*/ 12 w 12"/>
                <a:gd name="T3" fmla="*/ 0 h 7"/>
                <a:gd name="T4" fmla="*/ 8 w 12"/>
                <a:gd name="T5" fmla="*/ 0 h 7"/>
                <a:gd name="T6" fmla="*/ 5 w 12"/>
                <a:gd name="T7" fmla="*/ 5 h 7"/>
                <a:gd name="T8" fmla="*/ 0 w 12"/>
                <a:gd name="T9" fmla="*/ 6 h 7"/>
                <a:gd name="T10" fmla="*/ 11 w 12"/>
                <a:gd name="T11" fmla="*/ 7 h 7"/>
                <a:gd name="T12" fmla="*/ 9 w 12"/>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9" y="4"/>
                  </a:moveTo>
                  <a:cubicBezTo>
                    <a:pt x="9" y="2"/>
                    <a:pt x="12" y="2"/>
                    <a:pt x="12" y="0"/>
                  </a:cubicBezTo>
                  <a:cubicBezTo>
                    <a:pt x="10" y="1"/>
                    <a:pt x="9" y="0"/>
                    <a:pt x="8" y="0"/>
                  </a:cubicBezTo>
                  <a:cubicBezTo>
                    <a:pt x="7" y="2"/>
                    <a:pt x="6" y="4"/>
                    <a:pt x="5" y="5"/>
                  </a:cubicBezTo>
                  <a:cubicBezTo>
                    <a:pt x="3" y="6"/>
                    <a:pt x="1" y="3"/>
                    <a:pt x="0" y="6"/>
                  </a:cubicBezTo>
                  <a:cubicBezTo>
                    <a:pt x="4" y="7"/>
                    <a:pt x="7" y="7"/>
                    <a:pt x="11" y="7"/>
                  </a:cubicBezTo>
                  <a:cubicBezTo>
                    <a:pt x="10" y="6"/>
                    <a:pt x="9" y="5"/>
                    <a:pt x="9" y="4"/>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8" name="Freeform 12"/>
            <p:cNvSpPr>
              <a:spLocks/>
            </p:cNvSpPr>
            <p:nvPr/>
          </p:nvSpPr>
          <p:spPr bwMode="auto">
            <a:xfrm>
              <a:off x="6719888" y="3244851"/>
              <a:ext cx="58738" cy="33338"/>
            </a:xfrm>
            <a:custGeom>
              <a:avLst/>
              <a:gdLst>
                <a:gd name="T0" fmla="*/ 0 w 18"/>
                <a:gd name="T1" fmla="*/ 8 h 10"/>
                <a:gd name="T2" fmla="*/ 18 w 18"/>
                <a:gd name="T3" fmla="*/ 1 h 10"/>
                <a:gd name="T4" fmla="*/ 5 w 18"/>
                <a:gd name="T5" fmla="*/ 0 h 10"/>
                <a:gd name="T6" fmla="*/ 0 w 18"/>
                <a:gd name="T7" fmla="*/ 8 h 10"/>
              </a:gdLst>
              <a:ahLst/>
              <a:cxnLst>
                <a:cxn ang="0">
                  <a:pos x="T0" y="T1"/>
                </a:cxn>
                <a:cxn ang="0">
                  <a:pos x="T2" y="T3"/>
                </a:cxn>
                <a:cxn ang="0">
                  <a:pos x="T4" y="T5"/>
                </a:cxn>
                <a:cxn ang="0">
                  <a:pos x="T6" y="T7"/>
                </a:cxn>
              </a:cxnLst>
              <a:rect l="0" t="0" r="r" b="b"/>
              <a:pathLst>
                <a:path w="18" h="10">
                  <a:moveTo>
                    <a:pt x="0" y="8"/>
                  </a:moveTo>
                  <a:cubicBezTo>
                    <a:pt x="7" y="10"/>
                    <a:pt x="14" y="6"/>
                    <a:pt x="18" y="1"/>
                  </a:cubicBezTo>
                  <a:cubicBezTo>
                    <a:pt x="14" y="2"/>
                    <a:pt x="9" y="1"/>
                    <a:pt x="5" y="0"/>
                  </a:cubicBezTo>
                  <a:cubicBezTo>
                    <a:pt x="6" y="5"/>
                    <a:pt x="2" y="5"/>
                    <a:pt x="0" y="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9" name="Freeform 13"/>
            <p:cNvSpPr>
              <a:spLocks/>
            </p:cNvSpPr>
            <p:nvPr/>
          </p:nvSpPr>
          <p:spPr bwMode="auto">
            <a:xfrm>
              <a:off x="6778626" y="3255963"/>
              <a:ext cx="15875" cy="12700"/>
            </a:xfrm>
            <a:custGeom>
              <a:avLst/>
              <a:gdLst>
                <a:gd name="T0" fmla="*/ 2 w 5"/>
                <a:gd name="T1" fmla="*/ 4 h 4"/>
                <a:gd name="T2" fmla="*/ 5 w 5"/>
                <a:gd name="T3" fmla="*/ 3 h 4"/>
                <a:gd name="T4" fmla="*/ 3 w 5"/>
                <a:gd name="T5" fmla="*/ 0 h 4"/>
                <a:gd name="T6" fmla="*/ 2 w 5"/>
                <a:gd name="T7" fmla="*/ 4 h 4"/>
              </a:gdLst>
              <a:ahLst/>
              <a:cxnLst>
                <a:cxn ang="0">
                  <a:pos x="T0" y="T1"/>
                </a:cxn>
                <a:cxn ang="0">
                  <a:pos x="T2" y="T3"/>
                </a:cxn>
                <a:cxn ang="0">
                  <a:pos x="T4" y="T5"/>
                </a:cxn>
                <a:cxn ang="0">
                  <a:pos x="T6" y="T7"/>
                </a:cxn>
              </a:cxnLst>
              <a:rect l="0" t="0" r="r" b="b"/>
              <a:pathLst>
                <a:path w="5" h="4">
                  <a:moveTo>
                    <a:pt x="2" y="4"/>
                  </a:moveTo>
                  <a:cubicBezTo>
                    <a:pt x="3" y="4"/>
                    <a:pt x="4" y="4"/>
                    <a:pt x="5" y="3"/>
                  </a:cubicBezTo>
                  <a:cubicBezTo>
                    <a:pt x="5" y="2"/>
                    <a:pt x="4" y="1"/>
                    <a:pt x="3" y="0"/>
                  </a:cubicBezTo>
                  <a:cubicBezTo>
                    <a:pt x="2" y="2"/>
                    <a:pt x="0" y="3"/>
                    <a:pt x="2" y="4"/>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0" name="Freeform 14"/>
            <p:cNvSpPr>
              <a:spLocks/>
            </p:cNvSpPr>
            <p:nvPr/>
          </p:nvSpPr>
          <p:spPr bwMode="auto">
            <a:xfrm>
              <a:off x="6675438" y="3235326"/>
              <a:ext cx="47625" cy="33338"/>
            </a:xfrm>
            <a:custGeom>
              <a:avLst/>
              <a:gdLst>
                <a:gd name="T0" fmla="*/ 4 w 15"/>
                <a:gd name="T1" fmla="*/ 10 h 10"/>
                <a:gd name="T2" fmla="*/ 4 w 15"/>
                <a:gd name="T3" fmla="*/ 5 h 10"/>
                <a:gd name="T4" fmla="*/ 9 w 15"/>
                <a:gd name="T5" fmla="*/ 4 h 10"/>
                <a:gd name="T6" fmla="*/ 10 w 15"/>
                <a:gd name="T7" fmla="*/ 9 h 10"/>
                <a:gd name="T8" fmla="*/ 14 w 15"/>
                <a:gd name="T9" fmla="*/ 2 h 10"/>
                <a:gd name="T10" fmla="*/ 9 w 15"/>
                <a:gd name="T11" fmla="*/ 1 h 10"/>
                <a:gd name="T12" fmla="*/ 0 w 15"/>
                <a:gd name="T13" fmla="*/ 5 h 10"/>
                <a:gd name="T14" fmla="*/ 4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4" y="10"/>
                  </a:moveTo>
                  <a:cubicBezTo>
                    <a:pt x="5" y="8"/>
                    <a:pt x="3" y="7"/>
                    <a:pt x="4" y="5"/>
                  </a:cubicBezTo>
                  <a:cubicBezTo>
                    <a:pt x="6" y="4"/>
                    <a:pt x="8" y="3"/>
                    <a:pt x="9" y="4"/>
                  </a:cubicBezTo>
                  <a:cubicBezTo>
                    <a:pt x="11" y="5"/>
                    <a:pt x="8" y="7"/>
                    <a:pt x="10" y="9"/>
                  </a:cubicBezTo>
                  <a:cubicBezTo>
                    <a:pt x="13" y="8"/>
                    <a:pt x="15" y="3"/>
                    <a:pt x="14" y="2"/>
                  </a:cubicBezTo>
                  <a:cubicBezTo>
                    <a:pt x="13" y="5"/>
                    <a:pt x="10" y="2"/>
                    <a:pt x="9" y="1"/>
                  </a:cubicBezTo>
                  <a:cubicBezTo>
                    <a:pt x="5" y="1"/>
                    <a:pt x="2" y="0"/>
                    <a:pt x="0" y="5"/>
                  </a:cubicBezTo>
                  <a:cubicBezTo>
                    <a:pt x="1" y="6"/>
                    <a:pt x="1" y="8"/>
                    <a:pt x="4" y="1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1" name="Freeform 15"/>
            <p:cNvSpPr>
              <a:spLocks/>
            </p:cNvSpPr>
            <p:nvPr/>
          </p:nvSpPr>
          <p:spPr bwMode="auto">
            <a:xfrm>
              <a:off x="6834188" y="3371851"/>
              <a:ext cx="19050" cy="9525"/>
            </a:xfrm>
            <a:custGeom>
              <a:avLst/>
              <a:gdLst>
                <a:gd name="T0" fmla="*/ 4 w 6"/>
                <a:gd name="T1" fmla="*/ 0 h 3"/>
                <a:gd name="T2" fmla="*/ 3 w 6"/>
                <a:gd name="T3" fmla="*/ 0 h 3"/>
                <a:gd name="T4" fmla="*/ 1 w 6"/>
                <a:gd name="T5" fmla="*/ 3 h 3"/>
                <a:gd name="T6" fmla="*/ 4 w 6"/>
                <a:gd name="T7" fmla="*/ 0 h 3"/>
              </a:gdLst>
              <a:ahLst/>
              <a:cxnLst>
                <a:cxn ang="0">
                  <a:pos x="T0" y="T1"/>
                </a:cxn>
                <a:cxn ang="0">
                  <a:pos x="T2" y="T3"/>
                </a:cxn>
                <a:cxn ang="0">
                  <a:pos x="T4" y="T5"/>
                </a:cxn>
                <a:cxn ang="0">
                  <a:pos x="T6" y="T7"/>
                </a:cxn>
              </a:cxnLst>
              <a:rect l="0" t="0" r="r" b="b"/>
              <a:pathLst>
                <a:path w="6" h="3">
                  <a:moveTo>
                    <a:pt x="4" y="0"/>
                  </a:moveTo>
                  <a:cubicBezTo>
                    <a:pt x="4" y="0"/>
                    <a:pt x="3" y="0"/>
                    <a:pt x="3" y="0"/>
                  </a:cubicBezTo>
                  <a:cubicBezTo>
                    <a:pt x="2" y="1"/>
                    <a:pt x="0" y="2"/>
                    <a:pt x="1" y="3"/>
                  </a:cubicBezTo>
                  <a:cubicBezTo>
                    <a:pt x="2" y="2"/>
                    <a:pt x="6" y="2"/>
                    <a:pt x="4"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2" name="Freeform 16"/>
            <p:cNvSpPr>
              <a:spLocks/>
            </p:cNvSpPr>
            <p:nvPr/>
          </p:nvSpPr>
          <p:spPr bwMode="auto">
            <a:xfrm>
              <a:off x="6651626" y="3235326"/>
              <a:ext cx="17463" cy="9525"/>
            </a:xfrm>
            <a:custGeom>
              <a:avLst/>
              <a:gdLst>
                <a:gd name="T0" fmla="*/ 2 w 5"/>
                <a:gd name="T1" fmla="*/ 0 h 3"/>
                <a:gd name="T2" fmla="*/ 1 w 5"/>
                <a:gd name="T3" fmla="*/ 3 h 3"/>
                <a:gd name="T4" fmla="*/ 2 w 5"/>
                <a:gd name="T5" fmla="*/ 0 h 3"/>
              </a:gdLst>
              <a:ahLst/>
              <a:cxnLst>
                <a:cxn ang="0">
                  <a:pos x="T0" y="T1"/>
                </a:cxn>
                <a:cxn ang="0">
                  <a:pos x="T2" y="T3"/>
                </a:cxn>
                <a:cxn ang="0">
                  <a:pos x="T4" y="T5"/>
                </a:cxn>
              </a:cxnLst>
              <a:rect l="0" t="0" r="r" b="b"/>
              <a:pathLst>
                <a:path w="5" h="3">
                  <a:moveTo>
                    <a:pt x="2" y="0"/>
                  </a:moveTo>
                  <a:cubicBezTo>
                    <a:pt x="1" y="0"/>
                    <a:pt x="0" y="2"/>
                    <a:pt x="1" y="3"/>
                  </a:cubicBezTo>
                  <a:cubicBezTo>
                    <a:pt x="2" y="3"/>
                    <a:pt x="5" y="1"/>
                    <a:pt x="2"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3" name="Freeform 17"/>
            <p:cNvSpPr>
              <a:spLocks/>
            </p:cNvSpPr>
            <p:nvPr/>
          </p:nvSpPr>
          <p:spPr bwMode="auto">
            <a:xfrm>
              <a:off x="6623051" y="3232151"/>
              <a:ext cx="28575" cy="15875"/>
            </a:xfrm>
            <a:custGeom>
              <a:avLst/>
              <a:gdLst>
                <a:gd name="T0" fmla="*/ 7 w 9"/>
                <a:gd name="T1" fmla="*/ 0 h 5"/>
                <a:gd name="T2" fmla="*/ 3 w 9"/>
                <a:gd name="T3" fmla="*/ 0 h 5"/>
                <a:gd name="T4" fmla="*/ 0 w 9"/>
                <a:gd name="T5" fmla="*/ 4 h 5"/>
                <a:gd name="T6" fmla="*/ 5 w 9"/>
                <a:gd name="T7" fmla="*/ 5 h 5"/>
                <a:gd name="T8" fmla="*/ 7 w 9"/>
                <a:gd name="T9" fmla="*/ 0 h 5"/>
              </a:gdLst>
              <a:ahLst/>
              <a:cxnLst>
                <a:cxn ang="0">
                  <a:pos x="T0" y="T1"/>
                </a:cxn>
                <a:cxn ang="0">
                  <a:pos x="T2" y="T3"/>
                </a:cxn>
                <a:cxn ang="0">
                  <a:pos x="T4" y="T5"/>
                </a:cxn>
                <a:cxn ang="0">
                  <a:pos x="T6" y="T7"/>
                </a:cxn>
                <a:cxn ang="0">
                  <a:pos x="T8" y="T9"/>
                </a:cxn>
              </a:cxnLst>
              <a:rect l="0" t="0" r="r" b="b"/>
              <a:pathLst>
                <a:path w="9" h="5">
                  <a:moveTo>
                    <a:pt x="7" y="0"/>
                  </a:moveTo>
                  <a:cubicBezTo>
                    <a:pt x="6" y="0"/>
                    <a:pt x="4" y="0"/>
                    <a:pt x="3" y="0"/>
                  </a:cubicBezTo>
                  <a:cubicBezTo>
                    <a:pt x="2" y="2"/>
                    <a:pt x="2" y="3"/>
                    <a:pt x="0" y="4"/>
                  </a:cubicBezTo>
                  <a:cubicBezTo>
                    <a:pt x="2" y="4"/>
                    <a:pt x="3" y="5"/>
                    <a:pt x="5" y="5"/>
                  </a:cubicBezTo>
                  <a:cubicBezTo>
                    <a:pt x="5" y="3"/>
                    <a:pt x="9" y="1"/>
                    <a:pt x="7"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4" name="Freeform 18"/>
            <p:cNvSpPr>
              <a:spLocks/>
            </p:cNvSpPr>
            <p:nvPr/>
          </p:nvSpPr>
          <p:spPr bwMode="auto">
            <a:xfrm>
              <a:off x="6808788" y="3360738"/>
              <a:ext cx="19050" cy="26988"/>
            </a:xfrm>
            <a:custGeom>
              <a:avLst/>
              <a:gdLst>
                <a:gd name="T0" fmla="*/ 3 w 6"/>
                <a:gd name="T1" fmla="*/ 0 h 8"/>
                <a:gd name="T2" fmla="*/ 0 w 6"/>
                <a:gd name="T3" fmla="*/ 1 h 8"/>
                <a:gd name="T4" fmla="*/ 3 w 6"/>
                <a:gd name="T5" fmla="*/ 8 h 8"/>
                <a:gd name="T6" fmla="*/ 3 w 6"/>
                <a:gd name="T7" fmla="*/ 0 h 8"/>
              </a:gdLst>
              <a:ahLst/>
              <a:cxnLst>
                <a:cxn ang="0">
                  <a:pos x="T0" y="T1"/>
                </a:cxn>
                <a:cxn ang="0">
                  <a:pos x="T2" y="T3"/>
                </a:cxn>
                <a:cxn ang="0">
                  <a:pos x="T4" y="T5"/>
                </a:cxn>
                <a:cxn ang="0">
                  <a:pos x="T6" y="T7"/>
                </a:cxn>
              </a:cxnLst>
              <a:rect l="0" t="0" r="r" b="b"/>
              <a:pathLst>
                <a:path w="6" h="8">
                  <a:moveTo>
                    <a:pt x="3" y="0"/>
                  </a:moveTo>
                  <a:cubicBezTo>
                    <a:pt x="2" y="0"/>
                    <a:pt x="1" y="0"/>
                    <a:pt x="0" y="1"/>
                  </a:cubicBezTo>
                  <a:cubicBezTo>
                    <a:pt x="4" y="3"/>
                    <a:pt x="3" y="5"/>
                    <a:pt x="3" y="8"/>
                  </a:cubicBezTo>
                  <a:cubicBezTo>
                    <a:pt x="6" y="6"/>
                    <a:pt x="5" y="2"/>
                    <a:pt x="3"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5" name="Freeform 19"/>
            <p:cNvSpPr>
              <a:spLocks/>
            </p:cNvSpPr>
            <p:nvPr/>
          </p:nvSpPr>
          <p:spPr bwMode="auto">
            <a:xfrm>
              <a:off x="6661151" y="3251201"/>
              <a:ext cx="11113" cy="11113"/>
            </a:xfrm>
            <a:custGeom>
              <a:avLst/>
              <a:gdLst>
                <a:gd name="T0" fmla="*/ 3 w 3"/>
                <a:gd name="T1" fmla="*/ 1 h 3"/>
                <a:gd name="T2" fmla="*/ 1 w 3"/>
                <a:gd name="T3" fmla="*/ 0 h 3"/>
                <a:gd name="T4" fmla="*/ 1 w 3"/>
                <a:gd name="T5" fmla="*/ 3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2" y="0"/>
                    <a:pt x="1" y="0"/>
                  </a:cubicBezTo>
                  <a:cubicBezTo>
                    <a:pt x="0" y="1"/>
                    <a:pt x="1" y="2"/>
                    <a:pt x="1" y="3"/>
                  </a:cubicBezTo>
                  <a:cubicBezTo>
                    <a:pt x="1" y="3"/>
                    <a:pt x="2" y="2"/>
                    <a:pt x="3"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6" name="Freeform 20"/>
            <p:cNvSpPr>
              <a:spLocks/>
            </p:cNvSpPr>
            <p:nvPr/>
          </p:nvSpPr>
          <p:spPr bwMode="auto">
            <a:xfrm>
              <a:off x="6694488" y="3360738"/>
              <a:ext cx="103188" cy="60325"/>
            </a:xfrm>
            <a:custGeom>
              <a:avLst/>
              <a:gdLst>
                <a:gd name="T0" fmla="*/ 27 w 32"/>
                <a:gd name="T1" fmla="*/ 1 h 18"/>
                <a:gd name="T2" fmla="*/ 26 w 32"/>
                <a:gd name="T3" fmla="*/ 9 h 18"/>
                <a:gd name="T4" fmla="*/ 20 w 32"/>
                <a:gd name="T5" fmla="*/ 10 h 18"/>
                <a:gd name="T6" fmla="*/ 18 w 32"/>
                <a:gd name="T7" fmla="*/ 9 h 18"/>
                <a:gd name="T8" fmla="*/ 21 w 32"/>
                <a:gd name="T9" fmla="*/ 2 h 18"/>
                <a:gd name="T10" fmla="*/ 17 w 32"/>
                <a:gd name="T11" fmla="*/ 1 h 18"/>
                <a:gd name="T12" fmla="*/ 17 w 32"/>
                <a:gd name="T13" fmla="*/ 10 h 18"/>
                <a:gd name="T14" fmla="*/ 14 w 32"/>
                <a:gd name="T15" fmla="*/ 10 h 18"/>
                <a:gd name="T16" fmla="*/ 6 w 32"/>
                <a:gd name="T17" fmla="*/ 8 h 18"/>
                <a:gd name="T18" fmla="*/ 0 w 32"/>
                <a:gd name="T19" fmla="*/ 7 h 18"/>
                <a:gd name="T20" fmla="*/ 5 w 32"/>
                <a:gd name="T21" fmla="*/ 14 h 18"/>
                <a:gd name="T22" fmla="*/ 11 w 32"/>
                <a:gd name="T23" fmla="*/ 12 h 18"/>
                <a:gd name="T24" fmla="*/ 28 w 32"/>
                <a:gd name="T25" fmla="*/ 14 h 18"/>
                <a:gd name="T26" fmla="*/ 30 w 32"/>
                <a:gd name="T27" fmla="*/ 2 h 18"/>
                <a:gd name="T28" fmla="*/ 27 w 32"/>
                <a:gd name="T2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8">
                  <a:moveTo>
                    <a:pt x="27" y="1"/>
                  </a:moveTo>
                  <a:cubicBezTo>
                    <a:pt x="24" y="4"/>
                    <a:pt x="26" y="6"/>
                    <a:pt x="26" y="9"/>
                  </a:cubicBezTo>
                  <a:cubicBezTo>
                    <a:pt x="23" y="7"/>
                    <a:pt x="22" y="8"/>
                    <a:pt x="20" y="10"/>
                  </a:cubicBezTo>
                  <a:cubicBezTo>
                    <a:pt x="19" y="9"/>
                    <a:pt x="18" y="9"/>
                    <a:pt x="18" y="9"/>
                  </a:cubicBezTo>
                  <a:cubicBezTo>
                    <a:pt x="19" y="6"/>
                    <a:pt x="19" y="3"/>
                    <a:pt x="21" y="2"/>
                  </a:cubicBezTo>
                  <a:cubicBezTo>
                    <a:pt x="19" y="0"/>
                    <a:pt x="18" y="1"/>
                    <a:pt x="17" y="1"/>
                  </a:cubicBezTo>
                  <a:cubicBezTo>
                    <a:pt x="14" y="4"/>
                    <a:pt x="17" y="7"/>
                    <a:pt x="17" y="10"/>
                  </a:cubicBezTo>
                  <a:cubicBezTo>
                    <a:pt x="16" y="11"/>
                    <a:pt x="15" y="11"/>
                    <a:pt x="14" y="10"/>
                  </a:cubicBezTo>
                  <a:cubicBezTo>
                    <a:pt x="13" y="6"/>
                    <a:pt x="9" y="7"/>
                    <a:pt x="6" y="8"/>
                  </a:cubicBezTo>
                  <a:cubicBezTo>
                    <a:pt x="5" y="6"/>
                    <a:pt x="2" y="4"/>
                    <a:pt x="0" y="7"/>
                  </a:cubicBezTo>
                  <a:cubicBezTo>
                    <a:pt x="4" y="9"/>
                    <a:pt x="3" y="12"/>
                    <a:pt x="5" y="14"/>
                  </a:cubicBezTo>
                  <a:cubicBezTo>
                    <a:pt x="7" y="14"/>
                    <a:pt x="9" y="11"/>
                    <a:pt x="11" y="12"/>
                  </a:cubicBezTo>
                  <a:cubicBezTo>
                    <a:pt x="17" y="18"/>
                    <a:pt x="22" y="11"/>
                    <a:pt x="28" y="14"/>
                  </a:cubicBezTo>
                  <a:cubicBezTo>
                    <a:pt x="28" y="10"/>
                    <a:pt x="32" y="6"/>
                    <a:pt x="30" y="2"/>
                  </a:cubicBezTo>
                  <a:cubicBezTo>
                    <a:pt x="29" y="3"/>
                    <a:pt x="28" y="1"/>
                    <a:pt x="27"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7" name="Freeform 21"/>
            <p:cNvSpPr>
              <a:spLocks/>
            </p:cNvSpPr>
            <p:nvPr/>
          </p:nvSpPr>
          <p:spPr bwMode="auto">
            <a:xfrm>
              <a:off x="6586538" y="3222626"/>
              <a:ext cx="17463" cy="25400"/>
            </a:xfrm>
            <a:custGeom>
              <a:avLst/>
              <a:gdLst>
                <a:gd name="T0" fmla="*/ 5 w 5"/>
                <a:gd name="T1" fmla="*/ 5 h 8"/>
                <a:gd name="T2" fmla="*/ 0 w 5"/>
                <a:gd name="T3" fmla="*/ 3 h 8"/>
                <a:gd name="T4" fmla="*/ 5 w 5"/>
                <a:gd name="T5" fmla="*/ 5 h 8"/>
              </a:gdLst>
              <a:ahLst/>
              <a:cxnLst>
                <a:cxn ang="0">
                  <a:pos x="T0" y="T1"/>
                </a:cxn>
                <a:cxn ang="0">
                  <a:pos x="T2" y="T3"/>
                </a:cxn>
                <a:cxn ang="0">
                  <a:pos x="T4" y="T5"/>
                </a:cxn>
              </a:cxnLst>
              <a:rect l="0" t="0" r="r" b="b"/>
              <a:pathLst>
                <a:path w="5" h="8">
                  <a:moveTo>
                    <a:pt x="5" y="5"/>
                  </a:moveTo>
                  <a:cubicBezTo>
                    <a:pt x="5" y="2"/>
                    <a:pt x="2" y="0"/>
                    <a:pt x="0" y="3"/>
                  </a:cubicBezTo>
                  <a:cubicBezTo>
                    <a:pt x="0" y="4"/>
                    <a:pt x="4" y="8"/>
                    <a:pt x="5" y="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8" name="Freeform 22"/>
            <p:cNvSpPr>
              <a:spLocks/>
            </p:cNvSpPr>
            <p:nvPr/>
          </p:nvSpPr>
          <p:spPr bwMode="auto">
            <a:xfrm>
              <a:off x="6607176" y="3244851"/>
              <a:ext cx="15875" cy="11113"/>
            </a:xfrm>
            <a:custGeom>
              <a:avLst/>
              <a:gdLst>
                <a:gd name="T0" fmla="*/ 3 w 5"/>
                <a:gd name="T1" fmla="*/ 3 h 3"/>
                <a:gd name="T2" fmla="*/ 5 w 5"/>
                <a:gd name="T3" fmla="*/ 0 h 3"/>
                <a:gd name="T4" fmla="*/ 2 w 5"/>
                <a:gd name="T5" fmla="*/ 0 h 3"/>
                <a:gd name="T6" fmla="*/ 0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1"/>
                    <a:pt x="5" y="2"/>
                    <a:pt x="5" y="0"/>
                  </a:cubicBezTo>
                  <a:cubicBezTo>
                    <a:pt x="4" y="0"/>
                    <a:pt x="3" y="0"/>
                    <a:pt x="2" y="0"/>
                  </a:cubicBezTo>
                  <a:cubicBezTo>
                    <a:pt x="1" y="0"/>
                    <a:pt x="1" y="1"/>
                    <a:pt x="0" y="1"/>
                  </a:cubicBezTo>
                  <a:cubicBezTo>
                    <a:pt x="0" y="3"/>
                    <a:pt x="2" y="3"/>
                    <a:pt x="3"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9" name="Freeform 23"/>
            <p:cNvSpPr>
              <a:spLocks/>
            </p:cNvSpPr>
            <p:nvPr/>
          </p:nvSpPr>
          <p:spPr bwMode="auto">
            <a:xfrm>
              <a:off x="6567488" y="3228976"/>
              <a:ext cx="15875" cy="12700"/>
            </a:xfrm>
            <a:custGeom>
              <a:avLst/>
              <a:gdLst>
                <a:gd name="T0" fmla="*/ 5 w 5"/>
                <a:gd name="T1" fmla="*/ 2 h 4"/>
                <a:gd name="T2" fmla="*/ 0 w 5"/>
                <a:gd name="T3" fmla="*/ 2 h 4"/>
                <a:gd name="T4" fmla="*/ 2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1"/>
                    <a:pt x="1" y="0"/>
                    <a:pt x="0" y="2"/>
                  </a:cubicBezTo>
                  <a:cubicBezTo>
                    <a:pt x="1" y="3"/>
                    <a:pt x="1" y="3"/>
                    <a:pt x="2" y="4"/>
                  </a:cubicBezTo>
                  <a:cubicBezTo>
                    <a:pt x="3" y="2"/>
                    <a:pt x="4" y="3"/>
                    <a:pt x="5" y="2"/>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0" name="Freeform 24"/>
            <p:cNvSpPr>
              <a:spLocks/>
            </p:cNvSpPr>
            <p:nvPr/>
          </p:nvSpPr>
          <p:spPr bwMode="auto">
            <a:xfrm>
              <a:off x="6508751" y="3228976"/>
              <a:ext cx="52388" cy="26988"/>
            </a:xfrm>
            <a:custGeom>
              <a:avLst/>
              <a:gdLst>
                <a:gd name="T0" fmla="*/ 9 w 16"/>
                <a:gd name="T1" fmla="*/ 8 h 8"/>
                <a:gd name="T2" fmla="*/ 11 w 16"/>
                <a:gd name="T3" fmla="*/ 4 h 8"/>
                <a:gd name="T4" fmla="*/ 16 w 16"/>
                <a:gd name="T5" fmla="*/ 3 h 8"/>
                <a:gd name="T6" fmla="*/ 15 w 16"/>
                <a:gd name="T7" fmla="*/ 1 h 8"/>
                <a:gd name="T8" fmla="*/ 8 w 16"/>
                <a:gd name="T9" fmla="*/ 1 h 8"/>
                <a:gd name="T10" fmla="*/ 0 w 16"/>
                <a:gd name="T11" fmla="*/ 7 h 8"/>
                <a:gd name="T12" fmla="*/ 9 w 1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9" y="8"/>
                  </a:moveTo>
                  <a:cubicBezTo>
                    <a:pt x="11" y="7"/>
                    <a:pt x="9" y="5"/>
                    <a:pt x="11" y="4"/>
                  </a:cubicBezTo>
                  <a:cubicBezTo>
                    <a:pt x="13" y="6"/>
                    <a:pt x="15" y="4"/>
                    <a:pt x="16" y="3"/>
                  </a:cubicBezTo>
                  <a:cubicBezTo>
                    <a:pt x="15" y="2"/>
                    <a:pt x="16" y="1"/>
                    <a:pt x="15" y="1"/>
                  </a:cubicBezTo>
                  <a:cubicBezTo>
                    <a:pt x="12" y="0"/>
                    <a:pt x="11" y="4"/>
                    <a:pt x="8" y="1"/>
                  </a:cubicBezTo>
                  <a:cubicBezTo>
                    <a:pt x="6" y="4"/>
                    <a:pt x="3" y="4"/>
                    <a:pt x="0" y="7"/>
                  </a:cubicBezTo>
                  <a:cubicBezTo>
                    <a:pt x="3" y="8"/>
                    <a:pt x="6" y="8"/>
                    <a:pt x="9" y="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1" name="Freeform 25"/>
            <p:cNvSpPr>
              <a:spLocks/>
            </p:cNvSpPr>
            <p:nvPr/>
          </p:nvSpPr>
          <p:spPr bwMode="auto">
            <a:xfrm>
              <a:off x="6669088" y="3363913"/>
              <a:ext cx="31750" cy="23813"/>
            </a:xfrm>
            <a:custGeom>
              <a:avLst/>
              <a:gdLst>
                <a:gd name="T0" fmla="*/ 9 w 10"/>
                <a:gd name="T1" fmla="*/ 0 h 7"/>
                <a:gd name="T2" fmla="*/ 0 w 10"/>
                <a:gd name="T3" fmla="*/ 3 h 7"/>
                <a:gd name="T4" fmla="*/ 3 w 10"/>
                <a:gd name="T5" fmla="*/ 7 h 7"/>
                <a:gd name="T6" fmla="*/ 10 w 10"/>
                <a:gd name="T7" fmla="*/ 2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1"/>
                    <a:pt x="0" y="3"/>
                  </a:cubicBezTo>
                  <a:cubicBezTo>
                    <a:pt x="0" y="5"/>
                    <a:pt x="1" y="7"/>
                    <a:pt x="3" y="7"/>
                  </a:cubicBezTo>
                  <a:cubicBezTo>
                    <a:pt x="4" y="3"/>
                    <a:pt x="7" y="4"/>
                    <a:pt x="10" y="2"/>
                  </a:cubicBezTo>
                  <a:cubicBezTo>
                    <a:pt x="10" y="1"/>
                    <a:pt x="10" y="1"/>
                    <a:pt x="9"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2" name="Freeform 26"/>
            <p:cNvSpPr>
              <a:spLocks/>
            </p:cNvSpPr>
            <p:nvPr/>
          </p:nvSpPr>
          <p:spPr bwMode="auto">
            <a:xfrm>
              <a:off x="6477001" y="3219451"/>
              <a:ext cx="34925" cy="36513"/>
            </a:xfrm>
            <a:custGeom>
              <a:avLst/>
              <a:gdLst>
                <a:gd name="T0" fmla="*/ 8 w 11"/>
                <a:gd name="T1" fmla="*/ 11 h 11"/>
                <a:gd name="T2" fmla="*/ 10 w 11"/>
                <a:gd name="T3" fmla="*/ 4 h 11"/>
                <a:gd name="T4" fmla="*/ 4 w 11"/>
                <a:gd name="T5" fmla="*/ 0 h 11"/>
                <a:gd name="T6" fmla="*/ 3 w 11"/>
                <a:gd name="T7" fmla="*/ 5 h 11"/>
                <a:gd name="T8" fmla="*/ 6 w 11"/>
                <a:gd name="T9" fmla="*/ 9 h 11"/>
                <a:gd name="T10" fmla="*/ 1 w 11"/>
                <a:gd name="T11" fmla="*/ 8 h 11"/>
                <a:gd name="T12" fmla="*/ 8 w 1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8" y="11"/>
                  </a:moveTo>
                  <a:cubicBezTo>
                    <a:pt x="9" y="8"/>
                    <a:pt x="11" y="6"/>
                    <a:pt x="10" y="4"/>
                  </a:cubicBezTo>
                  <a:cubicBezTo>
                    <a:pt x="8" y="3"/>
                    <a:pt x="6" y="0"/>
                    <a:pt x="4" y="0"/>
                  </a:cubicBezTo>
                  <a:cubicBezTo>
                    <a:pt x="1" y="1"/>
                    <a:pt x="6" y="3"/>
                    <a:pt x="3" y="5"/>
                  </a:cubicBezTo>
                  <a:cubicBezTo>
                    <a:pt x="5" y="6"/>
                    <a:pt x="7" y="7"/>
                    <a:pt x="6" y="9"/>
                  </a:cubicBezTo>
                  <a:cubicBezTo>
                    <a:pt x="3" y="11"/>
                    <a:pt x="2" y="6"/>
                    <a:pt x="1" y="8"/>
                  </a:cubicBezTo>
                  <a:cubicBezTo>
                    <a:pt x="0" y="11"/>
                    <a:pt x="6" y="9"/>
                    <a:pt x="8" y="1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3" name="Freeform 27"/>
            <p:cNvSpPr>
              <a:spLocks/>
            </p:cNvSpPr>
            <p:nvPr/>
          </p:nvSpPr>
          <p:spPr bwMode="auto">
            <a:xfrm>
              <a:off x="6456363" y="3211513"/>
              <a:ext cx="23813" cy="39688"/>
            </a:xfrm>
            <a:custGeom>
              <a:avLst/>
              <a:gdLst>
                <a:gd name="T0" fmla="*/ 6 w 7"/>
                <a:gd name="T1" fmla="*/ 3 h 12"/>
                <a:gd name="T2" fmla="*/ 3 w 7"/>
                <a:gd name="T3" fmla="*/ 2 h 12"/>
                <a:gd name="T4" fmla="*/ 1 w 7"/>
                <a:gd name="T5" fmla="*/ 12 h 12"/>
                <a:gd name="T6" fmla="*/ 6 w 7"/>
                <a:gd name="T7" fmla="*/ 3 h 12"/>
              </a:gdLst>
              <a:ahLst/>
              <a:cxnLst>
                <a:cxn ang="0">
                  <a:pos x="T0" y="T1"/>
                </a:cxn>
                <a:cxn ang="0">
                  <a:pos x="T2" y="T3"/>
                </a:cxn>
                <a:cxn ang="0">
                  <a:pos x="T4" y="T5"/>
                </a:cxn>
                <a:cxn ang="0">
                  <a:pos x="T6" y="T7"/>
                </a:cxn>
              </a:cxnLst>
              <a:rect l="0" t="0" r="r" b="b"/>
              <a:pathLst>
                <a:path w="7" h="12">
                  <a:moveTo>
                    <a:pt x="6" y="3"/>
                  </a:moveTo>
                  <a:cubicBezTo>
                    <a:pt x="5" y="0"/>
                    <a:pt x="4" y="3"/>
                    <a:pt x="3" y="2"/>
                  </a:cubicBezTo>
                  <a:cubicBezTo>
                    <a:pt x="1" y="5"/>
                    <a:pt x="0" y="8"/>
                    <a:pt x="1" y="12"/>
                  </a:cubicBezTo>
                  <a:cubicBezTo>
                    <a:pt x="7" y="11"/>
                    <a:pt x="1" y="4"/>
                    <a:pt x="6"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4" name="Freeform 28"/>
            <p:cNvSpPr>
              <a:spLocks/>
            </p:cNvSpPr>
            <p:nvPr/>
          </p:nvSpPr>
          <p:spPr bwMode="auto">
            <a:xfrm>
              <a:off x="6665913" y="3394076"/>
              <a:ext cx="31750" cy="23813"/>
            </a:xfrm>
            <a:custGeom>
              <a:avLst/>
              <a:gdLst>
                <a:gd name="T0" fmla="*/ 10 w 10"/>
                <a:gd name="T1" fmla="*/ 5 h 7"/>
                <a:gd name="T2" fmla="*/ 6 w 10"/>
                <a:gd name="T3" fmla="*/ 0 h 7"/>
                <a:gd name="T4" fmla="*/ 0 w 10"/>
                <a:gd name="T5" fmla="*/ 7 h 7"/>
                <a:gd name="T6" fmla="*/ 10 w 10"/>
                <a:gd name="T7" fmla="*/ 5 h 7"/>
              </a:gdLst>
              <a:ahLst/>
              <a:cxnLst>
                <a:cxn ang="0">
                  <a:pos x="T0" y="T1"/>
                </a:cxn>
                <a:cxn ang="0">
                  <a:pos x="T2" y="T3"/>
                </a:cxn>
                <a:cxn ang="0">
                  <a:pos x="T4" y="T5"/>
                </a:cxn>
                <a:cxn ang="0">
                  <a:pos x="T6" y="T7"/>
                </a:cxn>
              </a:cxnLst>
              <a:rect l="0" t="0" r="r" b="b"/>
              <a:pathLst>
                <a:path w="10" h="7">
                  <a:moveTo>
                    <a:pt x="10" y="5"/>
                  </a:moveTo>
                  <a:cubicBezTo>
                    <a:pt x="9" y="2"/>
                    <a:pt x="9" y="0"/>
                    <a:pt x="6" y="0"/>
                  </a:cubicBezTo>
                  <a:cubicBezTo>
                    <a:pt x="5" y="4"/>
                    <a:pt x="0" y="4"/>
                    <a:pt x="0" y="7"/>
                  </a:cubicBezTo>
                  <a:cubicBezTo>
                    <a:pt x="3" y="4"/>
                    <a:pt x="7" y="7"/>
                    <a:pt x="10" y="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 name="Freeform 29"/>
            <p:cNvSpPr>
              <a:spLocks/>
            </p:cNvSpPr>
            <p:nvPr/>
          </p:nvSpPr>
          <p:spPr bwMode="auto">
            <a:xfrm>
              <a:off x="6424613" y="3216276"/>
              <a:ext cx="31750" cy="31750"/>
            </a:xfrm>
            <a:custGeom>
              <a:avLst/>
              <a:gdLst>
                <a:gd name="T0" fmla="*/ 7 w 10"/>
                <a:gd name="T1" fmla="*/ 8 h 10"/>
                <a:gd name="T2" fmla="*/ 0 w 10"/>
                <a:gd name="T3" fmla="*/ 8 h 10"/>
                <a:gd name="T4" fmla="*/ 7 w 10"/>
                <a:gd name="T5" fmla="*/ 8 h 10"/>
              </a:gdLst>
              <a:ahLst/>
              <a:cxnLst>
                <a:cxn ang="0">
                  <a:pos x="T0" y="T1"/>
                </a:cxn>
                <a:cxn ang="0">
                  <a:pos x="T2" y="T3"/>
                </a:cxn>
                <a:cxn ang="0">
                  <a:pos x="T4" y="T5"/>
                </a:cxn>
              </a:cxnLst>
              <a:rect l="0" t="0" r="r" b="b"/>
              <a:pathLst>
                <a:path w="10" h="10">
                  <a:moveTo>
                    <a:pt x="7" y="8"/>
                  </a:moveTo>
                  <a:cubicBezTo>
                    <a:pt x="10" y="0"/>
                    <a:pt x="0" y="0"/>
                    <a:pt x="0" y="8"/>
                  </a:cubicBezTo>
                  <a:cubicBezTo>
                    <a:pt x="3" y="10"/>
                    <a:pt x="5" y="10"/>
                    <a:pt x="7" y="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6" name="Freeform 30"/>
            <p:cNvSpPr>
              <a:spLocks/>
            </p:cNvSpPr>
            <p:nvPr/>
          </p:nvSpPr>
          <p:spPr bwMode="auto">
            <a:xfrm>
              <a:off x="6551613" y="3367088"/>
              <a:ext cx="114300" cy="63500"/>
            </a:xfrm>
            <a:custGeom>
              <a:avLst/>
              <a:gdLst>
                <a:gd name="T0" fmla="*/ 10 w 35"/>
                <a:gd name="T1" fmla="*/ 7 h 19"/>
                <a:gd name="T2" fmla="*/ 7 w 35"/>
                <a:gd name="T3" fmla="*/ 13 h 19"/>
                <a:gd name="T4" fmla="*/ 4 w 35"/>
                <a:gd name="T5" fmla="*/ 11 h 19"/>
                <a:gd name="T6" fmla="*/ 0 w 35"/>
                <a:gd name="T7" fmla="*/ 17 h 19"/>
                <a:gd name="T8" fmla="*/ 10 w 35"/>
                <a:gd name="T9" fmla="*/ 15 h 19"/>
                <a:gd name="T10" fmla="*/ 15 w 35"/>
                <a:gd name="T11" fmla="*/ 8 h 19"/>
                <a:gd name="T12" fmla="*/ 12 w 35"/>
                <a:gd name="T13" fmla="*/ 13 h 19"/>
                <a:gd name="T14" fmla="*/ 17 w 35"/>
                <a:gd name="T15" fmla="*/ 15 h 19"/>
                <a:gd name="T16" fmla="*/ 23 w 35"/>
                <a:gd name="T17" fmla="*/ 4 h 19"/>
                <a:gd name="T18" fmla="*/ 23 w 35"/>
                <a:gd name="T19" fmla="*/ 11 h 19"/>
                <a:gd name="T20" fmla="*/ 29 w 35"/>
                <a:gd name="T21" fmla="*/ 10 h 19"/>
                <a:gd name="T22" fmla="*/ 30 w 35"/>
                <a:gd name="T23" fmla="*/ 13 h 19"/>
                <a:gd name="T24" fmla="*/ 35 w 35"/>
                <a:gd name="T25" fmla="*/ 8 h 19"/>
                <a:gd name="T26" fmla="*/ 32 w 35"/>
                <a:gd name="T27" fmla="*/ 3 h 19"/>
                <a:gd name="T28" fmla="*/ 27 w 35"/>
                <a:gd name="T29" fmla="*/ 6 h 19"/>
                <a:gd name="T30" fmla="*/ 25 w 35"/>
                <a:gd name="T31" fmla="*/ 3 h 19"/>
                <a:gd name="T32" fmla="*/ 28 w 35"/>
                <a:gd name="T33" fmla="*/ 1 h 19"/>
                <a:gd name="T34" fmla="*/ 22 w 35"/>
                <a:gd name="T35" fmla="*/ 0 h 19"/>
                <a:gd name="T36" fmla="*/ 21 w 35"/>
                <a:gd name="T37" fmla="*/ 4 h 19"/>
                <a:gd name="T38" fmla="*/ 13 w 35"/>
                <a:gd name="T39" fmla="*/ 8 h 19"/>
                <a:gd name="T40" fmla="*/ 10 w 35"/>
                <a:gd name="T4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9">
                  <a:moveTo>
                    <a:pt x="10" y="7"/>
                  </a:moveTo>
                  <a:cubicBezTo>
                    <a:pt x="8" y="9"/>
                    <a:pt x="9" y="11"/>
                    <a:pt x="7" y="13"/>
                  </a:cubicBezTo>
                  <a:cubicBezTo>
                    <a:pt x="5" y="12"/>
                    <a:pt x="5" y="13"/>
                    <a:pt x="4" y="11"/>
                  </a:cubicBezTo>
                  <a:cubicBezTo>
                    <a:pt x="3" y="14"/>
                    <a:pt x="0" y="15"/>
                    <a:pt x="0" y="17"/>
                  </a:cubicBezTo>
                  <a:cubicBezTo>
                    <a:pt x="4" y="19"/>
                    <a:pt x="6" y="12"/>
                    <a:pt x="10" y="15"/>
                  </a:cubicBezTo>
                  <a:cubicBezTo>
                    <a:pt x="11" y="13"/>
                    <a:pt x="12" y="9"/>
                    <a:pt x="15" y="8"/>
                  </a:cubicBezTo>
                  <a:cubicBezTo>
                    <a:pt x="15" y="10"/>
                    <a:pt x="14" y="11"/>
                    <a:pt x="12" y="13"/>
                  </a:cubicBezTo>
                  <a:cubicBezTo>
                    <a:pt x="14" y="14"/>
                    <a:pt x="16" y="16"/>
                    <a:pt x="17" y="15"/>
                  </a:cubicBezTo>
                  <a:cubicBezTo>
                    <a:pt x="12" y="11"/>
                    <a:pt x="21" y="7"/>
                    <a:pt x="23" y="4"/>
                  </a:cubicBezTo>
                  <a:cubicBezTo>
                    <a:pt x="26" y="6"/>
                    <a:pt x="21" y="9"/>
                    <a:pt x="23" y="11"/>
                  </a:cubicBezTo>
                  <a:cubicBezTo>
                    <a:pt x="25" y="12"/>
                    <a:pt x="27" y="9"/>
                    <a:pt x="29" y="10"/>
                  </a:cubicBezTo>
                  <a:cubicBezTo>
                    <a:pt x="29" y="11"/>
                    <a:pt x="28" y="12"/>
                    <a:pt x="30" y="13"/>
                  </a:cubicBezTo>
                  <a:cubicBezTo>
                    <a:pt x="31" y="10"/>
                    <a:pt x="33" y="10"/>
                    <a:pt x="35" y="8"/>
                  </a:cubicBezTo>
                  <a:cubicBezTo>
                    <a:pt x="34" y="6"/>
                    <a:pt x="34" y="4"/>
                    <a:pt x="32" y="3"/>
                  </a:cubicBezTo>
                  <a:cubicBezTo>
                    <a:pt x="30" y="2"/>
                    <a:pt x="29" y="7"/>
                    <a:pt x="27" y="6"/>
                  </a:cubicBezTo>
                  <a:cubicBezTo>
                    <a:pt x="26" y="5"/>
                    <a:pt x="25" y="4"/>
                    <a:pt x="25" y="3"/>
                  </a:cubicBezTo>
                  <a:cubicBezTo>
                    <a:pt x="26" y="3"/>
                    <a:pt x="27" y="2"/>
                    <a:pt x="28" y="1"/>
                  </a:cubicBezTo>
                  <a:cubicBezTo>
                    <a:pt x="26" y="0"/>
                    <a:pt x="24" y="0"/>
                    <a:pt x="22" y="0"/>
                  </a:cubicBezTo>
                  <a:cubicBezTo>
                    <a:pt x="24" y="1"/>
                    <a:pt x="22" y="3"/>
                    <a:pt x="21" y="4"/>
                  </a:cubicBezTo>
                  <a:cubicBezTo>
                    <a:pt x="17" y="2"/>
                    <a:pt x="15" y="4"/>
                    <a:pt x="13" y="8"/>
                  </a:cubicBezTo>
                  <a:cubicBezTo>
                    <a:pt x="12" y="7"/>
                    <a:pt x="11" y="7"/>
                    <a:pt x="10" y="7"/>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7" name="Freeform 31"/>
            <p:cNvSpPr>
              <a:spLocks/>
            </p:cNvSpPr>
            <p:nvPr/>
          </p:nvSpPr>
          <p:spPr bwMode="auto">
            <a:xfrm>
              <a:off x="6378576" y="3216276"/>
              <a:ext cx="36513" cy="19050"/>
            </a:xfrm>
            <a:custGeom>
              <a:avLst/>
              <a:gdLst>
                <a:gd name="T0" fmla="*/ 9 w 11"/>
                <a:gd name="T1" fmla="*/ 0 h 6"/>
                <a:gd name="T2" fmla="*/ 1 w 11"/>
                <a:gd name="T3" fmla="*/ 0 h 6"/>
                <a:gd name="T4" fmla="*/ 2 w 11"/>
                <a:gd name="T5" fmla="*/ 6 h 6"/>
                <a:gd name="T6" fmla="*/ 8 w 11"/>
                <a:gd name="T7" fmla="*/ 6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6" y="1"/>
                    <a:pt x="4" y="1"/>
                    <a:pt x="1" y="0"/>
                  </a:cubicBezTo>
                  <a:cubicBezTo>
                    <a:pt x="2" y="2"/>
                    <a:pt x="0" y="5"/>
                    <a:pt x="2" y="6"/>
                  </a:cubicBezTo>
                  <a:cubicBezTo>
                    <a:pt x="4" y="6"/>
                    <a:pt x="5" y="4"/>
                    <a:pt x="8" y="6"/>
                  </a:cubicBezTo>
                  <a:cubicBezTo>
                    <a:pt x="10" y="4"/>
                    <a:pt x="11" y="2"/>
                    <a:pt x="9"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8" name="Freeform 32"/>
            <p:cNvSpPr>
              <a:spLocks/>
            </p:cNvSpPr>
            <p:nvPr/>
          </p:nvSpPr>
          <p:spPr bwMode="auto">
            <a:xfrm>
              <a:off x="6359526" y="3211513"/>
              <a:ext cx="25400" cy="33338"/>
            </a:xfrm>
            <a:custGeom>
              <a:avLst/>
              <a:gdLst>
                <a:gd name="T0" fmla="*/ 3 w 8"/>
                <a:gd name="T1" fmla="*/ 10 h 10"/>
                <a:gd name="T2" fmla="*/ 6 w 8"/>
                <a:gd name="T3" fmla="*/ 3 h 10"/>
                <a:gd name="T4" fmla="*/ 5 w 8"/>
                <a:gd name="T5" fmla="*/ 0 h 10"/>
                <a:gd name="T6" fmla="*/ 3 w 8"/>
                <a:gd name="T7" fmla="*/ 0 h 10"/>
                <a:gd name="T8" fmla="*/ 0 w 8"/>
                <a:gd name="T9" fmla="*/ 8 h 10"/>
                <a:gd name="T10" fmla="*/ 3 w 8"/>
                <a:gd name="T11" fmla="*/ 10 h 10"/>
              </a:gdLst>
              <a:ahLst/>
              <a:cxnLst>
                <a:cxn ang="0">
                  <a:pos x="T0" y="T1"/>
                </a:cxn>
                <a:cxn ang="0">
                  <a:pos x="T2" y="T3"/>
                </a:cxn>
                <a:cxn ang="0">
                  <a:pos x="T4" y="T5"/>
                </a:cxn>
                <a:cxn ang="0">
                  <a:pos x="T6" y="T7"/>
                </a:cxn>
                <a:cxn ang="0">
                  <a:pos x="T8" y="T9"/>
                </a:cxn>
                <a:cxn ang="0">
                  <a:pos x="T10" y="T11"/>
                </a:cxn>
              </a:cxnLst>
              <a:rect l="0" t="0" r="r" b="b"/>
              <a:pathLst>
                <a:path w="8" h="10">
                  <a:moveTo>
                    <a:pt x="3" y="10"/>
                  </a:moveTo>
                  <a:cubicBezTo>
                    <a:pt x="8" y="7"/>
                    <a:pt x="2" y="7"/>
                    <a:pt x="6" y="3"/>
                  </a:cubicBezTo>
                  <a:cubicBezTo>
                    <a:pt x="4" y="2"/>
                    <a:pt x="5" y="1"/>
                    <a:pt x="5" y="0"/>
                  </a:cubicBezTo>
                  <a:cubicBezTo>
                    <a:pt x="4" y="1"/>
                    <a:pt x="4" y="1"/>
                    <a:pt x="3" y="0"/>
                  </a:cubicBezTo>
                  <a:cubicBezTo>
                    <a:pt x="2" y="3"/>
                    <a:pt x="0" y="6"/>
                    <a:pt x="0" y="8"/>
                  </a:cubicBezTo>
                  <a:cubicBezTo>
                    <a:pt x="1" y="10"/>
                    <a:pt x="2" y="9"/>
                    <a:pt x="3" y="1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Freeform 33"/>
            <p:cNvSpPr>
              <a:spLocks/>
            </p:cNvSpPr>
            <p:nvPr/>
          </p:nvSpPr>
          <p:spPr bwMode="auto">
            <a:xfrm>
              <a:off x="6551613" y="3371851"/>
              <a:ext cx="41275" cy="34925"/>
            </a:xfrm>
            <a:custGeom>
              <a:avLst/>
              <a:gdLst>
                <a:gd name="T0" fmla="*/ 10 w 13"/>
                <a:gd name="T1" fmla="*/ 0 h 11"/>
                <a:gd name="T2" fmla="*/ 1 w 13"/>
                <a:gd name="T3" fmla="*/ 5 h 11"/>
                <a:gd name="T4" fmla="*/ 2 w 13"/>
                <a:gd name="T5" fmla="*/ 11 h 11"/>
                <a:gd name="T6" fmla="*/ 8 w 13"/>
                <a:gd name="T7" fmla="*/ 7 h 11"/>
                <a:gd name="T8" fmla="*/ 10 w 13"/>
                <a:gd name="T9" fmla="*/ 0 h 11"/>
              </a:gdLst>
              <a:ahLst/>
              <a:cxnLst>
                <a:cxn ang="0">
                  <a:pos x="T0" y="T1"/>
                </a:cxn>
                <a:cxn ang="0">
                  <a:pos x="T2" y="T3"/>
                </a:cxn>
                <a:cxn ang="0">
                  <a:pos x="T4" y="T5"/>
                </a:cxn>
                <a:cxn ang="0">
                  <a:pos x="T6" y="T7"/>
                </a:cxn>
                <a:cxn ang="0">
                  <a:pos x="T8" y="T9"/>
                </a:cxn>
              </a:cxnLst>
              <a:rect l="0" t="0" r="r" b="b"/>
              <a:pathLst>
                <a:path w="13" h="11">
                  <a:moveTo>
                    <a:pt x="10" y="0"/>
                  </a:moveTo>
                  <a:cubicBezTo>
                    <a:pt x="7" y="2"/>
                    <a:pt x="3" y="0"/>
                    <a:pt x="1" y="5"/>
                  </a:cubicBezTo>
                  <a:cubicBezTo>
                    <a:pt x="0" y="6"/>
                    <a:pt x="1" y="9"/>
                    <a:pt x="2" y="11"/>
                  </a:cubicBezTo>
                  <a:cubicBezTo>
                    <a:pt x="3" y="7"/>
                    <a:pt x="4" y="6"/>
                    <a:pt x="8" y="7"/>
                  </a:cubicBezTo>
                  <a:cubicBezTo>
                    <a:pt x="4" y="4"/>
                    <a:pt x="13" y="3"/>
                    <a:pt x="10"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0" name="Freeform 34"/>
            <p:cNvSpPr>
              <a:spLocks noEditPoints="1"/>
            </p:cNvSpPr>
            <p:nvPr/>
          </p:nvSpPr>
          <p:spPr bwMode="auto">
            <a:xfrm>
              <a:off x="6269038" y="3198813"/>
              <a:ext cx="84138" cy="46038"/>
            </a:xfrm>
            <a:custGeom>
              <a:avLst/>
              <a:gdLst>
                <a:gd name="T0" fmla="*/ 26 w 26"/>
                <a:gd name="T1" fmla="*/ 6 h 14"/>
                <a:gd name="T2" fmla="*/ 9 w 26"/>
                <a:gd name="T3" fmla="*/ 5 h 14"/>
                <a:gd name="T4" fmla="*/ 0 w 26"/>
                <a:gd name="T5" fmla="*/ 4 h 14"/>
                <a:gd name="T6" fmla="*/ 0 w 26"/>
                <a:gd name="T7" fmla="*/ 11 h 14"/>
                <a:gd name="T8" fmla="*/ 4 w 26"/>
                <a:gd name="T9" fmla="*/ 14 h 14"/>
                <a:gd name="T10" fmla="*/ 10 w 26"/>
                <a:gd name="T11" fmla="*/ 12 h 14"/>
                <a:gd name="T12" fmla="*/ 11 w 26"/>
                <a:gd name="T13" fmla="*/ 9 h 14"/>
                <a:gd name="T14" fmla="*/ 16 w 26"/>
                <a:gd name="T15" fmla="*/ 9 h 14"/>
                <a:gd name="T16" fmla="*/ 14 w 26"/>
                <a:gd name="T17" fmla="*/ 12 h 14"/>
                <a:gd name="T18" fmla="*/ 20 w 26"/>
                <a:gd name="T19" fmla="*/ 14 h 14"/>
                <a:gd name="T20" fmla="*/ 22 w 26"/>
                <a:gd name="T21" fmla="*/ 12 h 14"/>
                <a:gd name="T22" fmla="*/ 20 w 26"/>
                <a:gd name="T23" fmla="*/ 6 h 14"/>
                <a:gd name="T24" fmla="*/ 23 w 26"/>
                <a:gd name="T25" fmla="*/ 8 h 14"/>
                <a:gd name="T26" fmla="*/ 26 w 26"/>
                <a:gd name="T27" fmla="*/ 6 h 14"/>
                <a:gd name="T28" fmla="*/ 7 w 26"/>
                <a:gd name="T29" fmla="*/ 9 h 14"/>
                <a:gd name="T30" fmla="*/ 5 w 26"/>
                <a:gd name="T31" fmla="*/ 8 h 14"/>
                <a:gd name="T32" fmla="*/ 8 w 26"/>
                <a:gd name="T33" fmla="*/ 4 h 14"/>
                <a:gd name="T34" fmla="*/ 7 w 26"/>
                <a:gd name="T3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4">
                  <a:moveTo>
                    <a:pt x="26" y="6"/>
                  </a:moveTo>
                  <a:cubicBezTo>
                    <a:pt x="23" y="0"/>
                    <a:pt x="15" y="6"/>
                    <a:pt x="9" y="5"/>
                  </a:cubicBezTo>
                  <a:cubicBezTo>
                    <a:pt x="7" y="1"/>
                    <a:pt x="2" y="1"/>
                    <a:pt x="0" y="4"/>
                  </a:cubicBezTo>
                  <a:cubicBezTo>
                    <a:pt x="1" y="6"/>
                    <a:pt x="2" y="9"/>
                    <a:pt x="0" y="11"/>
                  </a:cubicBezTo>
                  <a:cubicBezTo>
                    <a:pt x="1" y="12"/>
                    <a:pt x="2" y="13"/>
                    <a:pt x="4" y="14"/>
                  </a:cubicBezTo>
                  <a:cubicBezTo>
                    <a:pt x="7" y="12"/>
                    <a:pt x="7" y="13"/>
                    <a:pt x="10" y="12"/>
                  </a:cubicBezTo>
                  <a:cubicBezTo>
                    <a:pt x="12" y="11"/>
                    <a:pt x="10" y="10"/>
                    <a:pt x="11" y="9"/>
                  </a:cubicBezTo>
                  <a:cubicBezTo>
                    <a:pt x="12" y="9"/>
                    <a:pt x="14" y="7"/>
                    <a:pt x="16" y="9"/>
                  </a:cubicBezTo>
                  <a:cubicBezTo>
                    <a:pt x="14" y="10"/>
                    <a:pt x="14" y="11"/>
                    <a:pt x="14" y="12"/>
                  </a:cubicBezTo>
                  <a:cubicBezTo>
                    <a:pt x="16" y="14"/>
                    <a:pt x="18" y="10"/>
                    <a:pt x="20" y="14"/>
                  </a:cubicBezTo>
                  <a:cubicBezTo>
                    <a:pt x="21" y="13"/>
                    <a:pt x="22" y="14"/>
                    <a:pt x="22" y="12"/>
                  </a:cubicBezTo>
                  <a:cubicBezTo>
                    <a:pt x="18" y="12"/>
                    <a:pt x="18" y="10"/>
                    <a:pt x="20" y="6"/>
                  </a:cubicBezTo>
                  <a:cubicBezTo>
                    <a:pt x="21" y="6"/>
                    <a:pt x="22" y="7"/>
                    <a:pt x="23" y="8"/>
                  </a:cubicBezTo>
                  <a:cubicBezTo>
                    <a:pt x="24" y="7"/>
                    <a:pt x="25" y="8"/>
                    <a:pt x="26" y="6"/>
                  </a:cubicBezTo>
                  <a:close/>
                  <a:moveTo>
                    <a:pt x="7" y="9"/>
                  </a:moveTo>
                  <a:cubicBezTo>
                    <a:pt x="6" y="9"/>
                    <a:pt x="5" y="8"/>
                    <a:pt x="5" y="8"/>
                  </a:cubicBezTo>
                  <a:cubicBezTo>
                    <a:pt x="6" y="6"/>
                    <a:pt x="7" y="5"/>
                    <a:pt x="8" y="4"/>
                  </a:cubicBezTo>
                  <a:cubicBezTo>
                    <a:pt x="8" y="6"/>
                    <a:pt x="8" y="9"/>
                    <a:pt x="7" y="9"/>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Freeform 35"/>
            <p:cNvSpPr>
              <a:spLocks/>
            </p:cNvSpPr>
            <p:nvPr/>
          </p:nvSpPr>
          <p:spPr bwMode="auto">
            <a:xfrm>
              <a:off x="6502401" y="3375026"/>
              <a:ext cx="46038" cy="55563"/>
            </a:xfrm>
            <a:custGeom>
              <a:avLst/>
              <a:gdLst>
                <a:gd name="T0" fmla="*/ 2 w 14"/>
                <a:gd name="T1" fmla="*/ 15 h 17"/>
                <a:gd name="T2" fmla="*/ 14 w 14"/>
                <a:gd name="T3" fmla="*/ 10 h 17"/>
                <a:gd name="T4" fmla="*/ 9 w 14"/>
                <a:gd name="T5" fmla="*/ 7 h 17"/>
                <a:gd name="T6" fmla="*/ 0 w 14"/>
                <a:gd name="T7" fmla="*/ 1 h 17"/>
                <a:gd name="T8" fmla="*/ 4 w 14"/>
                <a:gd name="T9" fmla="*/ 7 h 17"/>
                <a:gd name="T10" fmla="*/ 7 w 14"/>
                <a:gd name="T11" fmla="*/ 5 h 17"/>
                <a:gd name="T12" fmla="*/ 9 w 14"/>
                <a:gd name="T13" fmla="*/ 6 h 17"/>
                <a:gd name="T14" fmla="*/ 2 w 14"/>
                <a:gd name="T15" fmla="*/ 1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5"/>
                  </a:moveTo>
                  <a:cubicBezTo>
                    <a:pt x="6" y="17"/>
                    <a:pt x="10" y="13"/>
                    <a:pt x="14" y="10"/>
                  </a:cubicBezTo>
                  <a:cubicBezTo>
                    <a:pt x="13" y="8"/>
                    <a:pt x="11" y="9"/>
                    <a:pt x="9" y="7"/>
                  </a:cubicBezTo>
                  <a:cubicBezTo>
                    <a:pt x="13" y="0"/>
                    <a:pt x="5" y="1"/>
                    <a:pt x="0" y="1"/>
                  </a:cubicBezTo>
                  <a:cubicBezTo>
                    <a:pt x="3" y="3"/>
                    <a:pt x="0" y="6"/>
                    <a:pt x="4" y="7"/>
                  </a:cubicBezTo>
                  <a:cubicBezTo>
                    <a:pt x="5" y="7"/>
                    <a:pt x="6" y="4"/>
                    <a:pt x="7" y="5"/>
                  </a:cubicBezTo>
                  <a:cubicBezTo>
                    <a:pt x="9" y="5"/>
                    <a:pt x="7" y="5"/>
                    <a:pt x="9" y="6"/>
                  </a:cubicBezTo>
                  <a:cubicBezTo>
                    <a:pt x="5" y="10"/>
                    <a:pt x="4" y="10"/>
                    <a:pt x="2" y="1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2" name="Freeform 36"/>
            <p:cNvSpPr>
              <a:spLocks/>
            </p:cNvSpPr>
            <p:nvPr/>
          </p:nvSpPr>
          <p:spPr bwMode="auto">
            <a:xfrm>
              <a:off x="6765926" y="3579813"/>
              <a:ext cx="19050" cy="12700"/>
            </a:xfrm>
            <a:custGeom>
              <a:avLst/>
              <a:gdLst>
                <a:gd name="T0" fmla="*/ 4 w 6"/>
                <a:gd name="T1" fmla="*/ 0 h 4"/>
                <a:gd name="T2" fmla="*/ 2 w 6"/>
                <a:gd name="T3" fmla="*/ 4 h 4"/>
                <a:gd name="T4" fmla="*/ 5 w 6"/>
                <a:gd name="T5" fmla="*/ 2 h 4"/>
                <a:gd name="T6" fmla="*/ 4 w 6"/>
                <a:gd name="T7" fmla="*/ 0 h 4"/>
              </a:gdLst>
              <a:ahLst/>
              <a:cxnLst>
                <a:cxn ang="0">
                  <a:pos x="T0" y="T1"/>
                </a:cxn>
                <a:cxn ang="0">
                  <a:pos x="T2" y="T3"/>
                </a:cxn>
                <a:cxn ang="0">
                  <a:pos x="T4" y="T5"/>
                </a:cxn>
                <a:cxn ang="0">
                  <a:pos x="T6" y="T7"/>
                </a:cxn>
              </a:cxnLst>
              <a:rect l="0" t="0" r="r" b="b"/>
              <a:pathLst>
                <a:path w="6" h="4">
                  <a:moveTo>
                    <a:pt x="4" y="0"/>
                  </a:moveTo>
                  <a:cubicBezTo>
                    <a:pt x="3" y="1"/>
                    <a:pt x="0" y="3"/>
                    <a:pt x="2" y="4"/>
                  </a:cubicBezTo>
                  <a:cubicBezTo>
                    <a:pt x="3" y="2"/>
                    <a:pt x="4" y="3"/>
                    <a:pt x="5" y="2"/>
                  </a:cubicBezTo>
                  <a:cubicBezTo>
                    <a:pt x="5" y="1"/>
                    <a:pt x="6" y="0"/>
                    <a:pt x="4"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Freeform 37"/>
            <p:cNvSpPr>
              <a:spLocks/>
            </p:cNvSpPr>
            <p:nvPr/>
          </p:nvSpPr>
          <p:spPr bwMode="auto">
            <a:xfrm>
              <a:off x="6408738" y="3378201"/>
              <a:ext cx="71438" cy="52388"/>
            </a:xfrm>
            <a:custGeom>
              <a:avLst/>
              <a:gdLst>
                <a:gd name="T0" fmla="*/ 22 w 22"/>
                <a:gd name="T1" fmla="*/ 1 h 16"/>
                <a:gd name="T2" fmla="*/ 16 w 22"/>
                <a:gd name="T3" fmla="*/ 1 h 16"/>
                <a:gd name="T4" fmla="*/ 3 w 22"/>
                <a:gd name="T5" fmla="*/ 8 h 16"/>
                <a:gd name="T6" fmla="*/ 5 w 22"/>
                <a:gd name="T7" fmla="*/ 16 h 16"/>
                <a:gd name="T8" fmla="*/ 22 w 22"/>
                <a:gd name="T9" fmla="*/ 1 h 16"/>
              </a:gdLst>
              <a:ahLst/>
              <a:cxnLst>
                <a:cxn ang="0">
                  <a:pos x="T0" y="T1"/>
                </a:cxn>
                <a:cxn ang="0">
                  <a:pos x="T2" y="T3"/>
                </a:cxn>
                <a:cxn ang="0">
                  <a:pos x="T4" y="T5"/>
                </a:cxn>
                <a:cxn ang="0">
                  <a:pos x="T6" y="T7"/>
                </a:cxn>
                <a:cxn ang="0">
                  <a:pos x="T8" y="T9"/>
                </a:cxn>
              </a:cxnLst>
              <a:rect l="0" t="0" r="r" b="b"/>
              <a:pathLst>
                <a:path w="22" h="16">
                  <a:moveTo>
                    <a:pt x="22" y="1"/>
                  </a:moveTo>
                  <a:cubicBezTo>
                    <a:pt x="20" y="3"/>
                    <a:pt x="17" y="0"/>
                    <a:pt x="16" y="1"/>
                  </a:cubicBezTo>
                  <a:cubicBezTo>
                    <a:pt x="13" y="5"/>
                    <a:pt x="6" y="5"/>
                    <a:pt x="3" y="8"/>
                  </a:cubicBezTo>
                  <a:cubicBezTo>
                    <a:pt x="6" y="10"/>
                    <a:pt x="0" y="13"/>
                    <a:pt x="5" y="16"/>
                  </a:cubicBezTo>
                  <a:cubicBezTo>
                    <a:pt x="8" y="9"/>
                    <a:pt x="17" y="8"/>
                    <a:pt x="22"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4" name="Freeform 38"/>
            <p:cNvSpPr>
              <a:spLocks/>
            </p:cNvSpPr>
            <p:nvPr/>
          </p:nvSpPr>
          <p:spPr bwMode="auto">
            <a:xfrm>
              <a:off x="6470651" y="3397251"/>
              <a:ext cx="31750" cy="26988"/>
            </a:xfrm>
            <a:custGeom>
              <a:avLst/>
              <a:gdLst>
                <a:gd name="T0" fmla="*/ 1 w 10"/>
                <a:gd name="T1" fmla="*/ 8 h 8"/>
                <a:gd name="T2" fmla="*/ 10 w 10"/>
                <a:gd name="T3" fmla="*/ 4 h 8"/>
                <a:gd name="T4" fmla="*/ 5 w 10"/>
                <a:gd name="T5" fmla="*/ 0 h 8"/>
                <a:gd name="T6" fmla="*/ 0 w 10"/>
                <a:gd name="T7" fmla="*/ 3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6"/>
                    <a:pt x="8" y="7"/>
                    <a:pt x="10" y="4"/>
                  </a:cubicBezTo>
                  <a:cubicBezTo>
                    <a:pt x="9" y="1"/>
                    <a:pt x="5" y="3"/>
                    <a:pt x="5" y="0"/>
                  </a:cubicBezTo>
                  <a:cubicBezTo>
                    <a:pt x="3" y="2"/>
                    <a:pt x="1" y="1"/>
                    <a:pt x="0" y="3"/>
                  </a:cubicBezTo>
                  <a:cubicBezTo>
                    <a:pt x="3" y="4"/>
                    <a:pt x="1" y="6"/>
                    <a:pt x="1" y="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Freeform 39"/>
            <p:cNvSpPr>
              <a:spLocks/>
            </p:cNvSpPr>
            <p:nvPr/>
          </p:nvSpPr>
          <p:spPr bwMode="auto">
            <a:xfrm>
              <a:off x="6319838" y="3397251"/>
              <a:ext cx="30163" cy="30163"/>
            </a:xfrm>
            <a:custGeom>
              <a:avLst/>
              <a:gdLst>
                <a:gd name="T0" fmla="*/ 2 w 9"/>
                <a:gd name="T1" fmla="*/ 0 h 9"/>
                <a:gd name="T2" fmla="*/ 0 w 9"/>
                <a:gd name="T3" fmla="*/ 6 h 9"/>
                <a:gd name="T4" fmla="*/ 9 w 9"/>
                <a:gd name="T5" fmla="*/ 4 h 9"/>
                <a:gd name="T6" fmla="*/ 6 w 9"/>
                <a:gd name="T7" fmla="*/ 0 h 9"/>
                <a:gd name="T8" fmla="*/ 2 w 9"/>
                <a:gd name="T9" fmla="*/ 0 h 9"/>
              </a:gdLst>
              <a:ahLst/>
              <a:cxnLst>
                <a:cxn ang="0">
                  <a:pos x="T0" y="T1"/>
                </a:cxn>
                <a:cxn ang="0">
                  <a:pos x="T2" y="T3"/>
                </a:cxn>
                <a:cxn ang="0">
                  <a:pos x="T4" y="T5"/>
                </a:cxn>
                <a:cxn ang="0">
                  <a:pos x="T6" y="T7"/>
                </a:cxn>
                <a:cxn ang="0">
                  <a:pos x="T8" y="T9"/>
                </a:cxn>
              </a:cxnLst>
              <a:rect l="0" t="0" r="r" b="b"/>
              <a:pathLst>
                <a:path w="9" h="9">
                  <a:moveTo>
                    <a:pt x="2" y="0"/>
                  </a:moveTo>
                  <a:cubicBezTo>
                    <a:pt x="0" y="2"/>
                    <a:pt x="2" y="4"/>
                    <a:pt x="0" y="6"/>
                  </a:cubicBezTo>
                  <a:cubicBezTo>
                    <a:pt x="3" y="9"/>
                    <a:pt x="6" y="7"/>
                    <a:pt x="9" y="4"/>
                  </a:cubicBezTo>
                  <a:cubicBezTo>
                    <a:pt x="8" y="3"/>
                    <a:pt x="8" y="1"/>
                    <a:pt x="6" y="0"/>
                  </a:cubicBezTo>
                  <a:cubicBezTo>
                    <a:pt x="5" y="2"/>
                    <a:pt x="3" y="1"/>
                    <a:pt x="2"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6" name="Freeform 40"/>
            <p:cNvSpPr>
              <a:spLocks/>
            </p:cNvSpPr>
            <p:nvPr/>
          </p:nvSpPr>
          <p:spPr bwMode="auto">
            <a:xfrm>
              <a:off x="6259513" y="3384551"/>
              <a:ext cx="44450" cy="73025"/>
            </a:xfrm>
            <a:custGeom>
              <a:avLst/>
              <a:gdLst>
                <a:gd name="T0" fmla="*/ 13 w 14"/>
                <a:gd name="T1" fmla="*/ 3 h 22"/>
                <a:gd name="T2" fmla="*/ 7 w 14"/>
                <a:gd name="T3" fmla="*/ 12 h 22"/>
                <a:gd name="T4" fmla="*/ 0 w 14"/>
                <a:gd name="T5" fmla="*/ 16 h 22"/>
                <a:gd name="T6" fmla="*/ 9 w 14"/>
                <a:gd name="T7" fmla="*/ 18 h 22"/>
                <a:gd name="T8" fmla="*/ 7 w 14"/>
                <a:gd name="T9" fmla="*/ 14 h 22"/>
                <a:gd name="T10" fmla="*/ 13 w 14"/>
                <a:gd name="T11" fmla="*/ 3 h 22"/>
              </a:gdLst>
              <a:ahLst/>
              <a:cxnLst>
                <a:cxn ang="0">
                  <a:pos x="T0" y="T1"/>
                </a:cxn>
                <a:cxn ang="0">
                  <a:pos x="T2" y="T3"/>
                </a:cxn>
                <a:cxn ang="0">
                  <a:pos x="T4" y="T5"/>
                </a:cxn>
                <a:cxn ang="0">
                  <a:pos x="T6" y="T7"/>
                </a:cxn>
                <a:cxn ang="0">
                  <a:pos x="T8" y="T9"/>
                </a:cxn>
                <a:cxn ang="0">
                  <a:pos x="T10" y="T11"/>
                </a:cxn>
              </a:cxnLst>
              <a:rect l="0" t="0" r="r" b="b"/>
              <a:pathLst>
                <a:path w="14" h="22">
                  <a:moveTo>
                    <a:pt x="13" y="3"/>
                  </a:moveTo>
                  <a:cubicBezTo>
                    <a:pt x="9" y="0"/>
                    <a:pt x="6" y="9"/>
                    <a:pt x="7" y="12"/>
                  </a:cubicBezTo>
                  <a:cubicBezTo>
                    <a:pt x="4" y="10"/>
                    <a:pt x="3" y="16"/>
                    <a:pt x="0" y="16"/>
                  </a:cubicBezTo>
                  <a:cubicBezTo>
                    <a:pt x="1" y="22"/>
                    <a:pt x="5" y="18"/>
                    <a:pt x="9" y="18"/>
                  </a:cubicBezTo>
                  <a:cubicBezTo>
                    <a:pt x="10" y="17"/>
                    <a:pt x="7" y="16"/>
                    <a:pt x="7" y="14"/>
                  </a:cubicBezTo>
                  <a:cubicBezTo>
                    <a:pt x="8" y="11"/>
                    <a:pt x="14" y="7"/>
                    <a:pt x="13"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7" name="Freeform 41"/>
            <p:cNvSpPr>
              <a:spLocks/>
            </p:cNvSpPr>
            <p:nvPr/>
          </p:nvSpPr>
          <p:spPr bwMode="auto">
            <a:xfrm>
              <a:off x="6300788" y="3406776"/>
              <a:ext cx="9525" cy="14288"/>
            </a:xfrm>
            <a:custGeom>
              <a:avLst/>
              <a:gdLst>
                <a:gd name="T0" fmla="*/ 2 w 3"/>
                <a:gd name="T1" fmla="*/ 3 h 4"/>
                <a:gd name="T2" fmla="*/ 3 w 3"/>
                <a:gd name="T3" fmla="*/ 1 h 4"/>
                <a:gd name="T4" fmla="*/ 1 w 3"/>
                <a:gd name="T5" fmla="*/ 0 h 4"/>
                <a:gd name="T6" fmla="*/ 2 w 3"/>
                <a:gd name="T7" fmla="*/ 3 h 4"/>
              </a:gdLst>
              <a:ahLst/>
              <a:cxnLst>
                <a:cxn ang="0">
                  <a:pos x="T0" y="T1"/>
                </a:cxn>
                <a:cxn ang="0">
                  <a:pos x="T2" y="T3"/>
                </a:cxn>
                <a:cxn ang="0">
                  <a:pos x="T4" y="T5"/>
                </a:cxn>
                <a:cxn ang="0">
                  <a:pos x="T6" y="T7"/>
                </a:cxn>
              </a:cxnLst>
              <a:rect l="0" t="0" r="r" b="b"/>
              <a:pathLst>
                <a:path w="3" h="4">
                  <a:moveTo>
                    <a:pt x="2" y="3"/>
                  </a:moveTo>
                  <a:cubicBezTo>
                    <a:pt x="2" y="3"/>
                    <a:pt x="2" y="2"/>
                    <a:pt x="3" y="1"/>
                  </a:cubicBezTo>
                  <a:cubicBezTo>
                    <a:pt x="2" y="1"/>
                    <a:pt x="2" y="0"/>
                    <a:pt x="1" y="0"/>
                  </a:cubicBezTo>
                  <a:cubicBezTo>
                    <a:pt x="0" y="1"/>
                    <a:pt x="1" y="4"/>
                    <a:pt x="2"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8" name="Freeform 42"/>
            <p:cNvSpPr>
              <a:spLocks/>
            </p:cNvSpPr>
            <p:nvPr/>
          </p:nvSpPr>
          <p:spPr bwMode="auto">
            <a:xfrm>
              <a:off x="6291263" y="3427413"/>
              <a:ext cx="15875" cy="15875"/>
            </a:xfrm>
            <a:custGeom>
              <a:avLst/>
              <a:gdLst>
                <a:gd name="T0" fmla="*/ 0 w 5"/>
                <a:gd name="T1" fmla="*/ 5 h 5"/>
                <a:gd name="T2" fmla="*/ 4 w 5"/>
                <a:gd name="T3" fmla="*/ 3 h 5"/>
                <a:gd name="T4" fmla="*/ 4 w 5"/>
                <a:gd name="T5" fmla="*/ 0 h 5"/>
                <a:gd name="T6" fmla="*/ 0 w 5"/>
                <a:gd name="T7" fmla="*/ 5 h 5"/>
              </a:gdLst>
              <a:ahLst/>
              <a:cxnLst>
                <a:cxn ang="0">
                  <a:pos x="T0" y="T1"/>
                </a:cxn>
                <a:cxn ang="0">
                  <a:pos x="T2" y="T3"/>
                </a:cxn>
                <a:cxn ang="0">
                  <a:pos x="T4" y="T5"/>
                </a:cxn>
                <a:cxn ang="0">
                  <a:pos x="T6" y="T7"/>
                </a:cxn>
              </a:cxnLst>
              <a:rect l="0" t="0" r="r" b="b"/>
              <a:pathLst>
                <a:path w="5" h="5">
                  <a:moveTo>
                    <a:pt x="0" y="5"/>
                  </a:moveTo>
                  <a:cubicBezTo>
                    <a:pt x="1" y="3"/>
                    <a:pt x="3" y="5"/>
                    <a:pt x="4" y="3"/>
                  </a:cubicBezTo>
                  <a:cubicBezTo>
                    <a:pt x="5" y="2"/>
                    <a:pt x="4" y="1"/>
                    <a:pt x="4" y="0"/>
                  </a:cubicBezTo>
                  <a:cubicBezTo>
                    <a:pt x="1" y="0"/>
                    <a:pt x="0" y="3"/>
                    <a:pt x="0" y="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9" name="Freeform 43"/>
            <p:cNvSpPr>
              <a:spLocks/>
            </p:cNvSpPr>
            <p:nvPr/>
          </p:nvSpPr>
          <p:spPr bwMode="auto">
            <a:xfrm>
              <a:off x="6118226" y="3400426"/>
              <a:ext cx="157163" cy="63500"/>
            </a:xfrm>
            <a:custGeom>
              <a:avLst/>
              <a:gdLst>
                <a:gd name="T0" fmla="*/ 44 w 48"/>
                <a:gd name="T1" fmla="*/ 2 h 19"/>
                <a:gd name="T2" fmla="*/ 37 w 48"/>
                <a:gd name="T3" fmla="*/ 7 h 19"/>
                <a:gd name="T4" fmla="*/ 39 w 48"/>
                <a:gd name="T5" fmla="*/ 0 h 19"/>
                <a:gd name="T6" fmla="*/ 32 w 48"/>
                <a:gd name="T7" fmla="*/ 8 h 19"/>
                <a:gd name="T8" fmla="*/ 30 w 48"/>
                <a:gd name="T9" fmla="*/ 7 h 19"/>
                <a:gd name="T10" fmla="*/ 30 w 48"/>
                <a:gd name="T11" fmla="*/ 3 h 19"/>
                <a:gd name="T12" fmla="*/ 26 w 48"/>
                <a:gd name="T13" fmla="*/ 3 h 19"/>
                <a:gd name="T14" fmla="*/ 17 w 48"/>
                <a:gd name="T15" fmla="*/ 6 h 19"/>
                <a:gd name="T16" fmla="*/ 14 w 48"/>
                <a:gd name="T17" fmla="*/ 2 h 19"/>
                <a:gd name="T18" fmla="*/ 4 w 48"/>
                <a:gd name="T19" fmla="*/ 15 h 19"/>
                <a:gd name="T20" fmla="*/ 2 w 48"/>
                <a:gd name="T21" fmla="*/ 18 h 19"/>
                <a:gd name="T22" fmla="*/ 8 w 48"/>
                <a:gd name="T23" fmla="*/ 19 h 19"/>
                <a:gd name="T24" fmla="*/ 11 w 48"/>
                <a:gd name="T25" fmla="*/ 7 h 19"/>
                <a:gd name="T26" fmla="*/ 15 w 48"/>
                <a:gd name="T27" fmla="*/ 18 h 19"/>
                <a:gd name="T28" fmla="*/ 19 w 48"/>
                <a:gd name="T29" fmla="*/ 10 h 19"/>
                <a:gd name="T30" fmla="*/ 16 w 48"/>
                <a:gd name="T31" fmla="*/ 8 h 19"/>
                <a:gd name="T32" fmla="*/ 19 w 48"/>
                <a:gd name="T33" fmla="*/ 8 h 19"/>
                <a:gd name="T34" fmla="*/ 22 w 48"/>
                <a:gd name="T35" fmla="*/ 12 h 19"/>
                <a:gd name="T36" fmla="*/ 27 w 48"/>
                <a:gd name="T37" fmla="*/ 7 h 19"/>
                <a:gd name="T38" fmla="*/ 28 w 48"/>
                <a:gd name="T39" fmla="*/ 12 h 19"/>
                <a:gd name="T40" fmla="*/ 25 w 48"/>
                <a:gd name="T41" fmla="*/ 17 h 19"/>
                <a:gd name="T42" fmla="*/ 31 w 48"/>
                <a:gd name="T43" fmla="*/ 16 h 19"/>
                <a:gd name="T44" fmla="*/ 29 w 48"/>
                <a:gd name="T45" fmla="*/ 13 h 19"/>
                <a:gd name="T46" fmla="*/ 33 w 48"/>
                <a:gd name="T47" fmla="*/ 9 h 19"/>
                <a:gd name="T48" fmla="*/ 35 w 48"/>
                <a:gd name="T49" fmla="*/ 14 h 19"/>
                <a:gd name="T50" fmla="*/ 48 w 48"/>
                <a:gd name="T51" fmla="*/ 5 h 19"/>
                <a:gd name="T52" fmla="*/ 44 w 4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9">
                  <a:moveTo>
                    <a:pt x="44" y="2"/>
                  </a:moveTo>
                  <a:cubicBezTo>
                    <a:pt x="41" y="5"/>
                    <a:pt x="41" y="8"/>
                    <a:pt x="37" y="7"/>
                  </a:cubicBezTo>
                  <a:cubicBezTo>
                    <a:pt x="35" y="4"/>
                    <a:pt x="38" y="2"/>
                    <a:pt x="39" y="0"/>
                  </a:cubicBezTo>
                  <a:cubicBezTo>
                    <a:pt x="35" y="0"/>
                    <a:pt x="35" y="4"/>
                    <a:pt x="32" y="8"/>
                  </a:cubicBezTo>
                  <a:cubicBezTo>
                    <a:pt x="31" y="8"/>
                    <a:pt x="31" y="8"/>
                    <a:pt x="30" y="7"/>
                  </a:cubicBezTo>
                  <a:cubicBezTo>
                    <a:pt x="31" y="6"/>
                    <a:pt x="32" y="4"/>
                    <a:pt x="30" y="3"/>
                  </a:cubicBezTo>
                  <a:cubicBezTo>
                    <a:pt x="29" y="4"/>
                    <a:pt x="26" y="6"/>
                    <a:pt x="26" y="3"/>
                  </a:cubicBezTo>
                  <a:cubicBezTo>
                    <a:pt x="23" y="5"/>
                    <a:pt x="20" y="4"/>
                    <a:pt x="17" y="6"/>
                  </a:cubicBezTo>
                  <a:cubicBezTo>
                    <a:pt x="15" y="5"/>
                    <a:pt x="15" y="3"/>
                    <a:pt x="14" y="2"/>
                  </a:cubicBezTo>
                  <a:cubicBezTo>
                    <a:pt x="8" y="2"/>
                    <a:pt x="2" y="9"/>
                    <a:pt x="4" y="15"/>
                  </a:cubicBezTo>
                  <a:cubicBezTo>
                    <a:pt x="2" y="15"/>
                    <a:pt x="0" y="16"/>
                    <a:pt x="2" y="18"/>
                  </a:cubicBezTo>
                  <a:cubicBezTo>
                    <a:pt x="4" y="17"/>
                    <a:pt x="6" y="18"/>
                    <a:pt x="8" y="19"/>
                  </a:cubicBezTo>
                  <a:cubicBezTo>
                    <a:pt x="10" y="15"/>
                    <a:pt x="5" y="10"/>
                    <a:pt x="11" y="7"/>
                  </a:cubicBezTo>
                  <a:cubicBezTo>
                    <a:pt x="15" y="10"/>
                    <a:pt x="12" y="14"/>
                    <a:pt x="15" y="18"/>
                  </a:cubicBezTo>
                  <a:cubicBezTo>
                    <a:pt x="15" y="14"/>
                    <a:pt x="17" y="13"/>
                    <a:pt x="19" y="10"/>
                  </a:cubicBezTo>
                  <a:cubicBezTo>
                    <a:pt x="18" y="8"/>
                    <a:pt x="16" y="9"/>
                    <a:pt x="16" y="8"/>
                  </a:cubicBezTo>
                  <a:cubicBezTo>
                    <a:pt x="17" y="7"/>
                    <a:pt x="18" y="7"/>
                    <a:pt x="19" y="8"/>
                  </a:cubicBezTo>
                  <a:cubicBezTo>
                    <a:pt x="20" y="9"/>
                    <a:pt x="20" y="11"/>
                    <a:pt x="22" y="12"/>
                  </a:cubicBezTo>
                  <a:cubicBezTo>
                    <a:pt x="24" y="11"/>
                    <a:pt x="25" y="7"/>
                    <a:pt x="27" y="7"/>
                  </a:cubicBezTo>
                  <a:cubicBezTo>
                    <a:pt x="29" y="9"/>
                    <a:pt x="28" y="10"/>
                    <a:pt x="28" y="12"/>
                  </a:cubicBezTo>
                  <a:cubicBezTo>
                    <a:pt x="25" y="12"/>
                    <a:pt x="24" y="15"/>
                    <a:pt x="25" y="17"/>
                  </a:cubicBezTo>
                  <a:cubicBezTo>
                    <a:pt x="27" y="14"/>
                    <a:pt x="28" y="18"/>
                    <a:pt x="31" y="16"/>
                  </a:cubicBezTo>
                  <a:cubicBezTo>
                    <a:pt x="30" y="15"/>
                    <a:pt x="28" y="14"/>
                    <a:pt x="29" y="13"/>
                  </a:cubicBezTo>
                  <a:cubicBezTo>
                    <a:pt x="30" y="12"/>
                    <a:pt x="31" y="9"/>
                    <a:pt x="33" y="9"/>
                  </a:cubicBezTo>
                  <a:cubicBezTo>
                    <a:pt x="35" y="11"/>
                    <a:pt x="32" y="13"/>
                    <a:pt x="35" y="14"/>
                  </a:cubicBezTo>
                  <a:cubicBezTo>
                    <a:pt x="40" y="11"/>
                    <a:pt x="43" y="7"/>
                    <a:pt x="48" y="5"/>
                  </a:cubicBezTo>
                  <a:cubicBezTo>
                    <a:pt x="46" y="3"/>
                    <a:pt x="46" y="2"/>
                    <a:pt x="44" y="2"/>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0" name="Freeform 44"/>
            <p:cNvSpPr>
              <a:spLocks/>
            </p:cNvSpPr>
            <p:nvPr/>
          </p:nvSpPr>
          <p:spPr bwMode="auto">
            <a:xfrm>
              <a:off x="6030913" y="3433763"/>
              <a:ext cx="19050" cy="17463"/>
            </a:xfrm>
            <a:custGeom>
              <a:avLst/>
              <a:gdLst>
                <a:gd name="T0" fmla="*/ 4 w 6"/>
                <a:gd name="T1" fmla="*/ 5 h 5"/>
                <a:gd name="T2" fmla="*/ 6 w 6"/>
                <a:gd name="T3" fmla="*/ 3 h 5"/>
                <a:gd name="T4" fmla="*/ 0 w 6"/>
                <a:gd name="T5" fmla="*/ 2 h 5"/>
                <a:gd name="T6" fmla="*/ 4 w 6"/>
                <a:gd name="T7" fmla="*/ 5 h 5"/>
              </a:gdLst>
              <a:ahLst/>
              <a:cxnLst>
                <a:cxn ang="0">
                  <a:pos x="T0" y="T1"/>
                </a:cxn>
                <a:cxn ang="0">
                  <a:pos x="T2" y="T3"/>
                </a:cxn>
                <a:cxn ang="0">
                  <a:pos x="T4" y="T5"/>
                </a:cxn>
                <a:cxn ang="0">
                  <a:pos x="T6" y="T7"/>
                </a:cxn>
              </a:cxnLst>
              <a:rect l="0" t="0" r="r" b="b"/>
              <a:pathLst>
                <a:path w="6" h="5">
                  <a:moveTo>
                    <a:pt x="4" y="5"/>
                  </a:moveTo>
                  <a:cubicBezTo>
                    <a:pt x="4" y="4"/>
                    <a:pt x="5" y="3"/>
                    <a:pt x="6" y="3"/>
                  </a:cubicBezTo>
                  <a:cubicBezTo>
                    <a:pt x="3" y="1"/>
                    <a:pt x="1" y="0"/>
                    <a:pt x="0" y="2"/>
                  </a:cubicBezTo>
                  <a:cubicBezTo>
                    <a:pt x="0" y="3"/>
                    <a:pt x="2" y="3"/>
                    <a:pt x="4" y="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1" name="Freeform 45"/>
            <p:cNvSpPr>
              <a:spLocks/>
            </p:cNvSpPr>
            <p:nvPr/>
          </p:nvSpPr>
          <p:spPr bwMode="auto">
            <a:xfrm>
              <a:off x="5862638" y="3440113"/>
              <a:ext cx="71438" cy="39688"/>
            </a:xfrm>
            <a:custGeom>
              <a:avLst/>
              <a:gdLst>
                <a:gd name="T0" fmla="*/ 22 w 22"/>
                <a:gd name="T1" fmla="*/ 1 h 12"/>
                <a:gd name="T2" fmla="*/ 18 w 22"/>
                <a:gd name="T3" fmla="*/ 0 h 12"/>
                <a:gd name="T4" fmla="*/ 11 w 22"/>
                <a:gd name="T5" fmla="*/ 7 h 12"/>
                <a:gd name="T6" fmla="*/ 10 w 22"/>
                <a:gd name="T7" fmla="*/ 1 h 12"/>
                <a:gd name="T8" fmla="*/ 7 w 22"/>
                <a:gd name="T9" fmla="*/ 1 h 12"/>
                <a:gd name="T10" fmla="*/ 2 w 22"/>
                <a:gd name="T11" fmla="*/ 12 h 12"/>
                <a:gd name="T12" fmla="*/ 4 w 22"/>
                <a:gd name="T13" fmla="*/ 12 h 12"/>
                <a:gd name="T14" fmla="*/ 9 w 22"/>
                <a:gd name="T15" fmla="*/ 7 h 12"/>
                <a:gd name="T16" fmla="*/ 10 w 22"/>
                <a:gd name="T17" fmla="*/ 11 h 12"/>
                <a:gd name="T18" fmla="*/ 22 w 22"/>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2">
                  <a:moveTo>
                    <a:pt x="22" y="1"/>
                  </a:moveTo>
                  <a:cubicBezTo>
                    <a:pt x="21" y="0"/>
                    <a:pt x="20" y="0"/>
                    <a:pt x="18" y="0"/>
                  </a:cubicBezTo>
                  <a:cubicBezTo>
                    <a:pt x="16" y="1"/>
                    <a:pt x="14" y="8"/>
                    <a:pt x="11" y="7"/>
                  </a:cubicBezTo>
                  <a:cubicBezTo>
                    <a:pt x="11" y="5"/>
                    <a:pt x="11" y="3"/>
                    <a:pt x="10" y="1"/>
                  </a:cubicBezTo>
                  <a:cubicBezTo>
                    <a:pt x="9" y="2"/>
                    <a:pt x="8" y="1"/>
                    <a:pt x="7" y="1"/>
                  </a:cubicBezTo>
                  <a:cubicBezTo>
                    <a:pt x="6" y="6"/>
                    <a:pt x="0" y="8"/>
                    <a:pt x="2" y="12"/>
                  </a:cubicBezTo>
                  <a:cubicBezTo>
                    <a:pt x="2" y="12"/>
                    <a:pt x="3" y="12"/>
                    <a:pt x="4" y="12"/>
                  </a:cubicBezTo>
                  <a:cubicBezTo>
                    <a:pt x="6" y="10"/>
                    <a:pt x="5" y="7"/>
                    <a:pt x="9" y="7"/>
                  </a:cubicBezTo>
                  <a:cubicBezTo>
                    <a:pt x="9" y="8"/>
                    <a:pt x="10" y="9"/>
                    <a:pt x="10" y="11"/>
                  </a:cubicBezTo>
                  <a:cubicBezTo>
                    <a:pt x="16" y="12"/>
                    <a:pt x="19" y="3"/>
                    <a:pt x="22"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2" name="Freeform 46"/>
            <p:cNvSpPr>
              <a:spLocks/>
            </p:cNvSpPr>
            <p:nvPr/>
          </p:nvSpPr>
          <p:spPr bwMode="auto">
            <a:xfrm>
              <a:off x="5953126" y="3476626"/>
              <a:ext cx="9525" cy="11113"/>
            </a:xfrm>
            <a:custGeom>
              <a:avLst/>
              <a:gdLst>
                <a:gd name="T0" fmla="*/ 0 w 3"/>
                <a:gd name="T1" fmla="*/ 2 h 3"/>
                <a:gd name="T2" fmla="*/ 3 w 3"/>
                <a:gd name="T3" fmla="*/ 2 h 3"/>
                <a:gd name="T4" fmla="*/ 0 w 3"/>
                <a:gd name="T5" fmla="*/ 2 h 3"/>
              </a:gdLst>
              <a:ahLst/>
              <a:cxnLst>
                <a:cxn ang="0">
                  <a:pos x="T0" y="T1"/>
                </a:cxn>
                <a:cxn ang="0">
                  <a:pos x="T2" y="T3"/>
                </a:cxn>
                <a:cxn ang="0">
                  <a:pos x="T4" y="T5"/>
                </a:cxn>
              </a:cxnLst>
              <a:rect l="0" t="0" r="r" b="b"/>
              <a:pathLst>
                <a:path w="3" h="3">
                  <a:moveTo>
                    <a:pt x="0" y="2"/>
                  </a:moveTo>
                  <a:cubicBezTo>
                    <a:pt x="0" y="3"/>
                    <a:pt x="2" y="3"/>
                    <a:pt x="3" y="2"/>
                  </a:cubicBezTo>
                  <a:cubicBezTo>
                    <a:pt x="2" y="1"/>
                    <a:pt x="1" y="0"/>
                    <a:pt x="0" y="2"/>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3" name="Freeform 47"/>
            <p:cNvSpPr>
              <a:spLocks/>
            </p:cNvSpPr>
            <p:nvPr/>
          </p:nvSpPr>
          <p:spPr bwMode="auto">
            <a:xfrm>
              <a:off x="5816601" y="3443288"/>
              <a:ext cx="55563" cy="53975"/>
            </a:xfrm>
            <a:custGeom>
              <a:avLst/>
              <a:gdLst>
                <a:gd name="T0" fmla="*/ 9 w 17"/>
                <a:gd name="T1" fmla="*/ 9 h 16"/>
                <a:gd name="T2" fmla="*/ 17 w 17"/>
                <a:gd name="T3" fmla="*/ 4 h 16"/>
                <a:gd name="T4" fmla="*/ 16 w 17"/>
                <a:gd name="T5" fmla="*/ 1 h 16"/>
                <a:gd name="T6" fmla="*/ 11 w 17"/>
                <a:gd name="T7" fmla="*/ 2 h 16"/>
                <a:gd name="T8" fmla="*/ 10 w 17"/>
                <a:gd name="T9" fmla="*/ 7 h 16"/>
                <a:gd name="T10" fmla="*/ 10 w 17"/>
                <a:gd name="T11" fmla="*/ 3 h 16"/>
                <a:gd name="T12" fmla="*/ 0 w 17"/>
                <a:gd name="T13" fmla="*/ 8 h 16"/>
                <a:gd name="T14" fmla="*/ 5 w 17"/>
                <a:gd name="T15" fmla="*/ 9 h 16"/>
                <a:gd name="T16" fmla="*/ 1 w 17"/>
                <a:gd name="T17" fmla="*/ 15 h 16"/>
                <a:gd name="T18" fmla="*/ 10 w 17"/>
                <a:gd name="T19" fmla="*/ 15 h 16"/>
                <a:gd name="T20" fmla="*/ 11 w 17"/>
                <a:gd name="T21" fmla="*/ 12 h 16"/>
                <a:gd name="T22" fmla="*/ 9 w 17"/>
                <a:gd name="T2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6">
                  <a:moveTo>
                    <a:pt x="9" y="9"/>
                  </a:moveTo>
                  <a:cubicBezTo>
                    <a:pt x="12" y="8"/>
                    <a:pt x="13" y="4"/>
                    <a:pt x="17" y="4"/>
                  </a:cubicBezTo>
                  <a:cubicBezTo>
                    <a:pt x="15" y="3"/>
                    <a:pt x="17" y="2"/>
                    <a:pt x="16" y="1"/>
                  </a:cubicBezTo>
                  <a:cubicBezTo>
                    <a:pt x="15" y="1"/>
                    <a:pt x="13" y="0"/>
                    <a:pt x="11" y="2"/>
                  </a:cubicBezTo>
                  <a:cubicBezTo>
                    <a:pt x="12" y="3"/>
                    <a:pt x="13" y="7"/>
                    <a:pt x="10" y="7"/>
                  </a:cubicBezTo>
                  <a:cubicBezTo>
                    <a:pt x="10" y="5"/>
                    <a:pt x="12" y="5"/>
                    <a:pt x="10" y="3"/>
                  </a:cubicBezTo>
                  <a:cubicBezTo>
                    <a:pt x="7" y="5"/>
                    <a:pt x="1" y="4"/>
                    <a:pt x="0" y="8"/>
                  </a:cubicBezTo>
                  <a:cubicBezTo>
                    <a:pt x="1" y="8"/>
                    <a:pt x="3" y="6"/>
                    <a:pt x="5" y="9"/>
                  </a:cubicBezTo>
                  <a:cubicBezTo>
                    <a:pt x="6" y="12"/>
                    <a:pt x="3" y="13"/>
                    <a:pt x="1" y="15"/>
                  </a:cubicBezTo>
                  <a:cubicBezTo>
                    <a:pt x="4" y="16"/>
                    <a:pt x="7" y="14"/>
                    <a:pt x="10" y="15"/>
                  </a:cubicBezTo>
                  <a:cubicBezTo>
                    <a:pt x="11" y="14"/>
                    <a:pt x="12" y="13"/>
                    <a:pt x="11" y="12"/>
                  </a:cubicBezTo>
                  <a:cubicBezTo>
                    <a:pt x="10" y="13"/>
                    <a:pt x="8" y="10"/>
                    <a:pt x="9" y="9"/>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4" name="Freeform 48"/>
            <p:cNvSpPr>
              <a:spLocks/>
            </p:cNvSpPr>
            <p:nvPr/>
          </p:nvSpPr>
          <p:spPr bwMode="auto">
            <a:xfrm>
              <a:off x="5894388" y="3479801"/>
              <a:ext cx="22225" cy="17463"/>
            </a:xfrm>
            <a:custGeom>
              <a:avLst/>
              <a:gdLst>
                <a:gd name="T0" fmla="*/ 2 w 7"/>
                <a:gd name="T1" fmla="*/ 0 h 5"/>
                <a:gd name="T2" fmla="*/ 0 w 7"/>
                <a:gd name="T3" fmla="*/ 3 h 5"/>
                <a:gd name="T4" fmla="*/ 7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1" y="1"/>
                    <a:pt x="2" y="2"/>
                    <a:pt x="0" y="3"/>
                  </a:cubicBezTo>
                  <a:cubicBezTo>
                    <a:pt x="3" y="4"/>
                    <a:pt x="6" y="5"/>
                    <a:pt x="7" y="2"/>
                  </a:cubicBezTo>
                  <a:cubicBezTo>
                    <a:pt x="5" y="0"/>
                    <a:pt x="4" y="2"/>
                    <a:pt x="2"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5" name="Freeform 49"/>
            <p:cNvSpPr>
              <a:spLocks/>
            </p:cNvSpPr>
            <p:nvPr/>
          </p:nvSpPr>
          <p:spPr bwMode="auto">
            <a:xfrm>
              <a:off x="5735638" y="3451226"/>
              <a:ext cx="84138" cy="61913"/>
            </a:xfrm>
            <a:custGeom>
              <a:avLst/>
              <a:gdLst>
                <a:gd name="T0" fmla="*/ 21 w 26"/>
                <a:gd name="T1" fmla="*/ 1 h 19"/>
                <a:gd name="T2" fmla="*/ 19 w 26"/>
                <a:gd name="T3" fmla="*/ 0 h 19"/>
                <a:gd name="T4" fmla="*/ 15 w 26"/>
                <a:gd name="T5" fmla="*/ 2 h 19"/>
                <a:gd name="T6" fmla="*/ 11 w 26"/>
                <a:gd name="T7" fmla="*/ 5 h 19"/>
                <a:gd name="T8" fmla="*/ 9 w 26"/>
                <a:gd name="T9" fmla="*/ 2 h 19"/>
                <a:gd name="T10" fmla="*/ 5 w 26"/>
                <a:gd name="T11" fmla="*/ 11 h 19"/>
                <a:gd name="T12" fmla="*/ 4 w 26"/>
                <a:gd name="T13" fmla="*/ 9 h 19"/>
                <a:gd name="T14" fmla="*/ 2 w 26"/>
                <a:gd name="T15" fmla="*/ 14 h 19"/>
                <a:gd name="T16" fmla="*/ 5 w 26"/>
                <a:gd name="T17" fmla="*/ 12 h 19"/>
                <a:gd name="T18" fmla="*/ 6 w 26"/>
                <a:gd name="T19" fmla="*/ 16 h 19"/>
                <a:gd name="T20" fmla="*/ 12 w 26"/>
                <a:gd name="T21" fmla="*/ 12 h 19"/>
                <a:gd name="T22" fmla="*/ 17 w 26"/>
                <a:gd name="T23" fmla="*/ 10 h 19"/>
                <a:gd name="T24" fmla="*/ 14 w 26"/>
                <a:gd name="T25" fmla="*/ 8 h 19"/>
                <a:gd name="T26" fmla="*/ 15 w 26"/>
                <a:gd name="T27" fmla="*/ 7 h 19"/>
                <a:gd name="T28" fmla="*/ 20 w 26"/>
                <a:gd name="T29" fmla="*/ 5 h 19"/>
                <a:gd name="T30" fmla="*/ 20 w 26"/>
                <a:gd name="T31" fmla="*/ 11 h 19"/>
                <a:gd name="T32" fmla="*/ 26 w 26"/>
                <a:gd name="T33" fmla="*/ 14 h 19"/>
                <a:gd name="T34" fmla="*/ 21 w 26"/>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9">
                  <a:moveTo>
                    <a:pt x="21" y="1"/>
                  </a:moveTo>
                  <a:cubicBezTo>
                    <a:pt x="20" y="1"/>
                    <a:pt x="20" y="0"/>
                    <a:pt x="19" y="0"/>
                  </a:cubicBezTo>
                  <a:cubicBezTo>
                    <a:pt x="18" y="2"/>
                    <a:pt x="16" y="0"/>
                    <a:pt x="15" y="2"/>
                  </a:cubicBezTo>
                  <a:cubicBezTo>
                    <a:pt x="17" y="4"/>
                    <a:pt x="12" y="6"/>
                    <a:pt x="11" y="5"/>
                  </a:cubicBezTo>
                  <a:cubicBezTo>
                    <a:pt x="10" y="4"/>
                    <a:pt x="11" y="2"/>
                    <a:pt x="9" y="2"/>
                  </a:cubicBezTo>
                  <a:cubicBezTo>
                    <a:pt x="7" y="5"/>
                    <a:pt x="8" y="8"/>
                    <a:pt x="5" y="11"/>
                  </a:cubicBezTo>
                  <a:cubicBezTo>
                    <a:pt x="5" y="10"/>
                    <a:pt x="4" y="10"/>
                    <a:pt x="4" y="9"/>
                  </a:cubicBezTo>
                  <a:cubicBezTo>
                    <a:pt x="3" y="11"/>
                    <a:pt x="0" y="13"/>
                    <a:pt x="2" y="14"/>
                  </a:cubicBezTo>
                  <a:cubicBezTo>
                    <a:pt x="3" y="14"/>
                    <a:pt x="4" y="11"/>
                    <a:pt x="5" y="12"/>
                  </a:cubicBezTo>
                  <a:cubicBezTo>
                    <a:pt x="6" y="14"/>
                    <a:pt x="7" y="15"/>
                    <a:pt x="6" y="16"/>
                  </a:cubicBezTo>
                  <a:cubicBezTo>
                    <a:pt x="9" y="19"/>
                    <a:pt x="10" y="13"/>
                    <a:pt x="12" y="12"/>
                  </a:cubicBezTo>
                  <a:cubicBezTo>
                    <a:pt x="13" y="15"/>
                    <a:pt x="17" y="13"/>
                    <a:pt x="17" y="10"/>
                  </a:cubicBezTo>
                  <a:cubicBezTo>
                    <a:pt x="17" y="8"/>
                    <a:pt x="14" y="10"/>
                    <a:pt x="14" y="8"/>
                  </a:cubicBezTo>
                  <a:cubicBezTo>
                    <a:pt x="15" y="8"/>
                    <a:pt x="14" y="8"/>
                    <a:pt x="15" y="7"/>
                  </a:cubicBezTo>
                  <a:cubicBezTo>
                    <a:pt x="16" y="6"/>
                    <a:pt x="18" y="6"/>
                    <a:pt x="20" y="5"/>
                  </a:cubicBezTo>
                  <a:cubicBezTo>
                    <a:pt x="21" y="7"/>
                    <a:pt x="21" y="9"/>
                    <a:pt x="20" y="11"/>
                  </a:cubicBezTo>
                  <a:cubicBezTo>
                    <a:pt x="22" y="12"/>
                    <a:pt x="23" y="16"/>
                    <a:pt x="26" y="14"/>
                  </a:cubicBezTo>
                  <a:cubicBezTo>
                    <a:pt x="25" y="9"/>
                    <a:pt x="20" y="6"/>
                    <a:pt x="21"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6" name="Freeform 50"/>
            <p:cNvSpPr>
              <a:spLocks/>
            </p:cNvSpPr>
            <p:nvPr/>
          </p:nvSpPr>
          <p:spPr bwMode="auto">
            <a:xfrm>
              <a:off x="5791201" y="3494088"/>
              <a:ext cx="9525" cy="9525"/>
            </a:xfrm>
            <a:custGeom>
              <a:avLst/>
              <a:gdLst>
                <a:gd name="T0" fmla="*/ 1 w 3"/>
                <a:gd name="T1" fmla="*/ 3 h 3"/>
                <a:gd name="T2" fmla="*/ 3 w 3"/>
                <a:gd name="T3" fmla="*/ 1 h 3"/>
                <a:gd name="T4" fmla="*/ 2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1" y="3"/>
                    <a:pt x="2" y="3"/>
                    <a:pt x="3" y="1"/>
                  </a:cubicBezTo>
                  <a:cubicBezTo>
                    <a:pt x="3" y="1"/>
                    <a:pt x="2" y="1"/>
                    <a:pt x="2" y="0"/>
                  </a:cubicBezTo>
                  <a:cubicBezTo>
                    <a:pt x="1" y="1"/>
                    <a:pt x="0" y="3"/>
                    <a:pt x="1"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7" name="Freeform 51"/>
            <p:cNvSpPr>
              <a:spLocks/>
            </p:cNvSpPr>
            <p:nvPr/>
          </p:nvSpPr>
          <p:spPr bwMode="auto">
            <a:xfrm>
              <a:off x="5719763" y="3497263"/>
              <a:ext cx="12700" cy="12700"/>
            </a:xfrm>
            <a:custGeom>
              <a:avLst/>
              <a:gdLst>
                <a:gd name="T0" fmla="*/ 1 w 4"/>
                <a:gd name="T1" fmla="*/ 3 h 4"/>
                <a:gd name="T2" fmla="*/ 4 w 4"/>
                <a:gd name="T3" fmla="*/ 2 h 4"/>
                <a:gd name="T4" fmla="*/ 2 w 4"/>
                <a:gd name="T5" fmla="*/ 0 h 4"/>
                <a:gd name="T6" fmla="*/ 1 w 4"/>
                <a:gd name="T7" fmla="*/ 3 h 4"/>
              </a:gdLst>
              <a:ahLst/>
              <a:cxnLst>
                <a:cxn ang="0">
                  <a:pos x="T0" y="T1"/>
                </a:cxn>
                <a:cxn ang="0">
                  <a:pos x="T2" y="T3"/>
                </a:cxn>
                <a:cxn ang="0">
                  <a:pos x="T4" y="T5"/>
                </a:cxn>
                <a:cxn ang="0">
                  <a:pos x="T6" y="T7"/>
                </a:cxn>
              </a:cxnLst>
              <a:rect l="0" t="0" r="r" b="b"/>
              <a:pathLst>
                <a:path w="4" h="4">
                  <a:moveTo>
                    <a:pt x="1" y="3"/>
                  </a:moveTo>
                  <a:cubicBezTo>
                    <a:pt x="2" y="2"/>
                    <a:pt x="3" y="4"/>
                    <a:pt x="4" y="2"/>
                  </a:cubicBezTo>
                  <a:cubicBezTo>
                    <a:pt x="4" y="1"/>
                    <a:pt x="3" y="0"/>
                    <a:pt x="2" y="0"/>
                  </a:cubicBezTo>
                  <a:cubicBezTo>
                    <a:pt x="1" y="1"/>
                    <a:pt x="0" y="2"/>
                    <a:pt x="1"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8" name="Freeform 52"/>
            <p:cNvSpPr>
              <a:spLocks/>
            </p:cNvSpPr>
            <p:nvPr/>
          </p:nvSpPr>
          <p:spPr bwMode="auto">
            <a:xfrm>
              <a:off x="5595938" y="3473451"/>
              <a:ext cx="9525" cy="14288"/>
            </a:xfrm>
            <a:custGeom>
              <a:avLst/>
              <a:gdLst>
                <a:gd name="T0" fmla="*/ 1 w 3"/>
                <a:gd name="T1" fmla="*/ 4 h 4"/>
                <a:gd name="T2" fmla="*/ 2 w 3"/>
                <a:gd name="T3" fmla="*/ 0 h 4"/>
                <a:gd name="T4" fmla="*/ 0 w 3"/>
                <a:gd name="T5" fmla="*/ 1 h 4"/>
                <a:gd name="T6" fmla="*/ 1 w 3"/>
                <a:gd name="T7" fmla="*/ 4 h 4"/>
              </a:gdLst>
              <a:ahLst/>
              <a:cxnLst>
                <a:cxn ang="0">
                  <a:pos x="T0" y="T1"/>
                </a:cxn>
                <a:cxn ang="0">
                  <a:pos x="T2" y="T3"/>
                </a:cxn>
                <a:cxn ang="0">
                  <a:pos x="T4" y="T5"/>
                </a:cxn>
                <a:cxn ang="0">
                  <a:pos x="T6" y="T7"/>
                </a:cxn>
              </a:cxnLst>
              <a:rect l="0" t="0" r="r" b="b"/>
              <a:pathLst>
                <a:path w="3" h="4">
                  <a:moveTo>
                    <a:pt x="1" y="4"/>
                  </a:moveTo>
                  <a:cubicBezTo>
                    <a:pt x="3" y="2"/>
                    <a:pt x="3" y="1"/>
                    <a:pt x="2" y="0"/>
                  </a:cubicBezTo>
                  <a:cubicBezTo>
                    <a:pt x="1" y="1"/>
                    <a:pt x="0" y="1"/>
                    <a:pt x="0" y="1"/>
                  </a:cubicBezTo>
                  <a:cubicBezTo>
                    <a:pt x="2" y="2"/>
                    <a:pt x="0" y="3"/>
                    <a:pt x="1" y="4"/>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9" name="Freeform 53"/>
            <p:cNvSpPr>
              <a:spLocks/>
            </p:cNvSpPr>
            <p:nvPr/>
          </p:nvSpPr>
          <p:spPr bwMode="auto">
            <a:xfrm>
              <a:off x="5592763" y="3516313"/>
              <a:ext cx="12700" cy="11113"/>
            </a:xfrm>
            <a:custGeom>
              <a:avLst/>
              <a:gdLst>
                <a:gd name="T0" fmla="*/ 3 w 4"/>
                <a:gd name="T1" fmla="*/ 3 h 3"/>
                <a:gd name="T2" fmla="*/ 3 w 4"/>
                <a:gd name="T3" fmla="*/ 0 h 3"/>
                <a:gd name="T4" fmla="*/ 3 w 4"/>
                <a:gd name="T5" fmla="*/ 3 h 3"/>
              </a:gdLst>
              <a:ahLst/>
              <a:cxnLst>
                <a:cxn ang="0">
                  <a:pos x="T0" y="T1"/>
                </a:cxn>
                <a:cxn ang="0">
                  <a:pos x="T2" y="T3"/>
                </a:cxn>
                <a:cxn ang="0">
                  <a:pos x="T4" y="T5"/>
                </a:cxn>
              </a:cxnLst>
              <a:rect l="0" t="0" r="r" b="b"/>
              <a:pathLst>
                <a:path w="4" h="3">
                  <a:moveTo>
                    <a:pt x="3" y="3"/>
                  </a:moveTo>
                  <a:cubicBezTo>
                    <a:pt x="4" y="2"/>
                    <a:pt x="3" y="1"/>
                    <a:pt x="3" y="0"/>
                  </a:cubicBezTo>
                  <a:cubicBezTo>
                    <a:pt x="1" y="2"/>
                    <a:pt x="0" y="3"/>
                    <a:pt x="3"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0" name="Freeform 54"/>
            <p:cNvSpPr>
              <a:spLocks/>
            </p:cNvSpPr>
            <p:nvPr/>
          </p:nvSpPr>
          <p:spPr bwMode="auto">
            <a:xfrm>
              <a:off x="5481638" y="3522663"/>
              <a:ext cx="25400" cy="23813"/>
            </a:xfrm>
            <a:custGeom>
              <a:avLst/>
              <a:gdLst>
                <a:gd name="T0" fmla="*/ 0 w 8"/>
                <a:gd name="T1" fmla="*/ 3 h 7"/>
                <a:gd name="T2" fmla="*/ 8 w 8"/>
                <a:gd name="T3" fmla="*/ 3 h 7"/>
                <a:gd name="T4" fmla="*/ 0 w 8"/>
                <a:gd name="T5" fmla="*/ 3 h 7"/>
              </a:gdLst>
              <a:ahLst/>
              <a:cxnLst>
                <a:cxn ang="0">
                  <a:pos x="T0" y="T1"/>
                </a:cxn>
                <a:cxn ang="0">
                  <a:pos x="T2" y="T3"/>
                </a:cxn>
                <a:cxn ang="0">
                  <a:pos x="T4" y="T5"/>
                </a:cxn>
              </a:cxnLst>
              <a:rect l="0" t="0" r="r" b="b"/>
              <a:pathLst>
                <a:path w="8" h="7">
                  <a:moveTo>
                    <a:pt x="0" y="3"/>
                  </a:moveTo>
                  <a:cubicBezTo>
                    <a:pt x="1" y="6"/>
                    <a:pt x="6" y="7"/>
                    <a:pt x="8" y="3"/>
                  </a:cubicBezTo>
                  <a:cubicBezTo>
                    <a:pt x="5" y="0"/>
                    <a:pt x="3" y="4"/>
                    <a:pt x="0" y="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1" name="Freeform 55"/>
            <p:cNvSpPr>
              <a:spLocks/>
            </p:cNvSpPr>
            <p:nvPr/>
          </p:nvSpPr>
          <p:spPr bwMode="auto">
            <a:xfrm>
              <a:off x="6856413" y="3262313"/>
              <a:ext cx="58738" cy="30163"/>
            </a:xfrm>
            <a:custGeom>
              <a:avLst/>
              <a:gdLst>
                <a:gd name="T0" fmla="*/ 3 w 18"/>
                <a:gd name="T1" fmla="*/ 6 h 9"/>
                <a:gd name="T2" fmla="*/ 2 w 18"/>
                <a:gd name="T3" fmla="*/ 8 h 9"/>
                <a:gd name="T4" fmla="*/ 4 w 18"/>
                <a:gd name="T5" fmla="*/ 9 h 9"/>
                <a:gd name="T6" fmla="*/ 9 w 18"/>
                <a:gd name="T7" fmla="*/ 4 h 9"/>
                <a:gd name="T8" fmla="*/ 11 w 18"/>
                <a:gd name="T9" fmla="*/ 8 h 9"/>
                <a:gd name="T10" fmla="*/ 18 w 18"/>
                <a:gd name="T11" fmla="*/ 1 h 9"/>
                <a:gd name="T12" fmla="*/ 1 w 18"/>
                <a:gd name="T13" fmla="*/ 1 h 9"/>
                <a:gd name="T14" fmla="*/ 0 w 18"/>
                <a:gd name="T15" fmla="*/ 4 h 9"/>
                <a:gd name="T16" fmla="*/ 3 w 18"/>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3" y="6"/>
                  </a:moveTo>
                  <a:cubicBezTo>
                    <a:pt x="3" y="7"/>
                    <a:pt x="0" y="7"/>
                    <a:pt x="2" y="8"/>
                  </a:cubicBezTo>
                  <a:cubicBezTo>
                    <a:pt x="3" y="6"/>
                    <a:pt x="2" y="9"/>
                    <a:pt x="4" y="9"/>
                  </a:cubicBezTo>
                  <a:cubicBezTo>
                    <a:pt x="7" y="9"/>
                    <a:pt x="5" y="5"/>
                    <a:pt x="9" y="4"/>
                  </a:cubicBezTo>
                  <a:cubicBezTo>
                    <a:pt x="11" y="5"/>
                    <a:pt x="9" y="7"/>
                    <a:pt x="11" y="8"/>
                  </a:cubicBezTo>
                  <a:cubicBezTo>
                    <a:pt x="14" y="6"/>
                    <a:pt x="13" y="1"/>
                    <a:pt x="18" y="1"/>
                  </a:cubicBezTo>
                  <a:cubicBezTo>
                    <a:pt x="12" y="0"/>
                    <a:pt x="7" y="3"/>
                    <a:pt x="1" y="1"/>
                  </a:cubicBezTo>
                  <a:cubicBezTo>
                    <a:pt x="0" y="2"/>
                    <a:pt x="0" y="3"/>
                    <a:pt x="0" y="4"/>
                  </a:cubicBezTo>
                  <a:cubicBezTo>
                    <a:pt x="1" y="5"/>
                    <a:pt x="2" y="4"/>
                    <a:pt x="3" y="6"/>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2" name="Freeform 56"/>
            <p:cNvSpPr>
              <a:spLocks/>
            </p:cNvSpPr>
            <p:nvPr/>
          </p:nvSpPr>
          <p:spPr bwMode="auto">
            <a:xfrm>
              <a:off x="6797676" y="3327401"/>
              <a:ext cx="188913" cy="84138"/>
            </a:xfrm>
            <a:custGeom>
              <a:avLst/>
              <a:gdLst>
                <a:gd name="T0" fmla="*/ 6 w 58"/>
                <a:gd name="T1" fmla="*/ 23 h 25"/>
                <a:gd name="T2" fmla="*/ 1 w 58"/>
                <a:gd name="T3" fmla="*/ 19 h 25"/>
                <a:gd name="T4" fmla="*/ 1 w 58"/>
                <a:gd name="T5" fmla="*/ 23 h 25"/>
                <a:gd name="T6" fmla="*/ 16 w 58"/>
                <a:gd name="T7" fmla="*/ 24 h 25"/>
                <a:gd name="T8" fmla="*/ 18 w 58"/>
                <a:gd name="T9" fmla="*/ 19 h 25"/>
                <a:gd name="T10" fmla="*/ 28 w 58"/>
                <a:gd name="T11" fmla="*/ 21 h 25"/>
                <a:gd name="T12" fmla="*/ 32 w 58"/>
                <a:gd name="T13" fmla="*/ 18 h 25"/>
                <a:gd name="T14" fmla="*/ 35 w 58"/>
                <a:gd name="T15" fmla="*/ 12 h 25"/>
                <a:gd name="T16" fmla="*/ 39 w 58"/>
                <a:gd name="T17" fmla="*/ 15 h 25"/>
                <a:gd name="T18" fmla="*/ 33 w 58"/>
                <a:gd name="T19" fmla="*/ 17 h 25"/>
                <a:gd name="T20" fmla="*/ 33 w 58"/>
                <a:gd name="T21" fmla="*/ 21 h 25"/>
                <a:gd name="T22" fmla="*/ 39 w 58"/>
                <a:gd name="T23" fmla="*/ 22 h 25"/>
                <a:gd name="T24" fmla="*/ 41 w 58"/>
                <a:gd name="T25" fmla="*/ 13 h 25"/>
                <a:gd name="T26" fmla="*/ 51 w 58"/>
                <a:gd name="T27" fmla="*/ 10 h 25"/>
                <a:gd name="T28" fmla="*/ 50 w 58"/>
                <a:gd name="T29" fmla="*/ 14 h 25"/>
                <a:gd name="T30" fmla="*/ 47 w 58"/>
                <a:gd name="T31" fmla="*/ 13 h 25"/>
                <a:gd name="T32" fmla="*/ 43 w 58"/>
                <a:gd name="T33" fmla="*/ 19 h 25"/>
                <a:gd name="T34" fmla="*/ 51 w 58"/>
                <a:gd name="T35" fmla="*/ 20 h 25"/>
                <a:gd name="T36" fmla="*/ 48 w 58"/>
                <a:gd name="T37" fmla="*/ 17 h 25"/>
                <a:gd name="T38" fmla="*/ 58 w 58"/>
                <a:gd name="T39" fmla="*/ 11 h 25"/>
                <a:gd name="T40" fmla="*/ 55 w 58"/>
                <a:gd name="T41" fmla="*/ 2 h 25"/>
                <a:gd name="T42" fmla="*/ 50 w 58"/>
                <a:gd name="T43" fmla="*/ 2 h 25"/>
                <a:gd name="T44" fmla="*/ 51 w 58"/>
                <a:gd name="T45" fmla="*/ 6 h 25"/>
                <a:gd name="T46" fmla="*/ 48 w 58"/>
                <a:gd name="T47" fmla="*/ 9 h 25"/>
                <a:gd name="T48" fmla="*/ 30 w 58"/>
                <a:gd name="T49" fmla="*/ 13 h 25"/>
                <a:gd name="T50" fmla="*/ 20 w 58"/>
                <a:gd name="T51" fmla="*/ 10 h 25"/>
                <a:gd name="T52" fmla="*/ 6 w 5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25">
                  <a:moveTo>
                    <a:pt x="6" y="23"/>
                  </a:moveTo>
                  <a:cubicBezTo>
                    <a:pt x="6" y="21"/>
                    <a:pt x="3" y="19"/>
                    <a:pt x="1" y="19"/>
                  </a:cubicBezTo>
                  <a:cubicBezTo>
                    <a:pt x="0" y="21"/>
                    <a:pt x="1" y="22"/>
                    <a:pt x="1" y="23"/>
                  </a:cubicBezTo>
                  <a:cubicBezTo>
                    <a:pt x="6" y="25"/>
                    <a:pt x="11" y="23"/>
                    <a:pt x="16" y="24"/>
                  </a:cubicBezTo>
                  <a:cubicBezTo>
                    <a:pt x="18" y="22"/>
                    <a:pt x="17" y="21"/>
                    <a:pt x="18" y="19"/>
                  </a:cubicBezTo>
                  <a:cubicBezTo>
                    <a:pt x="21" y="20"/>
                    <a:pt x="25" y="22"/>
                    <a:pt x="28" y="21"/>
                  </a:cubicBezTo>
                  <a:cubicBezTo>
                    <a:pt x="24" y="17"/>
                    <a:pt x="31" y="16"/>
                    <a:pt x="32" y="18"/>
                  </a:cubicBezTo>
                  <a:cubicBezTo>
                    <a:pt x="33" y="16"/>
                    <a:pt x="33" y="16"/>
                    <a:pt x="35" y="12"/>
                  </a:cubicBezTo>
                  <a:cubicBezTo>
                    <a:pt x="36" y="12"/>
                    <a:pt x="39" y="13"/>
                    <a:pt x="39" y="15"/>
                  </a:cubicBezTo>
                  <a:cubicBezTo>
                    <a:pt x="37" y="18"/>
                    <a:pt x="35" y="16"/>
                    <a:pt x="33" y="17"/>
                  </a:cubicBezTo>
                  <a:cubicBezTo>
                    <a:pt x="36" y="18"/>
                    <a:pt x="34" y="20"/>
                    <a:pt x="33" y="21"/>
                  </a:cubicBezTo>
                  <a:cubicBezTo>
                    <a:pt x="35" y="23"/>
                    <a:pt x="37" y="22"/>
                    <a:pt x="39" y="22"/>
                  </a:cubicBezTo>
                  <a:cubicBezTo>
                    <a:pt x="40" y="19"/>
                    <a:pt x="41" y="16"/>
                    <a:pt x="41" y="13"/>
                  </a:cubicBezTo>
                  <a:cubicBezTo>
                    <a:pt x="44" y="12"/>
                    <a:pt x="47" y="10"/>
                    <a:pt x="51" y="10"/>
                  </a:cubicBezTo>
                  <a:cubicBezTo>
                    <a:pt x="50" y="12"/>
                    <a:pt x="51" y="13"/>
                    <a:pt x="50" y="14"/>
                  </a:cubicBezTo>
                  <a:cubicBezTo>
                    <a:pt x="48" y="13"/>
                    <a:pt x="48" y="13"/>
                    <a:pt x="47" y="13"/>
                  </a:cubicBezTo>
                  <a:cubicBezTo>
                    <a:pt x="43" y="15"/>
                    <a:pt x="45" y="17"/>
                    <a:pt x="43" y="19"/>
                  </a:cubicBezTo>
                  <a:cubicBezTo>
                    <a:pt x="46" y="20"/>
                    <a:pt x="49" y="23"/>
                    <a:pt x="51" y="20"/>
                  </a:cubicBezTo>
                  <a:cubicBezTo>
                    <a:pt x="50" y="19"/>
                    <a:pt x="47" y="18"/>
                    <a:pt x="48" y="17"/>
                  </a:cubicBezTo>
                  <a:cubicBezTo>
                    <a:pt x="52" y="18"/>
                    <a:pt x="54" y="14"/>
                    <a:pt x="58" y="11"/>
                  </a:cubicBezTo>
                  <a:cubicBezTo>
                    <a:pt x="57" y="8"/>
                    <a:pt x="54" y="5"/>
                    <a:pt x="55" y="2"/>
                  </a:cubicBezTo>
                  <a:cubicBezTo>
                    <a:pt x="53" y="2"/>
                    <a:pt x="52" y="0"/>
                    <a:pt x="50" y="2"/>
                  </a:cubicBezTo>
                  <a:cubicBezTo>
                    <a:pt x="50" y="3"/>
                    <a:pt x="51" y="5"/>
                    <a:pt x="51" y="6"/>
                  </a:cubicBezTo>
                  <a:cubicBezTo>
                    <a:pt x="50" y="8"/>
                    <a:pt x="49" y="7"/>
                    <a:pt x="48" y="9"/>
                  </a:cubicBezTo>
                  <a:cubicBezTo>
                    <a:pt x="43" y="6"/>
                    <a:pt x="35" y="8"/>
                    <a:pt x="30" y="13"/>
                  </a:cubicBezTo>
                  <a:cubicBezTo>
                    <a:pt x="27" y="9"/>
                    <a:pt x="21" y="15"/>
                    <a:pt x="20" y="10"/>
                  </a:cubicBezTo>
                  <a:cubicBezTo>
                    <a:pt x="22" y="17"/>
                    <a:pt x="10" y="20"/>
                    <a:pt x="6" y="23"/>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3" name="Freeform 57"/>
            <p:cNvSpPr>
              <a:spLocks/>
            </p:cNvSpPr>
            <p:nvPr/>
          </p:nvSpPr>
          <p:spPr bwMode="auto">
            <a:xfrm>
              <a:off x="6824663" y="3265488"/>
              <a:ext cx="28575" cy="33338"/>
            </a:xfrm>
            <a:custGeom>
              <a:avLst/>
              <a:gdLst>
                <a:gd name="T0" fmla="*/ 0 w 9"/>
                <a:gd name="T1" fmla="*/ 7 h 10"/>
                <a:gd name="T2" fmla="*/ 9 w 9"/>
                <a:gd name="T3" fmla="*/ 3 h 10"/>
                <a:gd name="T4" fmla="*/ 2 w 9"/>
                <a:gd name="T5" fmla="*/ 0 h 10"/>
                <a:gd name="T6" fmla="*/ 0 w 9"/>
                <a:gd name="T7" fmla="*/ 7 h 10"/>
              </a:gdLst>
              <a:ahLst/>
              <a:cxnLst>
                <a:cxn ang="0">
                  <a:pos x="T0" y="T1"/>
                </a:cxn>
                <a:cxn ang="0">
                  <a:pos x="T2" y="T3"/>
                </a:cxn>
                <a:cxn ang="0">
                  <a:pos x="T4" y="T5"/>
                </a:cxn>
                <a:cxn ang="0">
                  <a:pos x="T6" y="T7"/>
                </a:cxn>
              </a:cxnLst>
              <a:rect l="0" t="0" r="r" b="b"/>
              <a:pathLst>
                <a:path w="9" h="10">
                  <a:moveTo>
                    <a:pt x="0" y="7"/>
                  </a:moveTo>
                  <a:cubicBezTo>
                    <a:pt x="3" y="10"/>
                    <a:pt x="7" y="5"/>
                    <a:pt x="9" y="3"/>
                  </a:cubicBezTo>
                  <a:cubicBezTo>
                    <a:pt x="6" y="3"/>
                    <a:pt x="3" y="0"/>
                    <a:pt x="2" y="0"/>
                  </a:cubicBezTo>
                  <a:cubicBezTo>
                    <a:pt x="3" y="3"/>
                    <a:pt x="0" y="4"/>
                    <a:pt x="0" y="7"/>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4" name="Freeform 58"/>
            <p:cNvSpPr>
              <a:spLocks/>
            </p:cNvSpPr>
            <p:nvPr/>
          </p:nvSpPr>
          <p:spPr bwMode="auto">
            <a:xfrm>
              <a:off x="6707188" y="3354388"/>
              <a:ext cx="30163" cy="17463"/>
            </a:xfrm>
            <a:custGeom>
              <a:avLst/>
              <a:gdLst>
                <a:gd name="T0" fmla="*/ 7 w 9"/>
                <a:gd name="T1" fmla="*/ 2 h 5"/>
                <a:gd name="T2" fmla="*/ 0 w 9"/>
                <a:gd name="T3" fmla="*/ 4 h 5"/>
                <a:gd name="T4" fmla="*/ 9 w 9"/>
                <a:gd name="T5" fmla="*/ 5 h 5"/>
                <a:gd name="T6" fmla="*/ 7 w 9"/>
                <a:gd name="T7" fmla="*/ 2 h 5"/>
              </a:gdLst>
              <a:ahLst/>
              <a:cxnLst>
                <a:cxn ang="0">
                  <a:pos x="T0" y="T1"/>
                </a:cxn>
                <a:cxn ang="0">
                  <a:pos x="T2" y="T3"/>
                </a:cxn>
                <a:cxn ang="0">
                  <a:pos x="T4" y="T5"/>
                </a:cxn>
                <a:cxn ang="0">
                  <a:pos x="T6" y="T7"/>
                </a:cxn>
              </a:cxnLst>
              <a:rect l="0" t="0" r="r" b="b"/>
              <a:pathLst>
                <a:path w="9" h="5">
                  <a:moveTo>
                    <a:pt x="7" y="2"/>
                  </a:moveTo>
                  <a:cubicBezTo>
                    <a:pt x="5" y="4"/>
                    <a:pt x="1" y="0"/>
                    <a:pt x="0" y="4"/>
                  </a:cubicBezTo>
                  <a:cubicBezTo>
                    <a:pt x="4" y="4"/>
                    <a:pt x="6" y="4"/>
                    <a:pt x="9" y="5"/>
                  </a:cubicBezTo>
                  <a:cubicBezTo>
                    <a:pt x="9" y="4"/>
                    <a:pt x="8" y="3"/>
                    <a:pt x="7" y="2"/>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5" name="Freeform 59"/>
            <p:cNvSpPr>
              <a:spLocks/>
            </p:cNvSpPr>
            <p:nvPr/>
          </p:nvSpPr>
          <p:spPr bwMode="auto">
            <a:xfrm>
              <a:off x="6446838" y="3406776"/>
              <a:ext cx="23813" cy="33338"/>
            </a:xfrm>
            <a:custGeom>
              <a:avLst/>
              <a:gdLst>
                <a:gd name="T0" fmla="*/ 5 w 7"/>
                <a:gd name="T1" fmla="*/ 1 h 10"/>
                <a:gd name="T2" fmla="*/ 2 w 7"/>
                <a:gd name="T3" fmla="*/ 1 h 10"/>
                <a:gd name="T4" fmla="*/ 3 w 7"/>
                <a:gd name="T5" fmla="*/ 9 h 10"/>
                <a:gd name="T6" fmla="*/ 2 w 7"/>
                <a:gd name="T7" fmla="*/ 9 h 10"/>
                <a:gd name="T8" fmla="*/ 7 w 7"/>
                <a:gd name="T9" fmla="*/ 8 h 10"/>
                <a:gd name="T10" fmla="*/ 5 w 7"/>
                <a:gd name="T11" fmla="*/ 1 h 10"/>
              </a:gdLst>
              <a:ahLst/>
              <a:cxnLst>
                <a:cxn ang="0">
                  <a:pos x="T0" y="T1"/>
                </a:cxn>
                <a:cxn ang="0">
                  <a:pos x="T2" y="T3"/>
                </a:cxn>
                <a:cxn ang="0">
                  <a:pos x="T4" y="T5"/>
                </a:cxn>
                <a:cxn ang="0">
                  <a:pos x="T6" y="T7"/>
                </a:cxn>
                <a:cxn ang="0">
                  <a:pos x="T8" y="T9"/>
                </a:cxn>
                <a:cxn ang="0">
                  <a:pos x="T10" y="T11"/>
                </a:cxn>
              </a:cxnLst>
              <a:rect l="0" t="0" r="r" b="b"/>
              <a:pathLst>
                <a:path w="7" h="10">
                  <a:moveTo>
                    <a:pt x="5" y="1"/>
                  </a:moveTo>
                  <a:cubicBezTo>
                    <a:pt x="4" y="0"/>
                    <a:pt x="3" y="1"/>
                    <a:pt x="2" y="1"/>
                  </a:cubicBezTo>
                  <a:cubicBezTo>
                    <a:pt x="0" y="4"/>
                    <a:pt x="3" y="6"/>
                    <a:pt x="3" y="9"/>
                  </a:cubicBezTo>
                  <a:cubicBezTo>
                    <a:pt x="2" y="9"/>
                    <a:pt x="2" y="9"/>
                    <a:pt x="2" y="9"/>
                  </a:cubicBezTo>
                  <a:cubicBezTo>
                    <a:pt x="4" y="10"/>
                    <a:pt x="6" y="9"/>
                    <a:pt x="7" y="8"/>
                  </a:cubicBezTo>
                  <a:cubicBezTo>
                    <a:pt x="4" y="6"/>
                    <a:pt x="5" y="4"/>
                    <a:pt x="5" y="1"/>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6" name="Freeform 60"/>
            <p:cNvSpPr>
              <a:spLocks/>
            </p:cNvSpPr>
            <p:nvPr/>
          </p:nvSpPr>
          <p:spPr bwMode="auto">
            <a:xfrm>
              <a:off x="5927726" y="3430588"/>
              <a:ext cx="103188" cy="52388"/>
            </a:xfrm>
            <a:custGeom>
              <a:avLst/>
              <a:gdLst>
                <a:gd name="T0" fmla="*/ 30 w 32"/>
                <a:gd name="T1" fmla="*/ 5 h 16"/>
                <a:gd name="T2" fmla="*/ 28 w 32"/>
                <a:gd name="T3" fmla="*/ 5 h 16"/>
                <a:gd name="T4" fmla="*/ 28 w 32"/>
                <a:gd name="T5" fmla="*/ 1 h 16"/>
                <a:gd name="T6" fmla="*/ 25 w 32"/>
                <a:gd name="T7" fmla="*/ 7 h 16"/>
                <a:gd name="T8" fmla="*/ 18 w 32"/>
                <a:gd name="T9" fmla="*/ 8 h 16"/>
                <a:gd name="T10" fmla="*/ 17 w 32"/>
                <a:gd name="T11" fmla="*/ 6 h 16"/>
                <a:gd name="T12" fmla="*/ 13 w 32"/>
                <a:gd name="T13" fmla="*/ 7 h 16"/>
                <a:gd name="T14" fmla="*/ 14 w 32"/>
                <a:gd name="T15" fmla="*/ 4 h 16"/>
                <a:gd name="T16" fmla="*/ 22 w 32"/>
                <a:gd name="T17" fmla="*/ 1 h 16"/>
                <a:gd name="T18" fmla="*/ 14 w 32"/>
                <a:gd name="T19" fmla="*/ 0 h 16"/>
                <a:gd name="T20" fmla="*/ 0 w 32"/>
                <a:gd name="T21" fmla="*/ 14 h 16"/>
                <a:gd name="T22" fmla="*/ 5 w 32"/>
                <a:gd name="T23" fmla="*/ 14 h 16"/>
                <a:gd name="T24" fmla="*/ 12 w 32"/>
                <a:gd name="T25" fmla="*/ 10 h 16"/>
                <a:gd name="T26" fmla="*/ 13 w 32"/>
                <a:gd name="T27" fmla="*/ 14 h 16"/>
                <a:gd name="T28" fmla="*/ 14 w 32"/>
                <a:gd name="T29" fmla="*/ 15 h 16"/>
                <a:gd name="T30" fmla="*/ 19 w 32"/>
                <a:gd name="T31" fmla="*/ 9 h 16"/>
                <a:gd name="T32" fmla="*/ 18 w 32"/>
                <a:gd name="T33" fmla="*/ 15 h 16"/>
                <a:gd name="T34" fmla="*/ 26 w 32"/>
                <a:gd name="T35" fmla="*/ 11 h 16"/>
                <a:gd name="T36" fmla="*/ 25 w 32"/>
                <a:gd name="T37" fmla="*/ 7 h 16"/>
                <a:gd name="T38" fmla="*/ 27 w 32"/>
                <a:gd name="T39" fmla="*/ 9 h 16"/>
                <a:gd name="T40" fmla="*/ 30 w 32"/>
                <a:gd name="T4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6">
                  <a:moveTo>
                    <a:pt x="30" y="5"/>
                  </a:moveTo>
                  <a:cubicBezTo>
                    <a:pt x="30" y="6"/>
                    <a:pt x="29" y="6"/>
                    <a:pt x="28" y="5"/>
                  </a:cubicBezTo>
                  <a:cubicBezTo>
                    <a:pt x="27" y="4"/>
                    <a:pt x="30" y="2"/>
                    <a:pt x="28" y="1"/>
                  </a:cubicBezTo>
                  <a:cubicBezTo>
                    <a:pt x="25" y="2"/>
                    <a:pt x="27" y="5"/>
                    <a:pt x="25" y="7"/>
                  </a:cubicBezTo>
                  <a:cubicBezTo>
                    <a:pt x="22" y="6"/>
                    <a:pt x="21" y="9"/>
                    <a:pt x="18" y="8"/>
                  </a:cubicBezTo>
                  <a:cubicBezTo>
                    <a:pt x="19" y="7"/>
                    <a:pt x="18" y="7"/>
                    <a:pt x="17" y="6"/>
                  </a:cubicBezTo>
                  <a:cubicBezTo>
                    <a:pt x="16" y="7"/>
                    <a:pt x="15" y="8"/>
                    <a:pt x="13" y="7"/>
                  </a:cubicBezTo>
                  <a:cubicBezTo>
                    <a:pt x="12" y="6"/>
                    <a:pt x="13" y="5"/>
                    <a:pt x="14" y="4"/>
                  </a:cubicBezTo>
                  <a:cubicBezTo>
                    <a:pt x="17" y="6"/>
                    <a:pt x="19" y="2"/>
                    <a:pt x="22" y="1"/>
                  </a:cubicBezTo>
                  <a:cubicBezTo>
                    <a:pt x="19" y="0"/>
                    <a:pt x="17" y="0"/>
                    <a:pt x="14" y="0"/>
                  </a:cubicBezTo>
                  <a:cubicBezTo>
                    <a:pt x="11" y="7"/>
                    <a:pt x="3" y="5"/>
                    <a:pt x="0" y="14"/>
                  </a:cubicBezTo>
                  <a:cubicBezTo>
                    <a:pt x="2" y="13"/>
                    <a:pt x="3" y="14"/>
                    <a:pt x="5" y="14"/>
                  </a:cubicBezTo>
                  <a:cubicBezTo>
                    <a:pt x="6" y="11"/>
                    <a:pt x="9" y="9"/>
                    <a:pt x="12" y="10"/>
                  </a:cubicBezTo>
                  <a:cubicBezTo>
                    <a:pt x="14" y="11"/>
                    <a:pt x="10" y="13"/>
                    <a:pt x="13" y="14"/>
                  </a:cubicBezTo>
                  <a:cubicBezTo>
                    <a:pt x="13" y="14"/>
                    <a:pt x="14" y="14"/>
                    <a:pt x="14" y="15"/>
                  </a:cubicBezTo>
                  <a:cubicBezTo>
                    <a:pt x="17" y="12"/>
                    <a:pt x="17" y="10"/>
                    <a:pt x="19" y="9"/>
                  </a:cubicBezTo>
                  <a:cubicBezTo>
                    <a:pt x="21" y="11"/>
                    <a:pt x="18" y="14"/>
                    <a:pt x="18" y="15"/>
                  </a:cubicBezTo>
                  <a:cubicBezTo>
                    <a:pt x="21" y="16"/>
                    <a:pt x="23" y="13"/>
                    <a:pt x="26" y="11"/>
                  </a:cubicBezTo>
                  <a:cubicBezTo>
                    <a:pt x="24" y="10"/>
                    <a:pt x="24" y="9"/>
                    <a:pt x="25" y="7"/>
                  </a:cubicBezTo>
                  <a:cubicBezTo>
                    <a:pt x="26" y="8"/>
                    <a:pt x="26" y="9"/>
                    <a:pt x="27" y="9"/>
                  </a:cubicBezTo>
                  <a:cubicBezTo>
                    <a:pt x="28" y="7"/>
                    <a:pt x="32" y="6"/>
                    <a:pt x="30" y="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7" name="Freeform 61"/>
            <p:cNvSpPr>
              <a:spLocks/>
            </p:cNvSpPr>
            <p:nvPr/>
          </p:nvSpPr>
          <p:spPr bwMode="auto">
            <a:xfrm>
              <a:off x="5422901" y="3487738"/>
              <a:ext cx="80963" cy="65088"/>
            </a:xfrm>
            <a:custGeom>
              <a:avLst/>
              <a:gdLst>
                <a:gd name="T0" fmla="*/ 23 w 25"/>
                <a:gd name="T1" fmla="*/ 0 h 20"/>
                <a:gd name="T2" fmla="*/ 13 w 25"/>
                <a:gd name="T3" fmla="*/ 4 h 20"/>
                <a:gd name="T4" fmla="*/ 9 w 25"/>
                <a:gd name="T5" fmla="*/ 2 h 20"/>
                <a:gd name="T6" fmla="*/ 0 w 25"/>
                <a:gd name="T7" fmla="*/ 12 h 20"/>
                <a:gd name="T8" fmla="*/ 3 w 25"/>
                <a:gd name="T9" fmla="*/ 20 h 20"/>
                <a:gd name="T10" fmla="*/ 16 w 25"/>
                <a:gd name="T11" fmla="*/ 17 h 20"/>
                <a:gd name="T12" fmla="*/ 12 w 25"/>
                <a:gd name="T13" fmla="*/ 10 h 20"/>
                <a:gd name="T14" fmla="*/ 10 w 25"/>
                <a:gd name="T15" fmla="*/ 14 h 20"/>
                <a:gd name="T16" fmla="*/ 5 w 25"/>
                <a:gd name="T17" fmla="*/ 10 h 20"/>
                <a:gd name="T18" fmla="*/ 12 w 25"/>
                <a:gd name="T19" fmla="*/ 10 h 20"/>
                <a:gd name="T20" fmla="*/ 13 w 25"/>
                <a:gd name="T21" fmla="*/ 5 h 20"/>
                <a:gd name="T22" fmla="*/ 18 w 25"/>
                <a:gd name="T23" fmla="*/ 7 h 20"/>
                <a:gd name="T24" fmla="*/ 20 w 25"/>
                <a:gd name="T25" fmla="*/ 4 h 20"/>
                <a:gd name="T26" fmla="*/ 23 w 25"/>
                <a:gd name="T27" fmla="*/ 5 h 20"/>
                <a:gd name="T28" fmla="*/ 23 w 2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0">
                  <a:moveTo>
                    <a:pt x="23" y="0"/>
                  </a:moveTo>
                  <a:cubicBezTo>
                    <a:pt x="20" y="2"/>
                    <a:pt x="16" y="0"/>
                    <a:pt x="13" y="4"/>
                  </a:cubicBezTo>
                  <a:cubicBezTo>
                    <a:pt x="12" y="3"/>
                    <a:pt x="11" y="3"/>
                    <a:pt x="9" y="2"/>
                  </a:cubicBezTo>
                  <a:cubicBezTo>
                    <a:pt x="5" y="5"/>
                    <a:pt x="2" y="6"/>
                    <a:pt x="0" y="12"/>
                  </a:cubicBezTo>
                  <a:cubicBezTo>
                    <a:pt x="2" y="14"/>
                    <a:pt x="2" y="17"/>
                    <a:pt x="3" y="20"/>
                  </a:cubicBezTo>
                  <a:cubicBezTo>
                    <a:pt x="6" y="14"/>
                    <a:pt x="12" y="20"/>
                    <a:pt x="16" y="17"/>
                  </a:cubicBezTo>
                  <a:cubicBezTo>
                    <a:pt x="16" y="15"/>
                    <a:pt x="14" y="12"/>
                    <a:pt x="12" y="10"/>
                  </a:cubicBezTo>
                  <a:cubicBezTo>
                    <a:pt x="12" y="11"/>
                    <a:pt x="11" y="12"/>
                    <a:pt x="10" y="14"/>
                  </a:cubicBezTo>
                  <a:cubicBezTo>
                    <a:pt x="7" y="13"/>
                    <a:pt x="6" y="11"/>
                    <a:pt x="5" y="10"/>
                  </a:cubicBezTo>
                  <a:cubicBezTo>
                    <a:pt x="7" y="8"/>
                    <a:pt x="9" y="8"/>
                    <a:pt x="12" y="10"/>
                  </a:cubicBezTo>
                  <a:cubicBezTo>
                    <a:pt x="14" y="8"/>
                    <a:pt x="13" y="7"/>
                    <a:pt x="13" y="5"/>
                  </a:cubicBezTo>
                  <a:cubicBezTo>
                    <a:pt x="15" y="7"/>
                    <a:pt x="16" y="5"/>
                    <a:pt x="18" y="7"/>
                  </a:cubicBezTo>
                  <a:cubicBezTo>
                    <a:pt x="19" y="6"/>
                    <a:pt x="19" y="5"/>
                    <a:pt x="20" y="4"/>
                  </a:cubicBezTo>
                  <a:cubicBezTo>
                    <a:pt x="21" y="4"/>
                    <a:pt x="22" y="4"/>
                    <a:pt x="23" y="5"/>
                  </a:cubicBezTo>
                  <a:cubicBezTo>
                    <a:pt x="25" y="4"/>
                    <a:pt x="25" y="2"/>
                    <a:pt x="23"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8" name="Freeform 62"/>
            <p:cNvSpPr>
              <a:spLocks noEditPoints="1"/>
            </p:cNvSpPr>
            <p:nvPr/>
          </p:nvSpPr>
          <p:spPr bwMode="auto">
            <a:xfrm>
              <a:off x="5465763" y="3446463"/>
              <a:ext cx="249238" cy="90488"/>
            </a:xfrm>
            <a:custGeom>
              <a:avLst/>
              <a:gdLst>
                <a:gd name="T0" fmla="*/ 60 w 77"/>
                <a:gd name="T1" fmla="*/ 9 h 27"/>
                <a:gd name="T2" fmla="*/ 61 w 77"/>
                <a:gd name="T3" fmla="*/ 15 h 27"/>
                <a:gd name="T4" fmla="*/ 48 w 77"/>
                <a:gd name="T5" fmla="*/ 19 h 27"/>
                <a:gd name="T6" fmla="*/ 47 w 77"/>
                <a:gd name="T7" fmla="*/ 17 h 27"/>
                <a:gd name="T8" fmla="*/ 53 w 77"/>
                <a:gd name="T9" fmla="*/ 12 h 27"/>
                <a:gd name="T10" fmla="*/ 55 w 77"/>
                <a:gd name="T11" fmla="*/ 16 h 27"/>
                <a:gd name="T12" fmla="*/ 56 w 77"/>
                <a:gd name="T13" fmla="*/ 8 h 27"/>
                <a:gd name="T14" fmla="*/ 48 w 77"/>
                <a:gd name="T15" fmla="*/ 12 h 27"/>
                <a:gd name="T16" fmla="*/ 45 w 77"/>
                <a:gd name="T17" fmla="*/ 10 h 27"/>
                <a:gd name="T18" fmla="*/ 40 w 77"/>
                <a:gd name="T19" fmla="*/ 14 h 27"/>
                <a:gd name="T20" fmla="*/ 35 w 77"/>
                <a:gd name="T21" fmla="*/ 9 h 27"/>
                <a:gd name="T22" fmla="*/ 27 w 77"/>
                <a:gd name="T23" fmla="*/ 12 h 27"/>
                <a:gd name="T24" fmla="*/ 26 w 77"/>
                <a:gd name="T25" fmla="*/ 17 h 27"/>
                <a:gd name="T26" fmla="*/ 22 w 77"/>
                <a:gd name="T27" fmla="*/ 18 h 27"/>
                <a:gd name="T28" fmla="*/ 22 w 77"/>
                <a:gd name="T29" fmla="*/ 12 h 27"/>
                <a:gd name="T30" fmla="*/ 14 w 77"/>
                <a:gd name="T31" fmla="*/ 17 h 27"/>
                <a:gd name="T32" fmla="*/ 10 w 77"/>
                <a:gd name="T33" fmla="*/ 17 h 27"/>
                <a:gd name="T34" fmla="*/ 8 w 77"/>
                <a:gd name="T35" fmla="*/ 20 h 27"/>
                <a:gd name="T36" fmla="*/ 4 w 77"/>
                <a:gd name="T37" fmla="*/ 23 h 27"/>
                <a:gd name="T38" fmla="*/ 8 w 77"/>
                <a:gd name="T39" fmla="*/ 21 h 27"/>
                <a:gd name="T40" fmla="*/ 9 w 77"/>
                <a:gd name="T41" fmla="*/ 23 h 27"/>
                <a:gd name="T42" fmla="*/ 18 w 77"/>
                <a:gd name="T43" fmla="*/ 21 h 27"/>
                <a:gd name="T44" fmla="*/ 18 w 77"/>
                <a:gd name="T45" fmla="*/ 27 h 27"/>
                <a:gd name="T46" fmla="*/ 29 w 77"/>
                <a:gd name="T47" fmla="*/ 25 h 27"/>
                <a:gd name="T48" fmla="*/ 37 w 77"/>
                <a:gd name="T49" fmla="*/ 20 h 27"/>
                <a:gd name="T50" fmla="*/ 41 w 77"/>
                <a:gd name="T51" fmla="*/ 16 h 27"/>
                <a:gd name="T52" fmla="*/ 46 w 77"/>
                <a:gd name="T53" fmla="*/ 18 h 27"/>
                <a:gd name="T54" fmla="*/ 46 w 77"/>
                <a:gd name="T55" fmla="*/ 24 h 27"/>
                <a:gd name="T56" fmla="*/ 58 w 77"/>
                <a:gd name="T57" fmla="*/ 21 h 27"/>
                <a:gd name="T58" fmla="*/ 62 w 77"/>
                <a:gd name="T59" fmla="*/ 17 h 27"/>
                <a:gd name="T60" fmla="*/ 64 w 77"/>
                <a:gd name="T61" fmla="*/ 21 h 27"/>
                <a:gd name="T62" fmla="*/ 68 w 77"/>
                <a:gd name="T63" fmla="*/ 16 h 27"/>
                <a:gd name="T64" fmla="*/ 73 w 77"/>
                <a:gd name="T65" fmla="*/ 17 h 27"/>
                <a:gd name="T66" fmla="*/ 72 w 77"/>
                <a:gd name="T67" fmla="*/ 21 h 27"/>
                <a:gd name="T68" fmla="*/ 75 w 77"/>
                <a:gd name="T69" fmla="*/ 22 h 27"/>
                <a:gd name="T70" fmla="*/ 77 w 77"/>
                <a:gd name="T71" fmla="*/ 18 h 27"/>
                <a:gd name="T72" fmla="*/ 60 w 77"/>
                <a:gd name="T73" fmla="*/ 9 h 27"/>
                <a:gd name="T74" fmla="*/ 26 w 77"/>
                <a:gd name="T75" fmla="*/ 21 h 27"/>
                <a:gd name="T76" fmla="*/ 28 w 77"/>
                <a:gd name="T77" fmla="*/ 23 h 27"/>
                <a:gd name="T78" fmla="*/ 26 w 77"/>
                <a:gd name="T79" fmla="*/ 21 h 27"/>
                <a:gd name="T80" fmla="*/ 66 w 77"/>
                <a:gd name="T81" fmla="*/ 15 h 27"/>
                <a:gd name="T82" fmla="*/ 66 w 77"/>
                <a:gd name="T83" fmla="*/ 10 h 27"/>
                <a:gd name="T84" fmla="*/ 66 w 77"/>
                <a:gd name="T8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27">
                  <a:moveTo>
                    <a:pt x="60" y="9"/>
                  </a:moveTo>
                  <a:cubicBezTo>
                    <a:pt x="60" y="11"/>
                    <a:pt x="61" y="13"/>
                    <a:pt x="61" y="15"/>
                  </a:cubicBezTo>
                  <a:cubicBezTo>
                    <a:pt x="57" y="17"/>
                    <a:pt x="53" y="18"/>
                    <a:pt x="48" y="19"/>
                  </a:cubicBezTo>
                  <a:cubicBezTo>
                    <a:pt x="48" y="19"/>
                    <a:pt x="46" y="18"/>
                    <a:pt x="47" y="17"/>
                  </a:cubicBezTo>
                  <a:cubicBezTo>
                    <a:pt x="49" y="16"/>
                    <a:pt x="51" y="13"/>
                    <a:pt x="53" y="12"/>
                  </a:cubicBezTo>
                  <a:cubicBezTo>
                    <a:pt x="54" y="13"/>
                    <a:pt x="53" y="15"/>
                    <a:pt x="55" y="16"/>
                  </a:cubicBezTo>
                  <a:cubicBezTo>
                    <a:pt x="58" y="14"/>
                    <a:pt x="57" y="10"/>
                    <a:pt x="56" y="8"/>
                  </a:cubicBezTo>
                  <a:cubicBezTo>
                    <a:pt x="53" y="6"/>
                    <a:pt x="50" y="8"/>
                    <a:pt x="48" y="12"/>
                  </a:cubicBezTo>
                  <a:cubicBezTo>
                    <a:pt x="47" y="11"/>
                    <a:pt x="46" y="10"/>
                    <a:pt x="45" y="10"/>
                  </a:cubicBezTo>
                  <a:cubicBezTo>
                    <a:pt x="44" y="12"/>
                    <a:pt x="43" y="15"/>
                    <a:pt x="40" y="14"/>
                  </a:cubicBezTo>
                  <a:cubicBezTo>
                    <a:pt x="41" y="12"/>
                    <a:pt x="37" y="12"/>
                    <a:pt x="35" y="9"/>
                  </a:cubicBezTo>
                  <a:cubicBezTo>
                    <a:pt x="32" y="11"/>
                    <a:pt x="30" y="9"/>
                    <a:pt x="27" y="12"/>
                  </a:cubicBezTo>
                  <a:cubicBezTo>
                    <a:pt x="25" y="14"/>
                    <a:pt x="28" y="15"/>
                    <a:pt x="26" y="17"/>
                  </a:cubicBezTo>
                  <a:cubicBezTo>
                    <a:pt x="25" y="18"/>
                    <a:pt x="24" y="20"/>
                    <a:pt x="22" y="18"/>
                  </a:cubicBezTo>
                  <a:cubicBezTo>
                    <a:pt x="24" y="15"/>
                    <a:pt x="24" y="13"/>
                    <a:pt x="22" y="12"/>
                  </a:cubicBezTo>
                  <a:cubicBezTo>
                    <a:pt x="20" y="16"/>
                    <a:pt x="17" y="13"/>
                    <a:pt x="14" y="17"/>
                  </a:cubicBezTo>
                  <a:cubicBezTo>
                    <a:pt x="12" y="15"/>
                    <a:pt x="12" y="17"/>
                    <a:pt x="10" y="17"/>
                  </a:cubicBezTo>
                  <a:cubicBezTo>
                    <a:pt x="9" y="18"/>
                    <a:pt x="8" y="19"/>
                    <a:pt x="8" y="20"/>
                  </a:cubicBezTo>
                  <a:cubicBezTo>
                    <a:pt x="6" y="19"/>
                    <a:pt x="0" y="21"/>
                    <a:pt x="4" y="23"/>
                  </a:cubicBezTo>
                  <a:cubicBezTo>
                    <a:pt x="6" y="23"/>
                    <a:pt x="5" y="21"/>
                    <a:pt x="8" y="21"/>
                  </a:cubicBezTo>
                  <a:cubicBezTo>
                    <a:pt x="8" y="22"/>
                    <a:pt x="8" y="23"/>
                    <a:pt x="9" y="23"/>
                  </a:cubicBezTo>
                  <a:cubicBezTo>
                    <a:pt x="12" y="22"/>
                    <a:pt x="15" y="17"/>
                    <a:pt x="18" y="21"/>
                  </a:cubicBezTo>
                  <a:cubicBezTo>
                    <a:pt x="17" y="24"/>
                    <a:pt x="19" y="25"/>
                    <a:pt x="18" y="27"/>
                  </a:cubicBezTo>
                  <a:cubicBezTo>
                    <a:pt x="22" y="25"/>
                    <a:pt x="26" y="27"/>
                    <a:pt x="29" y="25"/>
                  </a:cubicBezTo>
                  <a:cubicBezTo>
                    <a:pt x="31" y="23"/>
                    <a:pt x="35" y="18"/>
                    <a:pt x="37" y="20"/>
                  </a:cubicBezTo>
                  <a:cubicBezTo>
                    <a:pt x="38" y="19"/>
                    <a:pt x="39" y="17"/>
                    <a:pt x="41" y="16"/>
                  </a:cubicBezTo>
                  <a:cubicBezTo>
                    <a:pt x="42" y="17"/>
                    <a:pt x="44" y="17"/>
                    <a:pt x="46" y="18"/>
                  </a:cubicBezTo>
                  <a:cubicBezTo>
                    <a:pt x="45" y="20"/>
                    <a:pt x="46" y="22"/>
                    <a:pt x="46" y="24"/>
                  </a:cubicBezTo>
                  <a:cubicBezTo>
                    <a:pt x="50" y="22"/>
                    <a:pt x="54" y="22"/>
                    <a:pt x="58" y="21"/>
                  </a:cubicBezTo>
                  <a:cubicBezTo>
                    <a:pt x="58" y="19"/>
                    <a:pt x="61" y="17"/>
                    <a:pt x="62" y="17"/>
                  </a:cubicBezTo>
                  <a:cubicBezTo>
                    <a:pt x="63" y="19"/>
                    <a:pt x="62" y="20"/>
                    <a:pt x="64" y="21"/>
                  </a:cubicBezTo>
                  <a:cubicBezTo>
                    <a:pt x="66" y="20"/>
                    <a:pt x="66" y="18"/>
                    <a:pt x="68" y="16"/>
                  </a:cubicBezTo>
                  <a:cubicBezTo>
                    <a:pt x="70" y="17"/>
                    <a:pt x="71" y="16"/>
                    <a:pt x="73" y="17"/>
                  </a:cubicBezTo>
                  <a:cubicBezTo>
                    <a:pt x="72" y="19"/>
                    <a:pt x="72" y="19"/>
                    <a:pt x="72" y="21"/>
                  </a:cubicBezTo>
                  <a:cubicBezTo>
                    <a:pt x="73" y="22"/>
                    <a:pt x="74" y="21"/>
                    <a:pt x="75" y="22"/>
                  </a:cubicBezTo>
                  <a:cubicBezTo>
                    <a:pt x="77" y="20"/>
                    <a:pt x="76" y="19"/>
                    <a:pt x="77" y="18"/>
                  </a:cubicBezTo>
                  <a:cubicBezTo>
                    <a:pt x="71" y="14"/>
                    <a:pt x="68" y="0"/>
                    <a:pt x="60" y="9"/>
                  </a:cubicBezTo>
                  <a:close/>
                  <a:moveTo>
                    <a:pt x="26" y="21"/>
                  </a:moveTo>
                  <a:cubicBezTo>
                    <a:pt x="26" y="22"/>
                    <a:pt x="27" y="22"/>
                    <a:pt x="28" y="23"/>
                  </a:cubicBezTo>
                  <a:cubicBezTo>
                    <a:pt x="26" y="25"/>
                    <a:pt x="23" y="23"/>
                    <a:pt x="26" y="21"/>
                  </a:cubicBezTo>
                  <a:close/>
                  <a:moveTo>
                    <a:pt x="66" y="15"/>
                  </a:moveTo>
                  <a:cubicBezTo>
                    <a:pt x="64" y="14"/>
                    <a:pt x="64" y="12"/>
                    <a:pt x="66" y="10"/>
                  </a:cubicBezTo>
                  <a:cubicBezTo>
                    <a:pt x="70" y="12"/>
                    <a:pt x="69" y="15"/>
                    <a:pt x="66" y="15"/>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9" name="Freeform 63"/>
            <p:cNvSpPr>
              <a:spLocks noEditPoints="1"/>
            </p:cNvSpPr>
            <p:nvPr/>
          </p:nvSpPr>
          <p:spPr bwMode="auto">
            <a:xfrm>
              <a:off x="5302251" y="3509963"/>
              <a:ext cx="114300" cy="63500"/>
            </a:xfrm>
            <a:custGeom>
              <a:avLst/>
              <a:gdLst>
                <a:gd name="T0" fmla="*/ 32 w 35"/>
                <a:gd name="T1" fmla="*/ 1 h 19"/>
                <a:gd name="T2" fmla="*/ 27 w 35"/>
                <a:gd name="T3" fmla="*/ 3 h 19"/>
                <a:gd name="T4" fmla="*/ 25 w 35"/>
                <a:gd name="T5" fmla="*/ 1 h 19"/>
                <a:gd name="T6" fmla="*/ 15 w 35"/>
                <a:gd name="T7" fmla="*/ 3 h 19"/>
                <a:gd name="T8" fmla="*/ 13 w 35"/>
                <a:gd name="T9" fmla="*/ 0 h 19"/>
                <a:gd name="T10" fmla="*/ 5 w 35"/>
                <a:gd name="T11" fmla="*/ 4 h 19"/>
                <a:gd name="T12" fmla="*/ 5 w 35"/>
                <a:gd name="T13" fmla="*/ 1 h 19"/>
                <a:gd name="T14" fmla="*/ 2 w 35"/>
                <a:gd name="T15" fmla="*/ 3 h 19"/>
                <a:gd name="T16" fmla="*/ 4 w 35"/>
                <a:gd name="T17" fmla="*/ 6 h 19"/>
                <a:gd name="T18" fmla="*/ 0 w 35"/>
                <a:gd name="T19" fmla="*/ 16 h 19"/>
                <a:gd name="T20" fmla="*/ 3 w 35"/>
                <a:gd name="T21" fmla="*/ 19 h 19"/>
                <a:gd name="T22" fmla="*/ 13 w 35"/>
                <a:gd name="T23" fmla="*/ 12 h 19"/>
                <a:gd name="T24" fmla="*/ 11 w 35"/>
                <a:gd name="T25" fmla="*/ 7 h 19"/>
                <a:gd name="T26" fmla="*/ 14 w 35"/>
                <a:gd name="T27" fmla="*/ 14 h 19"/>
                <a:gd name="T28" fmla="*/ 24 w 35"/>
                <a:gd name="T29" fmla="*/ 14 h 19"/>
                <a:gd name="T30" fmla="*/ 27 w 35"/>
                <a:gd name="T31" fmla="*/ 9 h 19"/>
                <a:gd name="T32" fmla="*/ 29 w 35"/>
                <a:gd name="T33" fmla="*/ 15 h 19"/>
                <a:gd name="T34" fmla="*/ 35 w 35"/>
                <a:gd name="T35" fmla="*/ 10 h 19"/>
                <a:gd name="T36" fmla="*/ 32 w 35"/>
                <a:gd name="T37" fmla="*/ 1 h 19"/>
                <a:gd name="T38" fmla="*/ 19 w 35"/>
                <a:gd name="T39" fmla="*/ 13 h 19"/>
                <a:gd name="T40" fmla="*/ 20 w 35"/>
                <a:gd name="T41" fmla="*/ 6 h 19"/>
                <a:gd name="T42" fmla="*/ 19 w 35"/>
                <a:gd name="T43" fmla="*/ 13 h 19"/>
                <a:gd name="T44" fmla="*/ 22 w 35"/>
                <a:gd name="T45" fmla="*/ 4 h 19"/>
                <a:gd name="T46" fmla="*/ 25 w 35"/>
                <a:gd name="T47" fmla="*/ 5 h 19"/>
                <a:gd name="T48" fmla="*/ 22 w 35"/>
                <a:gd name="T4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19">
                  <a:moveTo>
                    <a:pt x="32" y="1"/>
                  </a:moveTo>
                  <a:cubicBezTo>
                    <a:pt x="30" y="2"/>
                    <a:pt x="29" y="5"/>
                    <a:pt x="27" y="3"/>
                  </a:cubicBezTo>
                  <a:cubicBezTo>
                    <a:pt x="26" y="2"/>
                    <a:pt x="27" y="1"/>
                    <a:pt x="25" y="1"/>
                  </a:cubicBezTo>
                  <a:cubicBezTo>
                    <a:pt x="22" y="2"/>
                    <a:pt x="18" y="0"/>
                    <a:pt x="15" y="3"/>
                  </a:cubicBezTo>
                  <a:cubicBezTo>
                    <a:pt x="12" y="2"/>
                    <a:pt x="15" y="1"/>
                    <a:pt x="13" y="0"/>
                  </a:cubicBezTo>
                  <a:cubicBezTo>
                    <a:pt x="11" y="1"/>
                    <a:pt x="8" y="6"/>
                    <a:pt x="5" y="4"/>
                  </a:cubicBezTo>
                  <a:cubicBezTo>
                    <a:pt x="4" y="3"/>
                    <a:pt x="7" y="2"/>
                    <a:pt x="5" y="1"/>
                  </a:cubicBezTo>
                  <a:cubicBezTo>
                    <a:pt x="4" y="2"/>
                    <a:pt x="2" y="2"/>
                    <a:pt x="2" y="3"/>
                  </a:cubicBezTo>
                  <a:cubicBezTo>
                    <a:pt x="2" y="4"/>
                    <a:pt x="2" y="5"/>
                    <a:pt x="4" y="6"/>
                  </a:cubicBezTo>
                  <a:cubicBezTo>
                    <a:pt x="4" y="11"/>
                    <a:pt x="3" y="15"/>
                    <a:pt x="0" y="16"/>
                  </a:cubicBezTo>
                  <a:cubicBezTo>
                    <a:pt x="1" y="17"/>
                    <a:pt x="1" y="18"/>
                    <a:pt x="3" y="19"/>
                  </a:cubicBezTo>
                  <a:cubicBezTo>
                    <a:pt x="6" y="17"/>
                    <a:pt x="8" y="15"/>
                    <a:pt x="13" y="12"/>
                  </a:cubicBezTo>
                  <a:cubicBezTo>
                    <a:pt x="11" y="11"/>
                    <a:pt x="9" y="9"/>
                    <a:pt x="11" y="7"/>
                  </a:cubicBezTo>
                  <a:cubicBezTo>
                    <a:pt x="14" y="9"/>
                    <a:pt x="15" y="12"/>
                    <a:pt x="14" y="14"/>
                  </a:cubicBezTo>
                  <a:cubicBezTo>
                    <a:pt x="18" y="16"/>
                    <a:pt x="21" y="15"/>
                    <a:pt x="24" y="14"/>
                  </a:cubicBezTo>
                  <a:cubicBezTo>
                    <a:pt x="26" y="12"/>
                    <a:pt x="23" y="9"/>
                    <a:pt x="27" y="9"/>
                  </a:cubicBezTo>
                  <a:cubicBezTo>
                    <a:pt x="27" y="11"/>
                    <a:pt x="28" y="13"/>
                    <a:pt x="29" y="15"/>
                  </a:cubicBezTo>
                  <a:cubicBezTo>
                    <a:pt x="31" y="13"/>
                    <a:pt x="34" y="13"/>
                    <a:pt x="35" y="10"/>
                  </a:cubicBezTo>
                  <a:cubicBezTo>
                    <a:pt x="32" y="8"/>
                    <a:pt x="35" y="4"/>
                    <a:pt x="32" y="1"/>
                  </a:cubicBezTo>
                  <a:close/>
                  <a:moveTo>
                    <a:pt x="19" y="13"/>
                  </a:moveTo>
                  <a:cubicBezTo>
                    <a:pt x="16" y="11"/>
                    <a:pt x="17" y="8"/>
                    <a:pt x="20" y="6"/>
                  </a:cubicBezTo>
                  <a:cubicBezTo>
                    <a:pt x="22" y="8"/>
                    <a:pt x="21" y="12"/>
                    <a:pt x="19" y="13"/>
                  </a:cubicBezTo>
                  <a:close/>
                  <a:moveTo>
                    <a:pt x="22" y="4"/>
                  </a:moveTo>
                  <a:cubicBezTo>
                    <a:pt x="23" y="3"/>
                    <a:pt x="24" y="3"/>
                    <a:pt x="25" y="5"/>
                  </a:cubicBezTo>
                  <a:cubicBezTo>
                    <a:pt x="24" y="5"/>
                    <a:pt x="23" y="5"/>
                    <a:pt x="22" y="4"/>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0" name="Freeform 64"/>
            <p:cNvSpPr>
              <a:spLocks noEditPoints="1"/>
            </p:cNvSpPr>
            <p:nvPr/>
          </p:nvSpPr>
          <p:spPr bwMode="auto">
            <a:xfrm>
              <a:off x="4811713" y="3516313"/>
              <a:ext cx="490538" cy="119063"/>
            </a:xfrm>
            <a:custGeom>
              <a:avLst/>
              <a:gdLst>
                <a:gd name="T0" fmla="*/ 151 w 151"/>
                <a:gd name="T1" fmla="*/ 0 h 36"/>
                <a:gd name="T2" fmla="*/ 136 w 151"/>
                <a:gd name="T3" fmla="*/ 5 h 36"/>
                <a:gd name="T4" fmla="*/ 131 w 151"/>
                <a:gd name="T5" fmla="*/ 5 h 36"/>
                <a:gd name="T6" fmla="*/ 106 w 151"/>
                <a:gd name="T7" fmla="*/ 10 h 36"/>
                <a:gd name="T8" fmla="*/ 95 w 151"/>
                <a:gd name="T9" fmla="*/ 7 h 36"/>
                <a:gd name="T10" fmla="*/ 87 w 151"/>
                <a:gd name="T11" fmla="*/ 16 h 36"/>
                <a:gd name="T12" fmla="*/ 90 w 151"/>
                <a:gd name="T13" fmla="*/ 17 h 36"/>
                <a:gd name="T14" fmla="*/ 84 w 151"/>
                <a:gd name="T15" fmla="*/ 15 h 36"/>
                <a:gd name="T16" fmla="*/ 87 w 151"/>
                <a:gd name="T17" fmla="*/ 9 h 36"/>
                <a:gd name="T18" fmla="*/ 69 w 151"/>
                <a:gd name="T19" fmla="*/ 11 h 36"/>
                <a:gd name="T20" fmla="*/ 58 w 151"/>
                <a:gd name="T21" fmla="*/ 14 h 36"/>
                <a:gd name="T22" fmla="*/ 44 w 151"/>
                <a:gd name="T23" fmla="*/ 14 h 36"/>
                <a:gd name="T24" fmla="*/ 37 w 151"/>
                <a:gd name="T25" fmla="*/ 15 h 36"/>
                <a:gd name="T26" fmla="*/ 34 w 151"/>
                <a:gd name="T27" fmla="*/ 20 h 36"/>
                <a:gd name="T28" fmla="*/ 23 w 151"/>
                <a:gd name="T29" fmla="*/ 16 h 36"/>
                <a:gd name="T30" fmla="*/ 20 w 151"/>
                <a:gd name="T31" fmla="*/ 17 h 36"/>
                <a:gd name="T32" fmla="*/ 13 w 151"/>
                <a:gd name="T33" fmla="*/ 21 h 36"/>
                <a:gd name="T34" fmla="*/ 2 w 151"/>
                <a:gd name="T35" fmla="*/ 28 h 36"/>
                <a:gd name="T36" fmla="*/ 9 w 151"/>
                <a:gd name="T37" fmla="*/ 29 h 36"/>
                <a:gd name="T38" fmla="*/ 11 w 151"/>
                <a:gd name="T39" fmla="*/ 33 h 36"/>
                <a:gd name="T40" fmla="*/ 22 w 151"/>
                <a:gd name="T41" fmla="*/ 35 h 36"/>
                <a:gd name="T42" fmla="*/ 31 w 151"/>
                <a:gd name="T43" fmla="*/ 33 h 36"/>
                <a:gd name="T44" fmla="*/ 40 w 151"/>
                <a:gd name="T45" fmla="*/ 33 h 36"/>
                <a:gd name="T46" fmla="*/ 55 w 151"/>
                <a:gd name="T47" fmla="*/ 24 h 36"/>
                <a:gd name="T48" fmla="*/ 68 w 151"/>
                <a:gd name="T49" fmla="*/ 25 h 36"/>
                <a:gd name="T50" fmla="*/ 69 w 151"/>
                <a:gd name="T51" fmla="*/ 29 h 36"/>
                <a:gd name="T52" fmla="*/ 92 w 151"/>
                <a:gd name="T53" fmla="*/ 23 h 36"/>
                <a:gd name="T54" fmla="*/ 99 w 151"/>
                <a:gd name="T55" fmla="*/ 22 h 36"/>
                <a:gd name="T56" fmla="*/ 107 w 151"/>
                <a:gd name="T57" fmla="*/ 17 h 36"/>
                <a:gd name="T58" fmla="*/ 113 w 151"/>
                <a:gd name="T59" fmla="*/ 22 h 36"/>
                <a:gd name="T60" fmla="*/ 127 w 151"/>
                <a:gd name="T61" fmla="*/ 18 h 36"/>
                <a:gd name="T62" fmla="*/ 134 w 151"/>
                <a:gd name="T63" fmla="*/ 11 h 36"/>
                <a:gd name="T64" fmla="*/ 132 w 151"/>
                <a:gd name="T65" fmla="*/ 16 h 36"/>
                <a:gd name="T66" fmla="*/ 144 w 151"/>
                <a:gd name="T67" fmla="*/ 8 h 36"/>
                <a:gd name="T68" fmla="*/ 144 w 151"/>
                <a:gd name="T69" fmla="*/ 18 h 36"/>
                <a:gd name="T70" fmla="*/ 151 w 151"/>
                <a:gd name="T71" fmla="*/ 8 h 36"/>
                <a:gd name="T72" fmla="*/ 16 w 151"/>
                <a:gd name="T73" fmla="*/ 23 h 36"/>
                <a:gd name="T74" fmla="*/ 20 w 151"/>
                <a:gd name="T75" fmla="*/ 23 h 36"/>
                <a:gd name="T76" fmla="*/ 32 w 151"/>
                <a:gd name="T77" fmla="*/ 21 h 36"/>
                <a:gd name="T78" fmla="*/ 30 w 151"/>
                <a:gd name="T79" fmla="*/ 24 h 36"/>
                <a:gd name="T80" fmla="*/ 46 w 151"/>
                <a:gd name="T81" fmla="*/ 24 h 36"/>
                <a:gd name="T82" fmla="*/ 73 w 151"/>
                <a:gd name="T83" fmla="*/ 28 h 36"/>
                <a:gd name="T84" fmla="*/ 73 w 151"/>
                <a:gd name="T85" fmla="*/ 28 h 36"/>
                <a:gd name="T86" fmla="*/ 73 w 151"/>
                <a:gd name="T87" fmla="*/ 23 h 36"/>
                <a:gd name="T88" fmla="*/ 79 w 151"/>
                <a:gd name="T89" fmla="*/ 11 h 36"/>
                <a:gd name="T90" fmla="*/ 77 w 151"/>
                <a:gd name="T91" fmla="*/ 13 h 36"/>
                <a:gd name="T92" fmla="*/ 103 w 151"/>
                <a:gd name="T93" fmla="*/ 15 h 36"/>
                <a:gd name="T94" fmla="*/ 102 w 151"/>
                <a:gd name="T95" fmla="*/ 17 h 36"/>
                <a:gd name="T96" fmla="*/ 111 w 151"/>
                <a:gd name="T97" fmla="*/ 11 h 36"/>
                <a:gd name="T98" fmla="*/ 111 w 151"/>
                <a:gd name="T99" fmla="*/ 14 h 36"/>
                <a:gd name="T100" fmla="*/ 119 w 151"/>
                <a:gd name="T10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 h="36">
                  <a:moveTo>
                    <a:pt x="151" y="8"/>
                  </a:moveTo>
                  <a:cubicBezTo>
                    <a:pt x="147" y="5"/>
                    <a:pt x="150" y="2"/>
                    <a:pt x="151" y="0"/>
                  </a:cubicBezTo>
                  <a:cubicBezTo>
                    <a:pt x="148" y="0"/>
                    <a:pt x="145" y="0"/>
                    <a:pt x="143" y="1"/>
                  </a:cubicBezTo>
                  <a:cubicBezTo>
                    <a:pt x="143" y="4"/>
                    <a:pt x="139" y="5"/>
                    <a:pt x="136" y="5"/>
                  </a:cubicBezTo>
                  <a:cubicBezTo>
                    <a:pt x="137" y="4"/>
                    <a:pt x="136" y="3"/>
                    <a:pt x="135" y="2"/>
                  </a:cubicBezTo>
                  <a:cubicBezTo>
                    <a:pt x="134" y="2"/>
                    <a:pt x="133" y="7"/>
                    <a:pt x="131" y="5"/>
                  </a:cubicBezTo>
                  <a:cubicBezTo>
                    <a:pt x="131" y="4"/>
                    <a:pt x="130" y="3"/>
                    <a:pt x="128" y="2"/>
                  </a:cubicBezTo>
                  <a:cubicBezTo>
                    <a:pt x="123" y="9"/>
                    <a:pt x="111" y="2"/>
                    <a:pt x="106" y="10"/>
                  </a:cubicBezTo>
                  <a:cubicBezTo>
                    <a:pt x="102" y="8"/>
                    <a:pt x="99" y="11"/>
                    <a:pt x="96" y="10"/>
                  </a:cubicBezTo>
                  <a:cubicBezTo>
                    <a:pt x="95" y="9"/>
                    <a:pt x="97" y="8"/>
                    <a:pt x="95" y="7"/>
                  </a:cubicBezTo>
                  <a:cubicBezTo>
                    <a:pt x="92" y="10"/>
                    <a:pt x="89" y="9"/>
                    <a:pt x="85" y="15"/>
                  </a:cubicBezTo>
                  <a:cubicBezTo>
                    <a:pt x="86" y="15"/>
                    <a:pt x="86" y="16"/>
                    <a:pt x="87" y="16"/>
                  </a:cubicBezTo>
                  <a:cubicBezTo>
                    <a:pt x="89" y="15"/>
                    <a:pt x="91" y="11"/>
                    <a:pt x="94" y="11"/>
                  </a:cubicBezTo>
                  <a:cubicBezTo>
                    <a:pt x="94" y="13"/>
                    <a:pt x="91" y="15"/>
                    <a:pt x="90" y="17"/>
                  </a:cubicBezTo>
                  <a:cubicBezTo>
                    <a:pt x="86" y="15"/>
                    <a:pt x="83" y="20"/>
                    <a:pt x="80" y="18"/>
                  </a:cubicBezTo>
                  <a:cubicBezTo>
                    <a:pt x="81" y="15"/>
                    <a:pt x="83" y="17"/>
                    <a:pt x="84" y="15"/>
                  </a:cubicBezTo>
                  <a:cubicBezTo>
                    <a:pt x="85" y="13"/>
                    <a:pt x="83" y="12"/>
                    <a:pt x="83" y="10"/>
                  </a:cubicBezTo>
                  <a:cubicBezTo>
                    <a:pt x="85" y="10"/>
                    <a:pt x="86" y="10"/>
                    <a:pt x="87" y="9"/>
                  </a:cubicBezTo>
                  <a:cubicBezTo>
                    <a:pt x="85" y="9"/>
                    <a:pt x="86" y="6"/>
                    <a:pt x="85" y="8"/>
                  </a:cubicBezTo>
                  <a:cubicBezTo>
                    <a:pt x="81" y="8"/>
                    <a:pt x="74" y="10"/>
                    <a:pt x="69" y="11"/>
                  </a:cubicBezTo>
                  <a:cubicBezTo>
                    <a:pt x="67" y="12"/>
                    <a:pt x="69" y="14"/>
                    <a:pt x="67" y="16"/>
                  </a:cubicBezTo>
                  <a:cubicBezTo>
                    <a:pt x="64" y="14"/>
                    <a:pt x="61" y="13"/>
                    <a:pt x="58" y="14"/>
                  </a:cubicBezTo>
                  <a:cubicBezTo>
                    <a:pt x="59" y="15"/>
                    <a:pt x="59" y="16"/>
                    <a:pt x="58" y="17"/>
                  </a:cubicBezTo>
                  <a:cubicBezTo>
                    <a:pt x="56" y="13"/>
                    <a:pt x="49" y="17"/>
                    <a:pt x="44" y="14"/>
                  </a:cubicBezTo>
                  <a:cubicBezTo>
                    <a:pt x="42" y="16"/>
                    <a:pt x="44" y="17"/>
                    <a:pt x="42" y="18"/>
                  </a:cubicBezTo>
                  <a:cubicBezTo>
                    <a:pt x="40" y="17"/>
                    <a:pt x="40" y="15"/>
                    <a:pt x="37" y="15"/>
                  </a:cubicBezTo>
                  <a:cubicBezTo>
                    <a:pt x="36" y="17"/>
                    <a:pt x="39" y="18"/>
                    <a:pt x="37" y="20"/>
                  </a:cubicBezTo>
                  <a:cubicBezTo>
                    <a:pt x="36" y="21"/>
                    <a:pt x="35" y="21"/>
                    <a:pt x="34" y="20"/>
                  </a:cubicBezTo>
                  <a:cubicBezTo>
                    <a:pt x="35" y="19"/>
                    <a:pt x="34" y="18"/>
                    <a:pt x="35" y="17"/>
                  </a:cubicBezTo>
                  <a:cubicBezTo>
                    <a:pt x="29" y="13"/>
                    <a:pt x="28" y="19"/>
                    <a:pt x="23" y="16"/>
                  </a:cubicBezTo>
                  <a:cubicBezTo>
                    <a:pt x="22" y="18"/>
                    <a:pt x="20" y="19"/>
                    <a:pt x="18" y="19"/>
                  </a:cubicBezTo>
                  <a:cubicBezTo>
                    <a:pt x="19" y="17"/>
                    <a:pt x="20" y="18"/>
                    <a:pt x="20" y="17"/>
                  </a:cubicBezTo>
                  <a:cubicBezTo>
                    <a:pt x="18" y="15"/>
                    <a:pt x="17" y="19"/>
                    <a:pt x="15" y="17"/>
                  </a:cubicBezTo>
                  <a:cubicBezTo>
                    <a:pt x="14" y="19"/>
                    <a:pt x="13" y="20"/>
                    <a:pt x="13" y="21"/>
                  </a:cubicBezTo>
                  <a:cubicBezTo>
                    <a:pt x="8" y="20"/>
                    <a:pt x="2" y="24"/>
                    <a:pt x="0" y="26"/>
                  </a:cubicBezTo>
                  <a:cubicBezTo>
                    <a:pt x="1" y="27"/>
                    <a:pt x="2" y="27"/>
                    <a:pt x="2" y="28"/>
                  </a:cubicBezTo>
                  <a:cubicBezTo>
                    <a:pt x="4" y="26"/>
                    <a:pt x="5" y="25"/>
                    <a:pt x="7" y="25"/>
                  </a:cubicBezTo>
                  <a:cubicBezTo>
                    <a:pt x="6" y="26"/>
                    <a:pt x="8" y="27"/>
                    <a:pt x="9" y="29"/>
                  </a:cubicBezTo>
                  <a:cubicBezTo>
                    <a:pt x="10" y="28"/>
                    <a:pt x="11" y="26"/>
                    <a:pt x="13" y="28"/>
                  </a:cubicBezTo>
                  <a:cubicBezTo>
                    <a:pt x="14" y="30"/>
                    <a:pt x="11" y="31"/>
                    <a:pt x="11" y="33"/>
                  </a:cubicBezTo>
                  <a:cubicBezTo>
                    <a:pt x="12" y="32"/>
                    <a:pt x="13" y="33"/>
                    <a:pt x="13" y="34"/>
                  </a:cubicBezTo>
                  <a:cubicBezTo>
                    <a:pt x="15" y="31"/>
                    <a:pt x="19" y="36"/>
                    <a:pt x="22" y="35"/>
                  </a:cubicBezTo>
                  <a:cubicBezTo>
                    <a:pt x="23" y="34"/>
                    <a:pt x="23" y="32"/>
                    <a:pt x="24" y="31"/>
                  </a:cubicBezTo>
                  <a:cubicBezTo>
                    <a:pt x="27" y="34"/>
                    <a:pt x="28" y="30"/>
                    <a:pt x="31" y="33"/>
                  </a:cubicBezTo>
                  <a:cubicBezTo>
                    <a:pt x="34" y="33"/>
                    <a:pt x="36" y="31"/>
                    <a:pt x="39" y="31"/>
                  </a:cubicBezTo>
                  <a:cubicBezTo>
                    <a:pt x="39" y="32"/>
                    <a:pt x="39" y="33"/>
                    <a:pt x="40" y="33"/>
                  </a:cubicBezTo>
                  <a:cubicBezTo>
                    <a:pt x="44" y="34"/>
                    <a:pt x="47" y="27"/>
                    <a:pt x="51" y="31"/>
                  </a:cubicBezTo>
                  <a:cubicBezTo>
                    <a:pt x="53" y="29"/>
                    <a:pt x="51" y="25"/>
                    <a:pt x="55" y="24"/>
                  </a:cubicBezTo>
                  <a:cubicBezTo>
                    <a:pt x="56" y="26"/>
                    <a:pt x="54" y="27"/>
                    <a:pt x="54" y="29"/>
                  </a:cubicBezTo>
                  <a:cubicBezTo>
                    <a:pt x="59" y="32"/>
                    <a:pt x="64" y="29"/>
                    <a:pt x="68" y="25"/>
                  </a:cubicBezTo>
                  <a:cubicBezTo>
                    <a:pt x="67" y="23"/>
                    <a:pt x="63" y="26"/>
                    <a:pt x="63" y="23"/>
                  </a:cubicBezTo>
                  <a:cubicBezTo>
                    <a:pt x="65" y="20"/>
                    <a:pt x="72" y="26"/>
                    <a:pt x="69" y="29"/>
                  </a:cubicBezTo>
                  <a:cubicBezTo>
                    <a:pt x="73" y="30"/>
                    <a:pt x="78" y="29"/>
                    <a:pt x="81" y="24"/>
                  </a:cubicBezTo>
                  <a:cubicBezTo>
                    <a:pt x="85" y="26"/>
                    <a:pt x="88" y="23"/>
                    <a:pt x="92" y="23"/>
                  </a:cubicBezTo>
                  <a:cubicBezTo>
                    <a:pt x="92" y="21"/>
                    <a:pt x="92" y="20"/>
                    <a:pt x="93" y="18"/>
                  </a:cubicBezTo>
                  <a:cubicBezTo>
                    <a:pt x="95" y="18"/>
                    <a:pt x="97" y="21"/>
                    <a:pt x="99" y="22"/>
                  </a:cubicBezTo>
                  <a:cubicBezTo>
                    <a:pt x="100" y="20"/>
                    <a:pt x="102" y="22"/>
                    <a:pt x="104" y="21"/>
                  </a:cubicBezTo>
                  <a:cubicBezTo>
                    <a:pt x="106" y="20"/>
                    <a:pt x="104" y="17"/>
                    <a:pt x="107" y="17"/>
                  </a:cubicBezTo>
                  <a:cubicBezTo>
                    <a:pt x="109" y="18"/>
                    <a:pt x="106" y="19"/>
                    <a:pt x="107" y="20"/>
                  </a:cubicBezTo>
                  <a:cubicBezTo>
                    <a:pt x="109" y="19"/>
                    <a:pt x="111" y="22"/>
                    <a:pt x="113" y="22"/>
                  </a:cubicBezTo>
                  <a:cubicBezTo>
                    <a:pt x="115" y="22"/>
                    <a:pt x="113" y="20"/>
                    <a:pt x="114" y="19"/>
                  </a:cubicBezTo>
                  <a:cubicBezTo>
                    <a:pt x="119" y="19"/>
                    <a:pt x="123" y="21"/>
                    <a:pt x="127" y="18"/>
                  </a:cubicBezTo>
                  <a:cubicBezTo>
                    <a:pt x="126" y="17"/>
                    <a:pt x="124" y="17"/>
                    <a:pt x="125" y="16"/>
                  </a:cubicBezTo>
                  <a:cubicBezTo>
                    <a:pt x="128" y="15"/>
                    <a:pt x="131" y="10"/>
                    <a:pt x="134" y="11"/>
                  </a:cubicBezTo>
                  <a:cubicBezTo>
                    <a:pt x="134" y="12"/>
                    <a:pt x="135" y="13"/>
                    <a:pt x="135" y="14"/>
                  </a:cubicBezTo>
                  <a:cubicBezTo>
                    <a:pt x="134" y="15"/>
                    <a:pt x="133" y="15"/>
                    <a:pt x="132" y="16"/>
                  </a:cubicBezTo>
                  <a:cubicBezTo>
                    <a:pt x="135" y="19"/>
                    <a:pt x="139" y="16"/>
                    <a:pt x="140" y="18"/>
                  </a:cubicBezTo>
                  <a:cubicBezTo>
                    <a:pt x="140" y="14"/>
                    <a:pt x="138" y="9"/>
                    <a:pt x="144" y="8"/>
                  </a:cubicBezTo>
                  <a:cubicBezTo>
                    <a:pt x="145" y="11"/>
                    <a:pt x="144" y="14"/>
                    <a:pt x="142" y="17"/>
                  </a:cubicBezTo>
                  <a:cubicBezTo>
                    <a:pt x="143" y="18"/>
                    <a:pt x="144" y="18"/>
                    <a:pt x="144" y="18"/>
                  </a:cubicBezTo>
                  <a:cubicBezTo>
                    <a:pt x="145" y="18"/>
                    <a:pt x="145" y="18"/>
                    <a:pt x="145" y="18"/>
                  </a:cubicBezTo>
                  <a:cubicBezTo>
                    <a:pt x="142" y="15"/>
                    <a:pt x="148" y="12"/>
                    <a:pt x="151" y="8"/>
                  </a:cubicBezTo>
                  <a:close/>
                  <a:moveTo>
                    <a:pt x="20" y="23"/>
                  </a:moveTo>
                  <a:cubicBezTo>
                    <a:pt x="19" y="25"/>
                    <a:pt x="17" y="24"/>
                    <a:pt x="16" y="23"/>
                  </a:cubicBezTo>
                  <a:cubicBezTo>
                    <a:pt x="16" y="21"/>
                    <a:pt x="15" y="21"/>
                    <a:pt x="16" y="19"/>
                  </a:cubicBezTo>
                  <a:cubicBezTo>
                    <a:pt x="18" y="19"/>
                    <a:pt x="20" y="22"/>
                    <a:pt x="20" y="23"/>
                  </a:cubicBezTo>
                  <a:close/>
                  <a:moveTo>
                    <a:pt x="30" y="24"/>
                  </a:moveTo>
                  <a:cubicBezTo>
                    <a:pt x="30" y="23"/>
                    <a:pt x="30" y="22"/>
                    <a:pt x="32" y="21"/>
                  </a:cubicBezTo>
                  <a:cubicBezTo>
                    <a:pt x="33" y="22"/>
                    <a:pt x="33" y="22"/>
                    <a:pt x="34" y="22"/>
                  </a:cubicBezTo>
                  <a:cubicBezTo>
                    <a:pt x="32" y="24"/>
                    <a:pt x="31" y="26"/>
                    <a:pt x="30" y="24"/>
                  </a:cubicBezTo>
                  <a:close/>
                  <a:moveTo>
                    <a:pt x="46" y="28"/>
                  </a:moveTo>
                  <a:cubicBezTo>
                    <a:pt x="44" y="26"/>
                    <a:pt x="44" y="25"/>
                    <a:pt x="46" y="24"/>
                  </a:cubicBezTo>
                  <a:cubicBezTo>
                    <a:pt x="48" y="25"/>
                    <a:pt x="47" y="26"/>
                    <a:pt x="46" y="28"/>
                  </a:cubicBezTo>
                  <a:close/>
                  <a:moveTo>
                    <a:pt x="73" y="28"/>
                  </a:moveTo>
                  <a:cubicBezTo>
                    <a:pt x="72" y="26"/>
                    <a:pt x="75" y="26"/>
                    <a:pt x="75" y="24"/>
                  </a:cubicBezTo>
                  <a:cubicBezTo>
                    <a:pt x="78" y="26"/>
                    <a:pt x="74" y="27"/>
                    <a:pt x="73" y="28"/>
                  </a:cubicBezTo>
                  <a:close/>
                  <a:moveTo>
                    <a:pt x="77" y="13"/>
                  </a:moveTo>
                  <a:cubicBezTo>
                    <a:pt x="77" y="17"/>
                    <a:pt x="74" y="19"/>
                    <a:pt x="73" y="23"/>
                  </a:cubicBezTo>
                  <a:cubicBezTo>
                    <a:pt x="69" y="19"/>
                    <a:pt x="75" y="15"/>
                    <a:pt x="75" y="11"/>
                  </a:cubicBezTo>
                  <a:cubicBezTo>
                    <a:pt x="77" y="13"/>
                    <a:pt x="78" y="12"/>
                    <a:pt x="79" y="11"/>
                  </a:cubicBezTo>
                  <a:cubicBezTo>
                    <a:pt x="80" y="12"/>
                    <a:pt x="80" y="13"/>
                    <a:pt x="80" y="13"/>
                  </a:cubicBezTo>
                  <a:cubicBezTo>
                    <a:pt x="79" y="15"/>
                    <a:pt x="78" y="12"/>
                    <a:pt x="77" y="13"/>
                  </a:cubicBezTo>
                  <a:close/>
                  <a:moveTo>
                    <a:pt x="102" y="17"/>
                  </a:moveTo>
                  <a:cubicBezTo>
                    <a:pt x="102" y="16"/>
                    <a:pt x="103" y="16"/>
                    <a:pt x="103" y="15"/>
                  </a:cubicBezTo>
                  <a:cubicBezTo>
                    <a:pt x="105" y="16"/>
                    <a:pt x="105" y="16"/>
                    <a:pt x="105" y="17"/>
                  </a:cubicBezTo>
                  <a:cubicBezTo>
                    <a:pt x="104" y="17"/>
                    <a:pt x="103" y="19"/>
                    <a:pt x="102" y="17"/>
                  </a:cubicBezTo>
                  <a:close/>
                  <a:moveTo>
                    <a:pt x="111" y="14"/>
                  </a:moveTo>
                  <a:cubicBezTo>
                    <a:pt x="109" y="13"/>
                    <a:pt x="109" y="12"/>
                    <a:pt x="111" y="11"/>
                  </a:cubicBezTo>
                  <a:cubicBezTo>
                    <a:pt x="111" y="11"/>
                    <a:pt x="112" y="12"/>
                    <a:pt x="113" y="12"/>
                  </a:cubicBezTo>
                  <a:cubicBezTo>
                    <a:pt x="112" y="13"/>
                    <a:pt x="112" y="14"/>
                    <a:pt x="111" y="14"/>
                  </a:cubicBezTo>
                  <a:close/>
                  <a:moveTo>
                    <a:pt x="117" y="18"/>
                  </a:moveTo>
                  <a:cubicBezTo>
                    <a:pt x="115" y="15"/>
                    <a:pt x="115" y="10"/>
                    <a:pt x="119" y="11"/>
                  </a:cubicBezTo>
                  <a:cubicBezTo>
                    <a:pt x="120" y="13"/>
                    <a:pt x="119" y="15"/>
                    <a:pt x="117" y="1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1" name="Freeform 65"/>
            <p:cNvSpPr>
              <a:spLocks noEditPoints="1"/>
            </p:cNvSpPr>
            <p:nvPr/>
          </p:nvSpPr>
          <p:spPr bwMode="auto">
            <a:xfrm>
              <a:off x="6772276" y="3287713"/>
              <a:ext cx="611188" cy="298450"/>
            </a:xfrm>
            <a:custGeom>
              <a:avLst/>
              <a:gdLst>
                <a:gd name="T0" fmla="*/ 148 w 188"/>
                <a:gd name="T1" fmla="*/ 7 h 90"/>
                <a:gd name="T2" fmla="*/ 132 w 188"/>
                <a:gd name="T3" fmla="*/ 7 h 90"/>
                <a:gd name="T4" fmla="*/ 114 w 188"/>
                <a:gd name="T5" fmla="*/ 4 h 90"/>
                <a:gd name="T6" fmla="*/ 122 w 188"/>
                <a:gd name="T7" fmla="*/ 9 h 90"/>
                <a:gd name="T8" fmla="*/ 105 w 188"/>
                <a:gd name="T9" fmla="*/ 18 h 90"/>
                <a:gd name="T10" fmla="*/ 95 w 188"/>
                <a:gd name="T11" fmla="*/ 18 h 90"/>
                <a:gd name="T12" fmla="*/ 81 w 188"/>
                <a:gd name="T13" fmla="*/ 32 h 90"/>
                <a:gd name="T14" fmla="*/ 90 w 188"/>
                <a:gd name="T15" fmla="*/ 40 h 90"/>
                <a:gd name="T16" fmla="*/ 82 w 188"/>
                <a:gd name="T17" fmla="*/ 50 h 90"/>
                <a:gd name="T18" fmla="*/ 60 w 188"/>
                <a:gd name="T19" fmla="*/ 49 h 90"/>
                <a:gd name="T20" fmla="*/ 45 w 188"/>
                <a:gd name="T21" fmla="*/ 54 h 90"/>
                <a:gd name="T22" fmla="*/ 31 w 188"/>
                <a:gd name="T23" fmla="*/ 72 h 90"/>
                <a:gd name="T24" fmla="*/ 22 w 188"/>
                <a:gd name="T25" fmla="*/ 63 h 90"/>
                <a:gd name="T26" fmla="*/ 4 w 188"/>
                <a:gd name="T27" fmla="*/ 83 h 90"/>
                <a:gd name="T28" fmla="*/ 13 w 188"/>
                <a:gd name="T29" fmla="*/ 87 h 90"/>
                <a:gd name="T30" fmla="*/ 19 w 188"/>
                <a:gd name="T31" fmla="*/ 80 h 90"/>
                <a:gd name="T32" fmla="*/ 35 w 188"/>
                <a:gd name="T33" fmla="*/ 76 h 90"/>
                <a:gd name="T34" fmla="*/ 53 w 188"/>
                <a:gd name="T35" fmla="*/ 74 h 90"/>
                <a:gd name="T36" fmla="*/ 63 w 188"/>
                <a:gd name="T37" fmla="*/ 62 h 90"/>
                <a:gd name="T38" fmla="*/ 81 w 188"/>
                <a:gd name="T39" fmla="*/ 57 h 90"/>
                <a:gd name="T40" fmla="*/ 84 w 188"/>
                <a:gd name="T41" fmla="*/ 57 h 90"/>
                <a:gd name="T42" fmla="*/ 89 w 188"/>
                <a:gd name="T43" fmla="*/ 50 h 90"/>
                <a:gd name="T44" fmla="*/ 95 w 188"/>
                <a:gd name="T45" fmla="*/ 52 h 90"/>
                <a:gd name="T46" fmla="*/ 110 w 188"/>
                <a:gd name="T47" fmla="*/ 48 h 90"/>
                <a:gd name="T48" fmla="*/ 117 w 188"/>
                <a:gd name="T49" fmla="*/ 40 h 90"/>
                <a:gd name="T50" fmla="*/ 120 w 188"/>
                <a:gd name="T51" fmla="*/ 43 h 90"/>
                <a:gd name="T52" fmla="*/ 137 w 188"/>
                <a:gd name="T53" fmla="*/ 34 h 90"/>
                <a:gd name="T54" fmla="*/ 155 w 188"/>
                <a:gd name="T55" fmla="*/ 26 h 90"/>
                <a:gd name="T56" fmla="*/ 161 w 188"/>
                <a:gd name="T57" fmla="*/ 30 h 90"/>
                <a:gd name="T58" fmla="*/ 181 w 188"/>
                <a:gd name="T59" fmla="*/ 8 h 90"/>
                <a:gd name="T60" fmla="*/ 7 w 188"/>
                <a:gd name="T61" fmla="*/ 77 h 90"/>
                <a:gd name="T62" fmla="*/ 19 w 188"/>
                <a:gd name="T63" fmla="*/ 68 h 90"/>
                <a:gd name="T64" fmla="*/ 42 w 188"/>
                <a:gd name="T65" fmla="*/ 68 h 90"/>
                <a:gd name="T66" fmla="*/ 42 w 188"/>
                <a:gd name="T67" fmla="*/ 66 h 90"/>
                <a:gd name="T68" fmla="*/ 42 w 188"/>
                <a:gd name="T69" fmla="*/ 68 h 90"/>
                <a:gd name="T70" fmla="*/ 52 w 188"/>
                <a:gd name="T71" fmla="*/ 61 h 90"/>
                <a:gd name="T72" fmla="*/ 57 w 188"/>
                <a:gd name="T73" fmla="*/ 55 h 90"/>
                <a:gd name="T74" fmla="*/ 70 w 188"/>
                <a:gd name="T75" fmla="*/ 60 h 90"/>
                <a:gd name="T76" fmla="*/ 70 w 188"/>
                <a:gd name="T77" fmla="*/ 51 h 90"/>
                <a:gd name="T78" fmla="*/ 70 w 188"/>
                <a:gd name="T79" fmla="*/ 60 h 90"/>
                <a:gd name="T80" fmla="*/ 79 w 188"/>
                <a:gd name="T81" fmla="*/ 50 h 90"/>
                <a:gd name="T82" fmla="*/ 95 w 188"/>
                <a:gd name="T83" fmla="*/ 20 h 90"/>
                <a:gd name="T84" fmla="*/ 98 w 188"/>
                <a:gd name="T85" fmla="*/ 39 h 90"/>
                <a:gd name="T86" fmla="*/ 100 w 188"/>
                <a:gd name="T87" fmla="*/ 39 h 90"/>
                <a:gd name="T88" fmla="*/ 91 w 188"/>
                <a:gd name="T89" fmla="*/ 33 h 90"/>
                <a:gd name="T90" fmla="*/ 97 w 188"/>
                <a:gd name="T91" fmla="*/ 30 h 90"/>
                <a:gd name="T92" fmla="*/ 104 w 188"/>
                <a:gd name="T93" fmla="*/ 35 h 90"/>
                <a:gd name="T94" fmla="*/ 111 w 188"/>
                <a:gd name="T95" fmla="*/ 30 h 90"/>
                <a:gd name="T96" fmla="*/ 122 w 188"/>
                <a:gd name="T97" fmla="*/ 21 h 90"/>
                <a:gd name="T98" fmla="*/ 130 w 188"/>
                <a:gd name="T99" fmla="*/ 28 h 90"/>
                <a:gd name="T100" fmla="*/ 130 w 188"/>
                <a:gd name="T101" fmla="*/ 17 h 90"/>
                <a:gd name="T102" fmla="*/ 130 w 188"/>
                <a:gd name="T103" fmla="*/ 1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 h="90">
                  <a:moveTo>
                    <a:pt x="181" y="8"/>
                  </a:moveTo>
                  <a:cubicBezTo>
                    <a:pt x="172" y="4"/>
                    <a:pt x="163" y="4"/>
                    <a:pt x="155" y="2"/>
                  </a:cubicBezTo>
                  <a:cubicBezTo>
                    <a:pt x="154" y="5"/>
                    <a:pt x="150" y="8"/>
                    <a:pt x="148" y="7"/>
                  </a:cubicBezTo>
                  <a:cubicBezTo>
                    <a:pt x="148" y="3"/>
                    <a:pt x="151" y="5"/>
                    <a:pt x="153" y="1"/>
                  </a:cubicBezTo>
                  <a:cubicBezTo>
                    <a:pt x="150" y="0"/>
                    <a:pt x="147" y="1"/>
                    <a:pt x="144" y="4"/>
                  </a:cubicBezTo>
                  <a:cubicBezTo>
                    <a:pt x="140" y="4"/>
                    <a:pt x="136" y="2"/>
                    <a:pt x="132" y="7"/>
                  </a:cubicBezTo>
                  <a:cubicBezTo>
                    <a:pt x="131" y="5"/>
                    <a:pt x="127" y="7"/>
                    <a:pt x="128" y="5"/>
                  </a:cubicBezTo>
                  <a:cubicBezTo>
                    <a:pt x="129" y="4"/>
                    <a:pt x="130" y="4"/>
                    <a:pt x="132" y="1"/>
                  </a:cubicBezTo>
                  <a:cubicBezTo>
                    <a:pt x="126" y="2"/>
                    <a:pt x="120" y="0"/>
                    <a:pt x="114" y="4"/>
                  </a:cubicBezTo>
                  <a:cubicBezTo>
                    <a:pt x="111" y="1"/>
                    <a:pt x="109" y="2"/>
                    <a:pt x="107" y="3"/>
                  </a:cubicBezTo>
                  <a:cubicBezTo>
                    <a:pt x="104" y="7"/>
                    <a:pt x="111" y="8"/>
                    <a:pt x="113" y="12"/>
                  </a:cubicBezTo>
                  <a:cubicBezTo>
                    <a:pt x="116" y="9"/>
                    <a:pt x="120" y="13"/>
                    <a:pt x="122" y="9"/>
                  </a:cubicBezTo>
                  <a:cubicBezTo>
                    <a:pt x="124" y="12"/>
                    <a:pt x="121" y="17"/>
                    <a:pt x="119" y="20"/>
                  </a:cubicBezTo>
                  <a:cubicBezTo>
                    <a:pt x="117" y="18"/>
                    <a:pt x="119" y="15"/>
                    <a:pt x="116" y="14"/>
                  </a:cubicBezTo>
                  <a:cubicBezTo>
                    <a:pt x="112" y="17"/>
                    <a:pt x="108" y="16"/>
                    <a:pt x="105" y="18"/>
                  </a:cubicBezTo>
                  <a:cubicBezTo>
                    <a:pt x="106" y="20"/>
                    <a:pt x="105" y="22"/>
                    <a:pt x="103" y="24"/>
                  </a:cubicBezTo>
                  <a:cubicBezTo>
                    <a:pt x="100" y="21"/>
                    <a:pt x="105" y="19"/>
                    <a:pt x="103" y="16"/>
                  </a:cubicBezTo>
                  <a:cubicBezTo>
                    <a:pt x="101" y="19"/>
                    <a:pt x="96" y="16"/>
                    <a:pt x="95" y="18"/>
                  </a:cubicBezTo>
                  <a:cubicBezTo>
                    <a:pt x="94" y="18"/>
                    <a:pt x="93" y="17"/>
                    <a:pt x="92" y="16"/>
                  </a:cubicBezTo>
                  <a:cubicBezTo>
                    <a:pt x="85" y="16"/>
                    <a:pt x="90" y="27"/>
                    <a:pt x="84" y="27"/>
                  </a:cubicBezTo>
                  <a:cubicBezTo>
                    <a:pt x="84" y="30"/>
                    <a:pt x="84" y="31"/>
                    <a:pt x="81" y="32"/>
                  </a:cubicBezTo>
                  <a:cubicBezTo>
                    <a:pt x="82" y="33"/>
                    <a:pt x="83" y="32"/>
                    <a:pt x="84" y="34"/>
                  </a:cubicBezTo>
                  <a:cubicBezTo>
                    <a:pt x="85" y="33"/>
                    <a:pt x="84" y="31"/>
                    <a:pt x="86" y="31"/>
                  </a:cubicBezTo>
                  <a:cubicBezTo>
                    <a:pt x="89" y="34"/>
                    <a:pt x="92" y="35"/>
                    <a:pt x="90" y="40"/>
                  </a:cubicBezTo>
                  <a:cubicBezTo>
                    <a:pt x="88" y="39"/>
                    <a:pt x="87" y="41"/>
                    <a:pt x="86" y="40"/>
                  </a:cubicBezTo>
                  <a:cubicBezTo>
                    <a:pt x="84" y="44"/>
                    <a:pt x="87" y="47"/>
                    <a:pt x="86" y="51"/>
                  </a:cubicBezTo>
                  <a:cubicBezTo>
                    <a:pt x="85" y="50"/>
                    <a:pt x="84" y="51"/>
                    <a:pt x="82" y="50"/>
                  </a:cubicBezTo>
                  <a:cubicBezTo>
                    <a:pt x="84" y="47"/>
                    <a:pt x="82" y="44"/>
                    <a:pt x="80" y="41"/>
                  </a:cubicBezTo>
                  <a:cubicBezTo>
                    <a:pt x="75" y="43"/>
                    <a:pt x="68" y="45"/>
                    <a:pt x="66" y="52"/>
                  </a:cubicBezTo>
                  <a:cubicBezTo>
                    <a:pt x="64" y="50"/>
                    <a:pt x="63" y="48"/>
                    <a:pt x="60" y="49"/>
                  </a:cubicBezTo>
                  <a:cubicBezTo>
                    <a:pt x="61" y="51"/>
                    <a:pt x="63" y="52"/>
                    <a:pt x="62" y="53"/>
                  </a:cubicBezTo>
                  <a:cubicBezTo>
                    <a:pt x="60" y="53"/>
                    <a:pt x="58" y="52"/>
                    <a:pt x="57" y="55"/>
                  </a:cubicBezTo>
                  <a:cubicBezTo>
                    <a:pt x="54" y="50"/>
                    <a:pt x="48" y="59"/>
                    <a:pt x="45" y="54"/>
                  </a:cubicBezTo>
                  <a:cubicBezTo>
                    <a:pt x="41" y="56"/>
                    <a:pt x="42" y="61"/>
                    <a:pt x="41" y="64"/>
                  </a:cubicBezTo>
                  <a:cubicBezTo>
                    <a:pt x="37" y="64"/>
                    <a:pt x="39" y="60"/>
                    <a:pt x="37" y="60"/>
                  </a:cubicBezTo>
                  <a:cubicBezTo>
                    <a:pt x="34" y="64"/>
                    <a:pt x="32" y="68"/>
                    <a:pt x="31" y="72"/>
                  </a:cubicBezTo>
                  <a:cubicBezTo>
                    <a:pt x="29" y="73"/>
                    <a:pt x="28" y="73"/>
                    <a:pt x="27" y="72"/>
                  </a:cubicBezTo>
                  <a:cubicBezTo>
                    <a:pt x="27" y="67"/>
                    <a:pt x="33" y="66"/>
                    <a:pt x="31" y="62"/>
                  </a:cubicBezTo>
                  <a:cubicBezTo>
                    <a:pt x="27" y="60"/>
                    <a:pt x="25" y="67"/>
                    <a:pt x="22" y="63"/>
                  </a:cubicBezTo>
                  <a:cubicBezTo>
                    <a:pt x="17" y="74"/>
                    <a:pt x="4" y="67"/>
                    <a:pt x="0" y="77"/>
                  </a:cubicBezTo>
                  <a:cubicBezTo>
                    <a:pt x="2" y="80"/>
                    <a:pt x="4" y="78"/>
                    <a:pt x="6" y="79"/>
                  </a:cubicBezTo>
                  <a:cubicBezTo>
                    <a:pt x="5" y="81"/>
                    <a:pt x="6" y="83"/>
                    <a:pt x="4" y="83"/>
                  </a:cubicBezTo>
                  <a:cubicBezTo>
                    <a:pt x="6" y="84"/>
                    <a:pt x="6" y="85"/>
                    <a:pt x="7" y="86"/>
                  </a:cubicBezTo>
                  <a:cubicBezTo>
                    <a:pt x="6" y="88"/>
                    <a:pt x="6" y="89"/>
                    <a:pt x="6" y="90"/>
                  </a:cubicBezTo>
                  <a:cubicBezTo>
                    <a:pt x="8" y="88"/>
                    <a:pt x="11" y="90"/>
                    <a:pt x="13" y="87"/>
                  </a:cubicBezTo>
                  <a:cubicBezTo>
                    <a:pt x="12" y="86"/>
                    <a:pt x="12" y="82"/>
                    <a:pt x="15" y="82"/>
                  </a:cubicBezTo>
                  <a:cubicBezTo>
                    <a:pt x="16" y="83"/>
                    <a:pt x="16" y="86"/>
                    <a:pt x="18" y="85"/>
                  </a:cubicBezTo>
                  <a:cubicBezTo>
                    <a:pt x="17" y="84"/>
                    <a:pt x="18" y="82"/>
                    <a:pt x="19" y="80"/>
                  </a:cubicBezTo>
                  <a:cubicBezTo>
                    <a:pt x="23" y="85"/>
                    <a:pt x="29" y="76"/>
                    <a:pt x="30" y="81"/>
                  </a:cubicBezTo>
                  <a:cubicBezTo>
                    <a:pt x="34" y="80"/>
                    <a:pt x="31" y="76"/>
                    <a:pt x="32" y="74"/>
                  </a:cubicBezTo>
                  <a:cubicBezTo>
                    <a:pt x="34" y="73"/>
                    <a:pt x="33" y="75"/>
                    <a:pt x="35" y="76"/>
                  </a:cubicBezTo>
                  <a:cubicBezTo>
                    <a:pt x="39" y="74"/>
                    <a:pt x="43" y="76"/>
                    <a:pt x="47" y="74"/>
                  </a:cubicBezTo>
                  <a:cubicBezTo>
                    <a:pt x="47" y="73"/>
                    <a:pt x="44" y="72"/>
                    <a:pt x="45" y="70"/>
                  </a:cubicBezTo>
                  <a:cubicBezTo>
                    <a:pt x="48" y="68"/>
                    <a:pt x="52" y="72"/>
                    <a:pt x="53" y="74"/>
                  </a:cubicBezTo>
                  <a:cubicBezTo>
                    <a:pt x="55" y="72"/>
                    <a:pt x="54" y="71"/>
                    <a:pt x="55" y="69"/>
                  </a:cubicBezTo>
                  <a:cubicBezTo>
                    <a:pt x="57" y="69"/>
                    <a:pt x="58" y="69"/>
                    <a:pt x="59" y="69"/>
                  </a:cubicBezTo>
                  <a:cubicBezTo>
                    <a:pt x="62" y="67"/>
                    <a:pt x="60" y="65"/>
                    <a:pt x="63" y="62"/>
                  </a:cubicBezTo>
                  <a:cubicBezTo>
                    <a:pt x="64" y="63"/>
                    <a:pt x="65" y="62"/>
                    <a:pt x="66" y="62"/>
                  </a:cubicBezTo>
                  <a:cubicBezTo>
                    <a:pt x="66" y="65"/>
                    <a:pt x="68" y="64"/>
                    <a:pt x="69" y="66"/>
                  </a:cubicBezTo>
                  <a:cubicBezTo>
                    <a:pt x="73" y="62"/>
                    <a:pt x="77" y="62"/>
                    <a:pt x="81" y="57"/>
                  </a:cubicBezTo>
                  <a:cubicBezTo>
                    <a:pt x="81" y="56"/>
                    <a:pt x="79" y="55"/>
                    <a:pt x="79" y="54"/>
                  </a:cubicBezTo>
                  <a:cubicBezTo>
                    <a:pt x="82" y="52"/>
                    <a:pt x="85" y="54"/>
                    <a:pt x="86" y="52"/>
                  </a:cubicBezTo>
                  <a:cubicBezTo>
                    <a:pt x="90" y="54"/>
                    <a:pt x="85" y="55"/>
                    <a:pt x="84" y="57"/>
                  </a:cubicBezTo>
                  <a:cubicBezTo>
                    <a:pt x="88" y="59"/>
                    <a:pt x="91" y="55"/>
                    <a:pt x="93" y="55"/>
                  </a:cubicBezTo>
                  <a:cubicBezTo>
                    <a:pt x="94" y="54"/>
                    <a:pt x="93" y="53"/>
                    <a:pt x="94" y="51"/>
                  </a:cubicBezTo>
                  <a:cubicBezTo>
                    <a:pt x="92" y="50"/>
                    <a:pt x="91" y="52"/>
                    <a:pt x="89" y="50"/>
                  </a:cubicBezTo>
                  <a:cubicBezTo>
                    <a:pt x="91" y="44"/>
                    <a:pt x="100" y="43"/>
                    <a:pt x="105" y="41"/>
                  </a:cubicBezTo>
                  <a:cubicBezTo>
                    <a:pt x="104" y="46"/>
                    <a:pt x="99" y="45"/>
                    <a:pt x="96" y="45"/>
                  </a:cubicBezTo>
                  <a:cubicBezTo>
                    <a:pt x="95" y="48"/>
                    <a:pt x="95" y="50"/>
                    <a:pt x="95" y="52"/>
                  </a:cubicBezTo>
                  <a:cubicBezTo>
                    <a:pt x="95" y="53"/>
                    <a:pt x="98" y="52"/>
                    <a:pt x="98" y="52"/>
                  </a:cubicBezTo>
                  <a:cubicBezTo>
                    <a:pt x="98" y="51"/>
                    <a:pt x="99" y="50"/>
                    <a:pt x="99" y="49"/>
                  </a:cubicBezTo>
                  <a:cubicBezTo>
                    <a:pt x="102" y="49"/>
                    <a:pt x="109" y="49"/>
                    <a:pt x="110" y="48"/>
                  </a:cubicBezTo>
                  <a:cubicBezTo>
                    <a:pt x="111" y="46"/>
                    <a:pt x="108" y="45"/>
                    <a:pt x="110" y="43"/>
                  </a:cubicBezTo>
                  <a:cubicBezTo>
                    <a:pt x="112" y="43"/>
                    <a:pt x="114" y="45"/>
                    <a:pt x="115" y="44"/>
                  </a:cubicBezTo>
                  <a:cubicBezTo>
                    <a:pt x="115" y="42"/>
                    <a:pt x="117" y="41"/>
                    <a:pt x="117" y="40"/>
                  </a:cubicBezTo>
                  <a:cubicBezTo>
                    <a:pt x="115" y="40"/>
                    <a:pt x="114" y="42"/>
                    <a:pt x="113" y="41"/>
                  </a:cubicBezTo>
                  <a:cubicBezTo>
                    <a:pt x="115" y="38"/>
                    <a:pt x="111" y="37"/>
                    <a:pt x="113" y="34"/>
                  </a:cubicBezTo>
                  <a:cubicBezTo>
                    <a:pt x="117" y="35"/>
                    <a:pt x="117" y="40"/>
                    <a:pt x="120" y="43"/>
                  </a:cubicBezTo>
                  <a:cubicBezTo>
                    <a:pt x="123" y="41"/>
                    <a:pt x="125" y="41"/>
                    <a:pt x="128" y="39"/>
                  </a:cubicBezTo>
                  <a:cubicBezTo>
                    <a:pt x="127" y="38"/>
                    <a:pt x="126" y="38"/>
                    <a:pt x="126" y="37"/>
                  </a:cubicBezTo>
                  <a:cubicBezTo>
                    <a:pt x="131" y="36"/>
                    <a:pt x="133" y="39"/>
                    <a:pt x="137" y="34"/>
                  </a:cubicBezTo>
                  <a:cubicBezTo>
                    <a:pt x="136" y="31"/>
                    <a:pt x="135" y="36"/>
                    <a:pt x="134" y="33"/>
                  </a:cubicBezTo>
                  <a:cubicBezTo>
                    <a:pt x="142" y="26"/>
                    <a:pt x="149" y="30"/>
                    <a:pt x="158" y="29"/>
                  </a:cubicBezTo>
                  <a:cubicBezTo>
                    <a:pt x="156" y="27"/>
                    <a:pt x="155" y="28"/>
                    <a:pt x="155" y="26"/>
                  </a:cubicBezTo>
                  <a:cubicBezTo>
                    <a:pt x="157" y="22"/>
                    <a:pt x="160" y="20"/>
                    <a:pt x="163" y="22"/>
                  </a:cubicBezTo>
                  <a:cubicBezTo>
                    <a:pt x="162" y="23"/>
                    <a:pt x="161" y="24"/>
                    <a:pt x="159" y="25"/>
                  </a:cubicBezTo>
                  <a:cubicBezTo>
                    <a:pt x="162" y="27"/>
                    <a:pt x="162" y="28"/>
                    <a:pt x="161" y="30"/>
                  </a:cubicBezTo>
                  <a:cubicBezTo>
                    <a:pt x="166" y="29"/>
                    <a:pt x="172" y="28"/>
                    <a:pt x="175" y="23"/>
                  </a:cubicBezTo>
                  <a:cubicBezTo>
                    <a:pt x="182" y="28"/>
                    <a:pt x="184" y="19"/>
                    <a:pt x="188" y="16"/>
                  </a:cubicBezTo>
                  <a:cubicBezTo>
                    <a:pt x="185" y="12"/>
                    <a:pt x="182" y="11"/>
                    <a:pt x="181" y="8"/>
                  </a:cubicBezTo>
                  <a:close/>
                  <a:moveTo>
                    <a:pt x="21" y="80"/>
                  </a:moveTo>
                  <a:cubicBezTo>
                    <a:pt x="19" y="78"/>
                    <a:pt x="21" y="75"/>
                    <a:pt x="20" y="73"/>
                  </a:cubicBezTo>
                  <a:cubicBezTo>
                    <a:pt x="14" y="70"/>
                    <a:pt x="14" y="81"/>
                    <a:pt x="7" y="77"/>
                  </a:cubicBezTo>
                  <a:cubicBezTo>
                    <a:pt x="8" y="74"/>
                    <a:pt x="11" y="75"/>
                    <a:pt x="11" y="72"/>
                  </a:cubicBezTo>
                  <a:cubicBezTo>
                    <a:pt x="12" y="73"/>
                    <a:pt x="13" y="72"/>
                    <a:pt x="14" y="73"/>
                  </a:cubicBezTo>
                  <a:cubicBezTo>
                    <a:pt x="15" y="71"/>
                    <a:pt x="19" y="70"/>
                    <a:pt x="19" y="68"/>
                  </a:cubicBezTo>
                  <a:cubicBezTo>
                    <a:pt x="23" y="68"/>
                    <a:pt x="23" y="73"/>
                    <a:pt x="26" y="74"/>
                  </a:cubicBezTo>
                  <a:cubicBezTo>
                    <a:pt x="25" y="76"/>
                    <a:pt x="23" y="80"/>
                    <a:pt x="21" y="80"/>
                  </a:cubicBezTo>
                  <a:close/>
                  <a:moveTo>
                    <a:pt x="42" y="68"/>
                  </a:moveTo>
                  <a:cubicBezTo>
                    <a:pt x="40" y="70"/>
                    <a:pt x="43" y="71"/>
                    <a:pt x="41" y="72"/>
                  </a:cubicBezTo>
                  <a:cubicBezTo>
                    <a:pt x="38" y="72"/>
                    <a:pt x="35" y="69"/>
                    <a:pt x="36" y="66"/>
                  </a:cubicBezTo>
                  <a:cubicBezTo>
                    <a:pt x="38" y="65"/>
                    <a:pt x="40" y="67"/>
                    <a:pt x="42" y="66"/>
                  </a:cubicBezTo>
                  <a:cubicBezTo>
                    <a:pt x="45" y="60"/>
                    <a:pt x="47" y="61"/>
                    <a:pt x="50" y="57"/>
                  </a:cubicBezTo>
                  <a:cubicBezTo>
                    <a:pt x="52" y="58"/>
                    <a:pt x="51" y="59"/>
                    <a:pt x="52" y="60"/>
                  </a:cubicBezTo>
                  <a:cubicBezTo>
                    <a:pt x="47" y="61"/>
                    <a:pt x="47" y="67"/>
                    <a:pt x="42" y="68"/>
                  </a:cubicBezTo>
                  <a:close/>
                  <a:moveTo>
                    <a:pt x="54" y="68"/>
                  </a:moveTo>
                  <a:cubicBezTo>
                    <a:pt x="53" y="68"/>
                    <a:pt x="52" y="68"/>
                    <a:pt x="52" y="68"/>
                  </a:cubicBezTo>
                  <a:cubicBezTo>
                    <a:pt x="51" y="66"/>
                    <a:pt x="50" y="64"/>
                    <a:pt x="52" y="61"/>
                  </a:cubicBezTo>
                  <a:cubicBezTo>
                    <a:pt x="52" y="64"/>
                    <a:pt x="56" y="65"/>
                    <a:pt x="54" y="68"/>
                  </a:cubicBezTo>
                  <a:close/>
                  <a:moveTo>
                    <a:pt x="59" y="64"/>
                  </a:moveTo>
                  <a:cubicBezTo>
                    <a:pt x="59" y="61"/>
                    <a:pt x="58" y="58"/>
                    <a:pt x="57" y="55"/>
                  </a:cubicBezTo>
                  <a:cubicBezTo>
                    <a:pt x="59" y="54"/>
                    <a:pt x="60" y="54"/>
                    <a:pt x="62" y="54"/>
                  </a:cubicBezTo>
                  <a:cubicBezTo>
                    <a:pt x="63" y="57"/>
                    <a:pt x="61" y="62"/>
                    <a:pt x="59" y="64"/>
                  </a:cubicBezTo>
                  <a:close/>
                  <a:moveTo>
                    <a:pt x="70" y="60"/>
                  </a:moveTo>
                  <a:cubicBezTo>
                    <a:pt x="70" y="57"/>
                    <a:pt x="68" y="58"/>
                    <a:pt x="66" y="59"/>
                  </a:cubicBezTo>
                  <a:cubicBezTo>
                    <a:pt x="64" y="57"/>
                    <a:pt x="67" y="54"/>
                    <a:pt x="67" y="51"/>
                  </a:cubicBezTo>
                  <a:cubicBezTo>
                    <a:pt x="68" y="51"/>
                    <a:pt x="69" y="52"/>
                    <a:pt x="70" y="51"/>
                  </a:cubicBezTo>
                  <a:cubicBezTo>
                    <a:pt x="70" y="52"/>
                    <a:pt x="68" y="54"/>
                    <a:pt x="70" y="55"/>
                  </a:cubicBezTo>
                  <a:cubicBezTo>
                    <a:pt x="73" y="57"/>
                    <a:pt x="75" y="52"/>
                    <a:pt x="79" y="55"/>
                  </a:cubicBezTo>
                  <a:cubicBezTo>
                    <a:pt x="76" y="57"/>
                    <a:pt x="73" y="57"/>
                    <a:pt x="70" y="60"/>
                  </a:cubicBezTo>
                  <a:close/>
                  <a:moveTo>
                    <a:pt x="75" y="52"/>
                  </a:moveTo>
                  <a:cubicBezTo>
                    <a:pt x="73" y="50"/>
                    <a:pt x="74" y="48"/>
                    <a:pt x="76" y="46"/>
                  </a:cubicBezTo>
                  <a:cubicBezTo>
                    <a:pt x="78" y="47"/>
                    <a:pt x="79" y="48"/>
                    <a:pt x="79" y="50"/>
                  </a:cubicBezTo>
                  <a:cubicBezTo>
                    <a:pt x="78" y="52"/>
                    <a:pt x="76" y="51"/>
                    <a:pt x="75" y="52"/>
                  </a:cubicBezTo>
                  <a:close/>
                  <a:moveTo>
                    <a:pt x="98" y="22"/>
                  </a:moveTo>
                  <a:cubicBezTo>
                    <a:pt x="96" y="23"/>
                    <a:pt x="95" y="21"/>
                    <a:pt x="95" y="20"/>
                  </a:cubicBezTo>
                  <a:cubicBezTo>
                    <a:pt x="97" y="18"/>
                    <a:pt x="96" y="21"/>
                    <a:pt x="98" y="22"/>
                  </a:cubicBezTo>
                  <a:close/>
                  <a:moveTo>
                    <a:pt x="100" y="39"/>
                  </a:moveTo>
                  <a:cubicBezTo>
                    <a:pt x="100" y="39"/>
                    <a:pt x="99" y="39"/>
                    <a:pt x="98" y="39"/>
                  </a:cubicBezTo>
                  <a:cubicBezTo>
                    <a:pt x="96" y="38"/>
                    <a:pt x="97" y="37"/>
                    <a:pt x="96" y="36"/>
                  </a:cubicBezTo>
                  <a:cubicBezTo>
                    <a:pt x="98" y="35"/>
                    <a:pt x="99" y="35"/>
                    <a:pt x="101" y="35"/>
                  </a:cubicBezTo>
                  <a:cubicBezTo>
                    <a:pt x="101" y="36"/>
                    <a:pt x="101" y="37"/>
                    <a:pt x="100" y="39"/>
                  </a:cubicBezTo>
                  <a:close/>
                  <a:moveTo>
                    <a:pt x="97" y="30"/>
                  </a:moveTo>
                  <a:cubicBezTo>
                    <a:pt x="96" y="31"/>
                    <a:pt x="95" y="33"/>
                    <a:pt x="96" y="33"/>
                  </a:cubicBezTo>
                  <a:cubicBezTo>
                    <a:pt x="95" y="33"/>
                    <a:pt x="93" y="33"/>
                    <a:pt x="91" y="33"/>
                  </a:cubicBezTo>
                  <a:cubicBezTo>
                    <a:pt x="92" y="30"/>
                    <a:pt x="92" y="30"/>
                    <a:pt x="93" y="27"/>
                  </a:cubicBezTo>
                  <a:cubicBezTo>
                    <a:pt x="96" y="29"/>
                    <a:pt x="98" y="29"/>
                    <a:pt x="103" y="30"/>
                  </a:cubicBezTo>
                  <a:cubicBezTo>
                    <a:pt x="101" y="33"/>
                    <a:pt x="99" y="30"/>
                    <a:pt x="97" y="30"/>
                  </a:cubicBezTo>
                  <a:close/>
                  <a:moveTo>
                    <a:pt x="104" y="35"/>
                  </a:moveTo>
                  <a:cubicBezTo>
                    <a:pt x="102" y="33"/>
                    <a:pt x="103" y="29"/>
                    <a:pt x="106" y="28"/>
                  </a:cubicBezTo>
                  <a:cubicBezTo>
                    <a:pt x="107" y="30"/>
                    <a:pt x="106" y="33"/>
                    <a:pt x="104" y="35"/>
                  </a:cubicBezTo>
                  <a:close/>
                  <a:moveTo>
                    <a:pt x="111" y="30"/>
                  </a:moveTo>
                  <a:cubicBezTo>
                    <a:pt x="112" y="28"/>
                    <a:pt x="113" y="28"/>
                    <a:pt x="114" y="29"/>
                  </a:cubicBezTo>
                  <a:cubicBezTo>
                    <a:pt x="114" y="31"/>
                    <a:pt x="112" y="31"/>
                    <a:pt x="111" y="30"/>
                  </a:cubicBezTo>
                  <a:close/>
                  <a:moveTo>
                    <a:pt x="121" y="24"/>
                  </a:moveTo>
                  <a:cubicBezTo>
                    <a:pt x="120" y="22"/>
                    <a:pt x="120" y="21"/>
                    <a:pt x="121" y="20"/>
                  </a:cubicBezTo>
                  <a:cubicBezTo>
                    <a:pt x="121" y="20"/>
                    <a:pt x="122" y="21"/>
                    <a:pt x="122" y="21"/>
                  </a:cubicBezTo>
                  <a:cubicBezTo>
                    <a:pt x="122" y="22"/>
                    <a:pt x="122" y="23"/>
                    <a:pt x="121" y="24"/>
                  </a:cubicBezTo>
                  <a:close/>
                  <a:moveTo>
                    <a:pt x="130" y="31"/>
                  </a:moveTo>
                  <a:cubicBezTo>
                    <a:pt x="129" y="30"/>
                    <a:pt x="129" y="29"/>
                    <a:pt x="130" y="28"/>
                  </a:cubicBezTo>
                  <a:cubicBezTo>
                    <a:pt x="131" y="28"/>
                    <a:pt x="132" y="29"/>
                    <a:pt x="132" y="29"/>
                  </a:cubicBezTo>
                  <a:cubicBezTo>
                    <a:pt x="131" y="30"/>
                    <a:pt x="131" y="30"/>
                    <a:pt x="130" y="31"/>
                  </a:cubicBezTo>
                  <a:close/>
                  <a:moveTo>
                    <a:pt x="130" y="17"/>
                  </a:moveTo>
                  <a:cubicBezTo>
                    <a:pt x="127" y="17"/>
                    <a:pt x="130" y="14"/>
                    <a:pt x="128" y="15"/>
                  </a:cubicBezTo>
                  <a:cubicBezTo>
                    <a:pt x="127" y="14"/>
                    <a:pt x="132" y="14"/>
                    <a:pt x="131" y="16"/>
                  </a:cubicBezTo>
                  <a:cubicBezTo>
                    <a:pt x="131" y="16"/>
                    <a:pt x="130" y="16"/>
                    <a:pt x="130" y="17"/>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2" name="Freeform 66"/>
            <p:cNvSpPr>
              <a:spLocks/>
            </p:cNvSpPr>
            <p:nvPr/>
          </p:nvSpPr>
          <p:spPr bwMode="auto">
            <a:xfrm>
              <a:off x="7038976" y="3284538"/>
              <a:ext cx="80963" cy="53975"/>
            </a:xfrm>
            <a:custGeom>
              <a:avLst/>
              <a:gdLst>
                <a:gd name="T0" fmla="*/ 4 w 25"/>
                <a:gd name="T1" fmla="*/ 10 h 16"/>
                <a:gd name="T2" fmla="*/ 5 w 25"/>
                <a:gd name="T3" fmla="*/ 7 h 16"/>
                <a:gd name="T4" fmla="*/ 15 w 25"/>
                <a:gd name="T5" fmla="*/ 8 h 16"/>
                <a:gd name="T6" fmla="*/ 25 w 25"/>
                <a:gd name="T7" fmla="*/ 2 h 16"/>
                <a:gd name="T8" fmla="*/ 11 w 25"/>
                <a:gd name="T9" fmla="*/ 3 h 16"/>
                <a:gd name="T10" fmla="*/ 11 w 25"/>
                <a:gd name="T11" fmla="*/ 0 h 16"/>
                <a:gd name="T12" fmla="*/ 0 w 25"/>
                <a:gd name="T13" fmla="*/ 6 h 16"/>
                <a:gd name="T14" fmla="*/ 4 w 25"/>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4" y="10"/>
                  </a:moveTo>
                  <a:cubicBezTo>
                    <a:pt x="6" y="9"/>
                    <a:pt x="5" y="9"/>
                    <a:pt x="5" y="7"/>
                  </a:cubicBezTo>
                  <a:cubicBezTo>
                    <a:pt x="9" y="11"/>
                    <a:pt x="11" y="8"/>
                    <a:pt x="15" y="8"/>
                  </a:cubicBezTo>
                  <a:cubicBezTo>
                    <a:pt x="18" y="16"/>
                    <a:pt x="25" y="3"/>
                    <a:pt x="25" y="2"/>
                  </a:cubicBezTo>
                  <a:cubicBezTo>
                    <a:pt x="21" y="1"/>
                    <a:pt x="15" y="2"/>
                    <a:pt x="11" y="3"/>
                  </a:cubicBezTo>
                  <a:cubicBezTo>
                    <a:pt x="11" y="2"/>
                    <a:pt x="11" y="1"/>
                    <a:pt x="11" y="0"/>
                  </a:cubicBezTo>
                  <a:cubicBezTo>
                    <a:pt x="6" y="1"/>
                    <a:pt x="5" y="5"/>
                    <a:pt x="0" y="6"/>
                  </a:cubicBezTo>
                  <a:cubicBezTo>
                    <a:pt x="1" y="9"/>
                    <a:pt x="2" y="9"/>
                    <a:pt x="4" y="1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3" name="Freeform 67"/>
            <p:cNvSpPr>
              <a:spLocks noEditPoints="1"/>
            </p:cNvSpPr>
            <p:nvPr/>
          </p:nvSpPr>
          <p:spPr bwMode="auto">
            <a:xfrm>
              <a:off x="6164263" y="3189288"/>
              <a:ext cx="101600" cy="58738"/>
            </a:xfrm>
            <a:custGeom>
              <a:avLst/>
              <a:gdLst>
                <a:gd name="T0" fmla="*/ 31 w 31"/>
                <a:gd name="T1" fmla="*/ 7 h 18"/>
                <a:gd name="T2" fmla="*/ 5 w 31"/>
                <a:gd name="T3" fmla="*/ 3 h 18"/>
                <a:gd name="T4" fmla="*/ 0 w 31"/>
                <a:gd name="T5" fmla="*/ 10 h 18"/>
                <a:gd name="T6" fmla="*/ 31 w 31"/>
                <a:gd name="T7" fmla="*/ 7 h 18"/>
                <a:gd name="T8" fmla="*/ 3 w 31"/>
                <a:gd name="T9" fmla="*/ 8 h 18"/>
                <a:gd name="T10" fmla="*/ 5 w 31"/>
                <a:gd name="T11" fmla="*/ 10 h 18"/>
                <a:gd name="T12" fmla="*/ 3 w 31"/>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31" h="18">
                  <a:moveTo>
                    <a:pt x="31" y="7"/>
                  </a:moveTo>
                  <a:cubicBezTo>
                    <a:pt x="21" y="0"/>
                    <a:pt x="16" y="6"/>
                    <a:pt x="5" y="3"/>
                  </a:cubicBezTo>
                  <a:cubicBezTo>
                    <a:pt x="3" y="5"/>
                    <a:pt x="0" y="7"/>
                    <a:pt x="0" y="10"/>
                  </a:cubicBezTo>
                  <a:cubicBezTo>
                    <a:pt x="8" y="15"/>
                    <a:pt x="31" y="18"/>
                    <a:pt x="31" y="7"/>
                  </a:cubicBezTo>
                  <a:close/>
                  <a:moveTo>
                    <a:pt x="3" y="8"/>
                  </a:moveTo>
                  <a:cubicBezTo>
                    <a:pt x="4" y="8"/>
                    <a:pt x="5" y="9"/>
                    <a:pt x="5" y="10"/>
                  </a:cubicBezTo>
                  <a:cubicBezTo>
                    <a:pt x="3" y="12"/>
                    <a:pt x="3" y="9"/>
                    <a:pt x="3" y="8"/>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4" name="Freeform 68"/>
            <p:cNvSpPr>
              <a:spLocks/>
            </p:cNvSpPr>
            <p:nvPr/>
          </p:nvSpPr>
          <p:spPr bwMode="auto">
            <a:xfrm>
              <a:off x="6362701" y="3390901"/>
              <a:ext cx="39688" cy="49213"/>
            </a:xfrm>
            <a:custGeom>
              <a:avLst/>
              <a:gdLst>
                <a:gd name="T0" fmla="*/ 8 w 12"/>
                <a:gd name="T1" fmla="*/ 0 h 15"/>
                <a:gd name="T2" fmla="*/ 0 w 12"/>
                <a:gd name="T3" fmla="*/ 7 h 15"/>
                <a:gd name="T4" fmla="*/ 4 w 12"/>
                <a:gd name="T5" fmla="*/ 9 h 15"/>
                <a:gd name="T6" fmla="*/ 2 w 12"/>
                <a:gd name="T7" fmla="*/ 13 h 15"/>
                <a:gd name="T8" fmla="*/ 8 w 12"/>
                <a:gd name="T9" fmla="*/ 14 h 15"/>
                <a:gd name="T10" fmla="*/ 8 w 12"/>
                <a:gd name="T11" fmla="*/ 8 h 15"/>
                <a:gd name="T12" fmla="*/ 12 w 12"/>
                <a:gd name="T13" fmla="*/ 5 h 15"/>
                <a:gd name="T14" fmla="*/ 10 w 12"/>
                <a:gd name="T15" fmla="*/ 0 h 15"/>
                <a:gd name="T16" fmla="*/ 8 w 12"/>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8" y="0"/>
                  </a:moveTo>
                  <a:cubicBezTo>
                    <a:pt x="7" y="5"/>
                    <a:pt x="3" y="3"/>
                    <a:pt x="0" y="7"/>
                  </a:cubicBezTo>
                  <a:cubicBezTo>
                    <a:pt x="0" y="9"/>
                    <a:pt x="3" y="8"/>
                    <a:pt x="4" y="9"/>
                  </a:cubicBezTo>
                  <a:cubicBezTo>
                    <a:pt x="4" y="10"/>
                    <a:pt x="3" y="12"/>
                    <a:pt x="2" y="13"/>
                  </a:cubicBezTo>
                  <a:cubicBezTo>
                    <a:pt x="4" y="15"/>
                    <a:pt x="6" y="15"/>
                    <a:pt x="8" y="14"/>
                  </a:cubicBezTo>
                  <a:cubicBezTo>
                    <a:pt x="7" y="12"/>
                    <a:pt x="8" y="10"/>
                    <a:pt x="8" y="8"/>
                  </a:cubicBezTo>
                  <a:cubicBezTo>
                    <a:pt x="9" y="7"/>
                    <a:pt x="11" y="7"/>
                    <a:pt x="12" y="5"/>
                  </a:cubicBezTo>
                  <a:cubicBezTo>
                    <a:pt x="12" y="4"/>
                    <a:pt x="12" y="2"/>
                    <a:pt x="10" y="0"/>
                  </a:cubicBezTo>
                  <a:cubicBezTo>
                    <a:pt x="10" y="0"/>
                    <a:pt x="9" y="0"/>
                    <a:pt x="8" y="0"/>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5" name="Freeform 69"/>
            <p:cNvSpPr>
              <a:spLocks noEditPoints="1"/>
            </p:cNvSpPr>
            <p:nvPr/>
          </p:nvSpPr>
          <p:spPr bwMode="auto">
            <a:xfrm>
              <a:off x="6489701" y="3536951"/>
              <a:ext cx="282575" cy="128588"/>
            </a:xfrm>
            <a:custGeom>
              <a:avLst/>
              <a:gdLst>
                <a:gd name="T0" fmla="*/ 87 w 87"/>
                <a:gd name="T1" fmla="*/ 4 h 39"/>
                <a:gd name="T2" fmla="*/ 80 w 87"/>
                <a:gd name="T3" fmla="*/ 3 h 39"/>
                <a:gd name="T4" fmla="*/ 81 w 87"/>
                <a:gd name="T5" fmla="*/ 6 h 39"/>
                <a:gd name="T6" fmla="*/ 71 w 87"/>
                <a:gd name="T7" fmla="*/ 13 h 39"/>
                <a:gd name="T8" fmla="*/ 77 w 87"/>
                <a:gd name="T9" fmla="*/ 8 h 39"/>
                <a:gd name="T10" fmla="*/ 78 w 87"/>
                <a:gd name="T11" fmla="*/ 6 h 39"/>
                <a:gd name="T12" fmla="*/ 63 w 87"/>
                <a:gd name="T13" fmla="*/ 8 h 39"/>
                <a:gd name="T14" fmla="*/ 60 w 87"/>
                <a:gd name="T15" fmla="*/ 11 h 39"/>
                <a:gd name="T16" fmla="*/ 56 w 87"/>
                <a:gd name="T17" fmla="*/ 8 h 39"/>
                <a:gd name="T18" fmla="*/ 49 w 87"/>
                <a:gd name="T19" fmla="*/ 12 h 39"/>
                <a:gd name="T20" fmla="*/ 39 w 87"/>
                <a:gd name="T21" fmla="*/ 12 h 39"/>
                <a:gd name="T22" fmla="*/ 42 w 87"/>
                <a:gd name="T23" fmla="*/ 15 h 39"/>
                <a:gd name="T24" fmla="*/ 45 w 87"/>
                <a:gd name="T25" fmla="*/ 16 h 39"/>
                <a:gd name="T26" fmla="*/ 45 w 87"/>
                <a:gd name="T27" fmla="*/ 20 h 39"/>
                <a:gd name="T28" fmla="*/ 36 w 87"/>
                <a:gd name="T29" fmla="*/ 17 h 39"/>
                <a:gd name="T30" fmla="*/ 38 w 87"/>
                <a:gd name="T31" fmla="*/ 15 h 39"/>
                <a:gd name="T32" fmla="*/ 24 w 87"/>
                <a:gd name="T33" fmla="*/ 20 h 39"/>
                <a:gd name="T34" fmla="*/ 25 w 87"/>
                <a:gd name="T35" fmla="*/ 23 h 39"/>
                <a:gd name="T36" fmla="*/ 24 w 87"/>
                <a:gd name="T37" fmla="*/ 23 h 39"/>
                <a:gd name="T38" fmla="*/ 18 w 87"/>
                <a:gd name="T39" fmla="*/ 17 h 39"/>
                <a:gd name="T40" fmla="*/ 16 w 87"/>
                <a:gd name="T41" fmla="*/ 19 h 39"/>
                <a:gd name="T42" fmla="*/ 4 w 87"/>
                <a:gd name="T43" fmla="*/ 26 h 39"/>
                <a:gd name="T44" fmla="*/ 1 w 87"/>
                <a:gd name="T45" fmla="*/ 28 h 39"/>
                <a:gd name="T46" fmla="*/ 12 w 87"/>
                <a:gd name="T47" fmla="*/ 35 h 39"/>
                <a:gd name="T48" fmla="*/ 11 w 87"/>
                <a:gd name="T49" fmla="*/ 37 h 39"/>
                <a:gd name="T50" fmla="*/ 27 w 87"/>
                <a:gd name="T51" fmla="*/ 35 h 39"/>
                <a:gd name="T52" fmla="*/ 29 w 87"/>
                <a:gd name="T53" fmla="*/ 32 h 39"/>
                <a:gd name="T54" fmla="*/ 25 w 87"/>
                <a:gd name="T55" fmla="*/ 32 h 39"/>
                <a:gd name="T56" fmla="*/ 26 w 87"/>
                <a:gd name="T57" fmla="*/ 29 h 39"/>
                <a:gd name="T58" fmla="*/ 34 w 87"/>
                <a:gd name="T59" fmla="*/ 30 h 39"/>
                <a:gd name="T60" fmla="*/ 51 w 87"/>
                <a:gd name="T61" fmla="*/ 26 h 39"/>
                <a:gd name="T62" fmla="*/ 57 w 87"/>
                <a:gd name="T63" fmla="*/ 23 h 39"/>
                <a:gd name="T64" fmla="*/ 56 w 87"/>
                <a:gd name="T65" fmla="*/ 26 h 39"/>
                <a:gd name="T66" fmla="*/ 61 w 87"/>
                <a:gd name="T67" fmla="*/ 26 h 39"/>
                <a:gd name="T68" fmla="*/ 65 w 87"/>
                <a:gd name="T69" fmla="*/ 19 h 39"/>
                <a:gd name="T70" fmla="*/ 66 w 87"/>
                <a:gd name="T71" fmla="*/ 24 h 39"/>
                <a:gd name="T72" fmla="*/ 72 w 87"/>
                <a:gd name="T73" fmla="*/ 18 h 39"/>
                <a:gd name="T74" fmla="*/ 72 w 87"/>
                <a:gd name="T75" fmla="*/ 21 h 39"/>
                <a:gd name="T76" fmla="*/ 78 w 87"/>
                <a:gd name="T77" fmla="*/ 16 h 39"/>
                <a:gd name="T78" fmla="*/ 81 w 87"/>
                <a:gd name="T79" fmla="*/ 17 h 39"/>
                <a:gd name="T80" fmla="*/ 87 w 87"/>
                <a:gd name="T81" fmla="*/ 8 h 39"/>
                <a:gd name="T82" fmla="*/ 87 w 87"/>
                <a:gd name="T83" fmla="*/ 4 h 39"/>
                <a:gd name="T84" fmla="*/ 34 w 87"/>
                <a:gd name="T85" fmla="*/ 26 h 39"/>
                <a:gd name="T86" fmla="*/ 36 w 87"/>
                <a:gd name="T87" fmla="*/ 24 h 39"/>
                <a:gd name="T88" fmla="*/ 34 w 87"/>
                <a:gd name="T89" fmla="*/ 26 h 39"/>
                <a:gd name="T90" fmla="*/ 53 w 87"/>
                <a:gd name="T91" fmla="*/ 20 h 39"/>
                <a:gd name="T92" fmla="*/ 51 w 87"/>
                <a:gd name="T93" fmla="*/ 11 h 39"/>
                <a:gd name="T94" fmla="*/ 56 w 87"/>
                <a:gd name="T95" fmla="*/ 15 h 39"/>
                <a:gd name="T96" fmla="*/ 53 w 87"/>
                <a:gd name="T97" fmla="*/ 20 h 39"/>
                <a:gd name="T98" fmla="*/ 60 w 87"/>
                <a:gd name="T99" fmla="*/ 19 h 39"/>
                <a:gd name="T100" fmla="*/ 60 w 87"/>
                <a:gd name="T101" fmla="*/ 14 h 39"/>
                <a:gd name="T102" fmla="*/ 62 w 87"/>
                <a:gd name="T103" fmla="*/ 15 h 39"/>
                <a:gd name="T104" fmla="*/ 60 w 87"/>
                <a:gd name="T105"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39">
                  <a:moveTo>
                    <a:pt x="87" y="4"/>
                  </a:moveTo>
                  <a:cubicBezTo>
                    <a:pt x="85" y="1"/>
                    <a:pt x="83" y="0"/>
                    <a:pt x="80" y="3"/>
                  </a:cubicBezTo>
                  <a:cubicBezTo>
                    <a:pt x="79" y="4"/>
                    <a:pt x="82" y="5"/>
                    <a:pt x="81" y="6"/>
                  </a:cubicBezTo>
                  <a:cubicBezTo>
                    <a:pt x="77" y="10"/>
                    <a:pt x="76" y="13"/>
                    <a:pt x="71" y="13"/>
                  </a:cubicBezTo>
                  <a:cubicBezTo>
                    <a:pt x="72" y="11"/>
                    <a:pt x="75" y="9"/>
                    <a:pt x="77" y="8"/>
                  </a:cubicBezTo>
                  <a:cubicBezTo>
                    <a:pt x="77" y="8"/>
                    <a:pt x="78" y="7"/>
                    <a:pt x="78" y="6"/>
                  </a:cubicBezTo>
                  <a:cubicBezTo>
                    <a:pt x="72" y="1"/>
                    <a:pt x="68" y="10"/>
                    <a:pt x="63" y="8"/>
                  </a:cubicBezTo>
                  <a:cubicBezTo>
                    <a:pt x="61" y="9"/>
                    <a:pt x="62" y="9"/>
                    <a:pt x="60" y="11"/>
                  </a:cubicBezTo>
                  <a:cubicBezTo>
                    <a:pt x="59" y="10"/>
                    <a:pt x="57" y="9"/>
                    <a:pt x="56" y="8"/>
                  </a:cubicBezTo>
                  <a:cubicBezTo>
                    <a:pt x="53" y="10"/>
                    <a:pt x="48" y="9"/>
                    <a:pt x="49" y="12"/>
                  </a:cubicBezTo>
                  <a:cubicBezTo>
                    <a:pt x="46" y="12"/>
                    <a:pt x="42" y="10"/>
                    <a:pt x="39" y="12"/>
                  </a:cubicBezTo>
                  <a:cubicBezTo>
                    <a:pt x="42" y="12"/>
                    <a:pt x="40" y="13"/>
                    <a:pt x="42" y="15"/>
                  </a:cubicBezTo>
                  <a:cubicBezTo>
                    <a:pt x="43" y="15"/>
                    <a:pt x="44" y="15"/>
                    <a:pt x="45" y="16"/>
                  </a:cubicBezTo>
                  <a:cubicBezTo>
                    <a:pt x="44" y="17"/>
                    <a:pt x="47" y="18"/>
                    <a:pt x="45" y="20"/>
                  </a:cubicBezTo>
                  <a:cubicBezTo>
                    <a:pt x="45" y="16"/>
                    <a:pt x="39" y="18"/>
                    <a:pt x="36" y="17"/>
                  </a:cubicBezTo>
                  <a:cubicBezTo>
                    <a:pt x="36" y="16"/>
                    <a:pt x="37" y="16"/>
                    <a:pt x="38" y="15"/>
                  </a:cubicBezTo>
                  <a:cubicBezTo>
                    <a:pt x="33" y="13"/>
                    <a:pt x="25" y="14"/>
                    <a:pt x="24" y="20"/>
                  </a:cubicBezTo>
                  <a:cubicBezTo>
                    <a:pt x="26" y="19"/>
                    <a:pt x="27" y="22"/>
                    <a:pt x="25" y="23"/>
                  </a:cubicBezTo>
                  <a:cubicBezTo>
                    <a:pt x="25" y="23"/>
                    <a:pt x="24" y="23"/>
                    <a:pt x="24" y="23"/>
                  </a:cubicBezTo>
                  <a:cubicBezTo>
                    <a:pt x="24" y="20"/>
                    <a:pt x="22" y="18"/>
                    <a:pt x="18" y="17"/>
                  </a:cubicBezTo>
                  <a:cubicBezTo>
                    <a:pt x="16" y="17"/>
                    <a:pt x="17" y="18"/>
                    <a:pt x="16" y="19"/>
                  </a:cubicBezTo>
                  <a:cubicBezTo>
                    <a:pt x="12" y="17"/>
                    <a:pt x="0" y="21"/>
                    <a:pt x="4" y="26"/>
                  </a:cubicBezTo>
                  <a:cubicBezTo>
                    <a:pt x="3" y="28"/>
                    <a:pt x="2" y="26"/>
                    <a:pt x="1" y="28"/>
                  </a:cubicBezTo>
                  <a:cubicBezTo>
                    <a:pt x="2" y="33"/>
                    <a:pt x="7" y="33"/>
                    <a:pt x="12" y="35"/>
                  </a:cubicBezTo>
                  <a:cubicBezTo>
                    <a:pt x="12" y="36"/>
                    <a:pt x="11" y="37"/>
                    <a:pt x="11" y="37"/>
                  </a:cubicBezTo>
                  <a:cubicBezTo>
                    <a:pt x="16" y="38"/>
                    <a:pt x="22" y="39"/>
                    <a:pt x="27" y="35"/>
                  </a:cubicBezTo>
                  <a:cubicBezTo>
                    <a:pt x="24" y="33"/>
                    <a:pt x="30" y="34"/>
                    <a:pt x="29" y="32"/>
                  </a:cubicBezTo>
                  <a:cubicBezTo>
                    <a:pt x="28" y="33"/>
                    <a:pt x="26" y="32"/>
                    <a:pt x="25" y="32"/>
                  </a:cubicBezTo>
                  <a:cubicBezTo>
                    <a:pt x="26" y="31"/>
                    <a:pt x="25" y="30"/>
                    <a:pt x="26" y="29"/>
                  </a:cubicBezTo>
                  <a:cubicBezTo>
                    <a:pt x="30" y="28"/>
                    <a:pt x="31" y="31"/>
                    <a:pt x="34" y="30"/>
                  </a:cubicBezTo>
                  <a:cubicBezTo>
                    <a:pt x="39" y="39"/>
                    <a:pt x="46" y="20"/>
                    <a:pt x="51" y="26"/>
                  </a:cubicBezTo>
                  <a:cubicBezTo>
                    <a:pt x="53" y="23"/>
                    <a:pt x="55" y="24"/>
                    <a:pt x="57" y="23"/>
                  </a:cubicBezTo>
                  <a:cubicBezTo>
                    <a:pt x="58" y="24"/>
                    <a:pt x="58" y="26"/>
                    <a:pt x="56" y="26"/>
                  </a:cubicBezTo>
                  <a:cubicBezTo>
                    <a:pt x="58" y="27"/>
                    <a:pt x="60" y="26"/>
                    <a:pt x="61" y="26"/>
                  </a:cubicBezTo>
                  <a:cubicBezTo>
                    <a:pt x="62" y="23"/>
                    <a:pt x="61" y="20"/>
                    <a:pt x="65" y="19"/>
                  </a:cubicBezTo>
                  <a:cubicBezTo>
                    <a:pt x="66" y="20"/>
                    <a:pt x="64" y="22"/>
                    <a:pt x="66" y="24"/>
                  </a:cubicBezTo>
                  <a:cubicBezTo>
                    <a:pt x="68" y="22"/>
                    <a:pt x="71" y="19"/>
                    <a:pt x="72" y="18"/>
                  </a:cubicBezTo>
                  <a:cubicBezTo>
                    <a:pt x="72" y="19"/>
                    <a:pt x="70" y="20"/>
                    <a:pt x="72" y="21"/>
                  </a:cubicBezTo>
                  <a:cubicBezTo>
                    <a:pt x="75" y="21"/>
                    <a:pt x="76" y="19"/>
                    <a:pt x="78" y="16"/>
                  </a:cubicBezTo>
                  <a:cubicBezTo>
                    <a:pt x="79" y="17"/>
                    <a:pt x="80" y="16"/>
                    <a:pt x="81" y="17"/>
                  </a:cubicBezTo>
                  <a:cubicBezTo>
                    <a:pt x="82" y="14"/>
                    <a:pt x="84" y="11"/>
                    <a:pt x="87" y="8"/>
                  </a:cubicBezTo>
                  <a:cubicBezTo>
                    <a:pt x="86" y="7"/>
                    <a:pt x="85" y="5"/>
                    <a:pt x="87" y="4"/>
                  </a:cubicBezTo>
                  <a:close/>
                  <a:moveTo>
                    <a:pt x="34" y="26"/>
                  </a:moveTo>
                  <a:cubicBezTo>
                    <a:pt x="30" y="25"/>
                    <a:pt x="34" y="21"/>
                    <a:pt x="36" y="24"/>
                  </a:cubicBezTo>
                  <a:cubicBezTo>
                    <a:pt x="35" y="24"/>
                    <a:pt x="36" y="25"/>
                    <a:pt x="34" y="26"/>
                  </a:cubicBezTo>
                  <a:close/>
                  <a:moveTo>
                    <a:pt x="53" y="20"/>
                  </a:moveTo>
                  <a:cubicBezTo>
                    <a:pt x="52" y="17"/>
                    <a:pt x="49" y="14"/>
                    <a:pt x="51" y="11"/>
                  </a:cubicBezTo>
                  <a:cubicBezTo>
                    <a:pt x="54" y="11"/>
                    <a:pt x="54" y="14"/>
                    <a:pt x="56" y="15"/>
                  </a:cubicBezTo>
                  <a:cubicBezTo>
                    <a:pt x="55" y="17"/>
                    <a:pt x="55" y="18"/>
                    <a:pt x="53" y="20"/>
                  </a:cubicBezTo>
                  <a:close/>
                  <a:moveTo>
                    <a:pt x="60" y="19"/>
                  </a:moveTo>
                  <a:cubicBezTo>
                    <a:pt x="59" y="17"/>
                    <a:pt x="57" y="15"/>
                    <a:pt x="60" y="14"/>
                  </a:cubicBezTo>
                  <a:cubicBezTo>
                    <a:pt x="61" y="14"/>
                    <a:pt x="61" y="15"/>
                    <a:pt x="62" y="15"/>
                  </a:cubicBezTo>
                  <a:cubicBezTo>
                    <a:pt x="62" y="16"/>
                    <a:pt x="61" y="19"/>
                    <a:pt x="60" y="19"/>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6" name="Freeform 70"/>
            <p:cNvSpPr>
              <a:spLocks/>
            </p:cNvSpPr>
            <p:nvPr/>
          </p:nvSpPr>
          <p:spPr bwMode="auto">
            <a:xfrm>
              <a:off x="6024563" y="3403601"/>
              <a:ext cx="104775" cy="73025"/>
            </a:xfrm>
            <a:custGeom>
              <a:avLst/>
              <a:gdLst>
                <a:gd name="T0" fmla="*/ 29 w 32"/>
                <a:gd name="T1" fmla="*/ 6 h 22"/>
                <a:gd name="T2" fmla="*/ 17 w 32"/>
                <a:gd name="T3" fmla="*/ 8 h 22"/>
                <a:gd name="T4" fmla="*/ 14 w 32"/>
                <a:gd name="T5" fmla="*/ 4 h 22"/>
                <a:gd name="T6" fmla="*/ 14 w 32"/>
                <a:gd name="T7" fmla="*/ 11 h 22"/>
                <a:gd name="T8" fmla="*/ 9 w 32"/>
                <a:gd name="T9" fmla="*/ 11 h 22"/>
                <a:gd name="T10" fmla="*/ 8 w 32"/>
                <a:gd name="T11" fmla="*/ 16 h 22"/>
                <a:gd name="T12" fmla="*/ 0 w 32"/>
                <a:gd name="T13" fmla="*/ 21 h 22"/>
                <a:gd name="T14" fmla="*/ 7 w 32"/>
                <a:gd name="T15" fmla="*/ 21 h 22"/>
                <a:gd name="T16" fmla="*/ 16 w 32"/>
                <a:gd name="T17" fmla="*/ 16 h 22"/>
                <a:gd name="T18" fmla="*/ 15 w 32"/>
                <a:gd name="T19" fmla="*/ 20 h 22"/>
                <a:gd name="T20" fmla="*/ 28 w 32"/>
                <a:gd name="T21" fmla="*/ 9 h 22"/>
                <a:gd name="T22" fmla="*/ 25 w 32"/>
                <a:gd name="T23" fmla="*/ 14 h 22"/>
                <a:gd name="T24" fmla="*/ 18 w 32"/>
                <a:gd name="T25" fmla="*/ 14 h 22"/>
                <a:gd name="T26" fmla="*/ 29 w 32"/>
                <a:gd name="T2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22">
                  <a:moveTo>
                    <a:pt x="29" y="6"/>
                  </a:moveTo>
                  <a:cubicBezTo>
                    <a:pt x="28" y="0"/>
                    <a:pt x="21" y="6"/>
                    <a:pt x="17" y="8"/>
                  </a:cubicBezTo>
                  <a:cubicBezTo>
                    <a:pt x="14" y="7"/>
                    <a:pt x="16" y="5"/>
                    <a:pt x="14" y="4"/>
                  </a:cubicBezTo>
                  <a:cubicBezTo>
                    <a:pt x="11" y="6"/>
                    <a:pt x="16" y="8"/>
                    <a:pt x="14" y="11"/>
                  </a:cubicBezTo>
                  <a:cubicBezTo>
                    <a:pt x="12" y="14"/>
                    <a:pt x="10" y="8"/>
                    <a:pt x="9" y="11"/>
                  </a:cubicBezTo>
                  <a:cubicBezTo>
                    <a:pt x="7" y="11"/>
                    <a:pt x="10" y="14"/>
                    <a:pt x="8" y="16"/>
                  </a:cubicBezTo>
                  <a:cubicBezTo>
                    <a:pt x="5" y="19"/>
                    <a:pt x="2" y="18"/>
                    <a:pt x="0" y="21"/>
                  </a:cubicBezTo>
                  <a:cubicBezTo>
                    <a:pt x="2" y="22"/>
                    <a:pt x="5" y="20"/>
                    <a:pt x="7" y="21"/>
                  </a:cubicBezTo>
                  <a:cubicBezTo>
                    <a:pt x="9" y="19"/>
                    <a:pt x="12" y="12"/>
                    <a:pt x="16" y="16"/>
                  </a:cubicBezTo>
                  <a:cubicBezTo>
                    <a:pt x="16" y="17"/>
                    <a:pt x="16" y="18"/>
                    <a:pt x="15" y="20"/>
                  </a:cubicBezTo>
                  <a:cubicBezTo>
                    <a:pt x="19" y="19"/>
                    <a:pt x="32" y="15"/>
                    <a:pt x="28" y="9"/>
                  </a:cubicBezTo>
                  <a:cubicBezTo>
                    <a:pt x="27" y="11"/>
                    <a:pt x="26" y="12"/>
                    <a:pt x="25" y="14"/>
                  </a:cubicBezTo>
                  <a:cubicBezTo>
                    <a:pt x="22" y="12"/>
                    <a:pt x="20" y="15"/>
                    <a:pt x="18" y="14"/>
                  </a:cubicBezTo>
                  <a:cubicBezTo>
                    <a:pt x="20" y="8"/>
                    <a:pt x="26" y="9"/>
                    <a:pt x="29" y="6"/>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7" name="Freeform 71"/>
            <p:cNvSpPr>
              <a:spLocks/>
            </p:cNvSpPr>
            <p:nvPr/>
          </p:nvSpPr>
          <p:spPr bwMode="auto">
            <a:xfrm>
              <a:off x="5699126" y="3457576"/>
              <a:ext cx="55563" cy="33338"/>
            </a:xfrm>
            <a:custGeom>
              <a:avLst/>
              <a:gdLst>
                <a:gd name="T0" fmla="*/ 17 w 17"/>
                <a:gd name="T1" fmla="*/ 4 h 10"/>
                <a:gd name="T2" fmla="*/ 12 w 17"/>
                <a:gd name="T3" fmla="*/ 0 h 10"/>
                <a:gd name="T4" fmla="*/ 7 w 17"/>
                <a:gd name="T5" fmla="*/ 0 h 10"/>
                <a:gd name="T6" fmla="*/ 6 w 17"/>
                <a:gd name="T7" fmla="*/ 4 h 10"/>
                <a:gd name="T8" fmla="*/ 4 w 17"/>
                <a:gd name="T9" fmla="*/ 6 h 10"/>
                <a:gd name="T10" fmla="*/ 0 w 17"/>
                <a:gd name="T11" fmla="*/ 3 h 10"/>
                <a:gd name="T12" fmla="*/ 1 w 17"/>
                <a:gd name="T13" fmla="*/ 7 h 10"/>
                <a:gd name="T14" fmla="*/ 6 w 17"/>
                <a:gd name="T15" fmla="*/ 10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4" y="3"/>
                    <a:pt x="13" y="3"/>
                    <a:pt x="12" y="0"/>
                  </a:cubicBezTo>
                  <a:cubicBezTo>
                    <a:pt x="11" y="2"/>
                    <a:pt x="9" y="2"/>
                    <a:pt x="7" y="0"/>
                  </a:cubicBezTo>
                  <a:cubicBezTo>
                    <a:pt x="4" y="2"/>
                    <a:pt x="6" y="3"/>
                    <a:pt x="6" y="4"/>
                  </a:cubicBezTo>
                  <a:cubicBezTo>
                    <a:pt x="6" y="4"/>
                    <a:pt x="5" y="6"/>
                    <a:pt x="4" y="6"/>
                  </a:cubicBezTo>
                  <a:cubicBezTo>
                    <a:pt x="2" y="5"/>
                    <a:pt x="2" y="2"/>
                    <a:pt x="0" y="3"/>
                  </a:cubicBezTo>
                  <a:cubicBezTo>
                    <a:pt x="0" y="4"/>
                    <a:pt x="2" y="6"/>
                    <a:pt x="1" y="7"/>
                  </a:cubicBezTo>
                  <a:cubicBezTo>
                    <a:pt x="5" y="7"/>
                    <a:pt x="5" y="7"/>
                    <a:pt x="6" y="10"/>
                  </a:cubicBezTo>
                  <a:cubicBezTo>
                    <a:pt x="9" y="7"/>
                    <a:pt x="15" y="9"/>
                    <a:pt x="17" y="4"/>
                  </a:cubicBezTo>
                  <a:close/>
                </a:path>
              </a:pathLst>
            </a:custGeom>
            <a:grpFill/>
            <a:ln>
              <a:solidFill>
                <a:schemeClr val="tx1">
                  <a:lumMod val="75000"/>
                  <a:lumOff val="2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78" name="文本框 177"/>
          <p:cNvSpPr txBox="1"/>
          <p:nvPr/>
        </p:nvSpPr>
        <p:spPr>
          <a:xfrm>
            <a:off x="485681" y="2608546"/>
            <a:ext cx="2335290" cy="761747"/>
          </a:xfrm>
          <a:prstGeom prst="rect">
            <a:avLst/>
          </a:prstGeom>
          <a:noFill/>
        </p:spPr>
        <p:txBody>
          <a:bodyPr lIns="68580" tIns="34290" rIns="68580" bIns="34290">
            <a:spAutoFit/>
          </a:bodyPr>
          <a:lstStyle/>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endParaRPr lang="en-US" altLang="zh-CN" sz="900" dirty="0">
              <a:solidFill>
                <a:schemeClr val="tx1">
                  <a:lumMod val="50000"/>
                  <a:lumOff val="50000"/>
                </a:schemeClr>
              </a:solidFill>
              <a:latin typeface="微软雅黑" pitchFamily="34" charset="-122"/>
              <a:ea typeface="微软雅黑" pitchFamily="34" charset="-122"/>
            </a:endParaRPr>
          </a:p>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endParaRPr lang="en-US" altLang="zh-CN" sz="900" dirty="0">
              <a:solidFill>
                <a:schemeClr val="tx1">
                  <a:lumMod val="50000"/>
                  <a:lumOff val="50000"/>
                </a:schemeClr>
              </a:solidFill>
              <a:latin typeface="微软雅黑" pitchFamily="34" charset="-122"/>
              <a:ea typeface="微软雅黑" pitchFamily="34" charset="-122"/>
            </a:endParaRPr>
          </a:p>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endParaRPr lang="en-US" altLang="zh-CN" sz="900" dirty="0">
              <a:solidFill>
                <a:schemeClr val="tx1">
                  <a:lumMod val="50000"/>
                  <a:lumOff val="50000"/>
                </a:schemeClr>
              </a:solidFill>
              <a:latin typeface="微软雅黑" pitchFamily="34" charset="-122"/>
              <a:ea typeface="微软雅黑" pitchFamily="34" charset="-122"/>
            </a:endParaRPr>
          </a:p>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p>
          <a:p>
            <a:pPr algn="ctr">
              <a:defRPr/>
            </a:pP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180" name="文本框 179"/>
          <p:cNvSpPr txBox="1"/>
          <p:nvPr/>
        </p:nvSpPr>
        <p:spPr>
          <a:xfrm>
            <a:off x="6647335" y="2566879"/>
            <a:ext cx="2335290" cy="761747"/>
          </a:xfrm>
          <a:prstGeom prst="rect">
            <a:avLst/>
          </a:prstGeom>
          <a:noFill/>
        </p:spPr>
        <p:txBody>
          <a:bodyPr lIns="68580" tIns="34290" rIns="68580" bIns="34290">
            <a:spAutoFit/>
          </a:bodyPr>
          <a:lstStyle/>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endParaRPr lang="en-US" altLang="zh-CN" sz="900" dirty="0">
              <a:solidFill>
                <a:schemeClr val="tx1">
                  <a:lumMod val="50000"/>
                  <a:lumOff val="50000"/>
                </a:schemeClr>
              </a:solidFill>
              <a:latin typeface="微软雅黑" pitchFamily="34" charset="-122"/>
              <a:ea typeface="微软雅黑" pitchFamily="34" charset="-122"/>
            </a:endParaRPr>
          </a:p>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endParaRPr lang="en-US" altLang="zh-CN" sz="900" dirty="0">
              <a:solidFill>
                <a:schemeClr val="tx1">
                  <a:lumMod val="50000"/>
                  <a:lumOff val="50000"/>
                </a:schemeClr>
              </a:solidFill>
              <a:latin typeface="微软雅黑" pitchFamily="34" charset="-122"/>
              <a:ea typeface="微软雅黑" pitchFamily="34" charset="-122"/>
            </a:endParaRPr>
          </a:p>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endParaRPr lang="en-US" altLang="zh-CN" sz="900" dirty="0">
              <a:solidFill>
                <a:schemeClr val="tx1">
                  <a:lumMod val="50000"/>
                  <a:lumOff val="50000"/>
                </a:schemeClr>
              </a:solidFill>
              <a:latin typeface="微软雅黑" pitchFamily="34" charset="-122"/>
              <a:ea typeface="微软雅黑" pitchFamily="34" charset="-122"/>
            </a:endParaRPr>
          </a:p>
          <a:p>
            <a:pPr algn="ctr">
              <a:defRPr/>
            </a:pPr>
            <a:r>
              <a:rPr lang="zh-CN" altLang="en-US" sz="900" dirty="0">
                <a:solidFill>
                  <a:schemeClr val="tx1">
                    <a:lumMod val="50000"/>
                    <a:lumOff val="50000"/>
                  </a:schemeClr>
                </a:solidFill>
                <a:latin typeface="微软雅黑" pitchFamily="34" charset="-122"/>
                <a:ea typeface="微软雅黑" pitchFamily="34" charset="-122"/>
              </a:rPr>
              <a:t>输入描述性文字输入描述性文字</a:t>
            </a:r>
          </a:p>
          <a:p>
            <a:pPr algn="ctr">
              <a:defRPr/>
            </a:pPr>
            <a:endParaRPr lang="zh-CN" altLang="en-US" sz="900" dirty="0">
              <a:solidFill>
                <a:schemeClr val="tx1">
                  <a:lumMod val="50000"/>
                  <a:lumOff val="50000"/>
                </a:schemeClr>
              </a:solidFill>
              <a:latin typeface="微软雅黑" pitchFamily="34" charset="-122"/>
              <a:ea typeface="微软雅黑" pitchFamily="34" charset="-122"/>
            </a:endParaRPr>
          </a:p>
        </p:txBody>
      </p:sp>
      <p:grpSp>
        <p:nvGrpSpPr>
          <p:cNvPr id="251" name="组合 180"/>
          <p:cNvGrpSpPr/>
          <p:nvPr/>
        </p:nvGrpSpPr>
        <p:grpSpPr>
          <a:xfrm rot="2128931" flipH="1">
            <a:off x="2378884" y="3545400"/>
            <a:ext cx="1808890" cy="217330"/>
            <a:chOff x="4811713" y="3189288"/>
            <a:chExt cx="2571751" cy="476251"/>
          </a:xfrm>
          <a:solidFill>
            <a:schemeClr val="tx1">
              <a:lumMod val="65000"/>
              <a:lumOff val="35000"/>
            </a:schemeClr>
          </a:solidFill>
        </p:grpSpPr>
        <p:sp>
          <p:nvSpPr>
            <p:cNvPr id="182" name="Freeform 5"/>
            <p:cNvSpPr>
              <a:spLocks/>
            </p:cNvSpPr>
            <p:nvPr/>
          </p:nvSpPr>
          <p:spPr bwMode="auto">
            <a:xfrm>
              <a:off x="6980238" y="3281363"/>
              <a:ext cx="61913" cy="33338"/>
            </a:xfrm>
            <a:custGeom>
              <a:avLst/>
              <a:gdLst>
                <a:gd name="T0" fmla="*/ 3 w 19"/>
                <a:gd name="T1" fmla="*/ 8 h 10"/>
                <a:gd name="T2" fmla="*/ 13 w 19"/>
                <a:gd name="T3" fmla="*/ 5 h 10"/>
                <a:gd name="T4" fmla="*/ 13 w 19"/>
                <a:gd name="T5" fmla="*/ 9 h 10"/>
                <a:gd name="T6" fmla="*/ 15 w 19"/>
                <a:gd name="T7" fmla="*/ 4 h 10"/>
                <a:gd name="T8" fmla="*/ 19 w 19"/>
                <a:gd name="T9" fmla="*/ 2 h 10"/>
                <a:gd name="T10" fmla="*/ 18 w 19"/>
                <a:gd name="T11" fmla="*/ 0 h 10"/>
                <a:gd name="T12" fmla="*/ 14 w 19"/>
                <a:gd name="T13" fmla="*/ 0 h 10"/>
                <a:gd name="T14" fmla="*/ 8 w 19"/>
                <a:gd name="T15" fmla="*/ 0 h 10"/>
                <a:gd name="T16" fmla="*/ 3 w 19"/>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3" y="8"/>
                  </a:moveTo>
                  <a:cubicBezTo>
                    <a:pt x="7" y="10"/>
                    <a:pt x="9" y="2"/>
                    <a:pt x="13" y="5"/>
                  </a:cubicBezTo>
                  <a:cubicBezTo>
                    <a:pt x="14" y="6"/>
                    <a:pt x="11" y="7"/>
                    <a:pt x="13" y="9"/>
                  </a:cubicBezTo>
                  <a:cubicBezTo>
                    <a:pt x="16" y="9"/>
                    <a:pt x="15" y="5"/>
                    <a:pt x="15" y="4"/>
                  </a:cubicBezTo>
                  <a:cubicBezTo>
                    <a:pt x="16" y="3"/>
                    <a:pt x="18" y="4"/>
                    <a:pt x="19" y="2"/>
                  </a:cubicBezTo>
                  <a:cubicBezTo>
                    <a:pt x="18" y="1"/>
                    <a:pt x="19" y="1"/>
                    <a:pt x="18" y="0"/>
                  </a:cubicBezTo>
                  <a:cubicBezTo>
                    <a:pt x="17" y="1"/>
                    <a:pt x="16" y="1"/>
                    <a:pt x="14" y="0"/>
                  </a:cubicBezTo>
                  <a:cubicBezTo>
                    <a:pt x="13" y="2"/>
                    <a:pt x="11" y="3"/>
                    <a:pt x="8" y="0"/>
                  </a:cubicBezTo>
                  <a:cubicBezTo>
                    <a:pt x="5" y="1"/>
                    <a:pt x="0" y="5"/>
                    <a:pt x="3"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3" name="Freeform 6"/>
            <p:cNvSpPr>
              <a:spLocks/>
            </p:cNvSpPr>
            <p:nvPr/>
          </p:nvSpPr>
          <p:spPr bwMode="auto">
            <a:xfrm>
              <a:off x="6980238" y="3271838"/>
              <a:ext cx="12700" cy="12700"/>
            </a:xfrm>
            <a:custGeom>
              <a:avLst/>
              <a:gdLst>
                <a:gd name="T0" fmla="*/ 3 w 4"/>
                <a:gd name="T1" fmla="*/ 1 h 4"/>
                <a:gd name="T2" fmla="*/ 0 w 4"/>
                <a:gd name="T3" fmla="*/ 2 h 4"/>
                <a:gd name="T4" fmla="*/ 3 w 4"/>
                <a:gd name="T5" fmla="*/ 1 h 4"/>
              </a:gdLst>
              <a:ahLst/>
              <a:cxnLst>
                <a:cxn ang="0">
                  <a:pos x="T0" y="T1"/>
                </a:cxn>
                <a:cxn ang="0">
                  <a:pos x="T2" y="T3"/>
                </a:cxn>
                <a:cxn ang="0">
                  <a:pos x="T4" y="T5"/>
                </a:cxn>
              </a:cxnLst>
              <a:rect l="0" t="0" r="r" b="b"/>
              <a:pathLst>
                <a:path w="4" h="4">
                  <a:moveTo>
                    <a:pt x="3" y="1"/>
                  </a:moveTo>
                  <a:cubicBezTo>
                    <a:pt x="2" y="3"/>
                    <a:pt x="1" y="0"/>
                    <a:pt x="0" y="2"/>
                  </a:cubicBezTo>
                  <a:cubicBezTo>
                    <a:pt x="1" y="4"/>
                    <a:pt x="4" y="3"/>
                    <a:pt x="3"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4" name="Freeform 7"/>
            <p:cNvSpPr>
              <a:spLocks/>
            </p:cNvSpPr>
            <p:nvPr/>
          </p:nvSpPr>
          <p:spPr bwMode="auto">
            <a:xfrm>
              <a:off x="6958013" y="3271838"/>
              <a:ext cx="19050" cy="33338"/>
            </a:xfrm>
            <a:custGeom>
              <a:avLst/>
              <a:gdLst>
                <a:gd name="T0" fmla="*/ 5 w 6"/>
                <a:gd name="T1" fmla="*/ 9 h 10"/>
                <a:gd name="T2" fmla="*/ 6 w 6"/>
                <a:gd name="T3" fmla="*/ 2 h 10"/>
                <a:gd name="T4" fmla="*/ 3 w 6"/>
                <a:gd name="T5" fmla="*/ 1 h 10"/>
                <a:gd name="T6" fmla="*/ 0 w 6"/>
                <a:gd name="T7" fmla="*/ 8 h 10"/>
                <a:gd name="T8" fmla="*/ 5 w 6"/>
                <a:gd name="T9" fmla="*/ 9 h 10"/>
              </a:gdLst>
              <a:ahLst/>
              <a:cxnLst>
                <a:cxn ang="0">
                  <a:pos x="T0" y="T1"/>
                </a:cxn>
                <a:cxn ang="0">
                  <a:pos x="T2" y="T3"/>
                </a:cxn>
                <a:cxn ang="0">
                  <a:pos x="T4" y="T5"/>
                </a:cxn>
                <a:cxn ang="0">
                  <a:pos x="T6" y="T7"/>
                </a:cxn>
                <a:cxn ang="0">
                  <a:pos x="T8" y="T9"/>
                </a:cxn>
              </a:cxnLst>
              <a:rect l="0" t="0" r="r" b="b"/>
              <a:pathLst>
                <a:path w="6" h="10">
                  <a:moveTo>
                    <a:pt x="5" y="9"/>
                  </a:moveTo>
                  <a:cubicBezTo>
                    <a:pt x="5" y="7"/>
                    <a:pt x="6" y="5"/>
                    <a:pt x="6" y="2"/>
                  </a:cubicBezTo>
                  <a:cubicBezTo>
                    <a:pt x="5" y="1"/>
                    <a:pt x="4" y="0"/>
                    <a:pt x="3" y="1"/>
                  </a:cubicBezTo>
                  <a:cubicBezTo>
                    <a:pt x="0" y="3"/>
                    <a:pt x="3" y="7"/>
                    <a:pt x="0" y="8"/>
                  </a:cubicBezTo>
                  <a:cubicBezTo>
                    <a:pt x="2" y="10"/>
                    <a:pt x="3" y="9"/>
                    <a:pt x="5" y="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5" name="Freeform 8"/>
            <p:cNvSpPr>
              <a:spLocks/>
            </p:cNvSpPr>
            <p:nvPr/>
          </p:nvSpPr>
          <p:spPr bwMode="auto">
            <a:xfrm>
              <a:off x="6927851" y="3262313"/>
              <a:ext cx="36513" cy="33338"/>
            </a:xfrm>
            <a:custGeom>
              <a:avLst/>
              <a:gdLst>
                <a:gd name="T0" fmla="*/ 4 w 11"/>
                <a:gd name="T1" fmla="*/ 3 h 10"/>
                <a:gd name="T2" fmla="*/ 3 w 11"/>
                <a:gd name="T3" fmla="*/ 10 h 10"/>
                <a:gd name="T4" fmla="*/ 4 w 11"/>
                <a:gd name="T5" fmla="*/ 3 h 10"/>
              </a:gdLst>
              <a:ahLst/>
              <a:cxnLst>
                <a:cxn ang="0">
                  <a:pos x="T0" y="T1"/>
                </a:cxn>
                <a:cxn ang="0">
                  <a:pos x="T2" y="T3"/>
                </a:cxn>
                <a:cxn ang="0">
                  <a:pos x="T4" y="T5"/>
                </a:cxn>
              </a:cxnLst>
              <a:rect l="0" t="0" r="r" b="b"/>
              <a:pathLst>
                <a:path w="11" h="10">
                  <a:moveTo>
                    <a:pt x="4" y="3"/>
                  </a:moveTo>
                  <a:cubicBezTo>
                    <a:pt x="4" y="5"/>
                    <a:pt x="0" y="8"/>
                    <a:pt x="3" y="10"/>
                  </a:cubicBezTo>
                  <a:cubicBezTo>
                    <a:pt x="7" y="8"/>
                    <a:pt x="11" y="0"/>
                    <a:pt x="4"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6" name="Freeform 9"/>
            <p:cNvSpPr>
              <a:spLocks noEditPoints="1"/>
            </p:cNvSpPr>
            <p:nvPr/>
          </p:nvSpPr>
          <p:spPr bwMode="auto">
            <a:xfrm>
              <a:off x="6980238" y="3338513"/>
              <a:ext cx="65088" cy="61913"/>
            </a:xfrm>
            <a:custGeom>
              <a:avLst/>
              <a:gdLst>
                <a:gd name="T0" fmla="*/ 5 w 20"/>
                <a:gd name="T1" fmla="*/ 14 h 19"/>
                <a:gd name="T2" fmla="*/ 0 w 20"/>
                <a:gd name="T3" fmla="*/ 18 h 19"/>
                <a:gd name="T4" fmla="*/ 15 w 20"/>
                <a:gd name="T5" fmla="*/ 16 h 19"/>
                <a:gd name="T6" fmla="*/ 12 w 20"/>
                <a:gd name="T7" fmla="*/ 14 h 19"/>
                <a:gd name="T8" fmla="*/ 10 w 20"/>
                <a:gd name="T9" fmla="*/ 16 h 19"/>
                <a:gd name="T10" fmla="*/ 13 w 20"/>
                <a:gd name="T11" fmla="*/ 7 h 19"/>
                <a:gd name="T12" fmla="*/ 14 w 20"/>
                <a:gd name="T13" fmla="*/ 13 h 19"/>
                <a:gd name="T14" fmla="*/ 20 w 20"/>
                <a:gd name="T15" fmla="*/ 6 h 19"/>
                <a:gd name="T16" fmla="*/ 17 w 20"/>
                <a:gd name="T17" fmla="*/ 1 h 19"/>
                <a:gd name="T18" fmla="*/ 7 w 20"/>
                <a:gd name="T19" fmla="*/ 4 h 19"/>
                <a:gd name="T20" fmla="*/ 3 w 20"/>
                <a:gd name="T21" fmla="*/ 0 h 19"/>
                <a:gd name="T22" fmla="*/ 2 w 20"/>
                <a:gd name="T23" fmla="*/ 4 h 19"/>
                <a:gd name="T24" fmla="*/ 5 w 20"/>
                <a:gd name="T25" fmla="*/ 14 h 19"/>
                <a:gd name="T26" fmla="*/ 11 w 20"/>
                <a:gd name="T27" fmla="*/ 3 h 19"/>
                <a:gd name="T28" fmla="*/ 12 w 20"/>
                <a:gd name="T29" fmla="*/ 3 h 19"/>
                <a:gd name="T30" fmla="*/ 11 w 20"/>
                <a:gd name="T31" fmla="*/ 5 h 19"/>
                <a:gd name="T32" fmla="*/ 11 w 20"/>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9">
                  <a:moveTo>
                    <a:pt x="5" y="14"/>
                  </a:moveTo>
                  <a:cubicBezTo>
                    <a:pt x="3" y="15"/>
                    <a:pt x="0" y="15"/>
                    <a:pt x="0" y="18"/>
                  </a:cubicBezTo>
                  <a:cubicBezTo>
                    <a:pt x="5" y="16"/>
                    <a:pt x="10" y="19"/>
                    <a:pt x="15" y="16"/>
                  </a:cubicBezTo>
                  <a:cubicBezTo>
                    <a:pt x="14" y="15"/>
                    <a:pt x="13" y="15"/>
                    <a:pt x="12" y="14"/>
                  </a:cubicBezTo>
                  <a:cubicBezTo>
                    <a:pt x="12" y="15"/>
                    <a:pt x="11" y="16"/>
                    <a:pt x="10" y="16"/>
                  </a:cubicBezTo>
                  <a:cubicBezTo>
                    <a:pt x="6" y="13"/>
                    <a:pt x="9" y="7"/>
                    <a:pt x="13" y="7"/>
                  </a:cubicBezTo>
                  <a:cubicBezTo>
                    <a:pt x="15" y="9"/>
                    <a:pt x="13" y="11"/>
                    <a:pt x="14" y="13"/>
                  </a:cubicBezTo>
                  <a:cubicBezTo>
                    <a:pt x="16" y="9"/>
                    <a:pt x="20" y="9"/>
                    <a:pt x="20" y="6"/>
                  </a:cubicBezTo>
                  <a:cubicBezTo>
                    <a:pt x="16" y="5"/>
                    <a:pt x="19" y="2"/>
                    <a:pt x="17" y="1"/>
                  </a:cubicBezTo>
                  <a:cubicBezTo>
                    <a:pt x="12" y="0"/>
                    <a:pt x="11" y="3"/>
                    <a:pt x="7" y="4"/>
                  </a:cubicBezTo>
                  <a:cubicBezTo>
                    <a:pt x="4" y="3"/>
                    <a:pt x="6" y="0"/>
                    <a:pt x="3" y="0"/>
                  </a:cubicBezTo>
                  <a:cubicBezTo>
                    <a:pt x="5" y="1"/>
                    <a:pt x="3" y="3"/>
                    <a:pt x="2" y="4"/>
                  </a:cubicBezTo>
                  <a:cubicBezTo>
                    <a:pt x="5" y="7"/>
                    <a:pt x="4" y="10"/>
                    <a:pt x="5" y="14"/>
                  </a:cubicBezTo>
                  <a:close/>
                  <a:moveTo>
                    <a:pt x="11" y="3"/>
                  </a:moveTo>
                  <a:cubicBezTo>
                    <a:pt x="11" y="3"/>
                    <a:pt x="12" y="4"/>
                    <a:pt x="12" y="3"/>
                  </a:cubicBezTo>
                  <a:cubicBezTo>
                    <a:pt x="13" y="3"/>
                    <a:pt x="13" y="6"/>
                    <a:pt x="11" y="5"/>
                  </a:cubicBezTo>
                  <a:cubicBezTo>
                    <a:pt x="10" y="5"/>
                    <a:pt x="11" y="4"/>
                    <a:pt x="11"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7" name="Freeform 10"/>
            <p:cNvSpPr>
              <a:spLocks/>
            </p:cNvSpPr>
            <p:nvPr/>
          </p:nvSpPr>
          <p:spPr bwMode="auto">
            <a:xfrm>
              <a:off x="6908801" y="3271838"/>
              <a:ext cx="22225" cy="23813"/>
            </a:xfrm>
            <a:custGeom>
              <a:avLst/>
              <a:gdLst>
                <a:gd name="T0" fmla="*/ 0 w 7"/>
                <a:gd name="T1" fmla="*/ 5 h 7"/>
                <a:gd name="T2" fmla="*/ 2 w 7"/>
                <a:gd name="T3" fmla="*/ 7 h 7"/>
                <a:gd name="T4" fmla="*/ 6 w 7"/>
                <a:gd name="T5" fmla="*/ 0 h 7"/>
                <a:gd name="T6" fmla="*/ 3 w 7"/>
                <a:gd name="T7" fmla="*/ 1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cubicBezTo>
                    <a:pt x="1" y="7"/>
                    <a:pt x="0" y="7"/>
                    <a:pt x="2" y="7"/>
                  </a:cubicBezTo>
                  <a:cubicBezTo>
                    <a:pt x="5" y="5"/>
                    <a:pt x="7" y="3"/>
                    <a:pt x="6" y="0"/>
                  </a:cubicBezTo>
                  <a:cubicBezTo>
                    <a:pt x="5" y="1"/>
                    <a:pt x="4" y="1"/>
                    <a:pt x="3" y="1"/>
                  </a:cubicBezTo>
                  <a:cubicBezTo>
                    <a:pt x="1" y="2"/>
                    <a:pt x="2" y="4"/>
                    <a:pt x="0"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8" name="Freeform 11"/>
            <p:cNvSpPr>
              <a:spLocks/>
            </p:cNvSpPr>
            <p:nvPr/>
          </p:nvSpPr>
          <p:spPr bwMode="auto">
            <a:xfrm>
              <a:off x="6784976" y="3259138"/>
              <a:ext cx="39688" cy="22225"/>
            </a:xfrm>
            <a:custGeom>
              <a:avLst/>
              <a:gdLst>
                <a:gd name="T0" fmla="*/ 9 w 12"/>
                <a:gd name="T1" fmla="*/ 4 h 7"/>
                <a:gd name="T2" fmla="*/ 12 w 12"/>
                <a:gd name="T3" fmla="*/ 0 h 7"/>
                <a:gd name="T4" fmla="*/ 8 w 12"/>
                <a:gd name="T5" fmla="*/ 0 h 7"/>
                <a:gd name="T6" fmla="*/ 5 w 12"/>
                <a:gd name="T7" fmla="*/ 5 h 7"/>
                <a:gd name="T8" fmla="*/ 0 w 12"/>
                <a:gd name="T9" fmla="*/ 6 h 7"/>
                <a:gd name="T10" fmla="*/ 11 w 12"/>
                <a:gd name="T11" fmla="*/ 7 h 7"/>
                <a:gd name="T12" fmla="*/ 9 w 12"/>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9" y="4"/>
                  </a:moveTo>
                  <a:cubicBezTo>
                    <a:pt x="9" y="2"/>
                    <a:pt x="12" y="2"/>
                    <a:pt x="12" y="0"/>
                  </a:cubicBezTo>
                  <a:cubicBezTo>
                    <a:pt x="10" y="1"/>
                    <a:pt x="9" y="0"/>
                    <a:pt x="8" y="0"/>
                  </a:cubicBezTo>
                  <a:cubicBezTo>
                    <a:pt x="7" y="2"/>
                    <a:pt x="6" y="4"/>
                    <a:pt x="5" y="5"/>
                  </a:cubicBezTo>
                  <a:cubicBezTo>
                    <a:pt x="3" y="6"/>
                    <a:pt x="1" y="3"/>
                    <a:pt x="0" y="6"/>
                  </a:cubicBezTo>
                  <a:cubicBezTo>
                    <a:pt x="4" y="7"/>
                    <a:pt x="7" y="7"/>
                    <a:pt x="11" y="7"/>
                  </a:cubicBezTo>
                  <a:cubicBezTo>
                    <a:pt x="10" y="6"/>
                    <a:pt x="9" y="5"/>
                    <a:pt x="9"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Freeform 12"/>
            <p:cNvSpPr>
              <a:spLocks/>
            </p:cNvSpPr>
            <p:nvPr/>
          </p:nvSpPr>
          <p:spPr bwMode="auto">
            <a:xfrm>
              <a:off x="6719888" y="3244851"/>
              <a:ext cx="58738" cy="33338"/>
            </a:xfrm>
            <a:custGeom>
              <a:avLst/>
              <a:gdLst>
                <a:gd name="T0" fmla="*/ 0 w 18"/>
                <a:gd name="T1" fmla="*/ 8 h 10"/>
                <a:gd name="T2" fmla="*/ 18 w 18"/>
                <a:gd name="T3" fmla="*/ 1 h 10"/>
                <a:gd name="T4" fmla="*/ 5 w 18"/>
                <a:gd name="T5" fmla="*/ 0 h 10"/>
                <a:gd name="T6" fmla="*/ 0 w 18"/>
                <a:gd name="T7" fmla="*/ 8 h 10"/>
              </a:gdLst>
              <a:ahLst/>
              <a:cxnLst>
                <a:cxn ang="0">
                  <a:pos x="T0" y="T1"/>
                </a:cxn>
                <a:cxn ang="0">
                  <a:pos x="T2" y="T3"/>
                </a:cxn>
                <a:cxn ang="0">
                  <a:pos x="T4" y="T5"/>
                </a:cxn>
                <a:cxn ang="0">
                  <a:pos x="T6" y="T7"/>
                </a:cxn>
              </a:cxnLst>
              <a:rect l="0" t="0" r="r" b="b"/>
              <a:pathLst>
                <a:path w="18" h="10">
                  <a:moveTo>
                    <a:pt x="0" y="8"/>
                  </a:moveTo>
                  <a:cubicBezTo>
                    <a:pt x="7" y="10"/>
                    <a:pt x="14" y="6"/>
                    <a:pt x="18" y="1"/>
                  </a:cubicBezTo>
                  <a:cubicBezTo>
                    <a:pt x="14" y="2"/>
                    <a:pt x="9" y="1"/>
                    <a:pt x="5" y="0"/>
                  </a:cubicBezTo>
                  <a:cubicBezTo>
                    <a:pt x="6" y="5"/>
                    <a:pt x="2" y="5"/>
                    <a:pt x="0"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0" name="Freeform 13"/>
            <p:cNvSpPr>
              <a:spLocks/>
            </p:cNvSpPr>
            <p:nvPr/>
          </p:nvSpPr>
          <p:spPr bwMode="auto">
            <a:xfrm>
              <a:off x="6778626" y="3255963"/>
              <a:ext cx="15875" cy="12700"/>
            </a:xfrm>
            <a:custGeom>
              <a:avLst/>
              <a:gdLst>
                <a:gd name="T0" fmla="*/ 2 w 5"/>
                <a:gd name="T1" fmla="*/ 4 h 4"/>
                <a:gd name="T2" fmla="*/ 5 w 5"/>
                <a:gd name="T3" fmla="*/ 3 h 4"/>
                <a:gd name="T4" fmla="*/ 3 w 5"/>
                <a:gd name="T5" fmla="*/ 0 h 4"/>
                <a:gd name="T6" fmla="*/ 2 w 5"/>
                <a:gd name="T7" fmla="*/ 4 h 4"/>
              </a:gdLst>
              <a:ahLst/>
              <a:cxnLst>
                <a:cxn ang="0">
                  <a:pos x="T0" y="T1"/>
                </a:cxn>
                <a:cxn ang="0">
                  <a:pos x="T2" y="T3"/>
                </a:cxn>
                <a:cxn ang="0">
                  <a:pos x="T4" y="T5"/>
                </a:cxn>
                <a:cxn ang="0">
                  <a:pos x="T6" y="T7"/>
                </a:cxn>
              </a:cxnLst>
              <a:rect l="0" t="0" r="r" b="b"/>
              <a:pathLst>
                <a:path w="5" h="4">
                  <a:moveTo>
                    <a:pt x="2" y="4"/>
                  </a:moveTo>
                  <a:cubicBezTo>
                    <a:pt x="3" y="4"/>
                    <a:pt x="4" y="4"/>
                    <a:pt x="5" y="3"/>
                  </a:cubicBezTo>
                  <a:cubicBezTo>
                    <a:pt x="5" y="2"/>
                    <a:pt x="4" y="1"/>
                    <a:pt x="3" y="0"/>
                  </a:cubicBezTo>
                  <a:cubicBezTo>
                    <a:pt x="2" y="2"/>
                    <a:pt x="0" y="3"/>
                    <a:pt x="2"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1" name="Freeform 14"/>
            <p:cNvSpPr>
              <a:spLocks/>
            </p:cNvSpPr>
            <p:nvPr/>
          </p:nvSpPr>
          <p:spPr bwMode="auto">
            <a:xfrm>
              <a:off x="6675438" y="3235326"/>
              <a:ext cx="47625" cy="33338"/>
            </a:xfrm>
            <a:custGeom>
              <a:avLst/>
              <a:gdLst>
                <a:gd name="T0" fmla="*/ 4 w 15"/>
                <a:gd name="T1" fmla="*/ 10 h 10"/>
                <a:gd name="T2" fmla="*/ 4 w 15"/>
                <a:gd name="T3" fmla="*/ 5 h 10"/>
                <a:gd name="T4" fmla="*/ 9 w 15"/>
                <a:gd name="T5" fmla="*/ 4 h 10"/>
                <a:gd name="T6" fmla="*/ 10 w 15"/>
                <a:gd name="T7" fmla="*/ 9 h 10"/>
                <a:gd name="T8" fmla="*/ 14 w 15"/>
                <a:gd name="T9" fmla="*/ 2 h 10"/>
                <a:gd name="T10" fmla="*/ 9 w 15"/>
                <a:gd name="T11" fmla="*/ 1 h 10"/>
                <a:gd name="T12" fmla="*/ 0 w 15"/>
                <a:gd name="T13" fmla="*/ 5 h 10"/>
                <a:gd name="T14" fmla="*/ 4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4" y="10"/>
                  </a:moveTo>
                  <a:cubicBezTo>
                    <a:pt x="5" y="8"/>
                    <a:pt x="3" y="7"/>
                    <a:pt x="4" y="5"/>
                  </a:cubicBezTo>
                  <a:cubicBezTo>
                    <a:pt x="6" y="4"/>
                    <a:pt x="8" y="3"/>
                    <a:pt x="9" y="4"/>
                  </a:cubicBezTo>
                  <a:cubicBezTo>
                    <a:pt x="11" y="5"/>
                    <a:pt x="8" y="7"/>
                    <a:pt x="10" y="9"/>
                  </a:cubicBezTo>
                  <a:cubicBezTo>
                    <a:pt x="13" y="8"/>
                    <a:pt x="15" y="3"/>
                    <a:pt x="14" y="2"/>
                  </a:cubicBezTo>
                  <a:cubicBezTo>
                    <a:pt x="13" y="5"/>
                    <a:pt x="10" y="2"/>
                    <a:pt x="9" y="1"/>
                  </a:cubicBezTo>
                  <a:cubicBezTo>
                    <a:pt x="5" y="1"/>
                    <a:pt x="2" y="0"/>
                    <a:pt x="0" y="5"/>
                  </a:cubicBezTo>
                  <a:cubicBezTo>
                    <a:pt x="1" y="6"/>
                    <a:pt x="1" y="8"/>
                    <a:pt x="4" y="1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2" name="Freeform 15"/>
            <p:cNvSpPr>
              <a:spLocks/>
            </p:cNvSpPr>
            <p:nvPr/>
          </p:nvSpPr>
          <p:spPr bwMode="auto">
            <a:xfrm>
              <a:off x="6834188" y="3371851"/>
              <a:ext cx="19050" cy="9525"/>
            </a:xfrm>
            <a:custGeom>
              <a:avLst/>
              <a:gdLst>
                <a:gd name="T0" fmla="*/ 4 w 6"/>
                <a:gd name="T1" fmla="*/ 0 h 3"/>
                <a:gd name="T2" fmla="*/ 3 w 6"/>
                <a:gd name="T3" fmla="*/ 0 h 3"/>
                <a:gd name="T4" fmla="*/ 1 w 6"/>
                <a:gd name="T5" fmla="*/ 3 h 3"/>
                <a:gd name="T6" fmla="*/ 4 w 6"/>
                <a:gd name="T7" fmla="*/ 0 h 3"/>
              </a:gdLst>
              <a:ahLst/>
              <a:cxnLst>
                <a:cxn ang="0">
                  <a:pos x="T0" y="T1"/>
                </a:cxn>
                <a:cxn ang="0">
                  <a:pos x="T2" y="T3"/>
                </a:cxn>
                <a:cxn ang="0">
                  <a:pos x="T4" y="T5"/>
                </a:cxn>
                <a:cxn ang="0">
                  <a:pos x="T6" y="T7"/>
                </a:cxn>
              </a:cxnLst>
              <a:rect l="0" t="0" r="r" b="b"/>
              <a:pathLst>
                <a:path w="6" h="3">
                  <a:moveTo>
                    <a:pt x="4" y="0"/>
                  </a:moveTo>
                  <a:cubicBezTo>
                    <a:pt x="4" y="0"/>
                    <a:pt x="3" y="0"/>
                    <a:pt x="3" y="0"/>
                  </a:cubicBezTo>
                  <a:cubicBezTo>
                    <a:pt x="2" y="1"/>
                    <a:pt x="0" y="2"/>
                    <a:pt x="1" y="3"/>
                  </a:cubicBezTo>
                  <a:cubicBezTo>
                    <a:pt x="2" y="2"/>
                    <a:pt x="6" y="2"/>
                    <a:pt x="4"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3" name="Freeform 16"/>
            <p:cNvSpPr>
              <a:spLocks/>
            </p:cNvSpPr>
            <p:nvPr/>
          </p:nvSpPr>
          <p:spPr bwMode="auto">
            <a:xfrm>
              <a:off x="6651626" y="3235326"/>
              <a:ext cx="17463" cy="9525"/>
            </a:xfrm>
            <a:custGeom>
              <a:avLst/>
              <a:gdLst>
                <a:gd name="T0" fmla="*/ 2 w 5"/>
                <a:gd name="T1" fmla="*/ 0 h 3"/>
                <a:gd name="T2" fmla="*/ 1 w 5"/>
                <a:gd name="T3" fmla="*/ 3 h 3"/>
                <a:gd name="T4" fmla="*/ 2 w 5"/>
                <a:gd name="T5" fmla="*/ 0 h 3"/>
              </a:gdLst>
              <a:ahLst/>
              <a:cxnLst>
                <a:cxn ang="0">
                  <a:pos x="T0" y="T1"/>
                </a:cxn>
                <a:cxn ang="0">
                  <a:pos x="T2" y="T3"/>
                </a:cxn>
                <a:cxn ang="0">
                  <a:pos x="T4" y="T5"/>
                </a:cxn>
              </a:cxnLst>
              <a:rect l="0" t="0" r="r" b="b"/>
              <a:pathLst>
                <a:path w="5" h="3">
                  <a:moveTo>
                    <a:pt x="2" y="0"/>
                  </a:moveTo>
                  <a:cubicBezTo>
                    <a:pt x="1" y="0"/>
                    <a:pt x="0" y="2"/>
                    <a:pt x="1" y="3"/>
                  </a:cubicBezTo>
                  <a:cubicBezTo>
                    <a:pt x="2" y="3"/>
                    <a:pt x="5" y="1"/>
                    <a:pt x="2"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4" name="Freeform 17"/>
            <p:cNvSpPr>
              <a:spLocks/>
            </p:cNvSpPr>
            <p:nvPr/>
          </p:nvSpPr>
          <p:spPr bwMode="auto">
            <a:xfrm>
              <a:off x="6623051" y="3232151"/>
              <a:ext cx="28575" cy="15875"/>
            </a:xfrm>
            <a:custGeom>
              <a:avLst/>
              <a:gdLst>
                <a:gd name="T0" fmla="*/ 7 w 9"/>
                <a:gd name="T1" fmla="*/ 0 h 5"/>
                <a:gd name="T2" fmla="*/ 3 w 9"/>
                <a:gd name="T3" fmla="*/ 0 h 5"/>
                <a:gd name="T4" fmla="*/ 0 w 9"/>
                <a:gd name="T5" fmla="*/ 4 h 5"/>
                <a:gd name="T6" fmla="*/ 5 w 9"/>
                <a:gd name="T7" fmla="*/ 5 h 5"/>
                <a:gd name="T8" fmla="*/ 7 w 9"/>
                <a:gd name="T9" fmla="*/ 0 h 5"/>
              </a:gdLst>
              <a:ahLst/>
              <a:cxnLst>
                <a:cxn ang="0">
                  <a:pos x="T0" y="T1"/>
                </a:cxn>
                <a:cxn ang="0">
                  <a:pos x="T2" y="T3"/>
                </a:cxn>
                <a:cxn ang="0">
                  <a:pos x="T4" y="T5"/>
                </a:cxn>
                <a:cxn ang="0">
                  <a:pos x="T6" y="T7"/>
                </a:cxn>
                <a:cxn ang="0">
                  <a:pos x="T8" y="T9"/>
                </a:cxn>
              </a:cxnLst>
              <a:rect l="0" t="0" r="r" b="b"/>
              <a:pathLst>
                <a:path w="9" h="5">
                  <a:moveTo>
                    <a:pt x="7" y="0"/>
                  </a:moveTo>
                  <a:cubicBezTo>
                    <a:pt x="6" y="0"/>
                    <a:pt x="4" y="0"/>
                    <a:pt x="3" y="0"/>
                  </a:cubicBezTo>
                  <a:cubicBezTo>
                    <a:pt x="2" y="2"/>
                    <a:pt x="2" y="3"/>
                    <a:pt x="0" y="4"/>
                  </a:cubicBezTo>
                  <a:cubicBezTo>
                    <a:pt x="2" y="4"/>
                    <a:pt x="3" y="5"/>
                    <a:pt x="5" y="5"/>
                  </a:cubicBezTo>
                  <a:cubicBezTo>
                    <a:pt x="5" y="3"/>
                    <a:pt x="9" y="1"/>
                    <a:pt x="7"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5" name="Freeform 18"/>
            <p:cNvSpPr>
              <a:spLocks/>
            </p:cNvSpPr>
            <p:nvPr/>
          </p:nvSpPr>
          <p:spPr bwMode="auto">
            <a:xfrm>
              <a:off x="6808788" y="3360738"/>
              <a:ext cx="19050" cy="26988"/>
            </a:xfrm>
            <a:custGeom>
              <a:avLst/>
              <a:gdLst>
                <a:gd name="T0" fmla="*/ 3 w 6"/>
                <a:gd name="T1" fmla="*/ 0 h 8"/>
                <a:gd name="T2" fmla="*/ 0 w 6"/>
                <a:gd name="T3" fmla="*/ 1 h 8"/>
                <a:gd name="T4" fmla="*/ 3 w 6"/>
                <a:gd name="T5" fmla="*/ 8 h 8"/>
                <a:gd name="T6" fmla="*/ 3 w 6"/>
                <a:gd name="T7" fmla="*/ 0 h 8"/>
              </a:gdLst>
              <a:ahLst/>
              <a:cxnLst>
                <a:cxn ang="0">
                  <a:pos x="T0" y="T1"/>
                </a:cxn>
                <a:cxn ang="0">
                  <a:pos x="T2" y="T3"/>
                </a:cxn>
                <a:cxn ang="0">
                  <a:pos x="T4" y="T5"/>
                </a:cxn>
                <a:cxn ang="0">
                  <a:pos x="T6" y="T7"/>
                </a:cxn>
              </a:cxnLst>
              <a:rect l="0" t="0" r="r" b="b"/>
              <a:pathLst>
                <a:path w="6" h="8">
                  <a:moveTo>
                    <a:pt x="3" y="0"/>
                  </a:moveTo>
                  <a:cubicBezTo>
                    <a:pt x="2" y="0"/>
                    <a:pt x="1" y="0"/>
                    <a:pt x="0" y="1"/>
                  </a:cubicBezTo>
                  <a:cubicBezTo>
                    <a:pt x="4" y="3"/>
                    <a:pt x="3" y="5"/>
                    <a:pt x="3" y="8"/>
                  </a:cubicBezTo>
                  <a:cubicBezTo>
                    <a:pt x="6" y="6"/>
                    <a:pt x="5" y="2"/>
                    <a:pt x="3"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6" name="Freeform 19"/>
            <p:cNvSpPr>
              <a:spLocks/>
            </p:cNvSpPr>
            <p:nvPr/>
          </p:nvSpPr>
          <p:spPr bwMode="auto">
            <a:xfrm>
              <a:off x="6661151" y="3251201"/>
              <a:ext cx="11113" cy="11113"/>
            </a:xfrm>
            <a:custGeom>
              <a:avLst/>
              <a:gdLst>
                <a:gd name="T0" fmla="*/ 3 w 3"/>
                <a:gd name="T1" fmla="*/ 1 h 3"/>
                <a:gd name="T2" fmla="*/ 1 w 3"/>
                <a:gd name="T3" fmla="*/ 0 h 3"/>
                <a:gd name="T4" fmla="*/ 1 w 3"/>
                <a:gd name="T5" fmla="*/ 3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2" y="0"/>
                    <a:pt x="1" y="0"/>
                  </a:cubicBezTo>
                  <a:cubicBezTo>
                    <a:pt x="0" y="1"/>
                    <a:pt x="1" y="2"/>
                    <a:pt x="1" y="3"/>
                  </a:cubicBezTo>
                  <a:cubicBezTo>
                    <a:pt x="1" y="3"/>
                    <a:pt x="2" y="2"/>
                    <a:pt x="3"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7" name="Freeform 20"/>
            <p:cNvSpPr>
              <a:spLocks/>
            </p:cNvSpPr>
            <p:nvPr/>
          </p:nvSpPr>
          <p:spPr bwMode="auto">
            <a:xfrm>
              <a:off x="6694488" y="3360738"/>
              <a:ext cx="103188" cy="60325"/>
            </a:xfrm>
            <a:custGeom>
              <a:avLst/>
              <a:gdLst>
                <a:gd name="T0" fmla="*/ 27 w 32"/>
                <a:gd name="T1" fmla="*/ 1 h 18"/>
                <a:gd name="T2" fmla="*/ 26 w 32"/>
                <a:gd name="T3" fmla="*/ 9 h 18"/>
                <a:gd name="T4" fmla="*/ 20 w 32"/>
                <a:gd name="T5" fmla="*/ 10 h 18"/>
                <a:gd name="T6" fmla="*/ 18 w 32"/>
                <a:gd name="T7" fmla="*/ 9 h 18"/>
                <a:gd name="T8" fmla="*/ 21 w 32"/>
                <a:gd name="T9" fmla="*/ 2 h 18"/>
                <a:gd name="T10" fmla="*/ 17 w 32"/>
                <a:gd name="T11" fmla="*/ 1 h 18"/>
                <a:gd name="T12" fmla="*/ 17 w 32"/>
                <a:gd name="T13" fmla="*/ 10 h 18"/>
                <a:gd name="T14" fmla="*/ 14 w 32"/>
                <a:gd name="T15" fmla="*/ 10 h 18"/>
                <a:gd name="T16" fmla="*/ 6 w 32"/>
                <a:gd name="T17" fmla="*/ 8 h 18"/>
                <a:gd name="T18" fmla="*/ 0 w 32"/>
                <a:gd name="T19" fmla="*/ 7 h 18"/>
                <a:gd name="T20" fmla="*/ 5 w 32"/>
                <a:gd name="T21" fmla="*/ 14 h 18"/>
                <a:gd name="T22" fmla="*/ 11 w 32"/>
                <a:gd name="T23" fmla="*/ 12 h 18"/>
                <a:gd name="T24" fmla="*/ 28 w 32"/>
                <a:gd name="T25" fmla="*/ 14 h 18"/>
                <a:gd name="T26" fmla="*/ 30 w 32"/>
                <a:gd name="T27" fmla="*/ 2 h 18"/>
                <a:gd name="T28" fmla="*/ 27 w 32"/>
                <a:gd name="T2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8">
                  <a:moveTo>
                    <a:pt x="27" y="1"/>
                  </a:moveTo>
                  <a:cubicBezTo>
                    <a:pt x="24" y="4"/>
                    <a:pt x="26" y="6"/>
                    <a:pt x="26" y="9"/>
                  </a:cubicBezTo>
                  <a:cubicBezTo>
                    <a:pt x="23" y="7"/>
                    <a:pt x="22" y="8"/>
                    <a:pt x="20" y="10"/>
                  </a:cubicBezTo>
                  <a:cubicBezTo>
                    <a:pt x="19" y="9"/>
                    <a:pt x="18" y="9"/>
                    <a:pt x="18" y="9"/>
                  </a:cubicBezTo>
                  <a:cubicBezTo>
                    <a:pt x="19" y="6"/>
                    <a:pt x="19" y="3"/>
                    <a:pt x="21" y="2"/>
                  </a:cubicBezTo>
                  <a:cubicBezTo>
                    <a:pt x="19" y="0"/>
                    <a:pt x="18" y="1"/>
                    <a:pt x="17" y="1"/>
                  </a:cubicBezTo>
                  <a:cubicBezTo>
                    <a:pt x="14" y="4"/>
                    <a:pt x="17" y="7"/>
                    <a:pt x="17" y="10"/>
                  </a:cubicBezTo>
                  <a:cubicBezTo>
                    <a:pt x="16" y="11"/>
                    <a:pt x="15" y="11"/>
                    <a:pt x="14" y="10"/>
                  </a:cubicBezTo>
                  <a:cubicBezTo>
                    <a:pt x="13" y="6"/>
                    <a:pt x="9" y="7"/>
                    <a:pt x="6" y="8"/>
                  </a:cubicBezTo>
                  <a:cubicBezTo>
                    <a:pt x="5" y="6"/>
                    <a:pt x="2" y="4"/>
                    <a:pt x="0" y="7"/>
                  </a:cubicBezTo>
                  <a:cubicBezTo>
                    <a:pt x="4" y="9"/>
                    <a:pt x="3" y="12"/>
                    <a:pt x="5" y="14"/>
                  </a:cubicBezTo>
                  <a:cubicBezTo>
                    <a:pt x="7" y="14"/>
                    <a:pt x="9" y="11"/>
                    <a:pt x="11" y="12"/>
                  </a:cubicBezTo>
                  <a:cubicBezTo>
                    <a:pt x="17" y="18"/>
                    <a:pt x="22" y="11"/>
                    <a:pt x="28" y="14"/>
                  </a:cubicBezTo>
                  <a:cubicBezTo>
                    <a:pt x="28" y="10"/>
                    <a:pt x="32" y="6"/>
                    <a:pt x="30" y="2"/>
                  </a:cubicBezTo>
                  <a:cubicBezTo>
                    <a:pt x="29" y="3"/>
                    <a:pt x="28" y="1"/>
                    <a:pt x="27"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8" name="Freeform 21"/>
            <p:cNvSpPr>
              <a:spLocks/>
            </p:cNvSpPr>
            <p:nvPr/>
          </p:nvSpPr>
          <p:spPr bwMode="auto">
            <a:xfrm>
              <a:off x="6586538" y="3222626"/>
              <a:ext cx="17463" cy="25400"/>
            </a:xfrm>
            <a:custGeom>
              <a:avLst/>
              <a:gdLst>
                <a:gd name="T0" fmla="*/ 5 w 5"/>
                <a:gd name="T1" fmla="*/ 5 h 8"/>
                <a:gd name="T2" fmla="*/ 0 w 5"/>
                <a:gd name="T3" fmla="*/ 3 h 8"/>
                <a:gd name="T4" fmla="*/ 5 w 5"/>
                <a:gd name="T5" fmla="*/ 5 h 8"/>
              </a:gdLst>
              <a:ahLst/>
              <a:cxnLst>
                <a:cxn ang="0">
                  <a:pos x="T0" y="T1"/>
                </a:cxn>
                <a:cxn ang="0">
                  <a:pos x="T2" y="T3"/>
                </a:cxn>
                <a:cxn ang="0">
                  <a:pos x="T4" y="T5"/>
                </a:cxn>
              </a:cxnLst>
              <a:rect l="0" t="0" r="r" b="b"/>
              <a:pathLst>
                <a:path w="5" h="8">
                  <a:moveTo>
                    <a:pt x="5" y="5"/>
                  </a:moveTo>
                  <a:cubicBezTo>
                    <a:pt x="5" y="2"/>
                    <a:pt x="2" y="0"/>
                    <a:pt x="0" y="3"/>
                  </a:cubicBezTo>
                  <a:cubicBezTo>
                    <a:pt x="0" y="4"/>
                    <a:pt x="4" y="8"/>
                    <a:pt x="5"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9" name="Freeform 22"/>
            <p:cNvSpPr>
              <a:spLocks/>
            </p:cNvSpPr>
            <p:nvPr/>
          </p:nvSpPr>
          <p:spPr bwMode="auto">
            <a:xfrm>
              <a:off x="6607176" y="3244851"/>
              <a:ext cx="15875" cy="11113"/>
            </a:xfrm>
            <a:custGeom>
              <a:avLst/>
              <a:gdLst>
                <a:gd name="T0" fmla="*/ 3 w 5"/>
                <a:gd name="T1" fmla="*/ 3 h 3"/>
                <a:gd name="T2" fmla="*/ 5 w 5"/>
                <a:gd name="T3" fmla="*/ 0 h 3"/>
                <a:gd name="T4" fmla="*/ 2 w 5"/>
                <a:gd name="T5" fmla="*/ 0 h 3"/>
                <a:gd name="T6" fmla="*/ 0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1"/>
                    <a:pt x="5" y="2"/>
                    <a:pt x="5" y="0"/>
                  </a:cubicBezTo>
                  <a:cubicBezTo>
                    <a:pt x="4" y="0"/>
                    <a:pt x="3" y="0"/>
                    <a:pt x="2" y="0"/>
                  </a:cubicBezTo>
                  <a:cubicBezTo>
                    <a:pt x="1" y="0"/>
                    <a:pt x="1" y="1"/>
                    <a:pt x="0" y="1"/>
                  </a:cubicBezTo>
                  <a:cubicBezTo>
                    <a:pt x="0" y="3"/>
                    <a:pt x="2" y="3"/>
                    <a:pt x="3"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0" name="Freeform 23"/>
            <p:cNvSpPr>
              <a:spLocks/>
            </p:cNvSpPr>
            <p:nvPr/>
          </p:nvSpPr>
          <p:spPr bwMode="auto">
            <a:xfrm>
              <a:off x="6567488" y="3228976"/>
              <a:ext cx="15875" cy="12700"/>
            </a:xfrm>
            <a:custGeom>
              <a:avLst/>
              <a:gdLst>
                <a:gd name="T0" fmla="*/ 5 w 5"/>
                <a:gd name="T1" fmla="*/ 2 h 4"/>
                <a:gd name="T2" fmla="*/ 0 w 5"/>
                <a:gd name="T3" fmla="*/ 2 h 4"/>
                <a:gd name="T4" fmla="*/ 2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1"/>
                    <a:pt x="1" y="0"/>
                    <a:pt x="0" y="2"/>
                  </a:cubicBezTo>
                  <a:cubicBezTo>
                    <a:pt x="1" y="3"/>
                    <a:pt x="1" y="3"/>
                    <a:pt x="2" y="4"/>
                  </a:cubicBezTo>
                  <a:cubicBezTo>
                    <a:pt x="3" y="2"/>
                    <a:pt x="4" y="3"/>
                    <a:pt x="5"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1" name="Freeform 24"/>
            <p:cNvSpPr>
              <a:spLocks/>
            </p:cNvSpPr>
            <p:nvPr/>
          </p:nvSpPr>
          <p:spPr bwMode="auto">
            <a:xfrm>
              <a:off x="6508751" y="3228976"/>
              <a:ext cx="52388" cy="26988"/>
            </a:xfrm>
            <a:custGeom>
              <a:avLst/>
              <a:gdLst>
                <a:gd name="T0" fmla="*/ 9 w 16"/>
                <a:gd name="T1" fmla="*/ 8 h 8"/>
                <a:gd name="T2" fmla="*/ 11 w 16"/>
                <a:gd name="T3" fmla="*/ 4 h 8"/>
                <a:gd name="T4" fmla="*/ 16 w 16"/>
                <a:gd name="T5" fmla="*/ 3 h 8"/>
                <a:gd name="T6" fmla="*/ 15 w 16"/>
                <a:gd name="T7" fmla="*/ 1 h 8"/>
                <a:gd name="T8" fmla="*/ 8 w 16"/>
                <a:gd name="T9" fmla="*/ 1 h 8"/>
                <a:gd name="T10" fmla="*/ 0 w 16"/>
                <a:gd name="T11" fmla="*/ 7 h 8"/>
                <a:gd name="T12" fmla="*/ 9 w 1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9" y="8"/>
                  </a:moveTo>
                  <a:cubicBezTo>
                    <a:pt x="11" y="7"/>
                    <a:pt x="9" y="5"/>
                    <a:pt x="11" y="4"/>
                  </a:cubicBezTo>
                  <a:cubicBezTo>
                    <a:pt x="13" y="6"/>
                    <a:pt x="15" y="4"/>
                    <a:pt x="16" y="3"/>
                  </a:cubicBezTo>
                  <a:cubicBezTo>
                    <a:pt x="15" y="2"/>
                    <a:pt x="16" y="1"/>
                    <a:pt x="15" y="1"/>
                  </a:cubicBezTo>
                  <a:cubicBezTo>
                    <a:pt x="12" y="0"/>
                    <a:pt x="11" y="4"/>
                    <a:pt x="8" y="1"/>
                  </a:cubicBezTo>
                  <a:cubicBezTo>
                    <a:pt x="6" y="4"/>
                    <a:pt x="3" y="4"/>
                    <a:pt x="0" y="7"/>
                  </a:cubicBezTo>
                  <a:cubicBezTo>
                    <a:pt x="3" y="8"/>
                    <a:pt x="6" y="8"/>
                    <a:pt x="9"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2" name="Freeform 25"/>
            <p:cNvSpPr>
              <a:spLocks/>
            </p:cNvSpPr>
            <p:nvPr/>
          </p:nvSpPr>
          <p:spPr bwMode="auto">
            <a:xfrm>
              <a:off x="6669088" y="3363913"/>
              <a:ext cx="31750" cy="23813"/>
            </a:xfrm>
            <a:custGeom>
              <a:avLst/>
              <a:gdLst>
                <a:gd name="T0" fmla="*/ 9 w 10"/>
                <a:gd name="T1" fmla="*/ 0 h 7"/>
                <a:gd name="T2" fmla="*/ 0 w 10"/>
                <a:gd name="T3" fmla="*/ 3 h 7"/>
                <a:gd name="T4" fmla="*/ 3 w 10"/>
                <a:gd name="T5" fmla="*/ 7 h 7"/>
                <a:gd name="T6" fmla="*/ 10 w 10"/>
                <a:gd name="T7" fmla="*/ 2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1"/>
                    <a:pt x="0" y="3"/>
                  </a:cubicBezTo>
                  <a:cubicBezTo>
                    <a:pt x="0" y="5"/>
                    <a:pt x="1" y="7"/>
                    <a:pt x="3" y="7"/>
                  </a:cubicBezTo>
                  <a:cubicBezTo>
                    <a:pt x="4" y="3"/>
                    <a:pt x="7" y="4"/>
                    <a:pt x="10" y="2"/>
                  </a:cubicBezTo>
                  <a:cubicBezTo>
                    <a:pt x="10" y="1"/>
                    <a:pt x="10" y="1"/>
                    <a:pt x="9"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3" name="Freeform 26"/>
            <p:cNvSpPr>
              <a:spLocks/>
            </p:cNvSpPr>
            <p:nvPr/>
          </p:nvSpPr>
          <p:spPr bwMode="auto">
            <a:xfrm>
              <a:off x="6477001" y="3219451"/>
              <a:ext cx="34925" cy="36513"/>
            </a:xfrm>
            <a:custGeom>
              <a:avLst/>
              <a:gdLst>
                <a:gd name="T0" fmla="*/ 8 w 11"/>
                <a:gd name="T1" fmla="*/ 11 h 11"/>
                <a:gd name="T2" fmla="*/ 10 w 11"/>
                <a:gd name="T3" fmla="*/ 4 h 11"/>
                <a:gd name="T4" fmla="*/ 4 w 11"/>
                <a:gd name="T5" fmla="*/ 0 h 11"/>
                <a:gd name="T6" fmla="*/ 3 w 11"/>
                <a:gd name="T7" fmla="*/ 5 h 11"/>
                <a:gd name="T8" fmla="*/ 6 w 11"/>
                <a:gd name="T9" fmla="*/ 9 h 11"/>
                <a:gd name="T10" fmla="*/ 1 w 11"/>
                <a:gd name="T11" fmla="*/ 8 h 11"/>
                <a:gd name="T12" fmla="*/ 8 w 1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8" y="11"/>
                  </a:moveTo>
                  <a:cubicBezTo>
                    <a:pt x="9" y="8"/>
                    <a:pt x="11" y="6"/>
                    <a:pt x="10" y="4"/>
                  </a:cubicBezTo>
                  <a:cubicBezTo>
                    <a:pt x="8" y="3"/>
                    <a:pt x="6" y="0"/>
                    <a:pt x="4" y="0"/>
                  </a:cubicBezTo>
                  <a:cubicBezTo>
                    <a:pt x="1" y="1"/>
                    <a:pt x="6" y="3"/>
                    <a:pt x="3" y="5"/>
                  </a:cubicBezTo>
                  <a:cubicBezTo>
                    <a:pt x="5" y="6"/>
                    <a:pt x="7" y="7"/>
                    <a:pt x="6" y="9"/>
                  </a:cubicBezTo>
                  <a:cubicBezTo>
                    <a:pt x="3" y="11"/>
                    <a:pt x="2" y="6"/>
                    <a:pt x="1" y="8"/>
                  </a:cubicBezTo>
                  <a:cubicBezTo>
                    <a:pt x="0" y="11"/>
                    <a:pt x="6" y="9"/>
                    <a:pt x="8" y="1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4" name="Freeform 27"/>
            <p:cNvSpPr>
              <a:spLocks/>
            </p:cNvSpPr>
            <p:nvPr/>
          </p:nvSpPr>
          <p:spPr bwMode="auto">
            <a:xfrm>
              <a:off x="6456363" y="3211513"/>
              <a:ext cx="23813" cy="39688"/>
            </a:xfrm>
            <a:custGeom>
              <a:avLst/>
              <a:gdLst>
                <a:gd name="T0" fmla="*/ 6 w 7"/>
                <a:gd name="T1" fmla="*/ 3 h 12"/>
                <a:gd name="T2" fmla="*/ 3 w 7"/>
                <a:gd name="T3" fmla="*/ 2 h 12"/>
                <a:gd name="T4" fmla="*/ 1 w 7"/>
                <a:gd name="T5" fmla="*/ 12 h 12"/>
                <a:gd name="T6" fmla="*/ 6 w 7"/>
                <a:gd name="T7" fmla="*/ 3 h 12"/>
              </a:gdLst>
              <a:ahLst/>
              <a:cxnLst>
                <a:cxn ang="0">
                  <a:pos x="T0" y="T1"/>
                </a:cxn>
                <a:cxn ang="0">
                  <a:pos x="T2" y="T3"/>
                </a:cxn>
                <a:cxn ang="0">
                  <a:pos x="T4" y="T5"/>
                </a:cxn>
                <a:cxn ang="0">
                  <a:pos x="T6" y="T7"/>
                </a:cxn>
              </a:cxnLst>
              <a:rect l="0" t="0" r="r" b="b"/>
              <a:pathLst>
                <a:path w="7" h="12">
                  <a:moveTo>
                    <a:pt x="6" y="3"/>
                  </a:moveTo>
                  <a:cubicBezTo>
                    <a:pt x="5" y="0"/>
                    <a:pt x="4" y="3"/>
                    <a:pt x="3" y="2"/>
                  </a:cubicBezTo>
                  <a:cubicBezTo>
                    <a:pt x="1" y="5"/>
                    <a:pt x="0" y="8"/>
                    <a:pt x="1" y="12"/>
                  </a:cubicBezTo>
                  <a:cubicBezTo>
                    <a:pt x="7" y="11"/>
                    <a:pt x="1" y="4"/>
                    <a:pt x="6"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5" name="Freeform 28"/>
            <p:cNvSpPr>
              <a:spLocks/>
            </p:cNvSpPr>
            <p:nvPr/>
          </p:nvSpPr>
          <p:spPr bwMode="auto">
            <a:xfrm>
              <a:off x="6665913" y="3394076"/>
              <a:ext cx="31750" cy="23813"/>
            </a:xfrm>
            <a:custGeom>
              <a:avLst/>
              <a:gdLst>
                <a:gd name="T0" fmla="*/ 10 w 10"/>
                <a:gd name="T1" fmla="*/ 5 h 7"/>
                <a:gd name="T2" fmla="*/ 6 w 10"/>
                <a:gd name="T3" fmla="*/ 0 h 7"/>
                <a:gd name="T4" fmla="*/ 0 w 10"/>
                <a:gd name="T5" fmla="*/ 7 h 7"/>
                <a:gd name="T6" fmla="*/ 10 w 10"/>
                <a:gd name="T7" fmla="*/ 5 h 7"/>
              </a:gdLst>
              <a:ahLst/>
              <a:cxnLst>
                <a:cxn ang="0">
                  <a:pos x="T0" y="T1"/>
                </a:cxn>
                <a:cxn ang="0">
                  <a:pos x="T2" y="T3"/>
                </a:cxn>
                <a:cxn ang="0">
                  <a:pos x="T4" y="T5"/>
                </a:cxn>
                <a:cxn ang="0">
                  <a:pos x="T6" y="T7"/>
                </a:cxn>
              </a:cxnLst>
              <a:rect l="0" t="0" r="r" b="b"/>
              <a:pathLst>
                <a:path w="10" h="7">
                  <a:moveTo>
                    <a:pt x="10" y="5"/>
                  </a:moveTo>
                  <a:cubicBezTo>
                    <a:pt x="9" y="2"/>
                    <a:pt x="9" y="0"/>
                    <a:pt x="6" y="0"/>
                  </a:cubicBezTo>
                  <a:cubicBezTo>
                    <a:pt x="5" y="4"/>
                    <a:pt x="0" y="4"/>
                    <a:pt x="0" y="7"/>
                  </a:cubicBezTo>
                  <a:cubicBezTo>
                    <a:pt x="3" y="4"/>
                    <a:pt x="7" y="7"/>
                    <a:pt x="10"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6" name="Freeform 29"/>
            <p:cNvSpPr>
              <a:spLocks/>
            </p:cNvSpPr>
            <p:nvPr/>
          </p:nvSpPr>
          <p:spPr bwMode="auto">
            <a:xfrm>
              <a:off x="6424613" y="3216276"/>
              <a:ext cx="31750" cy="31750"/>
            </a:xfrm>
            <a:custGeom>
              <a:avLst/>
              <a:gdLst>
                <a:gd name="T0" fmla="*/ 7 w 10"/>
                <a:gd name="T1" fmla="*/ 8 h 10"/>
                <a:gd name="T2" fmla="*/ 0 w 10"/>
                <a:gd name="T3" fmla="*/ 8 h 10"/>
                <a:gd name="T4" fmla="*/ 7 w 10"/>
                <a:gd name="T5" fmla="*/ 8 h 10"/>
              </a:gdLst>
              <a:ahLst/>
              <a:cxnLst>
                <a:cxn ang="0">
                  <a:pos x="T0" y="T1"/>
                </a:cxn>
                <a:cxn ang="0">
                  <a:pos x="T2" y="T3"/>
                </a:cxn>
                <a:cxn ang="0">
                  <a:pos x="T4" y="T5"/>
                </a:cxn>
              </a:cxnLst>
              <a:rect l="0" t="0" r="r" b="b"/>
              <a:pathLst>
                <a:path w="10" h="10">
                  <a:moveTo>
                    <a:pt x="7" y="8"/>
                  </a:moveTo>
                  <a:cubicBezTo>
                    <a:pt x="10" y="0"/>
                    <a:pt x="0" y="0"/>
                    <a:pt x="0" y="8"/>
                  </a:cubicBezTo>
                  <a:cubicBezTo>
                    <a:pt x="3" y="10"/>
                    <a:pt x="5" y="10"/>
                    <a:pt x="7"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7" name="Freeform 30"/>
            <p:cNvSpPr>
              <a:spLocks/>
            </p:cNvSpPr>
            <p:nvPr/>
          </p:nvSpPr>
          <p:spPr bwMode="auto">
            <a:xfrm>
              <a:off x="6551613" y="3367088"/>
              <a:ext cx="114300" cy="63500"/>
            </a:xfrm>
            <a:custGeom>
              <a:avLst/>
              <a:gdLst>
                <a:gd name="T0" fmla="*/ 10 w 35"/>
                <a:gd name="T1" fmla="*/ 7 h 19"/>
                <a:gd name="T2" fmla="*/ 7 w 35"/>
                <a:gd name="T3" fmla="*/ 13 h 19"/>
                <a:gd name="T4" fmla="*/ 4 w 35"/>
                <a:gd name="T5" fmla="*/ 11 h 19"/>
                <a:gd name="T6" fmla="*/ 0 w 35"/>
                <a:gd name="T7" fmla="*/ 17 h 19"/>
                <a:gd name="T8" fmla="*/ 10 w 35"/>
                <a:gd name="T9" fmla="*/ 15 h 19"/>
                <a:gd name="T10" fmla="*/ 15 w 35"/>
                <a:gd name="T11" fmla="*/ 8 h 19"/>
                <a:gd name="T12" fmla="*/ 12 w 35"/>
                <a:gd name="T13" fmla="*/ 13 h 19"/>
                <a:gd name="T14" fmla="*/ 17 w 35"/>
                <a:gd name="T15" fmla="*/ 15 h 19"/>
                <a:gd name="T16" fmla="*/ 23 w 35"/>
                <a:gd name="T17" fmla="*/ 4 h 19"/>
                <a:gd name="T18" fmla="*/ 23 w 35"/>
                <a:gd name="T19" fmla="*/ 11 h 19"/>
                <a:gd name="T20" fmla="*/ 29 w 35"/>
                <a:gd name="T21" fmla="*/ 10 h 19"/>
                <a:gd name="T22" fmla="*/ 30 w 35"/>
                <a:gd name="T23" fmla="*/ 13 h 19"/>
                <a:gd name="T24" fmla="*/ 35 w 35"/>
                <a:gd name="T25" fmla="*/ 8 h 19"/>
                <a:gd name="T26" fmla="*/ 32 w 35"/>
                <a:gd name="T27" fmla="*/ 3 h 19"/>
                <a:gd name="T28" fmla="*/ 27 w 35"/>
                <a:gd name="T29" fmla="*/ 6 h 19"/>
                <a:gd name="T30" fmla="*/ 25 w 35"/>
                <a:gd name="T31" fmla="*/ 3 h 19"/>
                <a:gd name="T32" fmla="*/ 28 w 35"/>
                <a:gd name="T33" fmla="*/ 1 h 19"/>
                <a:gd name="T34" fmla="*/ 22 w 35"/>
                <a:gd name="T35" fmla="*/ 0 h 19"/>
                <a:gd name="T36" fmla="*/ 21 w 35"/>
                <a:gd name="T37" fmla="*/ 4 h 19"/>
                <a:gd name="T38" fmla="*/ 13 w 35"/>
                <a:gd name="T39" fmla="*/ 8 h 19"/>
                <a:gd name="T40" fmla="*/ 10 w 35"/>
                <a:gd name="T4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9">
                  <a:moveTo>
                    <a:pt x="10" y="7"/>
                  </a:moveTo>
                  <a:cubicBezTo>
                    <a:pt x="8" y="9"/>
                    <a:pt x="9" y="11"/>
                    <a:pt x="7" y="13"/>
                  </a:cubicBezTo>
                  <a:cubicBezTo>
                    <a:pt x="5" y="12"/>
                    <a:pt x="5" y="13"/>
                    <a:pt x="4" y="11"/>
                  </a:cubicBezTo>
                  <a:cubicBezTo>
                    <a:pt x="3" y="14"/>
                    <a:pt x="0" y="15"/>
                    <a:pt x="0" y="17"/>
                  </a:cubicBezTo>
                  <a:cubicBezTo>
                    <a:pt x="4" y="19"/>
                    <a:pt x="6" y="12"/>
                    <a:pt x="10" y="15"/>
                  </a:cubicBezTo>
                  <a:cubicBezTo>
                    <a:pt x="11" y="13"/>
                    <a:pt x="12" y="9"/>
                    <a:pt x="15" y="8"/>
                  </a:cubicBezTo>
                  <a:cubicBezTo>
                    <a:pt x="15" y="10"/>
                    <a:pt x="14" y="11"/>
                    <a:pt x="12" y="13"/>
                  </a:cubicBezTo>
                  <a:cubicBezTo>
                    <a:pt x="14" y="14"/>
                    <a:pt x="16" y="16"/>
                    <a:pt x="17" y="15"/>
                  </a:cubicBezTo>
                  <a:cubicBezTo>
                    <a:pt x="12" y="11"/>
                    <a:pt x="21" y="7"/>
                    <a:pt x="23" y="4"/>
                  </a:cubicBezTo>
                  <a:cubicBezTo>
                    <a:pt x="26" y="6"/>
                    <a:pt x="21" y="9"/>
                    <a:pt x="23" y="11"/>
                  </a:cubicBezTo>
                  <a:cubicBezTo>
                    <a:pt x="25" y="12"/>
                    <a:pt x="27" y="9"/>
                    <a:pt x="29" y="10"/>
                  </a:cubicBezTo>
                  <a:cubicBezTo>
                    <a:pt x="29" y="11"/>
                    <a:pt x="28" y="12"/>
                    <a:pt x="30" y="13"/>
                  </a:cubicBezTo>
                  <a:cubicBezTo>
                    <a:pt x="31" y="10"/>
                    <a:pt x="33" y="10"/>
                    <a:pt x="35" y="8"/>
                  </a:cubicBezTo>
                  <a:cubicBezTo>
                    <a:pt x="34" y="6"/>
                    <a:pt x="34" y="4"/>
                    <a:pt x="32" y="3"/>
                  </a:cubicBezTo>
                  <a:cubicBezTo>
                    <a:pt x="30" y="2"/>
                    <a:pt x="29" y="7"/>
                    <a:pt x="27" y="6"/>
                  </a:cubicBezTo>
                  <a:cubicBezTo>
                    <a:pt x="26" y="5"/>
                    <a:pt x="25" y="4"/>
                    <a:pt x="25" y="3"/>
                  </a:cubicBezTo>
                  <a:cubicBezTo>
                    <a:pt x="26" y="3"/>
                    <a:pt x="27" y="2"/>
                    <a:pt x="28" y="1"/>
                  </a:cubicBezTo>
                  <a:cubicBezTo>
                    <a:pt x="26" y="0"/>
                    <a:pt x="24" y="0"/>
                    <a:pt x="22" y="0"/>
                  </a:cubicBezTo>
                  <a:cubicBezTo>
                    <a:pt x="24" y="1"/>
                    <a:pt x="22" y="3"/>
                    <a:pt x="21" y="4"/>
                  </a:cubicBezTo>
                  <a:cubicBezTo>
                    <a:pt x="17" y="2"/>
                    <a:pt x="15" y="4"/>
                    <a:pt x="13" y="8"/>
                  </a:cubicBezTo>
                  <a:cubicBezTo>
                    <a:pt x="12" y="7"/>
                    <a:pt x="11" y="7"/>
                    <a:pt x="10"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8" name="Freeform 31"/>
            <p:cNvSpPr>
              <a:spLocks/>
            </p:cNvSpPr>
            <p:nvPr/>
          </p:nvSpPr>
          <p:spPr bwMode="auto">
            <a:xfrm>
              <a:off x="6378576" y="3216276"/>
              <a:ext cx="36513" cy="19050"/>
            </a:xfrm>
            <a:custGeom>
              <a:avLst/>
              <a:gdLst>
                <a:gd name="T0" fmla="*/ 9 w 11"/>
                <a:gd name="T1" fmla="*/ 0 h 6"/>
                <a:gd name="T2" fmla="*/ 1 w 11"/>
                <a:gd name="T3" fmla="*/ 0 h 6"/>
                <a:gd name="T4" fmla="*/ 2 w 11"/>
                <a:gd name="T5" fmla="*/ 6 h 6"/>
                <a:gd name="T6" fmla="*/ 8 w 11"/>
                <a:gd name="T7" fmla="*/ 6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6" y="1"/>
                    <a:pt x="4" y="1"/>
                    <a:pt x="1" y="0"/>
                  </a:cubicBezTo>
                  <a:cubicBezTo>
                    <a:pt x="2" y="2"/>
                    <a:pt x="0" y="5"/>
                    <a:pt x="2" y="6"/>
                  </a:cubicBezTo>
                  <a:cubicBezTo>
                    <a:pt x="4" y="6"/>
                    <a:pt x="5" y="4"/>
                    <a:pt x="8" y="6"/>
                  </a:cubicBezTo>
                  <a:cubicBezTo>
                    <a:pt x="10" y="4"/>
                    <a:pt x="11" y="2"/>
                    <a:pt x="9"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9" name="Freeform 32"/>
            <p:cNvSpPr>
              <a:spLocks/>
            </p:cNvSpPr>
            <p:nvPr/>
          </p:nvSpPr>
          <p:spPr bwMode="auto">
            <a:xfrm>
              <a:off x="6359526" y="3211513"/>
              <a:ext cx="25400" cy="33338"/>
            </a:xfrm>
            <a:custGeom>
              <a:avLst/>
              <a:gdLst>
                <a:gd name="T0" fmla="*/ 3 w 8"/>
                <a:gd name="T1" fmla="*/ 10 h 10"/>
                <a:gd name="T2" fmla="*/ 6 w 8"/>
                <a:gd name="T3" fmla="*/ 3 h 10"/>
                <a:gd name="T4" fmla="*/ 5 w 8"/>
                <a:gd name="T5" fmla="*/ 0 h 10"/>
                <a:gd name="T6" fmla="*/ 3 w 8"/>
                <a:gd name="T7" fmla="*/ 0 h 10"/>
                <a:gd name="T8" fmla="*/ 0 w 8"/>
                <a:gd name="T9" fmla="*/ 8 h 10"/>
                <a:gd name="T10" fmla="*/ 3 w 8"/>
                <a:gd name="T11" fmla="*/ 10 h 10"/>
              </a:gdLst>
              <a:ahLst/>
              <a:cxnLst>
                <a:cxn ang="0">
                  <a:pos x="T0" y="T1"/>
                </a:cxn>
                <a:cxn ang="0">
                  <a:pos x="T2" y="T3"/>
                </a:cxn>
                <a:cxn ang="0">
                  <a:pos x="T4" y="T5"/>
                </a:cxn>
                <a:cxn ang="0">
                  <a:pos x="T6" y="T7"/>
                </a:cxn>
                <a:cxn ang="0">
                  <a:pos x="T8" y="T9"/>
                </a:cxn>
                <a:cxn ang="0">
                  <a:pos x="T10" y="T11"/>
                </a:cxn>
              </a:cxnLst>
              <a:rect l="0" t="0" r="r" b="b"/>
              <a:pathLst>
                <a:path w="8" h="10">
                  <a:moveTo>
                    <a:pt x="3" y="10"/>
                  </a:moveTo>
                  <a:cubicBezTo>
                    <a:pt x="8" y="7"/>
                    <a:pt x="2" y="7"/>
                    <a:pt x="6" y="3"/>
                  </a:cubicBezTo>
                  <a:cubicBezTo>
                    <a:pt x="4" y="2"/>
                    <a:pt x="5" y="1"/>
                    <a:pt x="5" y="0"/>
                  </a:cubicBezTo>
                  <a:cubicBezTo>
                    <a:pt x="4" y="1"/>
                    <a:pt x="4" y="1"/>
                    <a:pt x="3" y="0"/>
                  </a:cubicBezTo>
                  <a:cubicBezTo>
                    <a:pt x="2" y="3"/>
                    <a:pt x="0" y="6"/>
                    <a:pt x="0" y="8"/>
                  </a:cubicBezTo>
                  <a:cubicBezTo>
                    <a:pt x="1" y="10"/>
                    <a:pt x="2" y="9"/>
                    <a:pt x="3" y="1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0" name="Freeform 33"/>
            <p:cNvSpPr>
              <a:spLocks/>
            </p:cNvSpPr>
            <p:nvPr/>
          </p:nvSpPr>
          <p:spPr bwMode="auto">
            <a:xfrm>
              <a:off x="6551613" y="3371851"/>
              <a:ext cx="41275" cy="34925"/>
            </a:xfrm>
            <a:custGeom>
              <a:avLst/>
              <a:gdLst>
                <a:gd name="T0" fmla="*/ 10 w 13"/>
                <a:gd name="T1" fmla="*/ 0 h 11"/>
                <a:gd name="T2" fmla="*/ 1 w 13"/>
                <a:gd name="T3" fmla="*/ 5 h 11"/>
                <a:gd name="T4" fmla="*/ 2 w 13"/>
                <a:gd name="T5" fmla="*/ 11 h 11"/>
                <a:gd name="T6" fmla="*/ 8 w 13"/>
                <a:gd name="T7" fmla="*/ 7 h 11"/>
                <a:gd name="T8" fmla="*/ 10 w 13"/>
                <a:gd name="T9" fmla="*/ 0 h 11"/>
              </a:gdLst>
              <a:ahLst/>
              <a:cxnLst>
                <a:cxn ang="0">
                  <a:pos x="T0" y="T1"/>
                </a:cxn>
                <a:cxn ang="0">
                  <a:pos x="T2" y="T3"/>
                </a:cxn>
                <a:cxn ang="0">
                  <a:pos x="T4" y="T5"/>
                </a:cxn>
                <a:cxn ang="0">
                  <a:pos x="T6" y="T7"/>
                </a:cxn>
                <a:cxn ang="0">
                  <a:pos x="T8" y="T9"/>
                </a:cxn>
              </a:cxnLst>
              <a:rect l="0" t="0" r="r" b="b"/>
              <a:pathLst>
                <a:path w="13" h="11">
                  <a:moveTo>
                    <a:pt x="10" y="0"/>
                  </a:moveTo>
                  <a:cubicBezTo>
                    <a:pt x="7" y="2"/>
                    <a:pt x="3" y="0"/>
                    <a:pt x="1" y="5"/>
                  </a:cubicBezTo>
                  <a:cubicBezTo>
                    <a:pt x="0" y="6"/>
                    <a:pt x="1" y="9"/>
                    <a:pt x="2" y="11"/>
                  </a:cubicBezTo>
                  <a:cubicBezTo>
                    <a:pt x="3" y="7"/>
                    <a:pt x="4" y="6"/>
                    <a:pt x="8" y="7"/>
                  </a:cubicBezTo>
                  <a:cubicBezTo>
                    <a:pt x="4" y="4"/>
                    <a:pt x="13" y="3"/>
                    <a:pt x="10"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1" name="Freeform 34"/>
            <p:cNvSpPr>
              <a:spLocks noEditPoints="1"/>
            </p:cNvSpPr>
            <p:nvPr/>
          </p:nvSpPr>
          <p:spPr bwMode="auto">
            <a:xfrm>
              <a:off x="6269038" y="3198813"/>
              <a:ext cx="84138" cy="46038"/>
            </a:xfrm>
            <a:custGeom>
              <a:avLst/>
              <a:gdLst>
                <a:gd name="T0" fmla="*/ 26 w 26"/>
                <a:gd name="T1" fmla="*/ 6 h 14"/>
                <a:gd name="T2" fmla="*/ 9 w 26"/>
                <a:gd name="T3" fmla="*/ 5 h 14"/>
                <a:gd name="T4" fmla="*/ 0 w 26"/>
                <a:gd name="T5" fmla="*/ 4 h 14"/>
                <a:gd name="T6" fmla="*/ 0 w 26"/>
                <a:gd name="T7" fmla="*/ 11 h 14"/>
                <a:gd name="T8" fmla="*/ 4 w 26"/>
                <a:gd name="T9" fmla="*/ 14 h 14"/>
                <a:gd name="T10" fmla="*/ 10 w 26"/>
                <a:gd name="T11" fmla="*/ 12 h 14"/>
                <a:gd name="T12" fmla="*/ 11 w 26"/>
                <a:gd name="T13" fmla="*/ 9 h 14"/>
                <a:gd name="T14" fmla="*/ 16 w 26"/>
                <a:gd name="T15" fmla="*/ 9 h 14"/>
                <a:gd name="T16" fmla="*/ 14 w 26"/>
                <a:gd name="T17" fmla="*/ 12 h 14"/>
                <a:gd name="T18" fmla="*/ 20 w 26"/>
                <a:gd name="T19" fmla="*/ 14 h 14"/>
                <a:gd name="T20" fmla="*/ 22 w 26"/>
                <a:gd name="T21" fmla="*/ 12 h 14"/>
                <a:gd name="T22" fmla="*/ 20 w 26"/>
                <a:gd name="T23" fmla="*/ 6 h 14"/>
                <a:gd name="T24" fmla="*/ 23 w 26"/>
                <a:gd name="T25" fmla="*/ 8 h 14"/>
                <a:gd name="T26" fmla="*/ 26 w 26"/>
                <a:gd name="T27" fmla="*/ 6 h 14"/>
                <a:gd name="T28" fmla="*/ 7 w 26"/>
                <a:gd name="T29" fmla="*/ 9 h 14"/>
                <a:gd name="T30" fmla="*/ 5 w 26"/>
                <a:gd name="T31" fmla="*/ 8 h 14"/>
                <a:gd name="T32" fmla="*/ 8 w 26"/>
                <a:gd name="T33" fmla="*/ 4 h 14"/>
                <a:gd name="T34" fmla="*/ 7 w 26"/>
                <a:gd name="T3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4">
                  <a:moveTo>
                    <a:pt x="26" y="6"/>
                  </a:moveTo>
                  <a:cubicBezTo>
                    <a:pt x="23" y="0"/>
                    <a:pt x="15" y="6"/>
                    <a:pt x="9" y="5"/>
                  </a:cubicBezTo>
                  <a:cubicBezTo>
                    <a:pt x="7" y="1"/>
                    <a:pt x="2" y="1"/>
                    <a:pt x="0" y="4"/>
                  </a:cubicBezTo>
                  <a:cubicBezTo>
                    <a:pt x="1" y="6"/>
                    <a:pt x="2" y="9"/>
                    <a:pt x="0" y="11"/>
                  </a:cubicBezTo>
                  <a:cubicBezTo>
                    <a:pt x="1" y="12"/>
                    <a:pt x="2" y="13"/>
                    <a:pt x="4" y="14"/>
                  </a:cubicBezTo>
                  <a:cubicBezTo>
                    <a:pt x="7" y="12"/>
                    <a:pt x="7" y="13"/>
                    <a:pt x="10" y="12"/>
                  </a:cubicBezTo>
                  <a:cubicBezTo>
                    <a:pt x="12" y="11"/>
                    <a:pt x="10" y="10"/>
                    <a:pt x="11" y="9"/>
                  </a:cubicBezTo>
                  <a:cubicBezTo>
                    <a:pt x="12" y="9"/>
                    <a:pt x="14" y="7"/>
                    <a:pt x="16" y="9"/>
                  </a:cubicBezTo>
                  <a:cubicBezTo>
                    <a:pt x="14" y="10"/>
                    <a:pt x="14" y="11"/>
                    <a:pt x="14" y="12"/>
                  </a:cubicBezTo>
                  <a:cubicBezTo>
                    <a:pt x="16" y="14"/>
                    <a:pt x="18" y="10"/>
                    <a:pt x="20" y="14"/>
                  </a:cubicBezTo>
                  <a:cubicBezTo>
                    <a:pt x="21" y="13"/>
                    <a:pt x="22" y="14"/>
                    <a:pt x="22" y="12"/>
                  </a:cubicBezTo>
                  <a:cubicBezTo>
                    <a:pt x="18" y="12"/>
                    <a:pt x="18" y="10"/>
                    <a:pt x="20" y="6"/>
                  </a:cubicBezTo>
                  <a:cubicBezTo>
                    <a:pt x="21" y="6"/>
                    <a:pt x="22" y="7"/>
                    <a:pt x="23" y="8"/>
                  </a:cubicBezTo>
                  <a:cubicBezTo>
                    <a:pt x="24" y="7"/>
                    <a:pt x="25" y="8"/>
                    <a:pt x="26" y="6"/>
                  </a:cubicBezTo>
                  <a:close/>
                  <a:moveTo>
                    <a:pt x="7" y="9"/>
                  </a:moveTo>
                  <a:cubicBezTo>
                    <a:pt x="6" y="9"/>
                    <a:pt x="5" y="8"/>
                    <a:pt x="5" y="8"/>
                  </a:cubicBezTo>
                  <a:cubicBezTo>
                    <a:pt x="6" y="6"/>
                    <a:pt x="7" y="5"/>
                    <a:pt x="8" y="4"/>
                  </a:cubicBezTo>
                  <a:cubicBezTo>
                    <a:pt x="8" y="6"/>
                    <a:pt x="8" y="9"/>
                    <a:pt x="7" y="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2" name="Freeform 35"/>
            <p:cNvSpPr>
              <a:spLocks/>
            </p:cNvSpPr>
            <p:nvPr/>
          </p:nvSpPr>
          <p:spPr bwMode="auto">
            <a:xfrm>
              <a:off x="6502401" y="3375026"/>
              <a:ext cx="46038" cy="55563"/>
            </a:xfrm>
            <a:custGeom>
              <a:avLst/>
              <a:gdLst>
                <a:gd name="T0" fmla="*/ 2 w 14"/>
                <a:gd name="T1" fmla="*/ 15 h 17"/>
                <a:gd name="T2" fmla="*/ 14 w 14"/>
                <a:gd name="T3" fmla="*/ 10 h 17"/>
                <a:gd name="T4" fmla="*/ 9 w 14"/>
                <a:gd name="T5" fmla="*/ 7 h 17"/>
                <a:gd name="T6" fmla="*/ 0 w 14"/>
                <a:gd name="T7" fmla="*/ 1 h 17"/>
                <a:gd name="T8" fmla="*/ 4 w 14"/>
                <a:gd name="T9" fmla="*/ 7 h 17"/>
                <a:gd name="T10" fmla="*/ 7 w 14"/>
                <a:gd name="T11" fmla="*/ 5 h 17"/>
                <a:gd name="T12" fmla="*/ 9 w 14"/>
                <a:gd name="T13" fmla="*/ 6 h 17"/>
                <a:gd name="T14" fmla="*/ 2 w 14"/>
                <a:gd name="T15" fmla="*/ 1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5"/>
                  </a:moveTo>
                  <a:cubicBezTo>
                    <a:pt x="6" y="17"/>
                    <a:pt x="10" y="13"/>
                    <a:pt x="14" y="10"/>
                  </a:cubicBezTo>
                  <a:cubicBezTo>
                    <a:pt x="13" y="8"/>
                    <a:pt x="11" y="9"/>
                    <a:pt x="9" y="7"/>
                  </a:cubicBezTo>
                  <a:cubicBezTo>
                    <a:pt x="13" y="0"/>
                    <a:pt x="5" y="1"/>
                    <a:pt x="0" y="1"/>
                  </a:cubicBezTo>
                  <a:cubicBezTo>
                    <a:pt x="3" y="3"/>
                    <a:pt x="0" y="6"/>
                    <a:pt x="4" y="7"/>
                  </a:cubicBezTo>
                  <a:cubicBezTo>
                    <a:pt x="5" y="7"/>
                    <a:pt x="6" y="4"/>
                    <a:pt x="7" y="5"/>
                  </a:cubicBezTo>
                  <a:cubicBezTo>
                    <a:pt x="9" y="5"/>
                    <a:pt x="7" y="5"/>
                    <a:pt x="9" y="6"/>
                  </a:cubicBezTo>
                  <a:cubicBezTo>
                    <a:pt x="5" y="10"/>
                    <a:pt x="4" y="10"/>
                    <a:pt x="2" y="1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3" name="Freeform 36"/>
            <p:cNvSpPr>
              <a:spLocks/>
            </p:cNvSpPr>
            <p:nvPr/>
          </p:nvSpPr>
          <p:spPr bwMode="auto">
            <a:xfrm>
              <a:off x="6765926" y="3579813"/>
              <a:ext cx="19050" cy="12700"/>
            </a:xfrm>
            <a:custGeom>
              <a:avLst/>
              <a:gdLst>
                <a:gd name="T0" fmla="*/ 4 w 6"/>
                <a:gd name="T1" fmla="*/ 0 h 4"/>
                <a:gd name="T2" fmla="*/ 2 w 6"/>
                <a:gd name="T3" fmla="*/ 4 h 4"/>
                <a:gd name="T4" fmla="*/ 5 w 6"/>
                <a:gd name="T5" fmla="*/ 2 h 4"/>
                <a:gd name="T6" fmla="*/ 4 w 6"/>
                <a:gd name="T7" fmla="*/ 0 h 4"/>
              </a:gdLst>
              <a:ahLst/>
              <a:cxnLst>
                <a:cxn ang="0">
                  <a:pos x="T0" y="T1"/>
                </a:cxn>
                <a:cxn ang="0">
                  <a:pos x="T2" y="T3"/>
                </a:cxn>
                <a:cxn ang="0">
                  <a:pos x="T4" y="T5"/>
                </a:cxn>
                <a:cxn ang="0">
                  <a:pos x="T6" y="T7"/>
                </a:cxn>
              </a:cxnLst>
              <a:rect l="0" t="0" r="r" b="b"/>
              <a:pathLst>
                <a:path w="6" h="4">
                  <a:moveTo>
                    <a:pt x="4" y="0"/>
                  </a:moveTo>
                  <a:cubicBezTo>
                    <a:pt x="3" y="1"/>
                    <a:pt x="0" y="3"/>
                    <a:pt x="2" y="4"/>
                  </a:cubicBezTo>
                  <a:cubicBezTo>
                    <a:pt x="3" y="2"/>
                    <a:pt x="4" y="3"/>
                    <a:pt x="5" y="2"/>
                  </a:cubicBezTo>
                  <a:cubicBezTo>
                    <a:pt x="5" y="1"/>
                    <a:pt x="6" y="0"/>
                    <a:pt x="4"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4" name="Freeform 37"/>
            <p:cNvSpPr>
              <a:spLocks/>
            </p:cNvSpPr>
            <p:nvPr/>
          </p:nvSpPr>
          <p:spPr bwMode="auto">
            <a:xfrm>
              <a:off x="6408738" y="3378201"/>
              <a:ext cx="71438" cy="52388"/>
            </a:xfrm>
            <a:custGeom>
              <a:avLst/>
              <a:gdLst>
                <a:gd name="T0" fmla="*/ 22 w 22"/>
                <a:gd name="T1" fmla="*/ 1 h 16"/>
                <a:gd name="T2" fmla="*/ 16 w 22"/>
                <a:gd name="T3" fmla="*/ 1 h 16"/>
                <a:gd name="T4" fmla="*/ 3 w 22"/>
                <a:gd name="T5" fmla="*/ 8 h 16"/>
                <a:gd name="T6" fmla="*/ 5 w 22"/>
                <a:gd name="T7" fmla="*/ 16 h 16"/>
                <a:gd name="T8" fmla="*/ 22 w 22"/>
                <a:gd name="T9" fmla="*/ 1 h 16"/>
              </a:gdLst>
              <a:ahLst/>
              <a:cxnLst>
                <a:cxn ang="0">
                  <a:pos x="T0" y="T1"/>
                </a:cxn>
                <a:cxn ang="0">
                  <a:pos x="T2" y="T3"/>
                </a:cxn>
                <a:cxn ang="0">
                  <a:pos x="T4" y="T5"/>
                </a:cxn>
                <a:cxn ang="0">
                  <a:pos x="T6" y="T7"/>
                </a:cxn>
                <a:cxn ang="0">
                  <a:pos x="T8" y="T9"/>
                </a:cxn>
              </a:cxnLst>
              <a:rect l="0" t="0" r="r" b="b"/>
              <a:pathLst>
                <a:path w="22" h="16">
                  <a:moveTo>
                    <a:pt x="22" y="1"/>
                  </a:moveTo>
                  <a:cubicBezTo>
                    <a:pt x="20" y="3"/>
                    <a:pt x="17" y="0"/>
                    <a:pt x="16" y="1"/>
                  </a:cubicBezTo>
                  <a:cubicBezTo>
                    <a:pt x="13" y="5"/>
                    <a:pt x="6" y="5"/>
                    <a:pt x="3" y="8"/>
                  </a:cubicBezTo>
                  <a:cubicBezTo>
                    <a:pt x="6" y="10"/>
                    <a:pt x="0" y="13"/>
                    <a:pt x="5" y="16"/>
                  </a:cubicBezTo>
                  <a:cubicBezTo>
                    <a:pt x="8" y="9"/>
                    <a:pt x="17" y="8"/>
                    <a:pt x="22"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5" name="Freeform 38"/>
            <p:cNvSpPr>
              <a:spLocks/>
            </p:cNvSpPr>
            <p:nvPr/>
          </p:nvSpPr>
          <p:spPr bwMode="auto">
            <a:xfrm>
              <a:off x="6470651" y="3397251"/>
              <a:ext cx="31750" cy="26988"/>
            </a:xfrm>
            <a:custGeom>
              <a:avLst/>
              <a:gdLst>
                <a:gd name="T0" fmla="*/ 1 w 10"/>
                <a:gd name="T1" fmla="*/ 8 h 8"/>
                <a:gd name="T2" fmla="*/ 10 w 10"/>
                <a:gd name="T3" fmla="*/ 4 h 8"/>
                <a:gd name="T4" fmla="*/ 5 w 10"/>
                <a:gd name="T5" fmla="*/ 0 h 8"/>
                <a:gd name="T6" fmla="*/ 0 w 10"/>
                <a:gd name="T7" fmla="*/ 3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6"/>
                    <a:pt x="8" y="7"/>
                    <a:pt x="10" y="4"/>
                  </a:cubicBezTo>
                  <a:cubicBezTo>
                    <a:pt x="9" y="1"/>
                    <a:pt x="5" y="3"/>
                    <a:pt x="5" y="0"/>
                  </a:cubicBezTo>
                  <a:cubicBezTo>
                    <a:pt x="3" y="2"/>
                    <a:pt x="1" y="1"/>
                    <a:pt x="0" y="3"/>
                  </a:cubicBezTo>
                  <a:cubicBezTo>
                    <a:pt x="3" y="4"/>
                    <a:pt x="1" y="6"/>
                    <a:pt x="1"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6" name="Freeform 39"/>
            <p:cNvSpPr>
              <a:spLocks/>
            </p:cNvSpPr>
            <p:nvPr/>
          </p:nvSpPr>
          <p:spPr bwMode="auto">
            <a:xfrm>
              <a:off x="6319838" y="3397251"/>
              <a:ext cx="30163" cy="30163"/>
            </a:xfrm>
            <a:custGeom>
              <a:avLst/>
              <a:gdLst>
                <a:gd name="T0" fmla="*/ 2 w 9"/>
                <a:gd name="T1" fmla="*/ 0 h 9"/>
                <a:gd name="T2" fmla="*/ 0 w 9"/>
                <a:gd name="T3" fmla="*/ 6 h 9"/>
                <a:gd name="T4" fmla="*/ 9 w 9"/>
                <a:gd name="T5" fmla="*/ 4 h 9"/>
                <a:gd name="T6" fmla="*/ 6 w 9"/>
                <a:gd name="T7" fmla="*/ 0 h 9"/>
                <a:gd name="T8" fmla="*/ 2 w 9"/>
                <a:gd name="T9" fmla="*/ 0 h 9"/>
              </a:gdLst>
              <a:ahLst/>
              <a:cxnLst>
                <a:cxn ang="0">
                  <a:pos x="T0" y="T1"/>
                </a:cxn>
                <a:cxn ang="0">
                  <a:pos x="T2" y="T3"/>
                </a:cxn>
                <a:cxn ang="0">
                  <a:pos x="T4" y="T5"/>
                </a:cxn>
                <a:cxn ang="0">
                  <a:pos x="T6" y="T7"/>
                </a:cxn>
                <a:cxn ang="0">
                  <a:pos x="T8" y="T9"/>
                </a:cxn>
              </a:cxnLst>
              <a:rect l="0" t="0" r="r" b="b"/>
              <a:pathLst>
                <a:path w="9" h="9">
                  <a:moveTo>
                    <a:pt x="2" y="0"/>
                  </a:moveTo>
                  <a:cubicBezTo>
                    <a:pt x="0" y="2"/>
                    <a:pt x="2" y="4"/>
                    <a:pt x="0" y="6"/>
                  </a:cubicBezTo>
                  <a:cubicBezTo>
                    <a:pt x="3" y="9"/>
                    <a:pt x="6" y="7"/>
                    <a:pt x="9" y="4"/>
                  </a:cubicBezTo>
                  <a:cubicBezTo>
                    <a:pt x="8" y="3"/>
                    <a:pt x="8" y="1"/>
                    <a:pt x="6" y="0"/>
                  </a:cubicBezTo>
                  <a:cubicBezTo>
                    <a:pt x="5" y="2"/>
                    <a:pt x="3" y="1"/>
                    <a:pt x="2"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7" name="Freeform 40"/>
            <p:cNvSpPr>
              <a:spLocks/>
            </p:cNvSpPr>
            <p:nvPr/>
          </p:nvSpPr>
          <p:spPr bwMode="auto">
            <a:xfrm>
              <a:off x="6259513" y="3384551"/>
              <a:ext cx="44450" cy="73025"/>
            </a:xfrm>
            <a:custGeom>
              <a:avLst/>
              <a:gdLst>
                <a:gd name="T0" fmla="*/ 13 w 14"/>
                <a:gd name="T1" fmla="*/ 3 h 22"/>
                <a:gd name="T2" fmla="*/ 7 w 14"/>
                <a:gd name="T3" fmla="*/ 12 h 22"/>
                <a:gd name="T4" fmla="*/ 0 w 14"/>
                <a:gd name="T5" fmla="*/ 16 h 22"/>
                <a:gd name="T6" fmla="*/ 9 w 14"/>
                <a:gd name="T7" fmla="*/ 18 h 22"/>
                <a:gd name="T8" fmla="*/ 7 w 14"/>
                <a:gd name="T9" fmla="*/ 14 h 22"/>
                <a:gd name="T10" fmla="*/ 13 w 14"/>
                <a:gd name="T11" fmla="*/ 3 h 22"/>
              </a:gdLst>
              <a:ahLst/>
              <a:cxnLst>
                <a:cxn ang="0">
                  <a:pos x="T0" y="T1"/>
                </a:cxn>
                <a:cxn ang="0">
                  <a:pos x="T2" y="T3"/>
                </a:cxn>
                <a:cxn ang="0">
                  <a:pos x="T4" y="T5"/>
                </a:cxn>
                <a:cxn ang="0">
                  <a:pos x="T6" y="T7"/>
                </a:cxn>
                <a:cxn ang="0">
                  <a:pos x="T8" y="T9"/>
                </a:cxn>
                <a:cxn ang="0">
                  <a:pos x="T10" y="T11"/>
                </a:cxn>
              </a:cxnLst>
              <a:rect l="0" t="0" r="r" b="b"/>
              <a:pathLst>
                <a:path w="14" h="22">
                  <a:moveTo>
                    <a:pt x="13" y="3"/>
                  </a:moveTo>
                  <a:cubicBezTo>
                    <a:pt x="9" y="0"/>
                    <a:pt x="6" y="9"/>
                    <a:pt x="7" y="12"/>
                  </a:cubicBezTo>
                  <a:cubicBezTo>
                    <a:pt x="4" y="10"/>
                    <a:pt x="3" y="16"/>
                    <a:pt x="0" y="16"/>
                  </a:cubicBezTo>
                  <a:cubicBezTo>
                    <a:pt x="1" y="22"/>
                    <a:pt x="5" y="18"/>
                    <a:pt x="9" y="18"/>
                  </a:cubicBezTo>
                  <a:cubicBezTo>
                    <a:pt x="10" y="17"/>
                    <a:pt x="7" y="16"/>
                    <a:pt x="7" y="14"/>
                  </a:cubicBezTo>
                  <a:cubicBezTo>
                    <a:pt x="8" y="11"/>
                    <a:pt x="14" y="7"/>
                    <a:pt x="13"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8" name="Freeform 41"/>
            <p:cNvSpPr>
              <a:spLocks/>
            </p:cNvSpPr>
            <p:nvPr/>
          </p:nvSpPr>
          <p:spPr bwMode="auto">
            <a:xfrm>
              <a:off x="6300788" y="3406776"/>
              <a:ext cx="9525" cy="14288"/>
            </a:xfrm>
            <a:custGeom>
              <a:avLst/>
              <a:gdLst>
                <a:gd name="T0" fmla="*/ 2 w 3"/>
                <a:gd name="T1" fmla="*/ 3 h 4"/>
                <a:gd name="T2" fmla="*/ 3 w 3"/>
                <a:gd name="T3" fmla="*/ 1 h 4"/>
                <a:gd name="T4" fmla="*/ 1 w 3"/>
                <a:gd name="T5" fmla="*/ 0 h 4"/>
                <a:gd name="T6" fmla="*/ 2 w 3"/>
                <a:gd name="T7" fmla="*/ 3 h 4"/>
              </a:gdLst>
              <a:ahLst/>
              <a:cxnLst>
                <a:cxn ang="0">
                  <a:pos x="T0" y="T1"/>
                </a:cxn>
                <a:cxn ang="0">
                  <a:pos x="T2" y="T3"/>
                </a:cxn>
                <a:cxn ang="0">
                  <a:pos x="T4" y="T5"/>
                </a:cxn>
                <a:cxn ang="0">
                  <a:pos x="T6" y="T7"/>
                </a:cxn>
              </a:cxnLst>
              <a:rect l="0" t="0" r="r" b="b"/>
              <a:pathLst>
                <a:path w="3" h="4">
                  <a:moveTo>
                    <a:pt x="2" y="3"/>
                  </a:moveTo>
                  <a:cubicBezTo>
                    <a:pt x="2" y="3"/>
                    <a:pt x="2" y="2"/>
                    <a:pt x="3" y="1"/>
                  </a:cubicBezTo>
                  <a:cubicBezTo>
                    <a:pt x="2" y="1"/>
                    <a:pt x="2" y="0"/>
                    <a:pt x="1" y="0"/>
                  </a:cubicBezTo>
                  <a:cubicBezTo>
                    <a:pt x="0" y="1"/>
                    <a:pt x="1" y="4"/>
                    <a:pt x="2"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9" name="Freeform 42"/>
            <p:cNvSpPr>
              <a:spLocks/>
            </p:cNvSpPr>
            <p:nvPr/>
          </p:nvSpPr>
          <p:spPr bwMode="auto">
            <a:xfrm>
              <a:off x="6291263" y="3427413"/>
              <a:ext cx="15875" cy="15875"/>
            </a:xfrm>
            <a:custGeom>
              <a:avLst/>
              <a:gdLst>
                <a:gd name="T0" fmla="*/ 0 w 5"/>
                <a:gd name="T1" fmla="*/ 5 h 5"/>
                <a:gd name="T2" fmla="*/ 4 w 5"/>
                <a:gd name="T3" fmla="*/ 3 h 5"/>
                <a:gd name="T4" fmla="*/ 4 w 5"/>
                <a:gd name="T5" fmla="*/ 0 h 5"/>
                <a:gd name="T6" fmla="*/ 0 w 5"/>
                <a:gd name="T7" fmla="*/ 5 h 5"/>
              </a:gdLst>
              <a:ahLst/>
              <a:cxnLst>
                <a:cxn ang="0">
                  <a:pos x="T0" y="T1"/>
                </a:cxn>
                <a:cxn ang="0">
                  <a:pos x="T2" y="T3"/>
                </a:cxn>
                <a:cxn ang="0">
                  <a:pos x="T4" y="T5"/>
                </a:cxn>
                <a:cxn ang="0">
                  <a:pos x="T6" y="T7"/>
                </a:cxn>
              </a:cxnLst>
              <a:rect l="0" t="0" r="r" b="b"/>
              <a:pathLst>
                <a:path w="5" h="5">
                  <a:moveTo>
                    <a:pt x="0" y="5"/>
                  </a:moveTo>
                  <a:cubicBezTo>
                    <a:pt x="1" y="3"/>
                    <a:pt x="3" y="5"/>
                    <a:pt x="4" y="3"/>
                  </a:cubicBezTo>
                  <a:cubicBezTo>
                    <a:pt x="5" y="2"/>
                    <a:pt x="4" y="1"/>
                    <a:pt x="4" y="0"/>
                  </a:cubicBezTo>
                  <a:cubicBezTo>
                    <a:pt x="1" y="0"/>
                    <a:pt x="0" y="3"/>
                    <a:pt x="0"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0" name="Freeform 43"/>
            <p:cNvSpPr>
              <a:spLocks/>
            </p:cNvSpPr>
            <p:nvPr/>
          </p:nvSpPr>
          <p:spPr bwMode="auto">
            <a:xfrm>
              <a:off x="6118226" y="3400426"/>
              <a:ext cx="157163" cy="63500"/>
            </a:xfrm>
            <a:custGeom>
              <a:avLst/>
              <a:gdLst>
                <a:gd name="T0" fmla="*/ 44 w 48"/>
                <a:gd name="T1" fmla="*/ 2 h 19"/>
                <a:gd name="T2" fmla="*/ 37 w 48"/>
                <a:gd name="T3" fmla="*/ 7 h 19"/>
                <a:gd name="T4" fmla="*/ 39 w 48"/>
                <a:gd name="T5" fmla="*/ 0 h 19"/>
                <a:gd name="T6" fmla="*/ 32 w 48"/>
                <a:gd name="T7" fmla="*/ 8 h 19"/>
                <a:gd name="T8" fmla="*/ 30 w 48"/>
                <a:gd name="T9" fmla="*/ 7 h 19"/>
                <a:gd name="T10" fmla="*/ 30 w 48"/>
                <a:gd name="T11" fmla="*/ 3 h 19"/>
                <a:gd name="T12" fmla="*/ 26 w 48"/>
                <a:gd name="T13" fmla="*/ 3 h 19"/>
                <a:gd name="T14" fmla="*/ 17 w 48"/>
                <a:gd name="T15" fmla="*/ 6 h 19"/>
                <a:gd name="T16" fmla="*/ 14 w 48"/>
                <a:gd name="T17" fmla="*/ 2 h 19"/>
                <a:gd name="T18" fmla="*/ 4 w 48"/>
                <a:gd name="T19" fmla="*/ 15 h 19"/>
                <a:gd name="T20" fmla="*/ 2 w 48"/>
                <a:gd name="T21" fmla="*/ 18 h 19"/>
                <a:gd name="T22" fmla="*/ 8 w 48"/>
                <a:gd name="T23" fmla="*/ 19 h 19"/>
                <a:gd name="T24" fmla="*/ 11 w 48"/>
                <a:gd name="T25" fmla="*/ 7 h 19"/>
                <a:gd name="T26" fmla="*/ 15 w 48"/>
                <a:gd name="T27" fmla="*/ 18 h 19"/>
                <a:gd name="T28" fmla="*/ 19 w 48"/>
                <a:gd name="T29" fmla="*/ 10 h 19"/>
                <a:gd name="T30" fmla="*/ 16 w 48"/>
                <a:gd name="T31" fmla="*/ 8 h 19"/>
                <a:gd name="T32" fmla="*/ 19 w 48"/>
                <a:gd name="T33" fmla="*/ 8 h 19"/>
                <a:gd name="T34" fmla="*/ 22 w 48"/>
                <a:gd name="T35" fmla="*/ 12 h 19"/>
                <a:gd name="T36" fmla="*/ 27 w 48"/>
                <a:gd name="T37" fmla="*/ 7 h 19"/>
                <a:gd name="T38" fmla="*/ 28 w 48"/>
                <a:gd name="T39" fmla="*/ 12 h 19"/>
                <a:gd name="T40" fmla="*/ 25 w 48"/>
                <a:gd name="T41" fmla="*/ 17 h 19"/>
                <a:gd name="T42" fmla="*/ 31 w 48"/>
                <a:gd name="T43" fmla="*/ 16 h 19"/>
                <a:gd name="T44" fmla="*/ 29 w 48"/>
                <a:gd name="T45" fmla="*/ 13 h 19"/>
                <a:gd name="T46" fmla="*/ 33 w 48"/>
                <a:gd name="T47" fmla="*/ 9 h 19"/>
                <a:gd name="T48" fmla="*/ 35 w 48"/>
                <a:gd name="T49" fmla="*/ 14 h 19"/>
                <a:gd name="T50" fmla="*/ 48 w 48"/>
                <a:gd name="T51" fmla="*/ 5 h 19"/>
                <a:gd name="T52" fmla="*/ 44 w 4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9">
                  <a:moveTo>
                    <a:pt x="44" y="2"/>
                  </a:moveTo>
                  <a:cubicBezTo>
                    <a:pt x="41" y="5"/>
                    <a:pt x="41" y="8"/>
                    <a:pt x="37" y="7"/>
                  </a:cubicBezTo>
                  <a:cubicBezTo>
                    <a:pt x="35" y="4"/>
                    <a:pt x="38" y="2"/>
                    <a:pt x="39" y="0"/>
                  </a:cubicBezTo>
                  <a:cubicBezTo>
                    <a:pt x="35" y="0"/>
                    <a:pt x="35" y="4"/>
                    <a:pt x="32" y="8"/>
                  </a:cubicBezTo>
                  <a:cubicBezTo>
                    <a:pt x="31" y="8"/>
                    <a:pt x="31" y="8"/>
                    <a:pt x="30" y="7"/>
                  </a:cubicBezTo>
                  <a:cubicBezTo>
                    <a:pt x="31" y="6"/>
                    <a:pt x="32" y="4"/>
                    <a:pt x="30" y="3"/>
                  </a:cubicBezTo>
                  <a:cubicBezTo>
                    <a:pt x="29" y="4"/>
                    <a:pt x="26" y="6"/>
                    <a:pt x="26" y="3"/>
                  </a:cubicBezTo>
                  <a:cubicBezTo>
                    <a:pt x="23" y="5"/>
                    <a:pt x="20" y="4"/>
                    <a:pt x="17" y="6"/>
                  </a:cubicBezTo>
                  <a:cubicBezTo>
                    <a:pt x="15" y="5"/>
                    <a:pt x="15" y="3"/>
                    <a:pt x="14" y="2"/>
                  </a:cubicBezTo>
                  <a:cubicBezTo>
                    <a:pt x="8" y="2"/>
                    <a:pt x="2" y="9"/>
                    <a:pt x="4" y="15"/>
                  </a:cubicBezTo>
                  <a:cubicBezTo>
                    <a:pt x="2" y="15"/>
                    <a:pt x="0" y="16"/>
                    <a:pt x="2" y="18"/>
                  </a:cubicBezTo>
                  <a:cubicBezTo>
                    <a:pt x="4" y="17"/>
                    <a:pt x="6" y="18"/>
                    <a:pt x="8" y="19"/>
                  </a:cubicBezTo>
                  <a:cubicBezTo>
                    <a:pt x="10" y="15"/>
                    <a:pt x="5" y="10"/>
                    <a:pt x="11" y="7"/>
                  </a:cubicBezTo>
                  <a:cubicBezTo>
                    <a:pt x="15" y="10"/>
                    <a:pt x="12" y="14"/>
                    <a:pt x="15" y="18"/>
                  </a:cubicBezTo>
                  <a:cubicBezTo>
                    <a:pt x="15" y="14"/>
                    <a:pt x="17" y="13"/>
                    <a:pt x="19" y="10"/>
                  </a:cubicBezTo>
                  <a:cubicBezTo>
                    <a:pt x="18" y="8"/>
                    <a:pt x="16" y="9"/>
                    <a:pt x="16" y="8"/>
                  </a:cubicBezTo>
                  <a:cubicBezTo>
                    <a:pt x="17" y="7"/>
                    <a:pt x="18" y="7"/>
                    <a:pt x="19" y="8"/>
                  </a:cubicBezTo>
                  <a:cubicBezTo>
                    <a:pt x="20" y="9"/>
                    <a:pt x="20" y="11"/>
                    <a:pt x="22" y="12"/>
                  </a:cubicBezTo>
                  <a:cubicBezTo>
                    <a:pt x="24" y="11"/>
                    <a:pt x="25" y="7"/>
                    <a:pt x="27" y="7"/>
                  </a:cubicBezTo>
                  <a:cubicBezTo>
                    <a:pt x="29" y="9"/>
                    <a:pt x="28" y="10"/>
                    <a:pt x="28" y="12"/>
                  </a:cubicBezTo>
                  <a:cubicBezTo>
                    <a:pt x="25" y="12"/>
                    <a:pt x="24" y="15"/>
                    <a:pt x="25" y="17"/>
                  </a:cubicBezTo>
                  <a:cubicBezTo>
                    <a:pt x="27" y="14"/>
                    <a:pt x="28" y="18"/>
                    <a:pt x="31" y="16"/>
                  </a:cubicBezTo>
                  <a:cubicBezTo>
                    <a:pt x="30" y="15"/>
                    <a:pt x="28" y="14"/>
                    <a:pt x="29" y="13"/>
                  </a:cubicBezTo>
                  <a:cubicBezTo>
                    <a:pt x="30" y="12"/>
                    <a:pt x="31" y="9"/>
                    <a:pt x="33" y="9"/>
                  </a:cubicBezTo>
                  <a:cubicBezTo>
                    <a:pt x="35" y="11"/>
                    <a:pt x="32" y="13"/>
                    <a:pt x="35" y="14"/>
                  </a:cubicBezTo>
                  <a:cubicBezTo>
                    <a:pt x="40" y="11"/>
                    <a:pt x="43" y="7"/>
                    <a:pt x="48" y="5"/>
                  </a:cubicBezTo>
                  <a:cubicBezTo>
                    <a:pt x="46" y="3"/>
                    <a:pt x="46" y="2"/>
                    <a:pt x="44"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1" name="Freeform 44"/>
            <p:cNvSpPr>
              <a:spLocks/>
            </p:cNvSpPr>
            <p:nvPr/>
          </p:nvSpPr>
          <p:spPr bwMode="auto">
            <a:xfrm>
              <a:off x="6030913" y="3433763"/>
              <a:ext cx="19050" cy="17463"/>
            </a:xfrm>
            <a:custGeom>
              <a:avLst/>
              <a:gdLst>
                <a:gd name="T0" fmla="*/ 4 w 6"/>
                <a:gd name="T1" fmla="*/ 5 h 5"/>
                <a:gd name="T2" fmla="*/ 6 w 6"/>
                <a:gd name="T3" fmla="*/ 3 h 5"/>
                <a:gd name="T4" fmla="*/ 0 w 6"/>
                <a:gd name="T5" fmla="*/ 2 h 5"/>
                <a:gd name="T6" fmla="*/ 4 w 6"/>
                <a:gd name="T7" fmla="*/ 5 h 5"/>
              </a:gdLst>
              <a:ahLst/>
              <a:cxnLst>
                <a:cxn ang="0">
                  <a:pos x="T0" y="T1"/>
                </a:cxn>
                <a:cxn ang="0">
                  <a:pos x="T2" y="T3"/>
                </a:cxn>
                <a:cxn ang="0">
                  <a:pos x="T4" y="T5"/>
                </a:cxn>
                <a:cxn ang="0">
                  <a:pos x="T6" y="T7"/>
                </a:cxn>
              </a:cxnLst>
              <a:rect l="0" t="0" r="r" b="b"/>
              <a:pathLst>
                <a:path w="6" h="5">
                  <a:moveTo>
                    <a:pt x="4" y="5"/>
                  </a:moveTo>
                  <a:cubicBezTo>
                    <a:pt x="4" y="4"/>
                    <a:pt x="5" y="3"/>
                    <a:pt x="6" y="3"/>
                  </a:cubicBezTo>
                  <a:cubicBezTo>
                    <a:pt x="3" y="1"/>
                    <a:pt x="1" y="0"/>
                    <a:pt x="0" y="2"/>
                  </a:cubicBezTo>
                  <a:cubicBezTo>
                    <a:pt x="0" y="3"/>
                    <a:pt x="2" y="3"/>
                    <a:pt x="4"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2" name="Freeform 45"/>
            <p:cNvSpPr>
              <a:spLocks/>
            </p:cNvSpPr>
            <p:nvPr/>
          </p:nvSpPr>
          <p:spPr bwMode="auto">
            <a:xfrm>
              <a:off x="5862638" y="3440113"/>
              <a:ext cx="71438" cy="39688"/>
            </a:xfrm>
            <a:custGeom>
              <a:avLst/>
              <a:gdLst>
                <a:gd name="T0" fmla="*/ 22 w 22"/>
                <a:gd name="T1" fmla="*/ 1 h 12"/>
                <a:gd name="T2" fmla="*/ 18 w 22"/>
                <a:gd name="T3" fmla="*/ 0 h 12"/>
                <a:gd name="T4" fmla="*/ 11 w 22"/>
                <a:gd name="T5" fmla="*/ 7 h 12"/>
                <a:gd name="T6" fmla="*/ 10 w 22"/>
                <a:gd name="T7" fmla="*/ 1 h 12"/>
                <a:gd name="T8" fmla="*/ 7 w 22"/>
                <a:gd name="T9" fmla="*/ 1 h 12"/>
                <a:gd name="T10" fmla="*/ 2 w 22"/>
                <a:gd name="T11" fmla="*/ 12 h 12"/>
                <a:gd name="T12" fmla="*/ 4 w 22"/>
                <a:gd name="T13" fmla="*/ 12 h 12"/>
                <a:gd name="T14" fmla="*/ 9 w 22"/>
                <a:gd name="T15" fmla="*/ 7 h 12"/>
                <a:gd name="T16" fmla="*/ 10 w 22"/>
                <a:gd name="T17" fmla="*/ 11 h 12"/>
                <a:gd name="T18" fmla="*/ 22 w 22"/>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2">
                  <a:moveTo>
                    <a:pt x="22" y="1"/>
                  </a:moveTo>
                  <a:cubicBezTo>
                    <a:pt x="21" y="0"/>
                    <a:pt x="20" y="0"/>
                    <a:pt x="18" y="0"/>
                  </a:cubicBezTo>
                  <a:cubicBezTo>
                    <a:pt x="16" y="1"/>
                    <a:pt x="14" y="8"/>
                    <a:pt x="11" y="7"/>
                  </a:cubicBezTo>
                  <a:cubicBezTo>
                    <a:pt x="11" y="5"/>
                    <a:pt x="11" y="3"/>
                    <a:pt x="10" y="1"/>
                  </a:cubicBezTo>
                  <a:cubicBezTo>
                    <a:pt x="9" y="2"/>
                    <a:pt x="8" y="1"/>
                    <a:pt x="7" y="1"/>
                  </a:cubicBezTo>
                  <a:cubicBezTo>
                    <a:pt x="6" y="6"/>
                    <a:pt x="0" y="8"/>
                    <a:pt x="2" y="12"/>
                  </a:cubicBezTo>
                  <a:cubicBezTo>
                    <a:pt x="2" y="12"/>
                    <a:pt x="3" y="12"/>
                    <a:pt x="4" y="12"/>
                  </a:cubicBezTo>
                  <a:cubicBezTo>
                    <a:pt x="6" y="10"/>
                    <a:pt x="5" y="7"/>
                    <a:pt x="9" y="7"/>
                  </a:cubicBezTo>
                  <a:cubicBezTo>
                    <a:pt x="9" y="8"/>
                    <a:pt x="10" y="9"/>
                    <a:pt x="10" y="11"/>
                  </a:cubicBezTo>
                  <a:cubicBezTo>
                    <a:pt x="16" y="12"/>
                    <a:pt x="19" y="3"/>
                    <a:pt x="22"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3" name="Freeform 46"/>
            <p:cNvSpPr>
              <a:spLocks/>
            </p:cNvSpPr>
            <p:nvPr/>
          </p:nvSpPr>
          <p:spPr bwMode="auto">
            <a:xfrm>
              <a:off x="5953126" y="3476626"/>
              <a:ext cx="9525" cy="11113"/>
            </a:xfrm>
            <a:custGeom>
              <a:avLst/>
              <a:gdLst>
                <a:gd name="T0" fmla="*/ 0 w 3"/>
                <a:gd name="T1" fmla="*/ 2 h 3"/>
                <a:gd name="T2" fmla="*/ 3 w 3"/>
                <a:gd name="T3" fmla="*/ 2 h 3"/>
                <a:gd name="T4" fmla="*/ 0 w 3"/>
                <a:gd name="T5" fmla="*/ 2 h 3"/>
              </a:gdLst>
              <a:ahLst/>
              <a:cxnLst>
                <a:cxn ang="0">
                  <a:pos x="T0" y="T1"/>
                </a:cxn>
                <a:cxn ang="0">
                  <a:pos x="T2" y="T3"/>
                </a:cxn>
                <a:cxn ang="0">
                  <a:pos x="T4" y="T5"/>
                </a:cxn>
              </a:cxnLst>
              <a:rect l="0" t="0" r="r" b="b"/>
              <a:pathLst>
                <a:path w="3" h="3">
                  <a:moveTo>
                    <a:pt x="0" y="2"/>
                  </a:moveTo>
                  <a:cubicBezTo>
                    <a:pt x="0" y="3"/>
                    <a:pt x="2" y="3"/>
                    <a:pt x="3" y="2"/>
                  </a:cubicBezTo>
                  <a:cubicBezTo>
                    <a:pt x="2" y="1"/>
                    <a:pt x="1" y="0"/>
                    <a:pt x="0"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4" name="Freeform 47"/>
            <p:cNvSpPr>
              <a:spLocks/>
            </p:cNvSpPr>
            <p:nvPr/>
          </p:nvSpPr>
          <p:spPr bwMode="auto">
            <a:xfrm>
              <a:off x="5816601" y="3443288"/>
              <a:ext cx="55563" cy="53975"/>
            </a:xfrm>
            <a:custGeom>
              <a:avLst/>
              <a:gdLst>
                <a:gd name="T0" fmla="*/ 9 w 17"/>
                <a:gd name="T1" fmla="*/ 9 h 16"/>
                <a:gd name="T2" fmla="*/ 17 w 17"/>
                <a:gd name="T3" fmla="*/ 4 h 16"/>
                <a:gd name="T4" fmla="*/ 16 w 17"/>
                <a:gd name="T5" fmla="*/ 1 h 16"/>
                <a:gd name="T6" fmla="*/ 11 w 17"/>
                <a:gd name="T7" fmla="*/ 2 h 16"/>
                <a:gd name="T8" fmla="*/ 10 w 17"/>
                <a:gd name="T9" fmla="*/ 7 h 16"/>
                <a:gd name="T10" fmla="*/ 10 w 17"/>
                <a:gd name="T11" fmla="*/ 3 h 16"/>
                <a:gd name="T12" fmla="*/ 0 w 17"/>
                <a:gd name="T13" fmla="*/ 8 h 16"/>
                <a:gd name="T14" fmla="*/ 5 w 17"/>
                <a:gd name="T15" fmla="*/ 9 h 16"/>
                <a:gd name="T16" fmla="*/ 1 w 17"/>
                <a:gd name="T17" fmla="*/ 15 h 16"/>
                <a:gd name="T18" fmla="*/ 10 w 17"/>
                <a:gd name="T19" fmla="*/ 15 h 16"/>
                <a:gd name="T20" fmla="*/ 11 w 17"/>
                <a:gd name="T21" fmla="*/ 12 h 16"/>
                <a:gd name="T22" fmla="*/ 9 w 17"/>
                <a:gd name="T2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6">
                  <a:moveTo>
                    <a:pt x="9" y="9"/>
                  </a:moveTo>
                  <a:cubicBezTo>
                    <a:pt x="12" y="8"/>
                    <a:pt x="13" y="4"/>
                    <a:pt x="17" y="4"/>
                  </a:cubicBezTo>
                  <a:cubicBezTo>
                    <a:pt x="15" y="3"/>
                    <a:pt x="17" y="2"/>
                    <a:pt x="16" y="1"/>
                  </a:cubicBezTo>
                  <a:cubicBezTo>
                    <a:pt x="15" y="1"/>
                    <a:pt x="13" y="0"/>
                    <a:pt x="11" y="2"/>
                  </a:cubicBezTo>
                  <a:cubicBezTo>
                    <a:pt x="12" y="3"/>
                    <a:pt x="13" y="7"/>
                    <a:pt x="10" y="7"/>
                  </a:cubicBezTo>
                  <a:cubicBezTo>
                    <a:pt x="10" y="5"/>
                    <a:pt x="12" y="5"/>
                    <a:pt x="10" y="3"/>
                  </a:cubicBezTo>
                  <a:cubicBezTo>
                    <a:pt x="7" y="5"/>
                    <a:pt x="1" y="4"/>
                    <a:pt x="0" y="8"/>
                  </a:cubicBezTo>
                  <a:cubicBezTo>
                    <a:pt x="1" y="8"/>
                    <a:pt x="3" y="6"/>
                    <a:pt x="5" y="9"/>
                  </a:cubicBezTo>
                  <a:cubicBezTo>
                    <a:pt x="6" y="12"/>
                    <a:pt x="3" y="13"/>
                    <a:pt x="1" y="15"/>
                  </a:cubicBezTo>
                  <a:cubicBezTo>
                    <a:pt x="4" y="16"/>
                    <a:pt x="7" y="14"/>
                    <a:pt x="10" y="15"/>
                  </a:cubicBezTo>
                  <a:cubicBezTo>
                    <a:pt x="11" y="14"/>
                    <a:pt x="12" y="13"/>
                    <a:pt x="11" y="12"/>
                  </a:cubicBezTo>
                  <a:cubicBezTo>
                    <a:pt x="10" y="13"/>
                    <a:pt x="8" y="10"/>
                    <a:pt x="9" y="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5" name="Freeform 48"/>
            <p:cNvSpPr>
              <a:spLocks/>
            </p:cNvSpPr>
            <p:nvPr/>
          </p:nvSpPr>
          <p:spPr bwMode="auto">
            <a:xfrm>
              <a:off x="5894388" y="3479801"/>
              <a:ext cx="22225" cy="17463"/>
            </a:xfrm>
            <a:custGeom>
              <a:avLst/>
              <a:gdLst>
                <a:gd name="T0" fmla="*/ 2 w 7"/>
                <a:gd name="T1" fmla="*/ 0 h 5"/>
                <a:gd name="T2" fmla="*/ 0 w 7"/>
                <a:gd name="T3" fmla="*/ 3 h 5"/>
                <a:gd name="T4" fmla="*/ 7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1" y="1"/>
                    <a:pt x="2" y="2"/>
                    <a:pt x="0" y="3"/>
                  </a:cubicBezTo>
                  <a:cubicBezTo>
                    <a:pt x="3" y="4"/>
                    <a:pt x="6" y="5"/>
                    <a:pt x="7" y="2"/>
                  </a:cubicBezTo>
                  <a:cubicBezTo>
                    <a:pt x="5" y="0"/>
                    <a:pt x="4" y="2"/>
                    <a:pt x="2"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6" name="Freeform 49"/>
            <p:cNvSpPr>
              <a:spLocks/>
            </p:cNvSpPr>
            <p:nvPr/>
          </p:nvSpPr>
          <p:spPr bwMode="auto">
            <a:xfrm>
              <a:off x="5735638" y="3451226"/>
              <a:ext cx="84138" cy="61913"/>
            </a:xfrm>
            <a:custGeom>
              <a:avLst/>
              <a:gdLst>
                <a:gd name="T0" fmla="*/ 21 w 26"/>
                <a:gd name="T1" fmla="*/ 1 h 19"/>
                <a:gd name="T2" fmla="*/ 19 w 26"/>
                <a:gd name="T3" fmla="*/ 0 h 19"/>
                <a:gd name="T4" fmla="*/ 15 w 26"/>
                <a:gd name="T5" fmla="*/ 2 h 19"/>
                <a:gd name="T6" fmla="*/ 11 w 26"/>
                <a:gd name="T7" fmla="*/ 5 h 19"/>
                <a:gd name="T8" fmla="*/ 9 w 26"/>
                <a:gd name="T9" fmla="*/ 2 h 19"/>
                <a:gd name="T10" fmla="*/ 5 w 26"/>
                <a:gd name="T11" fmla="*/ 11 h 19"/>
                <a:gd name="T12" fmla="*/ 4 w 26"/>
                <a:gd name="T13" fmla="*/ 9 h 19"/>
                <a:gd name="T14" fmla="*/ 2 w 26"/>
                <a:gd name="T15" fmla="*/ 14 h 19"/>
                <a:gd name="T16" fmla="*/ 5 w 26"/>
                <a:gd name="T17" fmla="*/ 12 h 19"/>
                <a:gd name="T18" fmla="*/ 6 w 26"/>
                <a:gd name="T19" fmla="*/ 16 h 19"/>
                <a:gd name="T20" fmla="*/ 12 w 26"/>
                <a:gd name="T21" fmla="*/ 12 h 19"/>
                <a:gd name="T22" fmla="*/ 17 w 26"/>
                <a:gd name="T23" fmla="*/ 10 h 19"/>
                <a:gd name="T24" fmla="*/ 14 w 26"/>
                <a:gd name="T25" fmla="*/ 8 h 19"/>
                <a:gd name="T26" fmla="*/ 15 w 26"/>
                <a:gd name="T27" fmla="*/ 7 h 19"/>
                <a:gd name="T28" fmla="*/ 20 w 26"/>
                <a:gd name="T29" fmla="*/ 5 h 19"/>
                <a:gd name="T30" fmla="*/ 20 w 26"/>
                <a:gd name="T31" fmla="*/ 11 h 19"/>
                <a:gd name="T32" fmla="*/ 26 w 26"/>
                <a:gd name="T33" fmla="*/ 14 h 19"/>
                <a:gd name="T34" fmla="*/ 21 w 26"/>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9">
                  <a:moveTo>
                    <a:pt x="21" y="1"/>
                  </a:moveTo>
                  <a:cubicBezTo>
                    <a:pt x="20" y="1"/>
                    <a:pt x="20" y="0"/>
                    <a:pt x="19" y="0"/>
                  </a:cubicBezTo>
                  <a:cubicBezTo>
                    <a:pt x="18" y="2"/>
                    <a:pt x="16" y="0"/>
                    <a:pt x="15" y="2"/>
                  </a:cubicBezTo>
                  <a:cubicBezTo>
                    <a:pt x="17" y="4"/>
                    <a:pt x="12" y="6"/>
                    <a:pt x="11" y="5"/>
                  </a:cubicBezTo>
                  <a:cubicBezTo>
                    <a:pt x="10" y="4"/>
                    <a:pt x="11" y="2"/>
                    <a:pt x="9" y="2"/>
                  </a:cubicBezTo>
                  <a:cubicBezTo>
                    <a:pt x="7" y="5"/>
                    <a:pt x="8" y="8"/>
                    <a:pt x="5" y="11"/>
                  </a:cubicBezTo>
                  <a:cubicBezTo>
                    <a:pt x="5" y="10"/>
                    <a:pt x="4" y="10"/>
                    <a:pt x="4" y="9"/>
                  </a:cubicBezTo>
                  <a:cubicBezTo>
                    <a:pt x="3" y="11"/>
                    <a:pt x="0" y="13"/>
                    <a:pt x="2" y="14"/>
                  </a:cubicBezTo>
                  <a:cubicBezTo>
                    <a:pt x="3" y="14"/>
                    <a:pt x="4" y="11"/>
                    <a:pt x="5" y="12"/>
                  </a:cubicBezTo>
                  <a:cubicBezTo>
                    <a:pt x="6" y="14"/>
                    <a:pt x="7" y="15"/>
                    <a:pt x="6" y="16"/>
                  </a:cubicBezTo>
                  <a:cubicBezTo>
                    <a:pt x="9" y="19"/>
                    <a:pt x="10" y="13"/>
                    <a:pt x="12" y="12"/>
                  </a:cubicBezTo>
                  <a:cubicBezTo>
                    <a:pt x="13" y="15"/>
                    <a:pt x="17" y="13"/>
                    <a:pt x="17" y="10"/>
                  </a:cubicBezTo>
                  <a:cubicBezTo>
                    <a:pt x="17" y="8"/>
                    <a:pt x="14" y="10"/>
                    <a:pt x="14" y="8"/>
                  </a:cubicBezTo>
                  <a:cubicBezTo>
                    <a:pt x="15" y="8"/>
                    <a:pt x="14" y="8"/>
                    <a:pt x="15" y="7"/>
                  </a:cubicBezTo>
                  <a:cubicBezTo>
                    <a:pt x="16" y="6"/>
                    <a:pt x="18" y="6"/>
                    <a:pt x="20" y="5"/>
                  </a:cubicBezTo>
                  <a:cubicBezTo>
                    <a:pt x="21" y="7"/>
                    <a:pt x="21" y="9"/>
                    <a:pt x="20" y="11"/>
                  </a:cubicBezTo>
                  <a:cubicBezTo>
                    <a:pt x="22" y="12"/>
                    <a:pt x="23" y="16"/>
                    <a:pt x="26" y="14"/>
                  </a:cubicBezTo>
                  <a:cubicBezTo>
                    <a:pt x="25" y="9"/>
                    <a:pt x="20" y="6"/>
                    <a:pt x="21"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7" name="Freeform 50"/>
            <p:cNvSpPr>
              <a:spLocks/>
            </p:cNvSpPr>
            <p:nvPr/>
          </p:nvSpPr>
          <p:spPr bwMode="auto">
            <a:xfrm>
              <a:off x="5791201" y="3494088"/>
              <a:ext cx="9525" cy="9525"/>
            </a:xfrm>
            <a:custGeom>
              <a:avLst/>
              <a:gdLst>
                <a:gd name="T0" fmla="*/ 1 w 3"/>
                <a:gd name="T1" fmla="*/ 3 h 3"/>
                <a:gd name="T2" fmla="*/ 3 w 3"/>
                <a:gd name="T3" fmla="*/ 1 h 3"/>
                <a:gd name="T4" fmla="*/ 2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1" y="3"/>
                    <a:pt x="2" y="3"/>
                    <a:pt x="3" y="1"/>
                  </a:cubicBezTo>
                  <a:cubicBezTo>
                    <a:pt x="3" y="1"/>
                    <a:pt x="2" y="1"/>
                    <a:pt x="2" y="0"/>
                  </a:cubicBezTo>
                  <a:cubicBezTo>
                    <a:pt x="1" y="1"/>
                    <a:pt x="0" y="3"/>
                    <a:pt x="1"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8" name="Freeform 51"/>
            <p:cNvSpPr>
              <a:spLocks/>
            </p:cNvSpPr>
            <p:nvPr/>
          </p:nvSpPr>
          <p:spPr bwMode="auto">
            <a:xfrm>
              <a:off x="5719763" y="3497263"/>
              <a:ext cx="12700" cy="12700"/>
            </a:xfrm>
            <a:custGeom>
              <a:avLst/>
              <a:gdLst>
                <a:gd name="T0" fmla="*/ 1 w 4"/>
                <a:gd name="T1" fmla="*/ 3 h 4"/>
                <a:gd name="T2" fmla="*/ 4 w 4"/>
                <a:gd name="T3" fmla="*/ 2 h 4"/>
                <a:gd name="T4" fmla="*/ 2 w 4"/>
                <a:gd name="T5" fmla="*/ 0 h 4"/>
                <a:gd name="T6" fmla="*/ 1 w 4"/>
                <a:gd name="T7" fmla="*/ 3 h 4"/>
              </a:gdLst>
              <a:ahLst/>
              <a:cxnLst>
                <a:cxn ang="0">
                  <a:pos x="T0" y="T1"/>
                </a:cxn>
                <a:cxn ang="0">
                  <a:pos x="T2" y="T3"/>
                </a:cxn>
                <a:cxn ang="0">
                  <a:pos x="T4" y="T5"/>
                </a:cxn>
                <a:cxn ang="0">
                  <a:pos x="T6" y="T7"/>
                </a:cxn>
              </a:cxnLst>
              <a:rect l="0" t="0" r="r" b="b"/>
              <a:pathLst>
                <a:path w="4" h="4">
                  <a:moveTo>
                    <a:pt x="1" y="3"/>
                  </a:moveTo>
                  <a:cubicBezTo>
                    <a:pt x="2" y="2"/>
                    <a:pt x="3" y="4"/>
                    <a:pt x="4" y="2"/>
                  </a:cubicBezTo>
                  <a:cubicBezTo>
                    <a:pt x="4" y="1"/>
                    <a:pt x="3" y="0"/>
                    <a:pt x="2" y="0"/>
                  </a:cubicBezTo>
                  <a:cubicBezTo>
                    <a:pt x="1" y="1"/>
                    <a:pt x="0" y="2"/>
                    <a:pt x="1"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9" name="Freeform 52"/>
            <p:cNvSpPr>
              <a:spLocks/>
            </p:cNvSpPr>
            <p:nvPr/>
          </p:nvSpPr>
          <p:spPr bwMode="auto">
            <a:xfrm>
              <a:off x="5595938" y="3473451"/>
              <a:ext cx="9525" cy="14288"/>
            </a:xfrm>
            <a:custGeom>
              <a:avLst/>
              <a:gdLst>
                <a:gd name="T0" fmla="*/ 1 w 3"/>
                <a:gd name="T1" fmla="*/ 4 h 4"/>
                <a:gd name="T2" fmla="*/ 2 w 3"/>
                <a:gd name="T3" fmla="*/ 0 h 4"/>
                <a:gd name="T4" fmla="*/ 0 w 3"/>
                <a:gd name="T5" fmla="*/ 1 h 4"/>
                <a:gd name="T6" fmla="*/ 1 w 3"/>
                <a:gd name="T7" fmla="*/ 4 h 4"/>
              </a:gdLst>
              <a:ahLst/>
              <a:cxnLst>
                <a:cxn ang="0">
                  <a:pos x="T0" y="T1"/>
                </a:cxn>
                <a:cxn ang="0">
                  <a:pos x="T2" y="T3"/>
                </a:cxn>
                <a:cxn ang="0">
                  <a:pos x="T4" y="T5"/>
                </a:cxn>
                <a:cxn ang="0">
                  <a:pos x="T6" y="T7"/>
                </a:cxn>
              </a:cxnLst>
              <a:rect l="0" t="0" r="r" b="b"/>
              <a:pathLst>
                <a:path w="3" h="4">
                  <a:moveTo>
                    <a:pt x="1" y="4"/>
                  </a:moveTo>
                  <a:cubicBezTo>
                    <a:pt x="3" y="2"/>
                    <a:pt x="3" y="1"/>
                    <a:pt x="2" y="0"/>
                  </a:cubicBezTo>
                  <a:cubicBezTo>
                    <a:pt x="1" y="1"/>
                    <a:pt x="0" y="1"/>
                    <a:pt x="0" y="1"/>
                  </a:cubicBezTo>
                  <a:cubicBezTo>
                    <a:pt x="2" y="2"/>
                    <a:pt x="0" y="3"/>
                    <a:pt x="1"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0" name="Freeform 53"/>
            <p:cNvSpPr>
              <a:spLocks/>
            </p:cNvSpPr>
            <p:nvPr/>
          </p:nvSpPr>
          <p:spPr bwMode="auto">
            <a:xfrm>
              <a:off x="5592763" y="3516313"/>
              <a:ext cx="12700" cy="11113"/>
            </a:xfrm>
            <a:custGeom>
              <a:avLst/>
              <a:gdLst>
                <a:gd name="T0" fmla="*/ 3 w 4"/>
                <a:gd name="T1" fmla="*/ 3 h 3"/>
                <a:gd name="T2" fmla="*/ 3 w 4"/>
                <a:gd name="T3" fmla="*/ 0 h 3"/>
                <a:gd name="T4" fmla="*/ 3 w 4"/>
                <a:gd name="T5" fmla="*/ 3 h 3"/>
              </a:gdLst>
              <a:ahLst/>
              <a:cxnLst>
                <a:cxn ang="0">
                  <a:pos x="T0" y="T1"/>
                </a:cxn>
                <a:cxn ang="0">
                  <a:pos x="T2" y="T3"/>
                </a:cxn>
                <a:cxn ang="0">
                  <a:pos x="T4" y="T5"/>
                </a:cxn>
              </a:cxnLst>
              <a:rect l="0" t="0" r="r" b="b"/>
              <a:pathLst>
                <a:path w="4" h="3">
                  <a:moveTo>
                    <a:pt x="3" y="3"/>
                  </a:moveTo>
                  <a:cubicBezTo>
                    <a:pt x="4" y="2"/>
                    <a:pt x="3" y="1"/>
                    <a:pt x="3" y="0"/>
                  </a:cubicBezTo>
                  <a:cubicBezTo>
                    <a:pt x="1" y="2"/>
                    <a:pt x="0" y="3"/>
                    <a:pt x="3"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1" name="Freeform 54"/>
            <p:cNvSpPr>
              <a:spLocks/>
            </p:cNvSpPr>
            <p:nvPr/>
          </p:nvSpPr>
          <p:spPr bwMode="auto">
            <a:xfrm>
              <a:off x="5481638" y="3522663"/>
              <a:ext cx="25400" cy="23813"/>
            </a:xfrm>
            <a:custGeom>
              <a:avLst/>
              <a:gdLst>
                <a:gd name="T0" fmla="*/ 0 w 8"/>
                <a:gd name="T1" fmla="*/ 3 h 7"/>
                <a:gd name="T2" fmla="*/ 8 w 8"/>
                <a:gd name="T3" fmla="*/ 3 h 7"/>
                <a:gd name="T4" fmla="*/ 0 w 8"/>
                <a:gd name="T5" fmla="*/ 3 h 7"/>
              </a:gdLst>
              <a:ahLst/>
              <a:cxnLst>
                <a:cxn ang="0">
                  <a:pos x="T0" y="T1"/>
                </a:cxn>
                <a:cxn ang="0">
                  <a:pos x="T2" y="T3"/>
                </a:cxn>
                <a:cxn ang="0">
                  <a:pos x="T4" y="T5"/>
                </a:cxn>
              </a:cxnLst>
              <a:rect l="0" t="0" r="r" b="b"/>
              <a:pathLst>
                <a:path w="8" h="7">
                  <a:moveTo>
                    <a:pt x="0" y="3"/>
                  </a:moveTo>
                  <a:cubicBezTo>
                    <a:pt x="1" y="6"/>
                    <a:pt x="6" y="7"/>
                    <a:pt x="8" y="3"/>
                  </a:cubicBezTo>
                  <a:cubicBezTo>
                    <a:pt x="5" y="0"/>
                    <a:pt x="3" y="4"/>
                    <a:pt x="0" y="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2" name="Freeform 55"/>
            <p:cNvSpPr>
              <a:spLocks/>
            </p:cNvSpPr>
            <p:nvPr/>
          </p:nvSpPr>
          <p:spPr bwMode="auto">
            <a:xfrm>
              <a:off x="6856413" y="3262313"/>
              <a:ext cx="58738" cy="30163"/>
            </a:xfrm>
            <a:custGeom>
              <a:avLst/>
              <a:gdLst>
                <a:gd name="T0" fmla="*/ 3 w 18"/>
                <a:gd name="T1" fmla="*/ 6 h 9"/>
                <a:gd name="T2" fmla="*/ 2 w 18"/>
                <a:gd name="T3" fmla="*/ 8 h 9"/>
                <a:gd name="T4" fmla="*/ 4 w 18"/>
                <a:gd name="T5" fmla="*/ 9 h 9"/>
                <a:gd name="T6" fmla="*/ 9 w 18"/>
                <a:gd name="T7" fmla="*/ 4 h 9"/>
                <a:gd name="T8" fmla="*/ 11 w 18"/>
                <a:gd name="T9" fmla="*/ 8 h 9"/>
                <a:gd name="T10" fmla="*/ 18 w 18"/>
                <a:gd name="T11" fmla="*/ 1 h 9"/>
                <a:gd name="T12" fmla="*/ 1 w 18"/>
                <a:gd name="T13" fmla="*/ 1 h 9"/>
                <a:gd name="T14" fmla="*/ 0 w 18"/>
                <a:gd name="T15" fmla="*/ 4 h 9"/>
                <a:gd name="T16" fmla="*/ 3 w 18"/>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3" y="6"/>
                  </a:moveTo>
                  <a:cubicBezTo>
                    <a:pt x="3" y="7"/>
                    <a:pt x="0" y="7"/>
                    <a:pt x="2" y="8"/>
                  </a:cubicBezTo>
                  <a:cubicBezTo>
                    <a:pt x="3" y="6"/>
                    <a:pt x="2" y="9"/>
                    <a:pt x="4" y="9"/>
                  </a:cubicBezTo>
                  <a:cubicBezTo>
                    <a:pt x="7" y="9"/>
                    <a:pt x="5" y="5"/>
                    <a:pt x="9" y="4"/>
                  </a:cubicBezTo>
                  <a:cubicBezTo>
                    <a:pt x="11" y="5"/>
                    <a:pt x="9" y="7"/>
                    <a:pt x="11" y="8"/>
                  </a:cubicBezTo>
                  <a:cubicBezTo>
                    <a:pt x="14" y="6"/>
                    <a:pt x="13" y="1"/>
                    <a:pt x="18" y="1"/>
                  </a:cubicBezTo>
                  <a:cubicBezTo>
                    <a:pt x="12" y="0"/>
                    <a:pt x="7" y="3"/>
                    <a:pt x="1" y="1"/>
                  </a:cubicBezTo>
                  <a:cubicBezTo>
                    <a:pt x="0" y="2"/>
                    <a:pt x="0" y="3"/>
                    <a:pt x="0" y="4"/>
                  </a:cubicBezTo>
                  <a:cubicBezTo>
                    <a:pt x="1" y="5"/>
                    <a:pt x="2" y="4"/>
                    <a:pt x="3" y="6"/>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3" name="Freeform 56"/>
            <p:cNvSpPr>
              <a:spLocks/>
            </p:cNvSpPr>
            <p:nvPr/>
          </p:nvSpPr>
          <p:spPr bwMode="auto">
            <a:xfrm>
              <a:off x="6797676" y="3327401"/>
              <a:ext cx="188913" cy="84138"/>
            </a:xfrm>
            <a:custGeom>
              <a:avLst/>
              <a:gdLst>
                <a:gd name="T0" fmla="*/ 6 w 58"/>
                <a:gd name="T1" fmla="*/ 23 h 25"/>
                <a:gd name="T2" fmla="*/ 1 w 58"/>
                <a:gd name="T3" fmla="*/ 19 h 25"/>
                <a:gd name="T4" fmla="*/ 1 w 58"/>
                <a:gd name="T5" fmla="*/ 23 h 25"/>
                <a:gd name="T6" fmla="*/ 16 w 58"/>
                <a:gd name="T7" fmla="*/ 24 h 25"/>
                <a:gd name="T8" fmla="*/ 18 w 58"/>
                <a:gd name="T9" fmla="*/ 19 h 25"/>
                <a:gd name="T10" fmla="*/ 28 w 58"/>
                <a:gd name="T11" fmla="*/ 21 h 25"/>
                <a:gd name="T12" fmla="*/ 32 w 58"/>
                <a:gd name="T13" fmla="*/ 18 h 25"/>
                <a:gd name="T14" fmla="*/ 35 w 58"/>
                <a:gd name="T15" fmla="*/ 12 h 25"/>
                <a:gd name="T16" fmla="*/ 39 w 58"/>
                <a:gd name="T17" fmla="*/ 15 h 25"/>
                <a:gd name="T18" fmla="*/ 33 w 58"/>
                <a:gd name="T19" fmla="*/ 17 h 25"/>
                <a:gd name="T20" fmla="*/ 33 w 58"/>
                <a:gd name="T21" fmla="*/ 21 h 25"/>
                <a:gd name="T22" fmla="*/ 39 w 58"/>
                <a:gd name="T23" fmla="*/ 22 h 25"/>
                <a:gd name="T24" fmla="*/ 41 w 58"/>
                <a:gd name="T25" fmla="*/ 13 h 25"/>
                <a:gd name="T26" fmla="*/ 51 w 58"/>
                <a:gd name="T27" fmla="*/ 10 h 25"/>
                <a:gd name="T28" fmla="*/ 50 w 58"/>
                <a:gd name="T29" fmla="*/ 14 h 25"/>
                <a:gd name="T30" fmla="*/ 47 w 58"/>
                <a:gd name="T31" fmla="*/ 13 h 25"/>
                <a:gd name="T32" fmla="*/ 43 w 58"/>
                <a:gd name="T33" fmla="*/ 19 h 25"/>
                <a:gd name="T34" fmla="*/ 51 w 58"/>
                <a:gd name="T35" fmla="*/ 20 h 25"/>
                <a:gd name="T36" fmla="*/ 48 w 58"/>
                <a:gd name="T37" fmla="*/ 17 h 25"/>
                <a:gd name="T38" fmla="*/ 58 w 58"/>
                <a:gd name="T39" fmla="*/ 11 h 25"/>
                <a:gd name="T40" fmla="*/ 55 w 58"/>
                <a:gd name="T41" fmla="*/ 2 h 25"/>
                <a:gd name="T42" fmla="*/ 50 w 58"/>
                <a:gd name="T43" fmla="*/ 2 h 25"/>
                <a:gd name="T44" fmla="*/ 51 w 58"/>
                <a:gd name="T45" fmla="*/ 6 h 25"/>
                <a:gd name="T46" fmla="*/ 48 w 58"/>
                <a:gd name="T47" fmla="*/ 9 h 25"/>
                <a:gd name="T48" fmla="*/ 30 w 58"/>
                <a:gd name="T49" fmla="*/ 13 h 25"/>
                <a:gd name="T50" fmla="*/ 20 w 58"/>
                <a:gd name="T51" fmla="*/ 10 h 25"/>
                <a:gd name="T52" fmla="*/ 6 w 5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25">
                  <a:moveTo>
                    <a:pt x="6" y="23"/>
                  </a:moveTo>
                  <a:cubicBezTo>
                    <a:pt x="6" y="21"/>
                    <a:pt x="3" y="19"/>
                    <a:pt x="1" y="19"/>
                  </a:cubicBezTo>
                  <a:cubicBezTo>
                    <a:pt x="0" y="21"/>
                    <a:pt x="1" y="22"/>
                    <a:pt x="1" y="23"/>
                  </a:cubicBezTo>
                  <a:cubicBezTo>
                    <a:pt x="6" y="25"/>
                    <a:pt x="11" y="23"/>
                    <a:pt x="16" y="24"/>
                  </a:cubicBezTo>
                  <a:cubicBezTo>
                    <a:pt x="18" y="22"/>
                    <a:pt x="17" y="21"/>
                    <a:pt x="18" y="19"/>
                  </a:cubicBezTo>
                  <a:cubicBezTo>
                    <a:pt x="21" y="20"/>
                    <a:pt x="25" y="22"/>
                    <a:pt x="28" y="21"/>
                  </a:cubicBezTo>
                  <a:cubicBezTo>
                    <a:pt x="24" y="17"/>
                    <a:pt x="31" y="16"/>
                    <a:pt x="32" y="18"/>
                  </a:cubicBezTo>
                  <a:cubicBezTo>
                    <a:pt x="33" y="16"/>
                    <a:pt x="33" y="16"/>
                    <a:pt x="35" y="12"/>
                  </a:cubicBezTo>
                  <a:cubicBezTo>
                    <a:pt x="36" y="12"/>
                    <a:pt x="39" y="13"/>
                    <a:pt x="39" y="15"/>
                  </a:cubicBezTo>
                  <a:cubicBezTo>
                    <a:pt x="37" y="18"/>
                    <a:pt x="35" y="16"/>
                    <a:pt x="33" y="17"/>
                  </a:cubicBezTo>
                  <a:cubicBezTo>
                    <a:pt x="36" y="18"/>
                    <a:pt x="34" y="20"/>
                    <a:pt x="33" y="21"/>
                  </a:cubicBezTo>
                  <a:cubicBezTo>
                    <a:pt x="35" y="23"/>
                    <a:pt x="37" y="22"/>
                    <a:pt x="39" y="22"/>
                  </a:cubicBezTo>
                  <a:cubicBezTo>
                    <a:pt x="40" y="19"/>
                    <a:pt x="41" y="16"/>
                    <a:pt x="41" y="13"/>
                  </a:cubicBezTo>
                  <a:cubicBezTo>
                    <a:pt x="44" y="12"/>
                    <a:pt x="47" y="10"/>
                    <a:pt x="51" y="10"/>
                  </a:cubicBezTo>
                  <a:cubicBezTo>
                    <a:pt x="50" y="12"/>
                    <a:pt x="51" y="13"/>
                    <a:pt x="50" y="14"/>
                  </a:cubicBezTo>
                  <a:cubicBezTo>
                    <a:pt x="48" y="13"/>
                    <a:pt x="48" y="13"/>
                    <a:pt x="47" y="13"/>
                  </a:cubicBezTo>
                  <a:cubicBezTo>
                    <a:pt x="43" y="15"/>
                    <a:pt x="45" y="17"/>
                    <a:pt x="43" y="19"/>
                  </a:cubicBezTo>
                  <a:cubicBezTo>
                    <a:pt x="46" y="20"/>
                    <a:pt x="49" y="23"/>
                    <a:pt x="51" y="20"/>
                  </a:cubicBezTo>
                  <a:cubicBezTo>
                    <a:pt x="50" y="19"/>
                    <a:pt x="47" y="18"/>
                    <a:pt x="48" y="17"/>
                  </a:cubicBezTo>
                  <a:cubicBezTo>
                    <a:pt x="52" y="18"/>
                    <a:pt x="54" y="14"/>
                    <a:pt x="58" y="11"/>
                  </a:cubicBezTo>
                  <a:cubicBezTo>
                    <a:pt x="57" y="8"/>
                    <a:pt x="54" y="5"/>
                    <a:pt x="55" y="2"/>
                  </a:cubicBezTo>
                  <a:cubicBezTo>
                    <a:pt x="53" y="2"/>
                    <a:pt x="52" y="0"/>
                    <a:pt x="50" y="2"/>
                  </a:cubicBezTo>
                  <a:cubicBezTo>
                    <a:pt x="50" y="3"/>
                    <a:pt x="51" y="5"/>
                    <a:pt x="51" y="6"/>
                  </a:cubicBezTo>
                  <a:cubicBezTo>
                    <a:pt x="50" y="8"/>
                    <a:pt x="49" y="7"/>
                    <a:pt x="48" y="9"/>
                  </a:cubicBezTo>
                  <a:cubicBezTo>
                    <a:pt x="43" y="6"/>
                    <a:pt x="35" y="8"/>
                    <a:pt x="30" y="13"/>
                  </a:cubicBezTo>
                  <a:cubicBezTo>
                    <a:pt x="27" y="9"/>
                    <a:pt x="21" y="15"/>
                    <a:pt x="20" y="10"/>
                  </a:cubicBezTo>
                  <a:cubicBezTo>
                    <a:pt x="22" y="17"/>
                    <a:pt x="10" y="20"/>
                    <a:pt x="6" y="23"/>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4" name="Freeform 57"/>
            <p:cNvSpPr>
              <a:spLocks/>
            </p:cNvSpPr>
            <p:nvPr/>
          </p:nvSpPr>
          <p:spPr bwMode="auto">
            <a:xfrm>
              <a:off x="6824663" y="3265488"/>
              <a:ext cx="28575" cy="33338"/>
            </a:xfrm>
            <a:custGeom>
              <a:avLst/>
              <a:gdLst>
                <a:gd name="T0" fmla="*/ 0 w 9"/>
                <a:gd name="T1" fmla="*/ 7 h 10"/>
                <a:gd name="T2" fmla="*/ 9 w 9"/>
                <a:gd name="T3" fmla="*/ 3 h 10"/>
                <a:gd name="T4" fmla="*/ 2 w 9"/>
                <a:gd name="T5" fmla="*/ 0 h 10"/>
                <a:gd name="T6" fmla="*/ 0 w 9"/>
                <a:gd name="T7" fmla="*/ 7 h 10"/>
              </a:gdLst>
              <a:ahLst/>
              <a:cxnLst>
                <a:cxn ang="0">
                  <a:pos x="T0" y="T1"/>
                </a:cxn>
                <a:cxn ang="0">
                  <a:pos x="T2" y="T3"/>
                </a:cxn>
                <a:cxn ang="0">
                  <a:pos x="T4" y="T5"/>
                </a:cxn>
                <a:cxn ang="0">
                  <a:pos x="T6" y="T7"/>
                </a:cxn>
              </a:cxnLst>
              <a:rect l="0" t="0" r="r" b="b"/>
              <a:pathLst>
                <a:path w="9" h="10">
                  <a:moveTo>
                    <a:pt x="0" y="7"/>
                  </a:moveTo>
                  <a:cubicBezTo>
                    <a:pt x="3" y="10"/>
                    <a:pt x="7" y="5"/>
                    <a:pt x="9" y="3"/>
                  </a:cubicBezTo>
                  <a:cubicBezTo>
                    <a:pt x="6" y="3"/>
                    <a:pt x="3" y="0"/>
                    <a:pt x="2" y="0"/>
                  </a:cubicBezTo>
                  <a:cubicBezTo>
                    <a:pt x="3" y="3"/>
                    <a:pt x="0" y="4"/>
                    <a:pt x="0" y="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5" name="Freeform 58"/>
            <p:cNvSpPr>
              <a:spLocks/>
            </p:cNvSpPr>
            <p:nvPr/>
          </p:nvSpPr>
          <p:spPr bwMode="auto">
            <a:xfrm>
              <a:off x="6707188" y="3354388"/>
              <a:ext cx="30163" cy="17463"/>
            </a:xfrm>
            <a:custGeom>
              <a:avLst/>
              <a:gdLst>
                <a:gd name="T0" fmla="*/ 7 w 9"/>
                <a:gd name="T1" fmla="*/ 2 h 5"/>
                <a:gd name="T2" fmla="*/ 0 w 9"/>
                <a:gd name="T3" fmla="*/ 4 h 5"/>
                <a:gd name="T4" fmla="*/ 9 w 9"/>
                <a:gd name="T5" fmla="*/ 5 h 5"/>
                <a:gd name="T6" fmla="*/ 7 w 9"/>
                <a:gd name="T7" fmla="*/ 2 h 5"/>
              </a:gdLst>
              <a:ahLst/>
              <a:cxnLst>
                <a:cxn ang="0">
                  <a:pos x="T0" y="T1"/>
                </a:cxn>
                <a:cxn ang="0">
                  <a:pos x="T2" y="T3"/>
                </a:cxn>
                <a:cxn ang="0">
                  <a:pos x="T4" y="T5"/>
                </a:cxn>
                <a:cxn ang="0">
                  <a:pos x="T6" y="T7"/>
                </a:cxn>
              </a:cxnLst>
              <a:rect l="0" t="0" r="r" b="b"/>
              <a:pathLst>
                <a:path w="9" h="5">
                  <a:moveTo>
                    <a:pt x="7" y="2"/>
                  </a:moveTo>
                  <a:cubicBezTo>
                    <a:pt x="5" y="4"/>
                    <a:pt x="1" y="0"/>
                    <a:pt x="0" y="4"/>
                  </a:cubicBezTo>
                  <a:cubicBezTo>
                    <a:pt x="4" y="4"/>
                    <a:pt x="6" y="4"/>
                    <a:pt x="9" y="5"/>
                  </a:cubicBezTo>
                  <a:cubicBezTo>
                    <a:pt x="9" y="4"/>
                    <a:pt x="8" y="3"/>
                    <a:pt x="7" y="2"/>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6" name="Freeform 59"/>
            <p:cNvSpPr>
              <a:spLocks/>
            </p:cNvSpPr>
            <p:nvPr/>
          </p:nvSpPr>
          <p:spPr bwMode="auto">
            <a:xfrm>
              <a:off x="6446838" y="3406776"/>
              <a:ext cx="23813" cy="33338"/>
            </a:xfrm>
            <a:custGeom>
              <a:avLst/>
              <a:gdLst>
                <a:gd name="T0" fmla="*/ 5 w 7"/>
                <a:gd name="T1" fmla="*/ 1 h 10"/>
                <a:gd name="T2" fmla="*/ 2 w 7"/>
                <a:gd name="T3" fmla="*/ 1 h 10"/>
                <a:gd name="T4" fmla="*/ 3 w 7"/>
                <a:gd name="T5" fmla="*/ 9 h 10"/>
                <a:gd name="T6" fmla="*/ 2 w 7"/>
                <a:gd name="T7" fmla="*/ 9 h 10"/>
                <a:gd name="T8" fmla="*/ 7 w 7"/>
                <a:gd name="T9" fmla="*/ 8 h 10"/>
                <a:gd name="T10" fmla="*/ 5 w 7"/>
                <a:gd name="T11" fmla="*/ 1 h 10"/>
              </a:gdLst>
              <a:ahLst/>
              <a:cxnLst>
                <a:cxn ang="0">
                  <a:pos x="T0" y="T1"/>
                </a:cxn>
                <a:cxn ang="0">
                  <a:pos x="T2" y="T3"/>
                </a:cxn>
                <a:cxn ang="0">
                  <a:pos x="T4" y="T5"/>
                </a:cxn>
                <a:cxn ang="0">
                  <a:pos x="T6" y="T7"/>
                </a:cxn>
                <a:cxn ang="0">
                  <a:pos x="T8" y="T9"/>
                </a:cxn>
                <a:cxn ang="0">
                  <a:pos x="T10" y="T11"/>
                </a:cxn>
              </a:cxnLst>
              <a:rect l="0" t="0" r="r" b="b"/>
              <a:pathLst>
                <a:path w="7" h="10">
                  <a:moveTo>
                    <a:pt x="5" y="1"/>
                  </a:moveTo>
                  <a:cubicBezTo>
                    <a:pt x="4" y="0"/>
                    <a:pt x="3" y="1"/>
                    <a:pt x="2" y="1"/>
                  </a:cubicBezTo>
                  <a:cubicBezTo>
                    <a:pt x="0" y="4"/>
                    <a:pt x="3" y="6"/>
                    <a:pt x="3" y="9"/>
                  </a:cubicBezTo>
                  <a:cubicBezTo>
                    <a:pt x="2" y="9"/>
                    <a:pt x="2" y="9"/>
                    <a:pt x="2" y="9"/>
                  </a:cubicBezTo>
                  <a:cubicBezTo>
                    <a:pt x="4" y="10"/>
                    <a:pt x="6" y="9"/>
                    <a:pt x="7" y="8"/>
                  </a:cubicBezTo>
                  <a:cubicBezTo>
                    <a:pt x="4" y="6"/>
                    <a:pt x="5" y="4"/>
                    <a:pt x="5" y="1"/>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7" name="Freeform 60"/>
            <p:cNvSpPr>
              <a:spLocks/>
            </p:cNvSpPr>
            <p:nvPr/>
          </p:nvSpPr>
          <p:spPr bwMode="auto">
            <a:xfrm>
              <a:off x="5927726" y="3430588"/>
              <a:ext cx="103188" cy="52388"/>
            </a:xfrm>
            <a:custGeom>
              <a:avLst/>
              <a:gdLst>
                <a:gd name="T0" fmla="*/ 30 w 32"/>
                <a:gd name="T1" fmla="*/ 5 h 16"/>
                <a:gd name="T2" fmla="*/ 28 w 32"/>
                <a:gd name="T3" fmla="*/ 5 h 16"/>
                <a:gd name="T4" fmla="*/ 28 w 32"/>
                <a:gd name="T5" fmla="*/ 1 h 16"/>
                <a:gd name="T6" fmla="*/ 25 w 32"/>
                <a:gd name="T7" fmla="*/ 7 h 16"/>
                <a:gd name="T8" fmla="*/ 18 w 32"/>
                <a:gd name="T9" fmla="*/ 8 h 16"/>
                <a:gd name="T10" fmla="*/ 17 w 32"/>
                <a:gd name="T11" fmla="*/ 6 h 16"/>
                <a:gd name="T12" fmla="*/ 13 w 32"/>
                <a:gd name="T13" fmla="*/ 7 h 16"/>
                <a:gd name="T14" fmla="*/ 14 w 32"/>
                <a:gd name="T15" fmla="*/ 4 h 16"/>
                <a:gd name="T16" fmla="*/ 22 w 32"/>
                <a:gd name="T17" fmla="*/ 1 h 16"/>
                <a:gd name="T18" fmla="*/ 14 w 32"/>
                <a:gd name="T19" fmla="*/ 0 h 16"/>
                <a:gd name="T20" fmla="*/ 0 w 32"/>
                <a:gd name="T21" fmla="*/ 14 h 16"/>
                <a:gd name="T22" fmla="*/ 5 w 32"/>
                <a:gd name="T23" fmla="*/ 14 h 16"/>
                <a:gd name="T24" fmla="*/ 12 w 32"/>
                <a:gd name="T25" fmla="*/ 10 h 16"/>
                <a:gd name="T26" fmla="*/ 13 w 32"/>
                <a:gd name="T27" fmla="*/ 14 h 16"/>
                <a:gd name="T28" fmla="*/ 14 w 32"/>
                <a:gd name="T29" fmla="*/ 15 h 16"/>
                <a:gd name="T30" fmla="*/ 19 w 32"/>
                <a:gd name="T31" fmla="*/ 9 h 16"/>
                <a:gd name="T32" fmla="*/ 18 w 32"/>
                <a:gd name="T33" fmla="*/ 15 h 16"/>
                <a:gd name="T34" fmla="*/ 26 w 32"/>
                <a:gd name="T35" fmla="*/ 11 h 16"/>
                <a:gd name="T36" fmla="*/ 25 w 32"/>
                <a:gd name="T37" fmla="*/ 7 h 16"/>
                <a:gd name="T38" fmla="*/ 27 w 32"/>
                <a:gd name="T39" fmla="*/ 9 h 16"/>
                <a:gd name="T40" fmla="*/ 30 w 32"/>
                <a:gd name="T4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6">
                  <a:moveTo>
                    <a:pt x="30" y="5"/>
                  </a:moveTo>
                  <a:cubicBezTo>
                    <a:pt x="30" y="6"/>
                    <a:pt x="29" y="6"/>
                    <a:pt x="28" y="5"/>
                  </a:cubicBezTo>
                  <a:cubicBezTo>
                    <a:pt x="27" y="4"/>
                    <a:pt x="30" y="2"/>
                    <a:pt x="28" y="1"/>
                  </a:cubicBezTo>
                  <a:cubicBezTo>
                    <a:pt x="25" y="2"/>
                    <a:pt x="27" y="5"/>
                    <a:pt x="25" y="7"/>
                  </a:cubicBezTo>
                  <a:cubicBezTo>
                    <a:pt x="22" y="6"/>
                    <a:pt x="21" y="9"/>
                    <a:pt x="18" y="8"/>
                  </a:cubicBezTo>
                  <a:cubicBezTo>
                    <a:pt x="19" y="7"/>
                    <a:pt x="18" y="7"/>
                    <a:pt x="17" y="6"/>
                  </a:cubicBezTo>
                  <a:cubicBezTo>
                    <a:pt x="16" y="7"/>
                    <a:pt x="15" y="8"/>
                    <a:pt x="13" y="7"/>
                  </a:cubicBezTo>
                  <a:cubicBezTo>
                    <a:pt x="12" y="6"/>
                    <a:pt x="13" y="5"/>
                    <a:pt x="14" y="4"/>
                  </a:cubicBezTo>
                  <a:cubicBezTo>
                    <a:pt x="17" y="6"/>
                    <a:pt x="19" y="2"/>
                    <a:pt x="22" y="1"/>
                  </a:cubicBezTo>
                  <a:cubicBezTo>
                    <a:pt x="19" y="0"/>
                    <a:pt x="17" y="0"/>
                    <a:pt x="14" y="0"/>
                  </a:cubicBezTo>
                  <a:cubicBezTo>
                    <a:pt x="11" y="7"/>
                    <a:pt x="3" y="5"/>
                    <a:pt x="0" y="14"/>
                  </a:cubicBezTo>
                  <a:cubicBezTo>
                    <a:pt x="2" y="13"/>
                    <a:pt x="3" y="14"/>
                    <a:pt x="5" y="14"/>
                  </a:cubicBezTo>
                  <a:cubicBezTo>
                    <a:pt x="6" y="11"/>
                    <a:pt x="9" y="9"/>
                    <a:pt x="12" y="10"/>
                  </a:cubicBezTo>
                  <a:cubicBezTo>
                    <a:pt x="14" y="11"/>
                    <a:pt x="10" y="13"/>
                    <a:pt x="13" y="14"/>
                  </a:cubicBezTo>
                  <a:cubicBezTo>
                    <a:pt x="13" y="14"/>
                    <a:pt x="14" y="14"/>
                    <a:pt x="14" y="15"/>
                  </a:cubicBezTo>
                  <a:cubicBezTo>
                    <a:pt x="17" y="12"/>
                    <a:pt x="17" y="10"/>
                    <a:pt x="19" y="9"/>
                  </a:cubicBezTo>
                  <a:cubicBezTo>
                    <a:pt x="21" y="11"/>
                    <a:pt x="18" y="14"/>
                    <a:pt x="18" y="15"/>
                  </a:cubicBezTo>
                  <a:cubicBezTo>
                    <a:pt x="21" y="16"/>
                    <a:pt x="23" y="13"/>
                    <a:pt x="26" y="11"/>
                  </a:cubicBezTo>
                  <a:cubicBezTo>
                    <a:pt x="24" y="10"/>
                    <a:pt x="24" y="9"/>
                    <a:pt x="25" y="7"/>
                  </a:cubicBezTo>
                  <a:cubicBezTo>
                    <a:pt x="26" y="8"/>
                    <a:pt x="26" y="9"/>
                    <a:pt x="27" y="9"/>
                  </a:cubicBezTo>
                  <a:cubicBezTo>
                    <a:pt x="28" y="7"/>
                    <a:pt x="32" y="6"/>
                    <a:pt x="30" y="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8" name="Freeform 61"/>
            <p:cNvSpPr>
              <a:spLocks/>
            </p:cNvSpPr>
            <p:nvPr/>
          </p:nvSpPr>
          <p:spPr bwMode="auto">
            <a:xfrm>
              <a:off x="5422901" y="3487738"/>
              <a:ext cx="80963" cy="65088"/>
            </a:xfrm>
            <a:custGeom>
              <a:avLst/>
              <a:gdLst>
                <a:gd name="T0" fmla="*/ 23 w 25"/>
                <a:gd name="T1" fmla="*/ 0 h 20"/>
                <a:gd name="T2" fmla="*/ 13 w 25"/>
                <a:gd name="T3" fmla="*/ 4 h 20"/>
                <a:gd name="T4" fmla="*/ 9 w 25"/>
                <a:gd name="T5" fmla="*/ 2 h 20"/>
                <a:gd name="T6" fmla="*/ 0 w 25"/>
                <a:gd name="T7" fmla="*/ 12 h 20"/>
                <a:gd name="T8" fmla="*/ 3 w 25"/>
                <a:gd name="T9" fmla="*/ 20 h 20"/>
                <a:gd name="T10" fmla="*/ 16 w 25"/>
                <a:gd name="T11" fmla="*/ 17 h 20"/>
                <a:gd name="T12" fmla="*/ 12 w 25"/>
                <a:gd name="T13" fmla="*/ 10 h 20"/>
                <a:gd name="T14" fmla="*/ 10 w 25"/>
                <a:gd name="T15" fmla="*/ 14 h 20"/>
                <a:gd name="T16" fmla="*/ 5 w 25"/>
                <a:gd name="T17" fmla="*/ 10 h 20"/>
                <a:gd name="T18" fmla="*/ 12 w 25"/>
                <a:gd name="T19" fmla="*/ 10 h 20"/>
                <a:gd name="T20" fmla="*/ 13 w 25"/>
                <a:gd name="T21" fmla="*/ 5 h 20"/>
                <a:gd name="T22" fmla="*/ 18 w 25"/>
                <a:gd name="T23" fmla="*/ 7 h 20"/>
                <a:gd name="T24" fmla="*/ 20 w 25"/>
                <a:gd name="T25" fmla="*/ 4 h 20"/>
                <a:gd name="T26" fmla="*/ 23 w 25"/>
                <a:gd name="T27" fmla="*/ 5 h 20"/>
                <a:gd name="T28" fmla="*/ 23 w 2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0">
                  <a:moveTo>
                    <a:pt x="23" y="0"/>
                  </a:moveTo>
                  <a:cubicBezTo>
                    <a:pt x="20" y="2"/>
                    <a:pt x="16" y="0"/>
                    <a:pt x="13" y="4"/>
                  </a:cubicBezTo>
                  <a:cubicBezTo>
                    <a:pt x="12" y="3"/>
                    <a:pt x="11" y="3"/>
                    <a:pt x="9" y="2"/>
                  </a:cubicBezTo>
                  <a:cubicBezTo>
                    <a:pt x="5" y="5"/>
                    <a:pt x="2" y="6"/>
                    <a:pt x="0" y="12"/>
                  </a:cubicBezTo>
                  <a:cubicBezTo>
                    <a:pt x="2" y="14"/>
                    <a:pt x="2" y="17"/>
                    <a:pt x="3" y="20"/>
                  </a:cubicBezTo>
                  <a:cubicBezTo>
                    <a:pt x="6" y="14"/>
                    <a:pt x="12" y="20"/>
                    <a:pt x="16" y="17"/>
                  </a:cubicBezTo>
                  <a:cubicBezTo>
                    <a:pt x="16" y="15"/>
                    <a:pt x="14" y="12"/>
                    <a:pt x="12" y="10"/>
                  </a:cubicBezTo>
                  <a:cubicBezTo>
                    <a:pt x="12" y="11"/>
                    <a:pt x="11" y="12"/>
                    <a:pt x="10" y="14"/>
                  </a:cubicBezTo>
                  <a:cubicBezTo>
                    <a:pt x="7" y="13"/>
                    <a:pt x="6" y="11"/>
                    <a:pt x="5" y="10"/>
                  </a:cubicBezTo>
                  <a:cubicBezTo>
                    <a:pt x="7" y="8"/>
                    <a:pt x="9" y="8"/>
                    <a:pt x="12" y="10"/>
                  </a:cubicBezTo>
                  <a:cubicBezTo>
                    <a:pt x="14" y="8"/>
                    <a:pt x="13" y="7"/>
                    <a:pt x="13" y="5"/>
                  </a:cubicBezTo>
                  <a:cubicBezTo>
                    <a:pt x="15" y="7"/>
                    <a:pt x="16" y="5"/>
                    <a:pt x="18" y="7"/>
                  </a:cubicBezTo>
                  <a:cubicBezTo>
                    <a:pt x="19" y="6"/>
                    <a:pt x="19" y="5"/>
                    <a:pt x="20" y="4"/>
                  </a:cubicBezTo>
                  <a:cubicBezTo>
                    <a:pt x="21" y="4"/>
                    <a:pt x="22" y="4"/>
                    <a:pt x="23" y="5"/>
                  </a:cubicBezTo>
                  <a:cubicBezTo>
                    <a:pt x="25" y="4"/>
                    <a:pt x="25" y="2"/>
                    <a:pt x="23"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9" name="Freeform 62"/>
            <p:cNvSpPr>
              <a:spLocks noEditPoints="1"/>
            </p:cNvSpPr>
            <p:nvPr/>
          </p:nvSpPr>
          <p:spPr bwMode="auto">
            <a:xfrm>
              <a:off x="5465763" y="3446463"/>
              <a:ext cx="249238" cy="90488"/>
            </a:xfrm>
            <a:custGeom>
              <a:avLst/>
              <a:gdLst>
                <a:gd name="T0" fmla="*/ 60 w 77"/>
                <a:gd name="T1" fmla="*/ 9 h 27"/>
                <a:gd name="T2" fmla="*/ 61 w 77"/>
                <a:gd name="T3" fmla="*/ 15 h 27"/>
                <a:gd name="T4" fmla="*/ 48 w 77"/>
                <a:gd name="T5" fmla="*/ 19 h 27"/>
                <a:gd name="T6" fmla="*/ 47 w 77"/>
                <a:gd name="T7" fmla="*/ 17 h 27"/>
                <a:gd name="T8" fmla="*/ 53 w 77"/>
                <a:gd name="T9" fmla="*/ 12 h 27"/>
                <a:gd name="T10" fmla="*/ 55 w 77"/>
                <a:gd name="T11" fmla="*/ 16 h 27"/>
                <a:gd name="T12" fmla="*/ 56 w 77"/>
                <a:gd name="T13" fmla="*/ 8 h 27"/>
                <a:gd name="T14" fmla="*/ 48 w 77"/>
                <a:gd name="T15" fmla="*/ 12 h 27"/>
                <a:gd name="T16" fmla="*/ 45 w 77"/>
                <a:gd name="T17" fmla="*/ 10 h 27"/>
                <a:gd name="T18" fmla="*/ 40 w 77"/>
                <a:gd name="T19" fmla="*/ 14 h 27"/>
                <a:gd name="T20" fmla="*/ 35 w 77"/>
                <a:gd name="T21" fmla="*/ 9 h 27"/>
                <a:gd name="T22" fmla="*/ 27 w 77"/>
                <a:gd name="T23" fmla="*/ 12 h 27"/>
                <a:gd name="T24" fmla="*/ 26 w 77"/>
                <a:gd name="T25" fmla="*/ 17 h 27"/>
                <a:gd name="T26" fmla="*/ 22 w 77"/>
                <a:gd name="T27" fmla="*/ 18 h 27"/>
                <a:gd name="T28" fmla="*/ 22 w 77"/>
                <a:gd name="T29" fmla="*/ 12 h 27"/>
                <a:gd name="T30" fmla="*/ 14 w 77"/>
                <a:gd name="T31" fmla="*/ 17 h 27"/>
                <a:gd name="T32" fmla="*/ 10 w 77"/>
                <a:gd name="T33" fmla="*/ 17 h 27"/>
                <a:gd name="T34" fmla="*/ 8 w 77"/>
                <a:gd name="T35" fmla="*/ 20 h 27"/>
                <a:gd name="T36" fmla="*/ 4 w 77"/>
                <a:gd name="T37" fmla="*/ 23 h 27"/>
                <a:gd name="T38" fmla="*/ 8 w 77"/>
                <a:gd name="T39" fmla="*/ 21 h 27"/>
                <a:gd name="T40" fmla="*/ 9 w 77"/>
                <a:gd name="T41" fmla="*/ 23 h 27"/>
                <a:gd name="T42" fmla="*/ 18 w 77"/>
                <a:gd name="T43" fmla="*/ 21 h 27"/>
                <a:gd name="T44" fmla="*/ 18 w 77"/>
                <a:gd name="T45" fmla="*/ 27 h 27"/>
                <a:gd name="T46" fmla="*/ 29 w 77"/>
                <a:gd name="T47" fmla="*/ 25 h 27"/>
                <a:gd name="T48" fmla="*/ 37 w 77"/>
                <a:gd name="T49" fmla="*/ 20 h 27"/>
                <a:gd name="T50" fmla="*/ 41 w 77"/>
                <a:gd name="T51" fmla="*/ 16 h 27"/>
                <a:gd name="T52" fmla="*/ 46 w 77"/>
                <a:gd name="T53" fmla="*/ 18 h 27"/>
                <a:gd name="T54" fmla="*/ 46 w 77"/>
                <a:gd name="T55" fmla="*/ 24 h 27"/>
                <a:gd name="T56" fmla="*/ 58 w 77"/>
                <a:gd name="T57" fmla="*/ 21 h 27"/>
                <a:gd name="T58" fmla="*/ 62 w 77"/>
                <a:gd name="T59" fmla="*/ 17 h 27"/>
                <a:gd name="T60" fmla="*/ 64 w 77"/>
                <a:gd name="T61" fmla="*/ 21 h 27"/>
                <a:gd name="T62" fmla="*/ 68 w 77"/>
                <a:gd name="T63" fmla="*/ 16 h 27"/>
                <a:gd name="T64" fmla="*/ 73 w 77"/>
                <a:gd name="T65" fmla="*/ 17 h 27"/>
                <a:gd name="T66" fmla="*/ 72 w 77"/>
                <a:gd name="T67" fmla="*/ 21 h 27"/>
                <a:gd name="T68" fmla="*/ 75 w 77"/>
                <a:gd name="T69" fmla="*/ 22 h 27"/>
                <a:gd name="T70" fmla="*/ 77 w 77"/>
                <a:gd name="T71" fmla="*/ 18 h 27"/>
                <a:gd name="T72" fmla="*/ 60 w 77"/>
                <a:gd name="T73" fmla="*/ 9 h 27"/>
                <a:gd name="T74" fmla="*/ 26 w 77"/>
                <a:gd name="T75" fmla="*/ 21 h 27"/>
                <a:gd name="T76" fmla="*/ 28 w 77"/>
                <a:gd name="T77" fmla="*/ 23 h 27"/>
                <a:gd name="T78" fmla="*/ 26 w 77"/>
                <a:gd name="T79" fmla="*/ 21 h 27"/>
                <a:gd name="T80" fmla="*/ 66 w 77"/>
                <a:gd name="T81" fmla="*/ 15 h 27"/>
                <a:gd name="T82" fmla="*/ 66 w 77"/>
                <a:gd name="T83" fmla="*/ 10 h 27"/>
                <a:gd name="T84" fmla="*/ 66 w 77"/>
                <a:gd name="T8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27">
                  <a:moveTo>
                    <a:pt x="60" y="9"/>
                  </a:moveTo>
                  <a:cubicBezTo>
                    <a:pt x="60" y="11"/>
                    <a:pt x="61" y="13"/>
                    <a:pt x="61" y="15"/>
                  </a:cubicBezTo>
                  <a:cubicBezTo>
                    <a:pt x="57" y="17"/>
                    <a:pt x="53" y="18"/>
                    <a:pt x="48" y="19"/>
                  </a:cubicBezTo>
                  <a:cubicBezTo>
                    <a:pt x="48" y="19"/>
                    <a:pt x="46" y="18"/>
                    <a:pt x="47" y="17"/>
                  </a:cubicBezTo>
                  <a:cubicBezTo>
                    <a:pt x="49" y="16"/>
                    <a:pt x="51" y="13"/>
                    <a:pt x="53" y="12"/>
                  </a:cubicBezTo>
                  <a:cubicBezTo>
                    <a:pt x="54" y="13"/>
                    <a:pt x="53" y="15"/>
                    <a:pt x="55" y="16"/>
                  </a:cubicBezTo>
                  <a:cubicBezTo>
                    <a:pt x="58" y="14"/>
                    <a:pt x="57" y="10"/>
                    <a:pt x="56" y="8"/>
                  </a:cubicBezTo>
                  <a:cubicBezTo>
                    <a:pt x="53" y="6"/>
                    <a:pt x="50" y="8"/>
                    <a:pt x="48" y="12"/>
                  </a:cubicBezTo>
                  <a:cubicBezTo>
                    <a:pt x="47" y="11"/>
                    <a:pt x="46" y="10"/>
                    <a:pt x="45" y="10"/>
                  </a:cubicBezTo>
                  <a:cubicBezTo>
                    <a:pt x="44" y="12"/>
                    <a:pt x="43" y="15"/>
                    <a:pt x="40" y="14"/>
                  </a:cubicBezTo>
                  <a:cubicBezTo>
                    <a:pt x="41" y="12"/>
                    <a:pt x="37" y="12"/>
                    <a:pt x="35" y="9"/>
                  </a:cubicBezTo>
                  <a:cubicBezTo>
                    <a:pt x="32" y="11"/>
                    <a:pt x="30" y="9"/>
                    <a:pt x="27" y="12"/>
                  </a:cubicBezTo>
                  <a:cubicBezTo>
                    <a:pt x="25" y="14"/>
                    <a:pt x="28" y="15"/>
                    <a:pt x="26" y="17"/>
                  </a:cubicBezTo>
                  <a:cubicBezTo>
                    <a:pt x="25" y="18"/>
                    <a:pt x="24" y="20"/>
                    <a:pt x="22" y="18"/>
                  </a:cubicBezTo>
                  <a:cubicBezTo>
                    <a:pt x="24" y="15"/>
                    <a:pt x="24" y="13"/>
                    <a:pt x="22" y="12"/>
                  </a:cubicBezTo>
                  <a:cubicBezTo>
                    <a:pt x="20" y="16"/>
                    <a:pt x="17" y="13"/>
                    <a:pt x="14" y="17"/>
                  </a:cubicBezTo>
                  <a:cubicBezTo>
                    <a:pt x="12" y="15"/>
                    <a:pt x="12" y="17"/>
                    <a:pt x="10" y="17"/>
                  </a:cubicBezTo>
                  <a:cubicBezTo>
                    <a:pt x="9" y="18"/>
                    <a:pt x="8" y="19"/>
                    <a:pt x="8" y="20"/>
                  </a:cubicBezTo>
                  <a:cubicBezTo>
                    <a:pt x="6" y="19"/>
                    <a:pt x="0" y="21"/>
                    <a:pt x="4" y="23"/>
                  </a:cubicBezTo>
                  <a:cubicBezTo>
                    <a:pt x="6" y="23"/>
                    <a:pt x="5" y="21"/>
                    <a:pt x="8" y="21"/>
                  </a:cubicBezTo>
                  <a:cubicBezTo>
                    <a:pt x="8" y="22"/>
                    <a:pt x="8" y="23"/>
                    <a:pt x="9" y="23"/>
                  </a:cubicBezTo>
                  <a:cubicBezTo>
                    <a:pt x="12" y="22"/>
                    <a:pt x="15" y="17"/>
                    <a:pt x="18" y="21"/>
                  </a:cubicBezTo>
                  <a:cubicBezTo>
                    <a:pt x="17" y="24"/>
                    <a:pt x="19" y="25"/>
                    <a:pt x="18" y="27"/>
                  </a:cubicBezTo>
                  <a:cubicBezTo>
                    <a:pt x="22" y="25"/>
                    <a:pt x="26" y="27"/>
                    <a:pt x="29" y="25"/>
                  </a:cubicBezTo>
                  <a:cubicBezTo>
                    <a:pt x="31" y="23"/>
                    <a:pt x="35" y="18"/>
                    <a:pt x="37" y="20"/>
                  </a:cubicBezTo>
                  <a:cubicBezTo>
                    <a:pt x="38" y="19"/>
                    <a:pt x="39" y="17"/>
                    <a:pt x="41" y="16"/>
                  </a:cubicBezTo>
                  <a:cubicBezTo>
                    <a:pt x="42" y="17"/>
                    <a:pt x="44" y="17"/>
                    <a:pt x="46" y="18"/>
                  </a:cubicBezTo>
                  <a:cubicBezTo>
                    <a:pt x="45" y="20"/>
                    <a:pt x="46" y="22"/>
                    <a:pt x="46" y="24"/>
                  </a:cubicBezTo>
                  <a:cubicBezTo>
                    <a:pt x="50" y="22"/>
                    <a:pt x="54" y="22"/>
                    <a:pt x="58" y="21"/>
                  </a:cubicBezTo>
                  <a:cubicBezTo>
                    <a:pt x="58" y="19"/>
                    <a:pt x="61" y="17"/>
                    <a:pt x="62" y="17"/>
                  </a:cubicBezTo>
                  <a:cubicBezTo>
                    <a:pt x="63" y="19"/>
                    <a:pt x="62" y="20"/>
                    <a:pt x="64" y="21"/>
                  </a:cubicBezTo>
                  <a:cubicBezTo>
                    <a:pt x="66" y="20"/>
                    <a:pt x="66" y="18"/>
                    <a:pt x="68" y="16"/>
                  </a:cubicBezTo>
                  <a:cubicBezTo>
                    <a:pt x="70" y="17"/>
                    <a:pt x="71" y="16"/>
                    <a:pt x="73" y="17"/>
                  </a:cubicBezTo>
                  <a:cubicBezTo>
                    <a:pt x="72" y="19"/>
                    <a:pt x="72" y="19"/>
                    <a:pt x="72" y="21"/>
                  </a:cubicBezTo>
                  <a:cubicBezTo>
                    <a:pt x="73" y="22"/>
                    <a:pt x="74" y="21"/>
                    <a:pt x="75" y="22"/>
                  </a:cubicBezTo>
                  <a:cubicBezTo>
                    <a:pt x="77" y="20"/>
                    <a:pt x="76" y="19"/>
                    <a:pt x="77" y="18"/>
                  </a:cubicBezTo>
                  <a:cubicBezTo>
                    <a:pt x="71" y="14"/>
                    <a:pt x="68" y="0"/>
                    <a:pt x="60" y="9"/>
                  </a:cubicBezTo>
                  <a:close/>
                  <a:moveTo>
                    <a:pt x="26" y="21"/>
                  </a:moveTo>
                  <a:cubicBezTo>
                    <a:pt x="26" y="22"/>
                    <a:pt x="27" y="22"/>
                    <a:pt x="28" y="23"/>
                  </a:cubicBezTo>
                  <a:cubicBezTo>
                    <a:pt x="26" y="25"/>
                    <a:pt x="23" y="23"/>
                    <a:pt x="26" y="21"/>
                  </a:cubicBezTo>
                  <a:close/>
                  <a:moveTo>
                    <a:pt x="66" y="15"/>
                  </a:moveTo>
                  <a:cubicBezTo>
                    <a:pt x="64" y="14"/>
                    <a:pt x="64" y="12"/>
                    <a:pt x="66" y="10"/>
                  </a:cubicBezTo>
                  <a:cubicBezTo>
                    <a:pt x="70" y="12"/>
                    <a:pt x="69" y="15"/>
                    <a:pt x="66" y="15"/>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0" name="Freeform 63"/>
            <p:cNvSpPr>
              <a:spLocks noEditPoints="1"/>
            </p:cNvSpPr>
            <p:nvPr/>
          </p:nvSpPr>
          <p:spPr bwMode="auto">
            <a:xfrm>
              <a:off x="5302251" y="3509963"/>
              <a:ext cx="114300" cy="63500"/>
            </a:xfrm>
            <a:custGeom>
              <a:avLst/>
              <a:gdLst>
                <a:gd name="T0" fmla="*/ 32 w 35"/>
                <a:gd name="T1" fmla="*/ 1 h 19"/>
                <a:gd name="T2" fmla="*/ 27 w 35"/>
                <a:gd name="T3" fmla="*/ 3 h 19"/>
                <a:gd name="T4" fmla="*/ 25 w 35"/>
                <a:gd name="T5" fmla="*/ 1 h 19"/>
                <a:gd name="T6" fmla="*/ 15 w 35"/>
                <a:gd name="T7" fmla="*/ 3 h 19"/>
                <a:gd name="T8" fmla="*/ 13 w 35"/>
                <a:gd name="T9" fmla="*/ 0 h 19"/>
                <a:gd name="T10" fmla="*/ 5 w 35"/>
                <a:gd name="T11" fmla="*/ 4 h 19"/>
                <a:gd name="T12" fmla="*/ 5 w 35"/>
                <a:gd name="T13" fmla="*/ 1 h 19"/>
                <a:gd name="T14" fmla="*/ 2 w 35"/>
                <a:gd name="T15" fmla="*/ 3 h 19"/>
                <a:gd name="T16" fmla="*/ 4 w 35"/>
                <a:gd name="T17" fmla="*/ 6 h 19"/>
                <a:gd name="T18" fmla="*/ 0 w 35"/>
                <a:gd name="T19" fmla="*/ 16 h 19"/>
                <a:gd name="T20" fmla="*/ 3 w 35"/>
                <a:gd name="T21" fmla="*/ 19 h 19"/>
                <a:gd name="T22" fmla="*/ 13 w 35"/>
                <a:gd name="T23" fmla="*/ 12 h 19"/>
                <a:gd name="T24" fmla="*/ 11 w 35"/>
                <a:gd name="T25" fmla="*/ 7 h 19"/>
                <a:gd name="T26" fmla="*/ 14 w 35"/>
                <a:gd name="T27" fmla="*/ 14 h 19"/>
                <a:gd name="T28" fmla="*/ 24 w 35"/>
                <a:gd name="T29" fmla="*/ 14 h 19"/>
                <a:gd name="T30" fmla="*/ 27 w 35"/>
                <a:gd name="T31" fmla="*/ 9 h 19"/>
                <a:gd name="T32" fmla="*/ 29 w 35"/>
                <a:gd name="T33" fmla="*/ 15 h 19"/>
                <a:gd name="T34" fmla="*/ 35 w 35"/>
                <a:gd name="T35" fmla="*/ 10 h 19"/>
                <a:gd name="T36" fmla="*/ 32 w 35"/>
                <a:gd name="T37" fmla="*/ 1 h 19"/>
                <a:gd name="T38" fmla="*/ 19 w 35"/>
                <a:gd name="T39" fmla="*/ 13 h 19"/>
                <a:gd name="T40" fmla="*/ 20 w 35"/>
                <a:gd name="T41" fmla="*/ 6 h 19"/>
                <a:gd name="T42" fmla="*/ 19 w 35"/>
                <a:gd name="T43" fmla="*/ 13 h 19"/>
                <a:gd name="T44" fmla="*/ 22 w 35"/>
                <a:gd name="T45" fmla="*/ 4 h 19"/>
                <a:gd name="T46" fmla="*/ 25 w 35"/>
                <a:gd name="T47" fmla="*/ 5 h 19"/>
                <a:gd name="T48" fmla="*/ 22 w 35"/>
                <a:gd name="T4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19">
                  <a:moveTo>
                    <a:pt x="32" y="1"/>
                  </a:moveTo>
                  <a:cubicBezTo>
                    <a:pt x="30" y="2"/>
                    <a:pt x="29" y="5"/>
                    <a:pt x="27" y="3"/>
                  </a:cubicBezTo>
                  <a:cubicBezTo>
                    <a:pt x="26" y="2"/>
                    <a:pt x="27" y="1"/>
                    <a:pt x="25" y="1"/>
                  </a:cubicBezTo>
                  <a:cubicBezTo>
                    <a:pt x="22" y="2"/>
                    <a:pt x="18" y="0"/>
                    <a:pt x="15" y="3"/>
                  </a:cubicBezTo>
                  <a:cubicBezTo>
                    <a:pt x="12" y="2"/>
                    <a:pt x="15" y="1"/>
                    <a:pt x="13" y="0"/>
                  </a:cubicBezTo>
                  <a:cubicBezTo>
                    <a:pt x="11" y="1"/>
                    <a:pt x="8" y="6"/>
                    <a:pt x="5" y="4"/>
                  </a:cubicBezTo>
                  <a:cubicBezTo>
                    <a:pt x="4" y="3"/>
                    <a:pt x="7" y="2"/>
                    <a:pt x="5" y="1"/>
                  </a:cubicBezTo>
                  <a:cubicBezTo>
                    <a:pt x="4" y="2"/>
                    <a:pt x="2" y="2"/>
                    <a:pt x="2" y="3"/>
                  </a:cubicBezTo>
                  <a:cubicBezTo>
                    <a:pt x="2" y="4"/>
                    <a:pt x="2" y="5"/>
                    <a:pt x="4" y="6"/>
                  </a:cubicBezTo>
                  <a:cubicBezTo>
                    <a:pt x="4" y="11"/>
                    <a:pt x="3" y="15"/>
                    <a:pt x="0" y="16"/>
                  </a:cubicBezTo>
                  <a:cubicBezTo>
                    <a:pt x="1" y="17"/>
                    <a:pt x="1" y="18"/>
                    <a:pt x="3" y="19"/>
                  </a:cubicBezTo>
                  <a:cubicBezTo>
                    <a:pt x="6" y="17"/>
                    <a:pt x="8" y="15"/>
                    <a:pt x="13" y="12"/>
                  </a:cubicBezTo>
                  <a:cubicBezTo>
                    <a:pt x="11" y="11"/>
                    <a:pt x="9" y="9"/>
                    <a:pt x="11" y="7"/>
                  </a:cubicBezTo>
                  <a:cubicBezTo>
                    <a:pt x="14" y="9"/>
                    <a:pt x="15" y="12"/>
                    <a:pt x="14" y="14"/>
                  </a:cubicBezTo>
                  <a:cubicBezTo>
                    <a:pt x="18" y="16"/>
                    <a:pt x="21" y="15"/>
                    <a:pt x="24" y="14"/>
                  </a:cubicBezTo>
                  <a:cubicBezTo>
                    <a:pt x="26" y="12"/>
                    <a:pt x="23" y="9"/>
                    <a:pt x="27" y="9"/>
                  </a:cubicBezTo>
                  <a:cubicBezTo>
                    <a:pt x="27" y="11"/>
                    <a:pt x="28" y="13"/>
                    <a:pt x="29" y="15"/>
                  </a:cubicBezTo>
                  <a:cubicBezTo>
                    <a:pt x="31" y="13"/>
                    <a:pt x="34" y="13"/>
                    <a:pt x="35" y="10"/>
                  </a:cubicBezTo>
                  <a:cubicBezTo>
                    <a:pt x="32" y="8"/>
                    <a:pt x="35" y="4"/>
                    <a:pt x="32" y="1"/>
                  </a:cubicBezTo>
                  <a:close/>
                  <a:moveTo>
                    <a:pt x="19" y="13"/>
                  </a:moveTo>
                  <a:cubicBezTo>
                    <a:pt x="16" y="11"/>
                    <a:pt x="17" y="8"/>
                    <a:pt x="20" y="6"/>
                  </a:cubicBezTo>
                  <a:cubicBezTo>
                    <a:pt x="22" y="8"/>
                    <a:pt x="21" y="12"/>
                    <a:pt x="19" y="13"/>
                  </a:cubicBezTo>
                  <a:close/>
                  <a:moveTo>
                    <a:pt x="22" y="4"/>
                  </a:moveTo>
                  <a:cubicBezTo>
                    <a:pt x="23" y="3"/>
                    <a:pt x="24" y="3"/>
                    <a:pt x="25" y="5"/>
                  </a:cubicBezTo>
                  <a:cubicBezTo>
                    <a:pt x="24" y="5"/>
                    <a:pt x="23" y="5"/>
                    <a:pt x="22"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1" name="Freeform 64"/>
            <p:cNvSpPr>
              <a:spLocks noEditPoints="1"/>
            </p:cNvSpPr>
            <p:nvPr/>
          </p:nvSpPr>
          <p:spPr bwMode="auto">
            <a:xfrm>
              <a:off x="4811713" y="3516313"/>
              <a:ext cx="490538" cy="119063"/>
            </a:xfrm>
            <a:custGeom>
              <a:avLst/>
              <a:gdLst>
                <a:gd name="T0" fmla="*/ 151 w 151"/>
                <a:gd name="T1" fmla="*/ 0 h 36"/>
                <a:gd name="T2" fmla="*/ 136 w 151"/>
                <a:gd name="T3" fmla="*/ 5 h 36"/>
                <a:gd name="T4" fmla="*/ 131 w 151"/>
                <a:gd name="T5" fmla="*/ 5 h 36"/>
                <a:gd name="T6" fmla="*/ 106 w 151"/>
                <a:gd name="T7" fmla="*/ 10 h 36"/>
                <a:gd name="T8" fmla="*/ 95 w 151"/>
                <a:gd name="T9" fmla="*/ 7 h 36"/>
                <a:gd name="T10" fmla="*/ 87 w 151"/>
                <a:gd name="T11" fmla="*/ 16 h 36"/>
                <a:gd name="T12" fmla="*/ 90 w 151"/>
                <a:gd name="T13" fmla="*/ 17 h 36"/>
                <a:gd name="T14" fmla="*/ 84 w 151"/>
                <a:gd name="T15" fmla="*/ 15 h 36"/>
                <a:gd name="T16" fmla="*/ 87 w 151"/>
                <a:gd name="T17" fmla="*/ 9 h 36"/>
                <a:gd name="T18" fmla="*/ 69 w 151"/>
                <a:gd name="T19" fmla="*/ 11 h 36"/>
                <a:gd name="T20" fmla="*/ 58 w 151"/>
                <a:gd name="T21" fmla="*/ 14 h 36"/>
                <a:gd name="T22" fmla="*/ 44 w 151"/>
                <a:gd name="T23" fmla="*/ 14 h 36"/>
                <a:gd name="T24" fmla="*/ 37 w 151"/>
                <a:gd name="T25" fmla="*/ 15 h 36"/>
                <a:gd name="T26" fmla="*/ 34 w 151"/>
                <a:gd name="T27" fmla="*/ 20 h 36"/>
                <a:gd name="T28" fmla="*/ 23 w 151"/>
                <a:gd name="T29" fmla="*/ 16 h 36"/>
                <a:gd name="T30" fmla="*/ 20 w 151"/>
                <a:gd name="T31" fmla="*/ 17 h 36"/>
                <a:gd name="T32" fmla="*/ 13 w 151"/>
                <a:gd name="T33" fmla="*/ 21 h 36"/>
                <a:gd name="T34" fmla="*/ 2 w 151"/>
                <a:gd name="T35" fmla="*/ 28 h 36"/>
                <a:gd name="T36" fmla="*/ 9 w 151"/>
                <a:gd name="T37" fmla="*/ 29 h 36"/>
                <a:gd name="T38" fmla="*/ 11 w 151"/>
                <a:gd name="T39" fmla="*/ 33 h 36"/>
                <a:gd name="T40" fmla="*/ 22 w 151"/>
                <a:gd name="T41" fmla="*/ 35 h 36"/>
                <a:gd name="T42" fmla="*/ 31 w 151"/>
                <a:gd name="T43" fmla="*/ 33 h 36"/>
                <a:gd name="T44" fmla="*/ 40 w 151"/>
                <a:gd name="T45" fmla="*/ 33 h 36"/>
                <a:gd name="T46" fmla="*/ 55 w 151"/>
                <a:gd name="T47" fmla="*/ 24 h 36"/>
                <a:gd name="T48" fmla="*/ 68 w 151"/>
                <a:gd name="T49" fmla="*/ 25 h 36"/>
                <a:gd name="T50" fmla="*/ 69 w 151"/>
                <a:gd name="T51" fmla="*/ 29 h 36"/>
                <a:gd name="T52" fmla="*/ 92 w 151"/>
                <a:gd name="T53" fmla="*/ 23 h 36"/>
                <a:gd name="T54" fmla="*/ 99 w 151"/>
                <a:gd name="T55" fmla="*/ 22 h 36"/>
                <a:gd name="T56" fmla="*/ 107 w 151"/>
                <a:gd name="T57" fmla="*/ 17 h 36"/>
                <a:gd name="T58" fmla="*/ 113 w 151"/>
                <a:gd name="T59" fmla="*/ 22 h 36"/>
                <a:gd name="T60" fmla="*/ 127 w 151"/>
                <a:gd name="T61" fmla="*/ 18 h 36"/>
                <a:gd name="T62" fmla="*/ 134 w 151"/>
                <a:gd name="T63" fmla="*/ 11 h 36"/>
                <a:gd name="T64" fmla="*/ 132 w 151"/>
                <a:gd name="T65" fmla="*/ 16 h 36"/>
                <a:gd name="T66" fmla="*/ 144 w 151"/>
                <a:gd name="T67" fmla="*/ 8 h 36"/>
                <a:gd name="T68" fmla="*/ 144 w 151"/>
                <a:gd name="T69" fmla="*/ 18 h 36"/>
                <a:gd name="T70" fmla="*/ 151 w 151"/>
                <a:gd name="T71" fmla="*/ 8 h 36"/>
                <a:gd name="T72" fmla="*/ 16 w 151"/>
                <a:gd name="T73" fmla="*/ 23 h 36"/>
                <a:gd name="T74" fmla="*/ 20 w 151"/>
                <a:gd name="T75" fmla="*/ 23 h 36"/>
                <a:gd name="T76" fmla="*/ 32 w 151"/>
                <a:gd name="T77" fmla="*/ 21 h 36"/>
                <a:gd name="T78" fmla="*/ 30 w 151"/>
                <a:gd name="T79" fmla="*/ 24 h 36"/>
                <a:gd name="T80" fmla="*/ 46 w 151"/>
                <a:gd name="T81" fmla="*/ 24 h 36"/>
                <a:gd name="T82" fmla="*/ 73 w 151"/>
                <a:gd name="T83" fmla="*/ 28 h 36"/>
                <a:gd name="T84" fmla="*/ 73 w 151"/>
                <a:gd name="T85" fmla="*/ 28 h 36"/>
                <a:gd name="T86" fmla="*/ 73 w 151"/>
                <a:gd name="T87" fmla="*/ 23 h 36"/>
                <a:gd name="T88" fmla="*/ 79 w 151"/>
                <a:gd name="T89" fmla="*/ 11 h 36"/>
                <a:gd name="T90" fmla="*/ 77 w 151"/>
                <a:gd name="T91" fmla="*/ 13 h 36"/>
                <a:gd name="T92" fmla="*/ 103 w 151"/>
                <a:gd name="T93" fmla="*/ 15 h 36"/>
                <a:gd name="T94" fmla="*/ 102 w 151"/>
                <a:gd name="T95" fmla="*/ 17 h 36"/>
                <a:gd name="T96" fmla="*/ 111 w 151"/>
                <a:gd name="T97" fmla="*/ 11 h 36"/>
                <a:gd name="T98" fmla="*/ 111 w 151"/>
                <a:gd name="T99" fmla="*/ 14 h 36"/>
                <a:gd name="T100" fmla="*/ 119 w 151"/>
                <a:gd name="T10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 h="36">
                  <a:moveTo>
                    <a:pt x="151" y="8"/>
                  </a:moveTo>
                  <a:cubicBezTo>
                    <a:pt x="147" y="5"/>
                    <a:pt x="150" y="2"/>
                    <a:pt x="151" y="0"/>
                  </a:cubicBezTo>
                  <a:cubicBezTo>
                    <a:pt x="148" y="0"/>
                    <a:pt x="145" y="0"/>
                    <a:pt x="143" y="1"/>
                  </a:cubicBezTo>
                  <a:cubicBezTo>
                    <a:pt x="143" y="4"/>
                    <a:pt x="139" y="5"/>
                    <a:pt x="136" y="5"/>
                  </a:cubicBezTo>
                  <a:cubicBezTo>
                    <a:pt x="137" y="4"/>
                    <a:pt x="136" y="3"/>
                    <a:pt x="135" y="2"/>
                  </a:cubicBezTo>
                  <a:cubicBezTo>
                    <a:pt x="134" y="2"/>
                    <a:pt x="133" y="7"/>
                    <a:pt x="131" y="5"/>
                  </a:cubicBezTo>
                  <a:cubicBezTo>
                    <a:pt x="131" y="4"/>
                    <a:pt x="130" y="3"/>
                    <a:pt x="128" y="2"/>
                  </a:cubicBezTo>
                  <a:cubicBezTo>
                    <a:pt x="123" y="9"/>
                    <a:pt x="111" y="2"/>
                    <a:pt x="106" y="10"/>
                  </a:cubicBezTo>
                  <a:cubicBezTo>
                    <a:pt x="102" y="8"/>
                    <a:pt x="99" y="11"/>
                    <a:pt x="96" y="10"/>
                  </a:cubicBezTo>
                  <a:cubicBezTo>
                    <a:pt x="95" y="9"/>
                    <a:pt x="97" y="8"/>
                    <a:pt x="95" y="7"/>
                  </a:cubicBezTo>
                  <a:cubicBezTo>
                    <a:pt x="92" y="10"/>
                    <a:pt x="89" y="9"/>
                    <a:pt x="85" y="15"/>
                  </a:cubicBezTo>
                  <a:cubicBezTo>
                    <a:pt x="86" y="15"/>
                    <a:pt x="86" y="16"/>
                    <a:pt x="87" y="16"/>
                  </a:cubicBezTo>
                  <a:cubicBezTo>
                    <a:pt x="89" y="15"/>
                    <a:pt x="91" y="11"/>
                    <a:pt x="94" y="11"/>
                  </a:cubicBezTo>
                  <a:cubicBezTo>
                    <a:pt x="94" y="13"/>
                    <a:pt x="91" y="15"/>
                    <a:pt x="90" y="17"/>
                  </a:cubicBezTo>
                  <a:cubicBezTo>
                    <a:pt x="86" y="15"/>
                    <a:pt x="83" y="20"/>
                    <a:pt x="80" y="18"/>
                  </a:cubicBezTo>
                  <a:cubicBezTo>
                    <a:pt x="81" y="15"/>
                    <a:pt x="83" y="17"/>
                    <a:pt x="84" y="15"/>
                  </a:cubicBezTo>
                  <a:cubicBezTo>
                    <a:pt x="85" y="13"/>
                    <a:pt x="83" y="12"/>
                    <a:pt x="83" y="10"/>
                  </a:cubicBezTo>
                  <a:cubicBezTo>
                    <a:pt x="85" y="10"/>
                    <a:pt x="86" y="10"/>
                    <a:pt x="87" y="9"/>
                  </a:cubicBezTo>
                  <a:cubicBezTo>
                    <a:pt x="85" y="9"/>
                    <a:pt x="86" y="6"/>
                    <a:pt x="85" y="8"/>
                  </a:cubicBezTo>
                  <a:cubicBezTo>
                    <a:pt x="81" y="8"/>
                    <a:pt x="74" y="10"/>
                    <a:pt x="69" y="11"/>
                  </a:cubicBezTo>
                  <a:cubicBezTo>
                    <a:pt x="67" y="12"/>
                    <a:pt x="69" y="14"/>
                    <a:pt x="67" y="16"/>
                  </a:cubicBezTo>
                  <a:cubicBezTo>
                    <a:pt x="64" y="14"/>
                    <a:pt x="61" y="13"/>
                    <a:pt x="58" y="14"/>
                  </a:cubicBezTo>
                  <a:cubicBezTo>
                    <a:pt x="59" y="15"/>
                    <a:pt x="59" y="16"/>
                    <a:pt x="58" y="17"/>
                  </a:cubicBezTo>
                  <a:cubicBezTo>
                    <a:pt x="56" y="13"/>
                    <a:pt x="49" y="17"/>
                    <a:pt x="44" y="14"/>
                  </a:cubicBezTo>
                  <a:cubicBezTo>
                    <a:pt x="42" y="16"/>
                    <a:pt x="44" y="17"/>
                    <a:pt x="42" y="18"/>
                  </a:cubicBezTo>
                  <a:cubicBezTo>
                    <a:pt x="40" y="17"/>
                    <a:pt x="40" y="15"/>
                    <a:pt x="37" y="15"/>
                  </a:cubicBezTo>
                  <a:cubicBezTo>
                    <a:pt x="36" y="17"/>
                    <a:pt x="39" y="18"/>
                    <a:pt x="37" y="20"/>
                  </a:cubicBezTo>
                  <a:cubicBezTo>
                    <a:pt x="36" y="21"/>
                    <a:pt x="35" y="21"/>
                    <a:pt x="34" y="20"/>
                  </a:cubicBezTo>
                  <a:cubicBezTo>
                    <a:pt x="35" y="19"/>
                    <a:pt x="34" y="18"/>
                    <a:pt x="35" y="17"/>
                  </a:cubicBezTo>
                  <a:cubicBezTo>
                    <a:pt x="29" y="13"/>
                    <a:pt x="28" y="19"/>
                    <a:pt x="23" y="16"/>
                  </a:cubicBezTo>
                  <a:cubicBezTo>
                    <a:pt x="22" y="18"/>
                    <a:pt x="20" y="19"/>
                    <a:pt x="18" y="19"/>
                  </a:cubicBezTo>
                  <a:cubicBezTo>
                    <a:pt x="19" y="17"/>
                    <a:pt x="20" y="18"/>
                    <a:pt x="20" y="17"/>
                  </a:cubicBezTo>
                  <a:cubicBezTo>
                    <a:pt x="18" y="15"/>
                    <a:pt x="17" y="19"/>
                    <a:pt x="15" y="17"/>
                  </a:cubicBezTo>
                  <a:cubicBezTo>
                    <a:pt x="14" y="19"/>
                    <a:pt x="13" y="20"/>
                    <a:pt x="13" y="21"/>
                  </a:cubicBezTo>
                  <a:cubicBezTo>
                    <a:pt x="8" y="20"/>
                    <a:pt x="2" y="24"/>
                    <a:pt x="0" y="26"/>
                  </a:cubicBezTo>
                  <a:cubicBezTo>
                    <a:pt x="1" y="27"/>
                    <a:pt x="2" y="27"/>
                    <a:pt x="2" y="28"/>
                  </a:cubicBezTo>
                  <a:cubicBezTo>
                    <a:pt x="4" y="26"/>
                    <a:pt x="5" y="25"/>
                    <a:pt x="7" y="25"/>
                  </a:cubicBezTo>
                  <a:cubicBezTo>
                    <a:pt x="6" y="26"/>
                    <a:pt x="8" y="27"/>
                    <a:pt x="9" y="29"/>
                  </a:cubicBezTo>
                  <a:cubicBezTo>
                    <a:pt x="10" y="28"/>
                    <a:pt x="11" y="26"/>
                    <a:pt x="13" y="28"/>
                  </a:cubicBezTo>
                  <a:cubicBezTo>
                    <a:pt x="14" y="30"/>
                    <a:pt x="11" y="31"/>
                    <a:pt x="11" y="33"/>
                  </a:cubicBezTo>
                  <a:cubicBezTo>
                    <a:pt x="12" y="32"/>
                    <a:pt x="13" y="33"/>
                    <a:pt x="13" y="34"/>
                  </a:cubicBezTo>
                  <a:cubicBezTo>
                    <a:pt x="15" y="31"/>
                    <a:pt x="19" y="36"/>
                    <a:pt x="22" y="35"/>
                  </a:cubicBezTo>
                  <a:cubicBezTo>
                    <a:pt x="23" y="34"/>
                    <a:pt x="23" y="32"/>
                    <a:pt x="24" y="31"/>
                  </a:cubicBezTo>
                  <a:cubicBezTo>
                    <a:pt x="27" y="34"/>
                    <a:pt x="28" y="30"/>
                    <a:pt x="31" y="33"/>
                  </a:cubicBezTo>
                  <a:cubicBezTo>
                    <a:pt x="34" y="33"/>
                    <a:pt x="36" y="31"/>
                    <a:pt x="39" y="31"/>
                  </a:cubicBezTo>
                  <a:cubicBezTo>
                    <a:pt x="39" y="32"/>
                    <a:pt x="39" y="33"/>
                    <a:pt x="40" y="33"/>
                  </a:cubicBezTo>
                  <a:cubicBezTo>
                    <a:pt x="44" y="34"/>
                    <a:pt x="47" y="27"/>
                    <a:pt x="51" y="31"/>
                  </a:cubicBezTo>
                  <a:cubicBezTo>
                    <a:pt x="53" y="29"/>
                    <a:pt x="51" y="25"/>
                    <a:pt x="55" y="24"/>
                  </a:cubicBezTo>
                  <a:cubicBezTo>
                    <a:pt x="56" y="26"/>
                    <a:pt x="54" y="27"/>
                    <a:pt x="54" y="29"/>
                  </a:cubicBezTo>
                  <a:cubicBezTo>
                    <a:pt x="59" y="32"/>
                    <a:pt x="64" y="29"/>
                    <a:pt x="68" y="25"/>
                  </a:cubicBezTo>
                  <a:cubicBezTo>
                    <a:pt x="67" y="23"/>
                    <a:pt x="63" y="26"/>
                    <a:pt x="63" y="23"/>
                  </a:cubicBezTo>
                  <a:cubicBezTo>
                    <a:pt x="65" y="20"/>
                    <a:pt x="72" y="26"/>
                    <a:pt x="69" y="29"/>
                  </a:cubicBezTo>
                  <a:cubicBezTo>
                    <a:pt x="73" y="30"/>
                    <a:pt x="78" y="29"/>
                    <a:pt x="81" y="24"/>
                  </a:cubicBezTo>
                  <a:cubicBezTo>
                    <a:pt x="85" y="26"/>
                    <a:pt x="88" y="23"/>
                    <a:pt x="92" y="23"/>
                  </a:cubicBezTo>
                  <a:cubicBezTo>
                    <a:pt x="92" y="21"/>
                    <a:pt x="92" y="20"/>
                    <a:pt x="93" y="18"/>
                  </a:cubicBezTo>
                  <a:cubicBezTo>
                    <a:pt x="95" y="18"/>
                    <a:pt x="97" y="21"/>
                    <a:pt x="99" y="22"/>
                  </a:cubicBezTo>
                  <a:cubicBezTo>
                    <a:pt x="100" y="20"/>
                    <a:pt x="102" y="22"/>
                    <a:pt x="104" y="21"/>
                  </a:cubicBezTo>
                  <a:cubicBezTo>
                    <a:pt x="106" y="20"/>
                    <a:pt x="104" y="17"/>
                    <a:pt x="107" y="17"/>
                  </a:cubicBezTo>
                  <a:cubicBezTo>
                    <a:pt x="109" y="18"/>
                    <a:pt x="106" y="19"/>
                    <a:pt x="107" y="20"/>
                  </a:cubicBezTo>
                  <a:cubicBezTo>
                    <a:pt x="109" y="19"/>
                    <a:pt x="111" y="22"/>
                    <a:pt x="113" y="22"/>
                  </a:cubicBezTo>
                  <a:cubicBezTo>
                    <a:pt x="115" y="22"/>
                    <a:pt x="113" y="20"/>
                    <a:pt x="114" y="19"/>
                  </a:cubicBezTo>
                  <a:cubicBezTo>
                    <a:pt x="119" y="19"/>
                    <a:pt x="123" y="21"/>
                    <a:pt x="127" y="18"/>
                  </a:cubicBezTo>
                  <a:cubicBezTo>
                    <a:pt x="126" y="17"/>
                    <a:pt x="124" y="17"/>
                    <a:pt x="125" y="16"/>
                  </a:cubicBezTo>
                  <a:cubicBezTo>
                    <a:pt x="128" y="15"/>
                    <a:pt x="131" y="10"/>
                    <a:pt x="134" y="11"/>
                  </a:cubicBezTo>
                  <a:cubicBezTo>
                    <a:pt x="134" y="12"/>
                    <a:pt x="135" y="13"/>
                    <a:pt x="135" y="14"/>
                  </a:cubicBezTo>
                  <a:cubicBezTo>
                    <a:pt x="134" y="15"/>
                    <a:pt x="133" y="15"/>
                    <a:pt x="132" y="16"/>
                  </a:cubicBezTo>
                  <a:cubicBezTo>
                    <a:pt x="135" y="19"/>
                    <a:pt x="139" y="16"/>
                    <a:pt x="140" y="18"/>
                  </a:cubicBezTo>
                  <a:cubicBezTo>
                    <a:pt x="140" y="14"/>
                    <a:pt x="138" y="9"/>
                    <a:pt x="144" y="8"/>
                  </a:cubicBezTo>
                  <a:cubicBezTo>
                    <a:pt x="145" y="11"/>
                    <a:pt x="144" y="14"/>
                    <a:pt x="142" y="17"/>
                  </a:cubicBezTo>
                  <a:cubicBezTo>
                    <a:pt x="143" y="18"/>
                    <a:pt x="144" y="18"/>
                    <a:pt x="144" y="18"/>
                  </a:cubicBezTo>
                  <a:cubicBezTo>
                    <a:pt x="145" y="18"/>
                    <a:pt x="145" y="18"/>
                    <a:pt x="145" y="18"/>
                  </a:cubicBezTo>
                  <a:cubicBezTo>
                    <a:pt x="142" y="15"/>
                    <a:pt x="148" y="12"/>
                    <a:pt x="151" y="8"/>
                  </a:cubicBezTo>
                  <a:close/>
                  <a:moveTo>
                    <a:pt x="20" y="23"/>
                  </a:moveTo>
                  <a:cubicBezTo>
                    <a:pt x="19" y="25"/>
                    <a:pt x="17" y="24"/>
                    <a:pt x="16" y="23"/>
                  </a:cubicBezTo>
                  <a:cubicBezTo>
                    <a:pt x="16" y="21"/>
                    <a:pt x="15" y="21"/>
                    <a:pt x="16" y="19"/>
                  </a:cubicBezTo>
                  <a:cubicBezTo>
                    <a:pt x="18" y="19"/>
                    <a:pt x="20" y="22"/>
                    <a:pt x="20" y="23"/>
                  </a:cubicBezTo>
                  <a:close/>
                  <a:moveTo>
                    <a:pt x="30" y="24"/>
                  </a:moveTo>
                  <a:cubicBezTo>
                    <a:pt x="30" y="23"/>
                    <a:pt x="30" y="22"/>
                    <a:pt x="32" y="21"/>
                  </a:cubicBezTo>
                  <a:cubicBezTo>
                    <a:pt x="33" y="22"/>
                    <a:pt x="33" y="22"/>
                    <a:pt x="34" y="22"/>
                  </a:cubicBezTo>
                  <a:cubicBezTo>
                    <a:pt x="32" y="24"/>
                    <a:pt x="31" y="26"/>
                    <a:pt x="30" y="24"/>
                  </a:cubicBezTo>
                  <a:close/>
                  <a:moveTo>
                    <a:pt x="46" y="28"/>
                  </a:moveTo>
                  <a:cubicBezTo>
                    <a:pt x="44" y="26"/>
                    <a:pt x="44" y="25"/>
                    <a:pt x="46" y="24"/>
                  </a:cubicBezTo>
                  <a:cubicBezTo>
                    <a:pt x="48" y="25"/>
                    <a:pt x="47" y="26"/>
                    <a:pt x="46" y="28"/>
                  </a:cubicBezTo>
                  <a:close/>
                  <a:moveTo>
                    <a:pt x="73" y="28"/>
                  </a:moveTo>
                  <a:cubicBezTo>
                    <a:pt x="72" y="26"/>
                    <a:pt x="75" y="26"/>
                    <a:pt x="75" y="24"/>
                  </a:cubicBezTo>
                  <a:cubicBezTo>
                    <a:pt x="78" y="26"/>
                    <a:pt x="74" y="27"/>
                    <a:pt x="73" y="28"/>
                  </a:cubicBezTo>
                  <a:close/>
                  <a:moveTo>
                    <a:pt x="77" y="13"/>
                  </a:moveTo>
                  <a:cubicBezTo>
                    <a:pt x="77" y="17"/>
                    <a:pt x="74" y="19"/>
                    <a:pt x="73" y="23"/>
                  </a:cubicBezTo>
                  <a:cubicBezTo>
                    <a:pt x="69" y="19"/>
                    <a:pt x="75" y="15"/>
                    <a:pt x="75" y="11"/>
                  </a:cubicBezTo>
                  <a:cubicBezTo>
                    <a:pt x="77" y="13"/>
                    <a:pt x="78" y="12"/>
                    <a:pt x="79" y="11"/>
                  </a:cubicBezTo>
                  <a:cubicBezTo>
                    <a:pt x="80" y="12"/>
                    <a:pt x="80" y="13"/>
                    <a:pt x="80" y="13"/>
                  </a:cubicBezTo>
                  <a:cubicBezTo>
                    <a:pt x="79" y="15"/>
                    <a:pt x="78" y="12"/>
                    <a:pt x="77" y="13"/>
                  </a:cubicBezTo>
                  <a:close/>
                  <a:moveTo>
                    <a:pt x="102" y="17"/>
                  </a:moveTo>
                  <a:cubicBezTo>
                    <a:pt x="102" y="16"/>
                    <a:pt x="103" y="16"/>
                    <a:pt x="103" y="15"/>
                  </a:cubicBezTo>
                  <a:cubicBezTo>
                    <a:pt x="105" y="16"/>
                    <a:pt x="105" y="16"/>
                    <a:pt x="105" y="17"/>
                  </a:cubicBezTo>
                  <a:cubicBezTo>
                    <a:pt x="104" y="17"/>
                    <a:pt x="103" y="19"/>
                    <a:pt x="102" y="17"/>
                  </a:cubicBezTo>
                  <a:close/>
                  <a:moveTo>
                    <a:pt x="111" y="14"/>
                  </a:moveTo>
                  <a:cubicBezTo>
                    <a:pt x="109" y="13"/>
                    <a:pt x="109" y="12"/>
                    <a:pt x="111" y="11"/>
                  </a:cubicBezTo>
                  <a:cubicBezTo>
                    <a:pt x="111" y="11"/>
                    <a:pt x="112" y="12"/>
                    <a:pt x="113" y="12"/>
                  </a:cubicBezTo>
                  <a:cubicBezTo>
                    <a:pt x="112" y="13"/>
                    <a:pt x="112" y="14"/>
                    <a:pt x="111" y="14"/>
                  </a:cubicBezTo>
                  <a:close/>
                  <a:moveTo>
                    <a:pt x="117" y="18"/>
                  </a:moveTo>
                  <a:cubicBezTo>
                    <a:pt x="115" y="15"/>
                    <a:pt x="115" y="10"/>
                    <a:pt x="119" y="11"/>
                  </a:cubicBezTo>
                  <a:cubicBezTo>
                    <a:pt x="120" y="13"/>
                    <a:pt x="119" y="15"/>
                    <a:pt x="117" y="1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2" name="Freeform 65"/>
            <p:cNvSpPr>
              <a:spLocks noEditPoints="1"/>
            </p:cNvSpPr>
            <p:nvPr/>
          </p:nvSpPr>
          <p:spPr bwMode="auto">
            <a:xfrm>
              <a:off x="6772276" y="3287713"/>
              <a:ext cx="611188" cy="298450"/>
            </a:xfrm>
            <a:custGeom>
              <a:avLst/>
              <a:gdLst>
                <a:gd name="T0" fmla="*/ 148 w 188"/>
                <a:gd name="T1" fmla="*/ 7 h 90"/>
                <a:gd name="T2" fmla="*/ 132 w 188"/>
                <a:gd name="T3" fmla="*/ 7 h 90"/>
                <a:gd name="T4" fmla="*/ 114 w 188"/>
                <a:gd name="T5" fmla="*/ 4 h 90"/>
                <a:gd name="T6" fmla="*/ 122 w 188"/>
                <a:gd name="T7" fmla="*/ 9 h 90"/>
                <a:gd name="T8" fmla="*/ 105 w 188"/>
                <a:gd name="T9" fmla="*/ 18 h 90"/>
                <a:gd name="T10" fmla="*/ 95 w 188"/>
                <a:gd name="T11" fmla="*/ 18 h 90"/>
                <a:gd name="T12" fmla="*/ 81 w 188"/>
                <a:gd name="T13" fmla="*/ 32 h 90"/>
                <a:gd name="T14" fmla="*/ 90 w 188"/>
                <a:gd name="T15" fmla="*/ 40 h 90"/>
                <a:gd name="T16" fmla="*/ 82 w 188"/>
                <a:gd name="T17" fmla="*/ 50 h 90"/>
                <a:gd name="T18" fmla="*/ 60 w 188"/>
                <a:gd name="T19" fmla="*/ 49 h 90"/>
                <a:gd name="T20" fmla="*/ 45 w 188"/>
                <a:gd name="T21" fmla="*/ 54 h 90"/>
                <a:gd name="T22" fmla="*/ 31 w 188"/>
                <a:gd name="T23" fmla="*/ 72 h 90"/>
                <a:gd name="T24" fmla="*/ 22 w 188"/>
                <a:gd name="T25" fmla="*/ 63 h 90"/>
                <a:gd name="T26" fmla="*/ 4 w 188"/>
                <a:gd name="T27" fmla="*/ 83 h 90"/>
                <a:gd name="T28" fmla="*/ 13 w 188"/>
                <a:gd name="T29" fmla="*/ 87 h 90"/>
                <a:gd name="T30" fmla="*/ 19 w 188"/>
                <a:gd name="T31" fmla="*/ 80 h 90"/>
                <a:gd name="T32" fmla="*/ 35 w 188"/>
                <a:gd name="T33" fmla="*/ 76 h 90"/>
                <a:gd name="T34" fmla="*/ 53 w 188"/>
                <a:gd name="T35" fmla="*/ 74 h 90"/>
                <a:gd name="T36" fmla="*/ 63 w 188"/>
                <a:gd name="T37" fmla="*/ 62 h 90"/>
                <a:gd name="T38" fmla="*/ 81 w 188"/>
                <a:gd name="T39" fmla="*/ 57 h 90"/>
                <a:gd name="T40" fmla="*/ 84 w 188"/>
                <a:gd name="T41" fmla="*/ 57 h 90"/>
                <a:gd name="T42" fmla="*/ 89 w 188"/>
                <a:gd name="T43" fmla="*/ 50 h 90"/>
                <a:gd name="T44" fmla="*/ 95 w 188"/>
                <a:gd name="T45" fmla="*/ 52 h 90"/>
                <a:gd name="T46" fmla="*/ 110 w 188"/>
                <a:gd name="T47" fmla="*/ 48 h 90"/>
                <a:gd name="T48" fmla="*/ 117 w 188"/>
                <a:gd name="T49" fmla="*/ 40 h 90"/>
                <a:gd name="T50" fmla="*/ 120 w 188"/>
                <a:gd name="T51" fmla="*/ 43 h 90"/>
                <a:gd name="T52" fmla="*/ 137 w 188"/>
                <a:gd name="T53" fmla="*/ 34 h 90"/>
                <a:gd name="T54" fmla="*/ 155 w 188"/>
                <a:gd name="T55" fmla="*/ 26 h 90"/>
                <a:gd name="T56" fmla="*/ 161 w 188"/>
                <a:gd name="T57" fmla="*/ 30 h 90"/>
                <a:gd name="T58" fmla="*/ 181 w 188"/>
                <a:gd name="T59" fmla="*/ 8 h 90"/>
                <a:gd name="T60" fmla="*/ 7 w 188"/>
                <a:gd name="T61" fmla="*/ 77 h 90"/>
                <a:gd name="T62" fmla="*/ 19 w 188"/>
                <a:gd name="T63" fmla="*/ 68 h 90"/>
                <a:gd name="T64" fmla="*/ 42 w 188"/>
                <a:gd name="T65" fmla="*/ 68 h 90"/>
                <a:gd name="T66" fmla="*/ 42 w 188"/>
                <a:gd name="T67" fmla="*/ 66 h 90"/>
                <a:gd name="T68" fmla="*/ 42 w 188"/>
                <a:gd name="T69" fmla="*/ 68 h 90"/>
                <a:gd name="T70" fmla="*/ 52 w 188"/>
                <a:gd name="T71" fmla="*/ 61 h 90"/>
                <a:gd name="T72" fmla="*/ 57 w 188"/>
                <a:gd name="T73" fmla="*/ 55 h 90"/>
                <a:gd name="T74" fmla="*/ 70 w 188"/>
                <a:gd name="T75" fmla="*/ 60 h 90"/>
                <a:gd name="T76" fmla="*/ 70 w 188"/>
                <a:gd name="T77" fmla="*/ 51 h 90"/>
                <a:gd name="T78" fmla="*/ 70 w 188"/>
                <a:gd name="T79" fmla="*/ 60 h 90"/>
                <a:gd name="T80" fmla="*/ 79 w 188"/>
                <a:gd name="T81" fmla="*/ 50 h 90"/>
                <a:gd name="T82" fmla="*/ 95 w 188"/>
                <a:gd name="T83" fmla="*/ 20 h 90"/>
                <a:gd name="T84" fmla="*/ 98 w 188"/>
                <a:gd name="T85" fmla="*/ 39 h 90"/>
                <a:gd name="T86" fmla="*/ 100 w 188"/>
                <a:gd name="T87" fmla="*/ 39 h 90"/>
                <a:gd name="T88" fmla="*/ 91 w 188"/>
                <a:gd name="T89" fmla="*/ 33 h 90"/>
                <a:gd name="T90" fmla="*/ 97 w 188"/>
                <a:gd name="T91" fmla="*/ 30 h 90"/>
                <a:gd name="T92" fmla="*/ 104 w 188"/>
                <a:gd name="T93" fmla="*/ 35 h 90"/>
                <a:gd name="T94" fmla="*/ 111 w 188"/>
                <a:gd name="T95" fmla="*/ 30 h 90"/>
                <a:gd name="T96" fmla="*/ 122 w 188"/>
                <a:gd name="T97" fmla="*/ 21 h 90"/>
                <a:gd name="T98" fmla="*/ 130 w 188"/>
                <a:gd name="T99" fmla="*/ 28 h 90"/>
                <a:gd name="T100" fmla="*/ 130 w 188"/>
                <a:gd name="T101" fmla="*/ 17 h 90"/>
                <a:gd name="T102" fmla="*/ 130 w 188"/>
                <a:gd name="T103" fmla="*/ 1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 h="90">
                  <a:moveTo>
                    <a:pt x="181" y="8"/>
                  </a:moveTo>
                  <a:cubicBezTo>
                    <a:pt x="172" y="4"/>
                    <a:pt x="163" y="4"/>
                    <a:pt x="155" y="2"/>
                  </a:cubicBezTo>
                  <a:cubicBezTo>
                    <a:pt x="154" y="5"/>
                    <a:pt x="150" y="8"/>
                    <a:pt x="148" y="7"/>
                  </a:cubicBezTo>
                  <a:cubicBezTo>
                    <a:pt x="148" y="3"/>
                    <a:pt x="151" y="5"/>
                    <a:pt x="153" y="1"/>
                  </a:cubicBezTo>
                  <a:cubicBezTo>
                    <a:pt x="150" y="0"/>
                    <a:pt x="147" y="1"/>
                    <a:pt x="144" y="4"/>
                  </a:cubicBezTo>
                  <a:cubicBezTo>
                    <a:pt x="140" y="4"/>
                    <a:pt x="136" y="2"/>
                    <a:pt x="132" y="7"/>
                  </a:cubicBezTo>
                  <a:cubicBezTo>
                    <a:pt x="131" y="5"/>
                    <a:pt x="127" y="7"/>
                    <a:pt x="128" y="5"/>
                  </a:cubicBezTo>
                  <a:cubicBezTo>
                    <a:pt x="129" y="4"/>
                    <a:pt x="130" y="4"/>
                    <a:pt x="132" y="1"/>
                  </a:cubicBezTo>
                  <a:cubicBezTo>
                    <a:pt x="126" y="2"/>
                    <a:pt x="120" y="0"/>
                    <a:pt x="114" y="4"/>
                  </a:cubicBezTo>
                  <a:cubicBezTo>
                    <a:pt x="111" y="1"/>
                    <a:pt x="109" y="2"/>
                    <a:pt x="107" y="3"/>
                  </a:cubicBezTo>
                  <a:cubicBezTo>
                    <a:pt x="104" y="7"/>
                    <a:pt x="111" y="8"/>
                    <a:pt x="113" y="12"/>
                  </a:cubicBezTo>
                  <a:cubicBezTo>
                    <a:pt x="116" y="9"/>
                    <a:pt x="120" y="13"/>
                    <a:pt x="122" y="9"/>
                  </a:cubicBezTo>
                  <a:cubicBezTo>
                    <a:pt x="124" y="12"/>
                    <a:pt x="121" y="17"/>
                    <a:pt x="119" y="20"/>
                  </a:cubicBezTo>
                  <a:cubicBezTo>
                    <a:pt x="117" y="18"/>
                    <a:pt x="119" y="15"/>
                    <a:pt x="116" y="14"/>
                  </a:cubicBezTo>
                  <a:cubicBezTo>
                    <a:pt x="112" y="17"/>
                    <a:pt x="108" y="16"/>
                    <a:pt x="105" y="18"/>
                  </a:cubicBezTo>
                  <a:cubicBezTo>
                    <a:pt x="106" y="20"/>
                    <a:pt x="105" y="22"/>
                    <a:pt x="103" y="24"/>
                  </a:cubicBezTo>
                  <a:cubicBezTo>
                    <a:pt x="100" y="21"/>
                    <a:pt x="105" y="19"/>
                    <a:pt x="103" y="16"/>
                  </a:cubicBezTo>
                  <a:cubicBezTo>
                    <a:pt x="101" y="19"/>
                    <a:pt x="96" y="16"/>
                    <a:pt x="95" y="18"/>
                  </a:cubicBezTo>
                  <a:cubicBezTo>
                    <a:pt x="94" y="18"/>
                    <a:pt x="93" y="17"/>
                    <a:pt x="92" y="16"/>
                  </a:cubicBezTo>
                  <a:cubicBezTo>
                    <a:pt x="85" y="16"/>
                    <a:pt x="90" y="27"/>
                    <a:pt x="84" y="27"/>
                  </a:cubicBezTo>
                  <a:cubicBezTo>
                    <a:pt x="84" y="30"/>
                    <a:pt x="84" y="31"/>
                    <a:pt x="81" y="32"/>
                  </a:cubicBezTo>
                  <a:cubicBezTo>
                    <a:pt x="82" y="33"/>
                    <a:pt x="83" y="32"/>
                    <a:pt x="84" y="34"/>
                  </a:cubicBezTo>
                  <a:cubicBezTo>
                    <a:pt x="85" y="33"/>
                    <a:pt x="84" y="31"/>
                    <a:pt x="86" y="31"/>
                  </a:cubicBezTo>
                  <a:cubicBezTo>
                    <a:pt x="89" y="34"/>
                    <a:pt x="92" y="35"/>
                    <a:pt x="90" y="40"/>
                  </a:cubicBezTo>
                  <a:cubicBezTo>
                    <a:pt x="88" y="39"/>
                    <a:pt x="87" y="41"/>
                    <a:pt x="86" y="40"/>
                  </a:cubicBezTo>
                  <a:cubicBezTo>
                    <a:pt x="84" y="44"/>
                    <a:pt x="87" y="47"/>
                    <a:pt x="86" y="51"/>
                  </a:cubicBezTo>
                  <a:cubicBezTo>
                    <a:pt x="85" y="50"/>
                    <a:pt x="84" y="51"/>
                    <a:pt x="82" y="50"/>
                  </a:cubicBezTo>
                  <a:cubicBezTo>
                    <a:pt x="84" y="47"/>
                    <a:pt x="82" y="44"/>
                    <a:pt x="80" y="41"/>
                  </a:cubicBezTo>
                  <a:cubicBezTo>
                    <a:pt x="75" y="43"/>
                    <a:pt x="68" y="45"/>
                    <a:pt x="66" y="52"/>
                  </a:cubicBezTo>
                  <a:cubicBezTo>
                    <a:pt x="64" y="50"/>
                    <a:pt x="63" y="48"/>
                    <a:pt x="60" y="49"/>
                  </a:cubicBezTo>
                  <a:cubicBezTo>
                    <a:pt x="61" y="51"/>
                    <a:pt x="63" y="52"/>
                    <a:pt x="62" y="53"/>
                  </a:cubicBezTo>
                  <a:cubicBezTo>
                    <a:pt x="60" y="53"/>
                    <a:pt x="58" y="52"/>
                    <a:pt x="57" y="55"/>
                  </a:cubicBezTo>
                  <a:cubicBezTo>
                    <a:pt x="54" y="50"/>
                    <a:pt x="48" y="59"/>
                    <a:pt x="45" y="54"/>
                  </a:cubicBezTo>
                  <a:cubicBezTo>
                    <a:pt x="41" y="56"/>
                    <a:pt x="42" y="61"/>
                    <a:pt x="41" y="64"/>
                  </a:cubicBezTo>
                  <a:cubicBezTo>
                    <a:pt x="37" y="64"/>
                    <a:pt x="39" y="60"/>
                    <a:pt x="37" y="60"/>
                  </a:cubicBezTo>
                  <a:cubicBezTo>
                    <a:pt x="34" y="64"/>
                    <a:pt x="32" y="68"/>
                    <a:pt x="31" y="72"/>
                  </a:cubicBezTo>
                  <a:cubicBezTo>
                    <a:pt x="29" y="73"/>
                    <a:pt x="28" y="73"/>
                    <a:pt x="27" y="72"/>
                  </a:cubicBezTo>
                  <a:cubicBezTo>
                    <a:pt x="27" y="67"/>
                    <a:pt x="33" y="66"/>
                    <a:pt x="31" y="62"/>
                  </a:cubicBezTo>
                  <a:cubicBezTo>
                    <a:pt x="27" y="60"/>
                    <a:pt x="25" y="67"/>
                    <a:pt x="22" y="63"/>
                  </a:cubicBezTo>
                  <a:cubicBezTo>
                    <a:pt x="17" y="74"/>
                    <a:pt x="4" y="67"/>
                    <a:pt x="0" y="77"/>
                  </a:cubicBezTo>
                  <a:cubicBezTo>
                    <a:pt x="2" y="80"/>
                    <a:pt x="4" y="78"/>
                    <a:pt x="6" y="79"/>
                  </a:cubicBezTo>
                  <a:cubicBezTo>
                    <a:pt x="5" y="81"/>
                    <a:pt x="6" y="83"/>
                    <a:pt x="4" y="83"/>
                  </a:cubicBezTo>
                  <a:cubicBezTo>
                    <a:pt x="6" y="84"/>
                    <a:pt x="6" y="85"/>
                    <a:pt x="7" y="86"/>
                  </a:cubicBezTo>
                  <a:cubicBezTo>
                    <a:pt x="6" y="88"/>
                    <a:pt x="6" y="89"/>
                    <a:pt x="6" y="90"/>
                  </a:cubicBezTo>
                  <a:cubicBezTo>
                    <a:pt x="8" y="88"/>
                    <a:pt x="11" y="90"/>
                    <a:pt x="13" y="87"/>
                  </a:cubicBezTo>
                  <a:cubicBezTo>
                    <a:pt x="12" y="86"/>
                    <a:pt x="12" y="82"/>
                    <a:pt x="15" y="82"/>
                  </a:cubicBezTo>
                  <a:cubicBezTo>
                    <a:pt x="16" y="83"/>
                    <a:pt x="16" y="86"/>
                    <a:pt x="18" y="85"/>
                  </a:cubicBezTo>
                  <a:cubicBezTo>
                    <a:pt x="17" y="84"/>
                    <a:pt x="18" y="82"/>
                    <a:pt x="19" y="80"/>
                  </a:cubicBezTo>
                  <a:cubicBezTo>
                    <a:pt x="23" y="85"/>
                    <a:pt x="29" y="76"/>
                    <a:pt x="30" y="81"/>
                  </a:cubicBezTo>
                  <a:cubicBezTo>
                    <a:pt x="34" y="80"/>
                    <a:pt x="31" y="76"/>
                    <a:pt x="32" y="74"/>
                  </a:cubicBezTo>
                  <a:cubicBezTo>
                    <a:pt x="34" y="73"/>
                    <a:pt x="33" y="75"/>
                    <a:pt x="35" y="76"/>
                  </a:cubicBezTo>
                  <a:cubicBezTo>
                    <a:pt x="39" y="74"/>
                    <a:pt x="43" y="76"/>
                    <a:pt x="47" y="74"/>
                  </a:cubicBezTo>
                  <a:cubicBezTo>
                    <a:pt x="47" y="73"/>
                    <a:pt x="44" y="72"/>
                    <a:pt x="45" y="70"/>
                  </a:cubicBezTo>
                  <a:cubicBezTo>
                    <a:pt x="48" y="68"/>
                    <a:pt x="52" y="72"/>
                    <a:pt x="53" y="74"/>
                  </a:cubicBezTo>
                  <a:cubicBezTo>
                    <a:pt x="55" y="72"/>
                    <a:pt x="54" y="71"/>
                    <a:pt x="55" y="69"/>
                  </a:cubicBezTo>
                  <a:cubicBezTo>
                    <a:pt x="57" y="69"/>
                    <a:pt x="58" y="69"/>
                    <a:pt x="59" y="69"/>
                  </a:cubicBezTo>
                  <a:cubicBezTo>
                    <a:pt x="62" y="67"/>
                    <a:pt x="60" y="65"/>
                    <a:pt x="63" y="62"/>
                  </a:cubicBezTo>
                  <a:cubicBezTo>
                    <a:pt x="64" y="63"/>
                    <a:pt x="65" y="62"/>
                    <a:pt x="66" y="62"/>
                  </a:cubicBezTo>
                  <a:cubicBezTo>
                    <a:pt x="66" y="65"/>
                    <a:pt x="68" y="64"/>
                    <a:pt x="69" y="66"/>
                  </a:cubicBezTo>
                  <a:cubicBezTo>
                    <a:pt x="73" y="62"/>
                    <a:pt x="77" y="62"/>
                    <a:pt x="81" y="57"/>
                  </a:cubicBezTo>
                  <a:cubicBezTo>
                    <a:pt x="81" y="56"/>
                    <a:pt x="79" y="55"/>
                    <a:pt x="79" y="54"/>
                  </a:cubicBezTo>
                  <a:cubicBezTo>
                    <a:pt x="82" y="52"/>
                    <a:pt x="85" y="54"/>
                    <a:pt x="86" y="52"/>
                  </a:cubicBezTo>
                  <a:cubicBezTo>
                    <a:pt x="90" y="54"/>
                    <a:pt x="85" y="55"/>
                    <a:pt x="84" y="57"/>
                  </a:cubicBezTo>
                  <a:cubicBezTo>
                    <a:pt x="88" y="59"/>
                    <a:pt x="91" y="55"/>
                    <a:pt x="93" y="55"/>
                  </a:cubicBezTo>
                  <a:cubicBezTo>
                    <a:pt x="94" y="54"/>
                    <a:pt x="93" y="53"/>
                    <a:pt x="94" y="51"/>
                  </a:cubicBezTo>
                  <a:cubicBezTo>
                    <a:pt x="92" y="50"/>
                    <a:pt x="91" y="52"/>
                    <a:pt x="89" y="50"/>
                  </a:cubicBezTo>
                  <a:cubicBezTo>
                    <a:pt x="91" y="44"/>
                    <a:pt x="100" y="43"/>
                    <a:pt x="105" y="41"/>
                  </a:cubicBezTo>
                  <a:cubicBezTo>
                    <a:pt x="104" y="46"/>
                    <a:pt x="99" y="45"/>
                    <a:pt x="96" y="45"/>
                  </a:cubicBezTo>
                  <a:cubicBezTo>
                    <a:pt x="95" y="48"/>
                    <a:pt x="95" y="50"/>
                    <a:pt x="95" y="52"/>
                  </a:cubicBezTo>
                  <a:cubicBezTo>
                    <a:pt x="95" y="53"/>
                    <a:pt x="98" y="52"/>
                    <a:pt x="98" y="52"/>
                  </a:cubicBezTo>
                  <a:cubicBezTo>
                    <a:pt x="98" y="51"/>
                    <a:pt x="99" y="50"/>
                    <a:pt x="99" y="49"/>
                  </a:cubicBezTo>
                  <a:cubicBezTo>
                    <a:pt x="102" y="49"/>
                    <a:pt x="109" y="49"/>
                    <a:pt x="110" y="48"/>
                  </a:cubicBezTo>
                  <a:cubicBezTo>
                    <a:pt x="111" y="46"/>
                    <a:pt x="108" y="45"/>
                    <a:pt x="110" y="43"/>
                  </a:cubicBezTo>
                  <a:cubicBezTo>
                    <a:pt x="112" y="43"/>
                    <a:pt x="114" y="45"/>
                    <a:pt x="115" y="44"/>
                  </a:cubicBezTo>
                  <a:cubicBezTo>
                    <a:pt x="115" y="42"/>
                    <a:pt x="117" y="41"/>
                    <a:pt x="117" y="40"/>
                  </a:cubicBezTo>
                  <a:cubicBezTo>
                    <a:pt x="115" y="40"/>
                    <a:pt x="114" y="42"/>
                    <a:pt x="113" y="41"/>
                  </a:cubicBezTo>
                  <a:cubicBezTo>
                    <a:pt x="115" y="38"/>
                    <a:pt x="111" y="37"/>
                    <a:pt x="113" y="34"/>
                  </a:cubicBezTo>
                  <a:cubicBezTo>
                    <a:pt x="117" y="35"/>
                    <a:pt x="117" y="40"/>
                    <a:pt x="120" y="43"/>
                  </a:cubicBezTo>
                  <a:cubicBezTo>
                    <a:pt x="123" y="41"/>
                    <a:pt x="125" y="41"/>
                    <a:pt x="128" y="39"/>
                  </a:cubicBezTo>
                  <a:cubicBezTo>
                    <a:pt x="127" y="38"/>
                    <a:pt x="126" y="38"/>
                    <a:pt x="126" y="37"/>
                  </a:cubicBezTo>
                  <a:cubicBezTo>
                    <a:pt x="131" y="36"/>
                    <a:pt x="133" y="39"/>
                    <a:pt x="137" y="34"/>
                  </a:cubicBezTo>
                  <a:cubicBezTo>
                    <a:pt x="136" y="31"/>
                    <a:pt x="135" y="36"/>
                    <a:pt x="134" y="33"/>
                  </a:cubicBezTo>
                  <a:cubicBezTo>
                    <a:pt x="142" y="26"/>
                    <a:pt x="149" y="30"/>
                    <a:pt x="158" y="29"/>
                  </a:cubicBezTo>
                  <a:cubicBezTo>
                    <a:pt x="156" y="27"/>
                    <a:pt x="155" y="28"/>
                    <a:pt x="155" y="26"/>
                  </a:cubicBezTo>
                  <a:cubicBezTo>
                    <a:pt x="157" y="22"/>
                    <a:pt x="160" y="20"/>
                    <a:pt x="163" y="22"/>
                  </a:cubicBezTo>
                  <a:cubicBezTo>
                    <a:pt x="162" y="23"/>
                    <a:pt x="161" y="24"/>
                    <a:pt x="159" y="25"/>
                  </a:cubicBezTo>
                  <a:cubicBezTo>
                    <a:pt x="162" y="27"/>
                    <a:pt x="162" y="28"/>
                    <a:pt x="161" y="30"/>
                  </a:cubicBezTo>
                  <a:cubicBezTo>
                    <a:pt x="166" y="29"/>
                    <a:pt x="172" y="28"/>
                    <a:pt x="175" y="23"/>
                  </a:cubicBezTo>
                  <a:cubicBezTo>
                    <a:pt x="182" y="28"/>
                    <a:pt x="184" y="19"/>
                    <a:pt x="188" y="16"/>
                  </a:cubicBezTo>
                  <a:cubicBezTo>
                    <a:pt x="185" y="12"/>
                    <a:pt x="182" y="11"/>
                    <a:pt x="181" y="8"/>
                  </a:cubicBezTo>
                  <a:close/>
                  <a:moveTo>
                    <a:pt x="21" y="80"/>
                  </a:moveTo>
                  <a:cubicBezTo>
                    <a:pt x="19" y="78"/>
                    <a:pt x="21" y="75"/>
                    <a:pt x="20" y="73"/>
                  </a:cubicBezTo>
                  <a:cubicBezTo>
                    <a:pt x="14" y="70"/>
                    <a:pt x="14" y="81"/>
                    <a:pt x="7" y="77"/>
                  </a:cubicBezTo>
                  <a:cubicBezTo>
                    <a:pt x="8" y="74"/>
                    <a:pt x="11" y="75"/>
                    <a:pt x="11" y="72"/>
                  </a:cubicBezTo>
                  <a:cubicBezTo>
                    <a:pt x="12" y="73"/>
                    <a:pt x="13" y="72"/>
                    <a:pt x="14" y="73"/>
                  </a:cubicBezTo>
                  <a:cubicBezTo>
                    <a:pt x="15" y="71"/>
                    <a:pt x="19" y="70"/>
                    <a:pt x="19" y="68"/>
                  </a:cubicBezTo>
                  <a:cubicBezTo>
                    <a:pt x="23" y="68"/>
                    <a:pt x="23" y="73"/>
                    <a:pt x="26" y="74"/>
                  </a:cubicBezTo>
                  <a:cubicBezTo>
                    <a:pt x="25" y="76"/>
                    <a:pt x="23" y="80"/>
                    <a:pt x="21" y="80"/>
                  </a:cubicBezTo>
                  <a:close/>
                  <a:moveTo>
                    <a:pt x="42" y="68"/>
                  </a:moveTo>
                  <a:cubicBezTo>
                    <a:pt x="40" y="70"/>
                    <a:pt x="43" y="71"/>
                    <a:pt x="41" y="72"/>
                  </a:cubicBezTo>
                  <a:cubicBezTo>
                    <a:pt x="38" y="72"/>
                    <a:pt x="35" y="69"/>
                    <a:pt x="36" y="66"/>
                  </a:cubicBezTo>
                  <a:cubicBezTo>
                    <a:pt x="38" y="65"/>
                    <a:pt x="40" y="67"/>
                    <a:pt x="42" y="66"/>
                  </a:cubicBezTo>
                  <a:cubicBezTo>
                    <a:pt x="45" y="60"/>
                    <a:pt x="47" y="61"/>
                    <a:pt x="50" y="57"/>
                  </a:cubicBezTo>
                  <a:cubicBezTo>
                    <a:pt x="52" y="58"/>
                    <a:pt x="51" y="59"/>
                    <a:pt x="52" y="60"/>
                  </a:cubicBezTo>
                  <a:cubicBezTo>
                    <a:pt x="47" y="61"/>
                    <a:pt x="47" y="67"/>
                    <a:pt x="42" y="68"/>
                  </a:cubicBezTo>
                  <a:close/>
                  <a:moveTo>
                    <a:pt x="54" y="68"/>
                  </a:moveTo>
                  <a:cubicBezTo>
                    <a:pt x="53" y="68"/>
                    <a:pt x="52" y="68"/>
                    <a:pt x="52" y="68"/>
                  </a:cubicBezTo>
                  <a:cubicBezTo>
                    <a:pt x="51" y="66"/>
                    <a:pt x="50" y="64"/>
                    <a:pt x="52" y="61"/>
                  </a:cubicBezTo>
                  <a:cubicBezTo>
                    <a:pt x="52" y="64"/>
                    <a:pt x="56" y="65"/>
                    <a:pt x="54" y="68"/>
                  </a:cubicBezTo>
                  <a:close/>
                  <a:moveTo>
                    <a:pt x="59" y="64"/>
                  </a:moveTo>
                  <a:cubicBezTo>
                    <a:pt x="59" y="61"/>
                    <a:pt x="58" y="58"/>
                    <a:pt x="57" y="55"/>
                  </a:cubicBezTo>
                  <a:cubicBezTo>
                    <a:pt x="59" y="54"/>
                    <a:pt x="60" y="54"/>
                    <a:pt x="62" y="54"/>
                  </a:cubicBezTo>
                  <a:cubicBezTo>
                    <a:pt x="63" y="57"/>
                    <a:pt x="61" y="62"/>
                    <a:pt x="59" y="64"/>
                  </a:cubicBezTo>
                  <a:close/>
                  <a:moveTo>
                    <a:pt x="70" y="60"/>
                  </a:moveTo>
                  <a:cubicBezTo>
                    <a:pt x="70" y="57"/>
                    <a:pt x="68" y="58"/>
                    <a:pt x="66" y="59"/>
                  </a:cubicBezTo>
                  <a:cubicBezTo>
                    <a:pt x="64" y="57"/>
                    <a:pt x="67" y="54"/>
                    <a:pt x="67" y="51"/>
                  </a:cubicBezTo>
                  <a:cubicBezTo>
                    <a:pt x="68" y="51"/>
                    <a:pt x="69" y="52"/>
                    <a:pt x="70" y="51"/>
                  </a:cubicBezTo>
                  <a:cubicBezTo>
                    <a:pt x="70" y="52"/>
                    <a:pt x="68" y="54"/>
                    <a:pt x="70" y="55"/>
                  </a:cubicBezTo>
                  <a:cubicBezTo>
                    <a:pt x="73" y="57"/>
                    <a:pt x="75" y="52"/>
                    <a:pt x="79" y="55"/>
                  </a:cubicBezTo>
                  <a:cubicBezTo>
                    <a:pt x="76" y="57"/>
                    <a:pt x="73" y="57"/>
                    <a:pt x="70" y="60"/>
                  </a:cubicBezTo>
                  <a:close/>
                  <a:moveTo>
                    <a:pt x="75" y="52"/>
                  </a:moveTo>
                  <a:cubicBezTo>
                    <a:pt x="73" y="50"/>
                    <a:pt x="74" y="48"/>
                    <a:pt x="76" y="46"/>
                  </a:cubicBezTo>
                  <a:cubicBezTo>
                    <a:pt x="78" y="47"/>
                    <a:pt x="79" y="48"/>
                    <a:pt x="79" y="50"/>
                  </a:cubicBezTo>
                  <a:cubicBezTo>
                    <a:pt x="78" y="52"/>
                    <a:pt x="76" y="51"/>
                    <a:pt x="75" y="52"/>
                  </a:cubicBezTo>
                  <a:close/>
                  <a:moveTo>
                    <a:pt x="98" y="22"/>
                  </a:moveTo>
                  <a:cubicBezTo>
                    <a:pt x="96" y="23"/>
                    <a:pt x="95" y="21"/>
                    <a:pt x="95" y="20"/>
                  </a:cubicBezTo>
                  <a:cubicBezTo>
                    <a:pt x="97" y="18"/>
                    <a:pt x="96" y="21"/>
                    <a:pt x="98" y="22"/>
                  </a:cubicBezTo>
                  <a:close/>
                  <a:moveTo>
                    <a:pt x="100" y="39"/>
                  </a:moveTo>
                  <a:cubicBezTo>
                    <a:pt x="100" y="39"/>
                    <a:pt x="99" y="39"/>
                    <a:pt x="98" y="39"/>
                  </a:cubicBezTo>
                  <a:cubicBezTo>
                    <a:pt x="96" y="38"/>
                    <a:pt x="97" y="37"/>
                    <a:pt x="96" y="36"/>
                  </a:cubicBezTo>
                  <a:cubicBezTo>
                    <a:pt x="98" y="35"/>
                    <a:pt x="99" y="35"/>
                    <a:pt x="101" y="35"/>
                  </a:cubicBezTo>
                  <a:cubicBezTo>
                    <a:pt x="101" y="36"/>
                    <a:pt x="101" y="37"/>
                    <a:pt x="100" y="39"/>
                  </a:cubicBezTo>
                  <a:close/>
                  <a:moveTo>
                    <a:pt x="97" y="30"/>
                  </a:moveTo>
                  <a:cubicBezTo>
                    <a:pt x="96" y="31"/>
                    <a:pt x="95" y="33"/>
                    <a:pt x="96" y="33"/>
                  </a:cubicBezTo>
                  <a:cubicBezTo>
                    <a:pt x="95" y="33"/>
                    <a:pt x="93" y="33"/>
                    <a:pt x="91" y="33"/>
                  </a:cubicBezTo>
                  <a:cubicBezTo>
                    <a:pt x="92" y="30"/>
                    <a:pt x="92" y="30"/>
                    <a:pt x="93" y="27"/>
                  </a:cubicBezTo>
                  <a:cubicBezTo>
                    <a:pt x="96" y="29"/>
                    <a:pt x="98" y="29"/>
                    <a:pt x="103" y="30"/>
                  </a:cubicBezTo>
                  <a:cubicBezTo>
                    <a:pt x="101" y="33"/>
                    <a:pt x="99" y="30"/>
                    <a:pt x="97" y="30"/>
                  </a:cubicBezTo>
                  <a:close/>
                  <a:moveTo>
                    <a:pt x="104" y="35"/>
                  </a:moveTo>
                  <a:cubicBezTo>
                    <a:pt x="102" y="33"/>
                    <a:pt x="103" y="29"/>
                    <a:pt x="106" y="28"/>
                  </a:cubicBezTo>
                  <a:cubicBezTo>
                    <a:pt x="107" y="30"/>
                    <a:pt x="106" y="33"/>
                    <a:pt x="104" y="35"/>
                  </a:cubicBezTo>
                  <a:close/>
                  <a:moveTo>
                    <a:pt x="111" y="30"/>
                  </a:moveTo>
                  <a:cubicBezTo>
                    <a:pt x="112" y="28"/>
                    <a:pt x="113" y="28"/>
                    <a:pt x="114" y="29"/>
                  </a:cubicBezTo>
                  <a:cubicBezTo>
                    <a:pt x="114" y="31"/>
                    <a:pt x="112" y="31"/>
                    <a:pt x="111" y="30"/>
                  </a:cubicBezTo>
                  <a:close/>
                  <a:moveTo>
                    <a:pt x="121" y="24"/>
                  </a:moveTo>
                  <a:cubicBezTo>
                    <a:pt x="120" y="22"/>
                    <a:pt x="120" y="21"/>
                    <a:pt x="121" y="20"/>
                  </a:cubicBezTo>
                  <a:cubicBezTo>
                    <a:pt x="121" y="20"/>
                    <a:pt x="122" y="21"/>
                    <a:pt x="122" y="21"/>
                  </a:cubicBezTo>
                  <a:cubicBezTo>
                    <a:pt x="122" y="22"/>
                    <a:pt x="122" y="23"/>
                    <a:pt x="121" y="24"/>
                  </a:cubicBezTo>
                  <a:close/>
                  <a:moveTo>
                    <a:pt x="130" y="31"/>
                  </a:moveTo>
                  <a:cubicBezTo>
                    <a:pt x="129" y="30"/>
                    <a:pt x="129" y="29"/>
                    <a:pt x="130" y="28"/>
                  </a:cubicBezTo>
                  <a:cubicBezTo>
                    <a:pt x="131" y="28"/>
                    <a:pt x="132" y="29"/>
                    <a:pt x="132" y="29"/>
                  </a:cubicBezTo>
                  <a:cubicBezTo>
                    <a:pt x="131" y="30"/>
                    <a:pt x="131" y="30"/>
                    <a:pt x="130" y="31"/>
                  </a:cubicBezTo>
                  <a:close/>
                  <a:moveTo>
                    <a:pt x="130" y="17"/>
                  </a:moveTo>
                  <a:cubicBezTo>
                    <a:pt x="127" y="17"/>
                    <a:pt x="130" y="14"/>
                    <a:pt x="128" y="15"/>
                  </a:cubicBezTo>
                  <a:cubicBezTo>
                    <a:pt x="127" y="14"/>
                    <a:pt x="132" y="14"/>
                    <a:pt x="131" y="16"/>
                  </a:cubicBezTo>
                  <a:cubicBezTo>
                    <a:pt x="131" y="16"/>
                    <a:pt x="130" y="16"/>
                    <a:pt x="130" y="17"/>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3" name="Freeform 66"/>
            <p:cNvSpPr>
              <a:spLocks/>
            </p:cNvSpPr>
            <p:nvPr/>
          </p:nvSpPr>
          <p:spPr bwMode="auto">
            <a:xfrm>
              <a:off x="7038976" y="3284538"/>
              <a:ext cx="80963" cy="53975"/>
            </a:xfrm>
            <a:custGeom>
              <a:avLst/>
              <a:gdLst>
                <a:gd name="T0" fmla="*/ 4 w 25"/>
                <a:gd name="T1" fmla="*/ 10 h 16"/>
                <a:gd name="T2" fmla="*/ 5 w 25"/>
                <a:gd name="T3" fmla="*/ 7 h 16"/>
                <a:gd name="T4" fmla="*/ 15 w 25"/>
                <a:gd name="T5" fmla="*/ 8 h 16"/>
                <a:gd name="T6" fmla="*/ 25 w 25"/>
                <a:gd name="T7" fmla="*/ 2 h 16"/>
                <a:gd name="T8" fmla="*/ 11 w 25"/>
                <a:gd name="T9" fmla="*/ 3 h 16"/>
                <a:gd name="T10" fmla="*/ 11 w 25"/>
                <a:gd name="T11" fmla="*/ 0 h 16"/>
                <a:gd name="T12" fmla="*/ 0 w 25"/>
                <a:gd name="T13" fmla="*/ 6 h 16"/>
                <a:gd name="T14" fmla="*/ 4 w 25"/>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4" y="10"/>
                  </a:moveTo>
                  <a:cubicBezTo>
                    <a:pt x="6" y="9"/>
                    <a:pt x="5" y="9"/>
                    <a:pt x="5" y="7"/>
                  </a:cubicBezTo>
                  <a:cubicBezTo>
                    <a:pt x="9" y="11"/>
                    <a:pt x="11" y="8"/>
                    <a:pt x="15" y="8"/>
                  </a:cubicBezTo>
                  <a:cubicBezTo>
                    <a:pt x="18" y="16"/>
                    <a:pt x="25" y="3"/>
                    <a:pt x="25" y="2"/>
                  </a:cubicBezTo>
                  <a:cubicBezTo>
                    <a:pt x="21" y="1"/>
                    <a:pt x="15" y="2"/>
                    <a:pt x="11" y="3"/>
                  </a:cubicBezTo>
                  <a:cubicBezTo>
                    <a:pt x="11" y="2"/>
                    <a:pt x="11" y="1"/>
                    <a:pt x="11" y="0"/>
                  </a:cubicBezTo>
                  <a:cubicBezTo>
                    <a:pt x="6" y="1"/>
                    <a:pt x="5" y="5"/>
                    <a:pt x="0" y="6"/>
                  </a:cubicBezTo>
                  <a:cubicBezTo>
                    <a:pt x="1" y="9"/>
                    <a:pt x="2" y="9"/>
                    <a:pt x="4" y="1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4" name="Freeform 67"/>
            <p:cNvSpPr>
              <a:spLocks noEditPoints="1"/>
            </p:cNvSpPr>
            <p:nvPr/>
          </p:nvSpPr>
          <p:spPr bwMode="auto">
            <a:xfrm>
              <a:off x="6164263" y="3189288"/>
              <a:ext cx="101600" cy="58738"/>
            </a:xfrm>
            <a:custGeom>
              <a:avLst/>
              <a:gdLst>
                <a:gd name="T0" fmla="*/ 31 w 31"/>
                <a:gd name="T1" fmla="*/ 7 h 18"/>
                <a:gd name="T2" fmla="*/ 5 w 31"/>
                <a:gd name="T3" fmla="*/ 3 h 18"/>
                <a:gd name="T4" fmla="*/ 0 w 31"/>
                <a:gd name="T5" fmla="*/ 10 h 18"/>
                <a:gd name="T6" fmla="*/ 31 w 31"/>
                <a:gd name="T7" fmla="*/ 7 h 18"/>
                <a:gd name="T8" fmla="*/ 3 w 31"/>
                <a:gd name="T9" fmla="*/ 8 h 18"/>
                <a:gd name="T10" fmla="*/ 5 w 31"/>
                <a:gd name="T11" fmla="*/ 10 h 18"/>
                <a:gd name="T12" fmla="*/ 3 w 31"/>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31" h="18">
                  <a:moveTo>
                    <a:pt x="31" y="7"/>
                  </a:moveTo>
                  <a:cubicBezTo>
                    <a:pt x="21" y="0"/>
                    <a:pt x="16" y="6"/>
                    <a:pt x="5" y="3"/>
                  </a:cubicBezTo>
                  <a:cubicBezTo>
                    <a:pt x="3" y="5"/>
                    <a:pt x="0" y="7"/>
                    <a:pt x="0" y="10"/>
                  </a:cubicBezTo>
                  <a:cubicBezTo>
                    <a:pt x="8" y="15"/>
                    <a:pt x="31" y="18"/>
                    <a:pt x="31" y="7"/>
                  </a:cubicBezTo>
                  <a:close/>
                  <a:moveTo>
                    <a:pt x="3" y="8"/>
                  </a:moveTo>
                  <a:cubicBezTo>
                    <a:pt x="4" y="8"/>
                    <a:pt x="5" y="9"/>
                    <a:pt x="5" y="10"/>
                  </a:cubicBezTo>
                  <a:cubicBezTo>
                    <a:pt x="3" y="12"/>
                    <a:pt x="3" y="9"/>
                    <a:pt x="3" y="8"/>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5" name="Freeform 68"/>
            <p:cNvSpPr>
              <a:spLocks/>
            </p:cNvSpPr>
            <p:nvPr/>
          </p:nvSpPr>
          <p:spPr bwMode="auto">
            <a:xfrm>
              <a:off x="6362701" y="3390901"/>
              <a:ext cx="39688" cy="49213"/>
            </a:xfrm>
            <a:custGeom>
              <a:avLst/>
              <a:gdLst>
                <a:gd name="T0" fmla="*/ 8 w 12"/>
                <a:gd name="T1" fmla="*/ 0 h 15"/>
                <a:gd name="T2" fmla="*/ 0 w 12"/>
                <a:gd name="T3" fmla="*/ 7 h 15"/>
                <a:gd name="T4" fmla="*/ 4 w 12"/>
                <a:gd name="T5" fmla="*/ 9 h 15"/>
                <a:gd name="T6" fmla="*/ 2 w 12"/>
                <a:gd name="T7" fmla="*/ 13 h 15"/>
                <a:gd name="T8" fmla="*/ 8 w 12"/>
                <a:gd name="T9" fmla="*/ 14 h 15"/>
                <a:gd name="T10" fmla="*/ 8 w 12"/>
                <a:gd name="T11" fmla="*/ 8 h 15"/>
                <a:gd name="T12" fmla="*/ 12 w 12"/>
                <a:gd name="T13" fmla="*/ 5 h 15"/>
                <a:gd name="T14" fmla="*/ 10 w 12"/>
                <a:gd name="T15" fmla="*/ 0 h 15"/>
                <a:gd name="T16" fmla="*/ 8 w 12"/>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8" y="0"/>
                  </a:moveTo>
                  <a:cubicBezTo>
                    <a:pt x="7" y="5"/>
                    <a:pt x="3" y="3"/>
                    <a:pt x="0" y="7"/>
                  </a:cubicBezTo>
                  <a:cubicBezTo>
                    <a:pt x="0" y="9"/>
                    <a:pt x="3" y="8"/>
                    <a:pt x="4" y="9"/>
                  </a:cubicBezTo>
                  <a:cubicBezTo>
                    <a:pt x="4" y="10"/>
                    <a:pt x="3" y="12"/>
                    <a:pt x="2" y="13"/>
                  </a:cubicBezTo>
                  <a:cubicBezTo>
                    <a:pt x="4" y="15"/>
                    <a:pt x="6" y="15"/>
                    <a:pt x="8" y="14"/>
                  </a:cubicBezTo>
                  <a:cubicBezTo>
                    <a:pt x="7" y="12"/>
                    <a:pt x="8" y="10"/>
                    <a:pt x="8" y="8"/>
                  </a:cubicBezTo>
                  <a:cubicBezTo>
                    <a:pt x="9" y="7"/>
                    <a:pt x="11" y="7"/>
                    <a:pt x="12" y="5"/>
                  </a:cubicBezTo>
                  <a:cubicBezTo>
                    <a:pt x="12" y="4"/>
                    <a:pt x="12" y="2"/>
                    <a:pt x="10" y="0"/>
                  </a:cubicBezTo>
                  <a:cubicBezTo>
                    <a:pt x="10" y="0"/>
                    <a:pt x="9" y="0"/>
                    <a:pt x="8" y="0"/>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6" name="Freeform 69"/>
            <p:cNvSpPr>
              <a:spLocks noEditPoints="1"/>
            </p:cNvSpPr>
            <p:nvPr/>
          </p:nvSpPr>
          <p:spPr bwMode="auto">
            <a:xfrm>
              <a:off x="6489701" y="3536951"/>
              <a:ext cx="282575" cy="128588"/>
            </a:xfrm>
            <a:custGeom>
              <a:avLst/>
              <a:gdLst>
                <a:gd name="T0" fmla="*/ 87 w 87"/>
                <a:gd name="T1" fmla="*/ 4 h 39"/>
                <a:gd name="T2" fmla="*/ 80 w 87"/>
                <a:gd name="T3" fmla="*/ 3 h 39"/>
                <a:gd name="T4" fmla="*/ 81 w 87"/>
                <a:gd name="T5" fmla="*/ 6 h 39"/>
                <a:gd name="T6" fmla="*/ 71 w 87"/>
                <a:gd name="T7" fmla="*/ 13 h 39"/>
                <a:gd name="T8" fmla="*/ 77 w 87"/>
                <a:gd name="T9" fmla="*/ 8 h 39"/>
                <a:gd name="T10" fmla="*/ 78 w 87"/>
                <a:gd name="T11" fmla="*/ 6 h 39"/>
                <a:gd name="T12" fmla="*/ 63 w 87"/>
                <a:gd name="T13" fmla="*/ 8 h 39"/>
                <a:gd name="T14" fmla="*/ 60 w 87"/>
                <a:gd name="T15" fmla="*/ 11 h 39"/>
                <a:gd name="T16" fmla="*/ 56 w 87"/>
                <a:gd name="T17" fmla="*/ 8 h 39"/>
                <a:gd name="T18" fmla="*/ 49 w 87"/>
                <a:gd name="T19" fmla="*/ 12 h 39"/>
                <a:gd name="T20" fmla="*/ 39 w 87"/>
                <a:gd name="T21" fmla="*/ 12 h 39"/>
                <a:gd name="T22" fmla="*/ 42 w 87"/>
                <a:gd name="T23" fmla="*/ 15 h 39"/>
                <a:gd name="T24" fmla="*/ 45 w 87"/>
                <a:gd name="T25" fmla="*/ 16 h 39"/>
                <a:gd name="T26" fmla="*/ 45 w 87"/>
                <a:gd name="T27" fmla="*/ 20 h 39"/>
                <a:gd name="T28" fmla="*/ 36 w 87"/>
                <a:gd name="T29" fmla="*/ 17 h 39"/>
                <a:gd name="T30" fmla="*/ 38 w 87"/>
                <a:gd name="T31" fmla="*/ 15 h 39"/>
                <a:gd name="T32" fmla="*/ 24 w 87"/>
                <a:gd name="T33" fmla="*/ 20 h 39"/>
                <a:gd name="T34" fmla="*/ 25 w 87"/>
                <a:gd name="T35" fmla="*/ 23 h 39"/>
                <a:gd name="T36" fmla="*/ 24 w 87"/>
                <a:gd name="T37" fmla="*/ 23 h 39"/>
                <a:gd name="T38" fmla="*/ 18 w 87"/>
                <a:gd name="T39" fmla="*/ 17 h 39"/>
                <a:gd name="T40" fmla="*/ 16 w 87"/>
                <a:gd name="T41" fmla="*/ 19 h 39"/>
                <a:gd name="T42" fmla="*/ 4 w 87"/>
                <a:gd name="T43" fmla="*/ 26 h 39"/>
                <a:gd name="T44" fmla="*/ 1 w 87"/>
                <a:gd name="T45" fmla="*/ 28 h 39"/>
                <a:gd name="T46" fmla="*/ 12 w 87"/>
                <a:gd name="T47" fmla="*/ 35 h 39"/>
                <a:gd name="T48" fmla="*/ 11 w 87"/>
                <a:gd name="T49" fmla="*/ 37 h 39"/>
                <a:gd name="T50" fmla="*/ 27 w 87"/>
                <a:gd name="T51" fmla="*/ 35 h 39"/>
                <a:gd name="T52" fmla="*/ 29 w 87"/>
                <a:gd name="T53" fmla="*/ 32 h 39"/>
                <a:gd name="T54" fmla="*/ 25 w 87"/>
                <a:gd name="T55" fmla="*/ 32 h 39"/>
                <a:gd name="T56" fmla="*/ 26 w 87"/>
                <a:gd name="T57" fmla="*/ 29 h 39"/>
                <a:gd name="T58" fmla="*/ 34 w 87"/>
                <a:gd name="T59" fmla="*/ 30 h 39"/>
                <a:gd name="T60" fmla="*/ 51 w 87"/>
                <a:gd name="T61" fmla="*/ 26 h 39"/>
                <a:gd name="T62" fmla="*/ 57 w 87"/>
                <a:gd name="T63" fmla="*/ 23 h 39"/>
                <a:gd name="T64" fmla="*/ 56 w 87"/>
                <a:gd name="T65" fmla="*/ 26 h 39"/>
                <a:gd name="T66" fmla="*/ 61 w 87"/>
                <a:gd name="T67" fmla="*/ 26 h 39"/>
                <a:gd name="T68" fmla="*/ 65 w 87"/>
                <a:gd name="T69" fmla="*/ 19 h 39"/>
                <a:gd name="T70" fmla="*/ 66 w 87"/>
                <a:gd name="T71" fmla="*/ 24 h 39"/>
                <a:gd name="T72" fmla="*/ 72 w 87"/>
                <a:gd name="T73" fmla="*/ 18 h 39"/>
                <a:gd name="T74" fmla="*/ 72 w 87"/>
                <a:gd name="T75" fmla="*/ 21 h 39"/>
                <a:gd name="T76" fmla="*/ 78 w 87"/>
                <a:gd name="T77" fmla="*/ 16 h 39"/>
                <a:gd name="T78" fmla="*/ 81 w 87"/>
                <a:gd name="T79" fmla="*/ 17 h 39"/>
                <a:gd name="T80" fmla="*/ 87 w 87"/>
                <a:gd name="T81" fmla="*/ 8 h 39"/>
                <a:gd name="T82" fmla="*/ 87 w 87"/>
                <a:gd name="T83" fmla="*/ 4 h 39"/>
                <a:gd name="T84" fmla="*/ 34 w 87"/>
                <a:gd name="T85" fmla="*/ 26 h 39"/>
                <a:gd name="T86" fmla="*/ 36 w 87"/>
                <a:gd name="T87" fmla="*/ 24 h 39"/>
                <a:gd name="T88" fmla="*/ 34 w 87"/>
                <a:gd name="T89" fmla="*/ 26 h 39"/>
                <a:gd name="T90" fmla="*/ 53 w 87"/>
                <a:gd name="T91" fmla="*/ 20 h 39"/>
                <a:gd name="T92" fmla="*/ 51 w 87"/>
                <a:gd name="T93" fmla="*/ 11 h 39"/>
                <a:gd name="T94" fmla="*/ 56 w 87"/>
                <a:gd name="T95" fmla="*/ 15 h 39"/>
                <a:gd name="T96" fmla="*/ 53 w 87"/>
                <a:gd name="T97" fmla="*/ 20 h 39"/>
                <a:gd name="T98" fmla="*/ 60 w 87"/>
                <a:gd name="T99" fmla="*/ 19 h 39"/>
                <a:gd name="T100" fmla="*/ 60 w 87"/>
                <a:gd name="T101" fmla="*/ 14 h 39"/>
                <a:gd name="T102" fmla="*/ 62 w 87"/>
                <a:gd name="T103" fmla="*/ 15 h 39"/>
                <a:gd name="T104" fmla="*/ 60 w 87"/>
                <a:gd name="T105"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39">
                  <a:moveTo>
                    <a:pt x="87" y="4"/>
                  </a:moveTo>
                  <a:cubicBezTo>
                    <a:pt x="85" y="1"/>
                    <a:pt x="83" y="0"/>
                    <a:pt x="80" y="3"/>
                  </a:cubicBezTo>
                  <a:cubicBezTo>
                    <a:pt x="79" y="4"/>
                    <a:pt x="82" y="5"/>
                    <a:pt x="81" y="6"/>
                  </a:cubicBezTo>
                  <a:cubicBezTo>
                    <a:pt x="77" y="10"/>
                    <a:pt x="76" y="13"/>
                    <a:pt x="71" y="13"/>
                  </a:cubicBezTo>
                  <a:cubicBezTo>
                    <a:pt x="72" y="11"/>
                    <a:pt x="75" y="9"/>
                    <a:pt x="77" y="8"/>
                  </a:cubicBezTo>
                  <a:cubicBezTo>
                    <a:pt x="77" y="8"/>
                    <a:pt x="78" y="7"/>
                    <a:pt x="78" y="6"/>
                  </a:cubicBezTo>
                  <a:cubicBezTo>
                    <a:pt x="72" y="1"/>
                    <a:pt x="68" y="10"/>
                    <a:pt x="63" y="8"/>
                  </a:cubicBezTo>
                  <a:cubicBezTo>
                    <a:pt x="61" y="9"/>
                    <a:pt x="62" y="9"/>
                    <a:pt x="60" y="11"/>
                  </a:cubicBezTo>
                  <a:cubicBezTo>
                    <a:pt x="59" y="10"/>
                    <a:pt x="57" y="9"/>
                    <a:pt x="56" y="8"/>
                  </a:cubicBezTo>
                  <a:cubicBezTo>
                    <a:pt x="53" y="10"/>
                    <a:pt x="48" y="9"/>
                    <a:pt x="49" y="12"/>
                  </a:cubicBezTo>
                  <a:cubicBezTo>
                    <a:pt x="46" y="12"/>
                    <a:pt x="42" y="10"/>
                    <a:pt x="39" y="12"/>
                  </a:cubicBezTo>
                  <a:cubicBezTo>
                    <a:pt x="42" y="12"/>
                    <a:pt x="40" y="13"/>
                    <a:pt x="42" y="15"/>
                  </a:cubicBezTo>
                  <a:cubicBezTo>
                    <a:pt x="43" y="15"/>
                    <a:pt x="44" y="15"/>
                    <a:pt x="45" y="16"/>
                  </a:cubicBezTo>
                  <a:cubicBezTo>
                    <a:pt x="44" y="17"/>
                    <a:pt x="47" y="18"/>
                    <a:pt x="45" y="20"/>
                  </a:cubicBezTo>
                  <a:cubicBezTo>
                    <a:pt x="45" y="16"/>
                    <a:pt x="39" y="18"/>
                    <a:pt x="36" y="17"/>
                  </a:cubicBezTo>
                  <a:cubicBezTo>
                    <a:pt x="36" y="16"/>
                    <a:pt x="37" y="16"/>
                    <a:pt x="38" y="15"/>
                  </a:cubicBezTo>
                  <a:cubicBezTo>
                    <a:pt x="33" y="13"/>
                    <a:pt x="25" y="14"/>
                    <a:pt x="24" y="20"/>
                  </a:cubicBezTo>
                  <a:cubicBezTo>
                    <a:pt x="26" y="19"/>
                    <a:pt x="27" y="22"/>
                    <a:pt x="25" y="23"/>
                  </a:cubicBezTo>
                  <a:cubicBezTo>
                    <a:pt x="25" y="23"/>
                    <a:pt x="24" y="23"/>
                    <a:pt x="24" y="23"/>
                  </a:cubicBezTo>
                  <a:cubicBezTo>
                    <a:pt x="24" y="20"/>
                    <a:pt x="22" y="18"/>
                    <a:pt x="18" y="17"/>
                  </a:cubicBezTo>
                  <a:cubicBezTo>
                    <a:pt x="16" y="17"/>
                    <a:pt x="17" y="18"/>
                    <a:pt x="16" y="19"/>
                  </a:cubicBezTo>
                  <a:cubicBezTo>
                    <a:pt x="12" y="17"/>
                    <a:pt x="0" y="21"/>
                    <a:pt x="4" y="26"/>
                  </a:cubicBezTo>
                  <a:cubicBezTo>
                    <a:pt x="3" y="28"/>
                    <a:pt x="2" y="26"/>
                    <a:pt x="1" y="28"/>
                  </a:cubicBezTo>
                  <a:cubicBezTo>
                    <a:pt x="2" y="33"/>
                    <a:pt x="7" y="33"/>
                    <a:pt x="12" y="35"/>
                  </a:cubicBezTo>
                  <a:cubicBezTo>
                    <a:pt x="12" y="36"/>
                    <a:pt x="11" y="37"/>
                    <a:pt x="11" y="37"/>
                  </a:cubicBezTo>
                  <a:cubicBezTo>
                    <a:pt x="16" y="38"/>
                    <a:pt x="22" y="39"/>
                    <a:pt x="27" y="35"/>
                  </a:cubicBezTo>
                  <a:cubicBezTo>
                    <a:pt x="24" y="33"/>
                    <a:pt x="30" y="34"/>
                    <a:pt x="29" y="32"/>
                  </a:cubicBezTo>
                  <a:cubicBezTo>
                    <a:pt x="28" y="33"/>
                    <a:pt x="26" y="32"/>
                    <a:pt x="25" y="32"/>
                  </a:cubicBezTo>
                  <a:cubicBezTo>
                    <a:pt x="26" y="31"/>
                    <a:pt x="25" y="30"/>
                    <a:pt x="26" y="29"/>
                  </a:cubicBezTo>
                  <a:cubicBezTo>
                    <a:pt x="30" y="28"/>
                    <a:pt x="31" y="31"/>
                    <a:pt x="34" y="30"/>
                  </a:cubicBezTo>
                  <a:cubicBezTo>
                    <a:pt x="39" y="39"/>
                    <a:pt x="46" y="20"/>
                    <a:pt x="51" y="26"/>
                  </a:cubicBezTo>
                  <a:cubicBezTo>
                    <a:pt x="53" y="23"/>
                    <a:pt x="55" y="24"/>
                    <a:pt x="57" y="23"/>
                  </a:cubicBezTo>
                  <a:cubicBezTo>
                    <a:pt x="58" y="24"/>
                    <a:pt x="58" y="26"/>
                    <a:pt x="56" y="26"/>
                  </a:cubicBezTo>
                  <a:cubicBezTo>
                    <a:pt x="58" y="27"/>
                    <a:pt x="60" y="26"/>
                    <a:pt x="61" y="26"/>
                  </a:cubicBezTo>
                  <a:cubicBezTo>
                    <a:pt x="62" y="23"/>
                    <a:pt x="61" y="20"/>
                    <a:pt x="65" y="19"/>
                  </a:cubicBezTo>
                  <a:cubicBezTo>
                    <a:pt x="66" y="20"/>
                    <a:pt x="64" y="22"/>
                    <a:pt x="66" y="24"/>
                  </a:cubicBezTo>
                  <a:cubicBezTo>
                    <a:pt x="68" y="22"/>
                    <a:pt x="71" y="19"/>
                    <a:pt x="72" y="18"/>
                  </a:cubicBezTo>
                  <a:cubicBezTo>
                    <a:pt x="72" y="19"/>
                    <a:pt x="70" y="20"/>
                    <a:pt x="72" y="21"/>
                  </a:cubicBezTo>
                  <a:cubicBezTo>
                    <a:pt x="75" y="21"/>
                    <a:pt x="76" y="19"/>
                    <a:pt x="78" y="16"/>
                  </a:cubicBezTo>
                  <a:cubicBezTo>
                    <a:pt x="79" y="17"/>
                    <a:pt x="80" y="16"/>
                    <a:pt x="81" y="17"/>
                  </a:cubicBezTo>
                  <a:cubicBezTo>
                    <a:pt x="82" y="14"/>
                    <a:pt x="84" y="11"/>
                    <a:pt x="87" y="8"/>
                  </a:cubicBezTo>
                  <a:cubicBezTo>
                    <a:pt x="86" y="7"/>
                    <a:pt x="85" y="5"/>
                    <a:pt x="87" y="4"/>
                  </a:cubicBezTo>
                  <a:close/>
                  <a:moveTo>
                    <a:pt x="34" y="26"/>
                  </a:moveTo>
                  <a:cubicBezTo>
                    <a:pt x="30" y="25"/>
                    <a:pt x="34" y="21"/>
                    <a:pt x="36" y="24"/>
                  </a:cubicBezTo>
                  <a:cubicBezTo>
                    <a:pt x="35" y="24"/>
                    <a:pt x="36" y="25"/>
                    <a:pt x="34" y="26"/>
                  </a:cubicBezTo>
                  <a:close/>
                  <a:moveTo>
                    <a:pt x="53" y="20"/>
                  </a:moveTo>
                  <a:cubicBezTo>
                    <a:pt x="52" y="17"/>
                    <a:pt x="49" y="14"/>
                    <a:pt x="51" y="11"/>
                  </a:cubicBezTo>
                  <a:cubicBezTo>
                    <a:pt x="54" y="11"/>
                    <a:pt x="54" y="14"/>
                    <a:pt x="56" y="15"/>
                  </a:cubicBezTo>
                  <a:cubicBezTo>
                    <a:pt x="55" y="17"/>
                    <a:pt x="55" y="18"/>
                    <a:pt x="53" y="20"/>
                  </a:cubicBezTo>
                  <a:close/>
                  <a:moveTo>
                    <a:pt x="60" y="19"/>
                  </a:moveTo>
                  <a:cubicBezTo>
                    <a:pt x="59" y="17"/>
                    <a:pt x="57" y="15"/>
                    <a:pt x="60" y="14"/>
                  </a:cubicBezTo>
                  <a:cubicBezTo>
                    <a:pt x="61" y="14"/>
                    <a:pt x="61" y="15"/>
                    <a:pt x="62" y="15"/>
                  </a:cubicBezTo>
                  <a:cubicBezTo>
                    <a:pt x="62" y="16"/>
                    <a:pt x="61" y="19"/>
                    <a:pt x="60" y="19"/>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7" name="Freeform 70"/>
            <p:cNvSpPr>
              <a:spLocks/>
            </p:cNvSpPr>
            <p:nvPr/>
          </p:nvSpPr>
          <p:spPr bwMode="auto">
            <a:xfrm>
              <a:off x="6024563" y="3403601"/>
              <a:ext cx="104775" cy="73025"/>
            </a:xfrm>
            <a:custGeom>
              <a:avLst/>
              <a:gdLst>
                <a:gd name="T0" fmla="*/ 29 w 32"/>
                <a:gd name="T1" fmla="*/ 6 h 22"/>
                <a:gd name="T2" fmla="*/ 17 w 32"/>
                <a:gd name="T3" fmla="*/ 8 h 22"/>
                <a:gd name="T4" fmla="*/ 14 w 32"/>
                <a:gd name="T5" fmla="*/ 4 h 22"/>
                <a:gd name="T6" fmla="*/ 14 w 32"/>
                <a:gd name="T7" fmla="*/ 11 h 22"/>
                <a:gd name="T8" fmla="*/ 9 w 32"/>
                <a:gd name="T9" fmla="*/ 11 h 22"/>
                <a:gd name="T10" fmla="*/ 8 w 32"/>
                <a:gd name="T11" fmla="*/ 16 h 22"/>
                <a:gd name="T12" fmla="*/ 0 w 32"/>
                <a:gd name="T13" fmla="*/ 21 h 22"/>
                <a:gd name="T14" fmla="*/ 7 w 32"/>
                <a:gd name="T15" fmla="*/ 21 h 22"/>
                <a:gd name="T16" fmla="*/ 16 w 32"/>
                <a:gd name="T17" fmla="*/ 16 h 22"/>
                <a:gd name="T18" fmla="*/ 15 w 32"/>
                <a:gd name="T19" fmla="*/ 20 h 22"/>
                <a:gd name="T20" fmla="*/ 28 w 32"/>
                <a:gd name="T21" fmla="*/ 9 h 22"/>
                <a:gd name="T22" fmla="*/ 25 w 32"/>
                <a:gd name="T23" fmla="*/ 14 h 22"/>
                <a:gd name="T24" fmla="*/ 18 w 32"/>
                <a:gd name="T25" fmla="*/ 14 h 22"/>
                <a:gd name="T26" fmla="*/ 29 w 32"/>
                <a:gd name="T2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22">
                  <a:moveTo>
                    <a:pt x="29" y="6"/>
                  </a:moveTo>
                  <a:cubicBezTo>
                    <a:pt x="28" y="0"/>
                    <a:pt x="21" y="6"/>
                    <a:pt x="17" y="8"/>
                  </a:cubicBezTo>
                  <a:cubicBezTo>
                    <a:pt x="14" y="7"/>
                    <a:pt x="16" y="5"/>
                    <a:pt x="14" y="4"/>
                  </a:cubicBezTo>
                  <a:cubicBezTo>
                    <a:pt x="11" y="6"/>
                    <a:pt x="16" y="8"/>
                    <a:pt x="14" y="11"/>
                  </a:cubicBezTo>
                  <a:cubicBezTo>
                    <a:pt x="12" y="14"/>
                    <a:pt x="10" y="8"/>
                    <a:pt x="9" y="11"/>
                  </a:cubicBezTo>
                  <a:cubicBezTo>
                    <a:pt x="7" y="11"/>
                    <a:pt x="10" y="14"/>
                    <a:pt x="8" y="16"/>
                  </a:cubicBezTo>
                  <a:cubicBezTo>
                    <a:pt x="5" y="19"/>
                    <a:pt x="2" y="18"/>
                    <a:pt x="0" y="21"/>
                  </a:cubicBezTo>
                  <a:cubicBezTo>
                    <a:pt x="2" y="22"/>
                    <a:pt x="5" y="20"/>
                    <a:pt x="7" y="21"/>
                  </a:cubicBezTo>
                  <a:cubicBezTo>
                    <a:pt x="9" y="19"/>
                    <a:pt x="12" y="12"/>
                    <a:pt x="16" y="16"/>
                  </a:cubicBezTo>
                  <a:cubicBezTo>
                    <a:pt x="16" y="17"/>
                    <a:pt x="16" y="18"/>
                    <a:pt x="15" y="20"/>
                  </a:cubicBezTo>
                  <a:cubicBezTo>
                    <a:pt x="19" y="19"/>
                    <a:pt x="32" y="15"/>
                    <a:pt x="28" y="9"/>
                  </a:cubicBezTo>
                  <a:cubicBezTo>
                    <a:pt x="27" y="11"/>
                    <a:pt x="26" y="12"/>
                    <a:pt x="25" y="14"/>
                  </a:cubicBezTo>
                  <a:cubicBezTo>
                    <a:pt x="22" y="12"/>
                    <a:pt x="20" y="15"/>
                    <a:pt x="18" y="14"/>
                  </a:cubicBezTo>
                  <a:cubicBezTo>
                    <a:pt x="20" y="8"/>
                    <a:pt x="26" y="9"/>
                    <a:pt x="29" y="6"/>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8" name="Freeform 71"/>
            <p:cNvSpPr>
              <a:spLocks/>
            </p:cNvSpPr>
            <p:nvPr/>
          </p:nvSpPr>
          <p:spPr bwMode="auto">
            <a:xfrm>
              <a:off x="5699126" y="3457576"/>
              <a:ext cx="55563" cy="33338"/>
            </a:xfrm>
            <a:custGeom>
              <a:avLst/>
              <a:gdLst>
                <a:gd name="T0" fmla="*/ 17 w 17"/>
                <a:gd name="T1" fmla="*/ 4 h 10"/>
                <a:gd name="T2" fmla="*/ 12 w 17"/>
                <a:gd name="T3" fmla="*/ 0 h 10"/>
                <a:gd name="T4" fmla="*/ 7 w 17"/>
                <a:gd name="T5" fmla="*/ 0 h 10"/>
                <a:gd name="T6" fmla="*/ 6 w 17"/>
                <a:gd name="T7" fmla="*/ 4 h 10"/>
                <a:gd name="T8" fmla="*/ 4 w 17"/>
                <a:gd name="T9" fmla="*/ 6 h 10"/>
                <a:gd name="T10" fmla="*/ 0 w 17"/>
                <a:gd name="T11" fmla="*/ 3 h 10"/>
                <a:gd name="T12" fmla="*/ 1 w 17"/>
                <a:gd name="T13" fmla="*/ 7 h 10"/>
                <a:gd name="T14" fmla="*/ 6 w 17"/>
                <a:gd name="T15" fmla="*/ 10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4" y="3"/>
                    <a:pt x="13" y="3"/>
                    <a:pt x="12" y="0"/>
                  </a:cubicBezTo>
                  <a:cubicBezTo>
                    <a:pt x="11" y="2"/>
                    <a:pt x="9" y="2"/>
                    <a:pt x="7" y="0"/>
                  </a:cubicBezTo>
                  <a:cubicBezTo>
                    <a:pt x="4" y="2"/>
                    <a:pt x="6" y="3"/>
                    <a:pt x="6" y="4"/>
                  </a:cubicBezTo>
                  <a:cubicBezTo>
                    <a:pt x="6" y="4"/>
                    <a:pt x="5" y="6"/>
                    <a:pt x="4" y="6"/>
                  </a:cubicBezTo>
                  <a:cubicBezTo>
                    <a:pt x="2" y="5"/>
                    <a:pt x="2" y="2"/>
                    <a:pt x="0" y="3"/>
                  </a:cubicBezTo>
                  <a:cubicBezTo>
                    <a:pt x="0" y="4"/>
                    <a:pt x="2" y="6"/>
                    <a:pt x="1" y="7"/>
                  </a:cubicBezTo>
                  <a:cubicBezTo>
                    <a:pt x="5" y="7"/>
                    <a:pt x="5" y="7"/>
                    <a:pt x="6" y="10"/>
                  </a:cubicBezTo>
                  <a:cubicBezTo>
                    <a:pt x="9" y="7"/>
                    <a:pt x="15" y="9"/>
                    <a:pt x="17" y="4"/>
                  </a:cubicBezTo>
                  <a:close/>
                </a:path>
              </a:pathLst>
            </a:custGeom>
            <a:grpFill/>
            <a:ln>
              <a:solidFill>
                <a:schemeClr val="tx1">
                  <a:lumMod val="65000"/>
                  <a:lumOff val="35000"/>
                </a:schemeClr>
              </a:solidFill>
            </a:ln>
            <a:extLst/>
          </p:spPr>
          <p:txBody>
            <a:bodyPr/>
            <a:lstStyle/>
            <a:p>
              <a:pP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51"/>
                                        </p:tgtEl>
                                        <p:attrNameLst>
                                          <p:attrName>style.visibility</p:attrName>
                                        </p:attrNameLst>
                                      </p:cBhvr>
                                      <p:to>
                                        <p:strVal val="visible"/>
                                      </p:to>
                                    </p:set>
                                    <p:animEffect transition="in" filter="fade">
                                      <p:cBhvr>
                                        <p:cTn id="17" dur="1000"/>
                                        <p:tgtEl>
                                          <p:spTgt spid="251"/>
                                        </p:tgtEl>
                                      </p:cBhvr>
                                    </p:animEffect>
                                    <p:anim calcmode="lin" valueType="num">
                                      <p:cBhvr>
                                        <p:cTn id="18" dur="1000" fill="hold"/>
                                        <p:tgtEl>
                                          <p:spTgt spid="251"/>
                                        </p:tgtEl>
                                        <p:attrNameLst>
                                          <p:attrName>ppt_x</p:attrName>
                                        </p:attrNameLst>
                                      </p:cBhvr>
                                      <p:tavLst>
                                        <p:tav tm="0">
                                          <p:val>
                                            <p:strVal val="#ppt_x"/>
                                          </p:val>
                                        </p:tav>
                                        <p:tav tm="100000">
                                          <p:val>
                                            <p:strVal val="#ppt_x"/>
                                          </p:val>
                                        </p:tav>
                                      </p:tavLst>
                                    </p:anim>
                                    <p:anim calcmode="lin" valueType="num">
                                      <p:cBhvr>
                                        <p:cTn id="19" dur="1000" fill="hold"/>
                                        <p:tgtEl>
                                          <p:spTgt spid="25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54" presetClass="entr" presetSubtype="0" accel="100000" fill="hold" grpId="0" nodeType="afterEffect">
                                  <p:stCondLst>
                                    <p:cond delay="0"/>
                                  </p:stCondLst>
                                  <p:childTnLst>
                                    <p:set>
                                      <p:cBhvr>
                                        <p:cTn id="22" dur="1" fill="hold">
                                          <p:stCondLst>
                                            <p:cond delay="0"/>
                                          </p:stCondLst>
                                        </p:cTn>
                                        <p:tgtEl>
                                          <p:spTgt spid="178"/>
                                        </p:tgtEl>
                                        <p:attrNameLst>
                                          <p:attrName>style.visibility</p:attrName>
                                        </p:attrNameLst>
                                      </p:cBhvr>
                                      <p:to>
                                        <p:strVal val="visible"/>
                                      </p:to>
                                    </p:set>
                                    <p:anim calcmode="lin" valueType="num">
                                      <p:cBhvr>
                                        <p:cTn id="23" dur="500" fill="hold"/>
                                        <p:tgtEl>
                                          <p:spTgt spid="178"/>
                                        </p:tgtEl>
                                        <p:attrNameLst>
                                          <p:attrName>ppt_w</p:attrName>
                                        </p:attrNameLst>
                                      </p:cBhvr>
                                      <p:tavLst>
                                        <p:tav tm="0">
                                          <p:val>
                                            <p:strVal val="#ppt_w*0.05"/>
                                          </p:val>
                                        </p:tav>
                                        <p:tav tm="100000">
                                          <p:val>
                                            <p:strVal val="#ppt_w"/>
                                          </p:val>
                                        </p:tav>
                                      </p:tavLst>
                                    </p:anim>
                                    <p:anim calcmode="lin" valueType="num">
                                      <p:cBhvr>
                                        <p:cTn id="24" dur="500" fill="hold"/>
                                        <p:tgtEl>
                                          <p:spTgt spid="178"/>
                                        </p:tgtEl>
                                        <p:attrNameLst>
                                          <p:attrName>ppt_h</p:attrName>
                                        </p:attrNameLst>
                                      </p:cBhvr>
                                      <p:tavLst>
                                        <p:tav tm="0">
                                          <p:val>
                                            <p:strVal val="#ppt_h"/>
                                          </p:val>
                                        </p:tav>
                                        <p:tav tm="100000">
                                          <p:val>
                                            <p:strVal val="#ppt_h"/>
                                          </p:val>
                                        </p:tav>
                                      </p:tavLst>
                                    </p:anim>
                                    <p:anim calcmode="lin" valueType="num">
                                      <p:cBhvr>
                                        <p:cTn id="25" dur="500" fill="hold"/>
                                        <p:tgtEl>
                                          <p:spTgt spid="178"/>
                                        </p:tgtEl>
                                        <p:attrNameLst>
                                          <p:attrName>ppt_x</p:attrName>
                                        </p:attrNameLst>
                                      </p:cBhvr>
                                      <p:tavLst>
                                        <p:tav tm="0">
                                          <p:val>
                                            <p:strVal val="#ppt_x-.2"/>
                                          </p:val>
                                        </p:tav>
                                        <p:tav tm="100000">
                                          <p:val>
                                            <p:strVal val="#ppt_x"/>
                                          </p:val>
                                        </p:tav>
                                      </p:tavLst>
                                    </p:anim>
                                    <p:anim calcmode="lin" valueType="num">
                                      <p:cBhvr>
                                        <p:cTn id="26" dur="500" fill="hold"/>
                                        <p:tgtEl>
                                          <p:spTgt spid="178"/>
                                        </p:tgtEl>
                                        <p:attrNameLst>
                                          <p:attrName>ppt_y</p:attrName>
                                        </p:attrNameLst>
                                      </p:cBhvr>
                                      <p:tavLst>
                                        <p:tav tm="0">
                                          <p:val>
                                            <p:strVal val="#ppt_y"/>
                                          </p:val>
                                        </p:tav>
                                        <p:tav tm="100000">
                                          <p:val>
                                            <p:strVal val="#ppt_y"/>
                                          </p:val>
                                        </p:tav>
                                      </p:tavLst>
                                    </p:anim>
                                    <p:animEffect transition="in" filter="fade">
                                      <p:cBhvr>
                                        <p:cTn id="27" dur="500"/>
                                        <p:tgtEl>
                                          <p:spTgt spid="178"/>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anim calcmode="lin" valueType="num">
                                      <p:cBhvr>
                                        <p:cTn id="32" dur="1000" fill="hold"/>
                                        <p:tgtEl>
                                          <p:spTgt spid="250"/>
                                        </p:tgtEl>
                                        <p:attrNameLst>
                                          <p:attrName>ppt_x</p:attrName>
                                        </p:attrNameLst>
                                      </p:cBhvr>
                                      <p:tavLst>
                                        <p:tav tm="0">
                                          <p:val>
                                            <p:strVal val="#ppt_x"/>
                                          </p:val>
                                        </p:tav>
                                        <p:tav tm="100000">
                                          <p:val>
                                            <p:strVal val="#ppt_x"/>
                                          </p:val>
                                        </p:tav>
                                      </p:tavLst>
                                    </p:anim>
                                    <p:anim calcmode="lin" valueType="num">
                                      <p:cBhvr>
                                        <p:cTn id="33" dur="1000" fill="hold"/>
                                        <p:tgtEl>
                                          <p:spTgt spid="250"/>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54" presetClass="entr" presetSubtype="0" accel="100000"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 calcmode="lin" valueType="num">
                                      <p:cBhvr>
                                        <p:cTn id="37" dur="500" fill="hold"/>
                                        <p:tgtEl>
                                          <p:spTgt spid="180"/>
                                        </p:tgtEl>
                                        <p:attrNameLst>
                                          <p:attrName>ppt_w</p:attrName>
                                        </p:attrNameLst>
                                      </p:cBhvr>
                                      <p:tavLst>
                                        <p:tav tm="0">
                                          <p:val>
                                            <p:strVal val="#ppt_w*0.05"/>
                                          </p:val>
                                        </p:tav>
                                        <p:tav tm="100000">
                                          <p:val>
                                            <p:strVal val="#ppt_w"/>
                                          </p:val>
                                        </p:tav>
                                      </p:tavLst>
                                    </p:anim>
                                    <p:anim calcmode="lin" valueType="num">
                                      <p:cBhvr>
                                        <p:cTn id="38" dur="500" fill="hold"/>
                                        <p:tgtEl>
                                          <p:spTgt spid="180"/>
                                        </p:tgtEl>
                                        <p:attrNameLst>
                                          <p:attrName>ppt_h</p:attrName>
                                        </p:attrNameLst>
                                      </p:cBhvr>
                                      <p:tavLst>
                                        <p:tav tm="0">
                                          <p:val>
                                            <p:strVal val="#ppt_h"/>
                                          </p:val>
                                        </p:tav>
                                        <p:tav tm="100000">
                                          <p:val>
                                            <p:strVal val="#ppt_h"/>
                                          </p:val>
                                        </p:tav>
                                      </p:tavLst>
                                    </p:anim>
                                    <p:anim calcmode="lin" valueType="num">
                                      <p:cBhvr>
                                        <p:cTn id="39" dur="500" fill="hold"/>
                                        <p:tgtEl>
                                          <p:spTgt spid="180"/>
                                        </p:tgtEl>
                                        <p:attrNameLst>
                                          <p:attrName>ppt_x</p:attrName>
                                        </p:attrNameLst>
                                      </p:cBhvr>
                                      <p:tavLst>
                                        <p:tav tm="0">
                                          <p:val>
                                            <p:strVal val="#ppt_x-.2"/>
                                          </p:val>
                                        </p:tav>
                                        <p:tav tm="100000">
                                          <p:val>
                                            <p:strVal val="#ppt_x"/>
                                          </p:val>
                                        </p:tav>
                                      </p:tavLst>
                                    </p:anim>
                                    <p:anim calcmode="lin" valueType="num">
                                      <p:cBhvr>
                                        <p:cTn id="40" dur="500" fill="hold"/>
                                        <p:tgtEl>
                                          <p:spTgt spid="180"/>
                                        </p:tgtEl>
                                        <p:attrNameLst>
                                          <p:attrName>ppt_y</p:attrName>
                                        </p:attrNameLst>
                                      </p:cBhvr>
                                      <p:tavLst>
                                        <p:tav tm="0">
                                          <p:val>
                                            <p:strVal val="#ppt_y"/>
                                          </p:val>
                                        </p:tav>
                                        <p:tav tm="100000">
                                          <p:val>
                                            <p:strVal val="#ppt_y"/>
                                          </p:val>
                                        </p:tav>
                                      </p:tavLst>
                                    </p:anim>
                                    <p:animEffect transition="in" filter="fade">
                                      <p:cBhvr>
                                        <p:cTn id="41"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noChangeAspect="1"/>
          </p:cNvGrpSpPr>
          <p:nvPr/>
        </p:nvGrpSpPr>
        <p:grpSpPr bwMode="auto">
          <a:xfrm>
            <a:off x="1689151" y="1812805"/>
            <a:ext cx="869156" cy="1500650"/>
            <a:chOff x="1449" y="1496"/>
            <a:chExt cx="730" cy="1260"/>
          </a:xfrm>
          <a:solidFill>
            <a:schemeClr val="tx1">
              <a:lumMod val="65000"/>
              <a:lumOff val="35000"/>
            </a:schemeClr>
          </a:solidFill>
        </p:grpSpPr>
        <p:sp>
          <p:nvSpPr>
            <p:cNvPr id="85" name="Freeform 17"/>
            <p:cNvSpPr>
              <a:spLocks noEditPoints="1"/>
            </p:cNvSpPr>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6" name="Freeform 18"/>
            <p:cNvSpPr/>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 name="Group 21"/>
          <p:cNvGrpSpPr>
            <a:grpSpLocks noChangeAspect="1"/>
          </p:cNvGrpSpPr>
          <p:nvPr/>
        </p:nvGrpSpPr>
        <p:grpSpPr bwMode="auto">
          <a:xfrm>
            <a:off x="4096764" y="1827491"/>
            <a:ext cx="907256" cy="1485168"/>
            <a:chOff x="3270" y="1510"/>
            <a:chExt cx="762" cy="1247"/>
          </a:xfrm>
          <a:solidFill>
            <a:schemeClr val="tx1">
              <a:lumMod val="65000"/>
              <a:lumOff val="35000"/>
            </a:schemeClr>
          </a:solidFill>
        </p:grpSpPr>
        <p:sp>
          <p:nvSpPr>
            <p:cNvPr id="88" name="Freeform 22"/>
            <p:cNvSpPr/>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0" name="Freeform 23"/>
            <p:cNvSpPr>
              <a:spLocks noEditPoints="1"/>
            </p:cNvSpPr>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 name="Group 26"/>
          <p:cNvGrpSpPr>
            <a:grpSpLocks noChangeAspect="1"/>
          </p:cNvGrpSpPr>
          <p:nvPr/>
        </p:nvGrpSpPr>
        <p:grpSpPr bwMode="auto">
          <a:xfrm>
            <a:off x="6645720" y="1828683"/>
            <a:ext cx="900112" cy="1480404"/>
            <a:chOff x="5100" y="1511"/>
            <a:chExt cx="756" cy="1243"/>
          </a:xfrm>
          <a:solidFill>
            <a:schemeClr val="tx1">
              <a:lumMod val="65000"/>
              <a:lumOff val="35000"/>
            </a:schemeClr>
          </a:solidFill>
        </p:grpSpPr>
        <p:sp>
          <p:nvSpPr>
            <p:cNvPr id="92" name="Freeform 27"/>
            <p:cNvSpPr/>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3" name="Freeform 28"/>
            <p:cNvSpPr>
              <a:spLocks noEditPoints="1"/>
            </p:cNvSpPr>
            <p:nvPr/>
          </p:nvSpPr>
          <p:spPr bwMode="auto">
            <a:xfrm>
              <a:off x="5100" y="1511"/>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94" name="文本框 93"/>
          <p:cNvSpPr txBox="1"/>
          <p:nvPr/>
        </p:nvSpPr>
        <p:spPr>
          <a:xfrm>
            <a:off x="1475656" y="3544652"/>
            <a:ext cx="1190661" cy="315471"/>
          </a:xfrm>
          <a:prstGeom prst="rect">
            <a:avLst/>
          </a:prstGeom>
          <a:noFill/>
        </p:spPr>
        <p:txBody>
          <a:bodyPr wrap="square" lIns="68580" tIns="34290" rIns="68580" bIns="34290" rtlCol="0">
            <a:spAutoFit/>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95" name="文本框 94"/>
          <p:cNvSpPr txBox="1"/>
          <p:nvPr/>
        </p:nvSpPr>
        <p:spPr>
          <a:xfrm>
            <a:off x="3959979" y="3577318"/>
            <a:ext cx="1190661" cy="315471"/>
          </a:xfrm>
          <a:prstGeom prst="rect">
            <a:avLst/>
          </a:prstGeom>
          <a:noFill/>
        </p:spPr>
        <p:txBody>
          <a:bodyPr wrap="square" lIns="68580" tIns="34290" rIns="68580" bIns="34290" rtlCol="0">
            <a:spAutoFit/>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96" name="文本框 95"/>
          <p:cNvSpPr txBox="1"/>
          <p:nvPr/>
        </p:nvSpPr>
        <p:spPr>
          <a:xfrm>
            <a:off x="6514360" y="3577318"/>
            <a:ext cx="1190661" cy="315471"/>
          </a:xfrm>
          <a:prstGeom prst="rect">
            <a:avLst/>
          </a:prstGeom>
          <a:noFill/>
        </p:spPr>
        <p:txBody>
          <a:bodyPr wrap="square" lIns="68580" tIns="34290" rIns="68580" bIns="34290" rtlCol="0">
            <a:spAutoFit/>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97" name="文本框 96"/>
          <p:cNvSpPr txBox="1"/>
          <p:nvPr/>
        </p:nvSpPr>
        <p:spPr>
          <a:xfrm>
            <a:off x="1268960" y="3986673"/>
            <a:ext cx="1580951" cy="729430"/>
          </a:xfrm>
          <a:prstGeom prst="rect">
            <a:avLst/>
          </a:prstGeom>
          <a:noFill/>
        </p:spPr>
        <p:txBody>
          <a:bodyPr wrap="square" lIns="68580" tIns="34290" rIns="68580" bIns="34290" rtlCol="0">
            <a:spAutoFit/>
          </a:bodyPr>
          <a:lstStyle/>
          <a:p>
            <a:pPr algn="ctr">
              <a:lnSpc>
                <a:spcPct val="130000"/>
              </a:lnSpc>
              <a:spcBef>
                <a:spcPct val="0"/>
              </a:spcBef>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98" name="文本框 97"/>
          <p:cNvSpPr txBox="1"/>
          <p:nvPr/>
        </p:nvSpPr>
        <p:spPr>
          <a:xfrm>
            <a:off x="3885431" y="4041117"/>
            <a:ext cx="1426796" cy="609398"/>
          </a:xfrm>
          <a:prstGeom prst="rect">
            <a:avLst/>
          </a:prstGeom>
          <a:noFill/>
        </p:spPr>
        <p:txBody>
          <a:bodyPr wrap="square" lIns="68580" tIns="34290" rIns="68580" bIns="34290" rtlCol="0">
            <a:spAutoFit/>
          </a:bodyPr>
          <a:lstStyle/>
          <a:p>
            <a:pPr algn="ctr">
              <a:lnSpc>
                <a:spcPct val="130000"/>
              </a:lnSpc>
              <a:spcBef>
                <a:spcPct val="0"/>
              </a:spcBef>
              <a:buNone/>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99" name="文本框 98"/>
          <p:cNvSpPr txBox="1"/>
          <p:nvPr/>
        </p:nvSpPr>
        <p:spPr>
          <a:xfrm>
            <a:off x="6448157" y="4019339"/>
            <a:ext cx="1433101" cy="623248"/>
          </a:xfrm>
          <a:prstGeom prst="rect">
            <a:avLst/>
          </a:prstGeom>
          <a:noFill/>
        </p:spPr>
        <p:txBody>
          <a:bodyPr wrap="square" lIns="68580" tIns="34290" rIns="68580" bIns="34290" rtlCol="0">
            <a:spAutoFit/>
          </a:bodyPr>
          <a:lstStyle/>
          <a:p>
            <a:pPr algn="ct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a:p>
            <a:pPr algn="ct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 </a:t>
            </a:r>
          </a:p>
        </p:txBody>
      </p:sp>
      <p:sp>
        <p:nvSpPr>
          <p:cNvPr id="100" name="Freeform 5"/>
          <p:cNvSpPr/>
          <p:nvPr/>
        </p:nvSpPr>
        <p:spPr bwMode="auto">
          <a:xfrm rot="5844680">
            <a:off x="3030668" y="2475757"/>
            <a:ext cx="506684" cy="515541"/>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65000"/>
              <a:lumOff val="35000"/>
            </a:schemeClr>
          </a:solidFill>
          <a:ln>
            <a:solidFill>
              <a:schemeClr val="tx1">
                <a:lumMod val="65000"/>
                <a:lumOff val="35000"/>
              </a:schemeClr>
            </a:solidFill>
          </a:ln>
        </p:spPr>
        <p:txBody>
          <a:bodyPr vert="horz" wrap="square" lIns="68580" tIns="34290" rIns="68580" bIns="3429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1" name="Freeform 5"/>
          <p:cNvSpPr/>
          <p:nvPr/>
        </p:nvSpPr>
        <p:spPr bwMode="auto">
          <a:xfrm rot="5844680">
            <a:off x="5570836" y="2475757"/>
            <a:ext cx="506684" cy="515541"/>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65000"/>
              <a:lumOff val="35000"/>
            </a:schemeClr>
          </a:solidFill>
          <a:ln>
            <a:solidFill>
              <a:schemeClr val="tx1">
                <a:lumMod val="65000"/>
                <a:lumOff val="35000"/>
              </a:schemeClr>
            </a:solidFill>
          </a:ln>
        </p:spPr>
        <p:txBody>
          <a:bodyPr vert="horz" wrap="square" lIns="68580" tIns="34290" rIns="68580" bIns="34290" numCol="1" anchor="t" anchorCtr="0" compatLnSpc="1"/>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childTnLst>
                                </p:cTn>
                              </p:par>
                              <p:par>
                                <p:cTn id="32" presetID="10" presetClass="entr" presetSubtype="0" fill="hold" grpId="0" nodeType="withEffect">
                                  <p:stCondLst>
                                    <p:cond delay="27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par>
                                <p:cTn id="35" presetID="10" presetClass="entr" presetSubtype="0" fill="hold" grpId="0" nodeType="withEffect">
                                  <p:stCondLst>
                                    <p:cond delay="30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98" grpId="0"/>
      <p:bldP spid="99" grpId="0"/>
      <p:bldP spid="100" grpId="0" animBg="1"/>
      <p:bldP spid="1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0"/>
          <p:cNvGrpSpPr/>
          <p:nvPr/>
        </p:nvGrpSpPr>
        <p:grpSpPr>
          <a:xfrm rot="13926629">
            <a:off x="1124183" y="2585261"/>
            <a:ext cx="1965517" cy="1341510"/>
            <a:chOff x="742786" y="2589336"/>
            <a:chExt cx="2852970" cy="1946616"/>
          </a:xfrm>
          <a:solidFill>
            <a:schemeClr val="tx1">
              <a:lumMod val="65000"/>
              <a:lumOff val="35000"/>
            </a:schemeClr>
          </a:solidFill>
        </p:grpSpPr>
        <p:sp>
          <p:nvSpPr>
            <p:cNvPr id="32" name="文本框 31"/>
            <p:cNvSpPr txBox="1"/>
            <p:nvPr/>
          </p:nvSpPr>
          <p:spPr>
            <a:xfrm rot="7171117">
              <a:off x="1780937" y="3054183"/>
              <a:ext cx="1207420" cy="938157"/>
            </a:xfrm>
            <a:prstGeom prst="rect">
              <a:avLst/>
            </a:prstGeom>
            <a:noFill/>
          </p:spPr>
          <p:txBody>
            <a:bodyPr wrap="square" rtlCol="0">
              <a:spAutoFit/>
            </a:bodyPr>
            <a:lstStyle/>
            <a:p>
              <a:r>
                <a:rPr lang="en-US" altLang="zh-CN" sz="3600" dirty="0">
                  <a:solidFill>
                    <a:schemeClr val="tx1">
                      <a:lumMod val="65000"/>
                      <a:lumOff val="35000"/>
                    </a:schemeClr>
                  </a:solidFill>
                  <a:latin typeface="Arial Black" panose="020B0A04020102020204" pitchFamily="34" charset="0"/>
                  <a:ea typeface="迷你简卡通" pitchFamily="65" charset="-122"/>
                  <a:cs typeface="Aharoni" panose="02010803020104030203" pitchFamily="2" charset="-79"/>
                </a:rPr>
                <a:t>01</a:t>
              </a:r>
              <a:endParaRPr lang="zh-CN" altLang="en-US" sz="3600" dirty="0">
                <a:solidFill>
                  <a:schemeClr val="tx1">
                    <a:lumMod val="65000"/>
                    <a:lumOff val="35000"/>
                  </a:schemeClr>
                </a:solidFill>
                <a:latin typeface="Arial Black" panose="020B0A04020102020204" pitchFamily="34" charset="0"/>
                <a:ea typeface="迷你简卡通" pitchFamily="65" charset="-122"/>
                <a:cs typeface="Aharoni" panose="02010803020104030203" pitchFamily="2" charset="-79"/>
              </a:endParaRPr>
            </a:p>
          </p:txBody>
        </p:sp>
        <p:sp>
          <p:nvSpPr>
            <p:cNvPr id="33" name="Freeform 49"/>
            <p:cNvSpPr>
              <a:spLocks noEditPoints="1"/>
            </p:cNvSpPr>
            <p:nvPr/>
          </p:nvSpPr>
          <p:spPr bwMode="auto">
            <a:xfrm>
              <a:off x="742786" y="2589336"/>
              <a:ext cx="2852970" cy="1946616"/>
            </a:xfrm>
            <a:custGeom>
              <a:avLst/>
              <a:gdLst>
                <a:gd name="T0" fmla="*/ 336 w 1420"/>
                <a:gd name="T1" fmla="*/ 215 h 1076"/>
                <a:gd name="T2" fmla="*/ 247 w 1420"/>
                <a:gd name="T3" fmla="*/ 269 h 1076"/>
                <a:gd name="T4" fmla="*/ 339 w 1420"/>
                <a:gd name="T5" fmla="*/ 658 h 1076"/>
                <a:gd name="T6" fmla="*/ 4 w 1420"/>
                <a:gd name="T7" fmla="*/ 999 h 1076"/>
                <a:gd name="T8" fmla="*/ 71 w 1420"/>
                <a:gd name="T9" fmla="*/ 1045 h 1076"/>
                <a:gd name="T10" fmla="*/ 430 w 1420"/>
                <a:gd name="T11" fmla="*/ 846 h 1076"/>
                <a:gd name="T12" fmla="*/ 621 w 1420"/>
                <a:gd name="T13" fmla="*/ 1030 h 1076"/>
                <a:gd name="T14" fmla="*/ 1168 w 1420"/>
                <a:gd name="T15" fmla="*/ 1058 h 1076"/>
                <a:gd name="T16" fmla="*/ 1418 w 1420"/>
                <a:gd name="T17" fmla="*/ 477 h 1076"/>
                <a:gd name="T18" fmla="*/ 285 w 1420"/>
                <a:gd name="T19" fmla="*/ 309 h 1076"/>
                <a:gd name="T20" fmla="*/ 235 w 1420"/>
                <a:gd name="T21" fmla="*/ 317 h 1076"/>
                <a:gd name="T22" fmla="*/ 255 w 1420"/>
                <a:gd name="T23" fmla="*/ 410 h 1076"/>
                <a:gd name="T24" fmla="*/ 262 w 1420"/>
                <a:gd name="T25" fmla="*/ 418 h 1076"/>
                <a:gd name="T26" fmla="*/ 272 w 1420"/>
                <a:gd name="T27" fmla="*/ 467 h 1076"/>
                <a:gd name="T28" fmla="*/ 333 w 1420"/>
                <a:gd name="T29" fmla="*/ 444 h 1076"/>
                <a:gd name="T30" fmla="*/ 289 w 1420"/>
                <a:gd name="T31" fmla="*/ 439 h 1076"/>
                <a:gd name="T32" fmla="*/ 331 w 1420"/>
                <a:gd name="T33" fmla="*/ 457 h 1076"/>
                <a:gd name="T34" fmla="*/ 355 w 1420"/>
                <a:gd name="T35" fmla="*/ 550 h 1076"/>
                <a:gd name="T36" fmla="*/ 329 w 1420"/>
                <a:gd name="T37" fmla="*/ 494 h 1076"/>
                <a:gd name="T38" fmla="*/ 320 w 1420"/>
                <a:gd name="T39" fmla="*/ 546 h 1076"/>
                <a:gd name="T40" fmla="*/ 350 w 1420"/>
                <a:gd name="T41" fmla="*/ 611 h 1076"/>
                <a:gd name="T42" fmla="*/ 350 w 1420"/>
                <a:gd name="T43" fmla="*/ 644 h 1076"/>
                <a:gd name="T44" fmla="*/ 379 w 1420"/>
                <a:gd name="T45" fmla="*/ 723 h 1076"/>
                <a:gd name="T46" fmla="*/ 411 w 1420"/>
                <a:gd name="T47" fmla="*/ 629 h 1076"/>
                <a:gd name="T48" fmla="*/ 365 w 1420"/>
                <a:gd name="T49" fmla="*/ 679 h 1076"/>
                <a:gd name="T50" fmla="*/ 373 w 1420"/>
                <a:gd name="T51" fmla="*/ 700 h 1076"/>
                <a:gd name="T52" fmla="*/ 368 w 1420"/>
                <a:gd name="T53" fmla="*/ 718 h 1076"/>
                <a:gd name="T54" fmla="*/ 193 w 1420"/>
                <a:gd name="T55" fmla="*/ 809 h 1076"/>
                <a:gd name="T56" fmla="*/ 252 w 1420"/>
                <a:gd name="T57" fmla="*/ 778 h 1076"/>
                <a:gd name="T58" fmla="*/ 193 w 1420"/>
                <a:gd name="T59" fmla="*/ 774 h 1076"/>
                <a:gd name="T60" fmla="*/ 71 w 1420"/>
                <a:gd name="T61" fmla="*/ 874 h 1076"/>
                <a:gd name="T62" fmla="*/ 13 w 1420"/>
                <a:gd name="T63" fmla="*/ 1006 h 1076"/>
                <a:gd name="T64" fmla="*/ 28 w 1420"/>
                <a:gd name="T65" fmla="*/ 983 h 1076"/>
                <a:gd name="T66" fmla="*/ 153 w 1420"/>
                <a:gd name="T67" fmla="*/ 845 h 1076"/>
                <a:gd name="T68" fmla="*/ 471 w 1420"/>
                <a:gd name="T69" fmla="*/ 813 h 1076"/>
                <a:gd name="T70" fmla="*/ 456 w 1420"/>
                <a:gd name="T71" fmla="*/ 811 h 1076"/>
                <a:gd name="T72" fmla="*/ 457 w 1420"/>
                <a:gd name="T73" fmla="*/ 872 h 1076"/>
                <a:gd name="T74" fmla="*/ 551 w 1420"/>
                <a:gd name="T75" fmla="*/ 992 h 1076"/>
                <a:gd name="T76" fmla="*/ 565 w 1420"/>
                <a:gd name="T77" fmla="*/ 958 h 1076"/>
                <a:gd name="T78" fmla="*/ 532 w 1420"/>
                <a:gd name="T79" fmla="*/ 919 h 1076"/>
                <a:gd name="T80" fmla="*/ 496 w 1420"/>
                <a:gd name="T81" fmla="*/ 877 h 1076"/>
                <a:gd name="T82" fmla="*/ 501 w 1420"/>
                <a:gd name="T83" fmla="*/ 960 h 1076"/>
                <a:gd name="T84" fmla="*/ 542 w 1420"/>
                <a:gd name="T85" fmla="*/ 1007 h 1076"/>
                <a:gd name="T86" fmla="*/ 584 w 1420"/>
                <a:gd name="T87" fmla="*/ 1007 h 1076"/>
                <a:gd name="T88" fmla="*/ 634 w 1420"/>
                <a:gd name="T89" fmla="*/ 1007 h 1076"/>
                <a:gd name="T90" fmla="*/ 709 w 1420"/>
                <a:gd name="T91" fmla="*/ 987 h 1076"/>
                <a:gd name="T92" fmla="*/ 752 w 1420"/>
                <a:gd name="T93" fmla="*/ 1009 h 1076"/>
                <a:gd name="T94" fmla="*/ 825 w 1420"/>
                <a:gd name="T95" fmla="*/ 1005 h 1076"/>
                <a:gd name="T96" fmla="*/ 863 w 1420"/>
                <a:gd name="T97" fmla="*/ 1012 h 1076"/>
                <a:gd name="T98" fmla="*/ 967 w 1420"/>
                <a:gd name="T99" fmla="*/ 999 h 1076"/>
                <a:gd name="T100" fmla="*/ 967 w 1420"/>
                <a:gd name="T101" fmla="*/ 1028 h 1076"/>
                <a:gd name="T102" fmla="*/ 1003 w 1420"/>
                <a:gd name="T103" fmla="*/ 1012 h 1076"/>
                <a:gd name="T104" fmla="*/ 1047 w 1420"/>
                <a:gd name="T105" fmla="*/ 1018 h 1076"/>
                <a:gd name="T106" fmla="*/ 1088 w 1420"/>
                <a:gd name="T107" fmla="*/ 1034 h 1076"/>
                <a:gd name="T108" fmla="*/ 1128 w 1420"/>
                <a:gd name="T109" fmla="*/ 1042 h 1076"/>
                <a:gd name="T110" fmla="*/ 1193 w 1420"/>
                <a:gd name="T111" fmla="*/ 1042 h 1076"/>
                <a:gd name="T112" fmla="*/ 1309 w 1420"/>
                <a:gd name="T113" fmla="*/ 956 h 1076"/>
                <a:gd name="T114" fmla="*/ 598 w 1420"/>
                <a:gd name="T115" fmla="*/ 959 h 1076"/>
                <a:gd name="T116" fmla="*/ 189 w 1420"/>
                <a:gd name="T117" fmla="*/ 913 h 1076"/>
                <a:gd name="T118" fmla="*/ 355 w 1420"/>
                <a:gd name="T119" fmla="*/ 750 h 1076"/>
                <a:gd name="T120" fmla="*/ 297 w 1420"/>
                <a:gd name="T121" fmla="*/ 279 h 1076"/>
                <a:gd name="T122" fmla="*/ 928 w 1420"/>
                <a:gd name="T123" fmla="*/ 46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0" h="1076">
                  <a:moveTo>
                    <a:pt x="1160" y="164"/>
                  </a:moveTo>
                  <a:lnTo>
                    <a:pt x="1160" y="164"/>
                  </a:lnTo>
                  <a:lnTo>
                    <a:pt x="1097" y="127"/>
                  </a:lnTo>
                  <a:lnTo>
                    <a:pt x="1033" y="88"/>
                  </a:lnTo>
                  <a:lnTo>
                    <a:pt x="1002" y="69"/>
                  </a:lnTo>
                  <a:lnTo>
                    <a:pt x="969" y="51"/>
                  </a:lnTo>
                  <a:lnTo>
                    <a:pt x="937" y="35"/>
                  </a:lnTo>
                  <a:lnTo>
                    <a:pt x="903" y="20"/>
                  </a:lnTo>
                  <a:lnTo>
                    <a:pt x="903" y="20"/>
                  </a:lnTo>
                  <a:lnTo>
                    <a:pt x="885" y="13"/>
                  </a:lnTo>
                  <a:lnTo>
                    <a:pt x="868" y="8"/>
                  </a:lnTo>
                  <a:lnTo>
                    <a:pt x="850" y="4"/>
                  </a:lnTo>
                  <a:lnTo>
                    <a:pt x="833" y="2"/>
                  </a:lnTo>
                  <a:lnTo>
                    <a:pt x="817" y="0"/>
                  </a:lnTo>
                  <a:lnTo>
                    <a:pt x="801" y="0"/>
                  </a:lnTo>
                  <a:lnTo>
                    <a:pt x="784" y="2"/>
                  </a:lnTo>
                  <a:lnTo>
                    <a:pt x="768" y="4"/>
                  </a:lnTo>
                  <a:lnTo>
                    <a:pt x="752" y="8"/>
                  </a:lnTo>
                  <a:lnTo>
                    <a:pt x="737" y="13"/>
                  </a:lnTo>
                  <a:lnTo>
                    <a:pt x="720" y="17"/>
                  </a:lnTo>
                  <a:lnTo>
                    <a:pt x="704" y="25"/>
                  </a:lnTo>
                  <a:lnTo>
                    <a:pt x="673" y="40"/>
                  </a:lnTo>
                  <a:lnTo>
                    <a:pt x="642" y="58"/>
                  </a:lnTo>
                  <a:lnTo>
                    <a:pt x="642" y="58"/>
                  </a:lnTo>
                  <a:lnTo>
                    <a:pt x="571" y="100"/>
                  </a:lnTo>
                  <a:lnTo>
                    <a:pt x="500" y="143"/>
                  </a:lnTo>
                  <a:lnTo>
                    <a:pt x="463" y="163"/>
                  </a:lnTo>
                  <a:lnTo>
                    <a:pt x="427" y="181"/>
                  </a:lnTo>
                  <a:lnTo>
                    <a:pt x="390" y="199"/>
                  </a:lnTo>
                  <a:lnTo>
                    <a:pt x="352" y="215"/>
                  </a:lnTo>
                  <a:lnTo>
                    <a:pt x="352" y="215"/>
                  </a:lnTo>
                  <a:lnTo>
                    <a:pt x="349" y="214"/>
                  </a:lnTo>
                  <a:lnTo>
                    <a:pt x="349" y="214"/>
                  </a:lnTo>
                  <a:lnTo>
                    <a:pt x="336" y="215"/>
                  </a:lnTo>
                  <a:lnTo>
                    <a:pt x="325" y="217"/>
                  </a:lnTo>
                  <a:lnTo>
                    <a:pt x="314" y="222"/>
                  </a:lnTo>
                  <a:lnTo>
                    <a:pt x="306" y="228"/>
                  </a:lnTo>
                  <a:lnTo>
                    <a:pt x="299" y="235"/>
                  </a:lnTo>
                  <a:lnTo>
                    <a:pt x="293" y="245"/>
                  </a:lnTo>
                  <a:lnTo>
                    <a:pt x="289" y="256"/>
                  </a:lnTo>
                  <a:lnTo>
                    <a:pt x="288" y="268"/>
                  </a:lnTo>
                  <a:lnTo>
                    <a:pt x="288" y="268"/>
                  </a:lnTo>
                  <a:lnTo>
                    <a:pt x="287" y="265"/>
                  </a:lnTo>
                  <a:lnTo>
                    <a:pt x="284" y="264"/>
                  </a:lnTo>
                  <a:lnTo>
                    <a:pt x="282" y="265"/>
                  </a:lnTo>
                  <a:lnTo>
                    <a:pt x="279" y="267"/>
                  </a:lnTo>
                  <a:lnTo>
                    <a:pt x="274" y="271"/>
                  </a:lnTo>
                  <a:lnTo>
                    <a:pt x="271" y="276"/>
                  </a:lnTo>
                  <a:lnTo>
                    <a:pt x="271" y="276"/>
                  </a:lnTo>
                  <a:lnTo>
                    <a:pt x="277" y="267"/>
                  </a:lnTo>
                  <a:lnTo>
                    <a:pt x="284" y="253"/>
                  </a:lnTo>
                  <a:lnTo>
                    <a:pt x="287" y="247"/>
                  </a:lnTo>
                  <a:lnTo>
                    <a:pt x="288" y="244"/>
                  </a:lnTo>
                  <a:lnTo>
                    <a:pt x="287" y="244"/>
                  </a:lnTo>
                  <a:lnTo>
                    <a:pt x="285" y="244"/>
                  </a:lnTo>
                  <a:lnTo>
                    <a:pt x="281" y="246"/>
                  </a:lnTo>
                  <a:lnTo>
                    <a:pt x="281" y="246"/>
                  </a:lnTo>
                  <a:lnTo>
                    <a:pt x="281" y="246"/>
                  </a:lnTo>
                  <a:lnTo>
                    <a:pt x="281" y="246"/>
                  </a:lnTo>
                  <a:lnTo>
                    <a:pt x="282" y="243"/>
                  </a:lnTo>
                  <a:lnTo>
                    <a:pt x="281" y="241"/>
                  </a:lnTo>
                  <a:lnTo>
                    <a:pt x="281" y="241"/>
                  </a:lnTo>
                  <a:lnTo>
                    <a:pt x="277" y="241"/>
                  </a:lnTo>
                  <a:lnTo>
                    <a:pt x="272" y="244"/>
                  </a:lnTo>
                  <a:lnTo>
                    <a:pt x="262" y="250"/>
                  </a:lnTo>
                  <a:lnTo>
                    <a:pt x="256" y="256"/>
                  </a:lnTo>
                  <a:lnTo>
                    <a:pt x="256" y="256"/>
                  </a:lnTo>
                  <a:lnTo>
                    <a:pt x="247" y="269"/>
                  </a:lnTo>
                  <a:lnTo>
                    <a:pt x="238" y="282"/>
                  </a:lnTo>
                  <a:lnTo>
                    <a:pt x="232" y="297"/>
                  </a:lnTo>
                  <a:lnTo>
                    <a:pt x="228" y="311"/>
                  </a:lnTo>
                  <a:lnTo>
                    <a:pt x="225" y="327"/>
                  </a:lnTo>
                  <a:lnTo>
                    <a:pt x="225" y="341"/>
                  </a:lnTo>
                  <a:lnTo>
                    <a:pt x="228" y="358"/>
                  </a:lnTo>
                  <a:lnTo>
                    <a:pt x="231" y="375"/>
                  </a:lnTo>
                  <a:lnTo>
                    <a:pt x="231" y="375"/>
                  </a:lnTo>
                  <a:lnTo>
                    <a:pt x="231" y="379"/>
                  </a:lnTo>
                  <a:lnTo>
                    <a:pt x="231" y="380"/>
                  </a:lnTo>
                  <a:lnTo>
                    <a:pt x="232" y="382"/>
                  </a:lnTo>
                  <a:lnTo>
                    <a:pt x="232" y="382"/>
                  </a:lnTo>
                  <a:lnTo>
                    <a:pt x="243" y="415"/>
                  </a:lnTo>
                  <a:lnTo>
                    <a:pt x="254" y="448"/>
                  </a:lnTo>
                  <a:lnTo>
                    <a:pt x="267" y="481"/>
                  </a:lnTo>
                  <a:lnTo>
                    <a:pt x="281" y="512"/>
                  </a:lnTo>
                  <a:lnTo>
                    <a:pt x="281" y="512"/>
                  </a:lnTo>
                  <a:lnTo>
                    <a:pt x="278" y="518"/>
                  </a:lnTo>
                  <a:lnTo>
                    <a:pt x="278" y="526"/>
                  </a:lnTo>
                  <a:lnTo>
                    <a:pt x="278" y="528"/>
                  </a:lnTo>
                  <a:lnTo>
                    <a:pt x="281" y="529"/>
                  </a:lnTo>
                  <a:lnTo>
                    <a:pt x="283" y="530"/>
                  </a:lnTo>
                  <a:lnTo>
                    <a:pt x="287" y="529"/>
                  </a:lnTo>
                  <a:lnTo>
                    <a:pt x="287" y="529"/>
                  </a:lnTo>
                  <a:lnTo>
                    <a:pt x="300" y="559"/>
                  </a:lnTo>
                  <a:lnTo>
                    <a:pt x="312" y="591"/>
                  </a:lnTo>
                  <a:lnTo>
                    <a:pt x="324" y="621"/>
                  </a:lnTo>
                  <a:lnTo>
                    <a:pt x="337" y="651"/>
                  </a:lnTo>
                  <a:lnTo>
                    <a:pt x="337" y="651"/>
                  </a:lnTo>
                  <a:lnTo>
                    <a:pt x="336" y="653"/>
                  </a:lnTo>
                  <a:lnTo>
                    <a:pt x="337" y="656"/>
                  </a:lnTo>
                  <a:lnTo>
                    <a:pt x="338" y="657"/>
                  </a:lnTo>
                  <a:lnTo>
                    <a:pt x="339" y="658"/>
                  </a:lnTo>
                  <a:lnTo>
                    <a:pt x="339" y="658"/>
                  </a:lnTo>
                  <a:lnTo>
                    <a:pt x="344" y="666"/>
                  </a:lnTo>
                  <a:lnTo>
                    <a:pt x="344" y="666"/>
                  </a:lnTo>
                  <a:lnTo>
                    <a:pt x="339" y="677"/>
                  </a:lnTo>
                  <a:lnTo>
                    <a:pt x="339" y="677"/>
                  </a:lnTo>
                  <a:lnTo>
                    <a:pt x="330" y="688"/>
                  </a:lnTo>
                  <a:lnTo>
                    <a:pt x="320" y="697"/>
                  </a:lnTo>
                  <a:lnTo>
                    <a:pt x="309" y="705"/>
                  </a:lnTo>
                  <a:lnTo>
                    <a:pt x="299" y="713"/>
                  </a:lnTo>
                  <a:lnTo>
                    <a:pt x="273" y="727"/>
                  </a:lnTo>
                  <a:lnTo>
                    <a:pt x="248" y="739"/>
                  </a:lnTo>
                  <a:lnTo>
                    <a:pt x="196" y="763"/>
                  </a:lnTo>
                  <a:lnTo>
                    <a:pt x="172" y="776"/>
                  </a:lnTo>
                  <a:lnTo>
                    <a:pt x="160" y="783"/>
                  </a:lnTo>
                  <a:lnTo>
                    <a:pt x="149" y="792"/>
                  </a:lnTo>
                  <a:lnTo>
                    <a:pt x="149" y="792"/>
                  </a:lnTo>
                  <a:lnTo>
                    <a:pt x="129" y="806"/>
                  </a:lnTo>
                  <a:lnTo>
                    <a:pt x="107" y="823"/>
                  </a:lnTo>
                  <a:lnTo>
                    <a:pt x="87" y="841"/>
                  </a:lnTo>
                  <a:lnTo>
                    <a:pt x="67" y="860"/>
                  </a:lnTo>
                  <a:lnTo>
                    <a:pt x="49" y="881"/>
                  </a:lnTo>
                  <a:lnTo>
                    <a:pt x="41" y="892"/>
                  </a:lnTo>
                  <a:lnTo>
                    <a:pt x="33" y="903"/>
                  </a:lnTo>
                  <a:lnTo>
                    <a:pt x="27" y="913"/>
                  </a:lnTo>
                  <a:lnTo>
                    <a:pt x="20" y="925"/>
                  </a:lnTo>
                  <a:lnTo>
                    <a:pt x="14" y="937"/>
                  </a:lnTo>
                  <a:lnTo>
                    <a:pt x="11" y="949"/>
                  </a:lnTo>
                  <a:lnTo>
                    <a:pt x="11" y="949"/>
                  </a:lnTo>
                  <a:lnTo>
                    <a:pt x="8" y="952"/>
                  </a:lnTo>
                  <a:lnTo>
                    <a:pt x="7" y="954"/>
                  </a:lnTo>
                  <a:lnTo>
                    <a:pt x="6" y="957"/>
                  </a:lnTo>
                  <a:lnTo>
                    <a:pt x="8" y="959"/>
                  </a:lnTo>
                  <a:lnTo>
                    <a:pt x="8" y="959"/>
                  </a:lnTo>
                  <a:lnTo>
                    <a:pt x="6" y="976"/>
                  </a:lnTo>
                  <a:lnTo>
                    <a:pt x="4" y="999"/>
                  </a:lnTo>
                  <a:lnTo>
                    <a:pt x="4" y="999"/>
                  </a:lnTo>
                  <a:lnTo>
                    <a:pt x="2" y="1002"/>
                  </a:lnTo>
                  <a:lnTo>
                    <a:pt x="0" y="1006"/>
                  </a:lnTo>
                  <a:lnTo>
                    <a:pt x="0" y="1010"/>
                  </a:lnTo>
                  <a:lnTo>
                    <a:pt x="1" y="1011"/>
                  </a:lnTo>
                  <a:lnTo>
                    <a:pt x="4" y="1012"/>
                  </a:lnTo>
                  <a:lnTo>
                    <a:pt x="4" y="1012"/>
                  </a:lnTo>
                  <a:lnTo>
                    <a:pt x="4" y="1024"/>
                  </a:lnTo>
                  <a:lnTo>
                    <a:pt x="5" y="1037"/>
                  </a:lnTo>
                  <a:lnTo>
                    <a:pt x="5" y="1037"/>
                  </a:lnTo>
                  <a:lnTo>
                    <a:pt x="5" y="1040"/>
                  </a:lnTo>
                  <a:lnTo>
                    <a:pt x="5" y="1040"/>
                  </a:lnTo>
                  <a:lnTo>
                    <a:pt x="7" y="1051"/>
                  </a:lnTo>
                  <a:lnTo>
                    <a:pt x="11" y="1063"/>
                  </a:lnTo>
                  <a:lnTo>
                    <a:pt x="13" y="1068"/>
                  </a:lnTo>
                  <a:lnTo>
                    <a:pt x="17" y="1072"/>
                  </a:lnTo>
                  <a:lnTo>
                    <a:pt x="22" y="1075"/>
                  </a:lnTo>
                  <a:lnTo>
                    <a:pt x="28" y="1076"/>
                  </a:lnTo>
                  <a:lnTo>
                    <a:pt x="28" y="1076"/>
                  </a:lnTo>
                  <a:lnTo>
                    <a:pt x="30" y="1076"/>
                  </a:lnTo>
                  <a:lnTo>
                    <a:pt x="33" y="1075"/>
                  </a:lnTo>
                  <a:lnTo>
                    <a:pt x="34" y="1074"/>
                  </a:lnTo>
                  <a:lnTo>
                    <a:pt x="34" y="1072"/>
                  </a:lnTo>
                  <a:lnTo>
                    <a:pt x="31" y="1069"/>
                  </a:lnTo>
                  <a:lnTo>
                    <a:pt x="27" y="1066"/>
                  </a:lnTo>
                  <a:lnTo>
                    <a:pt x="27" y="1066"/>
                  </a:lnTo>
                  <a:lnTo>
                    <a:pt x="35" y="1065"/>
                  </a:lnTo>
                  <a:lnTo>
                    <a:pt x="46" y="1063"/>
                  </a:lnTo>
                  <a:lnTo>
                    <a:pt x="52" y="1060"/>
                  </a:lnTo>
                  <a:lnTo>
                    <a:pt x="55" y="1058"/>
                  </a:lnTo>
                  <a:lnTo>
                    <a:pt x="59" y="1055"/>
                  </a:lnTo>
                  <a:lnTo>
                    <a:pt x="60" y="1052"/>
                  </a:lnTo>
                  <a:lnTo>
                    <a:pt x="60" y="1052"/>
                  </a:lnTo>
                  <a:lnTo>
                    <a:pt x="71" y="1045"/>
                  </a:lnTo>
                  <a:lnTo>
                    <a:pt x="81" y="1036"/>
                  </a:lnTo>
                  <a:lnTo>
                    <a:pt x="101" y="1019"/>
                  </a:lnTo>
                  <a:lnTo>
                    <a:pt x="119" y="1001"/>
                  </a:lnTo>
                  <a:lnTo>
                    <a:pt x="137" y="982"/>
                  </a:lnTo>
                  <a:lnTo>
                    <a:pt x="155" y="962"/>
                  </a:lnTo>
                  <a:lnTo>
                    <a:pt x="173" y="943"/>
                  </a:lnTo>
                  <a:lnTo>
                    <a:pt x="193" y="925"/>
                  </a:lnTo>
                  <a:lnTo>
                    <a:pt x="203" y="918"/>
                  </a:lnTo>
                  <a:lnTo>
                    <a:pt x="214" y="910"/>
                  </a:lnTo>
                  <a:lnTo>
                    <a:pt x="214" y="910"/>
                  </a:lnTo>
                  <a:lnTo>
                    <a:pt x="241" y="893"/>
                  </a:lnTo>
                  <a:lnTo>
                    <a:pt x="268" y="877"/>
                  </a:lnTo>
                  <a:lnTo>
                    <a:pt x="297" y="863"/>
                  </a:lnTo>
                  <a:lnTo>
                    <a:pt x="326" y="850"/>
                  </a:lnTo>
                  <a:lnTo>
                    <a:pt x="385" y="823"/>
                  </a:lnTo>
                  <a:lnTo>
                    <a:pt x="443" y="797"/>
                  </a:lnTo>
                  <a:lnTo>
                    <a:pt x="443" y="797"/>
                  </a:lnTo>
                  <a:lnTo>
                    <a:pt x="437" y="803"/>
                  </a:lnTo>
                  <a:lnTo>
                    <a:pt x="432" y="807"/>
                  </a:lnTo>
                  <a:lnTo>
                    <a:pt x="429" y="811"/>
                  </a:lnTo>
                  <a:lnTo>
                    <a:pt x="427" y="815"/>
                  </a:lnTo>
                  <a:lnTo>
                    <a:pt x="429" y="816"/>
                  </a:lnTo>
                  <a:lnTo>
                    <a:pt x="432" y="816"/>
                  </a:lnTo>
                  <a:lnTo>
                    <a:pt x="437" y="813"/>
                  </a:lnTo>
                  <a:lnTo>
                    <a:pt x="445" y="809"/>
                  </a:lnTo>
                  <a:lnTo>
                    <a:pt x="445" y="809"/>
                  </a:lnTo>
                  <a:lnTo>
                    <a:pt x="432" y="827"/>
                  </a:lnTo>
                  <a:lnTo>
                    <a:pt x="432" y="827"/>
                  </a:lnTo>
                  <a:lnTo>
                    <a:pt x="429" y="825"/>
                  </a:lnTo>
                  <a:lnTo>
                    <a:pt x="427" y="827"/>
                  </a:lnTo>
                  <a:lnTo>
                    <a:pt x="427" y="827"/>
                  </a:lnTo>
                  <a:lnTo>
                    <a:pt x="426" y="830"/>
                  </a:lnTo>
                  <a:lnTo>
                    <a:pt x="427" y="835"/>
                  </a:lnTo>
                  <a:lnTo>
                    <a:pt x="430" y="846"/>
                  </a:lnTo>
                  <a:lnTo>
                    <a:pt x="432" y="851"/>
                  </a:lnTo>
                  <a:lnTo>
                    <a:pt x="432" y="851"/>
                  </a:lnTo>
                  <a:lnTo>
                    <a:pt x="431" y="857"/>
                  </a:lnTo>
                  <a:lnTo>
                    <a:pt x="431" y="860"/>
                  </a:lnTo>
                  <a:lnTo>
                    <a:pt x="431" y="863"/>
                  </a:lnTo>
                  <a:lnTo>
                    <a:pt x="433" y="863"/>
                  </a:lnTo>
                  <a:lnTo>
                    <a:pt x="436" y="863"/>
                  </a:lnTo>
                  <a:lnTo>
                    <a:pt x="438" y="863"/>
                  </a:lnTo>
                  <a:lnTo>
                    <a:pt x="438" y="863"/>
                  </a:lnTo>
                  <a:lnTo>
                    <a:pt x="467" y="906"/>
                  </a:lnTo>
                  <a:lnTo>
                    <a:pt x="479" y="928"/>
                  </a:lnTo>
                  <a:lnTo>
                    <a:pt x="484" y="940"/>
                  </a:lnTo>
                  <a:lnTo>
                    <a:pt x="489" y="952"/>
                  </a:lnTo>
                  <a:lnTo>
                    <a:pt x="489" y="952"/>
                  </a:lnTo>
                  <a:lnTo>
                    <a:pt x="486" y="956"/>
                  </a:lnTo>
                  <a:lnTo>
                    <a:pt x="485" y="960"/>
                  </a:lnTo>
                  <a:lnTo>
                    <a:pt x="486" y="963"/>
                  </a:lnTo>
                  <a:lnTo>
                    <a:pt x="486" y="964"/>
                  </a:lnTo>
                  <a:lnTo>
                    <a:pt x="489" y="964"/>
                  </a:lnTo>
                  <a:lnTo>
                    <a:pt x="491" y="963"/>
                  </a:lnTo>
                  <a:lnTo>
                    <a:pt x="491" y="963"/>
                  </a:lnTo>
                  <a:lnTo>
                    <a:pt x="496" y="974"/>
                  </a:lnTo>
                  <a:lnTo>
                    <a:pt x="501" y="984"/>
                  </a:lnTo>
                  <a:lnTo>
                    <a:pt x="506" y="993"/>
                  </a:lnTo>
                  <a:lnTo>
                    <a:pt x="512" y="1000"/>
                  </a:lnTo>
                  <a:lnTo>
                    <a:pt x="519" y="1007"/>
                  </a:lnTo>
                  <a:lnTo>
                    <a:pt x="526" y="1013"/>
                  </a:lnTo>
                  <a:lnTo>
                    <a:pt x="533" y="1018"/>
                  </a:lnTo>
                  <a:lnTo>
                    <a:pt x="542" y="1022"/>
                  </a:lnTo>
                  <a:lnTo>
                    <a:pt x="550" y="1025"/>
                  </a:lnTo>
                  <a:lnTo>
                    <a:pt x="559" y="1028"/>
                  </a:lnTo>
                  <a:lnTo>
                    <a:pt x="578" y="1030"/>
                  </a:lnTo>
                  <a:lnTo>
                    <a:pt x="598" y="1031"/>
                  </a:lnTo>
                  <a:lnTo>
                    <a:pt x="621" y="1030"/>
                  </a:lnTo>
                  <a:lnTo>
                    <a:pt x="621" y="1030"/>
                  </a:lnTo>
                  <a:lnTo>
                    <a:pt x="672" y="1027"/>
                  </a:lnTo>
                  <a:lnTo>
                    <a:pt x="722" y="1024"/>
                  </a:lnTo>
                  <a:lnTo>
                    <a:pt x="773" y="1022"/>
                  </a:lnTo>
                  <a:lnTo>
                    <a:pt x="798" y="1023"/>
                  </a:lnTo>
                  <a:lnTo>
                    <a:pt x="825" y="1024"/>
                  </a:lnTo>
                  <a:lnTo>
                    <a:pt x="825" y="1024"/>
                  </a:lnTo>
                  <a:lnTo>
                    <a:pt x="826" y="1024"/>
                  </a:lnTo>
                  <a:lnTo>
                    <a:pt x="828" y="1024"/>
                  </a:lnTo>
                  <a:lnTo>
                    <a:pt x="828" y="1024"/>
                  </a:lnTo>
                  <a:lnTo>
                    <a:pt x="880" y="1029"/>
                  </a:lnTo>
                  <a:lnTo>
                    <a:pt x="880" y="1029"/>
                  </a:lnTo>
                  <a:lnTo>
                    <a:pt x="882" y="1030"/>
                  </a:lnTo>
                  <a:lnTo>
                    <a:pt x="885" y="1030"/>
                  </a:lnTo>
                  <a:lnTo>
                    <a:pt x="890" y="1029"/>
                  </a:lnTo>
                  <a:lnTo>
                    <a:pt x="890" y="1029"/>
                  </a:lnTo>
                  <a:lnTo>
                    <a:pt x="939" y="1035"/>
                  </a:lnTo>
                  <a:lnTo>
                    <a:pt x="939" y="1035"/>
                  </a:lnTo>
                  <a:lnTo>
                    <a:pt x="951" y="1037"/>
                  </a:lnTo>
                  <a:lnTo>
                    <a:pt x="967" y="1040"/>
                  </a:lnTo>
                  <a:lnTo>
                    <a:pt x="981" y="1042"/>
                  </a:lnTo>
                  <a:lnTo>
                    <a:pt x="987" y="1042"/>
                  </a:lnTo>
                  <a:lnTo>
                    <a:pt x="993" y="1041"/>
                  </a:lnTo>
                  <a:lnTo>
                    <a:pt x="993" y="1041"/>
                  </a:lnTo>
                  <a:lnTo>
                    <a:pt x="1110" y="1053"/>
                  </a:lnTo>
                  <a:lnTo>
                    <a:pt x="1110" y="1053"/>
                  </a:lnTo>
                  <a:lnTo>
                    <a:pt x="1114" y="1054"/>
                  </a:lnTo>
                  <a:lnTo>
                    <a:pt x="1117" y="1054"/>
                  </a:lnTo>
                  <a:lnTo>
                    <a:pt x="1117" y="1054"/>
                  </a:lnTo>
                  <a:lnTo>
                    <a:pt x="1135" y="1055"/>
                  </a:lnTo>
                  <a:lnTo>
                    <a:pt x="1154" y="1055"/>
                  </a:lnTo>
                  <a:lnTo>
                    <a:pt x="1154" y="1055"/>
                  </a:lnTo>
                  <a:lnTo>
                    <a:pt x="1160" y="1058"/>
                  </a:lnTo>
                  <a:lnTo>
                    <a:pt x="1168" y="1058"/>
                  </a:lnTo>
                  <a:lnTo>
                    <a:pt x="1177" y="1057"/>
                  </a:lnTo>
                  <a:lnTo>
                    <a:pt x="1187" y="1054"/>
                  </a:lnTo>
                  <a:lnTo>
                    <a:pt x="1210" y="1046"/>
                  </a:lnTo>
                  <a:lnTo>
                    <a:pt x="1234" y="1035"/>
                  </a:lnTo>
                  <a:lnTo>
                    <a:pt x="1256" y="1023"/>
                  </a:lnTo>
                  <a:lnTo>
                    <a:pt x="1274" y="1012"/>
                  </a:lnTo>
                  <a:lnTo>
                    <a:pt x="1286" y="1002"/>
                  </a:lnTo>
                  <a:lnTo>
                    <a:pt x="1288" y="1000"/>
                  </a:lnTo>
                  <a:lnTo>
                    <a:pt x="1288" y="998"/>
                  </a:lnTo>
                  <a:lnTo>
                    <a:pt x="1288" y="998"/>
                  </a:lnTo>
                  <a:lnTo>
                    <a:pt x="1296" y="992"/>
                  </a:lnTo>
                  <a:lnTo>
                    <a:pt x="1304" y="984"/>
                  </a:lnTo>
                  <a:lnTo>
                    <a:pt x="1310" y="977"/>
                  </a:lnTo>
                  <a:lnTo>
                    <a:pt x="1316" y="969"/>
                  </a:lnTo>
                  <a:lnTo>
                    <a:pt x="1322" y="962"/>
                  </a:lnTo>
                  <a:lnTo>
                    <a:pt x="1325" y="953"/>
                  </a:lnTo>
                  <a:lnTo>
                    <a:pt x="1334" y="935"/>
                  </a:lnTo>
                  <a:lnTo>
                    <a:pt x="1339" y="916"/>
                  </a:lnTo>
                  <a:lnTo>
                    <a:pt x="1342" y="896"/>
                  </a:lnTo>
                  <a:lnTo>
                    <a:pt x="1345" y="877"/>
                  </a:lnTo>
                  <a:lnTo>
                    <a:pt x="1347" y="857"/>
                  </a:lnTo>
                  <a:lnTo>
                    <a:pt x="1347" y="857"/>
                  </a:lnTo>
                  <a:lnTo>
                    <a:pt x="1352" y="810"/>
                  </a:lnTo>
                  <a:lnTo>
                    <a:pt x="1357" y="763"/>
                  </a:lnTo>
                  <a:lnTo>
                    <a:pt x="1363" y="716"/>
                  </a:lnTo>
                  <a:lnTo>
                    <a:pt x="1370" y="669"/>
                  </a:lnTo>
                  <a:lnTo>
                    <a:pt x="1370" y="669"/>
                  </a:lnTo>
                  <a:lnTo>
                    <a:pt x="1375" y="651"/>
                  </a:lnTo>
                  <a:lnTo>
                    <a:pt x="1380" y="630"/>
                  </a:lnTo>
                  <a:lnTo>
                    <a:pt x="1392" y="588"/>
                  </a:lnTo>
                  <a:lnTo>
                    <a:pt x="1404" y="545"/>
                  </a:lnTo>
                  <a:lnTo>
                    <a:pt x="1410" y="522"/>
                  </a:lnTo>
                  <a:lnTo>
                    <a:pt x="1414" y="500"/>
                  </a:lnTo>
                  <a:lnTo>
                    <a:pt x="1418" y="477"/>
                  </a:lnTo>
                  <a:lnTo>
                    <a:pt x="1419" y="456"/>
                  </a:lnTo>
                  <a:lnTo>
                    <a:pt x="1420" y="434"/>
                  </a:lnTo>
                  <a:lnTo>
                    <a:pt x="1419" y="412"/>
                  </a:lnTo>
                  <a:lnTo>
                    <a:pt x="1416" y="392"/>
                  </a:lnTo>
                  <a:lnTo>
                    <a:pt x="1412" y="382"/>
                  </a:lnTo>
                  <a:lnTo>
                    <a:pt x="1408" y="373"/>
                  </a:lnTo>
                  <a:lnTo>
                    <a:pt x="1405" y="363"/>
                  </a:lnTo>
                  <a:lnTo>
                    <a:pt x="1400" y="353"/>
                  </a:lnTo>
                  <a:lnTo>
                    <a:pt x="1394" y="345"/>
                  </a:lnTo>
                  <a:lnTo>
                    <a:pt x="1387" y="336"/>
                  </a:lnTo>
                  <a:lnTo>
                    <a:pt x="1387" y="336"/>
                  </a:lnTo>
                  <a:lnTo>
                    <a:pt x="1376" y="322"/>
                  </a:lnTo>
                  <a:lnTo>
                    <a:pt x="1364" y="310"/>
                  </a:lnTo>
                  <a:lnTo>
                    <a:pt x="1337" y="285"/>
                  </a:lnTo>
                  <a:lnTo>
                    <a:pt x="1310" y="262"/>
                  </a:lnTo>
                  <a:lnTo>
                    <a:pt x="1282" y="240"/>
                  </a:lnTo>
                  <a:lnTo>
                    <a:pt x="1252" y="220"/>
                  </a:lnTo>
                  <a:lnTo>
                    <a:pt x="1222" y="200"/>
                  </a:lnTo>
                  <a:lnTo>
                    <a:pt x="1160" y="164"/>
                  </a:lnTo>
                  <a:lnTo>
                    <a:pt x="1160" y="164"/>
                  </a:lnTo>
                  <a:close/>
                  <a:moveTo>
                    <a:pt x="291" y="317"/>
                  </a:moveTo>
                  <a:lnTo>
                    <a:pt x="291" y="317"/>
                  </a:lnTo>
                  <a:lnTo>
                    <a:pt x="290" y="317"/>
                  </a:lnTo>
                  <a:lnTo>
                    <a:pt x="288" y="318"/>
                  </a:lnTo>
                  <a:lnTo>
                    <a:pt x="282" y="322"/>
                  </a:lnTo>
                  <a:lnTo>
                    <a:pt x="268" y="338"/>
                  </a:lnTo>
                  <a:lnTo>
                    <a:pt x="254" y="356"/>
                  </a:lnTo>
                  <a:lnTo>
                    <a:pt x="244" y="365"/>
                  </a:lnTo>
                  <a:lnTo>
                    <a:pt x="244" y="365"/>
                  </a:lnTo>
                  <a:lnTo>
                    <a:pt x="254" y="351"/>
                  </a:lnTo>
                  <a:lnTo>
                    <a:pt x="265" y="338"/>
                  </a:lnTo>
                  <a:lnTo>
                    <a:pt x="265" y="338"/>
                  </a:lnTo>
                  <a:lnTo>
                    <a:pt x="279" y="318"/>
                  </a:lnTo>
                  <a:lnTo>
                    <a:pt x="285" y="309"/>
                  </a:lnTo>
                  <a:lnTo>
                    <a:pt x="288" y="303"/>
                  </a:lnTo>
                  <a:lnTo>
                    <a:pt x="289" y="298"/>
                  </a:lnTo>
                  <a:lnTo>
                    <a:pt x="289" y="298"/>
                  </a:lnTo>
                  <a:lnTo>
                    <a:pt x="291" y="317"/>
                  </a:lnTo>
                  <a:lnTo>
                    <a:pt x="291" y="317"/>
                  </a:lnTo>
                  <a:close/>
                  <a:moveTo>
                    <a:pt x="288" y="271"/>
                  </a:moveTo>
                  <a:lnTo>
                    <a:pt x="288" y="271"/>
                  </a:lnTo>
                  <a:lnTo>
                    <a:pt x="288" y="283"/>
                  </a:lnTo>
                  <a:lnTo>
                    <a:pt x="288" y="297"/>
                  </a:lnTo>
                  <a:lnTo>
                    <a:pt x="288" y="297"/>
                  </a:lnTo>
                  <a:lnTo>
                    <a:pt x="288" y="294"/>
                  </a:lnTo>
                  <a:lnTo>
                    <a:pt x="285" y="294"/>
                  </a:lnTo>
                  <a:lnTo>
                    <a:pt x="281" y="297"/>
                  </a:lnTo>
                  <a:lnTo>
                    <a:pt x="274" y="302"/>
                  </a:lnTo>
                  <a:lnTo>
                    <a:pt x="268" y="309"/>
                  </a:lnTo>
                  <a:lnTo>
                    <a:pt x="256" y="323"/>
                  </a:lnTo>
                  <a:lnTo>
                    <a:pt x="249" y="332"/>
                  </a:lnTo>
                  <a:lnTo>
                    <a:pt x="249" y="332"/>
                  </a:lnTo>
                  <a:lnTo>
                    <a:pt x="260" y="317"/>
                  </a:lnTo>
                  <a:lnTo>
                    <a:pt x="271" y="303"/>
                  </a:lnTo>
                  <a:lnTo>
                    <a:pt x="277" y="296"/>
                  </a:lnTo>
                  <a:lnTo>
                    <a:pt x="281" y="288"/>
                  </a:lnTo>
                  <a:lnTo>
                    <a:pt x="285" y="280"/>
                  </a:lnTo>
                  <a:lnTo>
                    <a:pt x="288" y="271"/>
                  </a:lnTo>
                  <a:lnTo>
                    <a:pt x="288" y="271"/>
                  </a:lnTo>
                  <a:close/>
                  <a:moveTo>
                    <a:pt x="240" y="299"/>
                  </a:moveTo>
                  <a:lnTo>
                    <a:pt x="240" y="299"/>
                  </a:lnTo>
                  <a:lnTo>
                    <a:pt x="242" y="299"/>
                  </a:lnTo>
                  <a:lnTo>
                    <a:pt x="244" y="297"/>
                  </a:lnTo>
                  <a:lnTo>
                    <a:pt x="248" y="293"/>
                  </a:lnTo>
                  <a:lnTo>
                    <a:pt x="255" y="283"/>
                  </a:lnTo>
                  <a:lnTo>
                    <a:pt x="255" y="283"/>
                  </a:lnTo>
                  <a:lnTo>
                    <a:pt x="235" y="317"/>
                  </a:lnTo>
                  <a:lnTo>
                    <a:pt x="235" y="317"/>
                  </a:lnTo>
                  <a:lnTo>
                    <a:pt x="236" y="308"/>
                  </a:lnTo>
                  <a:lnTo>
                    <a:pt x="240" y="299"/>
                  </a:lnTo>
                  <a:lnTo>
                    <a:pt x="240" y="299"/>
                  </a:lnTo>
                  <a:close/>
                  <a:moveTo>
                    <a:pt x="234" y="336"/>
                  </a:moveTo>
                  <a:lnTo>
                    <a:pt x="234" y="336"/>
                  </a:lnTo>
                  <a:lnTo>
                    <a:pt x="238" y="333"/>
                  </a:lnTo>
                  <a:lnTo>
                    <a:pt x="238" y="333"/>
                  </a:lnTo>
                  <a:lnTo>
                    <a:pt x="235" y="344"/>
                  </a:lnTo>
                  <a:lnTo>
                    <a:pt x="235" y="344"/>
                  </a:lnTo>
                  <a:lnTo>
                    <a:pt x="234" y="336"/>
                  </a:lnTo>
                  <a:lnTo>
                    <a:pt x="234" y="336"/>
                  </a:lnTo>
                  <a:close/>
                  <a:moveTo>
                    <a:pt x="236" y="351"/>
                  </a:moveTo>
                  <a:lnTo>
                    <a:pt x="236" y="351"/>
                  </a:lnTo>
                  <a:lnTo>
                    <a:pt x="237" y="352"/>
                  </a:lnTo>
                  <a:lnTo>
                    <a:pt x="240" y="352"/>
                  </a:lnTo>
                  <a:lnTo>
                    <a:pt x="243" y="351"/>
                  </a:lnTo>
                  <a:lnTo>
                    <a:pt x="243" y="351"/>
                  </a:lnTo>
                  <a:lnTo>
                    <a:pt x="237" y="361"/>
                  </a:lnTo>
                  <a:lnTo>
                    <a:pt x="237" y="361"/>
                  </a:lnTo>
                  <a:lnTo>
                    <a:pt x="236" y="351"/>
                  </a:lnTo>
                  <a:lnTo>
                    <a:pt x="236" y="351"/>
                  </a:lnTo>
                  <a:close/>
                  <a:moveTo>
                    <a:pt x="246" y="389"/>
                  </a:moveTo>
                  <a:lnTo>
                    <a:pt x="246" y="389"/>
                  </a:lnTo>
                  <a:lnTo>
                    <a:pt x="242" y="380"/>
                  </a:lnTo>
                  <a:lnTo>
                    <a:pt x="242" y="380"/>
                  </a:lnTo>
                  <a:lnTo>
                    <a:pt x="253" y="373"/>
                  </a:lnTo>
                  <a:lnTo>
                    <a:pt x="253" y="373"/>
                  </a:lnTo>
                  <a:lnTo>
                    <a:pt x="246" y="389"/>
                  </a:lnTo>
                  <a:lnTo>
                    <a:pt x="246" y="389"/>
                  </a:lnTo>
                  <a:close/>
                  <a:moveTo>
                    <a:pt x="254" y="414"/>
                  </a:moveTo>
                  <a:lnTo>
                    <a:pt x="254" y="414"/>
                  </a:lnTo>
                  <a:lnTo>
                    <a:pt x="253" y="411"/>
                  </a:lnTo>
                  <a:lnTo>
                    <a:pt x="253" y="411"/>
                  </a:lnTo>
                  <a:lnTo>
                    <a:pt x="255" y="410"/>
                  </a:lnTo>
                  <a:lnTo>
                    <a:pt x="255" y="410"/>
                  </a:lnTo>
                  <a:lnTo>
                    <a:pt x="254" y="414"/>
                  </a:lnTo>
                  <a:lnTo>
                    <a:pt x="254" y="414"/>
                  </a:lnTo>
                  <a:close/>
                  <a:moveTo>
                    <a:pt x="253" y="399"/>
                  </a:moveTo>
                  <a:lnTo>
                    <a:pt x="253" y="399"/>
                  </a:lnTo>
                  <a:lnTo>
                    <a:pt x="255" y="389"/>
                  </a:lnTo>
                  <a:lnTo>
                    <a:pt x="260" y="380"/>
                  </a:lnTo>
                  <a:lnTo>
                    <a:pt x="265" y="370"/>
                  </a:lnTo>
                  <a:lnTo>
                    <a:pt x="270" y="361"/>
                  </a:lnTo>
                  <a:lnTo>
                    <a:pt x="282" y="342"/>
                  </a:lnTo>
                  <a:lnTo>
                    <a:pt x="293" y="324"/>
                  </a:lnTo>
                  <a:lnTo>
                    <a:pt x="293" y="324"/>
                  </a:lnTo>
                  <a:lnTo>
                    <a:pt x="299" y="349"/>
                  </a:lnTo>
                  <a:lnTo>
                    <a:pt x="299" y="349"/>
                  </a:lnTo>
                  <a:lnTo>
                    <a:pt x="296" y="349"/>
                  </a:lnTo>
                  <a:lnTo>
                    <a:pt x="294" y="350"/>
                  </a:lnTo>
                  <a:lnTo>
                    <a:pt x="288" y="355"/>
                  </a:lnTo>
                  <a:lnTo>
                    <a:pt x="282" y="362"/>
                  </a:lnTo>
                  <a:lnTo>
                    <a:pt x="274" y="370"/>
                  </a:lnTo>
                  <a:lnTo>
                    <a:pt x="262" y="388"/>
                  </a:lnTo>
                  <a:lnTo>
                    <a:pt x="258" y="395"/>
                  </a:lnTo>
                  <a:lnTo>
                    <a:pt x="253" y="399"/>
                  </a:lnTo>
                  <a:lnTo>
                    <a:pt x="253" y="399"/>
                  </a:lnTo>
                  <a:close/>
                  <a:moveTo>
                    <a:pt x="301" y="357"/>
                  </a:moveTo>
                  <a:lnTo>
                    <a:pt x="301" y="357"/>
                  </a:lnTo>
                  <a:lnTo>
                    <a:pt x="307" y="374"/>
                  </a:lnTo>
                  <a:lnTo>
                    <a:pt x="307" y="374"/>
                  </a:lnTo>
                  <a:lnTo>
                    <a:pt x="301" y="376"/>
                  </a:lnTo>
                  <a:lnTo>
                    <a:pt x="295" y="381"/>
                  </a:lnTo>
                  <a:lnTo>
                    <a:pt x="290" y="387"/>
                  </a:lnTo>
                  <a:lnTo>
                    <a:pt x="284" y="394"/>
                  </a:lnTo>
                  <a:lnTo>
                    <a:pt x="272" y="408"/>
                  </a:lnTo>
                  <a:lnTo>
                    <a:pt x="267" y="415"/>
                  </a:lnTo>
                  <a:lnTo>
                    <a:pt x="262" y="418"/>
                  </a:lnTo>
                  <a:lnTo>
                    <a:pt x="262" y="418"/>
                  </a:lnTo>
                  <a:lnTo>
                    <a:pt x="266" y="409"/>
                  </a:lnTo>
                  <a:lnTo>
                    <a:pt x="271" y="398"/>
                  </a:lnTo>
                  <a:lnTo>
                    <a:pt x="278" y="388"/>
                  </a:lnTo>
                  <a:lnTo>
                    <a:pt x="287" y="379"/>
                  </a:lnTo>
                  <a:lnTo>
                    <a:pt x="287" y="379"/>
                  </a:lnTo>
                  <a:lnTo>
                    <a:pt x="295" y="368"/>
                  </a:lnTo>
                  <a:lnTo>
                    <a:pt x="301" y="357"/>
                  </a:lnTo>
                  <a:lnTo>
                    <a:pt x="301" y="357"/>
                  </a:lnTo>
                  <a:close/>
                  <a:moveTo>
                    <a:pt x="260" y="432"/>
                  </a:moveTo>
                  <a:lnTo>
                    <a:pt x="260" y="432"/>
                  </a:lnTo>
                  <a:lnTo>
                    <a:pt x="270" y="424"/>
                  </a:lnTo>
                  <a:lnTo>
                    <a:pt x="270" y="424"/>
                  </a:lnTo>
                  <a:lnTo>
                    <a:pt x="262" y="439"/>
                  </a:lnTo>
                  <a:lnTo>
                    <a:pt x="262" y="439"/>
                  </a:lnTo>
                  <a:lnTo>
                    <a:pt x="260" y="432"/>
                  </a:lnTo>
                  <a:lnTo>
                    <a:pt x="260" y="432"/>
                  </a:lnTo>
                  <a:close/>
                  <a:moveTo>
                    <a:pt x="265" y="446"/>
                  </a:moveTo>
                  <a:lnTo>
                    <a:pt x="265" y="446"/>
                  </a:lnTo>
                  <a:lnTo>
                    <a:pt x="271" y="445"/>
                  </a:lnTo>
                  <a:lnTo>
                    <a:pt x="277" y="441"/>
                  </a:lnTo>
                  <a:lnTo>
                    <a:pt x="277" y="441"/>
                  </a:lnTo>
                  <a:lnTo>
                    <a:pt x="268" y="456"/>
                  </a:lnTo>
                  <a:lnTo>
                    <a:pt x="268" y="456"/>
                  </a:lnTo>
                  <a:lnTo>
                    <a:pt x="265" y="446"/>
                  </a:lnTo>
                  <a:lnTo>
                    <a:pt x="265" y="446"/>
                  </a:lnTo>
                  <a:close/>
                  <a:moveTo>
                    <a:pt x="272" y="467"/>
                  </a:moveTo>
                  <a:lnTo>
                    <a:pt x="272" y="467"/>
                  </a:lnTo>
                  <a:lnTo>
                    <a:pt x="276" y="464"/>
                  </a:lnTo>
                  <a:lnTo>
                    <a:pt x="279" y="461"/>
                  </a:lnTo>
                  <a:lnTo>
                    <a:pt x="279" y="461"/>
                  </a:lnTo>
                  <a:lnTo>
                    <a:pt x="273" y="470"/>
                  </a:lnTo>
                  <a:lnTo>
                    <a:pt x="273" y="470"/>
                  </a:lnTo>
                  <a:lnTo>
                    <a:pt x="272" y="467"/>
                  </a:lnTo>
                  <a:lnTo>
                    <a:pt x="272" y="467"/>
                  </a:lnTo>
                  <a:close/>
                  <a:moveTo>
                    <a:pt x="279" y="485"/>
                  </a:moveTo>
                  <a:lnTo>
                    <a:pt x="279" y="485"/>
                  </a:lnTo>
                  <a:lnTo>
                    <a:pt x="278" y="483"/>
                  </a:lnTo>
                  <a:lnTo>
                    <a:pt x="278" y="483"/>
                  </a:lnTo>
                  <a:lnTo>
                    <a:pt x="279" y="482"/>
                  </a:lnTo>
                  <a:lnTo>
                    <a:pt x="279" y="482"/>
                  </a:lnTo>
                  <a:lnTo>
                    <a:pt x="279" y="485"/>
                  </a:lnTo>
                  <a:lnTo>
                    <a:pt x="279" y="485"/>
                  </a:lnTo>
                  <a:close/>
                  <a:moveTo>
                    <a:pt x="279" y="428"/>
                  </a:moveTo>
                  <a:lnTo>
                    <a:pt x="279" y="428"/>
                  </a:lnTo>
                  <a:lnTo>
                    <a:pt x="287" y="417"/>
                  </a:lnTo>
                  <a:lnTo>
                    <a:pt x="294" y="405"/>
                  </a:lnTo>
                  <a:lnTo>
                    <a:pt x="309" y="383"/>
                  </a:lnTo>
                  <a:lnTo>
                    <a:pt x="309" y="383"/>
                  </a:lnTo>
                  <a:lnTo>
                    <a:pt x="314" y="398"/>
                  </a:lnTo>
                  <a:lnTo>
                    <a:pt x="314" y="398"/>
                  </a:lnTo>
                  <a:lnTo>
                    <a:pt x="312" y="397"/>
                  </a:lnTo>
                  <a:lnTo>
                    <a:pt x="309" y="398"/>
                  </a:lnTo>
                  <a:lnTo>
                    <a:pt x="306" y="399"/>
                  </a:lnTo>
                  <a:lnTo>
                    <a:pt x="303" y="403"/>
                  </a:lnTo>
                  <a:lnTo>
                    <a:pt x="299" y="409"/>
                  </a:lnTo>
                  <a:lnTo>
                    <a:pt x="295" y="414"/>
                  </a:lnTo>
                  <a:lnTo>
                    <a:pt x="295" y="414"/>
                  </a:lnTo>
                  <a:lnTo>
                    <a:pt x="288" y="421"/>
                  </a:lnTo>
                  <a:lnTo>
                    <a:pt x="279" y="428"/>
                  </a:lnTo>
                  <a:lnTo>
                    <a:pt x="279" y="428"/>
                  </a:lnTo>
                  <a:close/>
                  <a:moveTo>
                    <a:pt x="308" y="455"/>
                  </a:moveTo>
                  <a:lnTo>
                    <a:pt x="308" y="455"/>
                  </a:lnTo>
                  <a:lnTo>
                    <a:pt x="319" y="444"/>
                  </a:lnTo>
                  <a:lnTo>
                    <a:pt x="330" y="436"/>
                  </a:lnTo>
                  <a:lnTo>
                    <a:pt x="330" y="436"/>
                  </a:lnTo>
                  <a:lnTo>
                    <a:pt x="333" y="444"/>
                  </a:lnTo>
                  <a:lnTo>
                    <a:pt x="333" y="444"/>
                  </a:lnTo>
                  <a:lnTo>
                    <a:pt x="331" y="444"/>
                  </a:lnTo>
                  <a:lnTo>
                    <a:pt x="329" y="444"/>
                  </a:lnTo>
                  <a:lnTo>
                    <a:pt x="323" y="447"/>
                  </a:lnTo>
                  <a:lnTo>
                    <a:pt x="318" y="452"/>
                  </a:lnTo>
                  <a:lnTo>
                    <a:pt x="312" y="458"/>
                  </a:lnTo>
                  <a:lnTo>
                    <a:pt x="302" y="471"/>
                  </a:lnTo>
                  <a:lnTo>
                    <a:pt x="296" y="481"/>
                  </a:lnTo>
                  <a:lnTo>
                    <a:pt x="296" y="481"/>
                  </a:lnTo>
                  <a:lnTo>
                    <a:pt x="295" y="480"/>
                  </a:lnTo>
                  <a:lnTo>
                    <a:pt x="291" y="479"/>
                  </a:lnTo>
                  <a:lnTo>
                    <a:pt x="291" y="479"/>
                  </a:lnTo>
                  <a:lnTo>
                    <a:pt x="297" y="468"/>
                  </a:lnTo>
                  <a:lnTo>
                    <a:pt x="297" y="468"/>
                  </a:lnTo>
                  <a:lnTo>
                    <a:pt x="301" y="467"/>
                  </a:lnTo>
                  <a:lnTo>
                    <a:pt x="307" y="463"/>
                  </a:lnTo>
                  <a:lnTo>
                    <a:pt x="308" y="462"/>
                  </a:lnTo>
                  <a:lnTo>
                    <a:pt x="309" y="459"/>
                  </a:lnTo>
                  <a:lnTo>
                    <a:pt x="311" y="457"/>
                  </a:lnTo>
                  <a:lnTo>
                    <a:pt x="308" y="455"/>
                  </a:lnTo>
                  <a:lnTo>
                    <a:pt x="308" y="455"/>
                  </a:lnTo>
                  <a:close/>
                  <a:moveTo>
                    <a:pt x="291" y="462"/>
                  </a:moveTo>
                  <a:lnTo>
                    <a:pt x="291" y="462"/>
                  </a:lnTo>
                  <a:lnTo>
                    <a:pt x="290" y="462"/>
                  </a:lnTo>
                  <a:lnTo>
                    <a:pt x="290" y="462"/>
                  </a:lnTo>
                  <a:lnTo>
                    <a:pt x="305" y="442"/>
                  </a:lnTo>
                  <a:lnTo>
                    <a:pt x="320" y="423"/>
                  </a:lnTo>
                  <a:lnTo>
                    <a:pt x="320" y="423"/>
                  </a:lnTo>
                  <a:lnTo>
                    <a:pt x="320" y="418"/>
                  </a:lnTo>
                  <a:lnTo>
                    <a:pt x="319" y="416"/>
                  </a:lnTo>
                  <a:lnTo>
                    <a:pt x="317" y="416"/>
                  </a:lnTo>
                  <a:lnTo>
                    <a:pt x="313" y="417"/>
                  </a:lnTo>
                  <a:lnTo>
                    <a:pt x="313" y="417"/>
                  </a:lnTo>
                  <a:lnTo>
                    <a:pt x="301" y="428"/>
                  </a:lnTo>
                  <a:lnTo>
                    <a:pt x="289" y="439"/>
                  </a:lnTo>
                  <a:lnTo>
                    <a:pt x="289" y="439"/>
                  </a:lnTo>
                  <a:lnTo>
                    <a:pt x="302" y="420"/>
                  </a:lnTo>
                  <a:lnTo>
                    <a:pt x="302" y="420"/>
                  </a:lnTo>
                  <a:lnTo>
                    <a:pt x="311" y="412"/>
                  </a:lnTo>
                  <a:lnTo>
                    <a:pt x="314" y="408"/>
                  </a:lnTo>
                  <a:lnTo>
                    <a:pt x="317" y="403"/>
                  </a:lnTo>
                  <a:lnTo>
                    <a:pt x="317" y="403"/>
                  </a:lnTo>
                  <a:lnTo>
                    <a:pt x="326" y="428"/>
                  </a:lnTo>
                  <a:lnTo>
                    <a:pt x="326" y="428"/>
                  </a:lnTo>
                  <a:lnTo>
                    <a:pt x="321" y="430"/>
                  </a:lnTo>
                  <a:lnTo>
                    <a:pt x="315" y="433"/>
                  </a:lnTo>
                  <a:lnTo>
                    <a:pt x="307" y="442"/>
                  </a:lnTo>
                  <a:lnTo>
                    <a:pt x="297" y="452"/>
                  </a:lnTo>
                  <a:lnTo>
                    <a:pt x="291" y="462"/>
                  </a:lnTo>
                  <a:lnTo>
                    <a:pt x="291" y="462"/>
                  </a:lnTo>
                  <a:close/>
                  <a:moveTo>
                    <a:pt x="285" y="501"/>
                  </a:moveTo>
                  <a:lnTo>
                    <a:pt x="285" y="501"/>
                  </a:lnTo>
                  <a:lnTo>
                    <a:pt x="283" y="494"/>
                  </a:lnTo>
                  <a:lnTo>
                    <a:pt x="283" y="494"/>
                  </a:lnTo>
                  <a:lnTo>
                    <a:pt x="283" y="494"/>
                  </a:lnTo>
                  <a:lnTo>
                    <a:pt x="283" y="494"/>
                  </a:lnTo>
                  <a:lnTo>
                    <a:pt x="288" y="492"/>
                  </a:lnTo>
                  <a:lnTo>
                    <a:pt x="293" y="489"/>
                  </a:lnTo>
                  <a:lnTo>
                    <a:pt x="293" y="489"/>
                  </a:lnTo>
                  <a:lnTo>
                    <a:pt x="285" y="501"/>
                  </a:lnTo>
                  <a:lnTo>
                    <a:pt x="285" y="501"/>
                  </a:lnTo>
                  <a:close/>
                  <a:moveTo>
                    <a:pt x="290" y="514"/>
                  </a:moveTo>
                  <a:lnTo>
                    <a:pt x="290" y="514"/>
                  </a:lnTo>
                  <a:lnTo>
                    <a:pt x="300" y="495"/>
                  </a:lnTo>
                  <a:lnTo>
                    <a:pt x="311" y="477"/>
                  </a:lnTo>
                  <a:lnTo>
                    <a:pt x="311" y="477"/>
                  </a:lnTo>
                  <a:lnTo>
                    <a:pt x="317" y="471"/>
                  </a:lnTo>
                  <a:lnTo>
                    <a:pt x="324" y="464"/>
                  </a:lnTo>
                  <a:lnTo>
                    <a:pt x="331" y="457"/>
                  </a:lnTo>
                  <a:lnTo>
                    <a:pt x="333" y="453"/>
                  </a:lnTo>
                  <a:lnTo>
                    <a:pt x="336" y="450"/>
                  </a:lnTo>
                  <a:lnTo>
                    <a:pt x="336" y="450"/>
                  </a:lnTo>
                  <a:lnTo>
                    <a:pt x="342" y="465"/>
                  </a:lnTo>
                  <a:lnTo>
                    <a:pt x="342" y="465"/>
                  </a:lnTo>
                  <a:lnTo>
                    <a:pt x="337" y="468"/>
                  </a:lnTo>
                  <a:lnTo>
                    <a:pt x="331" y="471"/>
                  </a:lnTo>
                  <a:lnTo>
                    <a:pt x="325" y="476"/>
                  </a:lnTo>
                  <a:lnTo>
                    <a:pt x="320" y="482"/>
                  </a:lnTo>
                  <a:lnTo>
                    <a:pt x="309" y="495"/>
                  </a:lnTo>
                  <a:lnTo>
                    <a:pt x="302" y="506"/>
                  </a:lnTo>
                  <a:lnTo>
                    <a:pt x="302" y="506"/>
                  </a:lnTo>
                  <a:lnTo>
                    <a:pt x="291" y="515"/>
                  </a:lnTo>
                  <a:lnTo>
                    <a:pt x="291" y="515"/>
                  </a:lnTo>
                  <a:lnTo>
                    <a:pt x="290" y="514"/>
                  </a:lnTo>
                  <a:lnTo>
                    <a:pt x="290" y="514"/>
                  </a:lnTo>
                  <a:close/>
                  <a:moveTo>
                    <a:pt x="366" y="520"/>
                  </a:moveTo>
                  <a:lnTo>
                    <a:pt x="366" y="520"/>
                  </a:lnTo>
                  <a:lnTo>
                    <a:pt x="365" y="520"/>
                  </a:lnTo>
                  <a:lnTo>
                    <a:pt x="362" y="520"/>
                  </a:lnTo>
                  <a:lnTo>
                    <a:pt x="358" y="522"/>
                  </a:lnTo>
                  <a:lnTo>
                    <a:pt x="352" y="528"/>
                  </a:lnTo>
                  <a:lnTo>
                    <a:pt x="344" y="535"/>
                  </a:lnTo>
                  <a:lnTo>
                    <a:pt x="332" y="551"/>
                  </a:lnTo>
                  <a:lnTo>
                    <a:pt x="324" y="560"/>
                  </a:lnTo>
                  <a:lnTo>
                    <a:pt x="324" y="560"/>
                  </a:lnTo>
                  <a:lnTo>
                    <a:pt x="331" y="546"/>
                  </a:lnTo>
                  <a:lnTo>
                    <a:pt x="341" y="533"/>
                  </a:lnTo>
                  <a:lnTo>
                    <a:pt x="352" y="521"/>
                  </a:lnTo>
                  <a:lnTo>
                    <a:pt x="361" y="509"/>
                  </a:lnTo>
                  <a:lnTo>
                    <a:pt x="361" y="509"/>
                  </a:lnTo>
                  <a:lnTo>
                    <a:pt x="372" y="530"/>
                  </a:lnTo>
                  <a:lnTo>
                    <a:pt x="372" y="530"/>
                  </a:lnTo>
                  <a:lnTo>
                    <a:pt x="355" y="550"/>
                  </a:lnTo>
                  <a:lnTo>
                    <a:pt x="346" y="558"/>
                  </a:lnTo>
                  <a:lnTo>
                    <a:pt x="336" y="567"/>
                  </a:lnTo>
                  <a:lnTo>
                    <a:pt x="336" y="567"/>
                  </a:lnTo>
                  <a:lnTo>
                    <a:pt x="343" y="554"/>
                  </a:lnTo>
                  <a:lnTo>
                    <a:pt x="343" y="554"/>
                  </a:lnTo>
                  <a:lnTo>
                    <a:pt x="349" y="548"/>
                  </a:lnTo>
                  <a:lnTo>
                    <a:pt x="359" y="538"/>
                  </a:lnTo>
                  <a:lnTo>
                    <a:pt x="362" y="533"/>
                  </a:lnTo>
                  <a:lnTo>
                    <a:pt x="366" y="527"/>
                  </a:lnTo>
                  <a:lnTo>
                    <a:pt x="367" y="523"/>
                  </a:lnTo>
                  <a:lnTo>
                    <a:pt x="367" y="521"/>
                  </a:lnTo>
                  <a:lnTo>
                    <a:pt x="366" y="520"/>
                  </a:lnTo>
                  <a:lnTo>
                    <a:pt x="366" y="520"/>
                  </a:lnTo>
                  <a:close/>
                  <a:moveTo>
                    <a:pt x="317" y="536"/>
                  </a:moveTo>
                  <a:lnTo>
                    <a:pt x="317" y="536"/>
                  </a:lnTo>
                  <a:lnTo>
                    <a:pt x="323" y="524"/>
                  </a:lnTo>
                  <a:lnTo>
                    <a:pt x="331" y="512"/>
                  </a:lnTo>
                  <a:lnTo>
                    <a:pt x="342" y="501"/>
                  </a:lnTo>
                  <a:lnTo>
                    <a:pt x="353" y="489"/>
                  </a:lnTo>
                  <a:lnTo>
                    <a:pt x="353" y="489"/>
                  </a:lnTo>
                  <a:lnTo>
                    <a:pt x="353" y="489"/>
                  </a:lnTo>
                  <a:lnTo>
                    <a:pt x="353" y="489"/>
                  </a:lnTo>
                  <a:lnTo>
                    <a:pt x="358" y="499"/>
                  </a:lnTo>
                  <a:lnTo>
                    <a:pt x="358" y="499"/>
                  </a:lnTo>
                  <a:lnTo>
                    <a:pt x="337" y="518"/>
                  </a:lnTo>
                  <a:lnTo>
                    <a:pt x="327" y="528"/>
                  </a:lnTo>
                  <a:lnTo>
                    <a:pt x="317" y="536"/>
                  </a:lnTo>
                  <a:lnTo>
                    <a:pt x="317" y="536"/>
                  </a:lnTo>
                  <a:close/>
                  <a:moveTo>
                    <a:pt x="305" y="522"/>
                  </a:moveTo>
                  <a:lnTo>
                    <a:pt x="305" y="522"/>
                  </a:lnTo>
                  <a:lnTo>
                    <a:pt x="309" y="512"/>
                  </a:lnTo>
                  <a:lnTo>
                    <a:pt x="309" y="512"/>
                  </a:lnTo>
                  <a:lnTo>
                    <a:pt x="319" y="504"/>
                  </a:lnTo>
                  <a:lnTo>
                    <a:pt x="329" y="494"/>
                  </a:lnTo>
                  <a:lnTo>
                    <a:pt x="346" y="474"/>
                  </a:lnTo>
                  <a:lnTo>
                    <a:pt x="346" y="474"/>
                  </a:lnTo>
                  <a:lnTo>
                    <a:pt x="349" y="482"/>
                  </a:lnTo>
                  <a:lnTo>
                    <a:pt x="349" y="482"/>
                  </a:lnTo>
                  <a:lnTo>
                    <a:pt x="344" y="483"/>
                  </a:lnTo>
                  <a:lnTo>
                    <a:pt x="338" y="487"/>
                  </a:lnTo>
                  <a:lnTo>
                    <a:pt x="326" y="499"/>
                  </a:lnTo>
                  <a:lnTo>
                    <a:pt x="314" y="514"/>
                  </a:lnTo>
                  <a:lnTo>
                    <a:pt x="305" y="522"/>
                  </a:lnTo>
                  <a:lnTo>
                    <a:pt x="305" y="522"/>
                  </a:lnTo>
                  <a:close/>
                  <a:moveTo>
                    <a:pt x="301" y="538"/>
                  </a:moveTo>
                  <a:lnTo>
                    <a:pt x="301" y="538"/>
                  </a:lnTo>
                  <a:lnTo>
                    <a:pt x="308" y="532"/>
                  </a:lnTo>
                  <a:lnTo>
                    <a:pt x="308" y="532"/>
                  </a:lnTo>
                  <a:lnTo>
                    <a:pt x="305" y="545"/>
                  </a:lnTo>
                  <a:lnTo>
                    <a:pt x="305" y="545"/>
                  </a:lnTo>
                  <a:lnTo>
                    <a:pt x="301" y="538"/>
                  </a:lnTo>
                  <a:lnTo>
                    <a:pt x="301" y="538"/>
                  </a:lnTo>
                  <a:close/>
                  <a:moveTo>
                    <a:pt x="319" y="577"/>
                  </a:moveTo>
                  <a:lnTo>
                    <a:pt x="319" y="577"/>
                  </a:lnTo>
                  <a:lnTo>
                    <a:pt x="319" y="577"/>
                  </a:lnTo>
                  <a:lnTo>
                    <a:pt x="319" y="577"/>
                  </a:lnTo>
                  <a:lnTo>
                    <a:pt x="320" y="576"/>
                  </a:lnTo>
                  <a:lnTo>
                    <a:pt x="320" y="576"/>
                  </a:lnTo>
                  <a:lnTo>
                    <a:pt x="319" y="577"/>
                  </a:lnTo>
                  <a:lnTo>
                    <a:pt x="319" y="577"/>
                  </a:lnTo>
                  <a:close/>
                  <a:moveTo>
                    <a:pt x="313" y="564"/>
                  </a:moveTo>
                  <a:lnTo>
                    <a:pt x="313" y="564"/>
                  </a:lnTo>
                  <a:lnTo>
                    <a:pt x="308" y="552"/>
                  </a:lnTo>
                  <a:lnTo>
                    <a:pt x="308" y="552"/>
                  </a:lnTo>
                  <a:lnTo>
                    <a:pt x="312" y="552"/>
                  </a:lnTo>
                  <a:lnTo>
                    <a:pt x="314" y="551"/>
                  </a:lnTo>
                  <a:lnTo>
                    <a:pt x="320" y="546"/>
                  </a:lnTo>
                  <a:lnTo>
                    <a:pt x="320" y="546"/>
                  </a:lnTo>
                  <a:lnTo>
                    <a:pt x="317" y="554"/>
                  </a:lnTo>
                  <a:lnTo>
                    <a:pt x="313" y="564"/>
                  </a:lnTo>
                  <a:lnTo>
                    <a:pt x="313" y="564"/>
                  </a:lnTo>
                  <a:close/>
                  <a:moveTo>
                    <a:pt x="323" y="587"/>
                  </a:moveTo>
                  <a:lnTo>
                    <a:pt x="323" y="587"/>
                  </a:lnTo>
                  <a:lnTo>
                    <a:pt x="324" y="587"/>
                  </a:lnTo>
                  <a:lnTo>
                    <a:pt x="324" y="587"/>
                  </a:lnTo>
                  <a:lnTo>
                    <a:pt x="332" y="581"/>
                  </a:lnTo>
                  <a:lnTo>
                    <a:pt x="332" y="581"/>
                  </a:lnTo>
                  <a:lnTo>
                    <a:pt x="329" y="589"/>
                  </a:lnTo>
                  <a:lnTo>
                    <a:pt x="326" y="598"/>
                  </a:lnTo>
                  <a:lnTo>
                    <a:pt x="326" y="598"/>
                  </a:lnTo>
                  <a:lnTo>
                    <a:pt x="323" y="587"/>
                  </a:lnTo>
                  <a:lnTo>
                    <a:pt x="323" y="587"/>
                  </a:lnTo>
                  <a:close/>
                  <a:moveTo>
                    <a:pt x="335" y="619"/>
                  </a:moveTo>
                  <a:lnTo>
                    <a:pt x="335" y="619"/>
                  </a:lnTo>
                  <a:lnTo>
                    <a:pt x="332" y="615"/>
                  </a:lnTo>
                  <a:lnTo>
                    <a:pt x="332" y="615"/>
                  </a:lnTo>
                  <a:lnTo>
                    <a:pt x="337" y="612"/>
                  </a:lnTo>
                  <a:lnTo>
                    <a:pt x="337" y="612"/>
                  </a:lnTo>
                  <a:lnTo>
                    <a:pt x="335" y="619"/>
                  </a:lnTo>
                  <a:lnTo>
                    <a:pt x="335" y="619"/>
                  </a:lnTo>
                  <a:close/>
                  <a:moveTo>
                    <a:pt x="342" y="639"/>
                  </a:moveTo>
                  <a:lnTo>
                    <a:pt x="342" y="639"/>
                  </a:lnTo>
                  <a:lnTo>
                    <a:pt x="341" y="636"/>
                  </a:lnTo>
                  <a:lnTo>
                    <a:pt x="341" y="636"/>
                  </a:lnTo>
                  <a:lnTo>
                    <a:pt x="344" y="635"/>
                  </a:lnTo>
                  <a:lnTo>
                    <a:pt x="344" y="635"/>
                  </a:lnTo>
                  <a:lnTo>
                    <a:pt x="342" y="639"/>
                  </a:lnTo>
                  <a:lnTo>
                    <a:pt x="342" y="639"/>
                  </a:lnTo>
                  <a:close/>
                  <a:moveTo>
                    <a:pt x="342" y="626"/>
                  </a:moveTo>
                  <a:lnTo>
                    <a:pt x="342" y="626"/>
                  </a:lnTo>
                  <a:lnTo>
                    <a:pt x="346" y="618"/>
                  </a:lnTo>
                  <a:lnTo>
                    <a:pt x="350" y="611"/>
                  </a:lnTo>
                  <a:lnTo>
                    <a:pt x="360" y="597"/>
                  </a:lnTo>
                  <a:lnTo>
                    <a:pt x="383" y="571"/>
                  </a:lnTo>
                  <a:lnTo>
                    <a:pt x="383" y="571"/>
                  </a:lnTo>
                  <a:lnTo>
                    <a:pt x="385" y="568"/>
                  </a:lnTo>
                  <a:lnTo>
                    <a:pt x="385" y="567"/>
                  </a:lnTo>
                  <a:lnTo>
                    <a:pt x="384" y="567"/>
                  </a:lnTo>
                  <a:lnTo>
                    <a:pt x="382" y="567"/>
                  </a:lnTo>
                  <a:lnTo>
                    <a:pt x="377" y="569"/>
                  </a:lnTo>
                  <a:lnTo>
                    <a:pt x="368" y="574"/>
                  </a:lnTo>
                  <a:lnTo>
                    <a:pt x="365" y="576"/>
                  </a:lnTo>
                  <a:lnTo>
                    <a:pt x="365" y="576"/>
                  </a:lnTo>
                  <a:lnTo>
                    <a:pt x="350" y="589"/>
                  </a:lnTo>
                  <a:lnTo>
                    <a:pt x="343" y="597"/>
                  </a:lnTo>
                  <a:lnTo>
                    <a:pt x="336" y="603"/>
                  </a:lnTo>
                  <a:lnTo>
                    <a:pt x="336" y="603"/>
                  </a:lnTo>
                  <a:lnTo>
                    <a:pt x="337" y="595"/>
                  </a:lnTo>
                  <a:lnTo>
                    <a:pt x="339" y="589"/>
                  </a:lnTo>
                  <a:lnTo>
                    <a:pt x="347" y="577"/>
                  </a:lnTo>
                  <a:lnTo>
                    <a:pt x="355" y="565"/>
                  </a:lnTo>
                  <a:lnTo>
                    <a:pt x="365" y="553"/>
                  </a:lnTo>
                  <a:lnTo>
                    <a:pt x="365" y="553"/>
                  </a:lnTo>
                  <a:lnTo>
                    <a:pt x="377" y="540"/>
                  </a:lnTo>
                  <a:lnTo>
                    <a:pt x="377" y="540"/>
                  </a:lnTo>
                  <a:lnTo>
                    <a:pt x="391" y="568"/>
                  </a:lnTo>
                  <a:lnTo>
                    <a:pt x="403" y="597"/>
                  </a:lnTo>
                  <a:lnTo>
                    <a:pt x="403" y="597"/>
                  </a:lnTo>
                  <a:lnTo>
                    <a:pt x="398" y="599"/>
                  </a:lnTo>
                  <a:lnTo>
                    <a:pt x="395" y="603"/>
                  </a:lnTo>
                  <a:lnTo>
                    <a:pt x="386" y="611"/>
                  </a:lnTo>
                  <a:lnTo>
                    <a:pt x="371" y="629"/>
                  </a:lnTo>
                  <a:lnTo>
                    <a:pt x="371" y="629"/>
                  </a:lnTo>
                  <a:lnTo>
                    <a:pt x="361" y="638"/>
                  </a:lnTo>
                  <a:lnTo>
                    <a:pt x="350" y="644"/>
                  </a:lnTo>
                  <a:lnTo>
                    <a:pt x="350" y="644"/>
                  </a:lnTo>
                  <a:lnTo>
                    <a:pt x="360" y="629"/>
                  </a:lnTo>
                  <a:lnTo>
                    <a:pt x="371" y="617"/>
                  </a:lnTo>
                  <a:lnTo>
                    <a:pt x="382" y="605"/>
                  </a:lnTo>
                  <a:lnTo>
                    <a:pt x="394" y="593"/>
                  </a:lnTo>
                  <a:lnTo>
                    <a:pt x="394" y="593"/>
                  </a:lnTo>
                  <a:lnTo>
                    <a:pt x="396" y="591"/>
                  </a:lnTo>
                  <a:lnTo>
                    <a:pt x="395" y="587"/>
                  </a:lnTo>
                  <a:lnTo>
                    <a:pt x="395" y="587"/>
                  </a:lnTo>
                  <a:lnTo>
                    <a:pt x="392" y="586"/>
                  </a:lnTo>
                  <a:lnTo>
                    <a:pt x="391" y="587"/>
                  </a:lnTo>
                  <a:lnTo>
                    <a:pt x="385" y="589"/>
                  </a:lnTo>
                  <a:lnTo>
                    <a:pt x="377" y="595"/>
                  </a:lnTo>
                  <a:lnTo>
                    <a:pt x="368" y="603"/>
                  </a:lnTo>
                  <a:lnTo>
                    <a:pt x="353" y="617"/>
                  </a:lnTo>
                  <a:lnTo>
                    <a:pt x="342" y="626"/>
                  </a:lnTo>
                  <a:lnTo>
                    <a:pt x="342" y="626"/>
                  </a:lnTo>
                  <a:close/>
                  <a:moveTo>
                    <a:pt x="392" y="703"/>
                  </a:moveTo>
                  <a:lnTo>
                    <a:pt x="392" y="703"/>
                  </a:lnTo>
                  <a:lnTo>
                    <a:pt x="394" y="700"/>
                  </a:lnTo>
                  <a:lnTo>
                    <a:pt x="394" y="698"/>
                  </a:lnTo>
                  <a:lnTo>
                    <a:pt x="394" y="698"/>
                  </a:lnTo>
                  <a:lnTo>
                    <a:pt x="396" y="698"/>
                  </a:lnTo>
                  <a:lnTo>
                    <a:pt x="400" y="697"/>
                  </a:lnTo>
                  <a:lnTo>
                    <a:pt x="403" y="694"/>
                  </a:lnTo>
                  <a:lnTo>
                    <a:pt x="403" y="693"/>
                  </a:lnTo>
                  <a:lnTo>
                    <a:pt x="403" y="691"/>
                  </a:lnTo>
                  <a:lnTo>
                    <a:pt x="403" y="691"/>
                  </a:lnTo>
                  <a:lnTo>
                    <a:pt x="411" y="691"/>
                  </a:lnTo>
                  <a:lnTo>
                    <a:pt x="411" y="691"/>
                  </a:lnTo>
                  <a:lnTo>
                    <a:pt x="404" y="701"/>
                  </a:lnTo>
                  <a:lnTo>
                    <a:pt x="397" y="710"/>
                  </a:lnTo>
                  <a:lnTo>
                    <a:pt x="389" y="717"/>
                  </a:lnTo>
                  <a:lnTo>
                    <a:pt x="379" y="723"/>
                  </a:lnTo>
                  <a:lnTo>
                    <a:pt x="379" y="723"/>
                  </a:lnTo>
                  <a:lnTo>
                    <a:pt x="378" y="722"/>
                  </a:lnTo>
                  <a:lnTo>
                    <a:pt x="378" y="722"/>
                  </a:lnTo>
                  <a:lnTo>
                    <a:pt x="383" y="710"/>
                  </a:lnTo>
                  <a:lnTo>
                    <a:pt x="383" y="710"/>
                  </a:lnTo>
                  <a:lnTo>
                    <a:pt x="392" y="703"/>
                  </a:lnTo>
                  <a:lnTo>
                    <a:pt x="392" y="703"/>
                  </a:lnTo>
                  <a:close/>
                  <a:moveTo>
                    <a:pt x="389" y="681"/>
                  </a:moveTo>
                  <a:lnTo>
                    <a:pt x="389" y="681"/>
                  </a:lnTo>
                  <a:lnTo>
                    <a:pt x="394" y="679"/>
                  </a:lnTo>
                  <a:lnTo>
                    <a:pt x="394" y="679"/>
                  </a:lnTo>
                  <a:lnTo>
                    <a:pt x="391" y="681"/>
                  </a:lnTo>
                  <a:lnTo>
                    <a:pt x="391" y="681"/>
                  </a:lnTo>
                  <a:lnTo>
                    <a:pt x="389" y="681"/>
                  </a:lnTo>
                  <a:lnTo>
                    <a:pt x="389" y="681"/>
                  </a:lnTo>
                  <a:close/>
                  <a:moveTo>
                    <a:pt x="403" y="681"/>
                  </a:moveTo>
                  <a:lnTo>
                    <a:pt x="403" y="681"/>
                  </a:lnTo>
                  <a:lnTo>
                    <a:pt x="418" y="665"/>
                  </a:lnTo>
                  <a:lnTo>
                    <a:pt x="418" y="665"/>
                  </a:lnTo>
                  <a:lnTo>
                    <a:pt x="417" y="674"/>
                  </a:lnTo>
                  <a:lnTo>
                    <a:pt x="414" y="681"/>
                  </a:lnTo>
                  <a:lnTo>
                    <a:pt x="414" y="681"/>
                  </a:lnTo>
                  <a:lnTo>
                    <a:pt x="403" y="681"/>
                  </a:lnTo>
                  <a:lnTo>
                    <a:pt x="403" y="681"/>
                  </a:lnTo>
                  <a:close/>
                  <a:moveTo>
                    <a:pt x="376" y="679"/>
                  </a:moveTo>
                  <a:lnTo>
                    <a:pt x="376" y="679"/>
                  </a:lnTo>
                  <a:lnTo>
                    <a:pt x="384" y="669"/>
                  </a:lnTo>
                  <a:lnTo>
                    <a:pt x="397" y="653"/>
                  </a:lnTo>
                  <a:lnTo>
                    <a:pt x="404" y="646"/>
                  </a:lnTo>
                  <a:lnTo>
                    <a:pt x="409" y="639"/>
                  </a:lnTo>
                  <a:lnTo>
                    <a:pt x="412" y="633"/>
                  </a:lnTo>
                  <a:lnTo>
                    <a:pt x="412" y="630"/>
                  </a:lnTo>
                  <a:lnTo>
                    <a:pt x="412" y="629"/>
                  </a:lnTo>
                  <a:lnTo>
                    <a:pt x="412" y="629"/>
                  </a:lnTo>
                  <a:lnTo>
                    <a:pt x="411" y="629"/>
                  </a:lnTo>
                  <a:lnTo>
                    <a:pt x="408" y="629"/>
                  </a:lnTo>
                  <a:lnTo>
                    <a:pt x="402" y="633"/>
                  </a:lnTo>
                  <a:lnTo>
                    <a:pt x="384" y="645"/>
                  </a:lnTo>
                  <a:lnTo>
                    <a:pt x="356" y="668"/>
                  </a:lnTo>
                  <a:lnTo>
                    <a:pt x="356" y="668"/>
                  </a:lnTo>
                  <a:lnTo>
                    <a:pt x="355" y="665"/>
                  </a:lnTo>
                  <a:lnTo>
                    <a:pt x="355" y="665"/>
                  </a:lnTo>
                  <a:lnTo>
                    <a:pt x="360" y="658"/>
                  </a:lnTo>
                  <a:lnTo>
                    <a:pt x="365" y="651"/>
                  </a:lnTo>
                  <a:lnTo>
                    <a:pt x="378" y="636"/>
                  </a:lnTo>
                  <a:lnTo>
                    <a:pt x="378" y="636"/>
                  </a:lnTo>
                  <a:lnTo>
                    <a:pt x="392" y="622"/>
                  </a:lnTo>
                  <a:lnTo>
                    <a:pt x="407" y="606"/>
                  </a:lnTo>
                  <a:lnTo>
                    <a:pt x="407" y="606"/>
                  </a:lnTo>
                  <a:lnTo>
                    <a:pt x="414" y="630"/>
                  </a:lnTo>
                  <a:lnTo>
                    <a:pt x="417" y="642"/>
                  </a:lnTo>
                  <a:lnTo>
                    <a:pt x="418" y="653"/>
                  </a:lnTo>
                  <a:lnTo>
                    <a:pt x="418" y="653"/>
                  </a:lnTo>
                  <a:lnTo>
                    <a:pt x="413" y="654"/>
                  </a:lnTo>
                  <a:lnTo>
                    <a:pt x="407" y="656"/>
                  </a:lnTo>
                  <a:lnTo>
                    <a:pt x="396" y="663"/>
                  </a:lnTo>
                  <a:lnTo>
                    <a:pt x="376" y="679"/>
                  </a:lnTo>
                  <a:lnTo>
                    <a:pt x="376" y="679"/>
                  </a:lnTo>
                  <a:close/>
                  <a:moveTo>
                    <a:pt x="377" y="689"/>
                  </a:moveTo>
                  <a:lnTo>
                    <a:pt x="377" y="689"/>
                  </a:lnTo>
                  <a:lnTo>
                    <a:pt x="377" y="689"/>
                  </a:lnTo>
                  <a:lnTo>
                    <a:pt x="377" y="689"/>
                  </a:lnTo>
                  <a:lnTo>
                    <a:pt x="377" y="689"/>
                  </a:lnTo>
                  <a:lnTo>
                    <a:pt x="377" y="689"/>
                  </a:lnTo>
                  <a:lnTo>
                    <a:pt x="377" y="689"/>
                  </a:lnTo>
                  <a:lnTo>
                    <a:pt x="377" y="689"/>
                  </a:lnTo>
                  <a:close/>
                  <a:moveTo>
                    <a:pt x="371" y="670"/>
                  </a:moveTo>
                  <a:lnTo>
                    <a:pt x="371" y="670"/>
                  </a:lnTo>
                  <a:lnTo>
                    <a:pt x="365" y="679"/>
                  </a:lnTo>
                  <a:lnTo>
                    <a:pt x="365" y="679"/>
                  </a:lnTo>
                  <a:lnTo>
                    <a:pt x="364" y="679"/>
                  </a:lnTo>
                  <a:lnTo>
                    <a:pt x="364" y="679"/>
                  </a:lnTo>
                  <a:lnTo>
                    <a:pt x="361" y="676"/>
                  </a:lnTo>
                  <a:lnTo>
                    <a:pt x="361" y="676"/>
                  </a:lnTo>
                  <a:lnTo>
                    <a:pt x="371" y="670"/>
                  </a:lnTo>
                  <a:lnTo>
                    <a:pt x="371" y="670"/>
                  </a:lnTo>
                  <a:close/>
                  <a:moveTo>
                    <a:pt x="350" y="654"/>
                  </a:moveTo>
                  <a:lnTo>
                    <a:pt x="350" y="654"/>
                  </a:lnTo>
                  <a:lnTo>
                    <a:pt x="349" y="656"/>
                  </a:lnTo>
                  <a:lnTo>
                    <a:pt x="349" y="656"/>
                  </a:lnTo>
                  <a:lnTo>
                    <a:pt x="349" y="656"/>
                  </a:lnTo>
                  <a:lnTo>
                    <a:pt x="349" y="656"/>
                  </a:lnTo>
                  <a:lnTo>
                    <a:pt x="350" y="654"/>
                  </a:lnTo>
                  <a:lnTo>
                    <a:pt x="350" y="654"/>
                  </a:lnTo>
                  <a:close/>
                  <a:moveTo>
                    <a:pt x="346" y="686"/>
                  </a:moveTo>
                  <a:lnTo>
                    <a:pt x="346" y="686"/>
                  </a:lnTo>
                  <a:lnTo>
                    <a:pt x="349" y="685"/>
                  </a:lnTo>
                  <a:lnTo>
                    <a:pt x="354" y="681"/>
                  </a:lnTo>
                  <a:lnTo>
                    <a:pt x="354" y="681"/>
                  </a:lnTo>
                  <a:lnTo>
                    <a:pt x="360" y="689"/>
                  </a:lnTo>
                  <a:lnTo>
                    <a:pt x="360" y="689"/>
                  </a:lnTo>
                  <a:lnTo>
                    <a:pt x="359" y="689"/>
                  </a:lnTo>
                  <a:lnTo>
                    <a:pt x="359" y="689"/>
                  </a:lnTo>
                  <a:lnTo>
                    <a:pt x="341" y="691"/>
                  </a:lnTo>
                  <a:lnTo>
                    <a:pt x="341" y="691"/>
                  </a:lnTo>
                  <a:lnTo>
                    <a:pt x="346" y="686"/>
                  </a:lnTo>
                  <a:lnTo>
                    <a:pt x="346" y="686"/>
                  </a:lnTo>
                  <a:close/>
                  <a:moveTo>
                    <a:pt x="331" y="700"/>
                  </a:moveTo>
                  <a:lnTo>
                    <a:pt x="331" y="700"/>
                  </a:lnTo>
                  <a:lnTo>
                    <a:pt x="341" y="701"/>
                  </a:lnTo>
                  <a:lnTo>
                    <a:pt x="352" y="701"/>
                  </a:lnTo>
                  <a:lnTo>
                    <a:pt x="373" y="700"/>
                  </a:lnTo>
                  <a:lnTo>
                    <a:pt x="373" y="700"/>
                  </a:lnTo>
                  <a:lnTo>
                    <a:pt x="377" y="700"/>
                  </a:lnTo>
                  <a:lnTo>
                    <a:pt x="377" y="700"/>
                  </a:lnTo>
                  <a:lnTo>
                    <a:pt x="376" y="704"/>
                  </a:lnTo>
                  <a:lnTo>
                    <a:pt x="376" y="704"/>
                  </a:lnTo>
                  <a:lnTo>
                    <a:pt x="367" y="707"/>
                  </a:lnTo>
                  <a:lnTo>
                    <a:pt x="359" y="712"/>
                  </a:lnTo>
                  <a:lnTo>
                    <a:pt x="339" y="718"/>
                  </a:lnTo>
                  <a:lnTo>
                    <a:pt x="339" y="718"/>
                  </a:lnTo>
                  <a:lnTo>
                    <a:pt x="330" y="719"/>
                  </a:lnTo>
                  <a:lnTo>
                    <a:pt x="314" y="723"/>
                  </a:lnTo>
                  <a:lnTo>
                    <a:pt x="306" y="724"/>
                  </a:lnTo>
                  <a:lnTo>
                    <a:pt x="301" y="728"/>
                  </a:lnTo>
                  <a:lnTo>
                    <a:pt x="299" y="729"/>
                  </a:lnTo>
                  <a:lnTo>
                    <a:pt x="299" y="730"/>
                  </a:lnTo>
                  <a:lnTo>
                    <a:pt x="299" y="732"/>
                  </a:lnTo>
                  <a:lnTo>
                    <a:pt x="300" y="734"/>
                  </a:lnTo>
                  <a:lnTo>
                    <a:pt x="300" y="734"/>
                  </a:lnTo>
                  <a:lnTo>
                    <a:pt x="278" y="733"/>
                  </a:lnTo>
                  <a:lnTo>
                    <a:pt x="278" y="733"/>
                  </a:lnTo>
                  <a:lnTo>
                    <a:pt x="293" y="725"/>
                  </a:lnTo>
                  <a:lnTo>
                    <a:pt x="306" y="718"/>
                  </a:lnTo>
                  <a:lnTo>
                    <a:pt x="319" y="710"/>
                  </a:lnTo>
                  <a:lnTo>
                    <a:pt x="331" y="700"/>
                  </a:lnTo>
                  <a:lnTo>
                    <a:pt x="331" y="700"/>
                  </a:lnTo>
                  <a:close/>
                  <a:moveTo>
                    <a:pt x="368" y="718"/>
                  </a:moveTo>
                  <a:lnTo>
                    <a:pt x="368" y="718"/>
                  </a:lnTo>
                  <a:lnTo>
                    <a:pt x="368" y="719"/>
                  </a:lnTo>
                  <a:lnTo>
                    <a:pt x="368" y="719"/>
                  </a:lnTo>
                  <a:lnTo>
                    <a:pt x="368" y="721"/>
                  </a:lnTo>
                  <a:lnTo>
                    <a:pt x="368" y="721"/>
                  </a:lnTo>
                  <a:lnTo>
                    <a:pt x="365" y="719"/>
                  </a:lnTo>
                  <a:lnTo>
                    <a:pt x="365" y="719"/>
                  </a:lnTo>
                  <a:lnTo>
                    <a:pt x="368" y="718"/>
                  </a:lnTo>
                  <a:lnTo>
                    <a:pt x="368" y="718"/>
                  </a:lnTo>
                  <a:close/>
                  <a:moveTo>
                    <a:pt x="320" y="733"/>
                  </a:moveTo>
                  <a:lnTo>
                    <a:pt x="320" y="733"/>
                  </a:lnTo>
                  <a:lnTo>
                    <a:pt x="341" y="728"/>
                  </a:lnTo>
                  <a:lnTo>
                    <a:pt x="341" y="728"/>
                  </a:lnTo>
                  <a:lnTo>
                    <a:pt x="358" y="728"/>
                  </a:lnTo>
                  <a:lnTo>
                    <a:pt x="358" y="728"/>
                  </a:lnTo>
                  <a:lnTo>
                    <a:pt x="339" y="732"/>
                  </a:lnTo>
                  <a:lnTo>
                    <a:pt x="320" y="733"/>
                  </a:lnTo>
                  <a:lnTo>
                    <a:pt x="320" y="733"/>
                  </a:lnTo>
                  <a:close/>
                  <a:moveTo>
                    <a:pt x="338" y="741"/>
                  </a:moveTo>
                  <a:lnTo>
                    <a:pt x="338" y="741"/>
                  </a:lnTo>
                  <a:lnTo>
                    <a:pt x="335" y="742"/>
                  </a:lnTo>
                  <a:lnTo>
                    <a:pt x="335" y="742"/>
                  </a:lnTo>
                  <a:lnTo>
                    <a:pt x="335" y="741"/>
                  </a:lnTo>
                  <a:lnTo>
                    <a:pt x="335" y="741"/>
                  </a:lnTo>
                  <a:lnTo>
                    <a:pt x="338" y="741"/>
                  </a:lnTo>
                  <a:lnTo>
                    <a:pt x="338" y="741"/>
                  </a:lnTo>
                  <a:close/>
                  <a:moveTo>
                    <a:pt x="214" y="794"/>
                  </a:moveTo>
                  <a:lnTo>
                    <a:pt x="214" y="794"/>
                  </a:lnTo>
                  <a:lnTo>
                    <a:pt x="234" y="791"/>
                  </a:lnTo>
                  <a:lnTo>
                    <a:pt x="234" y="791"/>
                  </a:lnTo>
                  <a:lnTo>
                    <a:pt x="213" y="804"/>
                  </a:lnTo>
                  <a:lnTo>
                    <a:pt x="193" y="818"/>
                  </a:lnTo>
                  <a:lnTo>
                    <a:pt x="193" y="818"/>
                  </a:lnTo>
                  <a:lnTo>
                    <a:pt x="190" y="817"/>
                  </a:lnTo>
                  <a:lnTo>
                    <a:pt x="188" y="817"/>
                  </a:lnTo>
                  <a:lnTo>
                    <a:pt x="182" y="817"/>
                  </a:lnTo>
                  <a:lnTo>
                    <a:pt x="163" y="823"/>
                  </a:lnTo>
                  <a:lnTo>
                    <a:pt x="131" y="834"/>
                  </a:lnTo>
                  <a:lnTo>
                    <a:pt x="131" y="834"/>
                  </a:lnTo>
                  <a:lnTo>
                    <a:pt x="146" y="827"/>
                  </a:lnTo>
                  <a:lnTo>
                    <a:pt x="161" y="819"/>
                  </a:lnTo>
                  <a:lnTo>
                    <a:pt x="193" y="809"/>
                  </a:lnTo>
                  <a:lnTo>
                    <a:pt x="193" y="809"/>
                  </a:lnTo>
                  <a:lnTo>
                    <a:pt x="199" y="807"/>
                  </a:lnTo>
                  <a:lnTo>
                    <a:pt x="208" y="805"/>
                  </a:lnTo>
                  <a:lnTo>
                    <a:pt x="213" y="803"/>
                  </a:lnTo>
                  <a:lnTo>
                    <a:pt x="216" y="800"/>
                  </a:lnTo>
                  <a:lnTo>
                    <a:pt x="217" y="798"/>
                  </a:lnTo>
                  <a:lnTo>
                    <a:pt x="214" y="794"/>
                  </a:lnTo>
                  <a:lnTo>
                    <a:pt x="214" y="794"/>
                  </a:lnTo>
                  <a:close/>
                  <a:moveTo>
                    <a:pt x="189" y="787"/>
                  </a:moveTo>
                  <a:lnTo>
                    <a:pt x="189" y="787"/>
                  </a:lnTo>
                  <a:lnTo>
                    <a:pt x="206" y="782"/>
                  </a:lnTo>
                  <a:lnTo>
                    <a:pt x="234" y="776"/>
                  </a:lnTo>
                  <a:lnTo>
                    <a:pt x="247" y="772"/>
                  </a:lnTo>
                  <a:lnTo>
                    <a:pt x="259" y="769"/>
                  </a:lnTo>
                  <a:lnTo>
                    <a:pt x="267" y="765"/>
                  </a:lnTo>
                  <a:lnTo>
                    <a:pt x="270" y="763"/>
                  </a:lnTo>
                  <a:lnTo>
                    <a:pt x="271" y="760"/>
                  </a:lnTo>
                  <a:lnTo>
                    <a:pt x="271" y="760"/>
                  </a:lnTo>
                  <a:lnTo>
                    <a:pt x="287" y="758"/>
                  </a:lnTo>
                  <a:lnTo>
                    <a:pt x="302" y="754"/>
                  </a:lnTo>
                  <a:lnTo>
                    <a:pt x="302" y="754"/>
                  </a:lnTo>
                  <a:lnTo>
                    <a:pt x="305" y="754"/>
                  </a:lnTo>
                  <a:lnTo>
                    <a:pt x="306" y="752"/>
                  </a:lnTo>
                  <a:lnTo>
                    <a:pt x="306" y="750"/>
                  </a:lnTo>
                  <a:lnTo>
                    <a:pt x="305" y="747"/>
                  </a:lnTo>
                  <a:lnTo>
                    <a:pt x="305" y="747"/>
                  </a:lnTo>
                  <a:lnTo>
                    <a:pt x="311" y="746"/>
                  </a:lnTo>
                  <a:lnTo>
                    <a:pt x="311" y="746"/>
                  </a:lnTo>
                  <a:lnTo>
                    <a:pt x="324" y="746"/>
                  </a:lnTo>
                  <a:lnTo>
                    <a:pt x="324" y="746"/>
                  </a:lnTo>
                  <a:lnTo>
                    <a:pt x="306" y="753"/>
                  </a:lnTo>
                  <a:lnTo>
                    <a:pt x="288" y="762"/>
                  </a:lnTo>
                  <a:lnTo>
                    <a:pt x="254" y="780"/>
                  </a:lnTo>
                  <a:lnTo>
                    <a:pt x="254" y="780"/>
                  </a:lnTo>
                  <a:lnTo>
                    <a:pt x="252" y="778"/>
                  </a:lnTo>
                  <a:lnTo>
                    <a:pt x="249" y="777"/>
                  </a:lnTo>
                  <a:lnTo>
                    <a:pt x="242" y="776"/>
                  </a:lnTo>
                  <a:lnTo>
                    <a:pt x="232" y="776"/>
                  </a:lnTo>
                  <a:lnTo>
                    <a:pt x="223" y="778"/>
                  </a:lnTo>
                  <a:lnTo>
                    <a:pt x="202" y="783"/>
                  </a:lnTo>
                  <a:lnTo>
                    <a:pt x="189" y="787"/>
                  </a:lnTo>
                  <a:lnTo>
                    <a:pt x="189" y="787"/>
                  </a:lnTo>
                  <a:close/>
                  <a:moveTo>
                    <a:pt x="248" y="747"/>
                  </a:moveTo>
                  <a:lnTo>
                    <a:pt x="248" y="747"/>
                  </a:lnTo>
                  <a:lnTo>
                    <a:pt x="264" y="740"/>
                  </a:lnTo>
                  <a:lnTo>
                    <a:pt x="264" y="740"/>
                  </a:lnTo>
                  <a:lnTo>
                    <a:pt x="268" y="742"/>
                  </a:lnTo>
                  <a:lnTo>
                    <a:pt x="276" y="744"/>
                  </a:lnTo>
                  <a:lnTo>
                    <a:pt x="276" y="744"/>
                  </a:lnTo>
                  <a:lnTo>
                    <a:pt x="259" y="747"/>
                  </a:lnTo>
                  <a:lnTo>
                    <a:pt x="243" y="748"/>
                  </a:lnTo>
                  <a:lnTo>
                    <a:pt x="243" y="748"/>
                  </a:lnTo>
                  <a:lnTo>
                    <a:pt x="248" y="747"/>
                  </a:lnTo>
                  <a:lnTo>
                    <a:pt x="248" y="747"/>
                  </a:lnTo>
                  <a:close/>
                  <a:moveTo>
                    <a:pt x="231" y="754"/>
                  </a:moveTo>
                  <a:lnTo>
                    <a:pt x="231" y="754"/>
                  </a:lnTo>
                  <a:lnTo>
                    <a:pt x="231" y="756"/>
                  </a:lnTo>
                  <a:lnTo>
                    <a:pt x="231" y="756"/>
                  </a:lnTo>
                  <a:lnTo>
                    <a:pt x="225" y="757"/>
                  </a:lnTo>
                  <a:lnTo>
                    <a:pt x="225" y="757"/>
                  </a:lnTo>
                  <a:lnTo>
                    <a:pt x="231" y="754"/>
                  </a:lnTo>
                  <a:lnTo>
                    <a:pt x="231" y="754"/>
                  </a:lnTo>
                  <a:close/>
                  <a:moveTo>
                    <a:pt x="193" y="774"/>
                  </a:moveTo>
                  <a:lnTo>
                    <a:pt x="193" y="774"/>
                  </a:lnTo>
                  <a:lnTo>
                    <a:pt x="193" y="775"/>
                  </a:lnTo>
                  <a:lnTo>
                    <a:pt x="193" y="775"/>
                  </a:lnTo>
                  <a:lnTo>
                    <a:pt x="187" y="777"/>
                  </a:lnTo>
                  <a:lnTo>
                    <a:pt x="187" y="777"/>
                  </a:lnTo>
                  <a:lnTo>
                    <a:pt x="193" y="774"/>
                  </a:lnTo>
                  <a:lnTo>
                    <a:pt x="193" y="774"/>
                  </a:lnTo>
                  <a:close/>
                  <a:moveTo>
                    <a:pt x="160" y="795"/>
                  </a:moveTo>
                  <a:lnTo>
                    <a:pt x="160" y="795"/>
                  </a:lnTo>
                  <a:lnTo>
                    <a:pt x="161" y="798"/>
                  </a:lnTo>
                  <a:lnTo>
                    <a:pt x="161" y="798"/>
                  </a:lnTo>
                  <a:lnTo>
                    <a:pt x="155" y="800"/>
                  </a:lnTo>
                  <a:lnTo>
                    <a:pt x="147" y="805"/>
                  </a:lnTo>
                  <a:lnTo>
                    <a:pt x="147" y="805"/>
                  </a:lnTo>
                  <a:lnTo>
                    <a:pt x="160" y="795"/>
                  </a:lnTo>
                  <a:lnTo>
                    <a:pt x="160" y="795"/>
                  </a:lnTo>
                  <a:close/>
                  <a:moveTo>
                    <a:pt x="101" y="845"/>
                  </a:moveTo>
                  <a:lnTo>
                    <a:pt x="101" y="845"/>
                  </a:lnTo>
                  <a:lnTo>
                    <a:pt x="120" y="828"/>
                  </a:lnTo>
                  <a:lnTo>
                    <a:pt x="141" y="810"/>
                  </a:lnTo>
                  <a:lnTo>
                    <a:pt x="141" y="810"/>
                  </a:lnTo>
                  <a:lnTo>
                    <a:pt x="137" y="815"/>
                  </a:lnTo>
                  <a:lnTo>
                    <a:pt x="137" y="817"/>
                  </a:lnTo>
                  <a:lnTo>
                    <a:pt x="137" y="819"/>
                  </a:lnTo>
                  <a:lnTo>
                    <a:pt x="137" y="819"/>
                  </a:lnTo>
                  <a:lnTo>
                    <a:pt x="130" y="824"/>
                  </a:lnTo>
                  <a:lnTo>
                    <a:pt x="118" y="833"/>
                  </a:lnTo>
                  <a:lnTo>
                    <a:pt x="112" y="837"/>
                  </a:lnTo>
                  <a:lnTo>
                    <a:pt x="108" y="841"/>
                  </a:lnTo>
                  <a:lnTo>
                    <a:pt x="108" y="844"/>
                  </a:lnTo>
                  <a:lnTo>
                    <a:pt x="108" y="845"/>
                  </a:lnTo>
                  <a:lnTo>
                    <a:pt x="110" y="847"/>
                  </a:lnTo>
                  <a:lnTo>
                    <a:pt x="112" y="847"/>
                  </a:lnTo>
                  <a:lnTo>
                    <a:pt x="112" y="847"/>
                  </a:lnTo>
                  <a:lnTo>
                    <a:pt x="87" y="858"/>
                  </a:lnTo>
                  <a:lnTo>
                    <a:pt x="87" y="858"/>
                  </a:lnTo>
                  <a:lnTo>
                    <a:pt x="101" y="845"/>
                  </a:lnTo>
                  <a:lnTo>
                    <a:pt x="101" y="845"/>
                  </a:lnTo>
                  <a:close/>
                  <a:moveTo>
                    <a:pt x="71" y="874"/>
                  </a:moveTo>
                  <a:lnTo>
                    <a:pt x="71" y="874"/>
                  </a:lnTo>
                  <a:lnTo>
                    <a:pt x="76" y="875"/>
                  </a:lnTo>
                  <a:lnTo>
                    <a:pt x="83" y="874"/>
                  </a:lnTo>
                  <a:lnTo>
                    <a:pt x="95" y="870"/>
                  </a:lnTo>
                  <a:lnTo>
                    <a:pt x="95" y="870"/>
                  </a:lnTo>
                  <a:lnTo>
                    <a:pt x="81" y="880"/>
                  </a:lnTo>
                  <a:lnTo>
                    <a:pt x="67" y="888"/>
                  </a:lnTo>
                  <a:lnTo>
                    <a:pt x="41" y="909"/>
                  </a:lnTo>
                  <a:lnTo>
                    <a:pt x="41" y="909"/>
                  </a:lnTo>
                  <a:lnTo>
                    <a:pt x="55" y="890"/>
                  </a:lnTo>
                  <a:lnTo>
                    <a:pt x="71" y="874"/>
                  </a:lnTo>
                  <a:lnTo>
                    <a:pt x="71" y="874"/>
                  </a:lnTo>
                  <a:close/>
                  <a:moveTo>
                    <a:pt x="28" y="931"/>
                  </a:moveTo>
                  <a:lnTo>
                    <a:pt x="28" y="931"/>
                  </a:lnTo>
                  <a:lnTo>
                    <a:pt x="35" y="930"/>
                  </a:lnTo>
                  <a:lnTo>
                    <a:pt x="41" y="928"/>
                  </a:lnTo>
                  <a:lnTo>
                    <a:pt x="41" y="928"/>
                  </a:lnTo>
                  <a:lnTo>
                    <a:pt x="25" y="939"/>
                  </a:lnTo>
                  <a:lnTo>
                    <a:pt x="25" y="939"/>
                  </a:lnTo>
                  <a:lnTo>
                    <a:pt x="28" y="931"/>
                  </a:lnTo>
                  <a:lnTo>
                    <a:pt x="28" y="931"/>
                  </a:lnTo>
                  <a:close/>
                  <a:moveTo>
                    <a:pt x="18" y="960"/>
                  </a:moveTo>
                  <a:lnTo>
                    <a:pt x="18" y="960"/>
                  </a:lnTo>
                  <a:lnTo>
                    <a:pt x="18" y="958"/>
                  </a:lnTo>
                  <a:lnTo>
                    <a:pt x="18" y="958"/>
                  </a:lnTo>
                  <a:lnTo>
                    <a:pt x="29" y="953"/>
                  </a:lnTo>
                  <a:lnTo>
                    <a:pt x="40" y="948"/>
                  </a:lnTo>
                  <a:lnTo>
                    <a:pt x="40" y="948"/>
                  </a:lnTo>
                  <a:lnTo>
                    <a:pt x="28" y="959"/>
                  </a:lnTo>
                  <a:lnTo>
                    <a:pt x="16" y="971"/>
                  </a:lnTo>
                  <a:lnTo>
                    <a:pt x="16" y="971"/>
                  </a:lnTo>
                  <a:lnTo>
                    <a:pt x="18" y="960"/>
                  </a:lnTo>
                  <a:lnTo>
                    <a:pt x="18" y="960"/>
                  </a:lnTo>
                  <a:close/>
                  <a:moveTo>
                    <a:pt x="13" y="1006"/>
                  </a:moveTo>
                  <a:lnTo>
                    <a:pt x="13" y="1006"/>
                  </a:lnTo>
                  <a:lnTo>
                    <a:pt x="17" y="1004"/>
                  </a:lnTo>
                  <a:lnTo>
                    <a:pt x="17" y="1004"/>
                  </a:lnTo>
                  <a:lnTo>
                    <a:pt x="13" y="1011"/>
                  </a:lnTo>
                  <a:lnTo>
                    <a:pt x="13" y="1011"/>
                  </a:lnTo>
                  <a:lnTo>
                    <a:pt x="13" y="1006"/>
                  </a:lnTo>
                  <a:lnTo>
                    <a:pt x="13" y="1006"/>
                  </a:lnTo>
                  <a:close/>
                  <a:moveTo>
                    <a:pt x="28" y="1057"/>
                  </a:moveTo>
                  <a:lnTo>
                    <a:pt x="28" y="1057"/>
                  </a:lnTo>
                  <a:lnTo>
                    <a:pt x="19" y="1057"/>
                  </a:lnTo>
                  <a:lnTo>
                    <a:pt x="19" y="1057"/>
                  </a:lnTo>
                  <a:lnTo>
                    <a:pt x="17" y="1049"/>
                  </a:lnTo>
                  <a:lnTo>
                    <a:pt x="16" y="1040"/>
                  </a:lnTo>
                  <a:lnTo>
                    <a:pt x="16" y="1040"/>
                  </a:lnTo>
                  <a:lnTo>
                    <a:pt x="25" y="1030"/>
                  </a:lnTo>
                  <a:lnTo>
                    <a:pt x="25" y="1030"/>
                  </a:lnTo>
                  <a:lnTo>
                    <a:pt x="23" y="1036"/>
                  </a:lnTo>
                  <a:lnTo>
                    <a:pt x="23" y="1042"/>
                  </a:lnTo>
                  <a:lnTo>
                    <a:pt x="23" y="1045"/>
                  </a:lnTo>
                  <a:lnTo>
                    <a:pt x="24" y="1046"/>
                  </a:lnTo>
                  <a:lnTo>
                    <a:pt x="27" y="1046"/>
                  </a:lnTo>
                  <a:lnTo>
                    <a:pt x="31" y="1046"/>
                  </a:lnTo>
                  <a:lnTo>
                    <a:pt x="31" y="1046"/>
                  </a:lnTo>
                  <a:lnTo>
                    <a:pt x="28" y="1057"/>
                  </a:lnTo>
                  <a:lnTo>
                    <a:pt x="28" y="1057"/>
                  </a:lnTo>
                  <a:close/>
                  <a:moveTo>
                    <a:pt x="19" y="1022"/>
                  </a:moveTo>
                  <a:lnTo>
                    <a:pt x="19" y="1022"/>
                  </a:lnTo>
                  <a:lnTo>
                    <a:pt x="27" y="1007"/>
                  </a:lnTo>
                  <a:lnTo>
                    <a:pt x="27" y="1007"/>
                  </a:lnTo>
                  <a:lnTo>
                    <a:pt x="29" y="1001"/>
                  </a:lnTo>
                  <a:lnTo>
                    <a:pt x="31" y="993"/>
                  </a:lnTo>
                  <a:lnTo>
                    <a:pt x="33" y="989"/>
                  </a:lnTo>
                  <a:lnTo>
                    <a:pt x="33" y="986"/>
                  </a:lnTo>
                  <a:lnTo>
                    <a:pt x="31" y="983"/>
                  </a:lnTo>
                  <a:lnTo>
                    <a:pt x="28" y="983"/>
                  </a:lnTo>
                  <a:lnTo>
                    <a:pt x="28" y="983"/>
                  </a:lnTo>
                  <a:lnTo>
                    <a:pt x="45" y="964"/>
                  </a:lnTo>
                  <a:lnTo>
                    <a:pt x="54" y="953"/>
                  </a:lnTo>
                  <a:lnTo>
                    <a:pt x="57" y="948"/>
                  </a:lnTo>
                  <a:lnTo>
                    <a:pt x="57" y="946"/>
                  </a:lnTo>
                  <a:lnTo>
                    <a:pt x="57" y="945"/>
                  </a:lnTo>
                  <a:lnTo>
                    <a:pt x="57" y="945"/>
                  </a:lnTo>
                  <a:lnTo>
                    <a:pt x="60" y="940"/>
                  </a:lnTo>
                  <a:lnTo>
                    <a:pt x="67" y="933"/>
                  </a:lnTo>
                  <a:lnTo>
                    <a:pt x="70" y="929"/>
                  </a:lnTo>
                  <a:lnTo>
                    <a:pt x="71" y="925"/>
                  </a:lnTo>
                  <a:lnTo>
                    <a:pt x="71" y="922"/>
                  </a:lnTo>
                  <a:lnTo>
                    <a:pt x="69" y="919"/>
                  </a:lnTo>
                  <a:lnTo>
                    <a:pt x="69" y="919"/>
                  </a:lnTo>
                  <a:lnTo>
                    <a:pt x="76" y="915"/>
                  </a:lnTo>
                  <a:lnTo>
                    <a:pt x="87" y="907"/>
                  </a:lnTo>
                  <a:lnTo>
                    <a:pt x="92" y="903"/>
                  </a:lnTo>
                  <a:lnTo>
                    <a:pt x="95" y="898"/>
                  </a:lnTo>
                  <a:lnTo>
                    <a:pt x="96" y="894"/>
                  </a:lnTo>
                  <a:lnTo>
                    <a:pt x="96" y="892"/>
                  </a:lnTo>
                  <a:lnTo>
                    <a:pt x="95" y="890"/>
                  </a:lnTo>
                  <a:lnTo>
                    <a:pt x="95" y="890"/>
                  </a:lnTo>
                  <a:lnTo>
                    <a:pt x="114" y="878"/>
                  </a:lnTo>
                  <a:lnTo>
                    <a:pt x="119" y="875"/>
                  </a:lnTo>
                  <a:lnTo>
                    <a:pt x="123" y="870"/>
                  </a:lnTo>
                  <a:lnTo>
                    <a:pt x="125" y="866"/>
                  </a:lnTo>
                  <a:lnTo>
                    <a:pt x="126" y="865"/>
                  </a:lnTo>
                  <a:lnTo>
                    <a:pt x="125" y="864"/>
                  </a:lnTo>
                  <a:lnTo>
                    <a:pt x="125" y="864"/>
                  </a:lnTo>
                  <a:lnTo>
                    <a:pt x="132" y="860"/>
                  </a:lnTo>
                  <a:lnTo>
                    <a:pt x="142" y="854"/>
                  </a:lnTo>
                  <a:lnTo>
                    <a:pt x="147" y="852"/>
                  </a:lnTo>
                  <a:lnTo>
                    <a:pt x="151" y="848"/>
                  </a:lnTo>
                  <a:lnTo>
                    <a:pt x="153" y="845"/>
                  </a:lnTo>
                  <a:lnTo>
                    <a:pt x="153" y="844"/>
                  </a:lnTo>
                  <a:lnTo>
                    <a:pt x="152" y="841"/>
                  </a:lnTo>
                  <a:lnTo>
                    <a:pt x="152" y="841"/>
                  </a:lnTo>
                  <a:lnTo>
                    <a:pt x="171" y="834"/>
                  </a:lnTo>
                  <a:lnTo>
                    <a:pt x="171" y="834"/>
                  </a:lnTo>
                  <a:lnTo>
                    <a:pt x="151" y="851"/>
                  </a:lnTo>
                  <a:lnTo>
                    <a:pt x="128" y="869"/>
                  </a:lnTo>
                  <a:lnTo>
                    <a:pt x="107" y="889"/>
                  </a:lnTo>
                  <a:lnTo>
                    <a:pt x="87" y="911"/>
                  </a:lnTo>
                  <a:lnTo>
                    <a:pt x="67" y="934"/>
                  </a:lnTo>
                  <a:lnTo>
                    <a:pt x="60" y="946"/>
                  </a:lnTo>
                  <a:lnTo>
                    <a:pt x="52" y="959"/>
                  </a:lnTo>
                  <a:lnTo>
                    <a:pt x="46" y="971"/>
                  </a:lnTo>
                  <a:lnTo>
                    <a:pt x="40" y="984"/>
                  </a:lnTo>
                  <a:lnTo>
                    <a:pt x="36" y="998"/>
                  </a:lnTo>
                  <a:lnTo>
                    <a:pt x="33" y="1011"/>
                  </a:lnTo>
                  <a:lnTo>
                    <a:pt x="33" y="1011"/>
                  </a:lnTo>
                  <a:lnTo>
                    <a:pt x="27" y="1016"/>
                  </a:lnTo>
                  <a:lnTo>
                    <a:pt x="19" y="1022"/>
                  </a:lnTo>
                  <a:lnTo>
                    <a:pt x="19" y="1022"/>
                  </a:lnTo>
                  <a:close/>
                  <a:moveTo>
                    <a:pt x="438" y="841"/>
                  </a:moveTo>
                  <a:lnTo>
                    <a:pt x="438" y="841"/>
                  </a:lnTo>
                  <a:lnTo>
                    <a:pt x="437" y="836"/>
                  </a:lnTo>
                  <a:lnTo>
                    <a:pt x="437" y="836"/>
                  </a:lnTo>
                  <a:lnTo>
                    <a:pt x="442" y="834"/>
                  </a:lnTo>
                  <a:lnTo>
                    <a:pt x="442" y="834"/>
                  </a:lnTo>
                  <a:lnTo>
                    <a:pt x="438" y="841"/>
                  </a:lnTo>
                  <a:lnTo>
                    <a:pt x="438" y="841"/>
                  </a:lnTo>
                  <a:close/>
                  <a:moveTo>
                    <a:pt x="444" y="848"/>
                  </a:moveTo>
                  <a:lnTo>
                    <a:pt x="444" y="848"/>
                  </a:lnTo>
                  <a:lnTo>
                    <a:pt x="453" y="836"/>
                  </a:lnTo>
                  <a:lnTo>
                    <a:pt x="462" y="823"/>
                  </a:lnTo>
                  <a:lnTo>
                    <a:pt x="462" y="823"/>
                  </a:lnTo>
                  <a:lnTo>
                    <a:pt x="471" y="813"/>
                  </a:lnTo>
                  <a:lnTo>
                    <a:pt x="476" y="807"/>
                  </a:lnTo>
                  <a:lnTo>
                    <a:pt x="477" y="805"/>
                  </a:lnTo>
                  <a:lnTo>
                    <a:pt x="477" y="803"/>
                  </a:lnTo>
                  <a:lnTo>
                    <a:pt x="477" y="803"/>
                  </a:lnTo>
                  <a:lnTo>
                    <a:pt x="484" y="812"/>
                  </a:lnTo>
                  <a:lnTo>
                    <a:pt x="484" y="812"/>
                  </a:lnTo>
                  <a:lnTo>
                    <a:pt x="473" y="825"/>
                  </a:lnTo>
                  <a:lnTo>
                    <a:pt x="463" y="839"/>
                  </a:lnTo>
                  <a:lnTo>
                    <a:pt x="463" y="839"/>
                  </a:lnTo>
                  <a:lnTo>
                    <a:pt x="462" y="836"/>
                  </a:lnTo>
                  <a:lnTo>
                    <a:pt x="460" y="836"/>
                  </a:lnTo>
                  <a:lnTo>
                    <a:pt x="457" y="837"/>
                  </a:lnTo>
                  <a:lnTo>
                    <a:pt x="454" y="839"/>
                  </a:lnTo>
                  <a:lnTo>
                    <a:pt x="444" y="848"/>
                  </a:lnTo>
                  <a:lnTo>
                    <a:pt x="444" y="848"/>
                  </a:lnTo>
                  <a:close/>
                  <a:moveTo>
                    <a:pt x="455" y="792"/>
                  </a:moveTo>
                  <a:lnTo>
                    <a:pt x="456" y="791"/>
                  </a:lnTo>
                  <a:lnTo>
                    <a:pt x="456" y="791"/>
                  </a:lnTo>
                  <a:lnTo>
                    <a:pt x="455" y="792"/>
                  </a:lnTo>
                  <a:lnTo>
                    <a:pt x="455" y="792"/>
                  </a:lnTo>
                  <a:lnTo>
                    <a:pt x="455" y="792"/>
                  </a:lnTo>
                  <a:lnTo>
                    <a:pt x="455" y="792"/>
                  </a:lnTo>
                  <a:close/>
                  <a:moveTo>
                    <a:pt x="466" y="794"/>
                  </a:moveTo>
                  <a:lnTo>
                    <a:pt x="466" y="794"/>
                  </a:lnTo>
                  <a:lnTo>
                    <a:pt x="467" y="793"/>
                  </a:lnTo>
                  <a:lnTo>
                    <a:pt x="467" y="791"/>
                  </a:lnTo>
                  <a:lnTo>
                    <a:pt x="467" y="791"/>
                  </a:lnTo>
                  <a:lnTo>
                    <a:pt x="473" y="798"/>
                  </a:lnTo>
                  <a:lnTo>
                    <a:pt x="473" y="798"/>
                  </a:lnTo>
                  <a:lnTo>
                    <a:pt x="471" y="798"/>
                  </a:lnTo>
                  <a:lnTo>
                    <a:pt x="468" y="799"/>
                  </a:lnTo>
                  <a:lnTo>
                    <a:pt x="463" y="803"/>
                  </a:lnTo>
                  <a:lnTo>
                    <a:pt x="456" y="811"/>
                  </a:lnTo>
                  <a:lnTo>
                    <a:pt x="456" y="811"/>
                  </a:lnTo>
                  <a:lnTo>
                    <a:pt x="462" y="803"/>
                  </a:lnTo>
                  <a:lnTo>
                    <a:pt x="466" y="794"/>
                  </a:lnTo>
                  <a:lnTo>
                    <a:pt x="466" y="794"/>
                  </a:lnTo>
                  <a:close/>
                  <a:moveTo>
                    <a:pt x="462" y="788"/>
                  </a:moveTo>
                  <a:lnTo>
                    <a:pt x="463" y="788"/>
                  </a:lnTo>
                  <a:lnTo>
                    <a:pt x="463" y="788"/>
                  </a:lnTo>
                  <a:lnTo>
                    <a:pt x="463" y="788"/>
                  </a:lnTo>
                  <a:lnTo>
                    <a:pt x="463" y="788"/>
                  </a:lnTo>
                  <a:lnTo>
                    <a:pt x="462" y="788"/>
                  </a:lnTo>
                  <a:lnTo>
                    <a:pt x="462" y="788"/>
                  </a:lnTo>
                  <a:close/>
                  <a:moveTo>
                    <a:pt x="489" y="822"/>
                  </a:moveTo>
                  <a:lnTo>
                    <a:pt x="489" y="822"/>
                  </a:lnTo>
                  <a:lnTo>
                    <a:pt x="494" y="829"/>
                  </a:lnTo>
                  <a:lnTo>
                    <a:pt x="494" y="829"/>
                  </a:lnTo>
                  <a:lnTo>
                    <a:pt x="483" y="844"/>
                  </a:lnTo>
                  <a:lnTo>
                    <a:pt x="483" y="844"/>
                  </a:lnTo>
                  <a:lnTo>
                    <a:pt x="480" y="842"/>
                  </a:lnTo>
                  <a:lnTo>
                    <a:pt x="478" y="842"/>
                  </a:lnTo>
                  <a:lnTo>
                    <a:pt x="476" y="844"/>
                  </a:lnTo>
                  <a:lnTo>
                    <a:pt x="473" y="846"/>
                  </a:lnTo>
                  <a:lnTo>
                    <a:pt x="465" y="854"/>
                  </a:lnTo>
                  <a:lnTo>
                    <a:pt x="465" y="854"/>
                  </a:lnTo>
                  <a:lnTo>
                    <a:pt x="477" y="837"/>
                  </a:lnTo>
                  <a:lnTo>
                    <a:pt x="489" y="822"/>
                  </a:lnTo>
                  <a:lnTo>
                    <a:pt x="489" y="822"/>
                  </a:lnTo>
                  <a:close/>
                  <a:moveTo>
                    <a:pt x="450" y="863"/>
                  </a:moveTo>
                  <a:lnTo>
                    <a:pt x="450" y="863"/>
                  </a:lnTo>
                  <a:lnTo>
                    <a:pt x="448" y="858"/>
                  </a:lnTo>
                  <a:lnTo>
                    <a:pt x="448" y="858"/>
                  </a:lnTo>
                  <a:lnTo>
                    <a:pt x="456" y="852"/>
                  </a:lnTo>
                  <a:lnTo>
                    <a:pt x="456" y="852"/>
                  </a:lnTo>
                  <a:lnTo>
                    <a:pt x="450" y="863"/>
                  </a:lnTo>
                  <a:lnTo>
                    <a:pt x="450" y="863"/>
                  </a:lnTo>
                  <a:close/>
                  <a:moveTo>
                    <a:pt x="457" y="872"/>
                  </a:moveTo>
                  <a:lnTo>
                    <a:pt x="457" y="872"/>
                  </a:lnTo>
                  <a:lnTo>
                    <a:pt x="467" y="865"/>
                  </a:lnTo>
                  <a:lnTo>
                    <a:pt x="467" y="865"/>
                  </a:lnTo>
                  <a:lnTo>
                    <a:pt x="465" y="871"/>
                  </a:lnTo>
                  <a:lnTo>
                    <a:pt x="462" y="878"/>
                  </a:lnTo>
                  <a:lnTo>
                    <a:pt x="462" y="878"/>
                  </a:lnTo>
                  <a:lnTo>
                    <a:pt x="457" y="872"/>
                  </a:lnTo>
                  <a:lnTo>
                    <a:pt x="457" y="872"/>
                  </a:lnTo>
                  <a:close/>
                  <a:moveTo>
                    <a:pt x="472" y="892"/>
                  </a:moveTo>
                  <a:lnTo>
                    <a:pt x="472" y="892"/>
                  </a:lnTo>
                  <a:lnTo>
                    <a:pt x="467" y="886"/>
                  </a:lnTo>
                  <a:lnTo>
                    <a:pt x="467" y="886"/>
                  </a:lnTo>
                  <a:lnTo>
                    <a:pt x="468" y="884"/>
                  </a:lnTo>
                  <a:lnTo>
                    <a:pt x="468" y="884"/>
                  </a:lnTo>
                  <a:lnTo>
                    <a:pt x="477" y="880"/>
                  </a:lnTo>
                  <a:lnTo>
                    <a:pt x="477" y="880"/>
                  </a:lnTo>
                  <a:lnTo>
                    <a:pt x="474" y="886"/>
                  </a:lnTo>
                  <a:lnTo>
                    <a:pt x="472" y="892"/>
                  </a:lnTo>
                  <a:lnTo>
                    <a:pt x="472" y="892"/>
                  </a:lnTo>
                  <a:close/>
                  <a:moveTo>
                    <a:pt x="490" y="850"/>
                  </a:moveTo>
                  <a:lnTo>
                    <a:pt x="490" y="850"/>
                  </a:lnTo>
                  <a:lnTo>
                    <a:pt x="498" y="839"/>
                  </a:lnTo>
                  <a:lnTo>
                    <a:pt x="498" y="839"/>
                  </a:lnTo>
                  <a:lnTo>
                    <a:pt x="502" y="846"/>
                  </a:lnTo>
                  <a:lnTo>
                    <a:pt x="502" y="846"/>
                  </a:lnTo>
                  <a:lnTo>
                    <a:pt x="490" y="857"/>
                  </a:lnTo>
                  <a:lnTo>
                    <a:pt x="478" y="868"/>
                  </a:lnTo>
                  <a:lnTo>
                    <a:pt x="478" y="868"/>
                  </a:lnTo>
                  <a:lnTo>
                    <a:pt x="484" y="858"/>
                  </a:lnTo>
                  <a:lnTo>
                    <a:pt x="490" y="850"/>
                  </a:lnTo>
                  <a:lnTo>
                    <a:pt x="490" y="850"/>
                  </a:lnTo>
                  <a:close/>
                  <a:moveTo>
                    <a:pt x="563" y="983"/>
                  </a:moveTo>
                  <a:lnTo>
                    <a:pt x="563" y="983"/>
                  </a:lnTo>
                  <a:lnTo>
                    <a:pt x="551" y="992"/>
                  </a:lnTo>
                  <a:lnTo>
                    <a:pt x="538" y="998"/>
                  </a:lnTo>
                  <a:lnTo>
                    <a:pt x="538" y="998"/>
                  </a:lnTo>
                  <a:lnTo>
                    <a:pt x="545" y="988"/>
                  </a:lnTo>
                  <a:lnTo>
                    <a:pt x="555" y="980"/>
                  </a:lnTo>
                  <a:lnTo>
                    <a:pt x="573" y="964"/>
                  </a:lnTo>
                  <a:lnTo>
                    <a:pt x="573" y="964"/>
                  </a:lnTo>
                  <a:lnTo>
                    <a:pt x="583" y="970"/>
                  </a:lnTo>
                  <a:lnTo>
                    <a:pt x="583" y="970"/>
                  </a:lnTo>
                  <a:lnTo>
                    <a:pt x="574" y="976"/>
                  </a:lnTo>
                  <a:lnTo>
                    <a:pt x="563" y="983"/>
                  </a:lnTo>
                  <a:lnTo>
                    <a:pt x="563" y="983"/>
                  </a:lnTo>
                  <a:close/>
                  <a:moveTo>
                    <a:pt x="591" y="974"/>
                  </a:moveTo>
                  <a:lnTo>
                    <a:pt x="591" y="974"/>
                  </a:lnTo>
                  <a:lnTo>
                    <a:pt x="603" y="977"/>
                  </a:lnTo>
                  <a:lnTo>
                    <a:pt x="603" y="977"/>
                  </a:lnTo>
                  <a:lnTo>
                    <a:pt x="580" y="994"/>
                  </a:lnTo>
                  <a:lnTo>
                    <a:pt x="567" y="1001"/>
                  </a:lnTo>
                  <a:lnTo>
                    <a:pt x="555" y="1006"/>
                  </a:lnTo>
                  <a:lnTo>
                    <a:pt x="555" y="1006"/>
                  </a:lnTo>
                  <a:lnTo>
                    <a:pt x="569" y="992"/>
                  </a:lnTo>
                  <a:lnTo>
                    <a:pt x="569" y="992"/>
                  </a:lnTo>
                  <a:lnTo>
                    <a:pt x="581" y="983"/>
                  </a:lnTo>
                  <a:lnTo>
                    <a:pt x="587" y="978"/>
                  </a:lnTo>
                  <a:lnTo>
                    <a:pt x="590" y="976"/>
                  </a:lnTo>
                  <a:lnTo>
                    <a:pt x="591" y="974"/>
                  </a:lnTo>
                  <a:lnTo>
                    <a:pt x="591" y="974"/>
                  </a:lnTo>
                  <a:close/>
                  <a:moveTo>
                    <a:pt x="536" y="980"/>
                  </a:moveTo>
                  <a:lnTo>
                    <a:pt x="536" y="980"/>
                  </a:lnTo>
                  <a:lnTo>
                    <a:pt x="548" y="969"/>
                  </a:lnTo>
                  <a:lnTo>
                    <a:pt x="561" y="958"/>
                  </a:lnTo>
                  <a:lnTo>
                    <a:pt x="561" y="958"/>
                  </a:lnTo>
                  <a:lnTo>
                    <a:pt x="563" y="957"/>
                  </a:lnTo>
                  <a:lnTo>
                    <a:pt x="563" y="957"/>
                  </a:lnTo>
                  <a:lnTo>
                    <a:pt x="565" y="958"/>
                  </a:lnTo>
                  <a:lnTo>
                    <a:pt x="565" y="958"/>
                  </a:lnTo>
                  <a:lnTo>
                    <a:pt x="550" y="969"/>
                  </a:lnTo>
                  <a:lnTo>
                    <a:pt x="536" y="980"/>
                  </a:lnTo>
                  <a:lnTo>
                    <a:pt x="536" y="980"/>
                  </a:lnTo>
                  <a:close/>
                  <a:moveTo>
                    <a:pt x="521" y="970"/>
                  </a:moveTo>
                  <a:lnTo>
                    <a:pt x="521" y="970"/>
                  </a:lnTo>
                  <a:lnTo>
                    <a:pt x="527" y="963"/>
                  </a:lnTo>
                  <a:lnTo>
                    <a:pt x="533" y="954"/>
                  </a:lnTo>
                  <a:lnTo>
                    <a:pt x="548" y="940"/>
                  </a:lnTo>
                  <a:lnTo>
                    <a:pt x="548" y="940"/>
                  </a:lnTo>
                  <a:lnTo>
                    <a:pt x="556" y="949"/>
                  </a:lnTo>
                  <a:lnTo>
                    <a:pt x="556" y="949"/>
                  </a:lnTo>
                  <a:lnTo>
                    <a:pt x="539" y="960"/>
                  </a:lnTo>
                  <a:lnTo>
                    <a:pt x="521" y="970"/>
                  </a:lnTo>
                  <a:lnTo>
                    <a:pt x="521" y="970"/>
                  </a:lnTo>
                  <a:close/>
                  <a:moveTo>
                    <a:pt x="522" y="947"/>
                  </a:moveTo>
                  <a:lnTo>
                    <a:pt x="522" y="947"/>
                  </a:lnTo>
                  <a:lnTo>
                    <a:pt x="528" y="940"/>
                  </a:lnTo>
                  <a:lnTo>
                    <a:pt x="528" y="940"/>
                  </a:lnTo>
                  <a:lnTo>
                    <a:pt x="534" y="934"/>
                  </a:lnTo>
                  <a:lnTo>
                    <a:pt x="538" y="927"/>
                  </a:lnTo>
                  <a:lnTo>
                    <a:pt x="538" y="927"/>
                  </a:lnTo>
                  <a:lnTo>
                    <a:pt x="543" y="933"/>
                  </a:lnTo>
                  <a:lnTo>
                    <a:pt x="543" y="933"/>
                  </a:lnTo>
                  <a:lnTo>
                    <a:pt x="522" y="947"/>
                  </a:lnTo>
                  <a:lnTo>
                    <a:pt x="522" y="947"/>
                  </a:lnTo>
                  <a:close/>
                  <a:moveTo>
                    <a:pt x="515" y="934"/>
                  </a:moveTo>
                  <a:lnTo>
                    <a:pt x="515" y="934"/>
                  </a:lnTo>
                  <a:lnTo>
                    <a:pt x="524" y="923"/>
                  </a:lnTo>
                  <a:lnTo>
                    <a:pt x="531" y="913"/>
                  </a:lnTo>
                  <a:lnTo>
                    <a:pt x="531" y="913"/>
                  </a:lnTo>
                  <a:lnTo>
                    <a:pt x="534" y="919"/>
                  </a:lnTo>
                  <a:lnTo>
                    <a:pt x="534" y="919"/>
                  </a:lnTo>
                  <a:lnTo>
                    <a:pt x="532" y="919"/>
                  </a:lnTo>
                  <a:lnTo>
                    <a:pt x="530" y="922"/>
                  </a:lnTo>
                  <a:lnTo>
                    <a:pt x="524" y="925"/>
                  </a:lnTo>
                  <a:lnTo>
                    <a:pt x="515" y="934"/>
                  </a:lnTo>
                  <a:lnTo>
                    <a:pt x="515" y="934"/>
                  </a:lnTo>
                  <a:close/>
                  <a:moveTo>
                    <a:pt x="513" y="911"/>
                  </a:moveTo>
                  <a:lnTo>
                    <a:pt x="513" y="911"/>
                  </a:lnTo>
                  <a:lnTo>
                    <a:pt x="524" y="898"/>
                  </a:lnTo>
                  <a:lnTo>
                    <a:pt x="524" y="898"/>
                  </a:lnTo>
                  <a:lnTo>
                    <a:pt x="525" y="901"/>
                  </a:lnTo>
                  <a:lnTo>
                    <a:pt x="525" y="901"/>
                  </a:lnTo>
                  <a:lnTo>
                    <a:pt x="513" y="911"/>
                  </a:lnTo>
                  <a:lnTo>
                    <a:pt x="513" y="911"/>
                  </a:lnTo>
                  <a:close/>
                  <a:moveTo>
                    <a:pt x="495" y="910"/>
                  </a:moveTo>
                  <a:lnTo>
                    <a:pt x="495" y="910"/>
                  </a:lnTo>
                  <a:lnTo>
                    <a:pt x="501" y="898"/>
                  </a:lnTo>
                  <a:lnTo>
                    <a:pt x="509" y="884"/>
                  </a:lnTo>
                  <a:lnTo>
                    <a:pt x="509" y="884"/>
                  </a:lnTo>
                  <a:lnTo>
                    <a:pt x="514" y="877"/>
                  </a:lnTo>
                  <a:lnTo>
                    <a:pt x="514" y="877"/>
                  </a:lnTo>
                  <a:lnTo>
                    <a:pt x="519" y="888"/>
                  </a:lnTo>
                  <a:lnTo>
                    <a:pt x="519" y="888"/>
                  </a:lnTo>
                  <a:lnTo>
                    <a:pt x="507" y="899"/>
                  </a:lnTo>
                  <a:lnTo>
                    <a:pt x="501" y="905"/>
                  </a:lnTo>
                  <a:lnTo>
                    <a:pt x="495" y="910"/>
                  </a:lnTo>
                  <a:lnTo>
                    <a:pt x="495" y="910"/>
                  </a:lnTo>
                  <a:close/>
                  <a:moveTo>
                    <a:pt x="483" y="890"/>
                  </a:moveTo>
                  <a:lnTo>
                    <a:pt x="483" y="890"/>
                  </a:lnTo>
                  <a:lnTo>
                    <a:pt x="488" y="881"/>
                  </a:lnTo>
                  <a:lnTo>
                    <a:pt x="494" y="872"/>
                  </a:lnTo>
                  <a:lnTo>
                    <a:pt x="506" y="857"/>
                  </a:lnTo>
                  <a:lnTo>
                    <a:pt x="506" y="857"/>
                  </a:lnTo>
                  <a:lnTo>
                    <a:pt x="509" y="864"/>
                  </a:lnTo>
                  <a:lnTo>
                    <a:pt x="509" y="864"/>
                  </a:lnTo>
                  <a:lnTo>
                    <a:pt x="496" y="877"/>
                  </a:lnTo>
                  <a:lnTo>
                    <a:pt x="490" y="884"/>
                  </a:lnTo>
                  <a:lnTo>
                    <a:pt x="483" y="890"/>
                  </a:lnTo>
                  <a:lnTo>
                    <a:pt x="483" y="890"/>
                  </a:lnTo>
                  <a:close/>
                  <a:moveTo>
                    <a:pt x="484" y="911"/>
                  </a:moveTo>
                  <a:lnTo>
                    <a:pt x="484" y="911"/>
                  </a:lnTo>
                  <a:lnTo>
                    <a:pt x="479" y="904"/>
                  </a:lnTo>
                  <a:lnTo>
                    <a:pt x="479" y="904"/>
                  </a:lnTo>
                  <a:lnTo>
                    <a:pt x="491" y="895"/>
                  </a:lnTo>
                  <a:lnTo>
                    <a:pt x="491" y="895"/>
                  </a:lnTo>
                  <a:lnTo>
                    <a:pt x="484" y="911"/>
                  </a:lnTo>
                  <a:lnTo>
                    <a:pt x="484" y="911"/>
                  </a:lnTo>
                  <a:close/>
                  <a:moveTo>
                    <a:pt x="490" y="927"/>
                  </a:moveTo>
                  <a:lnTo>
                    <a:pt x="490" y="927"/>
                  </a:lnTo>
                  <a:lnTo>
                    <a:pt x="489" y="924"/>
                  </a:lnTo>
                  <a:lnTo>
                    <a:pt x="489" y="924"/>
                  </a:lnTo>
                  <a:lnTo>
                    <a:pt x="492" y="922"/>
                  </a:lnTo>
                  <a:lnTo>
                    <a:pt x="492" y="922"/>
                  </a:lnTo>
                  <a:lnTo>
                    <a:pt x="490" y="927"/>
                  </a:lnTo>
                  <a:lnTo>
                    <a:pt x="490" y="927"/>
                  </a:lnTo>
                  <a:close/>
                  <a:moveTo>
                    <a:pt x="494" y="936"/>
                  </a:moveTo>
                  <a:lnTo>
                    <a:pt x="494" y="936"/>
                  </a:lnTo>
                  <a:lnTo>
                    <a:pt x="502" y="931"/>
                  </a:lnTo>
                  <a:lnTo>
                    <a:pt x="510" y="925"/>
                  </a:lnTo>
                  <a:lnTo>
                    <a:pt x="510" y="925"/>
                  </a:lnTo>
                  <a:lnTo>
                    <a:pt x="496" y="943"/>
                  </a:lnTo>
                  <a:lnTo>
                    <a:pt x="496" y="943"/>
                  </a:lnTo>
                  <a:lnTo>
                    <a:pt x="494" y="936"/>
                  </a:lnTo>
                  <a:lnTo>
                    <a:pt x="494" y="936"/>
                  </a:lnTo>
                  <a:close/>
                  <a:moveTo>
                    <a:pt x="500" y="958"/>
                  </a:moveTo>
                  <a:lnTo>
                    <a:pt x="500" y="958"/>
                  </a:lnTo>
                  <a:lnTo>
                    <a:pt x="506" y="954"/>
                  </a:lnTo>
                  <a:lnTo>
                    <a:pt x="506" y="954"/>
                  </a:lnTo>
                  <a:lnTo>
                    <a:pt x="501" y="960"/>
                  </a:lnTo>
                  <a:lnTo>
                    <a:pt x="501" y="960"/>
                  </a:lnTo>
                  <a:lnTo>
                    <a:pt x="500" y="958"/>
                  </a:lnTo>
                  <a:lnTo>
                    <a:pt x="500" y="958"/>
                  </a:lnTo>
                  <a:close/>
                  <a:moveTo>
                    <a:pt x="504" y="969"/>
                  </a:moveTo>
                  <a:lnTo>
                    <a:pt x="504" y="969"/>
                  </a:lnTo>
                  <a:lnTo>
                    <a:pt x="509" y="968"/>
                  </a:lnTo>
                  <a:lnTo>
                    <a:pt x="514" y="964"/>
                  </a:lnTo>
                  <a:lnTo>
                    <a:pt x="514" y="964"/>
                  </a:lnTo>
                  <a:lnTo>
                    <a:pt x="510" y="971"/>
                  </a:lnTo>
                  <a:lnTo>
                    <a:pt x="507" y="977"/>
                  </a:lnTo>
                  <a:lnTo>
                    <a:pt x="507" y="977"/>
                  </a:lnTo>
                  <a:lnTo>
                    <a:pt x="504" y="969"/>
                  </a:lnTo>
                  <a:lnTo>
                    <a:pt x="504" y="969"/>
                  </a:lnTo>
                  <a:close/>
                  <a:moveTo>
                    <a:pt x="514" y="990"/>
                  </a:moveTo>
                  <a:lnTo>
                    <a:pt x="514" y="990"/>
                  </a:lnTo>
                  <a:lnTo>
                    <a:pt x="510" y="986"/>
                  </a:lnTo>
                  <a:lnTo>
                    <a:pt x="510" y="986"/>
                  </a:lnTo>
                  <a:lnTo>
                    <a:pt x="516" y="983"/>
                  </a:lnTo>
                  <a:lnTo>
                    <a:pt x="521" y="981"/>
                  </a:lnTo>
                  <a:lnTo>
                    <a:pt x="521" y="981"/>
                  </a:lnTo>
                  <a:lnTo>
                    <a:pt x="514" y="990"/>
                  </a:lnTo>
                  <a:lnTo>
                    <a:pt x="514" y="990"/>
                  </a:lnTo>
                  <a:close/>
                  <a:moveTo>
                    <a:pt x="524" y="1004"/>
                  </a:moveTo>
                  <a:lnTo>
                    <a:pt x="524" y="1004"/>
                  </a:lnTo>
                  <a:lnTo>
                    <a:pt x="519" y="999"/>
                  </a:lnTo>
                  <a:lnTo>
                    <a:pt x="519" y="999"/>
                  </a:lnTo>
                  <a:lnTo>
                    <a:pt x="528" y="994"/>
                  </a:lnTo>
                  <a:lnTo>
                    <a:pt x="528" y="994"/>
                  </a:lnTo>
                  <a:lnTo>
                    <a:pt x="524" y="1004"/>
                  </a:lnTo>
                  <a:lnTo>
                    <a:pt x="524" y="1004"/>
                  </a:lnTo>
                  <a:close/>
                  <a:moveTo>
                    <a:pt x="538" y="1012"/>
                  </a:moveTo>
                  <a:lnTo>
                    <a:pt x="538" y="1012"/>
                  </a:lnTo>
                  <a:lnTo>
                    <a:pt x="533" y="1010"/>
                  </a:lnTo>
                  <a:lnTo>
                    <a:pt x="533" y="1010"/>
                  </a:lnTo>
                  <a:lnTo>
                    <a:pt x="542" y="1007"/>
                  </a:lnTo>
                  <a:lnTo>
                    <a:pt x="542" y="1007"/>
                  </a:lnTo>
                  <a:lnTo>
                    <a:pt x="539" y="1010"/>
                  </a:lnTo>
                  <a:lnTo>
                    <a:pt x="538" y="1012"/>
                  </a:lnTo>
                  <a:lnTo>
                    <a:pt x="538" y="1012"/>
                  </a:lnTo>
                  <a:close/>
                  <a:moveTo>
                    <a:pt x="561" y="1019"/>
                  </a:moveTo>
                  <a:lnTo>
                    <a:pt x="561" y="1019"/>
                  </a:lnTo>
                  <a:lnTo>
                    <a:pt x="551" y="1017"/>
                  </a:lnTo>
                  <a:lnTo>
                    <a:pt x="551" y="1017"/>
                  </a:lnTo>
                  <a:lnTo>
                    <a:pt x="559" y="1015"/>
                  </a:lnTo>
                  <a:lnTo>
                    <a:pt x="567" y="1012"/>
                  </a:lnTo>
                  <a:lnTo>
                    <a:pt x="567" y="1012"/>
                  </a:lnTo>
                  <a:lnTo>
                    <a:pt x="561" y="1019"/>
                  </a:lnTo>
                  <a:lnTo>
                    <a:pt x="561" y="1019"/>
                  </a:lnTo>
                  <a:close/>
                  <a:moveTo>
                    <a:pt x="593" y="1022"/>
                  </a:moveTo>
                  <a:lnTo>
                    <a:pt x="593" y="1022"/>
                  </a:lnTo>
                  <a:lnTo>
                    <a:pt x="579" y="1021"/>
                  </a:lnTo>
                  <a:lnTo>
                    <a:pt x="579" y="1021"/>
                  </a:lnTo>
                  <a:lnTo>
                    <a:pt x="596" y="1011"/>
                  </a:lnTo>
                  <a:lnTo>
                    <a:pt x="596" y="1011"/>
                  </a:lnTo>
                  <a:lnTo>
                    <a:pt x="593" y="1016"/>
                  </a:lnTo>
                  <a:lnTo>
                    <a:pt x="593" y="1022"/>
                  </a:lnTo>
                  <a:lnTo>
                    <a:pt x="593" y="1022"/>
                  </a:lnTo>
                  <a:close/>
                  <a:moveTo>
                    <a:pt x="584" y="1007"/>
                  </a:moveTo>
                  <a:lnTo>
                    <a:pt x="584" y="1007"/>
                  </a:lnTo>
                  <a:lnTo>
                    <a:pt x="593" y="998"/>
                  </a:lnTo>
                  <a:lnTo>
                    <a:pt x="604" y="988"/>
                  </a:lnTo>
                  <a:lnTo>
                    <a:pt x="604" y="988"/>
                  </a:lnTo>
                  <a:lnTo>
                    <a:pt x="615" y="981"/>
                  </a:lnTo>
                  <a:lnTo>
                    <a:pt x="615" y="981"/>
                  </a:lnTo>
                  <a:lnTo>
                    <a:pt x="620" y="982"/>
                  </a:lnTo>
                  <a:lnTo>
                    <a:pt x="620" y="982"/>
                  </a:lnTo>
                  <a:lnTo>
                    <a:pt x="602" y="995"/>
                  </a:lnTo>
                  <a:lnTo>
                    <a:pt x="584" y="1007"/>
                  </a:lnTo>
                  <a:lnTo>
                    <a:pt x="584" y="1007"/>
                  </a:lnTo>
                  <a:close/>
                  <a:moveTo>
                    <a:pt x="609" y="1022"/>
                  </a:moveTo>
                  <a:lnTo>
                    <a:pt x="609" y="1022"/>
                  </a:lnTo>
                  <a:lnTo>
                    <a:pt x="613" y="1019"/>
                  </a:lnTo>
                  <a:lnTo>
                    <a:pt x="613" y="1019"/>
                  </a:lnTo>
                  <a:lnTo>
                    <a:pt x="613" y="1022"/>
                  </a:lnTo>
                  <a:lnTo>
                    <a:pt x="613" y="1022"/>
                  </a:lnTo>
                  <a:lnTo>
                    <a:pt x="609" y="1022"/>
                  </a:lnTo>
                  <a:lnTo>
                    <a:pt x="609" y="1022"/>
                  </a:lnTo>
                  <a:close/>
                  <a:moveTo>
                    <a:pt x="607" y="1012"/>
                  </a:moveTo>
                  <a:lnTo>
                    <a:pt x="607" y="1012"/>
                  </a:lnTo>
                  <a:lnTo>
                    <a:pt x="612" y="1006"/>
                  </a:lnTo>
                  <a:lnTo>
                    <a:pt x="616" y="1000"/>
                  </a:lnTo>
                  <a:lnTo>
                    <a:pt x="628" y="988"/>
                  </a:lnTo>
                  <a:lnTo>
                    <a:pt x="628" y="988"/>
                  </a:lnTo>
                  <a:lnTo>
                    <a:pt x="633" y="984"/>
                  </a:lnTo>
                  <a:lnTo>
                    <a:pt x="633" y="984"/>
                  </a:lnTo>
                  <a:lnTo>
                    <a:pt x="646" y="986"/>
                  </a:lnTo>
                  <a:lnTo>
                    <a:pt x="646" y="986"/>
                  </a:lnTo>
                  <a:lnTo>
                    <a:pt x="633" y="995"/>
                  </a:lnTo>
                  <a:lnTo>
                    <a:pt x="633" y="995"/>
                  </a:lnTo>
                  <a:lnTo>
                    <a:pt x="620" y="1005"/>
                  </a:lnTo>
                  <a:lnTo>
                    <a:pt x="613" y="1009"/>
                  </a:lnTo>
                  <a:lnTo>
                    <a:pt x="607" y="1012"/>
                  </a:lnTo>
                  <a:lnTo>
                    <a:pt x="607" y="1012"/>
                  </a:lnTo>
                  <a:close/>
                  <a:moveTo>
                    <a:pt x="638" y="1019"/>
                  </a:moveTo>
                  <a:lnTo>
                    <a:pt x="638" y="1019"/>
                  </a:lnTo>
                  <a:lnTo>
                    <a:pt x="631" y="1021"/>
                  </a:lnTo>
                  <a:lnTo>
                    <a:pt x="631" y="1021"/>
                  </a:lnTo>
                  <a:lnTo>
                    <a:pt x="639" y="1016"/>
                  </a:lnTo>
                  <a:lnTo>
                    <a:pt x="639" y="1016"/>
                  </a:lnTo>
                  <a:lnTo>
                    <a:pt x="638" y="1019"/>
                  </a:lnTo>
                  <a:lnTo>
                    <a:pt x="638" y="1019"/>
                  </a:lnTo>
                  <a:close/>
                  <a:moveTo>
                    <a:pt x="634" y="1007"/>
                  </a:moveTo>
                  <a:lnTo>
                    <a:pt x="634" y="1007"/>
                  </a:lnTo>
                  <a:lnTo>
                    <a:pt x="639" y="1004"/>
                  </a:lnTo>
                  <a:lnTo>
                    <a:pt x="639" y="1004"/>
                  </a:lnTo>
                  <a:lnTo>
                    <a:pt x="652" y="993"/>
                  </a:lnTo>
                  <a:lnTo>
                    <a:pt x="652" y="993"/>
                  </a:lnTo>
                  <a:lnTo>
                    <a:pt x="648" y="999"/>
                  </a:lnTo>
                  <a:lnTo>
                    <a:pt x="648" y="999"/>
                  </a:lnTo>
                  <a:lnTo>
                    <a:pt x="634" y="1007"/>
                  </a:lnTo>
                  <a:lnTo>
                    <a:pt x="634" y="1007"/>
                  </a:lnTo>
                  <a:close/>
                  <a:moveTo>
                    <a:pt x="666" y="1017"/>
                  </a:moveTo>
                  <a:lnTo>
                    <a:pt x="666" y="1017"/>
                  </a:lnTo>
                  <a:lnTo>
                    <a:pt x="671" y="1013"/>
                  </a:lnTo>
                  <a:lnTo>
                    <a:pt x="671" y="1013"/>
                  </a:lnTo>
                  <a:lnTo>
                    <a:pt x="672" y="1016"/>
                  </a:lnTo>
                  <a:lnTo>
                    <a:pt x="672" y="1016"/>
                  </a:lnTo>
                  <a:lnTo>
                    <a:pt x="666" y="1017"/>
                  </a:lnTo>
                  <a:lnTo>
                    <a:pt x="666" y="1017"/>
                  </a:lnTo>
                  <a:close/>
                  <a:moveTo>
                    <a:pt x="650" y="1012"/>
                  </a:moveTo>
                  <a:lnTo>
                    <a:pt x="650" y="1012"/>
                  </a:lnTo>
                  <a:lnTo>
                    <a:pt x="654" y="1006"/>
                  </a:lnTo>
                  <a:lnTo>
                    <a:pt x="654" y="1006"/>
                  </a:lnTo>
                  <a:lnTo>
                    <a:pt x="666" y="996"/>
                  </a:lnTo>
                  <a:lnTo>
                    <a:pt x="678" y="987"/>
                  </a:lnTo>
                  <a:lnTo>
                    <a:pt x="678" y="987"/>
                  </a:lnTo>
                  <a:lnTo>
                    <a:pt x="693" y="987"/>
                  </a:lnTo>
                  <a:lnTo>
                    <a:pt x="693" y="987"/>
                  </a:lnTo>
                  <a:lnTo>
                    <a:pt x="686" y="993"/>
                  </a:lnTo>
                  <a:lnTo>
                    <a:pt x="686" y="993"/>
                  </a:lnTo>
                  <a:lnTo>
                    <a:pt x="669" y="1004"/>
                  </a:lnTo>
                  <a:lnTo>
                    <a:pt x="660" y="1009"/>
                  </a:lnTo>
                  <a:lnTo>
                    <a:pt x="650" y="1012"/>
                  </a:lnTo>
                  <a:lnTo>
                    <a:pt x="650" y="1012"/>
                  </a:lnTo>
                  <a:close/>
                  <a:moveTo>
                    <a:pt x="693" y="1000"/>
                  </a:moveTo>
                  <a:lnTo>
                    <a:pt x="693" y="1000"/>
                  </a:lnTo>
                  <a:lnTo>
                    <a:pt x="709" y="987"/>
                  </a:lnTo>
                  <a:lnTo>
                    <a:pt x="709" y="987"/>
                  </a:lnTo>
                  <a:lnTo>
                    <a:pt x="727" y="986"/>
                  </a:lnTo>
                  <a:lnTo>
                    <a:pt x="727" y="986"/>
                  </a:lnTo>
                  <a:lnTo>
                    <a:pt x="708" y="996"/>
                  </a:lnTo>
                  <a:lnTo>
                    <a:pt x="687" y="1005"/>
                  </a:lnTo>
                  <a:lnTo>
                    <a:pt x="687" y="1005"/>
                  </a:lnTo>
                  <a:lnTo>
                    <a:pt x="693" y="1000"/>
                  </a:lnTo>
                  <a:lnTo>
                    <a:pt x="693" y="1000"/>
                  </a:lnTo>
                  <a:close/>
                  <a:moveTo>
                    <a:pt x="701" y="1013"/>
                  </a:moveTo>
                  <a:lnTo>
                    <a:pt x="701" y="1013"/>
                  </a:lnTo>
                  <a:lnTo>
                    <a:pt x="690" y="1015"/>
                  </a:lnTo>
                  <a:lnTo>
                    <a:pt x="690" y="1015"/>
                  </a:lnTo>
                  <a:lnTo>
                    <a:pt x="703" y="1010"/>
                  </a:lnTo>
                  <a:lnTo>
                    <a:pt x="703" y="1010"/>
                  </a:lnTo>
                  <a:lnTo>
                    <a:pt x="701" y="1013"/>
                  </a:lnTo>
                  <a:lnTo>
                    <a:pt x="701" y="1013"/>
                  </a:lnTo>
                  <a:close/>
                  <a:moveTo>
                    <a:pt x="737" y="992"/>
                  </a:moveTo>
                  <a:lnTo>
                    <a:pt x="737" y="992"/>
                  </a:lnTo>
                  <a:lnTo>
                    <a:pt x="746" y="986"/>
                  </a:lnTo>
                  <a:lnTo>
                    <a:pt x="746" y="986"/>
                  </a:lnTo>
                  <a:lnTo>
                    <a:pt x="767" y="984"/>
                  </a:lnTo>
                  <a:lnTo>
                    <a:pt x="767" y="984"/>
                  </a:lnTo>
                  <a:lnTo>
                    <a:pt x="764" y="987"/>
                  </a:lnTo>
                  <a:lnTo>
                    <a:pt x="764" y="987"/>
                  </a:lnTo>
                  <a:lnTo>
                    <a:pt x="751" y="994"/>
                  </a:lnTo>
                  <a:lnTo>
                    <a:pt x="739" y="1000"/>
                  </a:lnTo>
                  <a:lnTo>
                    <a:pt x="727" y="1005"/>
                  </a:lnTo>
                  <a:lnTo>
                    <a:pt x="715" y="1010"/>
                  </a:lnTo>
                  <a:lnTo>
                    <a:pt x="715" y="1010"/>
                  </a:lnTo>
                  <a:lnTo>
                    <a:pt x="726" y="1000"/>
                  </a:lnTo>
                  <a:lnTo>
                    <a:pt x="737" y="992"/>
                  </a:lnTo>
                  <a:lnTo>
                    <a:pt x="737" y="992"/>
                  </a:lnTo>
                  <a:close/>
                  <a:moveTo>
                    <a:pt x="752" y="1009"/>
                  </a:moveTo>
                  <a:lnTo>
                    <a:pt x="752" y="1009"/>
                  </a:lnTo>
                  <a:lnTo>
                    <a:pt x="761" y="1001"/>
                  </a:lnTo>
                  <a:lnTo>
                    <a:pt x="769" y="994"/>
                  </a:lnTo>
                  <a:lnTo>
                    <a:pt x="769" y="994"/>
                  </a:lnTo>
                  <a:lnTo>
                    <a:pt x="785" y="983"/>
                  </a:lnTo>
                  <a:lnTo>
                    <a:pt x="785" y="983"/>
                  </a:lnTo>
                  <a:lnTo>
                    <a:pt x="795" y="983"/>
                  </a:lnTo>
                  <a:lnTo>
                    <a:pt x="795" y="983"/>
                  </a:lnTo>
                  <a:lnTo>
                    <a:pt x="786" y="990"/>
                  </a:lnTo>
                  <a:lnTo>
                    <a:pt x="778" y="999"/>
                  </a:lnTo>
                  <a:lnTo>
                    <a:pt x="778" y="999"/>
                  </a:lnTo>
                  <a:lnTo>
                    <a:pt x="766" y="1005"/>
                  </a:lnTo>
                  <a:lnTo>
                    <a:pt x="752" y="1009"/>
                  </a:lnTo>
                  <a:lnTo>
                    <a:pt x="752" y="1009"/>
                  </a:lnTo>
                  <a:close/>
                  <a:moveTo>
                    <a:pt x="793" y="1012"/>
                  </a:moveTo>
                  <a:lnTo>
                    <a:pt x="793" y="1012"/>
                  </a:lnTo>
                  <a:lnTo>
                    <a:pt x="784" y="1012"/>
                  </a:lnTo>
                  <a:lnTo>
                    <a:pt x="784" y="1012"/>
                  </a:lnTo>
                  <a:lnTo>
                    <a:pt x="798" y="1006"/>
                  </a:lnTo>
                  <a:lnTo>
                    <a:pt x="798" y="1006"/>
                  </a:lnTo>
                  <a:lnTo>
                    <a:pt x="793" y="1012"/>
                  </a:lnTo>
                  <a:lnTo>
                    <a:pt x="793" y="1012"/>
                  </a:lnTo>
                  <a:close/>
                  <a:moveTo>
                    <a:pt x="807" y="1011"/>
                  </a:moveTo>
                  <a:lnTo>
                    <a:pt x="807" y="1011"/>
                  </a:lnTo>
                  <a:lnTo>
                    <a:pt x="813" y="1005"/>
                  </a:lnTo>
                  <a:lnTo>
                    <a:pt x="819" y="999"/>
                  </a:lnTo>
                  <a:lnTo>
                    <a:pt x="833" y="988"/>
                  </a:lnTo>
                  <a:lnTo>
                    <a:pt x="833" y="988"/>
                  </a:lnTo>
                  <a:lnTo>
                    <a:pt x="837" y="984"/>
                  </a:lnTo>
                  <a:lnTo>
                    <a:pt x="837" y="984"/>
                  </a:lnTo>
                  <a:lnTo>
                    <a:pt x="857" y="987"/>
                  </a:lnTo>
                  <a:lnTo>
                    <a:pt x="857" y="987"/>
                  </a:lnTo>
                  <a:lnTo>
                    <a:pt x="841" y="996"/>
                  </a:lnTo>
                  <a:lnTo>
                    <a:pt x="841" y="996"/>
                  </a:lnTo>
                  <a:lnTo>
                    <a:pt x="825" y="1005"/>
                  </a:lnTo>
                  <a:lnTo>
                    <a:pt x="816" y="1009"/>
                  </a:lnTo>
                  <a:lnTo>
                    <a:pt x="807" y="1011"/>
                  </a:lnTo>
                  <a:lnTo>
                    <a:pt x="807" y="1011"/>
                  </a:lnTo>
                  <a:close/>
                  <a:moveTo>
                    <a:pt x="803" y="993"/>
                  </a:moveTo>
                  <a:lnTo>
                    <a:pt x="803" y="993"/>
                  </a:lnTo>
                  <a:lnTo>
                    <a:pt x="813" y="983"/>
                  </a:lnTo>
                  <a:lnTo>
                    <a:pt x="813" y="983"/>
                  </a:lnTo>
                  <a:lnTo>
                    <a:pt x="819" y="984"/>
                  </a:lnTo>
                  <a:lnTo>
                    <a:pt x="819" y="984"/>
                  </a:lnTo>
                  <a:lnTo>
                    <a:pt x="803" y="993"/>
                  </a:lnTo>
                  <a:lnTo>
                    <a:pt x="803" y="993"/>
                  </a:lnTo>
                  <a:close/>
                  <a:moveTo>
                    <a:pt x="846" y="1005"/>
                  </a:moveTo>
                  <a:lnTo>
                    <a:pt x="846" y="1005"/>
                  </a:lnTo>
                  <a:lnTo>
                    <a:pt x="861" y="998"/>
                  </a:lnTo>
                  <a:lnTo>
                    <a:pt x="868" y="993"/>
                  </a:lnTo>
                  <a:lnTo>
                    <a:pt x="873" y="987"/>
                  </a:lnTo>
                  <a:lnTo>
                    <a:pt x="873" y="987"/>
                  </a:lnTo>
                  <a:lnTo>
                    <a:pt x="886" y="988"/>
                  </a:lnTo>
                  <a:lnTo>
                    <a:pt x="886" y="988"/>
                  </a:lnTo>
                  <a:lnTo>
                    <a:pt x="885" y="988"/>
                  </a:lnTo>
                  <a:lnTo>
                    <a:pt x="885" y="988"/>
                  </a:lnTo>
                  <a:lnTo>
                    <a:pt x="875" y="995"/>
                  </a:lnTo>
                  <a:lnTo>
                    <a:pt x="863" y="1001"/>
                  </a:lnTo>
                  <a:lnTo>
                    <a:pt x="851" y="1007"/>
                  </a:lnTo>
                  <a:lnTo>
                    <a:pt x="839" y="1011"/>
                  </a:lnTo>
                  <a:lnTo>
                    <a:pt x="839" y="1011"/>
                  </a:lnTo>
                  <a:lnTo>
                    <a:pt x="846" y="1005"/>
                  </a:lnTo>
                  <a:lnTo>
                    <a:pt x="846" y="1005"/>
                  </a:lnTo>
                  <a:close/>
                  <a:moveTo>
                    <a:pt x="862" y="1017"/>
                  </a:moveTo>
                  <a:lnTo>
                    <a:pt x="862" y="1017"/>
                  </a:lnTo>
                  <a:lnTo>
                    <a:pt x="853" y="1017"/>
                  </a:lnTo>
                  <a:lnTo>
                    <a:pt x="853" y="1017"/>
                  </a:lnTo>
                  <a:lnTo>
                    <a:pt x="863" y="1012"/>
                  </a:lnTo>
                  <a:lnTo>
                    <a:pt x="863" y="1012"/>
                  </a:lnTo>
                  <a:lnTo>
                    <a:pt x="862" y="1017"/>
                  </a:lnTo>
                  <a:lnTo>
                    <a:pt x="862" y="1017"/>
                  </a:lnTo>
                  <a:close/>
                  <a:moveTo>
                    <a:pt x="874" y="1013"/>
                  </a:moveTo>
                  <a:lnTo>
                    <a:pt x="874" y="1013"/>
                  </a:lnTo>
                  <a:lnTo>
                    <a:pt x="878" y="1010"/>
                  </a:lnTo>
                  <a:lnTo>
                    <a:pt x="881" y="1005"/>
                  </a:lnTo>
                  <a:lnTo>
                    <a:pt x="891" y="996"/>
                  </a:lnTo>
                  <a:lnTo>
                    <a:pt x="891" y="996"/>
                  </a:lnTo>
                  <a:lnTo>
                    <a:pt x="896" y="993"/>
                  </a:lnTo>
                  <a:lnTo>
                    <a:pt x="900" y="989"/>
                  </a:lnTo>
                  <a:lnTo>
                    <a:pt x="900" y="989"/>
                  </a:lnTo>
                  <a:lnTo>
                    <a:pt x="917" y="990"/>
                  </a:lnTo>
                  <a:lnTo>
                    <a:pt x="917" y="990"/>
                  </a:lnTo>
                  <a:lnTo>
                    <a:pt x="896" y="1002"/>
                  </a:lnTo>
                  <a:lnTo>
                    <a:pt x="874" y="1013"/>
                  </a:lnTo>
                  <a:lnTo>
                    <a:pt x="874" y="1013"/>
                  </a:lnTo>
                  <a:close/>
                  <a:moveTo>
                    <a:pt x="912" y="1007"/>
                  </a:moveTo>
                  <a:lnTo>
                    <a:pt x="912" y="1007"/>
                  </a:lnTo>
                  <a:lnTo>
                    <a:pt x="922" y="1000"/>
                  </a:lnTo>
                  <a:lnTo>
                    <a:pt x="927" y="996"/>
                  </a:lnTo>
                  <a:lnTo>
                    <a:pt x="928" y="994"/>
                  </a:lnTo>
                  <a:lnTo>
                    <a:pt x="928" y="992"/>
                  </a:lnTo>
                  <a:lnTo>
                    <a:pt x="928" y="992"/>
                  </a:lnTo>
                  <a:lnTo>
                    <a:pt x="944" y="993"/>
                  </a:lnTo>
                  <a:lnTo>
                    <a:pt x="944" y="993"/>
                  </a:lnTo>
                  <a:lnTo>
                    <a:pt x="903" y="1013"/>
                  </a:lnTo>
                  <a:lnTo>
                    <a:pt x="903" y="1013"/>
                  </a:lnTo>
                  <a:lnTo>
                    <a:pt x="912" y="1007"/>
                  </a:lnTo>
                  <a:lnTo>
                    <a:pt x="912" y="1007"/>
                  </a:lnTo>
                  <a:close/>
                  <a:moveTo>
                    <a:pt x="963" y="994"/>
                  </a:moveTo>
                  <a:lnTo>
                    <a:pt x="963" y="994"/>
                  </a:lnTo>
                  <a:lnTo>
                    <a:pt x="971" y="995"/>
                  </a:lnTo>
                  <a:lnTo>
                    <a:pt x="971" y="995"/>
                  </a:lnTo>
                  <a:lnTo>
                    <a:pt x="967" y="999"/>
                  </a:lnTo>
                  <a:lnTo>
                    <a:pt x="967" y="999"/>
                  </a:lnTo>
                  <a:lnTo>
                    <a:pt x="950" y="1006"/>
                  </a:lnTo>
                  <a:lnTo>
                    <a:pt x="933" y="1012"/>
                  </a:lnTo>
                  <a:lnTo>
                    <a:pt x="933" y="1012"/>
                  </a:lnTo>
                  <a:lnTo>
                    <a:pt x="940" y="1007"/>
                  </a:lnTo>
                  <a:lnTo>
                    <a:pt x="947" y="1004"/>
                  </a:lnTo>
                  <a:lnTo>
                    <a:pt x="956" y="999"/>
                  </a:lnTo>
                  <a:lnTo>
                    <a:pt x="963" y="994"/>
                  </a:lnTo>
                  <a:lnTo>
                    <a:pt x="963" y="994"/>
                  </a:lnTo>
                  <a:close/>
                  <a:moveTo>
                    <a:pt x="908" y="1022"/>
                  </a:moveTo>
                  <a:lnTo>
                    <a:pt x="908" y="1022"/>
                  </a:lnTo>
                  <a:lnTo>
                    <a:pt x="911" y="1019"/>
                  </a:lnTo>
                  <a:lnTo>
                    <a:pt x="911" y="1019"/>
                  </a:lnTo>
                  <a:lnTo>
                    <a:pt x="912" y="1022"/>
                  </a:lnTo>
                  <a:lnTo>
                    <a:pt x="912" y="1022"/>
                  </a:lnTo>
                  <a:lnTo>
                    <a:pt x="908" y="1022"/>
                  </a:lnTo>
                  <a:lnTo>
                    <a:pt x="908" y="1022"/>
                  </a:lnTo>
                  <a:close/>
                  <a:moveTo>
                    <a:pt x="939" y="1025"/>
                  </a:moveTo>
                  <a:lnTo>
                    <a:pt x="939" y="1025"/>
                  </a:lnTo>
                  <a:lnTo>
                    <a:pt x="926" y="1024"/>
                  </a:lnTo>
                  <a:lnTo>
                    <a:pt x="926" y="1024"/>
                  </a:lnTo>
                  <a:lnTo>
                    <a:pt x="935" y="1022"/>
                  </a:lnTo>
                  <a:lnTo>
                    <a:pt x="945" y="1018"/>
                  </a:lnTo>
                  <a:lnTo>
                    <a:pt x="945" y="1018"/>
                  </a:lnTo>
                  <a:lnTo>
                    <a:pt x="939" y="1025"/>
                  </a:lnTo>
                  <a:lnTo>
                    <a:pt x="939" y="1025"/>
                  </a:lnTo>
                  <a:close/>
                  <a:moveTo>
                    <a:pt x="967" y="1028"/>
                  </a:moveTo>
                  <a:lnTo>
                    <a:pt x="967" y="1028"/>
                  </a:lnTo>
                  <a:lnTo>
                    <a:pt x="963" y="1028"/>
                  </a:lnTo>
                  <a:lnTo>
                    <a:pt x="963" y="1028"/>
                  </a:lnTo>
                  <a:lnTo>
                    <a:pt x="969" y="1025"/>
                  </a:lnTo>
                  <a:lnTo>
                    <a:pt x="969" y="1025"/>
                  </a:lnTo>
                  <a:lnTo>
                    <a:pt x="967" y="1028"/>
                  </a:lnTo>
                  <a:lnTo>
                    <a:pt x="967" y="1028"/>
                  </a:lnTo>
                  <a:close/>
                  <a:moveTo>
                    <a:pt x="958" y="1019"/>
                  </a:moveTo>
                  <a:lnTo>
                    <a:pt x="958" y="1019"/>
                  </a:lnTo>
                  <a:lnTo>
                    <a:pt x="973" y="1006"/>
                  </a:lnTo>
                  <a:lnTo>
                    <a:pt x="973" y="1006"/>
                  </a:lnTo>
                  <a:lnTo>
                    <a:pt x="980" y="1002"/>
                  </a:lnTo>
                  <a:lnTo>
                    <a:pt x="986" y="996"/>
                  </a:lnTo>
                  <a:lnTo>
                    <a:pt x="986" y="996"/>
                  </a:lnTo>
                  <a:lnTo>
                    <a:pt x="999" y="998"/>
                  </a:lnTo>
                  <a:lnTo>
                    <a:pt x="999" y="998"/>
                  </a:lnTo>
                  <a:lnTo>
                    <a:pt x="979" y="1010"/>
                  </a:lnTo>
                  <a:lnTo>
                    <a:pt x="958" y="1019"/>
                  </a:lnTo>
                  <a:lnTo>
                    <a:pt x="958" y="1019"/>
                  </a:lnTo>
                  <a:close/>
                  <a:moveTo>
                    <a:pt x="988" y="1030"/>
                  </a:moveTo>
                  <a:lnTo>
                    <a:pt x="988" y="1030"/>
                  </a:lnTo>
                  <a:lnTo>
                    <a:pt x="985" y="1030"/>
                  </a:lnTo>
                  <a:lnTo>
                    <a:pt x="985" y="1030"/>
                  </a:lnTo>
                  <a:lnTo>
                    <a:pt x="991" y="1028"/>
                  </a:lnTo>
                  <a:lnTo>
                    <a:pt x="991" y="1028"/>
                  </a:lnTo>
                  <a:lnTo>
                    <a:pt x="988" y="1030"/>
                  </a:lnTo>
                  <a:lnTo>
                    <a:pt x="988" y="1030"/>
                  </a:lnTo>
                  <a:close/>
                  <a:moveTo>
                    <a:pt x="991" y="1017"/>
                  </a:moveTo>
                  <a:lnTo>
                    <a:pt x="991" y="1017"/>
                  </a:lnTo>
                  <a:lnTo>
                    <a:pt x="999" y="1011"/>
                  </a:lnTo>
                  <a:lnTo>
                    <a:pt x="1008" y="1005"/>
                  </a:lnTo>
                  <a:lnTo>
                    <a:pt x="1008" y="1005"/>
                  </a:lnTo>
                  <a:lnTo>
                    <a:pt x="1012" y="1001"/>
                  </a:lnTo>
                  <a:lnTo>
                    <a:pt x="1012" y="1001"/>
                  </a:lnTo>
                  <a:lnTo>
                    <a:pt x="1015" y="1000"/>
                  </a:lnTo>
                  <a:lnTo>
                    <a:pt x="1015" y="1000"/>
                  </a:lnTo>
                  <a:lnTo>
                    <a:pt x="1022" y="1000"/>
                  </a:lnTo>
                  <a:lnTo>
                    <a:pt x="1022" y="1000"/>
                  </a:lnTo>
                  <a:lnTo>
                    <a:pt x="1014" y="1006"/>
                  </a:lnTo>
                  <a:lnTo>
                    <a:pt x="1014" y="1006"/>
                  </a:lnTo>
                  <a:lnTo>
                    <a:pt x="1003" y="1012"/>
                  </a:lnTo>
                  <a:lnTo>
                    <a:pt x="991" y="1017"/>
                  </a:lnTo>
                  <a:lnTo>
                    <a:pt x="991" y="1017"/>
                  </a:lnTo>
                  <a:close/>
                  <a:moveTo>
                    <a:pt x="1020" y="1015"/>
                  </a:moveTo>
                  <a:lnTo>
                    <a:pt x="1020" y="1015"/>
                  </a:lnTo>
                  <a:lnTo>
                    <a:pt x="1028" y="1009"/>
                  </a:lnTo>
                  <a:lnTo>
                    <a:pt x="1038" y="1002"/>
                  </a:lnTo>
                  <a:lnTo>
                    <a:pt x="1038" y="1002"/>
                  </a:lnTo>
                  <a:lnTo>
                    <a:pt x="1050" y="1004"/>
                  </a:lnTo>
                  <a:lnTo>
                    <a:pt x="1050" y="1004"/>
                  </a:lnTo>
                  <a:lnTo>
                    <a:pt x="1028" y="1015"/>
                  </a:lnTo>
                  <a:lnTo>
                    <a:pt x="1008" y="1024"/>
                  </a:lnTo>
                  <a:lnTo>
                    <a:pt x="1008" y="1024"/>
                  </a:lnTo>
                  <a:lnTo>
                    <a:pt x="1020" y="1015"/>
                  </a:lnTo>
                  <a:lnTo>
                    <a:pt x="1020" y="1015"/>
                  </a:lnTo>
                  <a:close/>
                  <a:moveTo>
                    <a:pt x="1016" y="1034"/>
                  </a:moveTo>
                  <a:lnTo>
                    <a:pt x="1016" y="1034"/>
                  </a:lnTo>
                  <a:lnTo>
                    <a:pt x="1012" y="1033"/>
                  </a:lnTo>
                  <a:lnTo>
                    <a:pt x="1012" y="1033"/>
                  </a:lnTo>
                  <a:lnTo>
                    <a:pt x="1018" y="1030"/>
                  </a:lnTo>
                  <a:lnTo>
                    <a:pt x="1018" y="1030"/>
                  </a:lnTo>
                  <a:lnTo>
                    <a:pt x="1016" y="1034"/>
                  </a:lnTo>
                  <a:lnTo>
                    <a:pt x="1016" y="1034"/>
                  </a:lnTo>
                  <a:close/>
                  <a:moveTo>
                    <a:pt x="1065" y="1007"/>
                  </a:moveTo>
                  <a:lnTo>
                    <a:pt x="1065" y="1007"/>
                  </a:lnTo>
                  <a:lnTo>
                    <a:pt x="1067" y="1006"/>
                  </a:lnTo>
                  <a:lnTo>
                    <a:pt x="1067" y="1006"/>
                  </a:lnTo>
                  <a:lnTo>
                    <a:pt x="1080" y="1007"/>
                  </a:lnTo>
                  <a:lnTo>
                    <a:pt x="1080" y="1007"/>
                  </a:lnTo>
                  <a:lnTo>
                    <a:pt x="1057" y="1019"/>
                  </a:lnTo>
                  <a:lnTo>
                    <a:pt x="1045" y="1025"/>
                  </a:lnTo>
                  <a:lnTo>
                    <a:pt x="1032" y="1030"/>
                  </a:lnTo>
                  <a:lnTo>
                    <a:pt x="1032" y="1030"/>
                  </a:lnTo>
                  <a:lnTo>
                    <a:pt x="1040" y="1024"/>
                  </a:lnTo>
                  <a:lnTo>
                    <a:pt x="1047" y="1018"/>
                  </a:lnTo>
                  <a:lnTo>
                    <a:pt x="1065" y="1007"/>
                  </a:lnTo>
                  <a:lnTo>
                    <a:pt x="1065" y="1007"/>
                  </a:lnTo>
                  <a:close/>
                  <a:moveTo>
                    <a:pt x="1086" y="1009"/>
                  </a:moveTo>
                  <a:lnTo>
                    <a:pt x="1086" y="1009"/>
                  </a:lnTo>
                  <a:lnTo>
                    <a:pt x="1086" y="1009"/>
                  </a:lnTo>
                  <a:lnTo>
                    <a:pt x="1086" y="1009"/>
                  </a:lnTo>
                  <a:lnTo>
                    <a:pt x="1112" y="1012"/>
                  </a:lnTo>
                  <a:lnTo>
                    <a:pt x="1112" y="1012"/>
                  </a:lnTo>
                  <a:lnTo>
                    <a:pt x="1071" y="1028"/>
                  </a:lnTo>
                  <a:lnTo>
                    <a:pt x="1071" y="1028"/>
                  </a:lnTo>
                  <a:lnTo>
                    <a:pt x="1075" y="1024"/>
                  </a:lnTo>
                  <a:lnTo>
                    <a:pt x="1082" y="1019"/>
                  </a:lnTo>
                  <a:lnTo>
                    <a:pt x="1085" y="1017"/>
                  </a:lnTo>
                  <a:lnTo>
                    <a:pt x="1087" y="1015"/>
                  </a:lnTo>
                  <a:lnTo>
                    <a:pt x="1087" y="1011"/>
                  </a:lnTo>
                  <a:lnTo>
                    <a:pt x="1086" y="1009"/>
                  </a:lnTo>
                  <a:lnTo>
                    <a:pt x="1086" y="1009"/>
                  </a:lnTo>
                  <a:close/>
                  <a:moveTo>
                    <a:pt x="1046" y="1036"/>
                  </a:moveTo>
                  <a:lnTo>
                    <a:pt x="1046" y="1036"/>
                  </a:lnTo>
                  <a:lnTo>
                    <a:pt x="1044" y="1036"/>
                  </a:lnTo>
                  <a:lnTo>
                    <a:pt x="1044" y="1036"/>
                  </a:lnTo>
                  <a:lnTo>
                    <a:pt x="1047" y="1035"/>
                  </a:lnTo>
                  <a:lnTo>
                    <a:pt x="1047" y="1035"/>
                  </a:lnTo>
                  <a:lnTo>
                    <a:pt x="1046" y="1036"/>
                  </a:lnTo>
                  <a:lnTo>
                    <a:pt x="1046" y="1036"/>
                  </a:lnTo>
                  <a:close/>
                  <a:moveTo>
                    <a:pt x="1082" y="1040"/>
                  </a:moveTo>
                  <a:lnTo>
                    <a:pt x="1082" y="1040"/>
                  </a:lnTo>
                  <a:lnTo>
                    <a:pt x="1068" y="1039"/>
                  </a:lnTo>
                  <a:lnTo>
                    <a:pt x="1068" y="1039"/>
                  </a:lnTo>
                  <a:lnTo>
                    <a:pt x="1070" y="1039"/>
                  </a:lnTo>
                  <a:lnTo>
                    <a:pt x="1070" y="1039"/>
                  </a:lnTo>
                  <a:lnTo>
                    <a:pt x="1095" y="1028"/>
                  </a:lnTo>
                  <a:lnTo>
                    <a:pt x="1095" y="1028"/>
                  </a:lnTo>
                  <a:lnTo>
                    <a:pt x="1088" y="1034"/>
                  </a:lnTo>
                  <a:lnTo>
                    <a:pt x="1085" y="1037"/>
                  </a:lnTo>
                  <a:lnTo>
                    <a:pt x="1082" y="1040"/>
                  </a:lnTo>
                  <a:lnTo>
                    <a:pt x="1082" y="1040"/>
                  </a:lnTo>
                  <a:close/>
                  <a:moveTo>
                    <a:pt x="1111" y="1043"/>
                  </a:moveTo>
                  <a:lnTo>
                    <a:pt x="1111" y="1043"/>
                  </a:lnTo>
                  <a:lnTo>
                    <a:pt x="1099" y="1042"/>
                  </a:lnTo>
                  <a:lnTo>
                    <a:pt x="1099" y="1042"/>
                  </a:lnTo>
                  <a:lnTo>
                    <a:pt x="1127" y="1029"/>
                  </a:lnTo>
                  <a:lnTo>
                    <a:pt x="1127" y="1029"/>
                  </a:lnTo>
                  <a:lnTo>
                    <a:pt x="1111" y="1043"/>
                  </a:lnTo>
                  <a:lnTo>
                    <a:pt x="1111" y="1043"/>
                  </a:lnTo>
                  <a:close/>
                  <a:moveTo>
                    <a:pt x="1124" y="1013"/>
                  </a:moveTo>
                  <a:lnTo>
                    <a:pt x="1124" y="1013"/>
                  </a:lnTo>
                  <a:lnTo>
                    <a:pt x="1138" y="1016"/>
                  </a:lnTo>
                  <a:lnTo>
                    <a:pt x="1138" y="1016"/>
                  </a:lnTo>
                  <a:lnTo>
                    <a:pt x="1126" y="1019"/>
                  </a:lnTo>
                  <a:lnTo>
                    <a:pt x="1115" y="1025"/>
                  </a:lnTo>
                  <a:lnTo>
                    <a:pt x="1115" y="1025"/>
                  </a:lnTo>
                  <a:lnTo>
                    <a:pt x="1123" y="1018"/>
                  </a:lnTo>
                  <a:lnTo>
                    <a:pt x="1123" y="1018"/>
                  </a:lnTo>
                  <a:lnTo>
                    <a:pt x="1124" y="1016"/>
                  </a:lnTo>
                  <a:lnTo>
                    <a:pt x="1124" y="1013"/>
                  </a:lnTo>
                  <a:lnTo>
                    <a:pt x="1124" y="1013"/>
                  </a:lnTo>
                  <a:close/>
                  <a:moveTo>
                    <a:pt x="1156" y="1046"/>
                  </a:moveTo>
                  <a:lnTo>
                    <a:pt x="1156" y="1046"/>
                  </a:lnTo>
                  <a:lnTo>
                    <a:pt x="1144" y="1046"/>
                  </a:lnTo>
                  <a:lnTo>
                    <a:pt x="1144" y="1046"/>
                  </a:lnTo>
                  <a:lnTo>
                    <a:pt x="1156" y="1040"/>
                  </a:lnTo>
                  <a:lnTo>
                    <a:pt x="1156" y="1040"/>
                  </a:lnTo>
                  <a:lnTo>
                    <a:pt x="1169" y="1035"/>
                  </a:lnTo>
                  <a:lnTo>
                    <a:pt x="1169" y="1035"/>
                  </a:lnTo>
                  <a:lnTo>
                    <a:pt x="1156" y="1046"/>
                  </a:lnTo>
                  <a:lnTo>
                    <a:pt x="1156" y="1046"/>
                  </a:lnTo>
                  <a:close/>
                  <a:moveTo>
                    <a:pt x="1128" y="1042"/>
                  </a:moveTo>
                  <a:lnTo>
                    <a:pt x="1128" y="1042"/>
                  </a:lnTo>
                  <a:lnTo>
                    <a:pt x="1140" y="1031"/>
                  </a:lnTo>
                  <a:lnTo>
                    <a:pt x="1150" y="1021"/>
                  </a:lnTo>
                  <a:lnTo>
                    <a:pt x="1150" y="1021"/>
                  </a:lnTo>
                  <a:lnTo>
                    <a:pt x="1151" y="1018"/>
                  </a:lnTo>
                  <a:lnTo>
                    <a:pt x="1151" y="1017"/>
                  </a:lnTo>
                  <a:lnTo>
                    <a:pt x="1151" y="1017"/>
                  </a:lnTo>
                  <a:lnTo>
                    <a:pt x="1182" y="1019"/>
                  </a:lnTo>
                  <a:lnTo>
                    <a:pt x="1182" y="1019"/>
                  </a:lnTo>
                  <a:lnTo>
                    <a:pt x="1169" y="1024"/>
                  </a:lnTo>
                  <a:lnTo>
                    <a:pt x="1154" y="1030"/>
                  </a:lnTo>
                  <a:lnTo>
                    <a:pt x="1141" y="1036"/>
                  </a:lnTo>
                  <a:lnTo>
                    <a:pt x="1128" y="1042"/>
                  </a:lnTo>
                  <a:lnTo>
                    <a:pt x="1128" y="1042"/>
                  </a:lnTo>
                  <a:close/>
                  <a:moveTo>
                    <a:pt x="1191" y="1022"/>
                  </a:moveTo>
                  <a:lnTo>
                    <a:pt x="1191" y="1022"/>
                  </a:lnTo>
                  <a:lnTo>
                    <a:pt x="1191" y="1021"/>
                  </a:lnTo>
                  <a:lnTo>
                    <a:pt x="1191" y="1021"/>
                  </a:lnTo>
                  <a:lnTo>
                    <a:pt x="1205" y="1021"/>
                  </a:lnTo>
                  <a:lnTo>
                    <a:pt x="1205" y="1021"/>
                  </a:lnTo>
                  <a:lnTo>
                    <a:pt x="1186" y="1033"/>
                  </a:lnTo>
                  <a:lnTo>
                    <a:pt x="1186" y="1033"/>
                  </a:lnTo>
                  <a:lnTo>
                    <a:pt x="1188" y="1030"/>
                  </a:lnTo>
                  <a:lnTo>
                    <a:pt x="1191" y="1028"/>
                  </a:lnTo>
                  <a:lnTo>
                    <a:pt x="1191" y="1024"/>
                  </a:lnTo>
                  <a:lnTo>
                    <a:pt x="1191" y="1022"/>
                  </a:lnTo>
                  <a:lnTo>
                    <a:pt x="1191" y="1022"/>
                  </a:lnTo>
                  <a:close/>
                  <a:moveTo>
                    <a:pt x="1188" y="1043"/>
                  </a:moveTo>
                  <a:lnTo>
                    <a:pt x="1188" y="1043"/>
                  </a:lnTo>
                  <a:lnTo>
                    <a:pt x="1192" y="1041"/>
                  </a:lnTo>
                  <a:lnTo>
                    <a:pt x="1192" y="1041"/>
                  </a:lnTo>
                  <a:lnTo>
                    <a:pt x="1192" y="1041"/>
                  </a:lnTo>
                  <a:lnTo>
                    <a:pt x="1192" y="1041"/>
                  </a:lnTo>
                  <a:lnTo>
                    <a:pt x="1193" y="1042"/>
                  </a:lnTo>
                  <a:lnTo>
                    <a:pt x="1193" y="1042"/>
                  </a:lnTo>
                  <a:lnTo>
                    <a:pt x="1188" y="1043"/>
                  </a:lnTo>
                  <a:lnTo>
                    <a:pt x="1188" y="1043"/>
                  </a:lnTo>
                  <a:close/>
                  <a:moveTo>
                    <a:pt x="1205" y="1039"/>
                  </a:moveTo>
                  <a:lnTo>
                    <a:pt x="1205" y="1039"/>
                  </a:lnTo>
                  <a:lnTo>
                    <a:pt x="1223" y="1030"/>
                  </a:lnTo>
                  <a:lnTo>
                    <a:pt x="1233" y="1024"/>
                  </a:lnTo>
                  <a:lnTo>
                    <a:pt x="1236" y="1021"/>
                  </a:lnTo>
                  <a:lnTo>
                    <a:pt x="1237" y="1017"/>
                  </a:lnTo>
                  <a:lnTo>
                    <a:pt x="1237" y="1017"/>
                  </a:lnTo>
                  <a:lnTo>
                    <a:pt x="1248" y="1015"/>
                  </a:lnTo>
                  <a:lnTo>
                    <a:pt x="1259" y="1012"/>
                  </a:lnTo>
                  <a:lnTo>
                    <a:pt x="1259" y="1012"/>
                  </a:lnTo>
                  <a:lnTo>
                    <a:pt x="1245" y="1021"/>
                  </a:lnTo>
                  <a:lnTo>
                    <a:pt x="1231" y="1028"/>
                  </a:lnTo>
                  <a:lnTo>
                    <a:pt x="1218" y="1034"/>
                  </a:lnTo>
                  <a:lnTo>
                    <a:pt x="1205" y="1039"/>
                  </a:lnTo>
                  <a:lnTo>
                    <a:pt x="1205" y="1039"/>
                  </a:lnTo>
                  <a:close/>
                  <a:moveTo>
                    <a:pt x="1377" y="597"/>
                  </a:moveTo>
                  <a:lnTo>
                    <a:pt x="1377" y="597"/>
                  </a:lnTo>
                  <a:lnTo>
                    <a:pt x="1370" y="627"/>
                  </a:lnTo>
                  <a:lnTo>
                    <a:pt x="1364" y="656"/>
                  </a:lnTo>
                  <a:lnTo>
                    <a:pt x="1358" y="686"/>
                  </a:lnTo>
                  <a:lnTo>
                    <a:pt x="1353" y="716"/>
                  </a:lnTo>
                  <a:lnTo>
                    <a:pt x="1345" y="777"/>
                  </a:lnTo>
                  <a:lnTo>
                    <a:pt x="1339" y="839"/>
                  </a:lnTo>
                  <a:lnTo>
                    <a:pt x="1339" y="839"/>
                  </a:lnTo>
                  <a:lnTo>
                    <a:pt x="1336" y="866"/>
                  </a:lnTo>
                  <a:lnTo>
                    <a:pt x="1331" y="894"/>
                  </a:lnTo>
                  <a:lnTo>
                    <a:pt x="1328" y="907"/>
                  </a:lnTo>
                  <a:lnTo>
                    <a:pt x="1324" y="919"/>
                  </a:lnTo>
                  <a:lnTo>
                    <a:pt x="1321" y="933"/>
                  </a:lnTo>
                  <a:lnTo>
                    <a:pt x="1315" y="943"/>
                  </a:lnTo>
                  <a:lnTo>
                    <a:pt x="1309" y="956"/>
                  </a:lnTo>
                  <a:lnTo>
                    <a:pt x="1301" y="965"/>
                  </a:lnTo>
                  <a:lnTo>
                    <a:pt x="1293" y="975"/>
                  </a:lnTo>
                  <a:lnTo>
                    <a:pt x="1283" y="983"/>
                  </a:lnTo>
                  <a:lnTo>
                    <a:pt x="1272" y="990"/>
                  </a:lnTo>
                  <a:lnTo>
                    <a:pt x="1260" y="996"/>
                  </a:lnTo>
                  <a:lnTo>
                    <a:pt x="1247" y="1001"/>
                  </a:lnTo>
                  <a:lnTo>
                    <a:pt x="1231" y="1004"/>
                  </a:lnTo>
                  <a:lnTo>
                    <a:pt x="1231" y="1004"/>
                  </a:lnTo>
                  <a:lnTo>
                    <a:pt x="1229" y="1004"/>
                  </a:lnTo>
                  <a:lnTo>
                    <a:pt x="1227" y="1005"/>
                  </a:lnTo>
                  <a:lnTo>
                    <a:pt x="1227" y="1005"/>
                  </a:lnTo>
                  <a:lnTo>
                    <a:pt x="1201" y="1006"/>
                  </a:lnTo>
                  <a:lnTo>
                    <a:pt x="1175" y="1006"/>
                  </a:lnTo>
                  <a:lnTo>
                    <a:pt x="1150" y="1004"/>
                  </a:lnTo>
                  <a:lnTo>
                    <a:pt x="1123" y="1001"/>
                  </a:lnTo>
                  <a:lnTo>
                    <a:pt x="1071" y="993"/>
                  </a:lnTo>
                  <a:lnTo>
                    <a:pt x="1046" y="989"/>
                  </a:lnTo>
                  <a:lnTo>
                    <a:pt x="1021" y="986"/>
                  </a:lnTo>
                  <a:lnTo>
                    <a:pt x="1021" y="986"/>
                  </a:lnTo>
                  <a:lnTo>
                    <a:pt x="969" y="981"/>
                  </a:lnTo>
                  <a:lnTo>
                    <a:pt x="916" y="976"/>
                  </a:lnTo>
                  <a:lnTo>
                    <a:pt x="811" y="969"/>
                  </a:lnTo>
                  <a:lnTo>
                    <a:pt x="811" y="969"/>
                  </a:lnTo>
                  <a:lnTo>
                    <a:pt x="790" y="969"/>
                  </a:lnTo>
                  <a:lnTo>
                    <a:pt x="769" y="969"/>
                  </a:lnTo>
                  <a:lnTo>
                    <a:pt x="726" y="971"/>
                  </a:lnTo>
                  <a:lnTo>
                    <a:pt x="684" y="972"/>
                  </a:lnTo>
                  <a:lnTo>
                    <a:pt x="663" y="972"/>
                  </a:lnTo>
                  <a:lnTo>
                    <a:pt x="642" y="971"/>
                  </a:lnTo>
                  <a:lnTo>
                    <a:pt x="642" y="971"/>
                  </a:lnTo>
                  <a:lnTo>
                    <a:pt x="630" y="969"/>
                  </a:lnTo>
                  <a:lnTo>
                    <a:pt x="618" y="966"/>
                  </a:lnTo>
                  <a:lnTo>
                    <a:pt x="608" y="963"/>
                  </a:lnTo>
                  <a:lnTo>
                    <a:pt x="598" y="959"/>
                  </a:lnTo>
                  <a:lnTo>
                    <a:pt x="589" y="954"/>
                  </a:lnTo>
                  <a:lnTo>
                    <a:pt x="580" y="949"/>
                  </a:lnTo>
                  <a:lnTo>
                    <a:pt x="573" y="943"/>
                  </a:lnTo>
                  <a:lnTo>
                    <a:pt x="566" y="937"/>
                  </a:lnTo>
                  <a:lnTo>
                    <a:pt x="559" y="930"/>
                  </a:lnTo>
                  <a:lnTo>
                    <a:pt x="553" y="923"/>
                  </a:lnTo>
                  <a:lnTo>
                    <a:pt x="542" y="905"/>
                  </a:lnTo>
                  <a:lnTo>
                    <a:pt x="531" y="886"/>
                  </a:lnTo>
                  <a:lnTo>
                    <a:pt x="522" y="865"/>
                  </a:lnTo>
                  <a:lnTo>
                    <a:pt x="522" y="865"/>
                  </a:lnTo>
                  <a:lnTo>
                    <a:pt x="522" y="862"/>
                  </a:lnTo>
                  <a:lnTo>
                    <a:pt x="522" y="858"/>
                  </a:lnTo>
                  <a:lnTo>
                    <a:pt x="521" y="856"/>
                  </a:lnTo>
                  <a:lnTo>
                    <a:pt x="520" y="854"/>
                  </a:lnTo>
                  <a:lnTo>
                    <a:pt x="518" y="856"/>
                  </a:lnTo>
                  <a:lnTo>
                    <a:pt x="518" y="856"/>
                  </a:lnTo>
                  <a:lnTo>
                    <a:pt x="509" y="836"/>
                  </a:lnTo>
                  <a:lnTo>
                    <a:pt x="503" y="822"/>
                  </a:lnTo>
                  <a:lnTo>
                    <a:pt x="495" y="806"/>
                  </a:lnTo>
                  <a:lnTo>
                    <a:pt x="486" y="792"/>
                  </a:lnTo>
                  <a:lnTo>
                    <a:pt x="478" y="781"/>
                  </a:lnTo>
                  <a:lnTo>
                    <a:pt x="474" y="776"/>
                  </a:lnTo>
                  <a:lnTo>
                    <a:pt x="469" y="774"/>
                  </a:lnTo>
                  <a:lnTo>
                    <a:pt x="466" y="772"/>
                  </a:lnTo>
                  <a:lnTo>
                    <a:pt x="462" y="772"/>
                  </a:lnTo>
                  <a:lnTo>
                    <a:pt x="462" y="772"/>
                  </a:lnTo>
                  <a:lnTo>
                    <a:pt x="353" y="823"/>
                  </a:lnTo>
                  <a:lnTo>
                    <a:pt x="299" y="848"/>
                  </a:lnTo>
                  <a:lnTo>
                    <a:pt x="246" y="876"/>
                  </a:lnTo>
                  <a:lnTo>
                    <a:pt x="246" y="876"/>
                  </a:lnTo>
                  <a:lnTo>
                    <a:pt x="231" y="884"/>
                  </a:lnTo>
                  <a:lnTo>
                    <a:pt x="217" y="894"/>
                  </a:lnTo>
                  <a:lnTo>
                    <a:pt x="202" y="903"/>
                  </a:lnTo>
                  <a:lnTo>
                    <a:pt x="189" y="913"/>
                  </a:lnTo>
                  <a:lnTo>
                    <a:pt x="164" y="935"/>
                  </a:lnTo>
                  <a:lnTo>
                    <a:pt x="140" y="959"/>
                  </a:lnTo>
                  <a:lnTo>
                    <a:pt x="140" y="959"/>
                  </a:lnTo>
                  <a:lnTo>
                    <a:pt x="118" y="983"/>
                  </a:lnTo>
                  <a:lnTo>
                    <a:pt x="95" y="1006"/>
                  </a:lnTo>
                  <a:lnTo>
                    <a:pt x="83" y="1017"/>
                  </a:lnTo>
                  <a:lnTo>
                    <a:pt x="71" y="1028"/>
                  </a:lnTo>
                  <a:lnTo>
                    <a:pt x="58" y="1037"/>
                  </a:lnTo>
                  <a:lnTo>
                    <a:pt x="43" y="1045"/>
                  </a:lnTo>
                  <a:lnTo>
                    <a:pt x="43" y="1045"/>
                  </a:lnTo>
                  <a:lnTo>
                    <a:pt x="42" y="1037"/>
                  </a:lnTo>
                  <a:lnTo>
                    <a:pt x="42" y="1037"/>
                  </a:lnTo>
                  <a:lnTo>
                    <a:pt x="41" y="1029"/>
                  </a:lnTo>
                  <a:lnTo>
                    <a:pt x="41" y="1029"/>
                  </a:lnTo>
                  <a:lnTo>
                    <a:pt x="42" y="1015"/>
                  </a:lnTo>
                  <a:lnTo>
                    <a:pt x="46" y="1000"/>
                  </a:lnTo>
                  <a:lnTo>
                    <a:pt x="51" y="987"/>
                  </a:lnTo>
                  <a:lnTo>
                    <a:pt x="57" y="974"/>
                  </a:lnTo>
                  <a:lnTo>
                    <a:pt x="64" y="960"/>
                  </a:lnTo>
                  <a:lnTo>
                    <a:pt x="72" y="947"/>
                  </a:lnTo>
                  <a:lnTo>
                    <a:pt x="82" y="935"/>
                  </a:lnTo>
                  <a:lnTo>
                    <a:pt x="93" y="922"/>
                  </a:lnTo>
                  <a:lnTo>
                    <a:pt x="114" y="899"/>
                  </a:lnTo>
                  <a:lnTo>
                    <a:pt x="138" y="877"/>
                  </a:lnTo>
                  <a:lnTo>
                    <a:pt x="161" y="858"/>
                  </a:lnTo>
                  <a:lnTo>
                    <a:pt x="183" y="841"/>
                  </a:lnTo>
                  <a:lnTo>
                    <a:pt x="183" y="841"/>
                  </a:lnTo>
                  <a:lnTo>
                    <a:pt x="216" y="818"/>
                  </a:lnTo>
                  <a:lnTo>
                    <a:pt x="248" y="798"/>
                  </a:lnTo>
                  <a:lnTo>
                    <a:pt x="283" y="780"/>
                  </a:lnTo>
                  <a:lnTo>
                    <a:pt x="300" y="771"/>
                  </a:lnTo>
                  <a:lnTo>
                    <a:pt x="318" y="764"/>
                  </a:lnTo>
                  <a:lnTo>
                    <a:pt x="318" y="764"/>
                  </a:lnTo>
                  <a:lnTo>
                    <a:pt x="355" y="750"/>
                  </a:lnTo>
                  <a:lnTo>
                    <a:pt x="373" y="741"/>
                  </a:lnTo>
                  <a:lnTo>
                    <a:pt x="390" y="733"/>
                  </a:lnTo>
                  <a:lnTo>
                    <a:pt x="390" y="733"/>
                  </a:lnTo>
                  <a:lnTo>
                    <a:pt x="401" y="724"/>
                  </a:lnTo>
                  <a:lnTo>
                    <a:pt x="414" y="711"/>
                  </a:lnTo>
                  <a:lnTo>
                    <a:pt x="420" y="703"/>
                  </a:lnTo>
                  <a:lnTo>
                    <a:pt x="424" y="695"/>
                  </a:lnTo>
                  <a:lnTo>
                    <a:pt x="426" y="689"/>
                  </a:lnTo>
                  <a:lnTo>
                    <a:pt x="426" y="686"/>
                  </a:lnTo>
                  <a:lnTo>
                    <a:pt x="425" y="683"/>
                  </a:lnTo>
                  <a:lnTo>
                    <a:pt x="425" y="683"/>
                  </a:lnTo>
                  <a:lnTo>
                    <a:pt x="427" y="671"/>
                  </a:lnTo>
                  <a:lnTo>
                    <a:pt x="427" y="659"/>
                  </a:lnTo>
                  <a:lnTo>
                    <a:pt x="427" y="659"/>
                  </a:lnTo>
                  <a:lnTo>
                    <a:pt x="427" y="647"/>
                  </a:lnTo>
                  <a:lnTo>
                    <a:pt x="426" y="635"/>
                  </a:lnTo>
                  <a:lnTo>
                    <a:pt x="424" y="623"/>
                  </a:lnTo>
                  <a:lnTo>
                    <a:pt x="421" y="611"/>
                  </a:lnTo>
                  <a:lnTo>
                    <a:pt x="413" y="588"/>
                  </a:lnTo>
                  <a:lnTo>
                    <a:pt x="403" y="567"/>
                  </a:lnTo>
                  <a:lnTo>
                    <a:pt x="392" y="544"/>
                  </a:lnTo>
                  <a:lnTo>
                    <a:pt x="382" y="522"/>
                  </a:lnTo>
                  <a:lnTo>
                    <a:pt x="371" y="500"/>
                  </a:lnTo>
                  <a:lnTo>
                    <a:pt x="360" y="479"/>
                  </a:lnTo>
                  <a:lnTo>
                    <a:pt x="360" y="479"/>
                  </a:lnTo>
                  <a:lnTo>
                    <a:pt x="343" y="438"/>
                  </a:lnTo>
                  <a:lnTo>
                    <a:pt x="332" y="412"/>
                  </a:lnTo>
                  <a:lnTo>
                    <a:pt x="323" y="385"/>
                  </a:lnTo>
                  <a:lnTo>
                    <a:pt x="313" y="357"/>
                  </a:lnTo>
                  <a:lnTo>
                    <a:pt x="305" y="329"/>
                  </a:lnTo>
                  <a:lnTo>
                    <a:pt x="300" y="303"/>
                  </a:lnTo>
                  <a:lnTo>
                    <a:pt x="297" y="290"/>
                  </a:lnTo>
                  <a:lnTo>
                    <a:pt x="297" y="279"/>
                  </a:lnTo>
                  <a:lnTo>
                    <a:pt x="297" y="279"/>
                  </a:lnTo>
                  <a:lnTo>
                    <a:pt x="297" y="268"/>
                  </a:lnTo>
                  <a:lnTo>
                    <a:pt x="300" y="258"/>
                  </a:lnTo>
                  <a:lnTo>
                    <a:pt x="305" y="249"/>
                  </a:lnTo>
                  <a:lnTo>
                    <a:pt x="307" y="244"/>
                  </a:lnTo>
                  <a:lnTo>
                    <a:pt x="311" y="240"/>
                  </a:lnTo>
                  <a:lnTo>
                    <a:pt x="311" y="240"/>
                  </a:lnTo>
                  <a:lnTo>
                    <a:pt x="313" y="243"/>
                  </a:lnTo>
                  <a:lnTo>
                    <a:pt x="317" y="243"/>
                  </a:lnTo>
                  <a:lnTo>
                    <a:pt x="321" y="243"/>
                  </a:lnTo>
                  <a:lnTo>
                    <a:pt x="327" y="241"/>
                  </a:lnTo>
                  <a:lnTo>
                    <a:pt x="344" y="235"/>
                  </a:lnTo>
                  <a:lnTo>
                    <a:pt x="366" y="227"/>
                  </a:lnTo>
                  <a:lnTo>
                    <a:pt x="391" y="215"/>
                  </a:lnTo>
                  <a:lnTo>
                    <a:pt x="418" y="202"/>
                  </a:lnTo>
                  <a:lnTo>
                    <a:pt x="478" y="169"/>
                  </a:lnTo>
                  <a:lnTo>
                    <a:pt x="538" y="134"/>
                  </a:lnTo>
                  <a:lnTo>
                    <a:pt x="593" y="103"/>
                  </a:lnTo>
                  <a:lnTo>
                    <a:pt x="658" y="63"/>
                  </a:lnTo>
                  <a:lnTo>
                    <a:pt x="658" y="63"/>
                  </a:lnTo>
                  <a:lnTo>
                    <a:pt x="678" y="52"/>
                  </a:lnTo>
                  <a:lnTo>
                    <a:pt x="698" y="41"/>
                  </a:lnTo>
                  <a:lnTo>
                    <a:pt x="719" y="32"/>
                  </a:lnTo>
                  <a:lnTo>
                    <a:pt x="740" y="23"/>
                  </a:lnTo>
                  <a:lnTo>
                    <a:pt x="761" y="17"/>
                  </a:lnTo>
                  <a:lnTo>
                    <a:pt x="784" y="14"/>
                  </a:lnTo>
                  <a:lnTo>
                    <a:pt x="807" y="11"/>
                  </a:lnTo>
                  <a:lnTo>
                    <a:pt x="817" y="13"/>
                  </a:lnTo>
                  <a:lnTo>
                    <a:pt x="829" y="14"/>
                  </a:lnTo>
                  <a:lnTo>
                    <a:pt x="829" y="14"/>
                  </a:lnTo>
                  <a:lnTo>
                    <a:pt x="850" y="17"/>
                  </a:lnTo>
                  <a:lnTo>
                    <a:pt x="870" y="22"/>
                  </a:lnTo>
                  <a:lnTo>
                    <a:pt x="890" y="29"/>
                  </a:lnTo>
                  <a:lnTo>
                    <a:pt x="909" y="38"/>
                  </a:lnTo>
                  <a:lnTo>
                    <a:pt x="928" y="46"/>
                  </a:lnTo>
                  <a:lnTo>
                    <a:pt x="946" y="57"/>
                  </a:lnTo>
                  <a:lnTo>
                    <a:pt x="982" y="78"/>
                  </a:lnTo>
                  <a:lnTo>
                    <a:pt x="982" y="78"/>
                  </a:lnTo>
                  <a:lnTo>
                    <a:pt x="1023" y="102"/>
                  </a:lnTo>
                  <a:lnTo>
                    <a:pt x="1064" y="126"/>
                  </a:lnTo>
                  <a:lnTo>
                    <a:pt x="1147" y="171"/>
                  </a:lnTo>
                  <a:lnTo>
                    <a:pt x="1188" y="196"/>
                  </a:lnTo>
                  <a:lnTo>
                    <a:pt x="1229" y="221"/>
                  </a:lnTo>
                  <a:lnTo>
                    <a:pt x="1268" y="247"/>
                  </a:lnTo>
                  <a:lnTo>
                    <a:pt x="1305" y="276"/>
                  </a:lnTo>
                  <a:lnTo>
                    <a:pt x="1305" y="276"/>
                  </a:lnTo>
                  <a:lnTo>
                    <a:pt x="1322" y="290"/>
                  </a:lnTo>
                  <a:lnTo>
                    <a:pt x="1339" y="304"/>
                  </a:lnTo>
                  <a:lnTo>
                    <a:pt x="1355" y="318"/>
                  </a:lnTo>
                  <a:lnTo>
                    <a:pt x="1370" y="334"/>
                  </a:lnTo>
                  <a:lnTo>
                    <a:pt x="1383" y="352"/>
                  </a:lnTo>
                  <a:lnTo>
                    <a:pt x="1388" y="361"/>
                  </a:lnTo>
                  <a:lnTo>
                    <a:pt x="1393" y="370"/>
                  </a:lnTo>
                  <a:lnTo>
                    <a:pt x="1398" y="380"/>
                  </a:lnTo>
                  <a:lnTo>
                    <a:pt x="1401" y="391"/>
                  </a:lnTo>
                  <a:lnTo>
                    <a:pt x="1404" y="400"/>
                  </a:lnTo>
                  <a:lnTo>
                    <a:pt x="1406" y="411"/>
                  </a:lnTo>
                  <a:lnTo>
                    <a:pt x="1406" y="411"/>
                  </a:lnTo>
                  <a:lnTo>
                    <a:pt x="1407" y="435"/>
                  </a:lnTo>
                  <a:lnTo>
                    <a:pt x="1407" y="458"/>
                  </a:lnTo>
                  <a:lnTo>
                    <a:pt x="1405" y="482"/>
                  </a:lnTo>
                  <a:lnTo>
                    <a:pt x="1401" y="505"/>
                  </a:lnTo>
                  <a:lnTo>
                    <a:pt x="1395" y="528"/>
                  </a:lnTo>
                  <a:lnTo>
                    <a:pt x="1390" y="551"/>
                  </a:lnTo>
                  <a:lnTo>
                    <a:pt x="1377" y="597"/>
                  </a:lnTo>
                  <a:lnTo>
                    <a:pt x="1377" y="597"/>
                  </a:lnTo>
                  <a:close/>
                </a:path>
              </a:pathLst>
            </a:custGeom>
            <a:grpFill/>
            <a:ln>
              <a:noFill/>
            </a:ln>
            <a:extLst/>
          </p:spPr>
          <p:txBody>
            <a:bodyPr vert="horz" wrap="square" lIns="91440" tIns="45720" rIns="91440" bIns="45720" numCol="1" anchor="t" anchorCtr="0" compatLnSpc="1"/>
            <a:lstStyle/>
            <a:p>
              <a:endParaRPr lang="zh-CN" altLang="en-US"/>
            </a:p>
          </p:txBody>
        </p:sp>
      </p:grpSp>
      <p:grpSp>
        <p:nvGrpSpPr>
          <p:cNvPr id="5" name="组合 33"/>
          <p:cNvGrpSpPr/>
          <p:nvPr/>
        </p:nvGrpSpPr>
        <p:grpSpPr>
          <a:xfrm rot="18972584">
            <a:off x="3347272" y="2057970"/>
            <a:ext cx="1965519" cy="1341511"/>
            <a:chOff x="4484556" y="2577960"/>
            <a:chExt cx="2852970" cy="1946616"/>
          </a:xfrm>
          <a:solidFill>
            <a:schemeClr val="tx1">
              <a:lumMod val="65000"/>
              <a:lumOff val="35000"/>
            </a:schemeClr>
          </a:solidFill>
        </p:grpSpPr>
        <p:sp>
          <p:nvSpPr>
            <p:cNvPr id="35" name="文本框 34"/>
            <p:cNvSpPr txBox="1"/>
            <p:nvPr/>
          </p:nvSpPr>
          <p:spPr>
            <a:xfrm rot="3544373">
              <a:off x="5436638" y="3101299"/>
              <a:ext cx="1336434" cy="938156"/>
            </a:xfrm>
            <a:prstGeom prst="rect">
              <a:avLst/>
            </a:prstGeom>
            <a:noFill/>
          </p:spPr>
          <p:txBody>
            <a:bodyPr wrap="square" rtlCol="0">
              <a:spAutoFit/>
            </a:bodyPr>
            <a:lstStyle/>
            <a:p>
              <a:r>
                <a:rPr lang="en-US" altLang="zh-CN" sz="3600" dirty="0">
                  <a:solidFill>
                    <a:schemeClr val="tx1">
                      <a:lumMod val="65000"/>
                      <a:lumOff val="35000"/>
                    </a:schemeClr>
                  </a:solidFill>
                  <a:latin typeface="Arial Black" panose="020B0A04020102020204" pitchFamily="34" charset="0"/>
                  <a:ea typeface="迷你简卡通" pitchFamily="65" charset="-122"/>
                  <a:cs typeface="Aharoni" panose="02010803020104030203" pitchFamily="2" charset="-79"/>
                </a:rPr>
                <a:t>02</a:t>
              </a:r>
              <a:endParaRPr lang="zh-CN" altLang="en-US" sz="3600" dirty="0">
                <a:solidFill>
                  <a:schemeClr val="tx1">
                    <a:lumMod val="65000"/>
                    <a:lumOff val="35000"/>
                  </a:schemeClr>
                </a:solidFill>
                <a:latin typeface="Arial Black" panose="020B0A04020102020204" pitchFamily="34" charset="0"/>
                <a:ea typeface="迷你简卡通" pitchFamily="65" charset="-122"/>
                <a:cs typeface="Aharoni" panose="02010803020104030203" pitchFamily="2" charset="-79"/>
              </a:endParaRPr>
            </a:p>
          </p:txBody>
        </p:sp>
        <p:sp>
          <p:nvSpPr>
            <p:cNvPr id="36" name="Freeform 49"/>
            <p:cNvSpPr>
              <a:spLocks noEditPoints="1"/>
            </p:cNvSpPr>
            <p:nvPr/>
          </p:nvSpPr>
          <p:spPr bwMode="auto">
            <a:xfrm>
              <a:off x="4484556" y="2577960"/>
              <a:ext cx="2852970" cy="1946616"/>
            </a:xfrm>
            <a:custGeom>
              <a:avLst/>
              <a:gdLst>
                <a:gd name="T0" fmla="*/ 336 w 1420"/>
                <a:gd name="T1" fmla="*/ 215 h 1076"/>
                <a:gd name="T2" fmla="*/ 247 w 1420"/>
                <a:gd name="T3" fmla="*/ 269 h 1076"/>
                <a:gd name="T4" fmla="*/ 339 w 1420"/>
                <a:gd name="T5" fmla="*/ 658 h 1076"/>
                <a:gd name="T6" fmla="*/ 4 w 1420"/>
                <a:gd name="T7" fmla="*/ 999 h 1076"/>
                <a:gd name="T8" fmla="*/ 71 w 1420"/>
                <a:gd name="T9" fmla="*/ 1045 h 1076"/>
                <a:gd name="T10" fmla="*/ 430 w 1420"/>
                <a:gd name="T11" fmla="*/ 846 h 1076"/>
                <a:gd name="T12" fmla="*/ 621 w 1420"/>
                <a:gd name="T13" fmla="*/ 1030 h 1076"/>
                <a:gd name="T14" fmla="*/ 1168 w 1420"/>
                <a:gd name="T15" fmla="*/ 1058 h 1076"/>
                <a:gd name="T16" fmla="*/ 1418 w 1420"/>
                <a:gd name="T17" fmla="*/ 477 h 1076"/>
                <a:gd name="T18" fmla="*/ 285 w 1420"/>
                <a:gd name="T19" fmla="*/ 309 h 1076"/>
                <a:gd name="T20" fmla="*/ 235 w 1420"/>
                <a:gd name="T21" fmla="*/ 317 h 1076"/>
                <a:gd name="T22" fmla="*/ 255 w 1420"/>
                <a:gd name="T23" fmla="*/ 410 h 1076"/>
                <a:gd name="T24" fmla="*/ 262 w 1420"/>
                <a:gd name="T25" fmla="*/ 418 h 1076"/>
                <a:gd name="T26" fmla="*/ 272 w 1420"/>
                <a:gd name="T27" fmla="*/ 467 h 1076"/>
                <a:gd name="T28" fmla="*/ 333 w 1420"/>
                <a:gd name="T29" fmla="*/ 444 h 1076"/>
                <a:gd name="T30" fmla="*/ 289 w 1420"/>
                <a:gd name="T31" fmla="*/ 439 h 1076"/>
                <a:gd name="T32" fmla="*/ 331 w 1420"/>
                <a:gd name="T33" fmla="*/ 457 h 1076"/>
                <a:gd name="T34" fmla="*/ 355 w 1420"/>
                <a:gd name="T35" fmla="*/ 550 h 1076"/>
                <a:gd name="T36" fmla="*/ 329 w 1420"/>
                <a:gd name="T37" fmla="*/ 494 h 1076"/>
                <a:gd name="T38" fmla="*/ 320 w 1420"/>
                <a:gd name="T39" fmla="*/ 546 h 1076"/>
                <a:gd name="T40" fmla="*/ 350 w 1420"/>
                <a:gd name="T41" fmla="*/ 611 h 1076"/>
                <a:gd name="T42" fmla="*/ 350 w 1420"/>
                <a:gd name="T43" fmla="*/ 644 h 1076"/>
                <a:gd name="T44" fmla="*/ 379 w 1420"/>
                <a:gd name="T45" fmla="*/ 723 h 1076"/>
                <a:gd name="T46" fmla="*/ 411 w 1420"/>
                <a:gd name="T47" fmla="*/ 629 h 1076"/>
                <a:gd name="T48" fmla="*/ 365 w 1420"/>
                <a:gd name="T49" fmla="*/ 679 h 1076"/>
                <a:gd name="T50" fmla="*/ 373 w 1420"/>
                <a:gd name="T51" fmla="*/ 700 h 1076"/>
                <a:gd name="T52" fmla="*/ 368 w 1420"/>
                <a:gd name="T53" fmla="*/ 718 h 1076"/>
                <a:gd name="T54" fmla="*/ 193 w 1420"/>
                <a:gd name="T55" fmla="*/ 809 h 1076"/>
                <a:gd name="T56" fmla="*/ 252 w 1420"/>
                <a:gd name="T57" fmla="*/ 778 h 1076"/>
                <a:gd name="T58" fmla="*/ 193 w 1420"/>
                <a:gd name="T59" fmla="*/ 774 h 1076"/>
                <a:gd name="T60" fmla="*/ 71 w 1420"/>
                <a:gd name="T61" fmla="*/ 874 h 1076"/>
                <a:gd name="T62" fmla="*/ 13 w 1420"/>
                <a:gd name="T63" fmla="*/ 1006 h 1076"/>
                <a:gd name="T64" fmla="*/ 28 w 1420"/>
                <a:gd name="T65" fmla="*/ 983 h 1076"/>
                <a:gd name="T66" fmla="*/ 153 w 1420"/>
                <a:gd name="T67" fmla="*/ 845 h 1076"/>
                <a:gd name="T68" fmla="*/ 471 w 1420"/>
                <a:gd name="T69" fmla="*/ 813 h 1076"/>
                <a:gd name="T70" fmla="*/ 456 w 1420"/>
                <a:gd name="T71" fmla="*/ 811 h 1076"/>
                <a:gd name="T72" fmla="*/ 457 w 1420"/>
                <a:gd name="T73" fmla="*/ 872 h 1076"/>
                <a:gd name="T74" fmla="*/ 551 w 1420"/>
                <a:gd name="T75" fmla="*/ 992 h 1076"/>
                <a:gd name="T76" fmla="*/ 565 w 1420"/>
                <a:gd name="T77" fmla="*/ 958 h 1076"/>
                <a:gd name="T78" fmla="*/ 532 w 1420"/>
                <a:gd name="T79" fmla="*/ 919 h 1076"/>
                <a:gd name="T80" fmla="*/ 496 w 1420"/>
                <a:gd name="T81" fmla="*/ 877 h 1076"/>
                <a:gd name="T82" fmla="*/ 501 w 1420"/>
                <a:gd name="T83" fmla="*/ 960 h 1076"/>
                <a:gd name="T84" fmla="*/ 542 w 1420"/>
                <a:gd name="T85" fmla="*/ 1007 h 1076"/>
                <a:gd name="T86" fmla="*/ 584 w 1420"/>
                <a:gd name="T87" fmla="*/ 1007 h 1076"/>
                <a:gd name="T88" fmla="*/ 634 w 1420"/>
                <a:gd name="T89" fmla="*/ 1007 h 1076"/>
                <a:gd name="T90" fmla="*/ 709 w 1420"/>
                <a:gd name="T91" fmla="*/ 987 h 1076"/>
                <a:gd name="T92" fmla="*/ 752 w 1420"/>
                <a:gd name="T93" fmla="*/ 1009 h 1076"/>
                <a:gd name="T94" fmla="*/ 825 w 1420"/>
                <a:gd name="T95" fmla="*/ 1005 h 1076"/>
                <a:gd name="T96" fmla="*/ 863 w 1420"/>
                <a:gd name="T97" fmla="*/ 1012 h 1076"/>
                <a:gd name="T98" fmla="*/ 967 w 1420"/>
                <a:gd name="T99" fmla="*/ 999 h 1076"/>
                <a:gd name="T100" fmla="*/ 967 w 1420"/>
                <a:gd name="T101" fmla="*/ 1028 h 1076"/>
                <a:gd name="T102" fmla="*/ 1003 w 1420"/>
                <a:gd name="T103" fmla="*/ 1012 h 1076"/>
                <a:gd name="T104" fmla="*/ 1047 w 1420"/>
                <a:gd name="T105" fmla="*/ 1018 h 1076"/>
                <a:gd name="T106" fmla="*/ 1088 w 1420"/>
                <a:gd name="T107" fmla="*/ 1034 h 1076"/>
                <a:gd name="T108" fmla="*/ 1128 w 1420"/>
                <a:gd name="T109" fmla="*/ 1042 h 1076"/>
                <a:gd name="T110" fmla="*/ 1193 w 1420"/>
                <a:gd name="T111" fmla="*/ 1042 h 1076"/>
                <a:gd name="T112" fmla="*/ 1309 w 1420"/>
                <a:gd name="T113" fmla="*/ 956 h 1076"/>
                <a:gd name="T114" fmla="*/ 598 w 1420"/>
                <a:gd name="T115" fmla="*/ 959 h 1076"/>
                <a:gd name="T116" fmla="*/ 189 w 1420"/>
                <a:gd name="T117" fmla="*/ 913 h 1076"/>
                <a:gd name="T118" fmla="*/ 355 w 1420"/>
                <a:gd name="T119" fmla="*/ 750 h 1076"/>
                <a:gd name="T120" fmla="*/ 297 w 1420"/>
                <a:gd name="T121" fmla="*/ 279 h 1076"/>
                <a:gd name="T122" fmla="*/ 928 w 1420"/>
                <a:gd name="T123" fmla="*/ 46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0" h="1076">
                  <a:moveTo>
                    <a:pt x="1160" y="164"/>
                  </a:moveTo>
                  <a:lnTo>
                    <a:pt x="1160" y="164"/>
                  </a:lnTo>
                  <a:lnTo>
                    <a:pt x="1097" y="127"/>
                  </a:lnTo>
                  <a:lnTo>
                    <a:pt x="1033" y="88"/>
                  </a:lnTo>
                  <a:lnTo>
                    <a:pt x="1002" y="69"/>
                  </a:lnTo>
                  <a:lnTo>
                    <a:pt x="969" y="51"/>
                  </a:lnTo>
                  <a:lnTo>
                    <a:pt x="937" y="35"/>
                  </a:lnTo>
                  <a:lnTo>
                    <a:pt x="903" y="20"/>
                  </a:lnTo>
                  <a:lnTo>
                    <a:pt x="903" y="20"/>
                  </a:lnTo>
                  <a:lnTo>
                    <a:pt x="885" y="13"/>
                  </a:lnTo>
                  <a:lnTo>
                    <a:pt x="868" y="8"/>
                  </a:lnTo>
                  <a:lnTo>
                    <a:pt x="850" y="4"/>
                  </a:lnTo>
                  <a:lnTo>
                    <a:pt x="833" y="2"/>
                  </a:lnTo>
                  <a:lnTo>
                    <a:pt x="817" y="0"/>
                  </a:lnTo>
                  <a:lnTo>
                    <a:pt x="801" y="0"/>
                  </a:lnTo>
                  <a:lnTo>
                    <a:pt x="784" y="2"/>
                  </a:lnTo>
                  <a:lnTo>
                    <a:pt x="768" y="4"/>
                  </a:lnTo>
                  <a:lnTo>
                    <a:pt x="752" y="8"/>
                  </a:lnTo>
                  <a:lnTo>
                    <a:pt x="737" y="13"/>
                  </a:lnTo>
                  <a:lnTo>
                    <a:pt x="720" y="17"/>
                  </a:lnTo>
                  <a:lnTo>
                    <a:pt x="704" y="25"/>
                  </a:lnTo>
                  <a:lnTo>
                    <a:pt x="673" y="40"/>
                  </a:lnTo>
                  <a:lnTo>
                    <a:pt x="642" y="58"/>
                  </a:lnTo>
                  <a:lnTo>
                    <a:pt x="642" y="58"/>
                  </a:lnTo>
                  <a:lnTo>
                    <a:pt x="571" y="100"/>
                  </a:lnTo>
                  <a:lnTo>
                    <a:pt x="500" y="143"/>
                  </a:lnTo>
                  <a:lnTo>
                    <a:pt x="463" y="163"/>
                  </a:lnTo>
                  <a:lnTo>
                    <a:pt x="427" y="181"/>
                  </a:lnTo>
                  <a:lnTo>
                    <a:pt x="390" y="199"/>
                  </a:lnTo>
                  <a:lnTo>
                    <a:pt x="352" y="215"/>
                  </a:lnTo>
                  <a:lnTo>
                    <a:pt x="352" y="215"/>
                  </a:lnTo>
                  <a:lnTo>
                    <a:pt x="349" y="214"/>
                  </a:lnTo>
                  <a:lnTo>
                    <a:pt x="349" y="214"/>
                  </a:lnTo>
                  <a:lnTo>
                    <a:pt x="336" y="215"/>
                  </a:lnTo>
                  <a:lnTo>
                    <a:pt x="325" y="217"/>
                  </a:lnTo>
                  <a:lnTo>
                    <a:pt x="314" y="222"/>
                  </a:lnTo>
                  <a:lnTo>
                    <a:pt x="306" y="228"/>
                  </a:lnTo>
                  <a:lnTo>
                    <a:pt x="299" y="235"/>
                  </a:lnTo>
                  <a:lnTo>
                    <a:pt x="293" y="245"/>
                  </a:lnTo>
                  <a:lnTo>
                    <a:pt x="289" y="256"/>
                  </a:lnTo>
                  <a:lnTo>
                    <a:pt x="288" y="268"/>
                  </a:lnTo>
                  <a:lnTo>
                    <a:pt x="288" y="268"/>
                  </a:lnTo>
                  <a:lnTo>
                    <a:pt x="287" y="265"/>
                  </a:lnTo>
                  <a:lnTo>
                    <a:pt x="284" y="264"/>
                  </a:lnTo>
                  <a:lnTo>
                    <a:pt x="282" y="265"/>
                  </a:lnTo>
                  <a:lnTo>
                    <a:pt x="279" y="267"/>
                  </a:lnTo>
                  <a:lnTo>
                    <a:pt x="274" y="271"/>
                  </a:lnTo>
                  <a:lnTo>
                    <a:pt x="271" y="276"/>
                  </a:lnTo>
                  <a:lnTo>
                    <a:pt x="271" y="276"/>
                  </a:lnTo>
                  <a:lnTo>
                    <a:pt x="277" y="267"/>
                  </a:lnTo>
                  <a:lnTo>
                    <a:pt x="284" y="253"/>
                  </a:lnTo>
                  <a:lnTo>
                    <a:pt x="287" y="247"/>
                  </a:lnTo>
                  <a:lnTo>
                    <a:pt x="288" y="244"/>
                  </a:lnTo>
                  <a:lnTo>
                    <a:pt x="287" y="244"/>
                  </a:lnTo>
                  <a:lnTo>
                    <a:pt x="285" y="244"/>
                  </a:lnTo>
                  <a:lnTo>
                    <a:pt x="281" y="246"/>
                  </a:lnTo>
                  <a:lnTo>
                    <a:pt x="281" y="246"/>
                  </a:lnTo>
                  <a:lnTo>
                    <a:pt x="281" y="246"/>
                  </a:lnTo>
                  <a:lnTo>
                    <a:pt x="281" y="246"/>
                  </a:lnTo>
                  <a:lnTo>
                    <a:pt x="282" y="243"/>
                  </a:lnTo>
                  <a:lnTo>
                    <a:pt x="281" y="241"/>
                  </a:lnTo>
                  <a:lnTo>
                    <a:pt x="281" y="241"/>
                  </a:lnTo>
                  <a:lnTo>
                    <a:pt x="277" y="241"/>
                  </a:lnTo>
                  <a:lnTo>
                    <a:pt x="272" y="244"/>
                  </a:lnTo>
                  <a:lnTo>
                    <a:pt x="262" y="250"/>
                  </a:lnTo>
                  <a:lnTo>
                    <a:pt x="256" y="256"/>
                  </a:lnTo>
                  <a:lnTo>
                    <a:pt x="256" y="256"/>
                  </a:lnTo>
                  <a:lnTo>
                    <a:pt x="247" y="269"/>
                  </a:lnTo>
                  <a:lnTo>
                    <a:pt x="238" y="282"/>
                  </a:lnTo>
                  <a:lnTo>
                    <a:pt x="232" y="297"/>
                  </a:lnTo>
                  <a:lnTo>
                    <a:pt x="228" y="311"/>
                  </a:lnTo>
                  <a:lnTo>
                    <a:pt x="225" y="327"/>
                  </a:lnTo>
                  <a:lnTo>
                    <a:pt x="225" y="341"/>
                  </a:lnTo>
                  <a:lnTo>
                    <a:pt x="228" y="358"/>
                  </a:lnTo>
                  <a:lnTo>
                    <a:pt x="231" y="375"/>
                  </a:lnTo>
                  <a:lnTo>
                    <a:pt x="231" y="375"/>
                  </a:lnTo>
                  <a:lnTo>
                    <a:pt x="231" y="379"/>
                  </a:lnTo>
                  <a:lnTo>
                    <a:pt x="231" y="380"/>
                  </a:lnTo>
                  <a:lnTo>
                    <a:pt x="232" y="382"/>
                  </a:lnTo>
                  <a:lnTo>
                    <a:pt x="232" y="382"/>
                  </a:lnTo>
                  <a:lnTo>
                    <a:pt x="243" y="415"/>
                  </a:lnTo>
                  <a:lnTo>
                    <a:pt x="254" y="448"/>
                  </a:lnTo>
                  <a:lnTo>
                    <a:pt x="267" y="481"/>
                  </a:lnTo>
                  <a:lnTo>
                    <a:pt x="281" y="512"/>
                  </a:lnTo>
                  <a:lnTo>
                    <a:pt x="281" y="512"/>
                  </a:lnTo>
                  <a:lnTo>
                    <a:pt x="278" y="518"/>
                  </a:lnTo>
                  <a:lnTo>
                    <a:pt x="278" y="526"/>
                  </a:lnTo>
                  <a:lnTo>
                    <a:pt x="278" y="528"/>
                  </a:lnTo>
                  <a:lnTo>
                    <a:pt x="281" y="529"/>
                  </a:lnTo>
                  <a:lnTo>
                    <a:pt x="283" y="530"/>
                  </a:lnTo>
                  <a:lnTo>
                    <a:pt x="287" y="529"/>
                  </a:lnTo>
                  <a:lnTo>
                    <a:pt x="287" y="529"/>
                  </a:lnTo>
                  <a:lnTo>
                    <a:pt x="300" y="559"/>
                  </a:lnTo>
                  <a:lnTo>
                    <a:pt x="312" y="591"/>
                  </a:lnTo>
                  <a:lnTo>
                    <a:pt x="324" y="621"/>
                  </a:lnTo>
                  <a:lnTo>
                    <a:pt x="337" y="651"/>
                  </a:lnTo>
                  <a:lnTo>
                    <a:pt x="337" y="651"/>
                  </a:lnTo>
                  <a:lnTo>
                    <a:pt x="336" y="653"/>
                  </a:lnTo>
                  <a:lnTo>
                    <a:pt x="337" y="656"/>
                  </a:lnTo>
                  <a:lnTo>
                    <a:pt x="338" y="657"/>
                  </a:lnTo>
                  <a:lnTo>
                    <a:pt x="339" y="658"/>
                  </a:lnTo>
                  <a:lnTo>
                    <a:pt x="339" y="658"/>
                  </a:lnTo>
                  <a:lnTo>
                    <a:pt x="344" y="666"/>
                  </a:lnTo>
                  <a:lnTo>
                    <a:pt x="344" y="666"/>
                  </a:lnTo>
                  <a:lnTo>
                    <a:pt x="339" y="677"/>
                  </a:lnTo>
                  <a:lnTo>
                    <a:pt x="339" y="677"/>
                  </a:lnTo>
                  <a:lnTo>
                    <a:pt x="330" y="688"/>
                  </a:lnTo>
                  <a:lnTo>
                    <a:pt x="320" y="697"/>
                  </a:lnTo>
                  <a:lnTo>
                    <a:pt x="309" y="705"/>
                  </a:lnTo>
                  <a:lnTo>
                    <a:pt x="299" y="713"/>
                  </a:lnTo>
                  <a:lnTo>
                    <a:pt x="273" y="727"/>
                  </a:lnTo>
                  <a:lnTo>
                    <a:pt x="248" y="739"/>
                  </a:lnTo>
                  <a:lnTo>
                    <a:pt x="196" y="763"/>
                  </a:lnTo>
                  <a:lnTo>
                    <a:pt x="172" y="776"/>
                  </a:lnTo>
                  <a:lnTo>
                    <a:pt x="160" y="783"/>
                  </a:lnTo>
                  <a:lnTo>
                    <a:pt x="149" y="792"/>
                  </a:lnTo>
                  <a:lnTo>
                    <a:pt x="149" y="792"/>
                  </a:lnTo>
                  <a:lnTo>
                    <a:pt x="129" y="806"/>
                  </a:lnTo>
                  <a:lnTo>
                    <a:pt x="107" y="823"/>
                  </a:lnTo>
                  <a:lnTo>
                    <a:pt x="87" y="841"/>
                  </a:lnTo>
                  <a:lnTo>
                    <a:pt x="67" y="860"/>
                  </a:lnTo>
                  <a:lnTo>
                    <a:pt x="49" y="881"/>
                  </a:lnTo>
                  <a:lnTo>
                    <a:pt x="41" y="892"/>
                  </a:lnTo>
                  <a:lnTo>
                    <a:pt x="33" y="903"/>
                  </a:lnTo>
                  <a:lnTo>
                    <a:pt x="27" y="913"/>
                  </a:lnTo>
                  <a:lnTo>
                    <a:pt x="20" y="925"/>
                  </a:lnTo>
                  <a:lnTo>
                    <a:pt x="14" y="937"/>
                  </a:lnTo>
                  <a:lnTo>
                    <a:pt x="11" y="949"/>
                  </a:lnTo>
                  <a:lnTo>
                    <a:pt x="11" y="949"/>
                  </a:lnTo>
                  <a:lnTo>
                    <a:pt x="8" y="952"/>
                  </a:lnTo>
                  <a:lnTo>
                    <a:pt x="7" y="954"/>
                  </a:lnTo>
                  <a:lnTo>
                    <a:pt x="6" y="957"/>
                  </a:lnTo>
                  <a:lnTo>
                    <a:pt x="8" y="959"/>
                  </a:lnTo>
                  <a:lnTo>
                    <a:pt x="8" y="959"/>
                  </a:lnTo>
                  <a:lnTo>
                    <a:pt x="6" y="976"/>
                  </a:lnTo>
                  <a:lnTo>
                    <a:pt x="4" y="999"/>
                  </a:lnTo>
                  <a:lnTo>
                    <a:pt x="4" y="999"/>
                  </a:lnTo>
                  <a:lnTo>
                    <a:pt x="2" y="1002"/>
                  </a:lnTo>
                  <a:lnTo>
                    <a:pt x="0" y="1006"/>
                  </a:lnTo>
                  <a:lnTo>
                    <a:pt x="0" y="1010"/>
                  </a:lnTo>
                  <a:lnTo>
                    <a:pt x="1" y="1011"/>
                  </a:lnTo>
                  <a:lnTo>
                    <a:pt x="4" y="1012"/>
                  </a:lnTo>
                  <a:lnTo>
                    <a:pt x="4" y="1012"/>
                  </a:lnTo>
                  <a:lnTo>
                    <a:pt x="4" y="1024"/>
                  </a:lnTo>
                  <a:lnTo>
                    <a:pt x="5" y="1037"/>
                  </a:lnTo>
                  <a:lnTo>
                    <a:pt x="5" y="1037"/>
                  </a:lnTo>
                  <a:lnTo>
                    <a:pt x="5" y="1040"/>
                  </a:lnTo>
                  <a:lnTo>
                    <a:pt x="5" y="1040"/>
                  </a:lnTo>
                  <a:lnTo>
                    <a:pt x="7" y="1051"/>
                  </a:lnTo>
                  <a:lnTo>
                    <a:pt x="11" y="1063"/>
                  </a:lnTo>
                  <a:lnTo>
                    <a:pt x="13" y="1068"/>
                  </a:lnTo>
                  <a:lnTo>
                    <a:pt x="17" y="1072"/>
                  </a:lnTo>
                  <a:lnTo>
                    <a:pt x="22" y="1075"/>
                  </a:lnTo>
                  <a:lnTo>
                    <a:pt x="28" y="1076"/>
                  </a:lnTo>
                  <a:lnTo>
                    <a:pt x="28" y="1076"/>
                  </a:lnTo>
                  <a:lnTo>
                    <a:pt x="30" y="1076"/>
                  </a:lnTo>
                  <a:lnTo>
                    <a:pt x="33" y="1075"/>
                  </a:lnTo>
                  <a:lnTo>
                    <a:pt x="34" y="1074"/>
                  </a:lnTo>
                  <a:lnTo>
                    <a:pt x="34" y="1072"/>
                  </a:lnTo>
                  <a:lnTo>
                    <a:pt x="31" y="1069"/>
                  </a:lnTo>
                  <a:lnTo>
                    <a:pt x="27" y="1066"/>
                  </a:lnTo>
                  <a:lnTo>
                    <a:pt x="27" y="1066"/>
                  </a:lnTo>
                  <a:lnTo>
                    <a:pt x="35" y="1065"/>
                  </a:lnTo>
                  <a:lnTo>
                    <a:pt x="46" y="1063"/>
                  </a:lnTo>
                  <a:lnTo>
                    <a:pt x="52" y="1060"/>
                  </a:lnTo>
                  <a:lnTo>
                    <a:pt x="55" y="1058"/>
                  </a:lnTo>
                  <a:lnTo>
                    <a:pt x="59" y="1055"/>
                  </a:lnTo>
                  <a:lnTo>
                    <a:pt x="60" y="1052"/>
                  </a:lnTo>
                  <a:lnTo>
                    <a:pt x="60" y="1052"/>
                  </a:lnTo>
                  <a:lnTo>
                    <a:pt x="71" y="1045"/>
                  </a:lnTo>
                  <a:lnTo>
                    <a:pt x="81" y="1036"/>
                  </a:lnTo>
                  <a:lnTo>
                    <a:pt x="101" y="1019"/>
                  </a:lnTo>
                  <a:lnTo>
                    <a:pt x="119" y="1001"/>
                  </a:lnTo>
                  <a:lnTo>
                    <a:pt x="137" y="982"/>
                  </a:lnTo>
                  <a:lnTo>
                    <a:pt x="155" y="962"/>
                  </a:lnTo>
                  <a:lnTo>
                    <a:pt x="173" y="943"/>
                  </a:lnTo>
                  <a:lnTo>
                    <a:pt x="193" y="925"/>
                  </a:lnTo>
                  <a:lnTo>
                    <a:pt x="203" y="918"/>
                  </a:lnTo>
                  <a:lnTo>
                    <a:pt x="214" y="910"/>
                  </a:lnTo>
                  <a:lnTo>
                    <a:pt x="214" y="910"/>
                  </a:lnTo>
                  <a:lnTo>
                    <a:pt x="241" y="893"/>
                  </a:lnTo>
                  <a:lnTo>
                    <a:pt x="268" y="877"/>
                  </a:lnTo>
                  <a:lnTo>
                    <a:pt x="297" y="863"/>
                  </a:lnTo>
                  <a:lnTo>
                    <a:pt x="326" y="850"/>
                  </a:lnTo>
                  <a:lnTo>
                    <a:pt x="385" y="823"/>
                  </a:lnTo>
                  <a:lnTo>
                    <a:pt x="443" y="797"/>
                  </a:lnTo>
                  <a:lnTo>
                    <a:pt x="443" y="797"/>
                  </a:lnTo>
                  <a:lnTo>
                    <a:pt x="437" y="803"/>
                  </a:lnTo>
                  <a:lnTo>
                    <a:pt x="432" y="807"/>
                  </a:lnTo>
                  <a:lnTo>
                    <a:pt x="429" y="811"/>
                  </a:lnTo>
                  <a:lnTo>
                    <a:pt x="427" y="815"/>
                  </a:lnTo>
                  <a:lnTo>
                    <a:pt x="429" y="816"/>
                  </a:lnTo>
                  <a:lnTo>
                    <a:pt x="432" y="816"/>
                  </a:lnTo>
                  <a:lnTo>
                    <a:pt x="437" y="813"/>
                  </a:lnTo>
                  <a:lnTo>
                    <a:pt x="445" y="809"/>
                  </a:lnTo>
                  <a:lnTo>
                    <a:pt x="445" y="809"/>
                  </a:lnTo>
                  <a:lnTo>
                    <a:pt x="432" y="827"/>
                  </a:lnTo>
                  <a:lnTo>
                    <a:pt x="432" y="827"/>
                  </a:lnTo>
                  <a:lnTo>
                    <a:pt x="429" y="825"/>
                  </a:lnTo>
                  <a:lnTo>
                    <a:pt x="427" y="827"/>
                  </a:lnTo>
                  <a:lnTo>
                    <a:pt x="427" y="827"/>
                  </a:lnTo>
                  <a:lnTo>
                    <a:pt x="426" y="830"/>
                  </a:lnTo>
                  <a:lnTo>
                    <a:pt x="427" y="835"/>
                  </a:lnTo>
                  <a:lnTo>
                    <a:pt x="430" y="846"/>
                  </a:lnTo>
                  <a:lnTo>
                    <a:pt x="432" y="851"/>
                  </a:lnTo>
                  <a:lnTo>
                    <a:pt x="432" y="851"/>
                  </a:lnTo>
                  <a:lnTo>
                    <a:pt x="431" y="857"/>
                  </a:lnTo>
                  <a:lnTo>
                    <a:pt x="431" y="860"/>
                  </a:lnTo>
                  <a:lnTo>
                    <a:pt x="431" y="863"/>
                  </a:lnTo>
                  <a:lnTo>
                    <a:pt x="433" y="863"/>
                  </a:lnTo>
                  <a:lnTo>
                    <a:pt x="436" y="863"/>
                  </a:lnTo>
                  <a:lnTo>
                    <a:pt x="438" y="863"/>
                  </a:lnTo>
                  <a:lnTo>
                    <a:pt x="438" y="863"/>
                  </a:lnTo>
                  <a:lnTo>
                    <a:pt x="467" y="906"/>
                  </a:lnTo>
                  <a:lnTo>
                    <a:pt x="479" y="928"/>
                  </a:lnTo>
                  <a:lnTo>
                    <a:pt x="484" y="940"/>
                  </a:lnTo>
                  <a:lnTo>
                    <a:pt x="489" y="952"/>
                  </a:lnTo>
                  <a:lnTo>
                    <a:pt x="489" y="952"/>
                  </a:lnTo>
                  <a:lnTo>
                    <a:pt x="486" y="956"/>
                  </a:lnTo>
                  <a:lnTo>
                    <a:pt x="485" y="960"/>
                  </a:lnTo>
                  <a:lnTo>
                    <a:pt x="486" y="963"/>
                  </a:lnTo>
                  <a:lnTo>
                    <a:pt x="486" y="964"/>
                  </a:lnTo>
                  <a:lnTo>
                    <a:pt x="489" y="964"/>
                  </a:lnTo>
                  <a:lnTo>
                    <a:pt x="491" y="963"/>
                  </a:lnTo>
                  <a:lnTo>
                    <a:pt x="491" y="963"/>
                  </a:lnTo>
                  <a:lnTo>
                    <a:pt x="496" y="974"/>
                  </a:lnTo>
                  <a:lnTo>
                    <a:pt x="501" y="984"/>
                  </a:lnTo>
                  <a:lnTo>
                    <a:pt x="506" y="993"/>
                  </a:lnTo>
                  <a:lnTo>
                    <a:pt x="512" y="1000"/>
                  </a:lnTo>
                  <a:lnTo>
                    <a:pt x="519" y="1007"/>
                  </a:lnTo>
                  <a:lnTo>
                    <a:pt x="526" y="1013"/>
                  </a:lnTo>
                  <a:lnTo>
                    <a:pt x="533" y="1018"/>
                  </a:lnTo>
                  <a:lnTo>
                    <a:pt x="542" y="1022"/>
                  </a:lnTo>
                  <a:lnTo>
                    <a:pt x="550" y="1025"/>
                  </a:lnTo>
                  <a:lnTo>
                    <a:pt x="559" y="1028"/>
                  </a:lnTo>
                  <a:lnTo>
                    <a:pt x="578" y="1030"/>
                  </a:lnTo>
                  <a:lnTo>
                    <a:pt x="598" y="1031"/>
                  </a:lnTo>
                  <a:lnTo>
                    <a:pt x="621" y="1030"/>
                  </a:lnTo>
                  <a:lnTo>
                    <a:pt x="621" y="1030"/>
                  </a:lnTo>
                  <a:lnTo>
                    <a:pt x="672" y="1027"/>
                  </a:lnTo>
                  <a:lnTo>
                    <a:pt x="722" y="1024"/>
                  </a:lnTo>
                  <a:lnTo>
                    <a:pt x="773" y="1022"/>
                  </a:lnTo>
                  <a:lnTo>
                    <a:pt x="798" y="1023"/>
                  </a:lnTo>
                  <a:lnTo>
                    <a:pt x="825" y="1024"/>
                  </a:lnTo>
                  <a:lnTo>
                    <a:pt x="825" y="1024"/>
                  </a:lnTo>
                  <a:lnTo>
                    <a:pt x="826" y="1024"/>
                  </a:lnTo>
                  <a:lnTo>
                    <a:pt x="828" y="1024"/>
                  </a:lnTo>
                  <a:lnTo>
                    <a:pt x="828" y="1024"/>
                  </a:lnTo>
                  <a:lnTo>
                    <a:pt x="880" y="1029"/>
                  </a:lnTo>
                  <a:lnTo>
                    <a:pt x="880" y="1029"/>
                  </a:lnTo>
                  <a:lnTo>
                    <a:pt x="882" y="1030"/>
                  </a:lnTo>
                  <a:lnTo>
                    <a:pt x="885" y="1030"/>
                  </a:lnTo>
                  <a:lnTo>
                    <a:pt x="890" y="1029"/>
                  </a:lnTo>
                  <a:lnTo>
                    <a:pt x="890" y="1029"/>
                  </a:lnTo>
                  <a:lnTo>
                    <a:pt x="939" y="1035"/>
                  </a:lnTo>
                  <a:lnTo>
                    <a:pt x="939" y="1035"/>
                  </a:lnTo>
                  <a:lnTo>
                    <a:pt x="951" y="1037"/>
                  </a:lnTo>
                  <a:lnTo>
                    <a:pt x="967" y="1040"/>
                  </a:lnTo>
                  <a:lnTo>
                    <a:pt x="981" y="1042"/>
                  </a:lnTo>
                  <a:lnTo>
                    <a:pt x="987" y="1042"/>
                  </a:lnTo>
                  <a:lnTo>
                    <a:pt x="993" y="1041"/>
                  </a:lnTo>
                  <a:lnTo>
                    <a:pt x="993" y="1041"/>
                  </a:lnTo>
                  <a:lnTo>
                    <a:pt x="1110" y="1053"/>
                  </a:lnTo>
                  <a:lnTo>
                    <a:pt x="1110" y="1053"/>
                  </a:lnTo>
                  <a:lnTo>
                    <a:pt x="1114" y="1054"/>
                  </a:lnTo>
                  <a:lnTo>
                    <a:pt x="1117" y="1054"/>
                  </a:lnTo>
                  <a:lnTo>
                    <a:pt x="1117" y="1054"/>
                  </a:lnTo>
                  <a:lnTo>
                    <a:pt x="1135" y="1055"/>
                  </a:lnTo>
                  <a:lnTo>
                    <a:pt x="1154" y="1055"/>
                  </a:lnTo>
                  <a:lnTo>
                    <a:pt x="1154" y="1055"/>
                  </a:lnTo>
                  <a:lnTo>
                    <a:pt x="1160" y="1058"/>
                  </a:lnTo>
                  <a:lnTo>
                    <a:pt x="1168" y="1058"/>
                  </a:lnTo>
                  <a:lnTo>
                    <a:pt x="1177" y="1057"/>
                  </a:lnTo>
                  <a:lnTo>
                    <a:pt x="1187" y="1054"/>
                  </a:lnTo>
                  <a:lnTo>
                    <a:pt x="1210" y="1046"/>
                  </a:lnTo>
                  <a:lnTo>
                    <a:pt x="1234" y="1035"/>
                  </a:lnTo>
                  <a:lnTo>
                    <a:pt x="1256" y="1023"/>
                  </a:lnTo>
                  <a:lnTo>
                    <a:pt x="1274" y="1012"/>
                  </a:lnTo>
                  <a:lnTo>
                    <a:pt x="1286" y="1002"/>
                  </a:lnTo>
                  <a:lnTo>
                    <a:pt x="1288" y="1000"/>
                  </a:lnTo>
                  <a:lnTo>
                    <a:pt x="1288" y="998"/>
                  </a:lnTo>
                  <a:lnTo>
                    <a:pt x="1288" y="998"/>
                  </a:lnTo>
                  <a:lnTo>
                    <a:pt x="1296" y="992"/>
                  </a:lnTo>
                  <a:lnTo>
                    <a:pt x="1304" y="984"/>
                  </a:lnTo>
                  <a:lnTo>
                    <a:pt x="1310" y="977"/>
                  </a:lnTo>
                  <a:lnTo>
                    <a:pt x="1316" y="969"/>
                  </a:lnTo>
                  <a:lnTo>
                    <a:pt x="1322" y="962"/>
                  </a:lnTo>
                  <a:lnTo>
                    <a:pt x="1325" y="953"/>
                  </a:lnTo>
                  <a:lnTo>
                    <a:pt x="1334" y="935"/>
                  </a:lnTo>
                  <a:lnTo>
                    <a:pt x="1339" y="916"/>
                  </a:lnTo>
                  <a:lnTo>
                    <a:pt x="1342" y="896"/>
                  </a:lnTo>
                  <a:lnTo>
                    <a:pt x="1345" y="877"/>
                  </a:lnTo>
                  <a:lnTo>
                    <a:pt x="1347" y="857"/>
                  </a:lnTo>
                  <a:lnTo>
                    <a:pt x="1347" y="857"/>
                  </a:lnTo>
                  <a:lnTo>
                    <a:pt x="1352" y="810"/>
                  </a:lnTo>
                  <a:lnTo>
                    <a:pt x="1357" y="763"/>
                  </a:lnTo>
                  <a:lnTo>
                    <a:pt x="1363" y="716"/>
                  </a:lnTo>
                  <a:lnTo>
                    <a:pt x="1370" y="669"/>
                  </a:lnTo>
                  <a:lnTo>
                    <a:pt x="1370" y="669"/>
                  </a:lnTo>
                  <a:lnTo>
                    <a:pt x="1375" y="651"/>
                  </a:lnTo>
                  <a:lnTo>
                    <a:pt x="1380" y="630"/>
                  </a:lnTo>
                  <a:lnTo>
                    <a:pt x="1392" y="588"/>
                  </a:lnTo>
                  <a:lnTo>
                    <a:pt x="1404" y="545"/>
                  </a:lnTo>
                  <a:lnTo>
                    <a:pt x="1410" y="522"/>
                  </a:lnTo>
                  <a:lnTo>
                    <a:pt x="1414" y="500"/>
                  </a:lnTo>
                  <a:lnTo>
                    <a:pt x="1418" y="477"/>
                  </a:lnTo>
                  <a:lnTo>
                    <a:pt x="1419" y="456"/>
                  </a:lnTo>
                  <a:lnTo>
                    <a:pt x="1420" y="434"/>
                  </a:lnTo>
                  <a:lnTo>
                    <a:pt x="1419" y="412"/>
                  </a:lnTo>
                  <a:lnTo>
                    <a:pt x="1416" y="392"/>
                  </a:lnTo>
                  <a:lnTo>
                    <a:pt x="1412" y="382"/>
                  </a:lnTo>
                  <a:lnTo>
                    <a:pt x="1408" y="373"/>
                  </a:lnTo>
                  <a:lnTo>
                    <a:pt x="1405" y="363"/>
                  </a:lnTo>
                  <a:lnTo>
                    <a:pt x="1400" y="353"/>
                  </a:lnTo>
                  <a:lnTo>
                    <a:pt x="1394" y="345"/>
                  </a:lnTo>
                  <a:lnTo>
                    <a:pt x="1387" y="336"/>
                  </a:lnTo>
                  <a:lnTo>
                    <a:pt x="1387" y="336"/>
                  </a:lnTo>
                  <a:lnTo>
                    <a:pt x="1376" y="322"/>
                  </a:lnTo>
                  <a:lnTo>
                    <a:pt x="1364" y="310"/>
                  </a:lnTo>
                  <a:lnTo>
                    <a:pt x="1337" y="285"/>
                  </a:lnTo>
                  <a:lnTo>
                    <a:pt x="1310" y="262"/>
                  </a:lnTo>
                  <a:lnTo>
                    <a:pt x="1282" y="240"/>
                  </a:lnTo>
                  <a:lnTo>
                    <a:pt x="1252" y="220"/>
                  </a:lnTo>
                  <a:lnTo>
                    <a:pt x="1222" y="200"/>
                  </a:lnTo>
                  <a:lnTo>
                    <a:pt x="1160" y="164"/>
                  </a:lnTo>
                  <a:lnTo>
                    <a:pt x="1160" y="164"/>
                  </a:lnTo>
                  <a:close/>
                  <a:moveTo>
                    <a:pt x="291" y="317"/>
                  </a:moveTo>
                  <a:lnTo>
                    <a:pt x="291" y="317"/>
                  </a:lnTo>
                  <a:lnTo>
                    <a:pt x="290" y="317"/>
                  </a:lnTo>
                  <a:lnTo>
                    <a:pt x="288" y="318"/>
                  </a:lnTo>
                  <a:lnTo>
                    <a:pt x="282" y="322"/>
                  </a:lnTo>
                  <a:lnTo>
                    <a:pt x="268" y="338"/>
                  </a:lnTo>
                  <a:lnTo>
                    <a:pt x="254" y="356"/>
                  </a:lnTo>
                  <a:lnTo>
                    <a:pt x="244" y="365"/>
                  </a:lnTo>
                  <a:lnTo>
                    <a:pt x="244" y="365"/>
                  </a:lnTo>
                  <a:lnTo>
                    <a:pt x="254" y="351"/>
                  </a:lnTo>
                  <a:lnTo>
                    <a:pt x="265" y="338"/>
                  </a:lnTo>
                  <a:lnTo>
                    <a:pt x="265" y="338"/>
                  </a:lnTo>
                  <a:lnTo>
                    <a:pt x="279" y="318"/>
                  </a:lnTo>
                  <a:lnTo>
                    <a:pt x="285" y="309"/>
                  </a:lnTo>
                  <a:lnTo>
                    <a:pt x="288" y="303"/>
                  </a:lnTo>
                  <a:lnTo>
                    <a:pt x="289" y="298"/>
                  </a:lnTo>
                  <a:lnTo>
                    <a:pt x="289" y="298"/>
                  </a:lnTo>
                  <a:lnTo>
                    <a:pt x="291" y="317"/>
                  </a:lnTo>
                  <a:lnTo>
                    <a:pt x="291" y="317"/>
                  </a:lnTo>
                  <a:close/>
                  <a:moveTo>
                    <a:pt x="288" y="271"/>
                  </a:moveTo>
                  <a:lnTo>
                    <a:pt x="288" y="271"/>
                  </a:lnTo>
                  <a:lnTo>
                    <a:pt x="288" y="283"/>
                  </a:lnTo>
                  <a:lnTo>
                    <a:pt x="288" y="297"/>
                  </a:lnTo>
                  <a:lnTo>
                    <a:pt x="288" y="297"/>
                  </a:lnTo>
                  <a:lnTo>
                    <a:pt x="288" y="294"/>
                  </a:lnTo>
                  <a:lnTo>
                    <a:pt x="285" y="294"/>
                  </a:lnTo>
                  <a:lnTo>
                    <a:pt x="281" y="297"/>
                  </a:lnTo>
                  <a:lnTo>
                    <a:pt x="274" y="302"/>
                  </a:lnTo>
                  <a:lnTo>
                    <a:pt x="268" y="309"/>
                  </a:lnTo>
                  <a:lnTo>
                    <a:pt x="256" y="323"/>
                  </a:lnTo>
                  <a:lnTo>
                    <a:pt x="249" y="332"/>
                  </a:lnTo>
                  <a:lnTo>
                    <a:pt x="249" y="332"/>
                  </a:lnTo>
                  <a:lnTo>
                    <a:pt x="260" y="317"/>
                  </a:lnTo>
                  <a:lnTo>
                    <a:pt x="271" y="303"/>
                  </a:lnTo>
                  <a:lnTo>
                    <a:pt x="277" y="296"/>
                  </a:lnTo>
                  <a:lnTo>
                    <a:pt x="281" y="288"/>
                  </a:lnTo>
                  <a:lnTo>
                    <a:pt x="285" y="280"/>
                  </a:lnTo>
                  <a:lnTo>
                    <a:pt x="288" y="271"/>
                  </a:lnTo>
                  <a:lnTo>
                    <a:pt x="288" y="271"/>
                  </a:lnTo>
                  <a:close/>
                  <a:moveTo>
                    <a:pt x="240" y="299"/>
                  </a:moveTo>
                  <a:lnTo>
                    <a:pt x="240" y="299"/>
                  </a:lnTo>
                  <a:lnTo>
                    <a:pt x="242" y="299"/>
                  </a:lnTo>
                  <a:lnTo>
                    <a:pt x="244" y="297"/>
                  </a:lnTo>
                  <a:lnTo>
                    <a:pt x="248" y="293"/>
                  </a:lnTo>
                  <a:lnTo>
                    <a:pt x="255" y="283"/>
                  </a:lnTo>
                  <a:lnTo>
                    <a:pt x="255" y="283"/>
                  </a:lnTo>
                  <a:lnTo>
                    <a:pt x="235" y="317"/>
                  </a:lnTo>
                  <a:lnTo>
                    <a:pt x="235" y="317"/>
                  </a:lnTo>
                  <a:lnTo>
                    <a:pt x="236" y="308"/>
                  </a:lnTo>
                  <a:lnTo>
                    <a:pt x="240" y="299"/>
                  </a:lnTo>
                  <a:lnTo>
                    <a:pt x="240" y="299"/>
                  </a:lnTo>
                  <a:close/>
                  <a:moveTo>
                    <a:pt x="234" y="336"/>
                  </a:moveTo>
                  <a:lnTo>
                    <a:pt x="234" y="336"/>
                  </a:lnTo>
                  <a:lnTo>
                    <a:pt x="238" y="333"/>
                  </a:lnTo>
                  <a:lnTo>
                    <a:pt x="238" y="333"/>
                  </a:lnTo>
                  <a:lnTo>
                    <a:pt x="235" y="344"/>
                  </a:lnTo>
                  <a:lnTo>
                    <a:pt x="235" y="344"/>
                  </a:lnTo>
                  <a:lnTo>
                    <a:pt x="234" y="336"/>
                  </a:lnTo>
                  <a:lnTo>
                    <a:pt x="234" y="336"/>
                  </a:lnTo>
                  <a:close/>
                  <a:moveTo>
                    <a:pt x="236" y="351"/>
                  </a:moveTo>
                  <a:lnTo>
                    <a:pt x="236" y="351"/>
                  </a:lnTo>
                  <a:lnTo>
                    <a:pt x="237" y="352"/>
                  </a:lnTo>
                  <a:lnTo>
                    <a:pt x="240" y="352"/>
                  </a:lnTo>
                  <a:lnTo>
                    <a:pt x="243" y="351"/>
                  </a:lnTo>
                  <a:lnTo>
                    <a:pt x="243" y="351"/>
                  </a:lnTo>
                  <a:lnTo>
                    <a:pt x="237" y="361"/>
                  </a:lnTo>
                  <a:lnTo>
                    <a:pt x="237" y="361"/>
                  </a:lnTo>
                  <a:lnTo>
                    <a:pt x="236" y="351"/>
                  </a:lnTo>
                  <a:lnTo>
                    <a:pt x="236" y="351"/>
                  </a:lnTo>
                  <a:close/>
                  <a:moveTo>
                    <a:pt x="246" y="389"/>
                  </a:moveTo>
                  <a:lnTo>
                    <a:pt x="246" y="389"/>
                  </a:lnTo>
                  <a:lnTo>
                    <a:pt x="242" y="380"/>
                  </a:lnTo>
                  <a:lnTo>
                    <a:pt x="242" y="380"/>
                  </a:lnTo>
                  <a:lnTo>
                    <a:pt x="253" y="373"/>
                  </a:lnTo>
                  <a:lnTo>
                    <a:pt x="253" y="373"/>
                  </a:lnTo>
                  <a:lnTo>
                    <a:pt x="246" y="389"/>
                  </a:lnTo>
                  <a:lnTo>
                    <a:pt x="246" y="389"/>
                  </a:lnTo>
                  <a:close/>
                  <a:moveTo>
                    <a:pt x="254" y="414"/>
                  </a:moveTo>
                  <a:lnTo>
                    <a:pt x="254" y="414"/>
                  </a:lnTo>
                  <a:lnTo>
                    <a:pt x="253" y="411"/>
                  </a:lnTo>
                  <a:lnTo>
                    <a:pt x="253" y="411"/>
                  </a:lnTo>
                  <a:lnTo>
                    <a:pt x="255" y="410"/>
                  </a:lnTo>
                  <a:lnTo>
                    <a:pt x="255" y="410"/>
                  </a:lnTo>
                  <a:lnTo>
                    <a:pt x="254" y="414"/>
                  </a:lnTo>
                  <a:lnTo>
                    <a:pt x="254" y="414"/>
                  </a:lnTo>
                  <a:close/>
                  <a:moveTo>
                    <a:pt x="253" y="399"/>
                  </a:moveTo>
                  <a:lnTo>
                    <a:pt x="253" y="399"/>
                  </a:lnTo>
                  <a:lnTo>
                    <a:pt x="255" y="389"/>
                  </a:lnTo>
                  <a:lnTo>
                    <a:pt x="260" y="380"/>
                  </a:lnTo>
                  <a:lnTo>
                    <a:pt x="265" y="370"/>
                  </a:lnTo>
                  <a:lnTo>
                    <a:pt x="270" y="361"/>
                  </a:lnTo>
                  <a:lnTo>
                    <a:pt x="282" y="342"/>
                  </a:lnTo>
                  <a:lnTo>
                    <a:pt x="293" y="324"/>
                  </a:lnTo>
                  <a:lnTo>
                    <a:pt x="293" y="324"/>
                  </a:lnTo>
                  <a:lnTo>
                    <a:pt x="299" y="349"/>
                  </a:lnTo>
                  <a:lnTo>
                    <a:pt x="299" y="349"/>
                  </a:lnTo>
                  <a:lnTo>
                    <a:pt x="296" y="349"/>
                  </a:lnTo>
                  <a:lnTo>
                    <a:pt x="294" y="350"/>
                  </a:lnTo>
                  <a:lnTo>
                    <a:pt x="288" y="355"/>
                  </a:lnTo>
                  <a:lnTo>
                    <a:pt x="282" y="362"/>
                  </a:lnTo>
                  <a:lnTo>
                    <a:pt x="274" y="370"/>
                  </a:lnTo>
                  <a:lnTo>
                    <a:pt x="262" y="388"/>
                  </a:lnTo>
                  <a:lnTo>
                    <a:pt x="258" y="395"/>
                  </a:lnTo>
                  <a:lnTo>
                    <a:pt x="253" y="399"/>
                  </a:lnTo>
                  <a:lnTo>
                    <a:pt x="253" y="399"/>
                  </a:lnTo>
                  <a:close/>
                  <a:moveTo>
                    <a:pt x="301" y="357"/>
                  </a:moveTo>
                  <a:lnTo>
                    <a:pt x="301" y="357"/>
                  </a:lnTo>
                  <a:lnTo>
                    <a:pt x="307" y="374"/>
                  </a:lnTo>
                  <a:lnTo>
                    <a:pt x="307" y="374"/>
                  </a:lnTo>
                  <a:lnTo>
                    <a:pt x="301" y="376"/>
                  </a:lnTo>
                  <a:lnTo>
                    <a:pt x="295" y="381"/>
                  </a:lnTo>
                  <a:lnTo>
                    <a:pt x="290" y="387"/>
                  </a:lnTo>
                  <a:lnTo>
                    <a:pt x="284" y="394"/>
                  </a:lnTo>
                  <a:lnTo>
                    <a:pt x="272" y="408"/>
                  </a:lnTo>
                  <a:lnTo>
                    <a:pt x="267" y="415"/>
                  </a:lnTo>
                  <a:lnTo>
                    <a:pt x="262" y="418"/>
                  </a:lnTo>
                  <a:lnTo>
                    <a:pt x="262" y="418"/>
                  </a:lnTo>
                  <a:lnTo>
                    <a:pt x="266" y="409"/>
                  </a:lnTo>
                  <a:lnTo>
                    <a:pt x="271" y="398"/>
                  </a:lnTo>
                  <a:lnTo>
                    <a:pt x="278" y="388"/>
                  </a:lnTo>
                  <a:lnTo>
                    <a:pt x="287" y="379"/>
                  </a:lnTo>
                  <a:lnTo>
                    <a:pt x="287" y="379"/>
                  </a:lnTo>
                  <a:lnTo>
                    <a:pt x="295" y="368"/>
                  </a:lnTo>
                  <a:lnTo>
                    <a:pt x="301" y="357"/>
                  </a:lnTo>
                  <a:lnTo>
                    <a:pt x="301" y="357"/>
                  </a:lnTo>
                  <a:close/>
                  <a:moveTo>
                    <a:pt x="260" y="432"/>
                  </a:moveTo>
                  <a:lnTo>
                    <a:pt x="260" y="432"/>
                  </a:lnTo>
                  <a:lnTo>
                    <a:pt x="270" y="424"/>
                  </a:lnTo>
                  <a:lnTo>
                    <a:pt x="270" y="424"/>
                  </a:lnTo>
                  <a:lnTo>
                    <a:pt x="262" y="439"/>
                  </a:lnTo>
                  <a:lnTo>
                    <a:pt x="262" y="439"/>
                  </a:lnTo>
                  <a:lnTo>
                    <a:pt x="260" y="432"/>
                  </a:lnTo>
                  <a:lnTo>
                    <a:pt x="260" y="432"/>
                  </a:lnTo>
                  <a:close/>
                  <a:moveTo>
                    <a:pt x="265" y="446"/>
                  </a:moveTo>
                  <a:lnTo>
                    <a:pt x="265" y="446"/>
                  </a:lnTo>
                  <a:lnTo>
                    <a:pt x="271" y="445"/>
                  </a:lnTo>
                  <a:lnTo>
                    <a:pt x="277" y="441"/>
                  </a:lnTo>
                  <a:lnTo>
                    <a:pt x="277" y="441"/>
                  </a:lnTo>
                  <a:lnTo>
                    <a:pt x="268" y="456"/>
                  </a:lnTo>
                  <a:lnTo>
                    <a:pt x="268" y="456"/>
                  </a:lnTo>
                  <a:lnTo>
                    <a:pt x="265" y="446"/>
                  </a:lnTo>
                  <a:lnTo>
                    <a:pt x="265" y="446"/>
                  </a:lnTo>
                  <a:close/>
                  <a:moveTo>
                    <a:pt x="272" y="467"/>
                  </a:moveTo>
                  <a:lnTo>
                    <a:pt x="272" y="467"/>
                  </a:lnTo>
                  <a:lnTo>
                    <a:pt x="276" y="464"/>
                  </a:lnTo>
                  <a:lnTo>
                    <a:pt x="279" y="461"/>
                  </a:lnTo>
                  <a:lnTo>
                    <a:pt x="279" y="461"/>
                  </a:lnTo>
                  <a:lnTo>
                    <a:pt x="273" y="470"/>
                  </a:lnTo>
                  <a:lnTo>
                    <a:pt x="273" y="470"/>
                  </a:lnTo>
                  <a:lnTo>
                    <a:pt x="272" y="467"/>
                  </a:lnTo>
                  <a:lnTo>
                    <a:pt x="272" y="467"/>
                  </a:lnTo>
                  <a:close/>
                  <a:moveTo>
                    <a:pt x="279" y="485"/>
                  </a:moveTo>
                  <a:lnTo>
                    <a:pt x="279" y="485"/>
                  </a:lnTo>
                  <a:lnTo>
                    <a:pt x="278" y="483"/>
                  </a:lnTo>
                  <a:lnTo>
                    <a:pt x="278" y="483"/>
                  </a:lnTo>
                  <a:lnTo>
                    <a:pt x="279" y="482"/>
                  </a:lnTo>
                  <a:lnTo>
                    <a:pt x="279" y="482"/>
                  </a:lnTo>
                  <a:lnTo>
                    <a:pt x="279" y="485"/>
                  </a:lnTo>
                  <a:lnTo>
                    <a:pt x="279" y="485"/>
                  </a:lnTo>
                  <a:close/>
                  <a:moveTo>
                    <a:pt x="279" y="428"/>
                  </a:moveTo>
                  <a:lnTo>
                    <a:pt x="279" y="428"/>
                  </a:lnTo>
                  <a:lnTo>
                    <a:pt x="287" y="417"/>
                  </a:lnTo>
                  <a:lnTo>
                    <a:pt x="294" y="405"/>
                  </a:lnTo>
                  <a:lnTo>
                    <a:pt x="309" y="383"/>
                  </a:lnTo>
                  <a:lnTo>
                    <a:pt x="309" y="383"/>
                  </a:lnTo>
                  <a:lnTo>
                    <a:pt x="314" y="398"/>
                  </a:lnTo>
                  <a:lnTo>
                    <a:pt x="314" y="398"/>
                  </a:lnTo>
                  <a:lnTo>
                    <a:pt x="312" y="397"/>
                  </a:lnTo>
                  <a:lnTo>
                    <a:pt x="309" y="398"/>
                  </a:lnTo>
                  <a:lnTo>
                    <a:pt x="306" y="399"/>
                  </a:lnTo>
                  <a:lnTo>
                    <a:pt x="303" y="403"/>
                  </a:lnTo>
                  <a:lnTo>
                    <a:pt x="299" y="409"/>
                  </a:lnTo>
                  <a:lnTo>
                    <a:pt x="295" y="414"/>
                  </a:lnTo>
                  <a:lnTo>
                    <a:pt x="295" y="414"/>
                  </a:lnTo>
                  <a:lnTo>
                    <a:pt x="288" y="421"/>
                  </a:lnTo>
                  <a:lnTo>
                    <a:pt x="279" y="428"/>
                  </a:lnTo>
                  <a:lnTo>
                    <a:pt x="279" y="428"/>
                  </a:lnTo>
                  <a:close/>
                  <a:moveTo>
                    <a:pt x="308" y="455"/>
                  </a:moveTo>
                  <a:lnTo>
                    <a:pt x="308" y="455"/>
                  </a:lnTo>
                  <a:lnTo>
                    <a:pt x="319" y="444"/>
                  </a:lnTo>
                  <a:lnTo>
                    <a:pt x="330" y="436"/>
                  </a:lnTo>
                  <a:lnTo>
                    <a:pt x="330" y="436"/>
                  </a:lnTo>
                  <a:lnTo>
                    <a:pt x="333" y="444"/>
                  </a:lnTo>
                  <a:lnTo>
                    <a:pt x="333" y="444"/>
                  </a:lnTo>
                  <a:lnTo>
                    <a:pt x="331" y="444"/>
                  </a:lnTo>
                  <a:lnTo>
                    <a:pt x="329" y="444"/>
                  </a:lnTo>
                  <a:lnTo>
                    <a:pt x="323" y="447"/>
                  </a:lnTo>
                  <a:lnTo>
                    <a:pt x="318" y="452"/>
                  </a:lnTo>
                  <a:lnTo>
                    <a:pt x="312" y="458"/>
                  </a:lnTo>
                  <a:lnTo>
                    <a:pt x="302" y="471"/>
                  </a:lnTo>
                  <a:lnTo>
                    <a:pt x="296" y="481"/>
                  </a:lnTo>
                  <a:lnTo>
                    <a:pt x="296" y="481"/>
                  </a:lnTo>
                  <a:lnTo>
                    <a:pt x="295" y="480"/>
                  </a:lnTo>
                  <a:lnTo>
                    <a:pt x="291" y="479"/>
                  </a:lnTo>
                  <a:lnTo>
                    <a:pt x="291" y="479"/>
                  </a:lnTo>
                  <a:lnTo>
                    <a:pt x="297" y="468"/>
                  </a:lnTo>
                  <a:lnTo>
                    <a:pt x="297" y="468"/>
                  </a:lnTo>
                  <a:lnTo>
                    <a:pt x="301" y="467"/>
                  </a:lnTo>
                  <a:lnTo>
                    <a:pt x="307" y="463"/>
                  </a:lnTo>
                  <a:lnTo>
                    <a:pt x="308" y="462"/>
                  </a:lnTo>
                  <a:lnTo>
                    <a:pt x="309" y="459"/>
                  </a:lnTo>
                  <a:lnTo>
                    <a:pt x="311" y="457"/>
                  </a:lnTo>
                  <a:lnTo>
                    <a:pt x="308" y="455"/>
                  </a:lnTo>
                  <a:lnTo>
                    <a:pt x="308" y="455"/>
                  </a:lnTo>
                  <a:close/>
                  <a:moveTo>
                    <a:pt x="291" y="462"/>
                  </a:moveTo>
                  <a:lnTo>
                    <a:pt x="291" y="462"/>
                  </a:lnTo>
                  <a:lnTo>
                    <a:pt x="290" y="462"/>
                  </a:lnTo>
                  <a:lnTo>
                    <a:pt x="290" y="462"/>
                  </a:lnTo>
                  <a:lnTo>
                    <a:pt x="305" y="442"/>
                  </a:lnTo>
                  <a:lnTo>
                    <a:pt x="320" y="423"/>
                  </a:lnTo>
                  <a:lnTo>
                    <a:pt x="320" y="423"/>
                  </a:lnTo>
                  <a:lnTo>
                    <a:pt x="320" y="418"/>
                  </a:lnTo>
                  <a:lnTo>
                    <a:pt x="319" y="416"/>
                  </a:lnTo>
                  <a:lnTo>
                    <a:pt x="317" y="416"/>
                  </a:lnTo>
                  <a:lnTo>
                    <a:pt x="313" y="417"/>
                  </a:lnTo>
                  <a:lnTo>
                    <a:pt x="313" y="417"/>
                  </a:lnTo>
                  <a:lnTo>
                    <a:pt x="301" y="428"/>
                  </a:lnTo>
                  <a:lnTo>
                    <a:pt x="289" y="439"/>
                  </a:lnTo>
                  <a:lnTo>
                    <a:pt x="289" y="439"/>
                  </a:lnTo>
                  <a:lnTo>
                    <a:pt x="302" y="420"/>
                  </a:lnTo>
                  <a:lnTo>
                    <a:pt x="302" y="420"/>
                  </a:lnTo>
                  <a:lnTo>
                    <a:pt x="311" y="412"/>
                  </a:lnTo>
                  <a:lnTo>
                    <a:pt x="314" y="408"/>
                  </a:lnTo>
                  <a:lnTo>
                    <a:pt x="317" y="403"/>
                  </a:lnTo>
                  <a:lnTo>
                    <a:pt x="317" y="403"/>
                  </a:lnTo>
                  <a:lnTo>
                    <a:pt x="326" y="428"/>
                  </a:lnTo>
                  <a:lnTo>
                    <a:pt x="326" y="428"/>
                  </a:lnTo>
                  <a:lnTo>
                    <a:pt x="321" y="430"/>
                  </a:lnTo>
                  <a:lnTo>
                    <a:pt x="315" y="433"/>
                  </a:lnTo>
                  <a:lnTo>
                    <a:pt x="307" y="442"/>
                  </a:lnTo>
                  <a:lnTo>
                    <a:pt x="297" y="452"/>
                  </a:lnTo>
                  <a:lnTo>
                    <a:pt x="291" y="462"/>
                  </a:lnTo>
                  <a:lnTo>
                    <a:pt x="291" y="462"/>
                  </a:lnTo>
                  <a:close/>
                  <a:moveTo>
                    <a:pt x="285" y="501"/>
                  </a:moveTo>
                  <a:lnTo>
                    <a:pt x="285" y="501"/>
                  </a:lnTo>
                  <a:lnTo>
                    <a:pt x="283" y="494"/>
                  </a:lnTo>
                  <a:lnTo>
                    <a:pt x="283" y="494"/>
                  </a:lnTo>
                  <a:lnTo>
                    <a:pt x="283" y="494"/>
                  </a:lnTo>
                  <a:lnTo>
                    <a:pt x="283" y="494"/>
                  </a:lnTo>
                  <a:lnTo>
                    <a:pt x="288" y="492"/>
                  </a:lnTo>
                  <a:lnTo>
                    <a:pt x="293" y="489"/>
                  </a:lnTo>
                  <a:lnTo>
                    <a:pt x="293" y="489"/>
                  </a:lnTo>
                  <a:lnTo>
                    <a:pt x="285" y="501"/>
                  </a:lnTo>
                  <a:lnTo>
                    <a:pt x="285" y="501"/>
                  </a:lnTo>
                  <a:close/>
                  <a:moveTo>
                    <a:pt x="290" y="514"/>
                  </a:moveTo>
                  <a:lnTo>
                    <a:pt x="290" y="514"/>
                  </a:lnTo>
                  <a:lnTo>
                    <a:pt x="300" y="495"/>
                  </a:lnTo>
                  <a:lnTo>
                    <a:pt x="311" y="477"/>
                  </a:lnTo>
                  <a:lnTo>
                    <a:pt x="311" y="477"/>
                  </a:lnTo>
                  <a:lnTo>
                    <a:pt x="317" y="471"/>
                  </a:lnTo>
                  <a:lnTo>
                    <a:pt x="324" y="464"/>
                  </a:lnTo>
                  <a:lnTo>
                    <a:pt x="331" y="457"/>
                  </a:lnTo>
                  <a:lnTo>
                    <a:pt x="333" y="453"/>
                  </a:lnTo>
                  <a:lnTo>
                    <a:pt x="336" y="450"/>
                  </a:lnTo>
                  <a:lnTo>
                    <a:pt x="336" y="450"/>
                  </a:lnTo>
                  <a:lnTo>
                    <a:pt x="342" y="465"/>
                  </a:lnTo>
                  <a:lnTo>
                    <a:pt x="342" y="465"/>
                  </a:lnTo>
                  <a:lnTo>
                    <a:pt x="337" y="468"/>
                  </a:lnTo>
                  <a:lnTo>
                    <a:pt x="331" y="471"/>
                  </a:lnTo>
                  <a:lnTo>
                    <a:pt x="325" y="476"/>
                  </a:lnTo>
                  <a:lnTo>
                    <a:pt x="320" y="482"/>
                  </a:lnTo>
                  <a:lnTo>
                    <a:pt x="309" y="495"/>
                  </a:lnTo>
                  <a:lnTo>
                    <a:pt x="302" y="506"/>
                  </a:lnTo>
                  <a:lnTo>
                    <a:pt x="302" y="506"/>
                  </a:lnTo>
                  <a:lnTo>
                    <a:pt x="291" y="515"/>
                  </a:lnTo>
                  <a:lnTo>
                    <a:pt x="291" y="515"/>
                  </a:lnTo>
                  <a:lnTo>
                    <a:pt x="290" y="514"/>
                  </a:lnTo>
                  <a:lnTo>
                    <a:pt x="290" y="514"/>
                  </a:lnTo>
                  <a:close/>
                  <a:moveTo>
                    <a:pt x="366" y="520"/>
                  </a:moveTo>
                  <a:lnTo>
                    <a:pt x="366" y="520"/>
                  </a:lnTo>
                  <a:lnTo>
                    <a:pt x="365" y="520"/>
                  </a:lnTo>
                  <a:lnTo>
                    <a:pt x="362" y="520"/>
                  </a:lnTo>
                  <a:lnTo>
                    <a:pt x="358" y="522"/>
                  </a:lnTo>
                  <a:lnTo>
                    <a:pt x="352" y="528"/>
                  </a:lnTo>
                  <a:lnTo>
                    <a:pt x="344" y="535"/>
                  </a:lnTo>
                  <a:lnTo>
                    <a:pt x="332" y="551"/>
                  </a:lnTo>
                  <a:lnTo>
                    <a:pt x="324" y="560"/>
                  </a:lnTo>
                  <a:lnTo>
                    <a:pt x="324" y="560"/>
                  </a:lnTo>
                  <a:lnTo>
                    <a:pt x="331" y="546"/>
                  </a:lnTo>
                  <a:lnTo>
                    <a:pt x="341" y="533"/>
                  </a:lnTo>
                  <a:lnTo>
                    <a:pt x="352" y="521"/>
                  </a:lnTo>
                  <a:lnTo>
                    <a:pt x="361" y="509"/>
                  </a:lnTo>
                  <a:lnTo>
                    <a:pt x="361" y="509"/>
                  </a:lnTo>
                  <a:lnTo>
                    <a:pt x="372" y="530"/>
                  </a:lnTo>
                  <a:lnTo>
                    <a:pt x="372" y="530"/>
                  </a:lnTo>
                  <a:lnTo>
                    <a:pt x="355" y="550"/>
                  </a:lnTo>
                  <a:lnTo>
                    <a:pt x="346" y="558"/>
                  </a:lnTo>
                  <a:lnTo>
                    <a:pt x="336" y="567"/>
                  </a:lnTo>
                  <a:lnTo>
                    <a:pt x="336" y="567"/>
                  </a:lnTo>
                  <a:lnTo>
                    <a:pt x="343" y="554"/>
                  </a:lnTo>
                  <a:lnTo>
                    <a:pt x="343" y="554"/>
                  </a:lnTo>
                  <a:lnTo>
                    <a:pt x="349" y="548"/>
                  </a:lnTo>
                  <a:lnTo>
                    <a:pt x="359" y="538"/>
                  </a:lnTo>
                  <a:lnTo>
                    <a:pt x="362" y="533"/>
                  </a:lnTo>
                  <a:lnTo>
                    <a:pt x="366" y="527"/>
                  </a:lnTo>
                  <a:lnTo>
                    <a:pt x="367" y="523"/>
                  </a:lnTo>
                  <a:lnTo>
                    <a:pt x="367" y="521"/>
                  </a:lnTo>
                  <a:lnTo>
                    <a:pt x="366" y="520"/>
                  </a:lnTo>
                  <a:lnTo>
                    <a:pt x="366" y="520"/>
                  </a:lnTo>
                  <a:close/>
                  <a:moveTo>
                    <a:pt x="317" y="536"/>
                  </a:moveTo>
                  <a:lnTo>
                    <a:pt x="317" y="536"/>
                  </a:lnTo>
                  <a:lnTo>
                    <a:pt x="323" y="524"/>
                  </a:lnTo>
                  <a:lnTo>
                    <a:pt x="331" y="512"/>
                  </a:lnTo>
                  <a:lnTo>
                    <a:pt x="342" y="501"/>
                  </a:lnTo>
                  <a:lnTo>
                    <a:pt x="353" y="489"/>
                  </a:lnTo>
                  <a:lnTo>
                    <a:pt x="353" y="489"/>
                  </a:lnTo>
                  <a:lnTo>
                    <a:pt x="353" y="489"/>
                  </a:lnTo>
                  <a:lnTo>
                    <a:pt x="353" y="489"/>
                  </a:lnTo>
                  <a:lnTo>
                    <a:pt x="358" y="499"/>
                  </a:lnTo>
                  <a:lnTo>
                    <a:pt x="358" y="499"/>
                  </a:lnTo>
                  <a:lnTo>
                    <a:pt x="337" y="518"/>
                  </a:lnTo>
                  <a:lnTo>
                    <a:pt x="327" y="528"/>
                  </a:lnTo>
                  <a:lnTo>
                    <a:pt x="317" y="536"/>
                  </a:lnTo>
                  <a:lnTo>
                    <a:pt x="317" y="536"/>
                  </a:lnTo>
                  <a:close/>
                  <a:moveTo>
                    <a:pt x="305" y="522"/>
                  </a:moveTo>
                  <a:lnTo>
                    <a:pt x="305" y="522"/>
                  </a:lnTo>
                  <a:lnTo>
                    <a:pt x="309" y="512"/>
                  </a:lnTo>
                  <a:lnTo>
                    <a:pt x="309" y="512"/>
                  </a:lnTo>
                  <a:lnTo>
                    <a:pt x="319" y="504"/>
                  </a:lnTo>
                  <a:lnTo>
                    <a:pt x="329" y="494"/>
                  </a:lnTo>
                  <a:lnTo>
                    <a:pt x="346" y="474"/>
                  </a:lnTo>
                  <a:lnTo>
                    <a:pt x="346" y="474"/>
                  </a:lnTo>
                  <a:lnTo>
                    <a:pt x="349" y="482"/>
                  </a:lnTo>
                  <a:lnTo>
                    <a:pt x="349" y="482"/>
                  </a:lnTo>
                  <a:lnTo>
                    <a:pt x="344" y="483"/>
                  </a:lnTo>
                  <a:lnTo>
                    <a:pt x="338" y="487"/>
                  </a:lnTo>
                  <a:lnTo>
                    <a:pt x="326" y="499"/>
                  </a:lnTo>
                  <a:lnTo>
                    <a:pt x="314" y="514"/>
                  </a:lnTo>
                  <a:lnTo>
                    <a:pt x="305" y="522"/>
                  </a:lnTo>
                  <a:lnTo>
                    <a:pt x="305" y="522"/>
                  </a:lnTo>
                  <a:close/>
                  <a:moveTo>
                    <a:pt x="301" y="538"/>
                  </a:moveTo>
                  <a:lnTo>
                    <a:pt x="301" y="538"/>
                  </a:lnTo>
                  <a:lnTo>
                    <a:pt x="308" y="532"/>
                  </a:lnTo>
                  <a:lnTo>
                    <a:pt x="308" y="532"/>
                  </a:lnTo>
                  <a:lnTo>
                    <a:pt x="305" y="545"/>
                  </a:lnTo>
                  <a:lnTo>
                    <a:pt x="305" y="545"/>
                  </a:lnTo>
                  <a:lnTo>
                    <a:pt x="301" y="538"/>
                  </a:lnTo>
                  <a:lnTo>
                    <a:pt x="301" y="538"/>
                  </a:lnTo>
                  <a:close/>
                  <a:moveTo>
                    <a:pt x="319" y="577"/>
                  </a:moveTo>
                  <a:lnTo>
                    <a:pt x="319" y="577"/>
                  </a:lnTo>
                  <a:lnTo>
                    <a:pt x="319" y="577"/>
                  </a:lnTo>
                  <a:lnTo>
                    <a:pt x="319" y="577"/>
                  </a:lnTo>
                  <a:lnTo>
                    <a:pt x="320" y="576"/>
                  </a:lnTo>
                  <a:lnTo>
                    <a:pt x="320" y="576"/>
                  </a:lnTo>
                  <a:lnTo>
                    <a:pt x="319" y="577"/>
                  </a:lnTo>
                  <a:lnTo>
                    <a:pt x="319" y="577"/>
                  </a:lnTo>
                  <a:close/>
                  <a:moveTo>
                    <a:pt x="313" y="564"/>
                  </a:moveTo>
                  <a:lnTo>
                    <a:pt x="313" y="564"/>
                  </a:lnTo>
                  <a:lnTo>
                    <a:pt x="308" y="552"/>
                  </a:lnTo>
                  <a:lnTo>
                    <a:pt x="308" y="552"/>
                  </a:lnTo>
                  <a:lnTo>
                    <a:pt x="312" y="552"/>
                  </a:lnTo>
                  <a:lnTo>
                    <a:pt x="314" y="551"/>
                  </a:lnTo>
                  <a:lnTo>
                    <a:pt x="320" y="546"/>
                  </a:lnTo>
                  <a:lnTo>
                    <a:pt x="320" y="546"/>
                  </a:lnTo>
                  <a:lnTo>
                    <a:pt x="317" y="554"/>
                  </a:lnTo>
                  <a:lnTo>
                    <a:pt x="313" y="564"/>
                  </a:lnTo>
                  <a:lnTo>
                    <a:pt x="313" y="564"/>
                  </a:lnTo>
                  <a:close/>
                  <a:moveTo>
                    <a:pt x="323" y="587"/>
                  </a:moveTo>
                  <a:lnTo>
                    <a:pt x="323" y="587"/>
                  </a:lnTo>
                  <a:lnTo>
                    <a:pt x="324" y="587"/>
                  </a:lnTo>
                  <a:lnTo>
                    <a:pt x="324" y="587"/>
                  </a:lnTo>
                  <a:lnTo>
                    <a:pt x="332" y="581"/>
                  </a:lnTo>
                  <a:lnTo>
                    <a:pt x="332" y="581"/>
                  </a:lnTo>
                  <a:lnTo>
                    <a:pt x="329" y="589"/>
                  </a:lnTo>
                  <a:lnTo>
                    <a:pt x="326" y="598"/>
                  </a:lnTo>
                  <a:lnTo>
                    <a:pt x="326" y="598"/>
                  </a:lnTo>
                  <a:lnTo>
                    <a:pt x="323" y="587"/>
                  </a:lnTo>
                  <a:lnTo>
                    <a:pt x="323" y="587"/>
                  </a:lnTo>
                  <a:close/>
                  <a:moveTo>
                    <a:pt x="335" y="619"/>
                  </a:moveTo>
                  <a:lnTo>
                    <a:pt x="335" y="619"/>
                  </a:lnTo>
                  <a:lnTo>
                    <a:pt x="332" y="615"/>
                  </a:lnTo>
                  <a:lnTo>
                    <a:pt x="332" y="615"/>
                  </a:lnTo>
                  <a:lnTo>
                    <a:pt x="337" y="612"/>
                  </a:lnTo>
                  <a:lnTo>
                    <a:pt x="337" y="612"/>
                  </a:lnTo>
                  <a:lnTo>
                    <a:pt x="335" y="619"/>
                  </a:lnTo>
                  <a:lnTo>
                    <a:pt x="335" y="619"/>
                  </a:lnTo>
                  <a:close/>
                  <a:moveTo>
                    <a:pt x="342" y="639"/>
                  </a:moveTo>
                  <a:lnTo>
                    <a:pt x="342" y="639"/>
                  </a:lnTo>
                  <a:lnTo>
                    <a:pt x="341" y="636"/>
                  </a:lnTo>
                  <a:lnTo>
                    <a:pt x="341" y="636"/>
                  </a:lnTo>
                  <a:lnTo>
                    <a:pt x="344" y="635"/>
                  </a:lnTo>
                  <a:lnTo>
                    <a:pt x="344" y="635"/>
                  </a:lnTo>
                  <a:lnTo>
                    <a:pt x="342" y="639"/>
                  </a:lnTo>
                  <a:lnTo>
                    <a:pt x="342" y="639"/>
                  </a:lnTo>
                  <a:close/>
                  <a:moveTo>
                    <a:pt x="342" y="626"/>
                  </a:moveTo>
                  <a:lnTo>
                    <a:pt x="342" y="626"/>
                  </a:lnTo>
                  <a:lnTo>
                    <a:pt x="346" y="618"/>
                  </a:lnTo>
                  <a:lnTo>
                    <a:pt x="350" y="611"/>
                  </a:lnTo>
                  <a:lnTo>
                    <a:pt x="360" y="597"/>
                  </a:lnTo>
                  <a:lnTo>
                    <a:pt x="383" y="571"/>
                  </a:lnTo>
                  <a:lnTo>
                    <a:pt x="383" y="571"/>
                  </a:lnTo>
                  <a:lnTo>
                    <a:pt x="385" y="568"/>
                  </a:lnTo>
                  <a:lnTo>
                    <a:pt x="385" y="567"/>
                  </a:lnTo>
                  <a:lnTo>
                    <a:pt x="384" y="567"/>
                  </a:lnTo>
                  <a:lnTo>
                    <a:pt x="382" y="567"/>
                  </a:lnTo>
                  <a:lnTo>
                    <a:pt x="377" y="569"/>
                  </a:lnTo>
                  <a:lnTo>
                    <a:pt x="368" y="574"/>
                  </a:lnTo>
                  <a:lnTo>
                    <a:pt x="365" y="576"/>
                  </a:lnTo>
                  <a:lnTo>
                    <a:pt x="365" y="576"/>
                  </a:lnTo>
                  <a:lnTo>
                    <a:pt x="350" y="589"/>
                  </a:lnTo>
                  <a:lnTo>
                    <a:pt x="343" y="597"/>
                  </a:lnTo>
                  <a:lnTo>
                    <a:pt x="336" y="603"/>
                  </a:lnTo>
                  <a:lnTo>
                    <a:pt x="336" y="603"/>
                  </a:lnTo>
                  <a:lnTo>
                    <a:pt x="337" y="595"/>
                  </a:lnTo>
                  <a:lnTo>
                    <a:pt x="339" y="589"/>
                  </a:lnTo>
                  <a:lnTo>
                    <a:pt x="347" y="577"/>
                  </a:lnTo>
                  <a:lnTo>
                    <a:pt x="355" y="565"/>
                  </a:lnTo>
                  <a:lnTo>
                    <a:pt x="365" y="553"/>
                  </a:lnTo>
                  <a:lnTo>
                    <a:pt x="365" y="553"/>
                  </a:lnTo>
                  <a:lnTo>
                    <a:pt x="377" y="540"/>
                  </a:lnTo>
                  <a:lnTo>
                    <a:pt x="377" y="540"/>
                  </a:lnTo>
                  <a:lnTo>
                    <a:pt x="391" y="568"/>
                  </a:lnTo>
                  <a:lnTo>
                    <a:pt x="403" y="597"/>
                  </a:lnTo>
                  <a:lnTo>
                    <a:pt x="403" y="597"/>
                  </a:lnTo>
                  <a:lnTo>
                    <a:pt x="398" y="599"/>
                  </a:lnTo>
                  <a:lnTo>
                    <a:pt x="395" y="603"/>
                  </a:lnTo>
                  <a:lnTo>
                    <a:pt x="386" y="611"/>
                  </a:lnTo>
                  <a:lnTo>
                    <a:pt x="371" y="629"/>
                  </a:lnTo>
                  <a:lnTo>
                    <a:pt x="371" y="629"/>
                  </a:lnTo>
                  <a:lnTo>
                    <a:pt x="361" y="638"/>
                  </a:lnTo>
                  <a:lnTo>
                    <a:pt x="350" y="644"/>
                  </a:lnTo>
                  <a:lnTo>
                    <a:pt x="350" y="644"/>
                  </a:lnTo>
                  <a:lnTo>
                    <a:pt x="360" y="629"/>
                  </a:lnTo>
                  <a:lnTo>
                    <a:pt x="371" y="617"/>
                  </a:lnTo>
                  <a:lnTo>
                    <a:pt x="382" y="605"/>
                  </a:lnTo>
                  <a:lnTo>
                    <a:pt x="394" y="593"/>
                  </a:lnTo>
                  <a:lnTo>
                    <a:pt x="394" y="593"/>
                  </a:lnTo>
                  <a:lnTo>
                    <a:pt x="396" y="591"/>
                  </a:lnTo>
                  <a:lnTo>
                    <a:pt x="395" y="587"/>
                  </a:lnTo>
                  <a:lnTo>
                    <a:pt x="395" y="587"/>
                  </a:lnTo>
                  <a:lnTo>
                    <a:pt x="392" y="586"/>
                  </a:lnTo>
                  <a:lnTo>
                    <a:pt x="391" y="587"/>
                  </a:lnTo>
                  <a:lnTo>
                    <a:pt x="385" y="589"/>
                  </a:lnTo>
                  <a:lnTo>
                    <a:pt x="377" y="595"/>
                  </a:lnTo>
                  <a:lnTo>
                    <a:pt x="368" y="603"/>
                  </a:lnTo>
                  <a:lnTo>
                    <a:pt x="353" y="617"/>
                  </a:lnTo>
                  <a:lnTo>
                    <a:pt x="342" y="626"/>
                  </a:lnTo>
                  <a:lnTo>
                    <a:pt x="342" y="626"/>
                  </a:lnTo>
                  <a:close/>
                  <a:moveTo>
                    <a:pt x="392" y="703"/>
                  </a:moveTo>
                  <a:lnTo>
                    <a:pt x="392" y="703"/>
                  </a:lnTo>
                  <a:lnTo>
                    <a:pt x="394" y="700"/>
                  </a:lnTo>
                  <a:lnTo>
                    <a:pt x="394" y="698"/>
                  </a:lnTo>
                  <a:lnTo>
                    <a:pt x="394" y="698"/>
                  </a:lnTo>
                  <a:lnTo>
                    <a:pt x="396" y="698"/>
                  </a:lnTo>
                  <a:lnTo>
                    <a:pt x="400" y="697"/>
                  </a:lnTo>
                  <a:lnTo>
                    <a:pt x="403" y="694"/>
                  </a:lnTo>
                  <a:lnTo>
                    <a:pt x="403" y="693"/>
                  </a:lnTo>
                  <a:lnTo>
                    <a:pt x="403" y="691"/>
                  </a:lnTo>
                  <a:lnTo>
                    <a:pt x="403" y="691"/>
                  </a:lnTo>
                  <a:lnTo>
                    <a:pt x="411" y="691"/>
                  </a:lnTo>
                  <a:lnTo>
                    <a:pt x="411" y="691"/>
                  </a:lnTo>
                  <a:lnTo>
                    <a:pt x="404" y="701"/>
                  </a:lnTo>
                  <a:lnTo>
                    <a:pt x="397" y="710"/>
                  </a:lnTo>
                  <a:lnTo>
                    <a:pt x="389" y="717"/>
                  </a:lnTo>
                  <a:lnTo>
                    <a:pt x="379" y="723"/>
                  </a:lnTo>
                  <a:lnTo>
                    <a:pt x="379" y="723"/>
                  </a:lnTo>
                  <a:lnTo>
                    <a:pt x="378" y="722"/>
                  </a:lnTo>
                  <a:lnTo>
                    <a:pt x="378" y="722"/>
                  </a:lnTo>
                  <a:lnTo>
                    <a:pt x="383" y="710"/>
                  </a:lnTo>
                  <a:lnTo>
                    <a:pt x="383" y="710"/>
                  </a:lnTo>
                  <a:lnTo>
                    <a:pt x="392" y="703"/>
                  </a:lnTo>
                  <a:lnTo>
                    <a:pt x="392" y="703"/>
                  </a:lnTo>
                  <a:close/>
                  <a:moveTo>
                    <a:pt x="389" y="681"/>
                  </a:moveTo>
                  <a:lnTo>
                    <a:pt x="389" y="681"/>
                  </a:lnTo>
                  <a:lnTo>
                    <a:pt x="394" y="679"/>
                  </a:lnTo>
                  <a:lnTo>
                    <a:pt x="394" y="679"/>
                  </a:lnTo>
                  <a:lnTo>
                    <a:pt x="391" y="681"/>
                  </a:lnTo>
                  <a:lnTo>
                    <a:pt x="391" y="681"/>
                  </a:lnTo>
                  <a:lnTo>
                    <a:pt x="389" y="681"/>
                  </a:lnTo>
                  <a:lnTo>
                    <a:pt x="389" y="681"/>
                  </a:lnTo>
                  <a:close/>
                  <a:moveTo>
                    <a:pt x="403" y="681"/>
                  </a:moveTo>
                  <a:lnTo>
                    <a:pt x="403" y="681"/>
                  </a:lnTo>
                  <a:lnTo>
                    <a:pt x="418" y="665"/>
                  </a:lnTo>
                  <a:lnTo>
                    <a:pt x="418" y="665"/>
                  </a:lnTo>
                  <a:lnTo>
                    <a:pt x="417" y="674"/>
                  </a:lnTo>
                  <a:lnTo>
                    <a:pt x="414" y="681"/>
                  </a:lnTo>
                  <a:lnTo>
                    <a:pt x="414" y="681"/>
                  </a:lnTo>
                  <a:lnTo>
                    <a:pt x="403" y="681"/>
                  </a:lnTo>
                  <a:lnTo>
                    <a:pt x="403" y="681"/>
                  </a:lnTo>
                  <a:close/>
                  <a:moveTo>
                    <a:pt x="376" y="679"/>
                  </a:moveTo>
                  <a:lnTo>
                    <a:pt x="376" y="679"/>
                  </a:lnTo>
                  <a:lnTo>
                    <a:pt x="384" y="669"/>
                  </a:lnTo>
                  <a:lnTo>
                    <a:pt x="397" y="653"/>
                  </a:lnTo>
                  <a:lnTo>
                    <a:pt x="404" y="646"/>
                  </a:lnTo>
                  <a:lnTo>
                    <a:pt x="409" y="639"/>
                  </a:lnTo>
                  <a:lnTo>
                    <a:pt x="412" y="633"/>
                  </a:lnTo>
                  <a:lnTo>
                    <a:pt x="412" y="630"/>
                  </a:lnTo>
                  <a:lnTo>
                    <a:pt x="412" y="629"/>
                  </a:lnTo>
                  <a:lnTo>
                    <a:pt x="412" y="629"/>
                  </a:lnTo>
                  <a:lnTo>
                    <a:pt x="411" y="629"/>
                  </a:lnTo>
                  <a:lnTo>
                    <a:pt x="408" y="629"/>
                  </a:lnTo>
                  <a:lnTo>
                    <a:pt x="402" y="633"/>
                  </a:lnTo>
                  <a:lnTo>
                    <a:pt x="384" y="645"/>
                  </a:lnTo>
                  <a:lnTo>
                    <a:pt x="356" y="668"/>
                  </a:lnTo>
                  <a:lnTo>
                    <a:pt x="356" y="668"/>
                  </a:lnTo>
                  <a:lnTo>
                    <a:pt x="355" y="665"/>
                  </a:lnTo>
                  <a:lnTo>
                    <a:pt x="355" y="665"/>
                  </a:lnTo>
                  <a:lnTo>
                    <a:pt x="360" y="658"/>
                  </a:lnTo>
                  <a:lnTo>
                    <a:pt x="365" y="651"/>
                  </a:lnTo>
                  <a:lnTo>
                    <a:pt x="378" y="636"/>
                  </a:lnTo>
                  <a:lnTo>
                    <a:pt x="378" y="636"/>
                  </a:lnTo>
                  <a:lnTo>
                    <a:pt x="392" y="622"/>
                  </a:lnTo>
                  <a:lnTo>
                    <a:pt x="407" y="606"/>
                  </a:lnTo>
                  <a:lnTo>
                    <a:pt x="407" y="606"/>
                  </a:lnTo>
                  <a:lnTo>
                    <a:pt x="414" y="630"/>
                  </a:lnTo>
                  <a:lnTo>
                    <a:pt x="417" y="642"/>
                  </a:lnTo>
                  <a:lnTo>
                    <a:pt x="418" y="653"/>
                  </a:lnTo>
                  <a:lnTo>
                    <a:pt x="418" y="653"/>
                  </a:lnTo>
                  <a:lnTo>
                    <a:pt x="413" y="654"/>
                  </a:lnTo>
                  <a:lnTo>
                    <a:pt x="407" y="656"/>
                  </a:lnTo>
                  <a:lnTo>
                    <a:pt x="396" y="663"/>
                  </a:lnTo>
                  <a:lnTo>
                    <a:pt x="376" y="679"/>
                  </a:lnTo>
                  <a:lnTo>
                    <a:pt x="376" y="679"/>
                  </a:lnTo>
                  <a:close/>
                  <a:moveTo>
                    <a:pt x="377" y="689"/>
                  </a:moveTo>
                  <a:lnTo>
                    <a:pt x="377" y="689"/>
                  </a:lnTo>
                  <a:lnTo>
                    <a:pt x="377" y="689"/>
                  </a:lnTo>
                  <a:lnTo>
                    <a:pt x="377" y="689"/>
                  </a:lnTo>
                  <a:lnTo>
                    <a:pt x="377" y="689"/>
                  </a:lnTo>
                  <a:lnTo>
                    <a:pt x="377" y="689"/>
                  </a:lnTo>
                  <a:lnTo>
                    <a:pt x="377" y="689"/>
                  </a:lnTo>
                  <a:lnTo>
                    <a:pt x="377" y="689"/>
                  </a:lnTo>
                  <a:close/>
                  <a:moveTo>
                    <a:pt x="371" y="670"/>
                  </a:moveTo>
                  <a:lnTo>
                    <a:pt x="371" y="670"/>
                  </a:lnTo>
                  <a:lnTo>
                    <a:pt x="365" y="679"/>
                  </a:lnTo>
                  <a:lnTo>
                    <a:pt x="365" y="679"/>
                  </a:lnTo>
                  <a:lnTo>
                    <a:pt x="364" y="679"/>
                  </a:lnTo>
                  <a:lnTo>
                    <a:pt x="364" y="679"/>
                  </a:lnTo>
                  <a:lnTo>
                    <a:pt x="361" y="676"/>
                  </a:lnTo>
                  <a:lnTo>
                    <a:pt x="361" y="676"/>
                  </a:lnTo>
                  <a:lnTo>
                    <a:pt x="371" y="670"/>
                  </a:lnTo>
                  <a:lnTo>
                    <a:pt x="371" y="670"/>
                  </a:lnTo>
                  <a:close/>
                  <a:moveTo>
                    <a:pt x="350" y="654"/>
                  </a:moveTo>
                  <a:lnTo>
                    <a:pt x="350" y="654"/>
                  </a:lnTo>
                  <a:lnTo>
                    <a:pt x="349" y="656"/>
                  </a:lnTo>
                  <a:lnTo>
                    <a:pt x="349" y="656"/>
                  </a:lnTo>
                  <a:lnTo>
                    <a:pt x="349" y="656"/>
                  </a:lnTo>
                  <a:lnTo>
                    <a:pt x="349" y="656"/>
                  </a:lnTo>
                  <a:lnTo>
                    <a:pt x="350" y="654"/>
                  </a:lnTo>
                  <a:lnTo>
                    <a:pt x="350" y="654"/>
                  </a:lnTo>
                  <a:close/>
                  <a:moveTo>
                    <a:pt x="346" y="686"/>
                  </a:moveTo>
                  <a:lnTo>
                    <a:pt x="346" y="686"/>
                  </a:lnTo>
                  <a:lnTo>
                    <a:pt x="349" y="685"/>
                  </a:lnTo>
                  <a:lnTo>
                    <a:pt x="354" y="681"/>
                  </a:lnTo>
                  <a:lnTo>
                    <a:pt x="354" y="681"/>
                  </a:lnTo>
                  <a:lnTo>
                    <a:pt x="360" y="689"/>
                  </a:lnTo>
                  <a:lnTo>
                    <a:pt x="360" y="689"/>
                  </a:lnTo>
                  <a:lnTo>
                    <a:pt x="359" y="689"/>
                  </a:lnTo>
                  <a:lnTo>
                    <a:pt x="359" y="689"/>
                  </a:lnTo>
                  <a:lnTo>
                    <a:pt x="341" y="691"/>
                  </a:lnTo>
                  <a:lnTo>
                    <a:pt x="341" y="691"/>
                  </a:lnTo>
                  <a:lnTo>
                    <a:pt x="346" y="686"/>
                  </a:lnTo>
                  <a:lnTo>
                    <a:pt x="346" y="686"/>
                  </a:lnTo>
                  <a:close/>
                  <a:moveTo>
                    <a:pt x="331" y="700"/>
                  </a:moveTo>
                  <a:lnTo>
                    <a:pt x="331" y="700"/>
                  </a:lnTo>
                  <a:lnTo>
                    <a:pt x="341" y="701"/>
                  </a:lnTo>
                  <a:lnTo>
                    <a:pt x="352" y="701"/>
                  </a:lnTo>
                  <a:lnTo>
                    <a:pt x="373" y="700"/>
                  </a:lnTo>
                  <a:lnTo>
                    <a:pt x="373" y="700"/>
                  </a:lnTo>
                  <a:lnTo>
                    <a:pt x="377" y="700"/>
                  </a:lnTo>
                  <a:lnTo>
                    <a:pt x="377" y="700"/>
                  </a:lnTo>
                  <a:lnTo>
                    <a:pt x="376" y="704"/>
                  </a:lnTo>
                  <a:lnTo>
                    <a:pt x="376" y="704"/>
                  </a:lnTo>
                  <a:lnTo>
                    <a:pt x="367" y="707"/>
                  </a:lnTo>
                  <a:lnTo>
                    <a:pt x="359" y="712"/>
                  </a:lnTo>
                  <a:lnTo>
                    <a:pt x="339" y="718"/>
                  </a:lnTo>
                  <a:lnTo>
                    <a:pt x="339" y="718"/>
                  </a:lnTo>
                  <a:lnTo>
                    <a:pt x="330" y="719"/>
                  </a:lnTo>
                  <a:lnTo>
                    <a:pt x="314" y="723"/>
                  </a:lnTo>
                  <a:lnTo>
                    <a:pt x="306" y="724"/>
                  </a:lnTo>
                  <a:lnTo>
                    <a:pt x="301" y="728"/>
                  </a:lnTo>
                  <a:lnTo>
                    <a:pt x="299" y="729"/>
                  </a:lnTo>
                  <a:lnTo>
                    <a:pt x="299" y="730"/>
                  </a:lnTo>
                  <a:lnTo>
                    <a:pt x="299" y="732"/>
                  </a:lnTo>
                  <a:lnTo>
                    <a:pt x="300" y="734"/>
                  </a:lnTo>
                  <a:lnTo>
                    <a:pt x="300" y="734"/>
                  </a:lnTo>
                  <a:lnTo>
                    <a:pt x="278" y="733"/>
                  </a:lnTo>
                  <a:lnTo>
                    <a:pt x="278" y="733"/>
                  </a:lnTo>
                  <a:lnTo>
                    <a:pt x="293" y="725"/>
                  </a:lnTo>
                  <a:lnTo>
                    <a:pt x="306" y="718"/>
                  </a:lnTo>
                  <a:lnTo>
                    <a:pt x="319" y="710"/>
                  </a:lnTo>
                  <a:lnTo>
                    <a:pt x="331" y="700"/>
                  </a:lnTo>
                  <a:lnTo>
                    <a:pt x="331" y="700"/>
                  </a:lnTo>
                  <a:close/>
                  <a:moveTo>
                    <a:pt x="368" y="718"/>
                  </a:moveTo>
                  <a:lnTo>
                    <a:pt x="368" y="718"/>
                  </a:lnTo>
                  <a:lnTo>
                    <a:pt x="368" y="719"/>
                  </a:lnTo>
                  <a:lnTo>
                    <a:pt x="368" y="719"/>
                  </a:lnTo>
                  <a:lnTo>
                    <a:pt x="368" y="721"/>
                  </a:lnTo>
                  <a:lnTo>
                    <a:pt x="368" y="721"/>
                  </a:lnTo>
                  <a:lnTo>
                    <a:pt x="365" y="719"/>
                  </a:lnTo>
                  <a:lnTo>
                    <a:pt x="365" y="719"/>
                  </a:lnTo>
                  <a:lnTo>
                    <a:pt x="368" y="718"/>
                  </a:lnTo>
                  <a:lnTo>
                    <a:pt x="368" y="718"/>
                  </a:lnTo>
                  <a:close/>
                  <a:moveTo>
                    <a:pt x="320" y="733"/>
                  </a:moveTo>
                  <a:lnTo>
                    <a:pt x="320" y="733"/>
                  </a:lnTo>
                  <a:lnTo>
                    <a:pt x="341" y="728"/>
                  </a:lnTo>
                  <a:lnTo>
                    <a:pt x="341" y="728"/>
                  </a:lnTo>
                  <a:lnTo>
                    <a:pt x="358" y="728"/>
                  </a:lnTo>
                  <a:lnTo>
                    <a:pt x="358" y="728"/>
                  </a:lnTo>
                  <a:lnTo>
                    <a:pt x="339" y="732"/>
                  </a:lnTo>
                  <a:lnTo>
                    <a:pt x="320" y="733"/>
                  </a:lnTo>
                  <a:lnTo>
                    <a:pt x="320" y="733"/>
                  </a:lnTo>
                  <a:close/>
                  <a:moveTo>
                    <a:pt x="338" y="741"/>
                  </a:moveTo>
                  <a:lnTo>
                    <a:pt x="338" y="741"/>
                  </a:lnTo>
                  <a:lnTo>
                    <a:pt x="335" y="742"/>
                  </a:lnTo>
                  <a:lnTo>
                    <a:pt x="335" y="742"/>
                  </a:lnTo>
                  <a:lnTo>
                    <a:pt x="335" y="741"/>
                  </a:lnTo>
                  <a:lnTo>
                    <a:pt x="335" y="741"/>
                  </a:lnTo>
                  <a:lnTo>
                    <a:pt x="338" y="741"/>
                  </a:lnTo>
                  <a:lnTo>
                    <a:pt x="338" y="741"/>
                  </a:lnTo>
                  <a:close/>
                  <a:moveTo>
                    <a:pt x="214" y="794"/>
                  </a:moveTo>
                  <a:lnTo>
                    <a:pt x="214" y="794"/>
                  </a:lnTo>
                  <a:lnTo>
                    <a:pt x="234" y="791"/>
                  </a:lnTo>
                  <a:lnTo>
                    <a:pt x="234" y="791"/>
                  </a:lnTo>
                  <a:lnTo>
                    <a:pt x="213" y="804"/>
                  </a:lnTo>
                  <a:lnTo>
                    <a:pt x="193" y="818"/>
                  </a:lnTo>
                  <a:lnTo>
                    <a:pt x="193" y="818"/>
                  </a:lnTo>
                  <a:lnTo>
                    <a:pt x="190" y="817"/>
                  </a:lnTo>
                  <a:lnTo>
                    <a:pt x="188" y="817"/>
                  </a:lnTo>
                  <a:lnTo>
                    <a:pt x="182" y="817"/>
                  </a:lnTo>
                  <a:lnTo>
                    <a:pt x="163" y="823"/>
                  </a:lnTo>
                  <a:lnTo>
                    <a:pt x="131" y="834"/>
                  </a:lnTo>
                  <a:lnTo>
                    <a:pt x="131" y="834"/>
                  </a:lnTo>
                  <a:lnTo>
                    <a:pt x="146" y="827"/>
                  </a:lnTo>
                  <a:lnTo>
                    <a:pt x="161" y="819"/>
                  </a:lnTo>
                  <a:lnTo>
                    <a:pt x="193" y="809"/>
                  </a:lnTo>
                  <a:lnTo>
                    <a:pt x="193" y="809"/>
                  </a:lnTo>
                  <a:lnTo>
                    <a:pt x="199" y="807"/>
                  </a:lnTo>
                  <a:lnTo>
                    <a:pt x="208" y="805"/>
                  </a:lnTo>
                  <a:lnTo>
                    <a:pt x="213" y="803"/>
                  </a:lnTo>
                  <a:lnTo>
                    <a:pt x="216" y="800"/>
                  </a:lnTo>
                  <a:lnTo>
                    <a:pt x="217" y="798"/>
                  </a:lnTo>
                  <a:lnTo>
                    <a:pt x="214" y="794"/>
                  </a:lnTo>
                  <a:lnTo>
                    <a:pt x="214" y="794"/>
                  </a:lnTo>
                  <a:close/>
                  <a:moveTo>
                    <a:pt x="189" y="787"/>
                  </a:moveTo>
                  <a:lnTo>
                    <a:pt x="189" y="787"/>
                  </a:lnTo>
                  <a:lnTo>
                    <a:pt x="206" y="782"/>
                  </a:lnTo>
                  <a:lnTo>
                    <a:pt x="234" y="776"/>
                  </a:lnTo>
                  <a:lnTo>
                    <a:pt x="247" y="772"/>
                  </a:lnTo>
                  <a:lnTo>
                    <a:pt x="259" y="769"/>
                  </a:lnTo>
                  <a:lnTo>
                    <a:pt x="267" y="765"/>
                  </a:lnTo>
                  <a:lnTo>
                    <a:pt x="270" y="763"/>
                  </a:lnTo>
                  <a:lnTo>
                    <a:pt x="271" y="760"/>
                  </a:lnTo>
                  <a:lnTo>
                    <a:pt x="271" y="760"/>
                  </a:lnTo>
                  <a:lnTo>
                    <a:pt x="287" y="758"/>
                  </a:lnTo>
                  <a:lnTo>
                    <a:pt x="302" y="754"/>
                  </a:lnTo>
                  <a:lnTo>
                    <a:pt x="302" y="754"/>
                  </a:lnTo>
                  <a:lnTo>
                    <a:pt x="305" y="754"/>
                  </a:lnTo>
                  <a:lnTo>
                    <a:pt x="306" y="752"/>
                  </a:lnTo>
                  <a:lnTo>
                    <a:pt x="306" y="750"/>
                  </a:lnTo>
                  <a:lnTo>
                    <a:pt x="305" y="747"/>
                  </a:lnTo>
                  <a:lnTo>
                    <a:pt x="305" y="747"/>
                  </a:lnTo>
                  <a:lnTo>
                    <a:pt x="311" y="746"/>
                  </a:lnTo>
                  <a:lnTo>
                    <a:pt x="311" y="746"/>
                  </a:lnTo>
                  <a:lnTo>
                    <a:pt x="324" y="746"/>
                  </a:lnTo>
                  <a:lnTo>
                    <a:pt x="324" y="746"/>
                  </a:lnTo>
                  <a:lnTo>
                    <a:pt x="306" y="753"/>
                  </a:lnTo>
                  <a:lnTo>
                    <a:pt x="288" y="762"/>
                  </a:lnTo>
                  <a:lnTo>
                    <a:pt x="254" y="780"/>
                  </a:lnTo>
                  <a:lnTo>
                    <a:pt x="254" y="780"/>
                  </a:lnTo>
                  <a:lnTo>
                    <a:pt x="252" y="778"/>
                  </a:lnTo>
                  <a:lnTo>
                    <a:pt x="249" y="777"/>
                  </a:lnTo>
                  <a:lnTo>
                    <a:pt x="242" y="776"/>
                  </a:lnTo>
                  <a:lnTo>
                    <a:pt x="232" y="776"/>
                  </a:lnTo>
                  <a:lnTo>
                    <a:pt x="223" y="778"/>
                  </a:lnTo>
                  <a:lnTo>
                    <a:pt x="202" y="783"/>
                  </a:lnTo>
                  <a:lnTo>
                    <a:pt x="189" y="787"/>
                  </a:lnTo>
                  <a:lnTo>
                    <a:pt x="189" y="787"/>
                  </a:lnTo>
                  <a:close/>
                  <a:moveTo>
                    <a:pt x="248" y="747"/>
                  </a:moveTo>
                  <a:lnTo>
                    <a:pt x="248" y="747"/>
                  </a:lnTo>
                  <a:lnTo>
                    <a:pt x="264" y="740"/>
                  </a:lnTo>
                  <a:lnTo>
                    <a:pt x="264" y="740"/>
                  </a:lnTo>
                  <a:lnTo>
                    <a:pt x="268" y="742"/>
                  </a:lnTo>
                  <a:lnTo>
                    <a:pt x="276" y="744"/>
                  </a:lnTo>
                  <a:lnTo>
                    <a:pt x="276" y="744"/>
                  </a:lnTo>
                  <a:lnTo>
                    <a:pt x="259" y="747"/>
                  </a:lnTo>
                  <a:lnTo>
                    <a:pt x="243" y="748"/>
                  </a:lnTo>
                  <a:lnTo>
                    <a:pt x="243" y="748"/>
                  </a:lnTo>
                  <a:lnTo>
                    <a:pt x="248" y="747"/>
                  </a:lnTo>
                  <a:lnTo>
                    <a:pt x="248" y="747"/>
                  </a:lnTo>
                  <a:close/>
                  <a:moveTo>
                    <a:pt x="231" y="754"/>
                  </a:moveTo>
                  <a:lnTo>
                    <a:pt x="231" y="754"/>
                  </a:lnTo>
                  <a:lnTo>
                    <a:pt x="231" y="756"/>
                  </a:lnTo>
                  <a:lnTo>
                    <a:pt x="231" y="756"/>
                  </a:lnTo>
                  <a:lnTo>
                    <a:pt x="225" y="757"/>
                  </a:lnTo>
                  <a:lnTo>
                    <a:pt x="225" y="757"/>
                  </a:lnTo>
                  <a:lnTo>
                    <a:pt x="231" y="754"/>
                  </a:lnTo>
                  <a:lnTo>
                    <a:pt x="231" y="754"/>
                  </a:lnTo>
                  <a:close/>
                  <a:moveTo>
                    <a:pt x="193" y="774"/>
                  </a:moveTo>
                  <a:lnTo>
                    <a:pt x="193" y="774"/>
                  </a:lnTo>
                  <a:lnTo>
                    <a:pt x="193" y="775"/>
                  </a:lnTo>
                  <a:lnTo>
                    <a:pt x="193" y="775"/>
                  </a:lnTo>
                  <a:lnTo>
                    <a:pt x="187" y="777"/>
                  </a:lnTo>
                  <a:lnTo>
                    <a:pt x="187" y="777"/>
                  </a:lnTo>
                  <a:lnTo>
                    <a:pt x="193" y="774"/>
                  </a:lnTo>
                  <a:lnTo>
                    <a:pt x="193" y="774"/>
                  </a:lnTo>
                  <a:close/>
                  <a:moveTo>
                    <a:pt x="160" y="795"/>
                  </a:moveTo>
                  <a:lnTo>
                    <a:pt x="160" y="795"/>
                  </a:lnTo>
                  <a:lnTo>
                    <a:pt x="161" y="798"/>
                  </a:lnTo>
                  <a:lnTo>
                    <a:pt x="161" y="798"/>
                  </a:lnTo>
                  <a:lnTo>
                    <a:pt x="155" y="800"/>
                  </a:lnTo>
                  <a:lnTo>
                    <a:pt x="147" y="805"/>
                  </a:lnTo>
                  <a:lnTo>
                    <a:pt x="147" y="805"/>
                  </a:lnTo>
                  <a:lnTo>
                    <a:pt x="160" y="795"/>
                  </a:lnTo>
                  <a:lnTo>
                    <a:pt x="160" y="795"/>
                  </a:lnTo>
                  <a:close/>
                  <a:moveTo>
                    <a:pt x="101" y="845"/>
                  </a:moveTo>
                  <a:lnTo>
                    <a:pt x="101" y="845"/>
                  </a:lnTo>
                  <a:lnTo>
                    <a:pt x="120" y="828"/>
                  </a:lnTo>
                  <a:lnTo>
                    <a:pt x="141" y="810"/>
                  </a:lnTo>
                  <a:lnTo>
                    <a:pt x="141" y="810"/>
                  </a:lnTo>
                  <a:lnTo>
                    <a:pt x="137" y="815"/>
                  </a:lnTo>
                  <a:lnTo>
                    <a:pt x="137" y="817"/>
                  </a:lnTo>
                  <a:lnTo>
                    <a:pt x="137" y="819"/>
                  </a:lnTo>
                  <a:lnTo>
                    <a:pt x="137" y="819"/>
                  </a:lnTo>
                  <a:lnTo>
                    <a:pt x="130" y="824"/>
                  </a:lnTo>
                  <a:lnTo>
                    <a:pt x="118" y="833"/>
                  </a:lnTo>
                  <a:lnTo>
                    <a:pt x="112" y="837"/>
                  </a:lnTo>
                  <a:lnTo>
                    <a:pt x="108" y="841"/>
                  </a:lnTo>
                  <a:lnTo>
                    <a:pt x="108" y="844"/>
                  </a:lnTo>
                  <a:lnTo>
                    <a:pt x="108" y="845"/>
                  </a:lnTo>
                  <a:lnTo>
                    <a:pt x="110" y="847"/>
                  </a:lnTo>
                  <a:lnTo>
                    <a:pt x="112" y="847"/>
                  </a:lnTo>
                  <a:lnTo>
                    <a:pt x="112" y="847"/>
                  </a:lnTo>
                  <a:lnTo>
                    <a:pt x="87" y="858"/>
                  </a:lnTo>
                  <a:lnTo>
                    <a:pt x="87" y="858"/>
                  </a:lnTo>
                  <a:lnTo>
                    <a:pt x="101" y="845"/>
                  </a:lnTo>
                  <a:lnTo>
                    <a:pt x="101" y="845"/>
                  </a:lnTo>
                  <a:close/>
                  <a:moveTo>
                    <a:pt x="71" y="874"/>
                  </a:moveTo>
                  <a:lnTo>
                    <a:pt x="71" y="874"/>
                  </a:lnTo>
                  <a:lnTo>
                    <a:pt x="76" y="875"/>
                  </a:lnTo>
                  <a:lnTo>
                    <a:pt x="83" y="874"/>
                  </a:lnTo>
                  <a:lnTo>
                    <a:pt x="95" y="870"/>
                  </a:lnTo>
                  <a:lnTo>
                    <a:pt x="95" y="870"/>
                  </a:lnTo>
                  <a:lnTo>
                    <a:pt x="81" y="880"/>
                  </a:lnTo>
                  <a:lnTo>
                    <a:pt x="67" y="888"/>
                  </a:lnTo>
                  <a:lnTo>
                    <a:pt x="41" y="909"/>
                  </a:lnTo>
                  <a:lnTo>
                    <a:pt x="41" y="909"/>
                  </a:lnTo>
                  <a:lnTo>
                    <a:pt x="55" y="890"/>
                  </a:lnTo>
                  <a:lnTo>
                    <a:pt x="71" y="874"/>
                  </a:lnTo>
                  <a:lnTo>
                    <a:pt x="71" y="874"/>
                  </a:lnTo>
                  <a:close/>
                  <a:moveTo>
                    <a:pt x="28" y="931"/>
                  </a:moveTo>
                  <a:lnTo>
                    <a:pt x="28" y="931"/>
                  </a:lnTo>
                  <a:lnTo>
                    <a:pt x="35" y="930"/>
                  </a:lnTo>
                  <a:lnTo>
                    <a:pt x="41" y="928"/>
                  </a:lnTo>
                  <a:lnTo>
                    <a:pt x="41" y="928"/>
                  </a:lnTo>
                  <a:lnTo>
                    <a:pt x="25" y="939"/>
                  </a:lnTo>
                  <a:lnTo>
                    <a:pt x="25" y="939"/>
                  </a:lnTo>
                  <a:lnTo>
                    <a:pt x="28" y="931"/>
                  </a:lnTo>
                  <a:lnTo>
                    <a:pt x="28" y="931"/>
                  </a:lnTo>
                  <a:close/>
                  <a:moveTo>
                    <a:pt x="18" y="960"/>
                  </a:moveTo>
                  <a:lnTo>
                    <a:pt x="18" y="960"/>
                  </a:lnTo>
                  <a:lnTo>
                    <a:pt x="18" y="958"/>
                  </a:lnTo>
                  <a:lnTo>
                    <a:pt x="18" y="958"/>
                  </a:lnTo>
                  <a:lnTo>
                    <a:pt x="29" y="953"/>
                  </a:lnTo>
                  <a:lnTo>
                    <a:pt x="40" y="948"/>
                  </a:lnTo>
                  <a:lnTo>
                    <a:pt x="40" y="948"/>
                  </a:lnTo>
                  <a:lnTo>
                    <a:pt x="28" y="959"/>
                  </a:lnTo>
                  <a:lnTo>
                    <a:pt x="16" y="971"/>
                  </a:lnTo>
                  <a:lnTo>
                    <a:pt x="16" y="971"/>
                  </a:lnTo>
                  <a:lnTo>
                    <a:pt x="18" y="960"/>
                  </a:lnTo>
                  <a:lnTo>
                    <a:pt x="18" y="960"/>
                  </a:lnTo>
                  <a:close/>
                  <a:moveTo>
                    <a:pt x="13" y="1006"/>
                  </a:moveTo>
                  <a:lnTo>
                    <a:pt x="13" y="1006"/>
                  </a:lnTo>
                  <a:lnTo>
                    <a:pt x="17" y="1004"/>
                  </a:lnTo>
                  <a:lnTo>
                    <a:pt x="17" y="1004"/>
                  </a:lnTo>
                  <a:lnTo>
                    <a:pt x="13" y="1011"/>
                  </a:lnTo>
                  <a:lnTo>
                    <a:pt x="13" y="1011"/>
                  </a:lnTo>
                  <a:lnTo>
                    <a:pt x="13" y="1006"/>
                  </a:lnTo>
                  <a:lnTo>
                    <a:pt x="13" y="1006"/>
                  </a:lnTo>
                  <a:close/>
                  <a:moveTo>
                    <a:pt x="28" y="1057"/>
                  </a:moveTo>
                  <a:lnTo>
                    <a:pt x="28" y="1057"/>
                  </a:lnTo>
                  <a:lnTo>
                    <a:pt x="19" y="1057"/>
                  </a:lnTo>
                  <a:lnTo>
                    <a:pt x="19" y="1057"/>
                  </a:lnTo>
                  <a:lnTo>
                    <a:pt x="17" y="1049"/>
                  </a:lnTo>
                  <a:lnTo>
                    <a:pt x="16" y="1040"/>
                  </a:lnTo>
                  <a:lnTo>
                    <a:pt x="16" y="1040"/>
                  </a:lnTo>
                  <a:lnTo>
                    <a:pt x="25" y="1030"/>
                  </a:lnTo>
                  <a:lnTo>
                    <a:pt x="25" y="1030"/>
                  </a:lnTo>
                  <a:lnTo>
                    <a:pt x="23" y="1036"/>
                  </a:lnTo>
                  <a:lnTo>
                    <a:pt x="23" y="1042"/>
                  </a:lnTo>
                  <a:lnTo>
                    <a:pt x="23" y="1045"/>
                  </a:lnTo>
                  <a:lnTo>
                    <a:pt x="24" y="1046"/>
                  </a:lnTo>
                  <a:lnTo>
                    <a:pt x="27" y="1046"/>
                  </a:lnTo>
                  <a:lnTo>
                    <a:pt x="31" y="1046"/>
                  </a:lnTo>
                  <a:lnTo>
                    <a:pt x="31" y="1046"/>
                  </a:lnTo>
                  <a:lnTo>
                    <a:pt x="28" y="1057"/>
                  </a:lnTo>
                  <a:lnTo>
                    <a:pt x="28" y="1057"/>
                  </a:lnTo>
                  <a:close/>
                  <a:moveTo>
                    <a:pt x="19" y="1022"/>
                  </a:moveTo>
                  <a:lnTo>
                    <a:pt x="19" y="1022"/>
                  </a:lnTo>
                  <a:lnTo>
                    <a:pt x="27" y="1007"/>
                  </a:lnTo>
                  <a:lnTo>
                    <a:pt x="27" y="1007"/>
                  </a:lnTo>
                  <a:lnTo>
                    <a:pt x="29" y="1001"/>
                  </a:lnTo>
                  <a:lnTo>
                    <a:pt x="31" y="993"/>
                  </a:lnTo>
                  <a:lnTo>
                    <a:pt x="33" y="989"/>
                  </a:lnTo>
                  <a:lnTo>
                    <a:pt x="33" y="986"/>
                  </a:lnTo>
                  <a:lnTo>
                    <a:pt x="31" y="983"/>
                  </a:lnTo>
                  <a:lnTo>
                    <a:pt x="28" y="983"/>
                  </a:lnTo>
                  <a:lnTo>
                    <a:pt x="28" y="983"/>
                  </a:lnTo>
                  <a:lnTo>
                    <a:pt x="45" y="964"/>
                  </a:lnTo>
                  <a:lnTo>
                    <a:pt x="54" y="953"/>
                  </a:lnTo>
                  <a:lnTo>
                    <a:pt x="57" y="948"/>
                  </a:lnTo>
                  <a:lnTo>
                    <a:pt x="57" y="946"/>
                  </a:lnTo>
                  <a:lnTo>
                    <a:pt x="57" y="945"/>
                  </a:lnTo>
                  <a:lnTo>
                    <a:pt x="57" y="945"/>
                  </a:lnTo>
                  <a:lnTo>
                    <a:pt x="60" y="940"/>
                  </a:lnTo>
                  <a:lnTo>
                    <a:pt x="67" y="933"/>
                  </a:lnTo>
                  <a:lnTo>
                    <a:pt x="70" y="929"/>
                  </a:lnTo>
                  <a:lnTo>
                    <a:pt x="71" y="925"/>
                  </a:lnTo>
                  <a:lnTo>
                    <a:pt x="71" y="922"/>
                  </a:lnTo>
                  <a:lnTo>
                    <a:pt x="69" y="919"/>
                  </a:lnTo>
                  <a:lnTo>
                    <a:pt x="69" y="919"/>
                  </a:lnTo>
                  <a:lnTo>
                    <a:pt x="76" y="915"/>
                  </a:lnTo>
                  <a:lnTo>
                    <a:pt x="87" y="907"/>
                  </a:lnTo>
                  <a:lnTo>
                    <a:pt x="92" y="903"/>
                  </a:lnTo>
                  <a:lnTo>
                    <a:pt x="95" y="898"/>
                  </a:lnTo>
                  <a:lnTo>
                    <a:pt x="96" y="894"/>
                  </a:lnTo>
                  <a:lnTo>
                    <a:pt x="96" y="892"/>
                  </a:lnTo>
                  <a:lnTo>
                    <a:pt x="95" y="890"/>
                  </a:lnTo>
                  <a:lnTo>
                    <a:pt x="95" y="890"/>
                  </a:lnTo>
                  <a:lnTo>
                    <a:pt x="114" y="878"/>
                  </a:lnTo>
                  <a:lnTo>
                    <a:pt x="119" y="875"/>
                  </a:lnTo>
                  <a:lnTo>
                    <a:pt x="123" y="870"/>
                  </a:lnTo>
                  <a:lnTo>
                    <a:pt x="125" y="866"/>
                  </a:lnTo>
                  <a:lnTo>
                    <a:pt x="126" y="865"/>
                  </a:lnTo>
                  <a:lnTo>
                    <a:pt x="125" y="864"/>
                  </a:lnTo>
                  <a:lnTo>
                    <a:pt x="125" y="864"/>
                  </a:lnTo>
                  <a:lnTo>
                    <a:pt x="132" y="860"/>
                  </a:lnTo>
                  <a:lnTo>
                    <a:pt x="142" y="854"/>
                  </a:lnTo>
                  <a:lnTo>
                    <a:pt x="147" y="852"/>
                  </a:lnTo>
                  <a:lnTo>
                    <a:pt x="151" y="848"/>
                  </a:lnTo>
                  <a:lnTo>
                    <a:pt x="153" y="845"/>
                  </a:lnTo>
                  <a:lnTo>
                    <a:pt x="153" y="844"/>
                  </a:lnTo>
                  <a:lnTo>
                    <a:pt x="152" y="841"/>
                  </a:lnTo>
                  <a:lnTo>
                    <a:pt x="152" y="841"/>
                  </a:lnTo>
                  <a:lnTo>
                    <a:pt x="171" y="834"/>
                  </a:lnTo>
                  <a:lnTo>
                    <a:pt x="171" y="834"/>
                  </a:lnTo>
                  <a:lnTo>
                    <a:pt x="151" y="851"/>
                  </a:lnTo>
                  <a:lnTo>
                    <a:pt x="128" y="869"/>
                  </a:lnTo>
                  <a:lnTo>
                    <a:pt x="107" y="889"/>
                  </a:lnTo>
                  <a:lnTo>
                    <a:pt x="87" y="911"/>
                  </a:lnTo>
                  <a:lnTo>
                    <a:pt x="67" y="934"/>
                  </a:lnTo>
                  <a:lnTo>
                    <a:pt x="60" y="946"/>
                  </a:lnTo>
                  <a:lnTo>
                    <a:pt x="52" y="959"/>
                  </a:lnTo>
                  <a:lnTo>
                    <a:pt x="46" y="971"/>
                  </a:lnTo>
                  <a:lnTo>
                    <a:pt x="40" y="984"/>
                  </a:lnTo>
                  <a:lnTo>
                    <a:pt x="36" y="998"/>
                  </a:lnTo>
                  <a:lnTo>
                    <a:pt x="33" y="1011"/>
                  </a:lnTo>
                  <a:lnTo>
                    <a:pt x="33" y="1011"/>
                  </a:lnTo>
                  <a:lnTo>
                    <a:pt x="27" y="1016"/>
                  </a:lnTo>
                  <a:lnTo>
                    <a:pt x="19" y="1022"/>
                  </a:lnTo>
                  <a:lnTo>
                    <a:pt x="19" y="1022"/>
                  </a:lnTo>
                  <a:close/>
                  <a:moveTo>
                    <a:pt x="438" y="841"/>
                  </a:moveTo>
                  <a:lnTo>
                    <a:pt x="438" y="841"/>
                  </a:lnTo>
                  <a:lnTo>
                    <a:pt x="437" y="836"/>
                  </a:lnTo>
                  <a:lnTo>
                    <a:pt x="437" y="836"/>
                  </a:lnTo>
                  <a:lnTo>
                    <a:pt x="442" y="834"/>
                  </a:lnTo>
                  <a:lnTo>
                    <a:pt x="442" y="834"/>
                  </a:lnTo>
                  <a:lnTo>
                    <a:pt x="438" y="841"/>
                  </a:lnTo>
                  <a:lnTo>
                    <a:pt x="438" y="841"/>
                  </a:lnTo>
                  <a:close/>
                  <a:moveTo>
                    <a:pt x="444" y="848"/>
                  </a:moveTo>
                  <a:lnTo>
                    <a:pt x="444" y="848"/>
                  </a:lnTo>
                  <a:lnTo>
                    <a:pt x="453" y="836"/>
                  </a:lnTo>
                  <a:lnTo>
                    <a:pt x="462" y="823"/>
                  </a:lnTo>
                  <a:lnTo>
                    <a:pt x="462" y="823"/>
                  </a:lnTo>
                  <a:lnTo>
                    <a:pt x="471" y="813"/>
                  </a:lnTo>
                  <a:lnTo>
                    <a:pt x="476" y="807"/>
                  </a:lnTo>
                  <a:lnTo>
                    <a:pt x="477" y="805"/>
                  </a:lnTo>
                  <a:lnTo>
                    <a:pt x="477" y="803"/>
                  </a:lnTo>
                  <a:lnTo>
                    <a:pt x="477" y="803"/>
                  </a:lnTo>
                  <a:lnTo>
                    <a:pt x="484" y="812"/>
                  </a:lnTo>
                  <a:lnTo>
                    <a:pt x="484" y="812"/>
                  </a:lnTo>
                  <a:lnTo>
                    <a:pt x="473" y="825"/>
                  </a:lnTo>
                  <a:lnTo>
                    <a:pt x="463" y="839"/>
                  </a:lnTo>
                  <a:lnTo>
                    <a:pt x="463" y="839"/>
                  </a:lnTo>
                  <a:lnTo>
                    <a:pt x="462" y="836"/>
                  </a:lnTo>
                  <a:lnTo>
                    <a:pt x="460" y="836"/>
                  </a:lnTo>
                  <a:lnTo>
                    <a:pt x="457" y="837"/>
                  </a:lnTo>
                  <a:lnTo>
                    <a:pt x="454" y="839"/>
                  </a:lnTo>
                  <a:lnTo>
                    <a:pt x="444" y="848"/>
                  </a:lnTo>
                  <a:lnTo>
                    <a:pt x="444" y="848"/>
                  </a:lnTo>
                  <a:close/>
                  <a:moveTo>
                    <a:pt x="455" y="792"/>
                  </a:moveTo>
                  <a:lnTo>
                    <a:pt x="456" y="791"/>
                  </a:lnTo>
                  <a:lnTo>
                    <a:pt x="456" y="791"/>
                  </a:lnTo>
                  <a:lnTo>
                    <a:pt x="455" y="792"/>
                  </a:lnTo>
                  <a:lnTo>
                    <a:pt x="455" y="792"/>
                  </a:lnTo>
                  <a:lnTo>
                    <a:pt x="455" y="792"/>
                  </a:lnTo>
                  <a:lnTo>
                    <a:pt x="455" y="792"/>
                  </a:lnTo>
                  <a:close/>
                  <a:moveTo>
                    <a:pt x="466" y="794"/>
                  </a:moveTo>
                  <a:lnTo>
                    <a:pt x="466" y="794"/>
                  </a:lnTo>
                  <a:lnTo>
                    <a:pt x="467" y="793"/>
                  </a:lnTo>
                  <a:lnTo>
                    <a:pt x="467" y="791"/>
                  </a:lnTo>
                  <a:lnTo>
                    <a:pt x="467" y="791"/>
                  </a:lnTo>
                  <a:lnTo>
                    <a:pt x="473" y="798"/>
                  </a:lnTo>
                  <a:lnTo>
                    <a:pt x="473" y="798"/>
                  </a:lnTo>
                  <a:lnTo>
                    <a:pt x="471" y="798"/>
                  </a:lnTo>
                  <a:lnTo>
                    <a:pt x="468" y="799"/>
                  </a:lnTo>
                  <a:lnTo>
                    <a:pt x="463" y="803"/>
                  </a:lnTo>
                  <a:lnTo>
                    <a:pt x="456" y="811"/>
                  </a:lnTo>
                  <a:lnTo>
                    <a:pt x="456" y="811"/>
                  </a:lnTo>
                  <a:lnTo>
                    <a:pt x="462" y="803"/>
                  </a:lnTo>
                  <a:lnTo>
                    <a:pt x="466" y="794"/>
                  </a:lnTo>
                  <a:lnTo>
                    <a:pt x="466" y="794"/>
                  </a:lnTo>
                  <a:close/>
                  <a:moveTo>
                    <a:pt x="462" y="788"/>
                  </a:moveTo>
                  <a:lnTo>
                    <a:pt x="463" y="788"/>
                  </a:lnTo>
                  <a:lnTo>
                    <a:pt x="463" y="788"/>
                  </a:lnTo>
                  <a:lnTo>
                    <a:pt x="463" y="788"/>
                  </a:lnTo>
                  <a:lnTo>
                    <a:pt x="463" y="788"/>
                  </a:lnTo>
                  <a:lnTo>
                    <a:pt x="462" y="788"/>
                  </a:lnTo>
                  <a:lnTo>
                    <a:pt x="462" y="788"/>
                  </a:lnTo>
                  <a:close/>
                  <a:moveTo>
                    <a:pt x="489" y="822"/>
                  </a:moveTo>
                  <a:lnTo>
                    <a:pt x="489" y="822"/>
                  </a:lnTo>
                  <a:lnTo>
                    <a:pt x="494" y="829"/>
                  </a:lnTo>
                  <a:lnTo>
                    <a:pt x="494" y="829"/>
                  </a:lnTo>
                  <a:lnTo>
                    <a:pt x="483" y="844"/>
                  </a:lnTo>
                  <a:lnTo>
                    <a:pt x="483" y="844"/>
                  </a:lnTo>
                  <a:lnTo>
                    <a:pt x="480" y="842"/>
                  </a:lnTo>
                  <a:lnTo>
                    <a:pt x="478" y="842"/>
                  </a:lnTo>
                  <a:lnTo>
                    <a:pt x="476" y="844"/>
                  </a:lnTo>
                  <a:lnTo>
                    <a:pt x="473" y="846"/>
                  </a:lnTo>
                  <a:lnTo>
                    <a:pt x="465" y="854"/>
                  </a:lnTo>
                  <a:lnTo>
                    <a:pt x="465" y="854"/>
                  </a:lnTo>
                  <a:lnTo>
                    <a:pt x="477" y="837"/>
                  </a:lnTo>
                  <a:lnTo>
                    <a:pt x="489" y="822"/>
                  </a:lnTo>
                  <a:lnTo>
                    <a:pt x="489" y="822"/>
                  </a:lnTo>
                  <a:close/>
                  <a:moveTo>
                    <a:pt x="450" y="863"/>
                  </a:moveTo>
                  <a:lnTo>
                    <a:pt x="450" y="863"/>
                  </a:lnTo>
                  <a:lnTo>
                    <a:pt x="448" y="858"/>
                  </a:lnTo>
                  <a:lnTo>
                    <a:pt x="448" y="858"/>
                  </a:lnTo>
                  <a:lnTo>
                    <a:pt x="456" y="852"/>
                  </a:lnTo>
                  <a:lnTo>
                    <a:pt x="456" y="852"/>
                  </a:lnTo>
                  <a:lnTo>
                    <a:pt x="450" y="863"/>
                  </a:lnTo>
                  <a:lnTo>
                    <a:pt x="450" y="863"/>
                  </a:lnTo>
                  <a:close/>
                  <a:moveTo>
                    <a:pt x="457" y="872"/>
                  </a:moveTo>
                  <a:lnTo>
                    <a:pt x="457" y="872"/>
                  </a:lnTo>
                  <a:lnTo>
                    <a:pt x="467" y="865"/>
                  </a:lnTo>
                  <a:lnTo>
                    <a:pt x="467" y="865"/>
                  </a:lnTo>
                  <a:lnTo>
                    <a:pt x="465" y="871"/>
                  </a:lnTo>
                  <a:lnTo>
                    <a:pt x="462" y="878"/>
                  </a:lnTo>
                  <a:lnTo>
                    <a:pt x="462" y="878"/>
                  </a:lnTo>
                  <a:lnTo>
                    <a:pt x="457" y="872"/>
                  </a:lnTo>
                  <a:lnTo>
                    <a:pt x="457" y="872"/>
                  </a:lnTo>
                  <a:close/>
                  <a:moveTo>
                    <a:pt x="472" y="892"/>
                  </a:moveTo>
                  <a:lnTo>
                    <a:pt x="472" y="892"/>
                  </a:lnTo>
                  <a:lnTo>
                    <a:pt x="467" y="886"/>
                  </a:lnTo>
                  <a:lnTo>
                    <a:pt x="467" y="886"/>
                  </a:lnTo>
                  <a:lnTo>
                    <a:pt x="468" y="884"/>
                  </a:lnTo>
                  <a:lnTo>
                    <a:pt x="468" y="884"/>
                  </a:lnTo>
                  <a:lnTo>
                    <a:pt x="477" y="880"/>
                  </a:lnTo>
                  <a:lnTo>
                    <a:pt x="477" y="880"/>
                  </a:lnTo>
                  <a:lnTo>
                    <a:pt x="474" y="886"/>
                  </a:lnTo>
                  <a:lnTo>
                    <a:pt x="472" y="892"/>
                  </a:lnTo>
                  <a:lnTo>
                    <a:pt x="472" y="892"/>
                  </a:lnTo>
                  <a:close/>
                  <a:moveTo>
                    <a:pt x="490" y="850"/>
                  </a:moveTo>
                  <a:lnTo>
                    <a:pt x="490" y="850"/>
                  </a:lnTo>
                  <a:lnTo>
                    <a:pt x="498" y="839"/>
                  </a:lnTo>
                  <a:lnTo>
                    <a:pt x="498" y="839"/>
                  </a:lnTo>
                  <a:lnTo>
                    <a:pt x="502" y="846"/>
                  </a:lnTo>
                  <a:lnTo>
                    <a:pt x="502" y="846"/>
                  </a:lnTo>
                  <a:lnTo>
                    <a:pt x="490" y="857"/>
                  </a:lnTo>
                  <a:lnTo>
                    <a:pt x="478" y="868"/>
                  </a:lnTo>
                  <a:lnTo>
                    <a:pt x="478" y="868"/>
                  </a:lnTo>
                  <a:lnTo>
                    <a:pt x="484" y="858"/>
                  </a:lnTo>
                  <a:lnTo>
                    <a:pt x="490" y="850"/>
                  </a:lnTo>
                  <a:lnTo>
                    <a:pt x="490" y="850"/>
                  </a:lnTo>
                  <a:close/>
                  <a:moveTo>
                    <a:pt x="563" y="983"/>
                  </a:moveTo>
                  <a:lnTo>
                    <a:pt x="563" y="983"/>
                  </a:lnTo>
                  <a:lnTo>
                    <a:pt x="551" y="992"/>
                  </a:lnTo>
                  <a:lnTo>
                    <a:pt x="538" y="998"/>
                  </a:lnTo>
                  <a:lnTo>
                    <a:pt x="538" y="998"/>
                  </a:lnTo>
                  <a:lnTo>
                    <a:pt x="545" y="988"/>
                  </a:lnTo>
                  <a:lnTo>
                    <a:pt x="555" y="980"/>
                  </a:lnTo>
                  <a:lnTo>
                    <a:pt x="573" y="964"/>
                  </a:lnTo>
                  <a:lnTo>
                    <a:pt x="573" y="964"/>
                  </a:lnTo>
                  <a:lnTo>
                    <a:pt x="583" y="970"/>
                  </a:lnTo>
                  <a:lnTo>
                    <a:pt x="583" y="970"/>
                  </a:lnTo>
                  <a:lnTo>
                    <a:pt x="574" y="976"/>
                  </a:lnTo>
                  <a:lnTo>
                    <a:pt x="563" y="983"/>
                  </a:lnTo>
                  <a:lnTo>
                    <a:pt x="563" y="983"/>
                  </a:lnTo>
                  <a:close/>
                  <a:moveTo>
                    <a:pt x="591" y="974"/>
                  </a:moveTo>
                  <a:lnTo>
                    <a:pt x="591" y="974"/>
                  </a:lnTo>
                  <a:lnTo>
                    <a:pt x="603" y="977"/>
                  </a:lnTo>
                  <a:lnTo>
                    <a:pt x="603" y="977"/>
                  </a:lnTo>
                  <a:lnTo>
                    <a:pt x="580" y="994"/>
                  </a:lnTo>
                  <a:lnTo>
                    <a:pt x="567" y="1001"/>
                  </a:lnTo>
                  <a:lnTo>
                    <a:pt x="555" y="1006"/>
                  </a:lnTo>
                  <a:lnTo>
                    <a:pt x="555" y="1006"/>
                  </a:lnTo>
                  <a:lnTo>
                    <a:pt x="569" y="992"/>
                  </a:lnTo>
                  <a:lnTo>
                    <a:pt x="569" y="992"/>
                  </a:lnTo>
                  <a:lnTo>
                    <a:pt x="581" y="983"/>
                  </a:lnTo>
                  <a:lnTo>
                    <a:pt x="587" y="978"/>
                  </a:lnTo>
                  <a:lnTo>
                    <a:pt x="590" y="976"/>
                  </a:lnTo>
                  <a:lnTo>
                    <a:pt x="591" y="974"/>
                  </a:lnTo>
                  <a:lnTo>
                    <a:pt x="591" y="974"/>
                  </a:lnTo>
                  <a:close/>
                  <a:moveTo>
                    <a:pt x="536" y="980"/>
                  </a:moveTo>
                  <a:lnTo>
                    <a:pt x="536" y="980"/>
                  </a:lnTo>
                  <a:lnTo>
                    <a:pt x="548" y="969"/>
                  </a:lnTo>
                  <a:lnTo>
                    <a:pt x="561" y="958"/>
                  </a:lnTo>
                  <a:lnTo>
                    <a:pt x="561" y="958"/>
                  </a:lnTo>
                  <a:lnTo>
                    <a:pt x="563" y="957"/>
                  </a:lnTo>
                  <a:lnTo>
                    <a:pt x="563" y="957"/>
                  </a:lnTo>
                  <a:lnTo>
                    <a:pt x="565" y="958"/>
                  </a:lnTo>
                  <a:lnTo>
                    <a:pt x="565" y="958"/>
                  </a:lnTo>
                  <a:lnTo>
                    <a:pt x="550" y="969"/>
                  </a:lnTo>
                  <a:lnTo>
                    <a:pt x="536" y="980"/>
                  </a:lnTo>
                  <a:lnTo>
                    <a:pt x="536" y="980"/>
                  </a:lnTo>
                  <a:close/>
                  <a:moveTo>
                    <a:pt x="521" y="970"/>
                  </a:moveTo>
                  <a:lnTo>
                    <a:pt x="521" y="970"/>
                  </a:lnTo>
                  <a:lnTo>
                    <a:pt x="527" y="963"/>
                  </a:lnTo>
                  <a:lnTo>
                    <a:pt x="533" y="954"/>
                  </a:lnTo>
                  <a:lnTo>
                    <a:pt x="548" y="940"/>
                  </a:lnTo>
                  <a:lnTo>
                    <a:pt x="548" y="940"/>
                  </a:lnTo>
                  <a:lnTo>
                    <a:pt x="556" y="949"/>
                  </a:lnTo>
                  <a:lnTo>
                    <a:pt x="556" y="949"/>
                  </a:lnTo>
                  <a:lnTo>
                    <a:pt x="539" y="960"/>
                  </a:lnTo>
                  <a:lnTo>
                    <a:pt x="521" y="970"/>
                  </a:lnTo>
                  <a:lnTo>
                    <a:pt x="521" y="970"/>
                  </a:lnTo>
                  <a:close/>
                  <a:moveTo>
                    <a:pt x="522" y="947"/>
                  </a:moveTo>
                  <a:lnTo>
                    <a:pt x="522" y="947"/>
                  </a:lnTo>
                  <a:lnTo>
                    <a:pt x="528" y="940"/>
                  </a:lnTo>
                  <a:lnTo>
                    <a:pt x="528" y="940"/>
                  </a:lnTo>
                  <a:lnTo>
                    <a:pt x="534" y="934"/>
                  </a:lnTo>
                  <a:lnTo>
                    <a:pt x="538" y="927"/>
                  </a:lnTo>
                  <a:lnTo>
                    <a:pt x="538" y="927"/>
                  </a:lnTo>
                  <a:lnTo>
                    <a:pt x="543" y="933"/>
                  </a:lnTo>
                  <a:lnTo>
                    <a:pt x="543" y="933"/>
                  </a:lnTo>
                  <a:lnTo>
                    <a:pt x="522" y="947"/>
                  </a:lnTo>
                  <a:lnTo>
                    <a:pt x="522" y="947"/>
                  </a:lnTo>
                  <a:close/>
                  <a:moveTo>
                    <a:pt x="515" y="934"/>
                  </a:moveTo>
                  <a:lnTo>
                    <a:pt x="515" y="934"/>
                  </a:lnTo>
                  <a:lnTo>
                    <a:pt x="524" y="923"/>
                  </a:lnTo>
                  <a:lnTo>
                    <a:pt x="531" y="913"/>
                  </a:lnTo>
                  <a:lnTo>
                    <a:pt x="531" y="913"/>
                  </a:lnTo>
                  <a:lnTo>
                    <a:pt x="534" y="919"/>
                  </a:lnTo>
                  <a:lnTo>
                    <a:pt x="534" y="919"/>
                  </a:lnTo>
                  <a:lnTo>
                    <a:pt x="532" y="919"/>
                  </a:lnTo>
                  <a:lnTo>
                    <a:pt x="530" y="922"/>
                  </a:lnTo>
                  <a:lnTo>
                    <a:pt x="524" y="925"/>
                  </a:lnTo>
                  <a:lnTo>
                    <a:pt x="515" y="934"/>
                  </a:lnTo>
                  <a:lnTo>
                    <a:pt x="515" y="934"/>
                  </a:lnTo>
                  <a:close/>
                  <a:moveTo>
                    <a:pt x="513" y="911"/>
                  </a:moveTo>
                  <a:lnTo>
                    <a:pt x="513" y="911"/>
                  </a:lnTo>
                  <a:lnTo>
                    <a:pt x="524" y="898"/>
                  </a:lnTo>
                  <a:lnTo>
                    <a:pt x="524" y="898"/>
                  </a:lnTo>
                  <a:lnTo>
                    <a:pt x="525" y="901"/>
                  </a:lnTo>
                  <a:lnTo>
                    <a:pt x="525" y="901"/>
                  </a:lnTo>
                  <a:lnTo>
                    <a:pt x="513" y="911"/>
                  </a:lnTo>
                  <a:lnTo>
                    <a:pt x="513" y="911"/>
                  </a:lnTo>
                  <a:close/>
                  <a:moveTo>
                    <a:pt x="495" y="910"/>
                  </a:moveTo>
                  <a:lnTo>
                    <a:pt x="495" y="910"/>
                  </a:lnTo>
                  <a:lnTo>
                    <a:pt x="501" y="898"/>
                  </a:lnTo>
                  <a:lnTo>
                    <a:pt x="509" y="884"/>
                  </a:lnTo>
                  <a:lnTo>
                    <a:pt x="509" y="884"/>
                  </a:lnTo>
                  <a:lnTo>
                    <a:pt x="514" y="877"/>
                  </a:lnTo>
                  <a:lnTo>
                    <a:pt x="514" y="877"/>
                  </a:lnTo>
                  <a:lnTo>
                    <a:pt x="519" y="888"/>
                  </a:lnTo>
                  <a:lnTo>
                    <a:pt x="519" y="888"/>
                  </a:lnTo>
                  <a:lnTo>
                    <a:pt x="507" y="899"/>
                  </a:lnTo>
                  <a:lnTo>
                    <a:pt x="501" y="905"/>
                  </a:lnTo>
                  <a:lnTo>
                    <a:pt x="495" y="910"/>
                  </a:lnTo>
                  <a:lnTo>
                    <a:pt x="495" y="910"/>
                  </a:lnTo>
                  <a:close/>
                  <a:moveTo>
                    <a:pt x="483" y="890"/>
                  </a:moveTo>
                  <a:lnTo>
                    <a:pt x="483" y="890"/>
                  </a:lnTo>
                  <a:lnTo>
                    <a:pt x="488" y="881"/>
                  </a:lnTo>
                  <a:lnTo>
                    <a:pt x="494" y="872"/>
                  </a:lnTo>
                  <a:lnTo>
                    <a:pt x="506" y="857"/>
                  </a:lnTo>
                  <a:lnTo>
                    <a:pt x="506" y="857"/>
                  </a:lnTo>
                  <a:lnTo>
                    <a:pt x="509" y="864"/>
                  </a:lnTo>
                  <a:lnTo>
                    <a:pt x="509" y="864"/>
                  </a:lnTo>
                  <a:lnTo>
                    <a:pt x="496" y="877"/>
                  </a:lnTo>
                  <a:lnTo>
                    <a:pt x="490" y="884"/>
                  </a:lnTo>
                  <a:lnTo>
                    <a:pt x="483" y="890"/>
                  </a:lnTo>
                  <a:lnTo>
                    <a:pt x="483" y="890"/>
                  </a:lnTo>
                  <a:close/>
                  <a:moveTo>
                    <a:pt x="484" y="911"/>
                  </a:moveTo>
                  <a:lnTo>
                    <a:pt x="484" y="911"/>
                  </a:lnTo>
                  <a:lnTo>
                    <a:pt x="479" y="904"/>
                  </a:lnTo>
                  <a:lnTo>
                    <a:pt x="479" y="904"/>
                  </a:lnTo>
                  <a:lnTo>
                    <a:pt x="491" y="895"/>
                  </a:lnTo>
                  <a:lnTo>
                    <a:pt x="491" y="895"/>
                  </a:lnTo>
                  <a:lnTo>
                    <a:pt x="484" y="911"/>
                  </a:lnTo>
                  <a:lnTo>
                    <a:pt x="484" y="911"/>
                  </a:lnTo>
                  <a:close/>
                  <a:moveTo>
                    <a:pt x="490" y="927"/>
                  </a:moveTo>
                  <a:lnTo>
                    <a:pt x="490" y="927"/>
                  </a:lnTo>
                  <a:lnTo>
                    <a:pt x="489" y="924"/>
                  </a:lnTo>
                  <a:lnTo>
                    <a:pt x="489" y="924"/>
                  </a:lnTo>
                  <a:lnTo>
                    <a:pt x="492" y="922"/>
                  </a:lnTo>
                  <a:lnTo>
                    <a:pt x="492" y="922"/>
                  </a:lnTo>
                  <a:lnTo>
                    <a:pt x="490" y="927"/>
                  </a:lnTo>
                  <a:lnTo>
                    <a:pt x="490" y="927"/>
                  </a:lnTo>
                  <a:close/>
                  <a:moveTo>
                    <a:pt x="494" y="936"/>
                  </a:moveTo>
                  <a:lnTo>
                    <a:pt x="494" y="936"/>
                  </a:lnTo>
                  <a:lnTo>
                    <a:pt x="502" y="931"/>
                  </a:lnTo>
                  <a:lnTo>
                    <a:pt x="510" y="925"/>
                  </a:lnTo>
                  <a:lnTo>
                    <a:pt x="510" y="925"/>
                  </a:lnTo>
                  <a:lnTo>
                    <a:pt x="496" y="943"/>
                  </a:lnTo>
                  <a:lnTo>
                    <a:pt x="496" y="943"/>
                  </a:lnTo>
                  <a:lnTo>
                    <a:pt x="494" y="936"/>
                  </a:lnTo>
                  <a:lnTo>
                    <a:pt x="494" y="936"/>
                  </a:lnTo>
                  <a:close/>
                  <a:moveTo>
                    <a:pt x="500" y="958"/>
                  </a:moveTo>
                  <a:lnTo>
                    <a:pt x="500" y="958"/>
                  </a:lnTo>
                  <a:lnTo>
                    <a:pt x="506" y="954"/>
                  </a:lnTo>
                  <a:lnTo>
                    <a:pt x="506" y="954"/>
                  </a:lnTo>
                  <a:lnTo>
                    <a:pt x="501" y="960"/>
                  </a:lnTo>
                  <a:lnTo>
                    <a:pt x="501" y="960"/>
                  </a:lnTo>
                  <a:lnTo>
                    <a:pt x="500" y="958"/>
                  </a:lnTo>
                  <a:lnTo>
                    <a:pt x="500" y="958"/>
                  </a:lnTo>
                  <a:close/>
                  <a:moveTo>
                    <a:pt x="504" y="969"/>
                  </a:moveTo>
                  <a:lnTo>
                    <a:pt x="504" y="969"/>
                  </a:lnTo>
                  <a:lnTo>
                    <a:pt x="509" y="968"/>
                  </a:lnTo>
                  <a:lnTo>
                    <a:pt x="514" y="964"/>
                  </a:lnTo>
                  <a:lnTo>
                    <a:pt x="514" y="964"/>
                  </a:lnTo>
                  <a:lnTo>
                    <a:pt x="510" y="971"/>
                  </a:lnTo>
                  <a:lnTo>
                    <a:pt x="507" y="977"/>
                  </a:lnTo>
                  <a:lnTo>
                    <a:pt x="507" y="977"/>
                  </a:lnTo>
                  <a:lnTo>
                    <a:pt x="504" y="969"/>
                  </a:lnTo>
                  <a:lnTo>
                    <a:pt x="504" y="969"/>
                  </a:lnTo>
                  <a:close/>
                  <a:moveTo>
                    <a:pt x="514" y="990"/>
                  </a:moveTo>
                  <a:lnTo>
                    <a:pt x="514" y="990"/>
                  </a:lnTo>
                  <a:lnTo>
                    <a:pt x="510" y="986"/>
                  </a:lnTo>
                  <a:lnTo>
                    <a:pt x="510" y="986"/>
                  </a:lnTo>
                  <a:lnTo>
                    <a:pt x="516" y="983"/>
                  </a:lnTo>
                  <a:lnTo>
                    <a:pt x="521" y="981"/>
                  </a:lnTo>
                  <a:lnTo>
                    <a:pt x="521" y="981"/>
                  </a:lnTo>
                  <a:lnTo>
                    <a:pt x="514" y="990"/>
                  </a:lnTo>
                  <a:lnTo>
                    <a:pt x="514" y="990"/>
                  </a:lnTo>
                  <a:close/>
                  <a:moveTo>
                    <a:pt x="524" y="1004"/>
                  </a:moveTo>
                  <a:lnTo>
                    <a:pt x="524" y="1004"/>
                  </a:lnTo>
                  <a:lnTo>
                    <a:pt x="519" y="999"/>
                  </a:lnTo>
                  <a:lnTo>
                    <a:pt x="519" y="999"/>
                  </a:lnTo>
                  <a:lnTo>
                    <a:pt x="528" y="994"/>
                  </a:lnTo>
                  <a:lnTo>
                    <a:pt x="528" y="994"/>
                  </a:lnTo>
                  <a:lnTo>
                    <a:pt x="524" y="1004"/>
                  </a:lnTo>
                  <a:lnTo>
                    <a:pt x="524" y="1004"/>
                  </a:lnTo>
                  <a:close/>
                  <a:moveTo>
                    <a:pt x="538" y="1012"/>
                  </a:moveTo>
                  <a:lnTo>
                    <a:pt x="538" y="1012"/>
                  </a:lnTo>
                  <a:lnTo>
                    <a:pt x="533" y="1010"/>
                  </a:lnTo>
                  <a:lnTo>
                    <a:pt x="533" y="1010"/>
                  </a:lnTo>
                  <a:lnTo>
                    <a:pt x="542" y="1007"/>
                  </a:lnTo>
                  <a:lnTo>
                    <a:pt x="542" y="1007"/>
                  </a:lnTo>
                  <a:lnTo>
                    <a:pt x="539" y="1010"/>
                  </a:lnTo>
                  <a:lnTo>
                    <a:pt x="538" y="1012"/>
                  </a:lnTo>
                  <a:lnTo>
                    <a:pt x="538" y="1012"/>
                  </a:lnTo>
                  <a:close/>
                  <a:moveTo>
                    <a:pt x="561" y="1019"/>
                  </a:moveTo>
                  <a:lnTo>
                    <a:pt x="561" y="1019"/>
                  </a:lnTo>
                  <a:lnTo>
                    <a:pt x="551" y="1017"/>
                  </a:lnTo>
                  <a:lnTo>
                    <a:pt x="551" y="1017"/>
                  </a:lnTo>
                  <a:lnTo>
                    <a:pt x="559" y="1015"/>
                  </a:lnTo>
                  <a:lnTo>
                    <a:pt x="567" y="1012"/>
                  </a:lnTo>
                  <a:lnTo>
                    <a:pt x="567" y="1012"/>
                  </a:lnTo>
                  <a:lnTo>
                    <a:pt x="561" y="1019"/>
                  </a:lnTo>
                  <a:lnTo>
                    <a:pt x="561" y="1019"/>
                  </a:lnTo>
                  <a:close/>
                  <a:moveTo>
                    <a:pt x="593" y="1022"/>
                  </a:moveTo>
                  <a:lnTo>
                    <a:pt x="593" y="1022"/>
                  </a:lnTo>
                  <a:lnTo>
                    <a:pt x="579" y="1021"/>
                  </a:lnTo>
                  <a:lnTo>
                    <a:pt x="579" y="1021"/>
                  </a:lnTo>
                  <a:lnTo>
                    <a:pt x="596" y="1011"/>
                  </a:lnTo>
                  <a:lnTo>
                    <a:pt x="596" y="1011"/>
                  </a:lnTo>
                  <a:lnTo>
                    <a:pt x="593" y="1016"/>
                  </a:lnTo>
                  <a:lnTo>
                    <a:pt x="593" y="1022"/>
                  </a:lnTo>
                  <a:lnTo>
                    <a:pt x="593" y="1022"/>
                  </a:lnTo>
                  <a:close/>
                  <a:moveTo>
                    <a:pt x="584" y="1007"/>
                  </a:moveTo>
                  <a:lnTo>
                    <a:pt x="584" y="1007"/>
                  </a:lnTo>
                  <a:lnTo>
                    <a:pt x="593" y="998"/>
                  </a:lnTo>
                  <a:lnTo>
                    <a:pt x="604" y="988"/>
                  </a:lnTo>
                  <a:lnTo>
                    <a:pt x="604" y="988"/>
                  </a:lnTo>
                  <a:lnTo>
                    <a:pt x="615" y="981"/>
                  </a:lnTo>
                  <a:lnTo>
                    <a:pt x="615" y="981"/>
                  </a:lnTo>
                  <a:lnTo>
                    <a:pt x="620" y="982"/>
                  </a:lnTo>
                  <a:lnTo>
                    <a:pt x="620" y="982"/>
                  </a:lnTo>
                  <a:lnTo>
                    <a:pt x="602" y="995"/>
                  </a:lnTo>
                  <a:lnTo>
                    <a:pt x="584" y="1007"/>
                  </a:lnTo>
                  <a:lnTo>
                    <a:pt x="584" y="1007"/>
                  </a:lnTo>
                  <a:close/>
                  <a:moveTo>
                    <a:pt x="609" y="1022"/>
                  </a:moveTo>
                  <a:lnTo>
                    <a:pt x="609" y="1022"/>
                  </a:lnTo>
                  <a:lnTo>
                    <a:pt x="613" y="1019"/>
                  </a:lnTo>
                  <a:lnTo>
                    <a:pt x="613" y="1019"/>
                  </a:lnTo>
                  <a:lnTo>
                    <a:pt x="613" y="1022"/>
                  </a:lnTo>
                  <a:lnTo>
                    <a:pt x="613" y="1022"/>
                  </a:lnTo>
                  <a:lnTo>
                    <a:pt x="609" y="1022"/>
                  </a:lnTo>
                  <a:lnTo>
                    <a:pt x="609" y="1022"/>
                  </a:lnTo>
                  <a:close/>
                  <a:moveTo>
                    <a:pt x="607" y="1012"/>
                  </a:moveTo>
                  <a:lnTo>
                    <a:pt x="607" y="1012"/>
                  </a:lnTo>
                  <a:lnTo>
                    <a:pt x="612" y="1006"/>
                  </a:lnTo>
                  <a:lnTo>
                    <a:pt x="616" y="1000"/>
                  </a:lnTo>
                  <a:lnTo>
                    <a:pt x="628" y="988"/>
                  </a:lnTo>
                  <a:lnTo>
                    <a:pt x="628" y="988"/>
                  </a:lnTo>
                  <a:lnTo>
                    <a:pt x="633" y="984"/>
                  </a:lnTo>
                  <a:lnTo>
                    <a:pt x="633" y="984"/>
                  </a:lnTo>
                  <a:lnTo>
                    <a:pt x="646" y="986"/>
                  </a:lnTo>
                  <a:lnTo>
                    <a:pt x="646" y="986"/>
                  </a:lnTo>
                  <a:lnTo>
                    <a:pt x="633" y="995"/>
                  </a:lnTo>
                  <a:lnTo>
                    <a:pt x="633" y="995"/>
                  </a:lnTo>
                  <a:lnTo>
                    <a:pt x="620" y="1005"/>
                  </a:lnTo>
                  <a:lnTo>
                    <a:pt x="613" y="1009"/>
                  </a:lnTo>
                  <a:lnTo>
                    <a:pt x="607" y="1012"/>
                  </a:lnTo>
                  <a:lnTo>
                    <a:pt x="607" y="1012"/>
                  </a:lnTo>
                  <a:close/>
                  <a:moveTo>
                    <a:pt x="638" y="1019"/>
                  </a:moveTo>
                  <a:lnTo>
                    <a:pt x="638" y="1019"/>
                  </a:lnTo>
                  <a:lnTo>
                    <a:pt x="631" y="1021"/>
                  </a:lnTo>
                  <a:lnTo>
                    <a:pt x="631" y="1021"/>
                  </a:lnTo>
                  <a:lnTo>
                    <a:pt x="639" y="1016"/>
                  </a:lnTo>
                  <a:lnTo>
                    <a:pt x="639" y="1016"/>
                  </a:lnTo>
                  <a:lnTo>
                    <a:pt x="638" y="1019"/>
                  </a:lnTo>
                  <a:lnTo>
                    <a:pt x="638" y="1019"/>
                  </a:lnTo>
                  <a:close/>
                  <a:moveTo>
                    <a:pt x="634" y="1007"/>
                  </a:moveTo>
                  <a:lnTo>
                    <a:pt x="634" y="1007"/>
                  </a:lnTo>
                  <a:lnTo>
                    <a:pt x="639" y="1004"/>
                  </a:lnTo>
                  <a:lnTo>
                    <a:pt x="639" y="1004"/>
                  </a:lnTo>
                  <a:lnTo>
                    <a:pt x="652" y="993"/>
                  </a:lnTo>
                  <a:lnTo>
                    <a:pt x="652" y="993"/>
                  </a:lnTo>
                  <a:lnTo>
                    <a:pt x="648" y="999"/>
                  </a:lnTo>
                  <a:lnTo>
                    <a:pt x="648" y="999"/>
                  </a:lnTo>
                  <a:lnTo>
                    <a:pt x="634" y="1007"/>
                  </a:lnTo>
                  <a:lnTo>
                    <a:pt x="634" y="1007"/>
                  </a:lnTo>
                  <a:close/>
                  <a:moveTo>
                    <a:pt x="666" y="1017"/>
                  </a:moveTo>
                  <a:lnTo>
                    <a:pt x="666" y="1017"/>
                  </a:lnTo>
                  <a:lnTo>
                    <a:pt x="671" y="1013"/>
                  </a:lnTo>
                  <a:lnTo>
                    <a:pt x="671" y="1013"/>
                  </a:lnTo>
                  <a:lnTo>
                    <a:pt x="672" y="1016"/>
                  </a:lnTo>
                  <a:lnTo>
                    <a:pt x="672" y="1016"/>
                  </a:lnTo>
                  <a:lnTo>
                    <a:pt x="666" y="1017"/>
                  </a:lnTo>
                  <a:lnTo>
                    <a:pt x="666" y="1017"/>
                  </a:lnTo>
                  <a:close/>
                  <a:moveTo>
                    <a:pt x="650" y="1012"/>
                  </a:moveTo>
                  <a:lnTo>
                    <a:pt x="650" y="1012"/>
                  </a:lnTo>
                  <a:lnTo>
                    <a:pt x="654" y="1006"/>
                  </a:lnTo>
                  <a:lnTo>
                    <a:pt x="654" y="1006"/>
                  </a:lnTo>
                  <a:lnTo>
                    <a:pt x="666" y="996"/>
                  </a:lnTo>
                  <a:lnTo>
                    <a:pt x="678" y="987"/>
                  </a:lnTo>
                  <a:lnTo>
                    <a:pt x="678" y="987"/>
                  </a:lnTo>
                  <a:lnTo>
                    <a:pt x="693" y="987"/>
                  </a:lnTo>
                  <a:lnTo>
                    <a:pt x="693" y="987"/>
                  </a:lnTo>
                  <a:lnTo>
                    <a:pt x="686" y="993"/>
                  </a:lnTo>
                  <a:lnTo>
                    <a:pt x="686" y="993"/>
                  </a:lnTo>
                  <a:lnTo>
                    <a:pt x="669" y="1004"/>
                  </a:lnTo>
                  <a:lnTo>
                    <a:pt x="660" y="1009"/>
                  </a:lnTo>
                  <a:lnTo>
                    <a:pt x="650" y="1012"/>
                  </a:lnTo>
                  <a:lnTo>
                    <a:pt x="650" y="1012"/>
                  </a:lnTo>
                  <a:close/>
                  <a:moveTo>
                    <a:pt x="693" y="1000"/>
                  </a:moveTo>
                  <a:lnTo>
                    <a:pt x="693" y="1000"/>
                  </a:lnTo>
                  <a:lnTo>
                    <a:pt x="709" y="987"/>
                  </a:lnTo>
                  <a:lnTo>
                    <a:pt x="709" y="987"/>
                  </a:lnTo>
                  <a:lnTo>
                    <a:pt x="727" y="986"/>
                  </a:lnTo>
                  <a:lnTo>
                    <a:pt x="727" y="986"/>
                  </a:lnTo>
                  <a:lnTo>
                    <a:pt x="708" y="996"/>
                  </a:lnTo>
                  <a:lnTo>
                    <a:pt x="687" y="1005"/>
                  </a:lnTo>
                  <a:lnTo>
                    <a:pt x="687" y="1005"/>
                  </a:lnTo>
                  <a:lnTo>
                    <a:pt x="693" y="1000"/>
                  </a:lnTo>
                  <a:lnTo>
                    <a:pt x="693" y="1000"/>
                  </a:lnTo>
                  <a:close/>
                  <a:moveTo>
                    <a:pt x="701" y="1013"/>
                  </a:moveTo>
                  <a:lnTo>
                    <a:pt x="701" y="1013"/>
                  </a:lnTo>
                  <a:lnTo>
                    <a:pt x="690" y="1015"/>
                  </a:lnTo>
                  <a:lnTo>
                    <a:pt x="690" y="1015"/>
                  </a:lnTo>
                  <a:lnTo>
                    <a:pt x="703" y="1010"/>
                  </a:lnTo>
                  <a:lnTo>
                    <a:pt x="703" y="1010"/>
                  </a:lnTo>
                  <a:lnTo>
                    <a:pt x="701" y="1013"/>
                  </a:lnTo>
                  <a:lnTo>
                    <a:pt x="701" y="1013"/>
                  </a:lnTo>
                  <a:close/>
                  <a:moveTo>
                    <a:pt x="737" y="992"/>
                  </a:moveTo>
                  <a:lnTo>
                    <a:pt x="737" y="992"/>
                  </a:lnTo>
                  <a:lnTo>
                    <a:pt x="746" y="986"/>
                  </a:lnTo>
                  <a:lnTo>
                    <a:pt x="746" y="986"/>
                  </a:lnTo>
                  <a:lnTo>
                    <a:pt x="767" y="984"/>
                  </a:lnTo>
                  <a:lnTo>
                    <a:pt x="767" y="984"/>
                  </a:lnTo>
                  <a:lnTo>
                    <a:pt x="764" y="987"/>
                  </a:lnTo>
                  <a:lnTo>
                    <a:pt x="764" y="987"/>
                  </a:lnTo>
                  <a:lnTo>
                    <a:pt x="751" y="994"/>
                  </a:lnTo>
                  <a:lnTo>
                    <a:pt x="739" y="1000"/>
                  </a:lnTo>
                  <a:lnTo>
                    <a:pt x="727" y="1005"/>
                  </a:lnTo>
                  <a:lnTo>
                    <a:pt x="715" y="1010"/>
                  </a:lnTo>
                  <a:lnTo>
                    <a:pt x="715" y="1010"/>
                  </a:lnTo>
                  <a:lnTo>
                    <a:pt x="726" y="1000"/>
                  </a:lnTo>
                  <a:lnTo>
                    <a:pt x="737" y="992"/>
                  </a:lnTo>
                  <a:lnTo>
                    <a:pt x="737" y="992"/>
                  </a:lnTo>
                  <a:close/>
                  <a:moveTo>
                    <a:pt x="752" y="1009"/>
                  </a:moveTo>
                  <a:lnTo>
                    <a:pt x="752" y="1009"/>
                  </a:lnTo>
                  <a:lnTo>
                    <a:pt x="761" y="1001"/>
                  </a:lnTo>
                  <a:lnTo>
                    <a:pt x="769" y="994"/>
                  </a:lnTo>
                  <a:lnTo>
                    <a:pt x="769" y="994"/>
                  </a:lnTo>
                  <a:lnTo>
                    <a:pt x="785" y="983"/>
                  </a:lnTo>
                  <a:lnTo>
                    <a:pt x="785" y="983"/>
                  </a:lnTo>
                  <a:lnTo>
                    <a:pt x="795" y="983"/>
                  </a:lnTo>
                  <a:lnTo>
                    <a:pt x="795" y="983"/>
                  </a:lnTo>
                  <a:lnTo>
                    <a:pt x="786" y="990"/>
                  </a:lnTo>
                  <a:lnTo>
                    <a:pt x="778" y="999"/>
                  </a:lnTo>
                  <a:lnTo>
                    <a:pt x="778" y="999"/>
                  </a:lnTo>
                  <a:lnTo>
                    <a:pt x="766" y="1005"/>
                  </a:lnTo>
                  <a:lnTo>
                    <a:pt x="752" y="1009"/>
                  </a:lnTo>
                  <a:lnTo>
                    <a:pt x="752" y="1009"/>
                  </a:lnTo>
                  <a:close/>
                  <a:moveTo>
                    <a:pt x="793" y="1012"/>
                  </a:moveTo>
                  <a:lnTo>
                    <a:pt x="793" y="1012"/>
                  </a:lnTo>
                  <a:lnTo>
                    <a:pt x="784" y="1012"/>
                  </a:lnTo>
                  <a:lnTo>
                    <a:pt x="784" y="1012"/>
                  </a:lnTo>
                  <a:lnTo>
                    <a:pt x="798" y="1006"/>
                  </a:lnTo>
                  <a:lnTo>
                    <a:pt x="798" y="1006"/>
                  </a:lnTo>
                  <a:lnTo>
                    <a:pt x="793" y="1012"/>
                  </a:lnTo>
                  <a:lnTo>
                    <a:pt x="793" y="1012"/>
                  </a:lnTo>
                  <a:close/>
                  <a:moveTo>
                    <a:pt x="807" y="1011"/>
                  </a:moveTo>
                  <a:lnTo>
                    <a:pt x="807" y="1011"/>
                  </a:lnTo>
                  <a:lnTo>
                    <a:pt x="813" y="1005"/>
                  </a:lnTo>
                  <a:lnTo>
                    <a:pt x="819" y="999"/>
                  </a:lnTo>
                  <a:lnTo>
                    <a:pt x="833" y="988"/>
                  </a:lnTo>
                  <a:lnTo>
                    <a:pt x="833" y="988"/>
                  </a:lnTo>
                  <a:lnTo>
                    <a:pt x="837" y="984"/>
                  </a:lnTo>
                  <a:lnTo>
                    <a:pt x="837" y="984"/>
                  </a:lnTo>
                  <a:lnTo>
                    <a:pt x="857" y="987"/>
                  </a:lnTo>
                  <a:lnTo>
                    <a:pt x="857" y="987"/>
                  </a:lnTo>
                  <a:lnTo>
                    <a:pt x="841" y="996"/>
                  </a:lnTo>
                  <a:lnTo>
                    <a:pt x="841" y="996"/>
                  </a:lnTo>
                  <a:lnTo>
                    <a:pt x="825" y="1005"/>
                  </a:lnTo>
                  <a:lnTo>
                    <a:pt x="816" y="1009"/>
                  </a:lnTo>
                  <a:lnTo>
                    <a:pt x="807" y="1011"/>
                  </a:lnTo>
                  <a:lnTo>
                    <a:pt x="807" y="1011"/>
                  </a:lnTo>
                  <a:close/>
                  <a:moveTo>
                    <a:pt x="803" y="993"/>
                  </a:moveTo>
                  <a:lnTo>
                    <a:pt x="803" y="993"/>
                  </a:lnTo>
                  <a:lnTo>
                    <a:pt x="813" y="983"/>
                  </a:lnTo>
                  <a:lnTo>
                    <a:pt x="813" y="983"/>
                  </a:lnTo>
                  <a:lnTo>
                    <a:pt x="819" y="984"/>
                  </a:lnTo>
                  <a:lnTo>
                    <a:pt x="819" y="984"/>
                  </a:lnTo>
                  <a:lnTo>
                    <a:pt x="803" y="993"/>
                  </a:lnTo>
                  <a:lnTo>
                    <a:pt x="803" y="993"/>
                  </a:lnTo>
                  <a:close/>
                  <a:moveTo>
                    <a:pt x="846" y="1005"/>
                  </a:moveTo>
                  <a:lnTo>
                    <a:pt x="846" y="1005"/>
                  </a:lnTo>
                  <a:lnTo>
                    <a:pt x="861" y="998"/>
                  </a:lnTo>
                  <a:lnTo>
                    <a:pt x="868" y="993"/>
                  </a:lnTo>
                  <a:lnTo>
                    <a:pt x="873" y="987"/>
                  </a:lnTo>
                  <a:lnTo>
                    <a:pt x="873" y="987"/>
                  </a:lnTo>
                  <a:lnTo>
                    <a:pt x="886" y="988"/>
                  </a:lnTo>
                  <a:lnTo>
                    <a:pt x="886" y="988"/>
                  </a:lnTo>
                  <a:lnTo>
                    <a:pt x="885" y="988"/>
                  </a:lnTo>
                  <a:lnTo>
                    <a:pt x="885" y="988"/>
                  </a:lnTo>
                  <a:lnTo>
                    <a:pt x="875" y="995"/>
                  </a:lnTo>
                  <a:lnTo>
                    <a:pt x="863" y="1001"/>
                  </a:lnTo>
                  <a:lnTo>
                    <a:pt x="851" y="1007"/>
                  </a:lnTo>
                  <a:lnTo>
                    <a:pt x="839" y="1011"/>
                  </a:lnTo>
                  <a:lnTo>
                    <a:pt x="839" y="1011"/>
                  </a:lnTo>
                  <a:lnTo>
                    <a:pt x="846" y="1005"/>
                  </a:lnTo>
                  <a:lnTo>
                    <a:pt x="846" y="1005"/>
                  </a:lnTo>
                  <a:close/>
                  <a:moveTo>
                    <a:pt x="862" y="1017"/>
                  </a:moveTo>
                  <a:lnTo>
                    <a:pt x="862" y="1017"/>
                  </a:lnTo>
                  <a:lnTo>
                    <a:pt x="853" y="1017"/>
                  </a:lnTo>
                  <a:lnTo>
                    <a:pt x="853" y="1017"/>
                  </a:lnTo>
                  <a:lnTo>
                    <a:pt x="863" y="1012"/>
                  </a:lnTo>
                  <a:lnTo>
                    <a:pt x="863" y="1012"/>
                  </a:lnTo>
                  <a:lnTo>
                    <a:pt x="862" y="1017"/>
                  </a:lnTo>
                  <a:lnTo>
                    <a:pt x="862" y="1017"/>
                  </a:lnTo>
                  <a:close/>
                  <a:moveTo>
                    <a:pt x="874" y="1013"/>
                  </a:moveTo>
                  <a:lnTo>
                    <a:pt x="874" y="1013"/>
                  </a:lnTo>
                  <a:lnTo>
                    <a:pt x="878" y="1010"/>
                  </a:lnTo>
                  <a:lnTo>
                    <a:pt x="881" y="1005"/>
                  </a:lnTo>
                  <a:lnTo>
                    <a:pt x="891" y="996"/>
                  </a:lnTo>
                  <a:lnTo>
                    <a:pt x="891" y="996"/>
                  </a:lnTo>
                  <a:lnTo>
                    <a:pt x="896" y="993"/>
                  </a:lnTo>
                  <a:lnTo>
                    <a:pt x="900" y="989"/>
                  </a:lnTo>
                  <a:lnTo>
                    <a:pt x="900" y="989"/>
                  </a:lnTo>
                  <a:lnTo>
                    <a:pt x="917" y="990"/>
                  </a:lnTo>
                  <a:lnTo>
                    <a:pt x="917" y="990"/>
                  </a:lnTo>
                  <a:lnTo>
                    <a:pt x="896" y="1002"/>
                  </a:lnTo>
                  <a:lnTo>
                    <a:pt x="874" y="1013"/>
                  </a:lnTo>
                  <a:lnTo>
                    <a:pt x="874" y="1013"/>
                  </a:lnTo>
                  <a:close/>
                  <a:moveTo>
                    <a:pt x="912" y="1007"/>
                  </a:moveTo>
                  <a:lnTo>
                    <a:pt x="912" y="1007"/>
                  </a:lnTo>
                  <a:lnTo>
                    <a:pt x="922" y="1000"/>
                  </a:lnTo>
                  <a:lnTo>
                    <a:pt x="927" y="996"/>
                  </a:lnTo>
                  <a:lnTo>
                    <a:pt x="928" y="994"/>
                  </a:lnTo>
                  <a:lnTo>
                    <a:pt x="928" y="992"/>
                  </a:lnTo>
                  <a:lnTo>
                    <a:pt x="928" y="992"/>
                  </a:lnTo>
                  <a:lnTo>
                    <a:pt x="944" y="993"/>
                  </a:lnTo>
                  <a:lnTo>
                    <a:pt x="944" y="993"/>
                  </a:lnTo>
                  <a:lnTo>
                    <a:pt x="903" y="1013"/>
                  </a:lnTo>
                  <a:lnTo>
                    <a:pt x="903" y="1013"/>
                  </a:lnTo>
                  <a:lnTo>
                    <a:pt x="912" y="1007"/>
                  </a:lnTo>
                  <a:lnTo>
                    <a:pt x="912" y="1007"/>
                  </a:lnTo>
                  <a:close/>
                  <a:moveTo>
                    <a:pt x="963" y="994"/>
                  </a:moveTo>
                  <a:lnTo>
                    <a:pt x="963" y="994"/>
                  </a:lnTo>
                  <a:lnTo>
                    <a:pt x="971" y="995"/>
                  </a:lnTo>
                  <a:lnTo>
                    <a:pt x="971" y="995"/>
                  </a:lnTo>
                  <a:lnTo>
                    <a:pt x="967" y="999"/>
                  </a:lnTo>
                  <a:lnTo>
                    <a:pt x="967" y="999"/>
                  </a:lnTo>
                  <a:lnTo>
                    <a:pt x="950" y="1006"/>
                  </a:lnTo>
                  <a:lnTo>
                    <a:pt x="933" y="1012"/>
                  </a:lnTo>
                  <a:lnTo>
                    <a:pt x="933" y="1012"/>
                  </a:lnTo>
                  <a:lnTo>
                    <a:pt x="940" y="1007"/>
                  </a:lnTo>
                  <a:lnTo>
                    <a:pt x="947" y="1004"/>
                  </a:lnTo>
                  <a:lnTo>
                    <a:pt x="956" y="999"/>
                  </a:lnTo>
                  <a:lnTo>
                    <a:pt x="963" y="994"/>
                  </a:lnTo>
                  <a:lnTo>
                    <a:pt x="963" y="994"/>
                  </a:lnTo>
                  <a:close/>
                  <a:moveTo>
                    <a:pt x="908" y="1022"/>
                  </a:moveTo>
                  <a:lnTo>
                    <a:pt x="908" y="1022"/>
                  </a:lnTo>
                  <a:lnTo>
                    <a:pt x="911" y="1019"/>
                  </a:lnTo>
                  <a:lnTo>
                    <a:pt x="911" y="1019"/>
                  </a:lnTo>
                  <a:lnTo>
                    <a:pt x="912" y="1022"/>
                  </a:lnTo>
                  <a:lnTo>
                    <a:pt x="912" y="1022"/>
                  </a:lnTo>
                  <a:lnTo>
                    <a:pt x="908" y="1022"/>
                  </a:lnTo>
                  <a:lnTo>
                    <a:pt x="908" y="1022"/>
                  </a:lnTo>
                  <a:close/>
                  <a:moveTo>
                    <a:pt x="939" y="1025"/>
                  </a:moveTo>
                  <a:lnTo>
                    <a:pt x="939" y="1025"/>
                  </a:lnTo>
                  <a:lnTo>
                    <a:pt x="926" y="1024"/>
                  </a:lnTo>
                  <a:lnTo>
                    <a:pt x="926" y="1024"/>
                  </a:lnTo>
                  <a:lnTo>
                    <a:pt x="935" y="1022"/>
                  </a:lnTo>
                  <a:lnTo>
                    <a:pt x="945" y="1018"/>
                  </a:lnTo>
                  <a:lnTo>
                    <a:pt x="945" y="1018"/>
                  </a:lnTo>
                  <a:lnTo>
                    <a:pt x="939" y="1025"/>
                  </a:lnTo>
                  <a:lnTo>
                    <a:pt x="939" y="1025"/>
                  </a:lnTo>
                  <a:close/>
                  <a:moveTo>
                    <a:pt x="967" y="1028"/>
                  </a:moveTo>
                  <a:lnTo>
                    <a:pt x="967" y="1028"/>
                  </a:lnTo>
                  <a:lnTo>
                    <a:pt x="963" y="1028"/>
                  </a:lnTo>
                  <a:lnTo>
                    <a:pt x="963" y="1028"/>
                  </a:lnTo>
                  <a:lnTo>
                    <a:pt x="969" y="1025"/>
                  </a:lnTo>
                  <a:lnTo>
                    <a:pt x="969" y="1025"/>
                  </a:lnTo>
                  <a:lnTo>
                    <a:pt x="967" y="1028"/>
                  </a:lnTo>
                  <a:lnTo>
                    <a:pt x="967" y="1028"/>
                  </a:lnTo>
                  <a:close/>
                  <a:moveTo>
                    <a:pt x="958" y="1019"/>
                  </a:moveTo>
                  <a:lnTo>
                    <a:pt x="958" y="1019"/>
                  </a:lnTo>
                  <a:lnTo>
                    <a:pt x="973" y="1006"/>
                  </a:lnTo>
                  <a:lnTo>
                    <a:pt x="973" y="1006"/>
                  </a:lnTo>
                  <a:lnTo>
                    <a:pt x="980" y="1002"/>
                  </a:lnTo>
                  <a:lnTo>
                    <a:pt x="986" y="996"/>
                  </a:lnTo>
                  <a:lnTo>
                    <a:pt x="986" y="996"/>
                  </a:lnTo>
                  <a:lnTo>
                    <a:pt x="999" y="998"/>
                  </a:lnTo>
                  <a:lnTo>
                    <a:pt x="999" y="998"/>
                  </a:lnTo>
                  <a:lnTo>
                    <a:pt x="979" y="1010"/>
                  </a:lnTo>
                  <a:lnTo>
                    <a:pt x="958" y="1019"/>
                  </a:lnTo>
                  <a:lnTo>
                    <a:pt x="958" y="1019"/>
                  </a:lnTo>
                  <a:close/>
                  <a:moveTo>
                    <a:pt x="988" y="1030"/>
                  </a:moveTo>
                  <a:lnTo>
                    <a:pt x="988" y="1030"/>
                  </a:lnTo>
                  <a:lnTo>
                    <a:pt x="985" y="1030"/>
                  </a:lnTo>
                  <a:lnTo>
                    <a:pt x="985" y="1030"/>
                  </a:lnTo>
                  <a:lnTo>
                    <a:pt x="991" y="1028"/>
                  </a:lnTo>
                  <a:lnTo>
                    <a:pt x="991" y="1028"/>
                  </a:lnTo>
                  <a:lnTo>
                    <a:pt x="988" y="1030"/>
                  </a:lnTo>
                  <a:lnTo>
                    <a:pt x="988" y="1030"/>
                  </a:lnTo>
                  <a:close/>
                  <a:moveTo>
                    <a:pt x="991" y="1017"/>
                  </a:moveTo>
                  <a:lnTo>
                    <a:pt x="991" y="1017"/>
                  </a:lnTo>
                  <a:lnTo>
                    <a:pt x="999" y="1011"/>
                  </a:lnTo>
                  <a:lnTo>
                    <a:pt x="1008" y="1005"/>
                  </a:lnTo>
                  <a:lnTo>
                    <a:pt x="1008" y="1005"/>
                  </a:lnTo>
                  <a:lnTo>
                    <a:pt x="1012" y="1001"/>
                  </a:lnTo>
                  <a:lnTo>
                    <a:pt x="1012" y="1001"/>
                  </a:lnTo>
                  <a:lnTo>
                    <a:pt x="1015" y="1000"/>
                  </a:lnTo>
                  <a:lnTo>
                    <a:pt x="1015" y="1000"/>
                  </a:lnTo>
                  <a:lnTo>
                    <a:pt x="1022" y="1000"/>
                  </a:lnTo>
                  <a:lnTo>
                    <a:pt x="1022" y="1000"/>
                  </a:lnTo>
                  <a:lnTo>
                    <a:pt x="1014" y="1006"/>
                  </a:lnTo>
                  <a:lnTo>
                    <a:pt x="1014" y="1006"/>
                  </a:lnTo>
                  <a:lnTo>
                    <a:pt x="1003" y="1012"/>
                  </a:lnTo>
                  <a:lnTo>
                    <a:pt x="991" y="1017"/>
                  </a:lnTo>
                  <a:lnTo>
                    <a:pt x="991" y="1017"/>
                  </a:lnTo>
                  <a:close/>
                  <a:moveTo>
                    <a:pt x="1020" y="1015"/>
                  </a:moveTo>
                  <a:lnTo>
                    <a:pt x="1020" y="1015"/>
                  </a:lnTo>
                  <a:lnTo>
                    <a:pt x="1028" y="1009"/>
                  </a:lnTo>
                  <a:lnTo>
                    <a:pt x="1038" y="1002"/>
                  </a:lnTo>
                  <a:lnTo>
                    <a:pt x="1038" y="1002"/>
                  </a:lnTo>
                  <a:lnTo>
                    <a:pt x="1050" y="1004"/>
                  </a:lnTo>
                  <a:lnTo>
                    <a:pt x="1050" y="1004"/>
                  </a:lnTo>
                  <a:lnTo>
                    <a:pt x="1028" y="1015"/>
                  </a:lnTo>
                  <a:lnTo>
                    <a:pt x="1008" y="1024"/>
                  </a:lnTo>
                  <a:lnTo>
                    <a:pt x="1008" y="1024"/>
                  </a:lnTo>
                  <a:lnTo>
                    <a:pt x="1020" y="1015"/>
                  </a:lnTo>
                  <a:lnTo>
                    <a:pt x="1020" y="1015"/>
                  </a:lnTo>
                  <a:close/>
                  <a:moveTo>
                    <a:pt x="1016" y="1034"/>
                  </a:moveTo>
                  <a:lnTo>
                    <a:pt x="1016" y="1034"/>
                  </a:lnTo>
                  <a:lnTo>
                    <a:pt x="1012" y="1033"/>
                  </a:lnTo>
                  <a:lnTo>
                    <a:pt x="1012" y="1033"/>
                  </a:lnTo>
                  <a:lnTo>
                    <a:pt x="1018" y="1030"/>
                  </a:lnTo>
                  <a:lnTo>
                    <a:pt x="1018" y="1030"/>
                  </a:lnTo>
                  <a:lnTo>
                    <a:pt x="1016" y="1034"/>
                  </a:lnTo>
                  <a:lnTo>
                    <a:pt x="1016" y="1034"/>
                  </a:lnTo>
                  <a:close/>
                  <a:moveTo>
                    <a:pt x="1065" y="1007"/>
                  </a:moveTo>
                  <a:lnTo>
                    <a:pt x="1065" y="1007"/>
                  </a:lnTo>
                  <a:lnTo>
                    <a:pt x="1067" y="1006"/>
                  </a:lnTo>
                  <a:lnTo>
                    <a:pt x="1067" y="1006"/>
                  </a:lnTo>
                  <a:lnTo>
                    <a:pt x="1080" y="1007"/>
                  </a:lnTo>
                  <a:lnTo>
                    <a:pt x="1080" y="1007"/>
                  </a:lnTo>
                  <a:lnTo>
                    <a:pt x="1057" y="1019"/>
                  </a:lnTo>
                  <a:lnTo>
                    <a:pt x="1045" y="1025"/>
                  </a:lnTo>
                  <a:lnTo>
                    <a:pt x="1032" y="1030"/>
                  </a:lnTo>
                  <a:lnTo>
                    <a:pt x="1032" y="1030"/>
                  </a:lnTo>
                  <a:lnTo>
                    <a:pt x="1040" y="1024"/>
                  </a:lnTo>
                  <a:lnTo>
                    <a:pt x="1047" y="1018"/>
                  </a:lnTo>
                  <a:lnTo>
                    <a:pt x="1065" y="1007"/>
                  </a:lnTo>
                  <a:lnTo>
                    <a:pt x="1065" y="1007"/>
                  </a:lnTo>
                  <a:close/>
                  <a:moveTo>
                    <a:pt x="1086" y="1009"/>
                  </a:moveTo>
                  <a:lnTo>
                    <a:pt x="1086" y="1009"/>
                  </a:lnTo>
                  <a:lnTo>
                    <a:pt x="1086" y="1009"/>
                  </a:lnTo>
                  <a:lnTo>
                    <a:pt x="1086" y="1009"/>
                  </a:lnTo>
                  <a:lnTo>
                    <a:pt x="1112" y="1012"/>
                  </a:lnTo>
                  <a:lnTo>
                    <a:pt x="1112" y="1012"/>
                  </a:lnTo>
                  <a:lnTo>
                    <a:pt x="1071" y="1028"/>
                  </a:lnTo>
                  <a:lnTo>
                    <a:pt x="1071" y="1028"/>
                  </a:lnTo>
                  <a:lnTo>
                    <a:pt x="1075" y="1024"/>
                  </a:lnTo>
                  <a:lnTo>
                    <a:pt x="1082" y="1019"/>
                  </a:lnTo>
                  <a:lnTo>
                    <a:pt x="1085" y="1017"/>
                  </a:lnTo>
                  <a:lnTo>
                    <a:pt x="1087" y="1015"/>
                  </a:lnTo>
                  <a:lnTo>
                    <a:pt x="1087" y="1011"/>
                  </a:lnTo>
                  <a:lnTo>
                    <a:pt x="1086" y="1009"/>
                  </a:lnTo>
                  <a:lnTo>
                    <a:pt x="1086" y="1009"/>
                  </a:lnTo>
                  <a:close/>
                  <a:moveTo>
                    <a:pt x="1046" y="1036"/>
                  </a:moveTo>
                  <a:lnTo>
                    <a:pt x="1046" y="1036"/>
                  </a:lnTo>
                  <a:lnTo>
                    <a:pt x="1044" y="1036"/>
                  </a:lnTo>
                  <a:lnTo>
                    <a:pt x="1044" y="1036"/>
                  </a:lnTo>
                  <a:lnTo>
                    <a:pt x="1047" y="1035"/>
                  </a:lnTo>
                  <a:lnTo>
                    <a:pt x="1047" y="1035"/>
                  </a:lnTo>
                  <a:lnTo>
                    <a:pt x="1046" y="1036"/>
                  </a:lnTo>
                  <a:lnTo>
                    <a:pt x="1046" y="1036"/>
                  </a:lnTo>
                  <a:close/>
                  <a:moveTo>
                    <a:pt x="1082" y="1040"/>
                  </a:moveTo>
                  <a:lnTo>
                    <a:pt x="1082" y="1040"/>
                  </a:lnTo>
                  <a:lnTo>
                    <a:pt x="1068" y="1039"/>
                  </a:lnTo>
                  <a:lnTo>
                    <a:pt x="1068" y="1039"/>
                  </a:lnTo>
                  <a:lnTo>
                    <a:pt x="1070" y="1039"/>
                  </a:lnTo>
                  <a:lnTo>
                    <a:pt x="1070" y="1039"/>
                  </a:lnTo>
                  <a:lnTo>
                    <a:pt x="1095" y="1028"/>
                  </a:lnTo>
                  <a:lnTo>
                    <a:pt x="1095" y="1028"/>
                  </a:lnTo>
                  <a:lnTo>
                    <a:pt x="1088" y="1034"/>
                  </a:lnTo>
                  <a:lnTo>
                    <a:pt x="1085" y="1037"/>
                  </a:lnTo>
                  <a:lnTo>
                    <a:pt x="1082" y="1040"/>
                  </a:lnTo>
                  <a:lnTo>
                    <a:pt x="1082" y="1040"/>
                  </a:lnTo>
                  <a:close/>
                  <a:moveTo>
                    <a:pt x="1111" y="1043"/>
                  </a:moveTo>
                  <a:lnTo>
                    <a:pt x="1111" y="1043"/>
                  </a:lnTo>
                  <a:lnTo>
                    <a:pt x="1099" y="1042"/>
                  </a:lnTo>
                  <a:lnTo>
                    <a:pt x="1099" y="1042"/>
                  </a:lnTo>
                  <a:lnTo>
                    <a:pt x="1127" y="1029"/>
                  </a:lnTo>
                  <a:lnTo>
                    <a:pt x="1127" y="1029"/>
                  </a:lnTo>
                  <a:lnTo>
                    <a:pt x="1111" y="1043"/>
                  </a:lnTo>
                  <a:lnTo>
                    <a:pt x="1111" y="1043"/>
                  </a:lnTo>
                  <a:close/>
                  <a:moveTo>
                    <a:pt x="1124" y="1013"/>
                  </a:moveTo>
                  <a:lnTo>
                    <a:pt x="1124" y="1013"/>
                  </a:lnTo>
                  <a:lnTo>
                    <a:pt x="1138" y="1016"/>
                  </a:lnTo>
                  <a:lnTo>
                    <a:pt x="1138" y="1016"/>
                  </a:lnTo>
                  <a:lnTo>
                    <a:pt x="1126" y="1019"/>
                  </a:lnTo>
                  <a:lnTo>
                    <a:pt x="1115" y="1025"/>
                  </a:lnTo>
                  <a:lnTo>
                    <a:pt x="1115" y="1025"/>
                  </a:lnTo>
                  <a:lnTo>
                    <a:pt x="1123" y="1018"/>
                  </a:lnTo>
                  <a:lnTo>
                    <a:pt x="1123" y="1018"/>
                  </a:lnTo>
                  <a:lnTo>
                    <a:pt x="1124" y="1016"/>
                  </a:lnTo>
                  <a:lnTo>
                    <a:pt x="1124" y="1013"/>
                  </a:lnTo>
                  <a:lnTo>
                    <a:pt x="1124" y="1013"/>
                  </a:lnTo>
                  <a:close/>
                  <a:moveTo>
                    <a:pt x="1156" y="1046"/>
                  </a:moveTo>
                  <a:lnTo>
                    <a:pt x="1156" y="1046"/>
                  </a:lnTo>
                  <a:lnTo>
                    <a:pt x="1144" y="1046"/>
                  </a:lnTo>
                  <a:lnTo>
                    <a:pt x="1144" y="1046"/>
                  </a:lnTo>
                  <a:lnTo>
                    <a:pt x="1156" y="1040"/>
                  </a:lnTo>
                  <a:lnTo>
                    <a:pt x="1156" y="1040"/>
                  </a:lnTo>
                  <a:lnTo>
                    <a:pt x="1169" y="1035"/>
                  </a:lnTo>
                  <a:lnTo>
                    <a:pt x="1169" y="1035"/>
                  </a:lnTo>
                  <a:lnTo>
                    <a:pt x="1156" y="1046"/>
                  </a:lnTo>
                  <a:lnTo>
                    <a:pt x="1156" y="1046"/>
                  </a:lnTo>
                  <a:close/>
                  <a:moveTo>
                    <a:pt x="1128" y="1042"/>
                  </a:moveTo>
                  <a:lnTo>
                    <a:pt x="1128" y="1042"/>
                  </a:lnTo>
                  <a:lnTo>
                    <a:pt x="1140" y="1031"/>
                  </a:lnTo>
                  <a:lnTo>
                    <a:pt x="1150" y="1021"/>
                  </a:lnTo>
                  <a:lnTo>
                    <a:pt x="1150" y="1021"/>
                  </a:lnTo>
                  <a:lnTo>
                    <a:pt x="1151" y="1018"/>
                  </a:lnTo>
                  <a:lnTo>
                    <a:pt x="1151" y="1017"/>
                  </a:lnTo>
                  <a:lnTo>
                    <a:pt x="1151" y="1017"/>
                  </a:lnTo>
                  <a:lnTo>
                    <a:pt x="1182" y="1019"/>
                  </a:lnTo>
                  <a:lnTo>
                    <a:pt x="1182" y="1019"/>
                  </a:lnTo>
                  <a:lnTo>
                    <a:pt x="1169" y="1024"/>
                  </a:lnTo>
                  <a:lnTo>
                    <a:pt x="1154" y="1030"/>
                  </a:lnTo>
                  <a:lnTo>
                    <a:pt x="1141" y="1036"/>
                  </a:lnTo>
                  <a:lnTo>
                    <a:pt x="1128" y="1042"/>
                  </a:lnTo>
                  <a:lnTo>
                    <a:pt x="1128" y="1042"/>
                  </a:lnTo>
                  <a:close/>
                  <a:moveTo>
                    <a:pt x="1191" y="1022"/>
                  </a:moveTo>
                  <a:lnTo>
                    <a:pt x="1191" y="1022"/>
                  </a:lnTo>
                  <a:lnTo>
                    <a:pt x="1191" y="1021"/>
                  </a:lnTo>
                  <a:lnTo>
                    <a:pt x="1191" y="1021"/>
                  </a:lnTo>
                  <a:lnTo>
                    <a:pt x="1205" y="1021"/>
                  </a:lnTo>
                  <a:lnTo>
                    <a:pt x="1205" y="1021"/>
                  </a:lnTo>
                  <a:lnTo>
                    <a:pt x="1186" y="1033"/>
                  </a:lnTo>
                  <a:lnTo>
                    <a:pt x="1186" y="1033"/>
                  </a:lnTo>
                  <a:lnTo>
                    <a:pt x="1188" y="1030"/>
                  </a:lnTo>
                  <a:lnTo>
                    <a:pt x="1191" y="1028"/>
                  </a:lnTo>
                  <a:lnTo>
                    <a:pt x="1191" y="1024"/>
                  </a:lnTo>
                  <a:lnTo>
                    <a:pt x="1191" y="1022"/>
                  </a:lnTo>
                  <a:lnTo>
                    <a:pt x="1191" y="1022"/>
                  </a:lnTo>
                  <a:close/>
                  <a:moveTo>
                    <a:pt x="1188" y="1043"/>
                  </a:moveTo>
                  <a:lnTo>
                    <a:pt x="1188" y="1043"/>
                  </a:lnTo>
                  <a:lnTo>
                    <a:pt x="1192" y="1041"/>
                  </a:lnTo>
                  <a:lnTo>
                    <a:pt x="1192" y="1041"/>
                  </a:lnTo>
                  <a:lnTo>
                    <a:pt x="1192" y="1041"/>
                  </a:lnTo>
                  <a:lnTo>
                    <a:pt x="1192" y="1041"/>
                  </a:lnTo>
                  <a:lnTo>
                    <a:pt x="1193" y="1042"/>
                  </a:lnTo>
                  <a:lnTo>
                    <a:pt x="1193" y="1042"/>
                  </a:lnTo>
                  <a:lnTo>
                    <a:pt x="1188" y="1043"/>
                  </a:lnTo>
                  <a:lnTo>
                    <a:pt x="1188" y="1043"/>
                  </a:lnTo>
                  <a:close/>
                  <a:moveTo>
                    <a:pt x="1205" y="1039"/>
                  </a:moveTo>
                  <a:lnTo>
                    <a:pt x="1205" y="1039"/>
                  </a:lnTo>
                  <a:lnTo>
                    <a:pt x="1223" y="1030"/>
                  </a:lnTo>
                  <a:lnTo>
                    <a:pt x="1233" y="1024"/>
                  </a:lnTo>
                  <a:lnTo>
                    <a:pt x="1236" y="1021"/>
                  </a:lnTo>
                  <a:lnTo>
                    <a:pt x="1237" y="1017"/>
                  </a:lnTo>
                  <a:lnTo>
                    <a:pt x="1237" y="1017"/>
                  </a:lnTo>
                  <a:lnTo>
                    <a:pt x="1248" y="1015"/>
                  </a:lnTo>
                  <a:lnTo>
                    <a:pt x="1259" y="1012"/>
                  </a:lnTo>
                  <a:lnTo>
                    <a:pt x="1259" y="1012"/>
                  </a:lnTo>
                  <a:lnTo>
                    <a:pt x="1245" y="1021"/>
                  </a:lnTo>
                  <a:lnTo>
                    <a:pt x="1231" y="1028"/>
                  </a:lnTo>
                  <a:lnTo>
                    <a:pt x="1218" y="1034"/>
                  </a:lnTo>
                  <a:lnTo>
                    <a:pt x="1205" y="1039"/>
                  </a:lnTo>
                  <a:lnTo>
                    <a:pt x="1205" y="1039"/>
                  </a:lnTo>
                  <a:close/>
                  <a:moveTo>
                    <a:pt x="1377" y="597"/>
                  </a:moveTo>
                  <a:lnTo>
                    <a:pt x="1377" y="597"/>
                  </a:lnTo>
                  <a:lnTo>
                    <a:pt x="1370" y="627"/>
                  </a:lnTo>
                  <a:lnTo>
                    <a:pt x="1364" y="656"/>
                  </a:lnTo>
                  <a:lnTo>
                    <a:pt x="1358" y="686"/>
                  </a:lnTo>
                  <a:lnTo>
                    <a:pt x="1353" y="716"/>
                  </a:lnTo>
                  <a:lnTo>
                    <a:pt x="1345" y="777"/>
                  </a:lnTo>
                  <a:lnTo>
                    <a:pt x="1339" y="839"/>
                  </a:lnTo>
                  <a:lnTo>
                    <a:pt x="1339" y="839"/>
                  </a:lnTo>
                  <a:lnTo>
                    <a:pt x="1336" y="866"/>
                  </a:lnTo>
                  <a:lnTo>
                    <a:pt x="1331" y="894"/>
                  </a:lnTo>
                  <a:lnTo>
                    <a:pt x="1328" y="907"/>
                  </a:lnTo>
                  <a:lnTo>
                    <a:pt x="1324" y="919"/>
                  </a:lnTo>
                  <a:lnTo>
                    <a:pt x="1321" y="933"/>
                  </a:lnTo>
                  <a:lnTo>
                    <a:pt x="1315" y="943"/>
                  </a:lnTo>
                  <a:lnTo>
                    <a:pt x="1309" y="956"/>
                  </a:lnTo>
                  <a:lnTo>
                    <a:pt x="1301" y="965"/>
                  </a:lnTo>
                  <a:lnTo>
                    <a:pt x="1293" y="975"/>
                  </a:lnTo>
                  <a:lnTo>
                    <a:pt x="1283" y="983"/>
                  </a:lnTo>
                  <a:lnTo>
                    <a:pt x="1272" y="990"/>
                  </a:lnTo>
                  <a:lnTo>
                    <a:pt x="1260" y="996"/>
                  </a:lnTo>
                  <a:lnTo>
                    <a:pt x="1247" y="1001"/>
                  </a:lnTo>
                  <a:lnTo>
                    <a:pt x="1231" y="1004"/>
                  </a:lnTo>
                  <a:lnTo>
                    <a:pt x="1231" y="1004"/>
                  </a:lnTo>
                  <a:lnTo>
                    <a:pt x="1229" y="1004"/>
                  </a:lnTo>
                  <a:lnTo>
                    <a:pt x="1227" y="1005"/>
                  </a:lnTo>
                  <a:lnTo>
                    <a:pt x="1227" y="1005"/>
                  </a:lnTo>
                  <a:lnTo>
                    <a:pt x="1201" y="1006"/>
                  </a:lnTo>
                  <a:lnTo>
                    <a:pt x="1175" y="1006"/>
                  </a:lnTo>
                  <a:lnTo>
                    <a:pt x="1150" y="1004"/>
                  </a:lnTo>
                  <a:lnTo>
                    <a:pt x="1123" y="1001"/>
                  </a:lnTo>
                  <a:lnTo>
                    <a:pt x="1071" y="993"/>
                  </a:lnTo>
                  <a:lnTo>
                    <a:pt x="1046" y="989"/>
                  </a:lnTo>
                  <a:lnTo>
                    <a:pt x="1021" y="986"/>
                  </a:lnTo>
                  <a:lnTo>
                    <a:pt x="1021" y="986"/>
                  </a:lnTo>
                  <a:lnTo>
                    <a:pt x="969" y="981"/>
                  </a:lnTo>
                  <a:lnTo>
                    <a:pt x="916" y="976"/>
                  </a:lnTo>
                  <a:lnTo>
                    <a:pt x="811" y="969"/>
                  </a:lnTo>
                  <a:lnTo>
                    <a:pt x="811" y="969"/>
                  </a:lnTo>
                  <a:lnTo>
                    <a:pt x="790" y="969"/>
                  </a:lnTo>
                  <a:lnTo>
                    <a:pt x="769" y="969"/>
                  </a:lnTo>
                  <a:lnTo>
                    <a:pt x="726" y="971"/>
                  </a:lnTo>
                  <a:lnTo>
                    <a:pt x="684" y="972"/>
                  </a:lnTo>
                  <a:lnTo>
                    <a:pt x="663" y="972"/>
                  </a:lnTo>
                  <a:lnTo>
                    <a:pt x="642" y="971"/>
                  </a:lnTo>
                  <a:lnTo>
                    <a:pt x="642" y="971"/>
                  </a:lnTo>
                  <a:lnTo>
                    <a:pt x="630" y="969"/>
                  </a:lnTo>
                  <a:lnTo>
                    <a:pt x="618" y="966"/>
                  </a:lnTo>
                  <a:lnTo>
                    <a:pt x="608" y="963"/>
                  </a:lnTo>
                  <a:lnTo>
                    <a:pt x="598" y="959"/>
                  </a:lnTo>
                  <a:lnTo>
                    <a:pt x="589" y="954"/>
                  </a:lnTo>
                  <a:lnTo>
                    <a:pt x="580" y="949"/>
                  </a:lnTo>
                  <a:lnTo>
                    <a:pt x="573" y="943"/>
                  </a:lnTo>
                  <a:lnTo>
                    <a:pt x="566" y="937"/>
                  </a:lnTo>
                  <a:lnTo>
                    <a:pt x="559" y="930"/>
                  </a:lnTo>
                  <a:lnTo>
                    <a:pt x="553" y="923"/>
                  </a:lnTo>
                  <a:lnTo>
                    <a:pt x="542" y="905"/>
                  </a:lnTo>
                  <a:lnTo>
                    <a:pt x="531" y="886"/>
                  </a:lnTo>
                  <a:lnTo>
                    <a:pt x="522" y="865"/>
                  </a:lnTo>
                  <a:lnTo>
                    <a:pt x="522" y="865"/>
                  </a:lnTo>
                  <a:lnTo>
                    <a:pt x="522" y="862"/>
                  </a:lnTo>
                  <a:lnTo>
                    <a:pt x="522" y="858"/>
                  </a:lnTo>
                  <a:lnTo>
                    <a:pt x="521" y="856"/>
                  </a:lnTo>
                  <a:lnTo>
                    <a:pt x="520" y="854"/>
                  </a:lnTo>
                  <a:lnTo>
                    <a:pt x="518" y="856"/>
                  </a:lnTo>
                  <a:lnTo>
                    <a:pt x="518" y="856"/>
                  </a:lnTo>
                  <a:lnTo>
                    <a:pt x="509" y="836"/>
                  </a:lnTo>
                  <a:lnTo>
                    <a:pt x="503" y="822"/>
                  </a:lnTo>
                  <a:lnTo>
                    <a:pt x="495" y="806"/>
                  </a:lnTo>
                  <a:lnTo>
                    <a:pt x="486" y="792"/>
                  </a:lnTo>
                  <a:lnTo>
                    <a:pt x="478" y="781"/>
                  </a:lnTo>
                  <a:lnTo>
                    <a:pt x="474" y="776"/>
                  </a:lnTo>
                  <a:lnTo>
                    <a:pt x="469" y="774"/>
                  </a:lnTo>
                  <a:lnTo>
                    <a:pt x="466" y="772"/>
                  </a:lnTo>
                  <a:lnTo>
                    <a:pt x="462" y="772"/>
                  </a:lnTo>
                  <a:lnTo>
                    <a:pt x="462" y="772"/>
                  </a:lnTo>
                  <a:lnTo>
                    <a:pt x="353" y="823"/>
                  </a:lnTo>
                  <a:lnTo>
                    <a:pt x="299" y="848"/>
                  </a:lnTo>
                  <a:lnTo>
                    <a:pt x="246" y="876"/>
                  </a:lnTo>
                  <a:lnTo>
                    <a:pt x="246" y="876"/>
                  </a:lnTo>
                  <a:lnTo>
                    <a:pt x="231" y="884"/>
                  </a:lnTo>
                  <a:lnTo>
                    <a:pt x="217" y="894"/>
                  </a:lnTo>
                  <a:lnTo>
                    <a:pt x="202" y="903"/>
                  </a:lnTo>
                  <a:lnTo>
                    <a:pt x="189" y="913"/>
                  </a:lnTo>
                  <a:lnTo>
                    <a:pt x="164" y="935"/>
                  </a:lnTo>
                  <a:lnTo>
                    <a:pt x="140" y="959"/>
                  </a:lnTo>
                  <a:lnTo>
                    <a:pt x="140" y="959"/>
                  </a:lnTo>
                  <a:lnTo>
                    <a:pt x="118" y="983"/>
                  </a:lnTo>
                  <a:lnTo>
                    <a:pt x="95" y="1006"/>
                  </a:lnTo>
                  <a:lnTo>
                    <a:pt x="83" y="1017"/>
                  </a:lnTo>
                  <a:lnTo>
                    <a:pt x="71" y="1028"/>
                  </a:lnTo>
                  <a:lnTo>
                    <a:pt x="58" y="1037"/>
                  </a:lnTo>
                  <a:lnTo>
                    <a:pt x="43" y="1045"/>
                  </a:lnTo>
                  <a:lnTo>
                    <a:pt x="43" y="1045"/>
                  </a:lnTo>
                  <a:lnTo>
                    <a:pt x="42" y="1037"/>
                  </a:lnTo>
                  <a:lnTo>
                    <a:pt x="42" y="1037"/>
                  </a:lnTo>
                  <a:lnTo>
                    <a:pt x="41" y="1029"/>
                  </a:lnTo>
                  <a:lnTo>
                    <a:pt x="41" y="1029"/>
                  </a:lnTo>
                  <a:lnTo>
                    <a:pt x="42" y="1015"/>
                  </a:lnTo>
                  <a:lnTo>
                    <a:pt x="46" y="1000"/>
                  </a:lnTo>
                  <a:lnTo>
                    <a:pt x="51" y="987"/>
                  </a:lnTo>
                  <a:lnTo>
                    <a:pt x="57" y="974"/>
                  </a:lnTo>
                  <a:lnTo>
                    <a:pt x="64" y="960"/>
                  </a:lnTo>
                  <a:lnTo>
                    <a:pt x="72" y="947"/>
                  </a:lnTo>
                  <a:lnTo>
                    <a:pt x="82" y="935"/>
                  </a:lnTo>
                  <a:lnTo>
                    <a:pt x="93" y="922"/>
                  </a:lnTo>
                  <a:lnTo>
                    <a:pt x="114" y="899"/>
                  </a:lnTo>
                  <a:lnTo>
                    <a:pt x="138" y="877"/>
                  </a:lnTo>
                  <a:lnTo>
                    <a:pt x="161" y="858"/>
                  </a:lnTo>
                  <a:lnTo>
                    <a:pt x="183" y="841"/>
                  </a:lnTo>
                  <a:lnTo>
                    <a:pt x="183" y="841"/>
                  </a:lnTo>
                  <a:lnTo>
                    <a:pt x="216" y="818"/>
                  </a:lnTo>
                  <a:lnTo>
                    <a:pt x="248" y="798"/>
                  </a:lnTo>
                  <a:lnTo>
                    <a:pt x="283" y="780"/>
                  </a:lnTo>
                  <a:lnTo>
                    <a:pt x="300" y="771"/>
                  </a:lnTo>
                  <a:lnTo>
                    <a:pt x="318" y="764"/>
                  </a:lnTo>
                  <a:lnTo>
                    <a:pt x="318" y="764"/>
                  </a:lnTo>
                  <a:lnTo>
                    <a:pt x="355" y="750"/>
                  </a:lnTo>
                  <a:lnTo>
                    <a:pt x="373" y="741"/>
                  </a:lnTo>
                  <a:lnTo>
                    <a:pt x="390" y="733"/>
                  </a:lnTo>
                  <a:lnTo>
                    <a:pt x="390" y="733"/>
                  </a:lnTo>
                  <a:lnTo>
                    <a:pt x="401" y="724"/>
                  </a:lnTo>
                  <a:lnTo>
                    <a:pt x="414" y="711"/>
                  </a:lnTo>
                  <a:lnTo>
                    <a:pt x="420" y="703"/>
                  </a:lnTo>
                  <a:lnTo>
                    <a:pt x="424" y="695"/>
                  </a:lnTo>
                  <a:lnTo>
                    <a:pt x="426" y="689"/>
                  </a:lnTo>
                  <a:lnTo>
                    <a:pt x="426" y="686"/>
                  </a:lnTo>
                  <a:lnTo>
                    <a:pt x="425" y="683"/>
                  </a:lnTo>
                  <a:lnTo>
                    <a:pt x="425" y="683"/>
                  </a:lnTo>
                  <a:lnTo>
                    <a:pt x="427" y="671"/>
                  </a:lnTo>
                  <a:lnTo>
                    <a:pt x="427" y="659"/>
                  </a:lnTo>
                  <a:lnTo>
                    <a:pt x="427" y="659"/>
                  </a:lnTo>
                  <a:lnTo>
                    <a:pt x="427" y="647"/>
                  </a:lnTo>
                  <a:lnTo>
                    <a:pt x="426" y="635"/>
                  </a:lnTo>
                  <a:lnTo>
                    <a:pt x="424" y="623"/>
                  </a:lnTo>
                  <a:lnTo>
                    <a:pt x="421" y="611"/>
                  </a:lnTo>
                  <a:lnTo>
                    <a:pt x="413" y="588"/>
                  </a:lnTo>
                  <a:lnTo>
                    <a:pt x="403" y="567"/>
                  </a:lnTo>
                  <a:lnTo>
                    <a:pt x="392" y="544"/>
                  </a:lnTo>
                  <a:lnTo>
                    <a:pt x="382" y="522"/>
                  </a:lnTo>
                  <a:lnTo>
                    <a:pt x="371" y="500"/>
                  </a:lnTo>
                  <a:lnTo>
                    <a:pt x="360" y="479"/>
                  </a:lnTo>
                  <a:lnTo>
                    <a:pt x="360" y="479"/>
                  </a:lnTo>
                  <a:lnTo>
                    <a:pt x="343" y="438"/>
                  </a:lnTo>
                  <a:lnTo>
                    <a:pt x="332" y="412"/>
                  </a:lnTo>
                  <a:lnTo>
                    <a:pt x="323" y="385"/>
                  </a:lnTo>
                  <a:lnTo>
                    <a:pt x="313" y="357"/>
                  </a:lnTo>
                  <a:lnTo>
                    <a:pt x="305" y="329"/>
                  </a:lnTo>
                  <a:lnTo>
                    <a:pt x="300" y="303"/>
                  </a:lnTo>
                  <a:lnTo>
                    <a:pt x="297" y="290"/>
                  </a:lnTo>
                  <a:lnTo>
                    <a:pt x="297" y="279"/>
                  </a:lnTo>
                  <a:lnTo>
                    <a:pt x="297" y="279"/>
                  </a:lnTo>
                  <a:lnTo>
                    <a:pt x="297" y="268"/>
                  </a:lnTo>
                  <a:lnTo>
                    <a:pt x="300" y="258"/>
                  </a:lnTo>
                  <a:lnTo>
                    <a:pt x="305" y="249"/>
                  </a:lnTo>
                  <a:lnTo>
                    <a:pt x="307" y="244"/>
                  </a:lnTo>
                  <a:lnTo>
                    <a:pt x="311" y="240"/>
                  </a:lnTo>
                  <a:lnTo>
                    <a:pt x="311" y="240"/>
                  </a:lnTo>
                  <a:lnTo>
                    <a:pt x="313" y="243"/>
                  </a:lnTo>
                  <a:lnTo>
                    <a:pt x="317" y="243"/>
                  </a:lnTo>
                  <a:lnTo>
                    <a:pt x="321" y="243"/>
                  </a:lnTo>
                  <a:lnTo>
                    <a:pt x="327" y="241"/>
                  </a:lnTo>
                  <a:lnTo>
                    <a:pt x="344" y="235"/>
                  </a:lnTo>
                  <a:lnTo>
                    <a:pt x="366" y="227"/>
                  </a:lnTo>
                  <a:lnTo>
                    <a:pt x="391" y="215"/>
                  </a:lnTo>
                  <a:lnTo>
                    <a:pt x="418" y="202"/>
                  </a:lnTo>
                  <a:lnTo>
                    <a:pt x="478" y="169"/>
                  </a:lnTo>
                  <a:lnTo>
                    <a:pt x="538" y="134"/>
                  </a:lnTo>
                  <a:lnTo>
                    <a:pt x="593" y="103"/>
                  </a:lnTo>
                  <a:lnTo>
                    <a:pt x="658" y="63"/>
                  </a:lnTo>
                  <a:lnTo>
                    <a:pt x="658" y="63"/>
                  </a:lnTo>
                  <a:lnTo>
                    <a:pt x="678" y="52"/>
                  </a:lnTo>
                  <a:lnTo>
                    <a:pt x="698" y="41"/>
                  </a:lnTo>
                  <a:lnTo>
                    <a:pt x="719" y="32"/>
                  </a:lnTo>
                  <a:lnTo>
                    <a:pt x="740" y="23"/>
                  </a:lnTo>
                  <a:lnTo>
                    <a:pt x="761" y="17"/>
                  </a:lnTo>
                  <a:lnTo>
                    <a:pt x="784" y="14"/>
                  </a:lnTo>
                  <a:lnTo>
                    <a:pt x="807" y="11"/>
                  </a:lnTo>
                  <a:lnTo>
                    <a:pt x="817" y="13"/>
                  </a:lnTo>
                  <a:lnTo>
                    <a:pt x="829" y="14"/>
                  </a:lnTo>
                  <a:lnTo>
                    <a:pt x="829" y="14"/>
                  </a:lnTo>
                  <a:lnTo>
                    <a:pt x="850" y="17"/>
                  </a:lnTo>
                  <a:lnTo>
                    <a:pt x="870" y="22"/>
                  </a:lnTo>
                  <a:lnTo>
                    <a:pt x="890" y="29"/>
                  </a:lnTo>
                  <a:lnTo>
                    <a:pt x="909" y="38"/>
                  </a:lnTo>
                  <a:lnTo>
                    <a:pt x="928" y="46"/>
                  </a:lnTo>
                  <a:lnTo>
                    <a:pt x="946" y="57"/>
                  </a:lnTo>
                  <a:lnTo>
                    <a:pt x="982" y="78"/>
                  </a:lnTo>
                  <a:lnTo>
                    <a:pt x="982" y="78"/>
                  </a:lnTo>
                  <a:lnTo>
                    <a:pt x="1023" y="102"/>
                  </a:lnTo>
                  <a:lnTo>
                    <a:pt x="1064" y="126"/>
                  </a:lnTo>
                  <a:lnTo>
                    <a:pt x="1147" y="171"/>
                  </a:lnTo>
                  <a:lnTo>
                    <a:pt x="1188" y="196"/>
                  </a:lnTo>
                  <a:lnTo>
                    <a:pt x="1229" y="221"/>
                  </a:lnTo>
                  <a:lnTo>
                    <a:pt x="1268" y="247"/>
                  </a:lnTo>
                  <a:lnTo>
                    <a:pt x="1305" y="276"/>
                  </a:lnTo>
                  <a:lnTo>
                    <a:pt x="1305" y="276"/>
                  </a:lnTo>
                  <a:lnTo>
                    <a:pt x="1322" y="290"/>
                  </a:lnTo>
                  <a:lnTo>
                    <a:pt x="1339" y="304"/>
                  </a:lnTo>
                  <a:lnTo>
                    <a:pt x="1355" y="318"/>
                  </a:lnTo>
                  <a:lnTo>
                    <a:pt x="1370" y="334"/>
                  </a:lnTo>
                  <a:lnTo>
                    <a:pt x="1383" y="352"/>
                  </a:lnTo>
                  <a:lnTo>
                    <a:pt x="1388" y="361"/>
                  </a:lnTo>
                  <a:lnTo>
                    <a:pt x="1393" y="370"/>
                  </a:lnTo>
                  <a:lnTo>
                    <a:pt x="1398" y="380"/>
                  </a:lnTo>
                  <a:lnTo>
                    <a:pt x="1401" y="391"/>
                  </a:lnTo>
                  <a:lnTo>
                    <a:pt x="1404" y="400"/>
                  </a:lnTo>
                  <a:lnTo>
                    <a:pt x="1406" y="411"/>
                  </a:lnTo>
                  <a:lnTo>
                    <a:pt x="1406" y="411"/>
                  </a:lnTo>
                  <a:lnTo>
                    <a:pt x="1407" y="435"/>
                  </a:lnTo>
                  <a:lnTo>
                    <a:pt x="1407" y="458"/>
                  </a:lnTo>
                  <a:lnTo>
                    <a:pt x="1405" y="482"/>
                  </a:lnTo>
                  <a:lnTo>
                    <a:pt x="1401" y="505"/>
                  </a:lnTo>
                  <a:lnTo>
                    <a:pt x="1395" y="528"/>
                  </a:lnTo>
                  <a:lnTo>
                    <a:pt x="1390" y="551"/>
                  </a:lnTo>
                  <a:lnTo>
                    <a:pt x="1377" y="597"/>
                  </a:lnTo>
                  <a:lnTo>
                    <a:pt x="1377" y="597"/>
                  </a:lnTo>
                  <a:close/>
                </a:path>
              </a:pathLst>
            </a:custGeom>
            <a:grpFill/>
            <a:ln>
              <a:noFill/>
            </a:ln>
            <a:extLst/>
          </p:spPr>
          <p:txBody>
            <a:bodyPr vert="horz" wrap="square" lIns="91440" tIns="45720" rIns="91440" bIns="45720" numCol="1" anchor="t" anchorCtr="0" compatLnSpc="1"/>
            <a:lstStyle/>
            <a:p>
              <a:endParaRPr lang="zh-CN" altLang="en-US"/>
            </a:p>
          </p:txBody>
        </p:sp>
      </p:grpSp>
      <p:grpSp>
        <p:nvGrpSpPr>
          <p:cNvPr id="6" name="组合 36"/>
          <p:cNvGrpSpPr/>
          <p:nvPr/>
        </p:nvGrpSpPr>
        <p:grpSpPr>
          <a:xfrm rot="18947083">
            <a:off x="5981515" y="2131764"/>
            <a:ext cx="1965516" cy="1341511"/>
            <a:chOff x="8294566" y="2580233"/>
            <a:chExt cx="2852970" cy="1946616"/>
          </a:xfrm>
          <a:solidFill>
            <a:schemeClr val="tx1">
              <a:lumMod val="65000"/>
              <a:lumOff val="35000"/>
            </a:schemeClr>
          </a:solidFill>
        </p:grpSpPr>
        <p:sp>
          <p:nvSpPr>
            <p:cNvPr id="38" name="文本框 37"/>
            <p:cNvSpPr txBox="1"/>
            <p:nvPr/>
          </p:nvSpPr>
          <p:spPr>
            <a:xfrm rot="3988321">
              <a:off x="9161295" y="3049316"/>
              <a:ext cx="1268561" cy="938157"/>
            </a:xfrm>
            <a:prstGeom prst="rect">
              <a:avLst/>
            </a:prstGeom>
            <a:noFill/>
          </p:spPr>
          <p:txBody>
            <a:bodyPr wrap="square" rtlCol="0">
              <a:spAutoFit/>
            </a:bodyPr>
            <a:lstStyle/>
            <a:p>
              <a:r>
                <a:rPr lang="en-US" altLang="zh-CN" sz="3600" dirty="0">
                  <a:solidFill>
                    <a:schemeClr val="tx1">
                      <a:lumMod val="65000"/>
                      <a:lumOff val="35000"/>
                    </a:schemeClr>
                  </a:solidFill>
                  <a:latin typeface="Arial Black" panose="020B0A04020102020204" pitchFamily="34" charset="0"/>
                  <a:ea typeface="迷你简卡通" pitchFamily="65" charset="-122"/>
                  <a:cs typeface="Aharoni" panose="02010803020104030203" pitchFamily="2" charset="-79"/>
                </a:rPr>
                <a:t>03</a:t>
              </a:r>
              <a:endParaRPr lang="zh-CN" altLang="en-US" sz="3600" dirty="0">
                <a:solidFill>
                  <a:schemeClr val="tx1">
                    <a:lumMod val="65000"/>
                    <a:lumOff val="35000"/>
                  </a:schemeClr>
                </a:solidFill>
                <a:latin typeface="Arial Black" panose="020B0A04020102020204" pitchFamily="34" charset="0"/>
                <a:ea typeface="迷你简卡通" pitchFamily="65" charset="-122"/>
                <a:cs typeface="Aharoni" panose="02010803020104030203" pitchFamily="2" charset="-79"/>
              </a:endParaRPr>
            </a:p>
          </p:txBody>
        </p:sp>
        <p:sp>
          <p:nvSpPr>
            <p:cNvPr id="39" name="Freeform 49"/>
            <p:cNvSpPr>
              <a:spLocks noEditPoints="1"/>
            </p:cNvSpPr>
            <p:nvPr/>
          </p:nvSpPr>
          <p:spPr bwMode="auto">
            <a:xfrm>
              <a:off x="8294566" y="2580233"/>
              <a:ext cx="2852970" cy="1946616"/>
            </a:xfrm>
            <a:custGeom>
              <a:avLst/>
              <a:gdLst>
                <a:gd name="T0" fmla="*/ 336 w 1420"/>
                <a:gd name="T1" fmla="*/ 215 h 1076"/>
                <a:gd name="T2" fmla="*/ 247 w 1420"/>
                <a:gd name="T3" fmla="*/ 269 h 1076"/>
                <a:gd name="T4" fmla="*/ 339 w 1420"/>
                <a:gd name="T5" fmla="*/ 658 h 1076"/>
                <a:gd name="T6" fmla="*/ 4 w 1420"/>
                <a:gd name="T7" fmla="*/ 999 h 1076"/>
                <a:gd name="T8" fmla="*/ 71 w 1420"/>
                <a:gd name="T9" fmla="*/ 1045 h 1076"/>
                <a:gd name="T10" fmla="*/ 430 w 1420"/>
                <a:gd name="T11" fmla="*/ 846 h 1076"/>
                <a:gd name="T12" fmla="*/ 621 w 1420"/>
                <a:gd name="T13" fmla="*/ 1030 h 1076"/>
                <a:gd name="T14" fmla="*/ 1168 w 1420"/>
                <a:gd name="T15" fmla="*/ 1058 h 1076"/>
                <a:gd name="T16" fmla="*/ 1418 w 1420"/>
                <a:gd name="T17" fmla="*/ 477 h 1076"/>
                <a:gd name="T18" fmla="*/ 285 w 1420"/>
                <a:gd name="T19" fmla="*/ 309 h 1076"/>
                <a:gd name="T20" fmla="*/ 235 w 1420"/>
                <a:gd name="T21" fmla="*/ 317 h 1076"/>
                <a:gd name="T22" fmla="*/ 255 w 1420"/>
                <a:gd name="T23" fmla="*/ 410 h 1076"/>
                <a:gd name="T24" fmla="*/ 262 w 1420"/>
                <a:gd name="T25" fmla="*/ 418 h 1076"/>
                <a:gd name="T26" fmla="*/ 272 w 1420"/>
                <a:gd name="T27" fmla="*/ 467 h 1076"/>
                <a:gd name="T28" fmla="*/ 333 w 1420"/>
                <a:gd name="T29" fmla="*/ 444 h 1076"/>
                <a:gd name="T30" fmla="*/ 289 w 1420"/>
                <a:gd name="T31" fmla="*/ 439 h 1076"/>
                <a:gd name="T32" fmla="*/ 331 w 1420"/>
                <a:gd name="T33" fmla="*/ 457 h 1076"/>
                <a:gd name="T34" fmla="*/ 355 w 1420"/>
                <a:gd name="T35" fmla="*/ 550 h 1076"/>
                <a:gd name="T36" fmla="*/ 329 w 1420"/>
                <a:gd name="T37" fmla="*/ 494 h 1076"/>
                <a:gd name="T38" fmla="*/ 320 w 1420"/>
                <a:gd name="T39" fmla="*/ 546 h 1076"/>
                <a:gd name="T40" fmla="*/ 350 w 1420"/>
                <a:gd name="T41" fmla="*/ 611 h 1076"/>
                <a:gd name="T42" fmla="*/ 350 w 1420"/>
                <a:gd name="T43" fmla="*/ 644 h 1076"/>
                <a:gd name="T44" fmla="*/ 379 w 1420"/>
                <a:gd name="T45" fmla="*/ 723 h 1076"/>
                <a:gd name="T46" fmla="*/ 411 w 1420"/>
                <a:gd name="T47" fmla="*/ 629 h 1076"/>
                <a:gd name="T48" fmla="*/ 365 w 1420"/>
                <a:gd name="T49" fmla="*/ 679 h 1076"/>
                <a:gd name="T50" fmla="*/ 373 w 1420"/>
                <a:gd name="T51" fmla="*/ 700 h 1076"/>
                <a:gd name="T52" fmla="*/ 368 w 1420"/>
                <a:gd name="T53" fmla="*/ 718 h 1076"/>
                <a:gd name="T54" fmla="*/ 193 w 1420"/>
                <a:gd name="T55" fmla="*/ 809 h 1076"/>
                <a:gd name="T56" fmla="*/ 252 w 1420"/>
                <a:gd name="T57" fmla="*/ 778 h 1076"/>
                <a:gd name="T58" fmla="*/ 193 w 1420"/>
                <a:gd name="T59" fmla="*/ 774 h 1076"/>
                <a:gd name="T60" fmla="*/ 71 w 1420"/>
                <a:gd name="T61" fmla="*/ 874 h 1076"/>
                <a:gd name="T62" fmla="*/ 13 w 1420"/>
                <a:gd name="T63" fmla="*/ 1006 h 1076"/>
                <a:gd name="T64" fmla="*/ 28 w 1420"/>
                <a:gd name="T65" fmla="*/ 983 h 1076"/>
                <a:gd name="T66" fmla="*/ 153 w 1420"/>
                <a:gd name="T67" fmla="*/ 845 h 1076"/>
                <a:gd name="T68" fmla="*/ 471 w 1420"/>
                <a:gd name="T69" fmla="*/ 813 h 1076"/>
                <a:gd name="T70" fmla="*/ 456 w 1420"/>
                <a:gd name="T71" fmla="*/ 811 h 1076"/>
                <a:gd name="T72" fmla="*/ 457 w 1420"/>
                <a:gd name="T73" fmla="*/ 872 h 1076"/>
                <a:gd name="T74" fmla="*/ 551 w 1420"/>
                <a:gd name="T75" fmla="*/ 992 h 1076"/>
                <a:gd name="T76" fmla="*/ 565 w 1420"/>
                <a:gd name="T77" fmla="*/ 958 h 1076"/>
                <a:gd name="T78" fmla="*/ 532 w 1420"/>
                <a:gd name="T79" fmla="*/ 919 h 1076"/>
                <a:gd name="T80" fmla="*/ 496 w 1420"/>
                <a:gd name="T81" fmla="*/ 877 h 1076"/>
                <a:gd name="T82" fmla="*/ 501 w 1420"/>
                <a:gd name="T83" fmla="*/ 960 h 1076"/>
                <a:gd name="T84" fmla="*/ 542 w 1420"/>
                <a:gd name="T85" fmla="*/ 1007 h 1076"/>
                <a:gd name="T86" fmla="*/ 584 w 1420"/>
                <a:gd name="T87" fmla="*/ 1007 h 1076"/>
                <a:gd name="T88" fmla="*/ 634 w 1420"/>
                <a:gd name="T89" fmla="*/ 1007 h 1076"/>
                <a:gd name="T90" fmla="*/ 709 w 1420"/>
                <a:gd name="T91" fmla="*/ 987 h 1076"/>
                <a:gd name="T92" fmla="*/ 752 w 1420"/>
                <a:gd name="T93" fmla="*/ 1009 h 1076"/>
                <a:gd name="T94" fmla="*/ 825 w 1420"/>
                <a:gd name="T95" fmla="*/ 1005 h 1076"/>
                <a:gd name="T96" fmla="*/ 863 w 1420"/>
                <a:gd name="T97" fmla="*/ 1012 h 1076"/>
                <a:gd name="T98" fmla="*/ 967 w 1420"/>
                <a:gd name="T99" fmla="*/ 999 h 1076"/>
                <a:gd name="T100" fmla="*/ 967 w 1420"/>
                <a:gd name="T101" fmla="*/ 1028 h 1076"/>
                <a:gd name="T102" fmla="*/ 1003 w 1420"/>
                <a:gd name="T103" fmla="*/ 1012 h 1076"/>
                <a:gd name="T104" fmla="*/ 1047 w 1420"/>
                <a:gd name="T105" fmla="*/ 1018 h 1076"/>
                <a:gd name="T106" fmla="*/ 1088 w 1420"/>
                <a:gd name="T107" fmla="*/ 1034 h 1076"/>
                <a:gd name="T108" fmla="*/ 1128 w 1420"/>
                <a:gd name="T109" fmla="*/ 1042 h 1076"/>
                <a:gd name="T110" fmla="*/ 1193 w 1420"/>
                <a:gd name="T111" fmla="*/ 1042 h 1076"/>
                <a:gd name="T112" fmla="*/ 1309 w 1420"/>
                <a:gd name="T113" fmla="*/ 956 h 1076"/>
                <a:gd name="T114" fmla="*/ 598 w 1420"/>
                <a:gd name="T115" fmla="*/ 959 h 1076"/>
                <a:gd name="T116" fmla="*/ 189 w 1420"/>
                <a:gd name="T117" fmla="*/ 913 h 1076"/>
                <a:gd name="T118" fmla="*/ 355 w 1420"/>
                <a:gd name="T119" fmla="*/ 750 h 1076"/>
                <a:gd name="T120" fmla="*/ 297 w 1420"/>
                <a:gd name="T121" fmla="*/ 279 h 1076"/>
                <a:gd name="T122" fmla="*/ 928 w 1420"/>
                <a:gd name="T123" fmla="*/ 46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0" h="1076">
                  <a:moveTo>
                    <a:pt x="1160" y="164"/>
                  </a:moveTo>
                  <a:lnTo>
                    <a:pt x="1160" y="164"/>
                  </a:lnTo>
                  <a:lnTo>
                    <a:pt x="1097" y="127"/>
                  </a:lnTo>
                  <a:lnTo>
                    <a:pt x="1033" y="88"/>
                  </a:lnTo>
                  <a:lnTo>
                    <a:pt x="1002" y="69"/>
                  </a:lnTo>
                  <a:lnTo>
                    <a:pt x="969" y="51"/>
                  </a:lnTo>
                  <a:lnTo>
                    <a:pt x="937" y="35"/>
                  </a:lnTo>
                  <a:lnTo>
                    <a:pt x="903" y="20"/>
                  </a:lnTo>
                  <a:lnTo>
                    <a:pt x="903" y="20"/>
                  </a:lnTo>
                  <a:lnTo>
                    <a:pt x="885" y="13"/>
                  </a:lnTo>
                  <a:lnTo>
                    <a:pt x="868" y="8"/>
                  </a:lnTo>
                  <a:lnTo>
                    <a:pt x="850" y="4"/>
                  </a:lnTo>
                  <a:lnTo>
                    <a:pt x="833" y="2"/>
                  </a:lnTo>
                  <a:lnTo>
                    <a:pt x="817" y="0"/>
                  </a:lnTo>
                  <a:lnTo>
                    <a:pt x="801" y="0"/>
                  </a:lnTo>
                  <a:lnTo>
                    <a:pt x="784" y="2"/>
                  </a:lnTo>
                  <a:lnTo>
                    <a:pt x="768" y="4"/>
                  </a:lnTo>
                  <a:lnTo>
                    <a:pt x="752" y="8"/>
                  </a:lnTo>
                  <a:lnTo>
                    <a:pt x="737" y="13"/>
                  </a:lnTo>
                  <a:lnTo>
                    <a:pt x="720" y="17"/>
                  </a:lnTo>
                  <a:lnTo>
                    <a:pt x="704" y="25"/>
                  </a:lnTo>
                  <a:lnTo>
                    <a:pt x="673" y="40"/>
                  </a:lnTo>
                  <a:lnTo>
                    <a:pt x="642" y="58"/>
                  </a:lnTo>
                  <a:lnTo>
                    <a:pt x="642" y="58"/>
                  </a:lnTo>
                  <a:lnTo>
                    <a:pt x="571" y="100"/>
                  </a:lnTo>
                  <a:lnTo>
                    <a:pt x="500" y="143"/>
                  </a:lnTo>
                  <a:lnTo>
                    <a:pt x="463" y="163"/>
                  </a:lnTo>
                  <a:lnTo>
                    <a:pt x="427" y="181"/>
                  </a:lnTo>
                  <a:lnTo>
                    <a:pt x="390" y="199"/>
                  </a:lnTo>
                  <a:lnTo>
                    <a:pt x="352" y="215"/>
                  </a:lnTo>
                  <a:lnTo>
                    <a:pt x="352" y="215"/>
                  </a:lnTo>
                  <a:lnTo>
                    <a:pt x="349" y="214"/>
                  </a:lnTo>
                  <a:lnTo>
                    <a:pt x="349" y="214"/>
                  </a:lnTo>
                  <a:lnTo>
                    <a:pt x="336" y="215"/>
                  </a:lnTo>
                  <a:lnTo>
                    <a:pt x="325" y="217"/>
                  </a:lnTo>
                  <a:lnTo>
                    <a:pt x="314" y="222"/>
                  </a:lnTo>
                  <a:lnTo>
                    <a:pt x="306" y="228"/>
                  </a:lnTo>
                  <a:lnTo>
                    <a:pt x="299" y="235"/>
                  </a:lnTo>
                  <a:lnTo>
                    <a:pt x="293" y="245"/>
                  </a:lnTo>
                  <a:lnTo>
                    <a:pt x="289" y="256"/>
                  </a:lnTo>
                  <a:lnTo>
                    <a:pt x="288" y="268"/>
                  </a:lnTo>
                  <a:lnTo>
                    <a:pt x="288" y="268"/>
                  </a:lnTo>
                  <a:lnTo>
                    <a:pt x="287" y="265"/>
                  </a:lnTo>
                  <a:lnTo>
                    <a:pt x="284" y="264"/>
                  </a:lnTo>
                  <a:lnTo>
                    <a:pt x="282" y="265"/>
                  </a:lnTo>
                  <a:lnTo>
                    <a:pt x="279" y="267"/>
                  </a:lnTo>
                  <a:lnTo>
                    <a:pt x="274" y="271"/>
                  </a:lnTo>
                  <a:lnTo>
                    <a:pt x="271" y="276"/>
                  </a:lnTo>
                  <a:lnTo>
                    <a:pt x="271" y="276"/>
                  </a:lnTo>
                  <a:lnTo>
                    <a:pt x="277" y="267"/>
                  </a:lnTo>
                  <a:lnTo>
                    <a:pt x="284" y="253"/>
                  </a:lnTo>
                  <a:lnTo>
                    <a:pt x="287" y="247"/>
                  </a:lnTo>
                  <a:lnTo>
                    <a:pt x="288" y="244"/>
                  </a:lnTo>
                  <a:lnTo>
                    <a:pt x="287" y="244"/>
                  </a:lnTo>
                  <a:lnTo>
                    <a:pt x="285" y="244"/>
                  </a:lnTo>
                  <a:lnTo>
                    <a:pt x="281" y="246"/>
                  </a:lnTo>
                  <a:lnTo>
                    <a:pt x="281" y="246"/>
                  </a:lnTo>
                  <a:lnTo>
                    <a:pt x="281" y="246"/>
                  </a:lnTo>
                  <a:lnTo>
                    <a:pt x="281" y="246"/>
                  </a:lnTo>
                  <a:lnTo>
                    <a:pt x="282" y="243"/>
                  </a:lnTo>
                  <a:lnTo>
                    <a:pt x="281" y="241"/>
                  </a:lnTo>
                  <a:lnTo>
                    <a:pt x="281" y="241"/>
                  </a:lnTo>
                  <a:lnTo>
                    <a:pt x="277" y="241"/>
                  </a:lnTo>
                  <a:lnTo>
                    <a:pt x="272" y="244"/>
                  </a:lnTo>
                  <a:lnTo>
                    <a:pt x="262" y="250"/>
                  </a:lnTo>
                  <a:lnTo>
                    <a:pt x="256" y="256"/>
                  </a:lnTo>
                  <a:lnTo>
                    <a:pt x="256" y="256"/>
                  </a:lnTo>
                  <a:lnTo>
                    <a:pt x="247" y="269"/>
                  </a:lnTo>
                  <a:lnTo>
                    <a:pt x="238" y="282"/>
                  </a:lnTo>
                  <a:lnTo>
                    <a:pt x="232" y="297"/>
                  </a:lnTo>
                  <a:lnTo>
                    <a:pt x="228" y="311"/>
                  </a:lnTo>
                  <a:lnTo>
                    <a:pt x="225" y="327"/>
                  </a:lnTo>
                  <a:lnTo>
                    <a:pt x="225" y="341"/>
                  </a:lnTo>
                  <a:lnTo>
                    <a:pt x="228" y="358"/>
                  </a:lnTo>
                  <a:lnTo>
                    <a:pt x="231" y="375"/>
                  </a:lnTo>
                  <a:lnTo>
                    <a:pt x="231" y="375"/>
                  </a:lnTo>
                  <a:lnTo>
                    <a:pt x="231" y="379"/>
                  </a:lnTo>
                  <a:lnTo>
                    <a:pt x="231" y="380"/>
                  </a:lnTo>
                  <a:lnTo>
                    <a:pt x="232" y="382"/>
                  </a:lnTo>
                  <a:lnTo>
                    <a:pt x="232" y="382"/>
                  </a:lnTo>
                  <a:lnTo>
                    <a:pt x="243" y="415"/>
                  </a:lnTo>
                  <a:lnTo>
                    <a:pt x="254" y="448"/>
                  </a:lnTo>
                  <a:lnTo>
                    <a:pt x="267" y="481"/>
                  </a:lnTo>
                  <a:lnTo>
                    <a:pt x="281" y="512"/>
                  </a:lnTo>
                  <a:lnTo>
                    <a:pt x="281" y="512"/>
                  </a:lnTo>
                  <a:lnTo>
                    <a:pt x="278" y="518"/>
                  </a:lnTo>
                  <a:lnTo>
                    <a:pt x="278" y="526"/>
                  </a:lnTo>
                  <a:lnTo>
                    <a:pt x="278" y="528"/>
                  </a:lnTo>
                  <a:lnTo>
                    <a:pt x="281" y="529"/>
                  </a:lnTo>
                  <a:lnTo>
                    <a:pt x="283" y="530"/>
                  </a:lnTo>
                  <a:lnTo>
                    <a:pt x="287" y="529"/>
                  </a:lnTo>
                  <a:lnTo>
                    <a:pt x="287" y="529"/>
                  </a:lnTo>
                  <a:lnTo>
                    <a:pt x="300" y="559"/>
                  </a:lnTo>
                  <a:lnTo>
                    <a:pt x="312" y="591"/>
                  </a:lnTo>
                  <a:lnTo>
                    <a:pt x="324" y="621"/>
                  </a:lnTo>
                  <a:lnTo>
                    <a:pt x="337" y="651"/>
                  </a:lnTo>
                  <a:lnTo>
                    <a:pt x="337" y="651"/>
                  </a:lnTo>
                  <a:lnTo>
                    <a:pt x="336" y="653"/>
                  </a:lnTo>
                  <a:lnTo>
                    <a:pt x="337" y="656"/>
                  </a:lnTo>
                  <a:lnTo>
                    <a:pt x="338" y="657"/>
                  </a:lnTo>
                  <a:lnTo>
                    <a:pt x="339" y="658"/>
                  </a:lnTo>
                  <a:lnTo>
                    <a:pt x="339" y="658"/>
                  </a:lnTo>
                  <a:lnTo>
                    <a:pt x="344" y="666"/>
                  </a:lnTo>
                  <a:lnTo>
                    <a:pt x="344" y="666"/>
                  </a:lnTo>
                  <a:lnTo>
                    <a:pt x="339" y="677"/>
                  </a:lnTo>
                  <a:lnTo>
                    <a:pt x="339" y="677"/>
                  </a:lnTo>
                  <a:lnTo>
                    <a:pt x="330" y="688"/>
                  </a:lnTo>
                  <a:lnTo>
                    <a:pt x="320" y="697"/>
                  </a:lnTo>
                  <a:lnTo>
                    <a:pt x="309" y="705"/>
                  </a:lnTo>
                  <a:lnTo>
                    <a:pt x="299" y="713"/>
                  </a:lnTo>
                  <a:lnTo>
                    <a:pt x="273" y="727"/>
                  </a:lnTo>
                  <a:lnTo>
                    <a:pt x="248" y="739"/>
                  </a:lnTo>
                  <a:lnTo>
                    <a:pt x="196" y="763"/>
                  </a:lnTo>
                  <a:lnTo>
                    <a:pt x="172" y="776"/>
                  </a:lnTo>
                  <a:lnTo>
                    <a:pt x="160" y="783"/>
                  </a:lnTo>
                  <a:lnTo>
                    <a:pt x="149" y="792"/>
                  </a:lnTo>
                  <a:lnTo>
                    <a:pt x="149" y="792"/>
                  </a:lnTo>
                  <a:lnTo>
                    <a:pt x="129" y="806"/>
                  </a:lnTo>
                  <a:lnTo>
                    <a:pt x="107" y="823"/>
                  </a:lnTo>
                  <a:lnTo>
                    <a:pt x="87" y="841"/>
                  </a:lnTo>
                  <a:lnTo>
                    <a:pt x="67" y="860"/>
                  </a:lnTo>
                  <a:lnTo>
                    <a:pt x="49" y="881"/>
                  </a:lnTo>
                  <a:lnTo>
                    <a:pt x="41" y="892"/>
                  </a:lnTo>
                  <a:lnTo>
                    <a:pt x="33" y="903"/>
                  </a:lnTo>
                  <a:lnTo>
                    <a:pt x="27" y="913"/>
                  </a:lnTo>
                  <a:lnTo>
                    <a:pt x="20" y="925"/>
                  </a:lnTo>
                  <a:lnTo>
                    <a:pt x="14" y="937"/>
                  </a:lnTo>
                  <a:lnTo>
                    <a:pt x="11" y="949"/>
                  </a:lnTo>
                  <a:lnTo>
                    <a:pt x="11" y="949"/>
                  </a:lnTo>
                  <a:lnTo>
                    <a:pt x="8" y="952"/>
                  </a:lnTo>
                  <a:lnTo>
                    <a:pt x="7" y="954"/>
                  </a:lnTo>
                  <a:lnTo>
                    <a:pt x="6" y="957"/>
                  </a:lnTo>
                  <a:lnTo>
                    <a:pt x="8" y="959"/>
                  </a:lnTo>
                  <a:lnTo>
                    <a:pt x="8" y="959"/>
                  </a:lnTo>
                  <a:lnTo>
                    <a:pt x="6" y="976"/>
                  </a:lnTo>
                  <a:lnTo>
                    <a:pt x="4" y="999"/>
                  </a:lnTo>
                  <a:lnTo>
                    <a:pt x="4" y="999"/>
                  </a:lnTo>
                  <a:lnTo>
                    <a:pt x="2" y="1002"/>
                  </a:lnTo>
                  <a:lnTo>
                    <a:pt x="0" y="1006"/>
                  </a:lnTo>
                  <a:lnTo>
                    <a:pt x="0" y="1010"/>
                  </a:lnTo>
                  <a:lnTo>
                    <a:pt x="1" y="1011"/>
                  </a:lnTo>
                  <a:lnTo>
                    <a:pt x="4" y="1012"/>
                  </a:lnTo>
                  <a:lnTo>
                    <a:pt x="4" y="1012"/>
                  </a:lnTo>
                  <a:lnTo>
                    <a:pt x="4" y="1024"/>
                  </a:lnTo>
                  <a:lnTo>
                    <a:pt x="5" y="1037"/>
                  </a:lnTo>
                  <a:lnTo>
                    <a:pt x="5" y="1037"/>
                  </a:lnTo>
                  <a:lnTo>
                    <a:pt x="5" y="1040"/>
                  </a:lnTo>
                  <a:lnTo>
                    <a:pt x="5" y="1040"/>
                  </a:lnTo>
                  <a:lnTo>
                    <a:pt x="7" y="1051"/>
                  </a:lnTo>
                  <a:lnTo>
                    <a:pt x="11" y="1063"/>
                  </a:lnTo>
                  <a:lnTo>
                    <a:pt x="13" y="1068"/>
                  </a:lnTo>
                  <a:lnTo>
                    <a:pt x="17" y="1072"/>
                  </a:lnTo>
                  <a:lnTo>
                    <a:pt x="22" y="1075"/>
                  </a:lnTo>
                  <a:lnTo>
                    <a:pt x="28" y="1076"/>
                  </a:lnTo>
                  <a:lnTo>
                    <a:pt x="28" y="1076"/>
                  </a:lnTo>
                  <a:lnTo>
                    <a:pt x="30" y="1076"/>
                  </a:lnTo>
                  <a:lnTo>
                    <a:pt x="33" y="1075"/>
                  </a:lnTo>
                  <a:lnTo>
                    <a:pt x="34" y="1074"/>
                  </a:lnTo>
                  <a:lnTo>
                    <a:pt x="34" y="1072"/>
                  </a:lnTo>
                  <a:lnTo>
                    <a:pt x="31" y="1069"/>
                  </a:lnTo>
                  <a:lnTo>
                    <a:pt x="27" y="1066"/>
                  </a:lnTo>
                  <a:lnTo>
                    <a:pt x="27" y="1066"/>
                  </a:lnTo>
                  <a:lnTo>
                    <a:pt x="35" y="1065"/>
                  </a:lnTo>
                  <a:lnTo>
                    <a:pt x="46" y="1063"/>
                  </a:lnTo>
                  <a:lnTo>
                    <a:pt x="52" y="1060"/>
                  </a:lnTo>
                  <a:lnTo>
                    <a:pt x="55" y="1058"/>
                  </a:lnTo>
                  <a:lnTo>
                    <a:pt x="59" y="1055"/>
                  </a:lnTo>
                  <a:lnTo>
                    <a:pt x="60" y="1052"/>
                  </a:lnTo>
                  <a:lnTo>
                    <a:pt x="60" y="1052"/>
                  </a:lnTo>
                  <a:lnTo>
                    <a:pt x="71" y="1045"/>
                  </a:lnTo>
                  <a:lnTo>
                    <a:pt x="81" y="1036"/>
                  </a:lnTo>
                  <a:lnTo>
                    <a:pt x="101" y="1019"/>
                  </a:lnTo>
                  <a:lnTo>
                    <a:pt x="119" y="1001"/>
                  </a:lnTo>
                  <a:lnTo>
                    <a:pt x="137" y="982"/>
                  </a:lnTo>
                  <a:lnTo>
                    <a:pt x="155" y="962"/>
                  </a:lnTo>
                  <a:lnTo>
                    <a:pt x="173" y="943"/>
                  </a:lnTo>
                  <a:lnTo>
                    <a:pt x="193" y="925"/>
                  </a:lnTo>
                  <a:lnTo>
                    <a:pt x="203" y="918"/>
                  </a:lnTo>
                  <a:lnTo>
                    <a:pt x="214" y="910"/>
                  </a:lnTo>
                  <a:lnTo>
                    <a:pt x="214" y="910"/>
                  </a:lnTo>
                  <a:lnTo>
                    <a:pt x="241" y="893"/>
                  </a:lnTo>
                  <a:lnTo>
                    <a:pt x="268" y="877"/>
                  </a:lnTo>
                  <a:lnTo>
                    <a:pt x="297" y="863"/>
                  </a:lnTo>
                  <a:lnTo>
                    <a:pt x="326" y="850"/>
                  </a:lnTo>
                  <a:lnTo>
                    <a:pt x="385" y="823"/>
                  </a:lnTo>
                  <a:lnTo>
                    <a:pt x="443" y="797"/>
                  </a:lnTo>
                  <a:lnTo>
                    <a:pt x="443" y="797"/>
                  </a:lnTo>
                  <a:lnTo>
                    <a:pt x="437" y="803"/>
                  </a:lnTo>
                  <a:lnTo>
                    <a:pt x="432" y="807"/>
                  </a:lnTo>
                  <a:lnTo>
                    <a:pt x="429" y="811"/>
                  </a:lnTo>
                  <a:lnTo>
                    <a:pt x="427" y="815"/>
                  </a:lnTo>
                  <a:lnTo>
                    <a:pt x="429" y="816"/>
                  </a:lnTo>
                  <a:lnTo>
                    <a:pt x="432" y="816"/>
                  </a:lnTo>
                  <a:lnTo>
                    <a:pt x="437" y="813"/>
                  </a:lnTo>
                  <a:lnTo>
                    <a:pt x="445" y="809"/>
                  </a:lnTo>
                  <a:lnTo>
                    <a:pt x="445" y="809"/>
                  </a:lnTo>
                  <a:lnTo>
                    <a:pt x="432" y="827"/>
                  </a:lnTo>
                  <a:lnTo>
                    <a:pt x="432" y="827"/>
                  </a:lnTo>
                  <a:lnTo>
                    <a:pt x="429" y="825"/>
                  </a:lnTo>
                  <a:lnTo>
                    <a:pt x="427" y="827"/>
                  </a:lnTo>
                  <a:lnTo>
                    <a:pt x="427" y="827"/>
                  </a:lnTo>
                  <a:lnTo>
                    <a:pt x="426" y="830"/>
                  </a:lnTo>
                  <a:lnTo>
                    <a:pt x="427" y="835"/>
                  </a:lnTo>
                  <a:lnTo>
                    <a:pt x="430" y="846"/>
                  </a:lnTo>
                  <a:lnTo>
                    <a:pt x="432" y="851"/>
                  </a:lnTo>
                  <a:lnTo>
                    <a:pt x="432" y="851"/>
                  </a:lnTo>
                  <a:lnTo>
                    <a:pt x="431" y="857"/>
                  </a:lnTo>
                  <a:lnTo>
                    <a:pt x="431" y="860"/>
                  </a:lnTo>
                  <a:lnTo>
                    <a:pt x="431" y="863"/>
                  </a:lnTo>
                  <a:lnTo>
                    <a:pt x="433" y="863"/>
                  </a:lnTo>
                  <a:lnTo>
                    <a:pt x="436" y="863"/>
                  </a:lnTo>
                  <a:lnTo>
                    <a:pt x="438" y="863"/>
                  </a:lnTo>
                  <a:lnTo>
                    <a:pt x="438" y="863"/>
                  </a:lnTo>
                  <a:lnTo>
                    <a:pt x="467" y="906"/>
                  </a:lnTo>
                  <a:lnTo>
                    <a:pt x="479" y="928"/>
                  </a:lnTo>
                  <a:lnTo>
                    <a:pt x="484" y="940"/>
                  </a:lnTo>
                  <a:lnTo>
                    <a:pt x="489" y="952"/>
                  </a:lnTo>
                  <a:lnTo>
                    <a:pt x="489" y="952"/>
                  </a:lnTo>
                  <a:lnTo>
                    <a:pt x="486" y="956"/>
                  </a:lnTo>
                  <a:lnTo>
                    <a:pt x="485" y="960"/>
                  </a:lnTo>
                  <a:lnTo>
                    <a:pt x="486" y="963"/>
                  </a:lnTo>
                  <a:lnTo>
                    <a:pt x="486" y="964"/>
                  </a:lnTo>
                  <a:lnTo>
                    <a:pt x="489" y="964"/>
                  </a:lnTo>
                  <a:lnTo>
                    <a:pt x="491" y="963"/>
                  </a:lnTo>
                  <a:lnTo>
                    <a:pt x="491" y="963"/>
                  </a:lnTo>
                  <a:lnTo>
                    <a:pt x="496" y="974"/>
                  </a:lnTo>
                  <a:lnTo>
                    <a:pt x="501" y="984"/>
                  </a:lnTo>
                  <a:lnTo>
                    <a:pt x="506" y="993"/>
                  </a:lnTo>
                  <a:lnTo>
                    <a:pt x="512" y="1000"/>
                  </a:lnTo>
                  <a:lnTo>
                    <a:pt x="519" y="1007"/>
                  </a:lnTo>
                  <a:lnTo>
                    <a:pt x="526" y="1013"/>
                  </a:lnTo>
                  <a:lnTo>
                    <a:pt x="533" y="1018"/>
                  </a:lnTo>
                  <a:lnTo>
                    <a:pt x="542" y="1022"/>
                  </a:lnTo>
                  <a:lnTo>
                    <a:pt x="550" y="1025"/>
                  </a:lnTo>
                  <a:lnTo>
                    <a:pt x="559" y="1028"/>
                  </a:lnTo>
                  <a:lnTo>
                    <a:pt x="578" y="1030"/>
                  </a:lnTo>
                  <a:lnTo>
                    <a:pt x="598" y="1031"/>
                  </a:lnTo>
                  <a:lnTo>
                    <a:pt x="621" y="1030"/>
                  </a:lnTo>
                  <a:lnTo>
                    <a:pt x="621" y="1030"/>
                  </a:lnTo>
                  <a:lnTo>
                    <a:pt x="672" y="1027"/>
                  </a:lnTo>
                  <a:lnTo>
                    <a:pt x="722" y="1024"/>
                  </a:lnTo>
                  <a:lnTo>
                    <a:pt x="773" y="1022"/>
                  </a:lnTo>
                  <a:lnTo>
                    <a:pt x="798" y="1023"/>
                  </a:lnTo>
                  <a:lnTo>
                    <a:pt x="825" y="1024"/>
                  </a:lnTo>
                  <a:lnTo>
                    <a:pt x="825" y="1024"/>
                  </a:lnTo>
                  <a:lnTo>
                    <a:pt x="826" y="1024"/>
                  </a:lnTo>
                  <a:lnTo>
                    <a:pt x="828" y="1024"/>
                  </a:lnTo>
                  <a:lnTo>
                    <a:pt x="828" y="1024"/>
                  </a:lnTo>
                  <a:lnTo>
                    <a:pt x="880" y="1029"/>
                  </a:lnTo>
                  <a:lnTo>
                    <a:pt x="880" y="1029"/>
                  </a:lnTo>
                  <a:lnTo>
                    <a:pt x="882" y="1030"/>
                  </a:lnTo>
                  <a:lnTo>
                    <a:pt x="885" y="1030"/>
                  </a:lnTo>
                  <a:lnTo>
                    <a:pt x="890" y="1029"/>
                  </a:lnTo>
                  <a:lnTo>
                    <a:pt x="890" y="1029"/>
                  </a:lnTo>
                  <a:lnTo>
                    <a:pt x="939" y="1035"/>
                  </a:lnTo>
                  <a:lnTo>
                    <a:pt x="939" y="1035"/>
                  </a:lnTo>
                  <a:lnTo>
                    <a:pt x="951" y="1037"/>
                  </a:lnTo>
                  <a:lnTo>
                    <a:pt x="967" y="1040"/>
                  </a:lnTo>
                  <a:lnTo>
                    <a:pt x="981" y="1042"/>
                  </a:lnTo>
                  <a:lnTo>
                    <a:pt x="987" y="1042"/>
                  </a:lnTo>
                  <a:lnTo>
                    <a:pt x="993" y="1041"/>
                  </a:lnTo>
                  <a:lnTo>
                    <a:pt x="993" y="1041"/>
                  </a:lnTo>
                  <a:lnTo>
                    <a:pt x="1110" y="1053"/>
                  </a:lnTo>
                  <a:lnTo>
                    <a:pt x="1110" y="1053"/>
                  </a:lnTo>
                  <a:lnTo>
                    <a:pt x="1114" y="1054"/>
                  </a:lnTo>
                  <a:lnTo>
                    <a:pt x="1117" y="1054"/>
                  </a:lnTo>
                  <a:lnTo>
                    <a:pt x="1117" y="1054"/>
                  </a:lnTo>
                  <a:lnTo>
                    <a:pt x="1135" y="1055"/>
                  </a:lnTo>
                  <a:lnTo>
                    <a:pt x="1154" y="1055"/>
                  </a:lnTo>
                  <a:lnTo>
                    <a:pt x="1154" y="1055"/>
                  </a:lnTo>
                  <a:lnTo>
                    <a:pt x="1160" y="1058"/>
                  </a:lnTo>
                  <a:lnTo>
                    <a:pt x="1168" y="1058"/>
                  </a:lnTo>
                  <a:lnTo>
                    <a:pt x="1177" y="1057"/>
                  </a:lnTo>
                  <a:lnTo>
                    <a:pt x="1187" y="1054"/>
                  </a:lnTo>
                  <a:lnTo>
                    <a:pt x="1210" y="1046"/>
                  </a:lnTo>
                  <a:lnTo>
                    <a:pt x="1234" y="1035"/>
                  </a:lnTo>
                  <a:lnTo>
                    <a:pt x="1256" y="1023"/>
                  </a:lnTo>
                  <a:lnTo>
                    <a:pt x="1274" y="1012"/>
                  </a:lnTo>
                  <a:lnTo>
                    <a:pt x="1286" y="1002"/>
                  </a:lnTo>
                  <a:lnTo>
                    <a:pt x="1288" y="1000"/>
                  </a:lnTo>
                  <a:lnTo>
                    <a:pt x="1288" y="998"/>
                  </a:lnTo>
                  <a:lnTo>
                    <a:pt x="1288" y="998"/>
                  </a:lnTo>
                  <a:lnTo>
                    <a:pt x="1296" y="992"/>
                  </a:lnTo>
                  <a:lnTo>
                    <a:pt x="1304" y="984"/>
                  </a:lnTo>
                  <a:lnTo>
                    <a:pt x="1310" y="977"/>
                  </a:lnTo>
                  <a:lnTo>
                    <a:pt x="1316" y="969"/>
                  </a:lnTo>
                  <a:lnTo>
                    <a:pt x="1322" y="962"/>
                  </a:lnTo>
                  <a:lnTo>
                    <a:pt x="1325" y="953"/>
                  </a:lnTo>
                  <a:lnTo>
                    <a:pt x="1334" y="935"/>
                  </a:lnTo>
                  <a:lnTo>
                    <a:pt x="1339" y="916"/>
                  </a:lnTo>
                  <a:lnTo>
                    <a:pt x="1342" y="896"/>
                  </a:lnTo>
                  <a:lnTo>
                    <a:pt x="1345" y="877"/>
                  </a:lnTo>
                  <a:lnTo>
                    <a:pt x="1347" y="857"/>
                  </a:lnTo>
                  <a:lnTo>
                    <a:pt x="1347" y="857"/>
                  </a:lnTo>
                  <a:lnTo>
                    <a:pt x="1352" y="810"/>
                  </a:lnTo>
                  <a:lnTo>
                    <a:pt x="1357" y="763"/>
                  </a:lnTo>
                  <a:lnTo>
                    <a:pt x="1363" y="716"/>
                  </a:lnTo>
                  <a:lnTo>
                    <a:pt x="1370" y="669"/>
                  </a:lnTo>
                  <a:lnTo>
                    <a:pt x="1370" y="669"/>
                  </a:lnTo>
                  <a:lnTo>
                    <a:pt x="1375" y="651"/>
                  </a:lnTo>
                  <a:lnTo>
                    <a:pt x="1380" y="630"/>
                  </a:lnTo>
                  <a:lnTo>
                    <a:pt x="1392" y="588"/>
                  </a:lnTo>
                  <a:lnTo>
                    <a:pt x="1404" y="545"/>
                  </a:lnTo>
                  <a:lnTo>
                    <a:pt x="1410" y="522"/>
                  </a:lnTo>
                  <a:lnTo>
                    <a:pt x="1414" y="500"/>
                  </a:lnTo>
                  <a:lnTo>
                    <a:pt x="1418" y="477"/>
                  </a:lnTo>
                  <a:lnTo>
                    <a:pt x="1419" y="456"/>
                  </a:lnTo>
                  <a:lnTo>
                    <a:pt x="1420" y="434"/>
                  </a:lnTo>
                  <a:lnTo>
                    <a:pt x="1419" y="412"/>
                  </a:lnTo>
                  <a:lnTo>
                    <a:pt x="1416" y="392"/>
                  </a:lnTo>
                  <a:lnTo>
                    <a:pt x="1412" y="382"/>
                  </a:lnTo>
                  <a:lnTo>
                    <a:pt x="1408" y="373"/>
                  </a:lnTo>
                  <a:lnTo>
                    <a:pt x="1405" y="363"/>
                  </a:lnTo>
                  <a:lnTo>
                    <a:pt x="1400" y="353"/>
                  </a:lnTo>
                  <a:lnTo>
                    <a:pt x="1394" y="345"/>
                  </a:lnTo>
                  <a:lnTo>
                    <a:pt x="1387" y="336"/>
                  </a:lnTo>
                  <a:lnTo>
                    <a:pt x="1387" y="336"/>
                  </a:lnTo>
                  <a:lnTo>
                    <a:pt x="1376" y="322"/>
                  </a:lnTo>
                  <a:lnTo>
                    <a:pt x="1364" y="310"/>
                  </a:lnTo>
                  <a:lnTo>
                    <a:pt x="1337" y="285"/>
                  </a:lnTo>
                  <a:lnTo>
                    <a:pt x="1310" y="262"/>
                  </a:lnTo>
                  <a:lnTo>
                    <a:pt x="1282" y="240"/>
                  </a:lnTo>
                  <a:lnTo>
                    <a:pt x="1252" y="220"/>
                  </a:lnTo>
                  <a:lnTo>
                    <a:pt x="1222" y="200"/>
                  </a:lnTo>
                  <a:lnTo>
                    <a:pt x="1160" y="164"/>
                  </a:lnTo>
                  <a:lnTo>
                    <a:pt x="1160" y="164"/>
                  </a:lnTo>
                  <a:close/>
                  <a:moveTo>
                    <a:pt x="291" y="317"/>
                  </a:moveTo>
                  <a:lnTo>
                    <a:pt x="291" y="317"/>
                  </a:lnTo>
                  <a:lnTo>
                    <a:pt x="290" y="317"/>
                  </a:lnTo>
                  <a:lnTo>
                    <a:pt x="288" y="318"/>
                  </a:lnTo>
                  <a:lnTo>
                    <a:pt x="282" y="322"/>
                  </a:lnTo>
                  <a:lnTo>
                    <a:pt x="268" y="338"/>
                  </a:lnTo>
                  <a:lnTo>
                    <a:pt x="254" y="356"/>
                  </a:lnTo>
                  <a:lnTo>
                    <a:pt x="244" y="365"/>
                  </a:lnTo>
                  <a:lnTo>
                    <a:pt x="244" y="365"/>
                  </a:lnTo>
                  <a:lnTo>
                    <a:pt x="254" y="351"/>
                  </a:lnTo>
                  <a:lnTo>
                    <a:pt x="265" y="338"/>
                  </a:lnTo>
                  <a:lnTo>
                    <a:pt x="265" y="338"/>
                  </a:lnTo>
                  <a:lnTo>
                    <a:pt x="279" y="318"/>
                  </a:lnTo>
                  <a:lnTo>
                    <a:pt x="285" y="309"/>
                  </a:lnTo>
                  <a:lnTo>
                    <a:pt x="288" y="303"/>
                  </a:lnTo>
                  <a:lnTo>
                    <a:pt x="289" y="298"/>
                  </a:lnTo>
                  <a:lnTo>
                    <a:pt x="289" y="298"/>
                  </a:lnTo>
                  <a:lnTo>
                    <a:pt x="291" y="317"/>
                  </a:lnTo>
                  <a:lnTo>
                    <a:pt x="291" y="317"/>
                  </a:lnTo>
                  <a:close/>
                  <a:moveTo>
                    <a:pt x="288" y="271"/>
                  </a:moveTo>
                  <a:lnTo>
                    <a:pt x="288" y="271"/>
                  </a:lnTo>
                  <a:lnTo>
                    <a:pt x="288" y="283"/>
                  </a:lnTo>
                  <a:lnTo>
                    <a:pt x="288" y="297"/>
                  </a:lnTo>
                  <a:lnTo>
                    <a:pt x="288" y="297"/>
                  </a:lnTo>
                  <a:lnTo>
                    <a:pt x="288" y="294"/>
                  </a:lnTo>
                  <a:lnTo>
                    <a:pt x="285" y="294"/>
                  </a:lnTo>
                  <a:lnTo>
                    <a:pt x="281" y="297"/>
                  </a:lnTo>
                  <a:lnTo>
                    <a:pt x="274" y="302"/>
                  </a:lnTo>
                  <a:lnTo>
                    <a:pt x="268" y="309"/>
                  </a:lnTo>
                  <a:lnTo>
                    <a:pt x="256" y="323"/>
                  </a:lnTo>
                  <a:lnTo>
                    <a:pt x="249" y="332"/>
                  </a:lnTo>
                  <a:lnTo>
                    <a:pt x="249" y="332"/>
                  </a:lnTo>
                  <a:lnTo>
                    <a:pt x="260" y="317"/>
                  </a:lnTo>
                  <a:lnTo>
                    <a:pt x="271" y="303"/>
                  </a:lnTo>
                  <a:lnTo>
                    <a:pt x="277" y="296"/>
                  </a:lnTo>
                  <a:lnTo>
                    <a:pt x="281" y="288"/>
                  </a:lnTo>
                  <a:lnTo>
                    <a:pt x="285" y="280"/>
                  </a:lnTo>
                  <a:lnTo>
                    <a:pt x="288" y="271"/>
                  </a:lnTo>
                  <a:lnTo>
                    <a:pt x="288" y="271"/>
                  </a:lnTo>
                  <a:close/>
                  <a:moveTo>
                    <a:pt x="240" y="299"/>
                  </a:moveTo>
                  <a:lnTo>
                    <a:pt x="240" y="299"/>
                  </a:lnTo>
                  <a:lnTo>
                    <a:pt x="242" y="299"/>
                  </a:lnTo>
                  <a:lnTo>
                    <a:pt x="244" y="297"/>
                  </a:lnTo>
                  <a:lnTo>
                    <a:pt x="248" y="293"/>
                  </a:lnTo>
                  <a:lnTo>
                    <a:pt x="255" y="283"/>
                  </a:lnTo>
                  <a:lnTo>
                    <a:pt x="255" y="283"/>
                  </a:lnTo>
                  <a:lnTo>
                    <a:pt x="235" y="317"/>
                  </a:lnTo>
                  <a:lnTo>
                    <a:pt x="235" y="317"/>
                  </a:lnTo>
                  <a:lnTo>
                    <a:pt x="236" y="308"/>
                  </a:lnTo>
                  <a:lnTo>
                    <a:pt x="240" y="299"/>
                  </a:lnTo>
                  <a:lnTo>
                    <a:pt x="240" y="299"/>
                  </a:lnTo>
                  <a:close/>
                  <a:moveTo>
                    <a:pt x="234" y="336"/>
                  </a:moveTo>
                  <a:lnTo>
                    <a:pt x="234" y="336"/>
                  </a:lnTo>
                  <a:lnTo>
                    <a:pt x="238" y="333"/>
                  </a:lnTo>
                  <a:lnTo>
                    <a:pt x="238" y="333"/>
                  </a:lnTo>
                  <a:lnTo>
                    <a:pt x="235" y="344"/>
                  </a:lnTo>
                  <a:lnTo>
                    <a:pt x="235" y="344"/>
                  </a:lnTo>
                  <a:lnTo>
                    <a:pt x="234" y="336"/>
                  </a:lnTo>
                  <a:lnTo>
                    <a:pt x="234" y="336"/>
                  </a:lnTo>
                  <a:close/>
                  <a:moveTo>
                    <a:pt x="236" y="351"/>
                  </a:moveTo>
                  <a:lnTo>
                    <a:pt x="236" y="351"/>
                  </a:lnTo>
                  <a:lnTo>
                    <a:pt x="237" y="352"/>
                  </a:lnTo>
                  <a:lnTo>
                    <a:pt x="240" y="352"/>
                  </a:lnTo>
                  <a:lnTo>
                    <a:pt x="243" y="351"/>
                  </a:lnTo>
                  <a:lnTo>
                    <a:pt x="243" y="351"/>
                  </a:lnTo>
                  <a:lnTo>
                    <a:pt x="237" y="361"/>
                  </a:lnTo>
                  <a:lnTo>
                    <a:pt x="237" y="361"/>
                  </a:lnTo>
                  <a:lnTo>
                    <a:pt x="236" y="351"/>
                  </a:lnTo>
                  <a:lnTo>
                    <a:pt x="236" y="351"/>
                  </a:lnTo>
                  <a:close/>
                  <a:moveTo>
                    <a:pt x="246" y="389"/>
                  </a:moveTo>
                  <a:lnTo>
                    <a:pt x="246" y="389"/>
                  </a:lnTo>
                  <a:lnTo>
                    <a:pt x="242" y="380"/>
                  </a:lnTo>
                  <a:lnTo>
                    <a:pt x="242" y="380"/>
                  </a:lnTo>
                  <a:lnTo>
                    <a:pt x="253" y="373"/>
                  </a:lnTo>
                  <a:lnTo>
                    <a:pt x="253" y="373"/>
                  </a:lnTo>
                  <a:lnTo>
                    <a:pt x="246" y="389"/>
                  </a:lnTo>
                  <a:lnTo>
                    <a:pt x="246" y="389"/>
                  </a:lnTo>
                  <a:close/>
                  <a:moveTo>
                    <a:pt x="254" y="414"/>
                  </a:moveTo>
                  <a:lnTo>
                    <a:pt x="254" y="414"/>
                  </a:lnTo>
                  <a:lnTo>
                    <a:pt x="253" y="411"/>
                  </a:lnTo>
                  <a:lnTo>
                    <a:pt x="253" y="411"/>
                  </a:lnTo>
                  <a:lnTo>
                    <a:pt x="255" y="410"/>
                  </a:lnTo>
                  <a:lnTo>
                    <a:pt x="255" y="410"/>
                  </a:lnTo>
                  <a:lnTo>
                    <a:pt x="254" y="414"/>
                  </a:lnTo>
                  <a:lnTo>
                    <a:pt x="254" y="414"/>
                  </a:lnTo>
                  <a:close/>
                  <a:moveTo>
                    <a:pt x="253" y="399"/>
                  </a:moveTo>
                  <a:lnTo>
                    <a:pt x="253" y="399"/>
                  </a:lnTo>
                  <a:lnTo>
                    <a:pt x="255" y="389"/>
                  </a:lnTo>
                  <a:lnTo>
                    <a:pt x="260" y="380"/>
                  </a:lnTo>
                  <a:lnTo>
                    <a:pt x="265" y="370"/>
                  </a:lnTo>
                  <a:lnTo>
                    <a:pt x="270" y="361"/>
                  </a:lnTo>
                  <a:lnTo>
                    <a:pt x="282" y="342"/>
                  </a:lnTo>
                  <a:lnTo>
                    <a:pt x="293" y="324"/>
                  </a:lnTo>
                  <a:lnTo>
                    <a:pt x="293" y="324"/>
                  </a:lnTo>
                  <a:lnTo>
                    <a:pt x="299" y="349"/>
                  </a:lnTo>
                  <a:lnTo>
                    <a:pt x="299" y="349"/>
                  </a:lnTo>
                  <a:lnTo>
                    <a:pt x="296" y="349"/>
                  </a:lnTo>
                  <a:lnTo>
                    <a:pt x="294" y="350"/>
                  </a:lnTo>
                  <a:lnTo>
                    <a:pt x="288" y="355"/>
                  </a:lnTo>
                  <a:lnTo>
                    <a:pt x="282" y="362"/>
                  </a:lnTo>
                  <a:lnTo>
                    <a:pt x="274" y="370"/>
                  </a:lnTo>
                  <a:lnTo>
                    <a:pt x="262" y="388"/>
                  </a:lnTo>
                  <a:lnTo>
                    <a:pt x="258" y="395"/>
                  </a:lnTo>
                  <a:lnTo>
                    <a:pt x="253" y="399"/>
                  </a:lnTo>
                  <a:lnTo>
                    <a:pt x="253" y="399"/>
                  </a:lnTo>
                  <a:close/>
                  <a:moveTo>
                    <a:pt x="301" y="357"/>
                  </a:moveTo>
                  <a:lnTo>
                    <a:pt x="301" y="357"/>
                  </a:lnTo>
                  <a:lnTo>
                    <a:pt x="307" y="374"/>
                  </a:lnTo>
                  <a:lnTo>
                    <a:pt x="307" y="374"/>
                  </a:lnTo>
                  <a:lnTo>
                    <a:pt x="301" y="376"/>
                  </a:lnTo>
                  <a:lnTo>
                    <a:pt x="295" y="381"/>
                  </a:lnTo>
                  <a:lnTo>
                    <a:pt x="290" y="387"/>
                  </a:lnTo>
                  <a:lnTo>
                    <a:pt x="284" y="394"/>
                  </a:lnTo>
                  <a:lnTo>
                    <a:pt x="272" y="408"/>
                  </a:lnTo>
                  <a:lnTo>
                    <a:pt x="267" y="415"/>
                  </a:lnTo>
                  <a:lnTo>
                    <a:pt x="262" y="418"/>
                  </a:lnTo>
                  <a:lnTo>
                    <a:pt x="262" y="418"/>
                  </a:lnTo>
                  <a:lnTo>
                    <a:pt x="266" y="409"/>
                  </a:lnTo>
                  <a:lnTo>
                    <a:pt x="271" y="398"/>
                  </a:lnTo>
                  <a:lnTo>
                    <a:pt x="278" y="388"/>
                  </a:lnTo>
                  <a:lnTo>
                    <a:pt x="287" y="379"/>
                  </a:lnTo>
                  <a:lnTo>
                    <a:pt x="287" y="379"/>
                  </a:lnTo>
                  <a:lnTo>
                    <a:pt x="295" y="368"/>
                  </a:lnTo>
                  <a:lnTo>
                    <a:pt x="301" y="357"/>
                  </a:lnTo>
                  <a:lnTo>
                    <a:pt x="301" y="357"/>
                  </a:lnTo>
                  <a:close/>
                  <a:moveTo>
                    <a:pt x="260" y="432"/>
                  </a:moveTo>
                  <a:lnTo>
                    <a:pt x="260" y="432"/>
                  </a:lnTo>
                  <a:lnTo>
                    <a:pt x="270" y="424"/>
                  </a:lnTo>
                  <a:lnTo>
                    <a:pt x="270" y="424"/>
                  </a:lnTo>
                  <a:lnTo>
                    <a:pt x="262" y="439"/>
                  </a:lnTo>
                  <a:lnTo>
                    <a:pt x="262" y="439"/>
                  </a:lnTo>
                  <a:lnTo>
                    <a:pt x="260" y="432"/>
                  </a:lnTo>
                  <a:lnTo>
                    <a:pt x="260" y="432"/>
                  </a:lnTo>
                  <a:close/>
                  <a:moveTo>
                    <a:pt x="265" y="446"/>
                  </a:moveTo>
                  <a:lnTo>
                    <a:pt x="265" y="446"/>
                  </a:lnTo>
                  <a:lnTo>
                    <a:pt x="271" y="445"/>
                  </a:lnTo>
                  <a:lnTo>
                    <a:pt x="277" y="441"/>
                  </a:lnTo>
                  <a:lnTo>
                    <a:pt x="277" y="441"/>
                  </a:lnTo>
                  <a:lnTo>
                    <a:pt x="268" y="456"/>
                  </a:lnTo>
                  <a:lnTo>
                    <a:pt x="268" y="456"/>
                  </a:lnTo>
                  <a:lnTo>
                    <a:pt x="265" y="446"/>
                  </a:lnTo>
                  <a:lnTo>
                    <a:pt x="265" y="446"/>
                  </a:lnTo>
                  <a:close/>
                  <a:moveTo>
                    <a:pt x="272" y="467"/>
                  </a:moveTo>
                  <a:lnTo>
                    <a:pt x="272" y="467"/>
                  </a:lnTo>
                  <a:lnTo>
                    <a:pt x="276" y="464"/>
                  </a:lnTo>
                  <a:lnTo>
                    <a:pt x="279" y="461"/>
                  </a:lnTo>
                  <a:lnTo>
                    <a:pt x="279" y="461"/>
                  </a:lnTo>
                  <a:lnTo>
                    <a:pt x="273" y="470"/>
                  </a:lnTo>
                  <a:lnTo>
                    <a:pt x="273" y="470"/>
                  </a:lnTo>
                  <a:lnTo>
                    <a:pt x="272" y="467"/>
                  </a:lnTo>
                  <a:lnTo>
                    <a:pt x="272" y="467"/>
                  </a:lnTo>
                  <a:close/>
                  <a:moveTo>
                    <a:pt x="279" y="485"/>
                  </a:moveTo>
                  <a:lnTo>
                    <a:pt x="279" y="485"/>
                  </a:lnTo>
                  <a:lnTo>
                    <a:pt x="278" y="483"/>
                  </a:lnTo>
                  <a:lnTo>
                    <a:pt x="278" y="483"/>
                  </a:lnTo>
                  <a:lnTo>
                    <a:pt x="279" y="482"/>
                  </a:lnTo>
                  <a:lnTo>
                    <a:pt x="279" y="482"/>
                  </a:lnTo>
                  <a:lnTo>
                    <a:pt x="279" y="485"/>
                  </a:lnTo>
                  <a:lnTo>
                    <a:pt x="279" y="485"/>
                  </a:lnTo>
                  <a:close/>
                  <a:moveTo>
                    <a:pt x="279" y="428"/>
                  </a:moveTo>
                  <a:lnTo>
                    <a:pt x="279" y="428"/>
                  </a:lnTo>
                  <a:lnTo>
                    <a:pt x="287" y="417"/>
                  </a:lnTo>
                  <a:lnTo>
                    <a:pt x="294" y="405"/>
                  </a:lnTo>
                  <a:lnTo>
                    <a:pt x="309" y="383"/>
                  </a:lnTo>
                  <a:lnTo>
                    <a:pt x="309" y="383"/>
                  </a:lnTo>
                  <a:lnTo>
                    <a:pt x="314" y="398"/>
                  </a:lnTo>
                  <a:lnTo>
                    <a:pt x="314" y="398"/>
                  </a:lnTo>
                  <a:lnTo>
                    <a:pt x="312" y="397"/>
                  </a:lnTo>
                  <a:lnTo>
                    <a:pt x="309" y="398"/>
                  </a:lnTo>
                  <a:lnTo>
                    <a:pt x="306" y="399"/>
                  </a:lnTo>
                  <a:lnTo>
                    <a:pt x="303" y="403"/>
                  </a:lnTo>
                  <a:lnTo>
                    <a:pt x="299" y="409"/>
                  </a:lnTo>
                  <a:lnTo>
                    <a:pt x="295" y="414"/>
                  </a:lnTo>
                  <a:lnTo>
                    <a:pt x="295" y="414"/>
                  </a:lnTo>
                  <a:lnTo>
                    <a:pt x="288" y="421"/>
                  </a:lnTo>
                  <a:lnTo>
                    <a:pt x="279" y="428"/>
                  </a:lnTo>
                  <a:lnTo>
                    <a:pt x="279" y="428"/>
                  </a:lnTo>
                  <a:close/>
                  <a:moveTo>
                    <a:pt x="308" y="455"/>
                  </a:moveTo>
                  <a:lnTo>
                    <a:pt x="308" y="455"/>
                  </a:lnTo>
                  <a:lnTo>
                    <a:pt x="319" y="444"/>
                  </a:lnTo>
                  <a:lnTo>
                    <a:pt x="330" y="436"/>
                  </a:lnTo>
                  <a:lnTo>
                    <a:pt x="330" y="436"/>
                  </a:lnTo>
                  <a:lnTo>
                    <a:pt x="333" y="444"/>
                  </a:lnTo>
                  <a:lnTo>
                    <a:pt x="333" y="444"/>
                  </a:lnTo>
                  <a:lnTo>
                    <a:pt x="331" y="444"/>
                  </a:lnTo>
                  <a:lnTo>
                    <a:pt x="329" y="444"/>
                  </a:lnTo>
                  <a:lnTo>
                    <a:pt x="323" y="447"/>
                  </a:lnTo>
                  <a:lnTo>
                    <a:pt x="318" y="452"/>
                  </a:lnTo>
                  <a:lnTo>
                    <a:pt x="312" y="458"/>
                  </a:lnTo>
                  <a:lnTo>
                    <a:pt x="302" y="471"/>
                  </a:lnTo>
                  <a:lnTo>
                    <a:pt x="296" y="481"/>
                  </a:lnTo>
                  <a:lnTo>
                    <a:pt x="296" y="481"/>
                  </a:lnTo>
                  <a:lnTo>
                    <a:pt x="295" y="480"/>
                  </a:lnTo>
                  <a:lnTo>
                    <a:pt x="291" y="479"/>
                  </a:lnTo>
                  <a:lnTo>
                    <a:pt x="291" y="479"/>
                  </a:lnTo>
                  <a:lnTo>
                    <a:pt x="297" y="468"/>
                  </a:lnTo>
                  <a:lnTo>
                    <a:pt x="297" y="468"/>
                  </a:lnTo>
                  <a:lnTo>
                    <a:pt x="301" y="467"/>
                  </a:lnTo>
                  <a:lnTo>
                    <a:pt x="307" y="463"/>
                  </a:lnTo>
                  <a:lnTo>
                    <a:pt x="308" y="462"/>
                  </a:lnTo>
                  <a:lnTo>
                    <a:pt x="309" y="459"/>
                  </a:lnTo>
                  <a:lnTo>
                    <a:pt x="311" y="457"/>
                  </a:lnTo>
                  <a:lnTo>
                    <a:pt x="308" y="455"/>
                  </a:lnTo>
                  <a:lnTo>
                    <a:pt x="308" y="455"/>
                  </a:lnTo>
                  <a:close/>
                  <a:moveTo>
                    <a:pt x="291" y="462"/>
                  </a:moveTo>
                  <a:lnTo>
                    <a:pt x="291" y="462"/>
                  </a:lnTo>
                  <a:lnTo>
                    <a:pt x="290" y="462"/>
                  </a:lnTo>
                  <a:lnTo>
                    <a:pt x="290" y="462"/>
                  </a:lnTo>
                  <a:lnTo>
                    <a:pt x="305" y="442"/>
                  </a:lnTo>
                  <a:lnTo>
                    <a:pt x="320" y="423"/>
                  </a:lnTo>
                  <a:lnTo>
                    <a:pt x="320" y="423"/>
                  </a:lnTo>
                  <a:lnTo>
                    <a:pt x="320" y="418"/>
                  </a:lnTo>
                  <a:lnTo>
                    <a:pt x="319" y="416"/>
                  </a:lnTo>
                  <a:lnTo>
                    <a:pt x="317" y="416"/>
                  </a:lnTo>
                  <a:lnTo>
                    <a:pt x="313" y="417"/>
                  </a:lnTo>
                  <a:lnTo>
                    <a:pt x="313" y="417"/>
                  </a:lnTo>
                  <a:lnTo>
                    <a:pt x="301" y="428"/>
                  </a:lnTo>
                  <a:lnTo>
                    <a:pt x="289" y="439"/>
                  </a:lnTo>
                  <a:lnTo>
                    <a:pt x="289" y="439"/>
                  </a:lnTo>
                  <a:lnTo>
                    <a:pt x="302" y="420"/>
                  </a:lnTo>
                  <a:lnTo>
                    <a:pt x="302" y="420"/>
                  </a:lnTo>
                  <a:lnTo>
                    <a:pt x="311" y="412"/>
                  </a:lnTo>
                  <a:lnTo>
                    <a:pt x="314" y="408"/>
                  </a:lnTo>
                  <a:lnTo>
                    <a:pt x="317" y="403"/>
                  </a:lnTo>
                  <a:lnTo>
                    <a:pt x="317" y="403"/>
                  </a:lnTo>
                  <a:lnTo>
                    <a:pt x="326" y="428"/>
                  </a:lnTo>
                  <a:lnTo>
                    <a:pt x="326" y="428"/>
                  </a:lnTo>
                  <a:lnTo>
                    <a:pt x="321" y="430"/>
                  </a:lnTo>
                  <a:lnTo>
                    <a:pt x="315" y="433"/>
                  </a:lnTo>
                  <a:lnTo>
                    <a:pt x="307" y="442"/>
                  </a:lnTo>
                  <a:lnTo>
                    <a:pt x="297" y="452"/>
                  </a:lnTo>
                  <a:lnTo>
                    <a:pt x="291" y="462"/>
                  </a:lnTo>
                  <a:lnTo>
                    <a:pt x="291" y="462"/>
                  </a:lnTo>
                  <a:close/>
                  <a:moveTo>
                    <a:pt x="285" y="501"/>
                  </a:moveTo>
                  <a:lnTo>
                    <a:pt x="285" y="501"/>
                  </a:lnTo>
                  <a:lnTo>
                    <a:pt x="283" y="494"/>
                  </a:lnTo>
                  <a:lnTo>
                    <a:pt x="283" y="494"/>
                  </a:lnTo>
                  <a:lnTo>
                    <a:pt x="283" y="494"/>
                  </a:lnTo>
                  <a:lnTo>
                    <a:pt x="283" y="494"/>
                  </a:lnTo>
                  <a:lnTo>
                    <a:pt x="288" y="492"/>
                  </a:lnTo>
                  <a:lnTo>
                    <a:pt x="293" y="489"/>
                  </a:lnTo>
                  <a:lnTo>
                    <a:pt x="293" y="489"/>
                  </a:lnTo>
                  <a:lnTo>
                    <a:pt x="285" y="501"/>
                  </a:lnTo>
                  <a:lnTo>
                    <a:pt x="285" y="501"/>
                  </a:lnTo>
                  <a:close/>
                  <a:moveTo>
                    <a:pt x="290" y="514"/>
                  </a:moveTo>
                  <a:lnTo>
                    <a:pt x="290" y="514"/>
                  </a:lnTo>
                  <a:lnTo>
                    <a:pt x="300" y="495"/>
                  </a:lnTo>
                  <a:lnTo>
                    <a:pt x="311" y="477"/>
                  </a:lnTo>
                  <a:lnTo>
                    <a:pt x="311" y="477"/>
                  </a:lnTo>
                  <a:lnTo>
                    <a:pt x="317" y="471"/>
                  </a:lnTo>
                  <a:lnTo>
                    <a:pt x="324" y="464"/>
                  </a:lnTo>
                  <a:lnTo>
                    <a:pt x="331" y="457"/>
                  </a:lnTo>
                  <a:lnTo>
                    <a:pt x="333" y="453"/>
                  </a:lnTo>
                  <a:lnTo>
                    <a:pt x="336" y="450"/>
                  </a:lnTo>
                  <a:lnTo>
                    <a:pt x="336" y="450"/>
                  </a:lnTo>
                  <a:lnTo>
                    <a:pt x="342" y="465"/>
                  </a:lnTo>
                  <a:lnTo>
                    <a:pt x="342" y="465"/>
                  </a:lnTo>
                  <a:lnTo>
                    <a:pt x="337" y="468"/>
                  </a:lnTo>
                  <a:lnTo>
                    <a:pt x="331" y="471"/>
                  </a:lnTo>
                  <a:lnTo>
                    <a:pt x="325" y="476"/>
                  </a:lnTo>
                  <a:lnTo>
                    <a:pt x="320" y="482"/>
                  </a:lnTo>
                  <a:lnTo>
                    <a:pt x="309" y="495"/>
                  </a:lnTo>
                  <a:lnTo>
                    <a:pt x="302" y="506"/>
                  </a:lnTo>
                  <a:lnTo>
                    <a:pt x="302" y="506"/>
                  </a:lnTo>
                  <a:lnTo>
                    <a:pt x="291" y="515"/>
                  </a:lnTo>
                  <a:lnTo>
                    <a:pt x="291" y="515"/>
                  </a:lnTo>
                  <a:lnTo>
                    <a:pt x="290" y="514"/>
                  </a:lnTo>
                  <a:lnTo>
                    <a:pt x="290" y="514"/>
                  </a:lnTo>
                  <a:close/>
                  <a:moveTo>
                    <a:pt x="366" y="520"/>
                  </a:moveTo>
                  <a:lnTo>
                    <a:pt x="366" y="520"/>
                  </a:lnTo>
                  <a:lnTo>
                    <a:pt x="365" y="520"/>
                  </a:lnTo>
                  <a:lnTo>
                    <a:pt x="362" y="520"/>
                  </a:lnTo>
                  <a:lnTo>
                    <a:pt x="358" y="522"/>
                  </a:lnTo>
                  <a:lnTo>
                    <a:pt x="352" y="528"/>
                  </a:lnTo>
                  <a:lnTo>
                    <a:pt x="344" y="535"/>
                  </a:lnTo>
                  <a:lnTo>
                    <a:pt x="332" y="551"/>
                  </a:lnTo>
                  <a:lnTo>
                    <a:pt x="324" y="560"/>
                  </a:lnTo>
                  <a:lnTo>
                    <a:pt x="324" y="560"/>
                  </a:lnTo>
                  <a:lnTo>
                    <a:pt x="331" y="546"/>
                  </a:lnTo>
                  <a:lnTo>
                    <a:pt x="341" y="533"/>
                  </a:lnTo>
                  <a:lnTo>
                    <a:pt x="352" y="521"/>
                  </a:lnTo>
                  <a:lnTo>
                    <a:pt x="361" y="509"/>
                  </a:lnTo>
                  <a:lnTo>
                    <a:pt x="361" y="509"/>
                  </a:lnTo>
                  <a:lnTo>
                    <a:pt x="372" y="530"/>
                  </a:lnTo>
                  <a:lnTo>
                    <a:pt x="372" y="530"/>
                  </a:lnTo>
                  <a:lnTo>
                    <a:pt x="355" y="550"/>
                  </a:lnTo>
                  <a:lnTo>
                    <a:pt x="346" y="558"/>
                  </a:lnTo>
                  <a:lnTo>
                    <a:pt x="336" y="567"/>
                  </a:lnTo>
                  <a:lnTo>
                    <a:pt x="336" y="567"/>
                  </a:lnTo>
                  <a:lnTo>
                    <a:pt x="343" y="554"/>
                  </a:lnTo>
                  <a:lnTo>
                    <a:pt x="343" y="554"/>
                  </a:lnTo>
                  <a:lnTo>
                    <a:pt x="349" y="548"/>
                  </a:lnTo>
                  <a:lnTo>
                    <a:pt x="359" y="538"/>
                  </a:lnTo>
                  <a:lnTo>
                    <a:pt x="362" y="533"/>
                  </a:lnTo>
                  <a:lnTo>
                    <a:pt x="366" y="527"/>
                  </a:lnTo>
                  <a:lnTo>
                    <a:pt x="367" y="523"/>
                  </a:lnTo>
                  <a:lnTo>
                    <a:pt x="367" y="521"/>
                  </a:lnTo>
                  <a:lnTo>
                    <a:pt x="366" y="520"/>
                  </a:lnTo>
                  <a:lnTo>
                    <a:pt x="366" y="520"/>
                  </a:lnTo>
                  <a:close/>
                  <a:moveTo>
                    <a:pt x="317" y="536"/>
                  </a:moveTo>
                  <a:lnTo>
                    <a:pt x="317" y="536"/>
                  </a:lnTo>
                  <a:lnTo>
                    <a:pt x="323" y="524"/>
                  </a:lnTo>
                  <a:lnTo>
                    <a:pt x="331" y="512"/>
                  </a:lnTo>
                  <a:lnTo>
                    <a:pt x="342" y="501"/>
                  </a:lnTo>
                  <a:lnTo>
                    <a:pt x="353" y="489"/>
                  </a:lnTo>
                  <a:lnTo>
                    <a:pt x="353" y="489"/>
                  </a:lnTo>
                  <a:lnTo>
                    <a:pt x="353" y="489"/>
                  </a:lnTo>
                  <a:lnTo>
                    <a:pt x="353" y="489"/>
                  </a:lnTo>
                  <a:lnTo>
                    <a:pt x="358" y="499"/>
                  </a:lnTo>
                  <a:lnTo>
                    <a:pt x="358" y="499"/>
                  </a:lnTo>
                  <a:lnTo>
                    <a:pt x="337" y="518"/>
                  </a:lnTo>
                  <a:lnTo>
                    <a:pt x="327" y="528"/>
                  </a:lnTo>
                  <a:lnTo>
                    <a:pt x="317" y="536"/>
                  </a:lnTo>
                  <a:lnTo>
                    <a:pt x="317" y="536"/>
                  </a:lnTo>
                  <a:close/>
                  <a:moveTo>
                    <a:pt x="305" y="522"/>
                  </a:moveTo>
                  <a:lnTo>
                    <a:pt x="305" y="522"/>
                  </a:lnTo>
                  <a:lnTo>
                    <a:pt x="309" y="512"/>
                  </a:lnTo>
                  <a:lnTo>
                    <a:pt x="309" y="512"/>
                  </a:lnTo>
                  <a:lnTo>
                    <a:pt x="319" y="504"/>
                  </a:lnTo>
                  <a:lnTo>
                    <a:pt x="329" y="494"/>
                  </a:lnTo>
                  <a:lnTo>
                    <a:pt x="346" y="474"/>
                  </a:lnTo>
                  <a:lnTo>
                    <a:pt x="346" y="474"/>
                  </a:lnTo>
                  <a:lnTo>
                    <a:pt x="349" y="482"/>
                  </a:lnTo>
                  <a:lnTo>
                    <a:pt x="349" y="482"/>
                  </a:lnTo>
                  <a:lnTo>
                    <a:pt x="344" y="483"/>
                  </a:lnTo>
                  <a:lnTo>
                    <a:pt x="338" y="487"/>
                  </a:lnTo>
                  <a:lnTo>
                    <a:pt x="326" y="499"/>
                  </a:lnTo>
                  <a:lnTo>
                    <a:pt x="314" y="514"/>
                  </a:lnTo>
                  <a:lnTo>
                    <a:pt x="305" y="522"/>
                  </a:lnTo>
                  <a:lnTo>
                    <a:pt x="305" y="522"/>
                  </a:lnTo>
                  <a:close/>
                  <a:moveTo>
                    <a:pt x="301" y="538"/>
                  </a:moveTo>
                  <a:lnTo>
                    <a:pt x="301" y="538"/>
                  </a:lnTo>
                  <a:lnTo>
                    <a:pt x="308" y="532"/>
                  </a:lnTo>
                  <a:lnTo>
                    <a:pt x="308" y="532"/>
                  </a:lnTo>
                  <a:lnTo>
                    <a:pt x="305" y="545"/>
                  </a:lnTo>
                  <a:lnTo>
                    <a:pt x="305" y="545"/>
                  </a:lnTo>
                  <a:lnTo>
                    <a:pt x="301" y="538"/>
                  </a:lnTo>
                  <a:lnTo>
                    <a:pt x="301" y="538"/>
                  </a:lnTo>
                  <a:close/>
                  <a:moveTo>
                    <a:pt x="319" y="577"/>
                  </a:moveTo>
                  <a:lnTo>
                    <a:pt x="319" y="577"/>
                  </a:lnTo>
                  <a:lnTo>
                    <a:pt x="319" y="577"/>
                  </a:lnTo>
                  <a:lnTo>
                    <a:pt x="319" y="577"/>
                  </a:lnTo>
                  <a:lnTo>
                    <a:pt x="320" y="576"/>
                  </a:lnTo>
                  <a:lnTo>
                    <a:pt x="320" y="576"/>
                  </a:lnTo>
                  <a:lnTo>
                    <a:pt x="319" y="577"/>
                  </a:lnTo>
                  <a:lnTo>
                    <a:pt x="319" y="577"/>
                  </a:lnTo>
                  <a:close/>
                  <a:moveTo>
                    <a:pt x="313" y="564"/>
                  </a:moveTo>
                  <a:lnTo>
                    <a:pt x="313" y="564"/>
                  </a:lnTo>
                  <a:lnTo>
                    <a:pt x="308" y="552"/>
                  </a:lnTo>
                  <a:lnTo>
                    <a:pt x="308" y="552"/>
                  </a:lnTo>
                  <a:lnTo>
                    <a:pt x="312" y="552"/>
                  </a:lnTo>
                  <a:lnTo>
                    <a:pt x="314" y="551"/>
                  </a:lnTo>
                  <a:lnTo>
                    <a:pt x="320" y="546"/>
                  </a:lnTo>
                  <a:lnTo>
                    <a:pt x="320" y="546"/>
                  </a:lnTo>
                  <a:lnTo>
                    <a:pt x="317" y="554"/>
                  </a:lnTo>
                  <a:lnTo>
                    <a:pt x="313" y="564"/>
                  </a:lnTo>
                  <a:lnTo>
                    <a:pt x="313" y="564"/>
                  </a:lnTo>
                  <a:close/>
                  <a:moveTo>
                    <a:pt x="323" y="587"/>
                  </a:moveTo>
                  <a:lnTo>
                    <a:pt x="323" y="587"/>
                  </a:lnTo>
                  <a:lnTo>
                    <a:pt x="324" y="587"/>
                  </a:lnTo>
                  <a:lnTo>
                    <a:pt x="324" y="587"/>
                  </a:lnTo>
                  <a:lnTo>
                    <a:pt x="332" y="581"/>
                  </a:lnTo>
                  <a:lnTo>
                    <a:pt x="332" y="581"/>
                  </a:lnTo>
                  <a:lnTo>
                    <a:pt x="329" y="589"/>
                  </a:lnTo>
                  <a:lnTo>
                    <a:pt x="326" y="598"/>
                  </a:lnTo>
                  <a:lnTo>
                    <a:pt x="326" y="598"/>
                  </a:lnTo>
                  <a:lnTo>
                    <a:pt x="323" y="587"/>
                  </a:lnTo>
                  <a:lnTo>
                    <a:pt x="323" y="587"/>
                  </a:lnTo>
                  <a:close/>
                  <a:moveTo>
                    <a:pt x="335" y="619"/>
                  </a:moveTo>
                  <a:lnTo>
                    <a:pt x="335" y="619"/>
                  </a:lnTo>
                  <a:lnTo>
                    <a:pt x="332" y="615"/>
                  </a:lnTo>
                  <a:lnTo>
                    <a:pt x="332" y="615"/>
                  </a:lnTo>
                  <a:lnTo>
                    <a:pt x="337" y="612"/>
                  </a:lnTo>
                  <a:lnTo>
                    <a:pt x="337" y="612"/>
                  </a:lnTo>
                  <a:lnTo>
                    <a:pt x="335" y="619"/>
                  </a:lnTo>
                  <a:lnTo>
                    <a:pt x="335" y="619"/>
                  </a:lnTo>
                  <a:close/>
                  <a:moveTo>
                    <a:pt x="342" y="639"/>
                  </a:moveTo>
                  <a:lnTo>
                    <a:pt x="342" y="639"/>
                  </a:lnTo>
                  <a:lnTo>
                    <a:pt x="341" y="636"/>
                  </a:lnTo>
                  <a:lnTo>
                    <a:pt x="341" y="636"/>
                  </a:lnTo>
                  <a:lnTo>
                    <a:pt x="344" y="635"/>
                  </a:lnTo>
                  <a:lnTo>
                    <a:pt x="344" y="635"/>
                  </a:lnTo>
                  <a:lnTo>
                    <a:pt x="342" y="639"/>
                  </a:lnTo>
                  <a:lnTo>
                    <a:pt x="342" y="639"/>
                  </a:lnTo>
                  <a:close/>
                  <a:moveTo>
                    <a:pt x="342" y="626"/>
                  </a:moveTo>
                  <a:lnTo>
                    <a:pt x="342" y="626"/>
                  </a:lnTo>
                  <a:lnTo>
                    <a:pt x="346" y="618"/>
                  </a:lnTo>
                  <a:lnTo>
                    <a:pt x="350" y="611"/>
                  </a:lnTo>
                  <a:lnTo>
                    <a:pt x="360" y="597"/>
                  </a:lnTo>
                  <a:lnTo>
                    <a:pt x="383" y="571"/>
                  </a:lnTo>
                  <a:lnTo>
                    <a:pt x="383" y="571"/>
                  </a:lnTo>
                  <a:lnTo>
                    <a:pt x="385" y="568"/>
                  </a:lnTo>
                  <a:lnTo>
                    <a:pt x="385" y="567"/>
                  </a:lnTo>
                  <a:lnTo>
                    <a:pt x="384" y="567"/>
                  </a:lnTo>
                  <a:lnTo>
                    <a:pt x="382" y="567"/>
                  </a:lnTo>
                  <a:lnTo>
                    <a:pt x="377" y="569"/>
                  </a:lnTo>
                  <a:lnTo>
                    <a:pt x="368" y="574"/>
                  </a:lnTo>
                  <a:lnTo>
                    <a:pt x="365" y="576"/>
                  </a:lnTo>
                  <a:lnTo>
                    <a:pt x="365" y="576"/>
                  </a:lnTo>
                  <a:lnTo>
                    <a:pt x="350" y="589"/>
                  </a:lnTo>
                  <a:lnTo>
                    <a:pt x="343" y="597"/>
                  </a:lnTo>
                  <a:lnTo>
                    <a:pt x="336" y="603"/>
                  </a:lnTo>
                  <a:lnTo>
                    <a:pt x="336" y="603"/>
                  </a:lnTo>
                  <a:lnTo>
                    <a:pt x="337" y="595"/>
                  </a:lnTo>
                  <a:lnTo>
                    <a:pt x="339" y="589"/>
                  </a:lnTo>
                  <a:lnTo>
                    <a:pt x="347" y="577"/>
                  </a:lnTo>
                  <a:lnTo>
                    <a:pt x="355" y="565"/>
                  </a:lnTo>
                  <a:lnTo>
                    <a:pt x="365" y="553"/>
                  </a:lnTo>
                  <a:lnTo>
                    <a:pt x="365" y="553"/>
                  </a:lnTo>
                  <a:lnTo>
                    <a:pt x="377" y="540"/>
                  </a:lnTo>
                  <a:lnTo>
                    <a:pt x="377" y="540"/>
                  </a:lnTo>
                  <a:lnTo>
                    <a:pt x="391" y="568"/>
                  </a:lnTo>
                  <a:lnTo>
                    <a:pt x="403" y="597"/>
                  </a:lnTo>
                  <a:lnTo>
                    <a:pt x="403" y="597"/>
                  </a:lnTo>
                  <a:lnTo>
                    <a:pt x="398" y="599"/>
                  </a:lnTo>
                  <a:lnTo>
                    <a:pt x="395" y="603"/>
                  </a:lnTo>
                  <a:lnTo>
                    <a:pt x="386" y="611"/>
                  </a:lnTo>
                  <a:lnTo>
                    <a:pt x="371" y="629"/>
                  </a:lnTo>
                  <a:lnTo>
                    <a:pt x="371" y="629"/>
                  </a:lnTo>
                  <a:lnTo>
                    <a:pt x="361" y="638"/>
                  </a:lnTo>
                  <a:lnTo>
                    <a:pt x="350" y="644"/>
                  </a:lnTo>
                  <a:lnTo>
                    <a:pt x="350" y="644"/>
                  </a:lnTo>
                  <a:lnTo>
                    <a:pt x="360" y="629"/>
                  </a:lnTo>
                  <a:lnTo>
                    <a:pt x="371" y="617"/>
                  </a:lnTo>
                  <a:lnTo>
                    <a:pt x="382" y="605"/>
                  </a:lnTo>
                  <a:lnTo>
                    <a:pt x="394" y="593"/>
                  </a:lnTo>
                  <a:lnTo>
                    <a:pt x="394" y="593"/>
                  </a:lnTo>
                  <a:lnTo>
                    <a:pt x="396" y="591"/>
                  </a:lnTo>
                  <a:lnTo>
                    <a:pt x="395" y="587"/>
                  </a:lnTo>
                  <a:lnTo>
                    <a:pt x="395" y="587"/>
                  </a:lnTo>
                  <a:lnTo>
                    <a:pt x="392" y="586"/>
                  </a:lnTo>
                  <a:lnTo>
                    <a:pt x="391" y="587"/>
                  </a:lnTo>
                  <a:lnTo>
                    <a:pt x="385" y="589"/>
                  </a:lnTo>
                  <a:lnTo>
                    <a:pt x="377" y="595"/>
                  </a:lnTo>
                  <a:lnTo>
                    <a:pt x="368" y="603"/>
                  </a:lnTo>
                  <a:lnTo>
                    <a:pt x="353" y="617"/>
                  </a:lnTo>
                  <a:lnTo>
                    <a:pt x="342" y="626"/>
                  </a:lnTo>
                  <a:lnTo>
                    <a:pt x="342" y="626"/>
                  </a:lnTo>
                  <a:close/>
                  <a:moveTo>
                    <a:pt x="392" y="703"/>
                  </a:moveTo>
                  <a:lnTo>
                    <a:pt x="392" y="703"/>
                  </a:lnTo>
                  <a:lnTo>
                    <a:pt x="394" y="700"/>
                  </a:lnTo>
                  <a:lnTo>
                    <a:pt x="394" y="698"/>
                  </a:lnTo>
                  <a:lnTo>
                    <a:pt x="394" y="698"/>
                  </a:lnTo>
                  <a:lnTo>
                    <a:pt x="396" y="698"/>
                  </a:lnTo>
                  <a:lnTo>
                    <a:pt x="400" y="697"/>
                  </a:lnTo>
                  <a:lnTo>
                    <a:pt x="403" y="694"/>
                  </a:lnTo>
                  <a:lnTo>
                    <a:pt x="403" y="693"/>
                  </a:lnTo>
                  <a:lnTo>
                    <a:pt x="403" y="691"/>
                  </a:lnTo>
                  <a:lnTo>
                    <a:pt x="403" y="691"/>
                  </a:lnTo>
                  <a:lnTo>
                    <a:pt x="411" y="691"/>
                  </a:lnTo>
                  <a:lnTo>
                    <a:pt x="411" y="691"/>
                  </a:lnTo>
                  <a:lnTo>
                    <a:pt x="404" y="701"/>
                  </a:lnTo>
                  <a:lnTo>
                    <a:pt x="397" y="710"/>
                  </a:lnTo>
                  <a:lnTo>
                    <a:pt x="389" y="717"/>
                  </a:lnTo>
                  <a:lnTo>
                    <a:pt x="379" y="723"/>
                  </a:lnTo>
                  <a:lnTo>
                    <a:pt x="379" y="723"/>
                  </a:lnTo>
                  <a:lnTo>
                    <a:pt x="378" y="722"/>
                  </a:lnTo>
                  <a:lnTo>
                    <a:pt x="378" y="722"/>
                  </a:lnTo>
                  <a:lnTo>
                    <a:pt x="383" y="710"/>
                  </a:lnTo>
                  <a:lnTo>
                    <a:pt x="383" y="710"/>
                  </a:lnTo>
                  <a:lnTo>
                    <a:pt x="392" y="703"/>
                  </a:lnTo>
                  <a:lnTo>
                    <a:pt x="392" y="703"/>
                  </a:lnTo>
                  <a:close/>
                  <a:moveTo>
                    <a:pt x="389" y="681"/>
                  </a:moveTo>
                  <a:lnTo>
                    <a:pt x="389" y="681"/>
                  </a:lnTo>
                  <a:lnTo>
                    <a:pt x="394" y="679"/>
                  </a:lnTo>
                  <a:lnTo>
                    <a:pt x="394" y="679"/>
                  </a:lnTo>
                  <a:lnTo>
                    <a:pt x="391" y="681"/>
                  </a:lnTo>
                  <a:lnTo>
                    <a:pt x="391" y="681"/>
                  </a:lnTo>
                  <a:lnTo>
                    <a:pt x="389" y="681"/>
                  </a:lnTo>
                  <a:lnTo>
                    <a:pt x="389" y="681"/>
                  </a:lnTo>
                  <a:close/>
                  <a:moveTo>
                    <a:pt x="403" y="681"/>
                  </a:moveTo>
                  <a:lnTo>
                    <a:pt x="403" y="681"/>
                  </a:lnTo>
                  <a:lnTo>
                    <a:pt x="418" y="665"/>
                  </a:lnTo>
                  <a:lnTo>
                    <a:pt x="418" y="665"/>
                  </a:lnTo>
                  <a:lnTo>
                    <a:pt x="417" y="674"/>
                  </a:lnTo>
                  <a:lnTo>
                    <a:pt x="414" y="681"/>
                  </a:lnTo>
                  <a:lnTo>
                    <a:pt x="414" y="681"/>
                  </a:lnTo>
                  <a:lnTo>
                    <a:pt x="403" y="681"/>
                  </a:lnTo>
                  <a:lnTo>
                    <a:pt x="403" y="681"/>
                  </a:lnTo>
                  <a:close/>
                  <a:moveTo>
                    <a:pt x="376" y="679"/>
                  </a:moveTo>
                  <a:lnTo>
                    <a:pt x="376" y="679"/>
                  </a:lnTo>
                  <a:lnTo>
                    <a:pt x="384" y="669"/>
                  </a:lnTo>
                  <a:lnTo>
                    <a:pt x="397" y="653"/>
                  </a:lnTo>
                  <a:lnTo>
                    <a:pt x="404" y="646"/>
                  </a:lnTo>
                  <a:lnTo>
                    <a:pt x="409" y="639"/>
                  </a:lnTo>
                  <a:lnTo>
                    <a:pt x="412" y="633"/>
                  </a:lnTo>
                  <a:lnTo>
                    <a:pt x="412" y="630"/>
                  </a:lnTo>
                  <a:lnTo>
                    <a:pt x="412" y="629"/>
                  </a:lnTo>
                  <a:lnTo>
                    <a:pt x="412" y="629"/>
                  </a:lnTo>
                  <a:lnTo>
                    <a:pt x="411" y="629"/>
                  </a:lnTo>
                  <a:lnTo>
                    <a:pt x="408" y="629"/>
                  </a:lnTo>
                  <a:lnTo>
                    <a:pt x="402" y="633"/>
                  </a:lnTo>
                  <a:lnTo>
                    <a:pt x="384" y="645"/>
                  </a:lnTo>
                  <a:lnTo>
                    <a:pt x="356" y="668"/>
                  </a:lnTo>
                  <a:lnTo>
                    <a:pt x="356" y="668"/>
                  </a:lnTo>
                  <a:lnTo>
                    <a:pt x="355" y="665"/>
                  </a:lnTo>
                  <a:lnTo>
                    <a:pt x="355" y="665"/>
                  </a:lnTo>
                  <a:lnTo>
                    <a:pt x="360" y="658"/>
                  </a:lnTo>
                  <a:lnTo>
                    <a:pt x="365" y="651"/>
                  </a:lnTo>
                  <a:lnTo>
                    <a:pt x="378" y="636"/>
                  </a:lnTo>
                  <a:lnTo>
                    <a:pt x="378" y="636"/>
                  </a:lnTo>
                  <a:lnTo>
                    <a:pt x="392" y="622"/>
                  </a:lnTo>
                  <a:lnTo>
                    <a:pt x="407" y="606"/>
                  </a:lnTo>
                  <a:lnTo>
                    <a:pt x="407" y="606"/>
                  </a:lnTo>
                  <a:lnTo>
                    <a:pt x="414" y="630"/>
                  </a:lnTo>
                  <a:lnTo>
                    <a:pt x="417" y="642"/>
                  </a:lnTo>
                  <a:lnTo>
                    <a:pt x="418" y="653"/>
                  </a:lnTo>
                  <a:lnTo>
                    <a:pt x="418" y="653"/>
                  </a:lnTo>
                  <a:lnTo>
                    <a:pt x="413" y="654"/>
                  </a:lnTo>
                  <a:lnTo>
                    <a:pt x="407" y="656"/>
                  </a:lnTo>
                  <a:lnTo>
                    <a:pt x="396" y="663"/>
                  </a:lnTo>
                  <a:lnTo>
                    <a:pt x="376" y="679"/>
                  </a:lnTo>
                  <a:lnTo>
                    <a:pt x="376" y="679"/>
                  </a:lnTo>
                  <a:close/>
                  <a:moveTo>
                    <a:pt x="377" y="689"/>
                  </a:moveTo>
                  <a:lnTo>
                    <a:pt x="377" y="689"/>
                  </a:lnTo>
                  <a:lnTo>
                    <a:pt x="377" y="689"/>
                  </a:lnTo>
                  <a:lnTo>
                    <a:pt x="377" y="689"/>
                  </a:lnTo>
                  <a:lnTo>
                    <a:pt x="377" y="689"/>
                  </a:lnTo>
                  <a:lnTo>
                    <a:pt x="377" y="689"/>
                  </a:lnTo>
                  <a:lnTo>
                    <a:pt x="377" y="689"/>
                  </a:lnTo>
                  <a:lnTo>
                    <a:pt x="377" y="689"/>
                  </a:lnTo>
                  <a:close/>
                  <a:moveTo>
                    <a:pt x="371" y="670"/>
                  </a:moveTo>
                  <a:lnTo>
                    <a:pt x="371" y="670"/>
                  </a:lnTo>
                  <a:lnTo>
                    <a:pt x="365" y="679"/>
                  </a:lnTo>
                  <a:lnTo>
                    <a:pt x="365" y="679"/>
                  </a:lnTo>
                  <a:lnTo>
                    <a:pt x="364" y="679"/>
                  </a:lnTo>
                  <a:lnTo>
                    <a:pt x="364" y="679"/>
                  </a:lnTo>
                  <a:lnTo>
                    <a:pt x="361" y="676"/>
                  </a:lnTo>
                  <a:lnTo>
                    <a:pt x="361" y="676"/>
                  </a:lnTo>
                  <a:lnTo>
                    <a:pt x="371" y="670"/>
                  </a:lnTo>
                  <a:lnTo>
                    <a:pt x="371" y="670"/>
                  </a:lnTo>
                  <a:close/>
                  <a:moveTo>
                    <a:pt x="350" y="654"/>
                  </a:moveTo>
                  <a:lnTo>
                    <a:pt x="350" y="654"/>
                  </a:lnTo>
                  <a:lnTo>
                    <a:pt x="349" y="656"/>
                  </a:lnTo>
                  <a:lnTo>
                    <a:pt x="349" y="656"/>
                  </a:lnTo>
                  <a:lnTo>
                    <a:pt x="349" y="656"/>
                  </a:lnTo>
                  <a:lnTo>
                    <a:pt x="349" y="656"/>
                  </a:lnTo>
                  <a:lnTo>
                    <a:pt x="350" y="654"/>
                  </a:lnTo>
                  <a:lnTo>
                    <a:pt x="350" y="654"/>
                  </a:lnTo>
                  <a:close/>
                  <a:moveTo>
                    <a:pt x="346" y="686"/>
                  </a:moveTo>
                  <a:lnTo>
                    <a:pt x="346" y="686"/>
                  </a:lnTo>
                  <a:lnTo>
                    <a:pt x="349" y="685"/>
                  </a:lnTo>
                  <a:lnTo>
                    <a:pt x="354" y="681"/>
                  </a:lnTo>
                  <a:lnTo>
                    <a:pt x="354" y="681"/>
                  </a:lnTo>
                  <a:lnTo>
                    <a:pt x="360" y="689"/>
                  </a:lnTo>
                  <a:lnTo>
                    <a:pt x="360" y="689"/>
                  </a:lnTo>
                  <a:lnTo>
                    <a:pt x="359" y="689"/>
                  </a:lnTo>
                  <a:lnTo>
                    <a:pt x="359" y="689"/>
                  </a:lnTo>
                  <a:lnTo>
                    <a:pt x="341" y="691"/>
                  </a:lnTo>
                  <a:lnTo>
                    <a:pt x="341" y="691"/>
                  </a:lnTo>
                  <a:lnTo>
                    <a:pt x="346" y="686"/>
                  </a:lnTo>
                  <a:lnTo>
                    <a:pt x="346" y="686"/>
                  </a:lnTo>
                  <a:close/>
                  <a:moveTo>
                    <a:pt x="331" y="700"/>
                  </a:moveTo>
                  <a:lnTo>
                    <a:pt x="331" y="700"/>
                  </a:lnTo>
                  <a:lnTo>
                    <a:pt x="341" y="701"/>
                  </a:lnTo>
                  <a:lnTo>
                    <a:pt x="352" y="701"/>
                  </a:lnTo>
                  <a:lnTo>
                    <a:pt x="373" y="700"/>
                  </a:lnTo>
                  <a:lnTo>
                    <a:pt x="373" y="700"/>
                  </a:lnTo>
                  <a:lnTo>
                    <a:pt x="377" y="700"/>
                  </a:lnTo>
                  <a:lnTo>
                    <a:pt x="377" y="700"/>
                  </a:lnTo>
                  <a:lnTo>
                    <a:pt x="376" y="704"/>
                  </a:lnTo>
                  <a:lnTo>
                    <a:pt x="376" y="704"/>
                  </a:lnTo>
                  <a:lnTo>
                    <a:pt x="367" y="707"/>
                  </a:lnTo>
                  <a:lnTo>
                    <a:pt x="359" y="712"/>
                  </a:lnTo>
                  <a:lnTo>
                    <a:pt x="339" y="718"/>
                  </a:lnTo>
                  <a:lnTo>
                    <a:pt x="339" y="718"/>
                  </a:lnTo>
                  <a:lnTo>
                    <a:pt x="330" y="719"/>
                  </a:lnTo>
                  <a:lnTo>
                    <a:pt x="314" y="723"/>
                  </a:lnTo>
                  <a:lnTo>
                    <a:pt x="306" y="724"/>
                  </a:lnTo>
                  <a:lnTo>
                    <a:pt x="301" y="728"/>
                  </a:lnTo>
                  <a:lnTo>
                    <a:pt x="299" y="729"/>
                  </a:lnTo>
                  <a:lnTo>
                    <a:pt x="299" y="730"/>
                  </a:lnTo>
                  <a:lnTo>
                    <a:pt x="299" y="732"/>
                  </a:lnTo>
                  <a:lnTo>
                    <a:pt x="300" y="734"/>
                  </a:lnTo>
                  <a:lnTo>
                    <a:pt x="300" y="734"/>
                  </a:lnTo>
                  <a:lnTo>
                    <a:pt x="278" y="733"/>
                  </a:lnTo>
                  <a:lnTo>
                    <a:pt x="278" y="733"/>
                  </a:lnTo>
                  <a:lnTo>
                    <a:pt x="293" y="725"/>
                  </a:lnTo>
                  <a:lnTo>
                    <a:pt x="306" y="718"/>
                  </a:lnTo>
                  <a:lnTo>
                    <a:pt x="319" y="710"/>
                  </a:lnTo>
                  <a:lnTo>
                    <a:pt x="331" y="700"/>
                  </a:lnTo>
                  <a:lnTo>
                    <a:pt x="331" y="700"/>
                  </a:lnTo>
                  <a:close/>
                  <a:moveTo>
                    <a:pt x="368" y="718"/>
                  </a:moveTo>
                  <a:lnTo>
                    <a:pt x="368" y="718"/>
                  </a:lnTo>
                  <a:lnTo>
                    <a:pt x="368" y="719"/>
                  </a:lnTo>
                  <a:lnTo>
                    <a:pt x="368" y="719"/>
                  </a:lnTo>
                  <a:lnTo>
                    <a:pt x="368" y="721"/>
                  </a:lnTo>
                  <a:lnTo>
                    <a:pt x="368" y="721"/>
                  </a:lnTo>
                  <a:lnTo>
                    <a:pt x="365" y="719"/>
                  </a:lnTo>
                  <a:lnTo>
                    <a:pt x="365" y="719"/>
                  </a:lnTo>
                  <a:lnTo>
                    <a:pt x="368" y="718"/>
                  </a:lnTo>
                  <a:lnTo>
                    <a:pt x="368" y="718"/>
                  </a:lnTo>
                  <a:close/>
                  <a:moveTo>
                    <a:pt x="320" y="733"/>
                  </a:moveTo>
                  <a:lnTo>
                    <a:pt x="320" y="733"/>
                  </a:lnTo>
                  <a:lnTo>
                    <a:pt x="341" y="728"/>
                  </a:lnTo>
                  <a:lnTo>
                    <a:pt x="341" y="728"/>
                  </a:lnTo>
                  <a:lnTo>
                    <a:pt x="358" y="728"/>
                  </a:lnTo>
                  <a:lnTo>
                    <a:pt x="358" y="728"/>
                  </a:lnTo>
                  <a:lnTo>
                    <a:pt x="339" y="732"/>
                  </a:lnTo>
                  <a:lnTo>
                    <a:pt x="320" y="733"/>
                  </a:lnTo>
                  <a:lnTo>
                    <a:pt x="320" y="733"/>
                  </a:lnTo>
                  <a:close/>
                  <a:moveTo>
                    <a:pt x="338" y="741"/>
                  </a:moveTo>
                  <a:lnTo>
                    <a:pt x="338" y="741"/>
                  </a:lnTo>
                  <a:lnTo>
                    <a:pt x="335" y="742"/>
                  </a:lnTo>
                  <a:lnTo>
                    <a:pt x="335" y="742"/>
                  </a:lnTo>
                  <a:lnTo>
                    <a:pt x="335" y="741"/>
                  </a:lnTo>
                  <a:lnTo>
                    <a:pt x="335" y="741"/>
                  </a:lnTo>
                  <a:lnTo>
                    <a:pt x="338" y="741"/>
                  </a:lnTo>
                  <a:lnTo>
                    <a:pt x="338" y="741"/>
                  </a:lnTo>
                  <a:close/>
                  <a:moveTo>
                    <a:pt x="214" y="794"/>
                  </a:moveTo>
                  <a:lnTo>
                    <a:pt x="214" y="794"/>
                  </a:lnTo>
                  <a:lnTo>
                    <a:pt x="234" y="791"/>
                  </a:lnTo>
                  <a:lnTo>
                    <a:pt x="234" y="791"/>
                  </a:lnTo>
                  <a:lnTo>
                    <a:pt x="213" y="804"/>
                  </a:lnTo>
                  <a:lnTo>
                    <a:pt x="193" y="818"/>
                  </a:lnTo>
                  <a:lnTo>
                    <a:pt x="193" y="818"/>
                  </a:lnTo>
                  <a:lnTo>
                    <a:pt x="190" y="817"/>
                  </a:lnTo>
                  <a:lnTo>
                    <a:pt x="188" y="817"/>
                  </a:lnTo>
                  <a:lnTo>
                    <a:pt x="182" y="817"/>
                  </a:lnTo>
                  <a:lnTo>
                    <a:pt x="163" y="823"/>
                  </a:lnTo>
                  <a:lnTo>
                    <a:pt x="131" y="834"/>
                  </a:lnTo>
                  <a:lnTo>
                    <a:pt x="131" y="834"/>
                  </a:lnTo>
                  <a:lnTo>
                    <a:pt x="146" y="827"/>
                  </a:lnTo>
                  <a:lnTo>
                    <a:pt x="161" y="819"/>
                  </a:lnTo>
                  <a:lnTo>
                    <a:pt x="193" y="809"/>
                  </a:lnTo>
                  <a:lnTo>
                    <a:pt x="193" y="809"/>
                  </a:lnTo>
                  <a:lnTo>
                    <a:pt x="199" y="807"/>
                  </a:lnTo>
                  <a:lnTo>
                    <a:pt x="208" y="805"/>
                  </a:lnTo>
                  <a:lnTo>
                    <a:pt x="213" y="803"/>
                  </a:lnTo>
                  <a:lnTo>
                    <a:pt x="216" y="800"/>
                  </a:lnTo>
                  <a:lnTo>
                    <a:pt x="217" y="798"/>
                  </a:lnTo>
                  <a:lnTo>
                    <a:pt x="214" y="794"/>
                  </a:lnTo>
                  <a:lnTo>
                    <a:pt x="214" y="794"/>
                  </a:lnTo>
                  <a:close/>
                  <a:moveTo>
                    <a:pt x="189" y="787"/>
                  </a:moveTo>
                  <a:lnTo>
                    <a:pt x="189" y="787"/>
                  </a:lnTo>
                  <a:lnTo>
                    <a:pt x="206" y="782"/>
                  </a:lnTo>
                  <a:lnTo>
                    <a:pt x="234" y="776"/>
                  </a:lnTo>
                  <a:lnTo>
                    <a:pt x="247" y="772"/>
                  </a:lnTo>
                  <a:lnTo>
                    <a:pt x="259" y="769"/>
                  </a:lnTo>
                  <a:lnTo>
                    <a:pt x="267" y="765"/>
                  </a:lnTo>
                  <a:lnTo>
                    <a:pt x="270" y="763"/>
                  </a:lnTo>
                  <a:lnTo>
                    <a:pt x="271" y="760"/>
                  </a:lnTo>
                  <a:lnTo>
                    <a:pt x="271" y="760"/>
                  </a:lnTo>
                  <a:lnTo>
                    <a:pt x="287" y="758"/>
                  </a:lnTo>
                  <a:lnTo>
                    <a:pt x="302" y="754"/>
                  </a:lnTo>
                  <a:lnTo>
                    <a:pt x="302" y="754"/>
                  </a:lnTo>
                  <a:lnTo>
                    <a:pt x="305" y="754"/>
                  </a:lnTo>
                  <a:lnTo>
                    <a:pt x="306" y="752"/>
                  </a:lnTo>
                  <a:lnTo>
                    <a:pt x="306" y="750"/>
                  </a:lnTo>
                  <a:lnTo>
                    <a:pt x="305" y="747"/>
                  </a:lnTo>
                  <a:lnTo>
                    <a:pt x="305" y="747"/>
                  </a:lnTo>
                  <a:lnTo>
                    <a:pt x="311" y="746"/>
                  </a:lnTo>
                  <a:lnTo>
                    <a:pt x="311" y="746"/>
                  </a:lnTo>
                  <a:lnTo>
                    <a:pt x="324" y="746"/>
                  </a:lnTo>
                  <a:lnTo>
                    <a:pt x="324" y="746"/>
                  </a:lnTo>
                  <a:lnTo>
                    <a:pt x="306" y="753"/>
                  </a:lnTo>
                  <a:lnTo>
                    <a:pt x="288" y="762"/>
                  </a:lnTo>
                  <a:lnTo>
                    <a:pt x="254" y="780"/>
                  </a:lnTo>
                  <a:lnTo>
                    <a:pt x="254" y="780"/>
                  </a:lnTo>
                  <a:lnTo>
                    <a:pt x="252" y="778"/>
                  </a:lnTo>
                  <a:lnTo>
                    <a:pt x="249" y="777"/>
                  </a:lnTo>
                  <a:lnTo>
                    <a:pt x="242" y="776"/>
                  </a:lnTo>
                  <a:lnTo>
                    <a:pt x="232" y="776"/>
                  </a:lnTo>
                  <a:lnTo>
                    <a:pt x="223" y="778"/>
                  </a:lnTo>
                  <a:lnTo>
                    <a:pt x="202" y="783"/>
                  </a:lnTo>
                  <a:lnTo>
                    <a:pt x="189" y="787"/>
                  </a:lnTo>
                  <a:lnTo>
                    <a:pt x="189" y="787"/>
                  </a:lnTo>
                  <a:close/>
                  <a:moveTo>
                    <a:pt x="248" y="747"/>
                  </a:moveTo>
                  <a:lnTo>
                    <a:pt x="248" y="747"/>
                  </a:lnTo>
                  <a:lnTo>
                    <a:pt x="264" y="740"/>
                  </a:lnTo>
                  <a:lnTo>
                    <a:pt x="264" y="740"/>
                  </a:lnTo>
                  <a:lnTo>
                    <a:pt x="268" y="742"/>
                  </a:lnTo>
                  <a:lnTo>
                    <a:pt x="276" y="744"/>
                  </a:lnTo>
                  <a:lnTo>
                    <a:pt x="276" y="744"/>
                  </a:lnTo>
                  <a:lnTo>
                    <a:pt x="259" y="747"/>
                  </a:lnTo>
                  <a:lnTo>
                    <a:pt x="243" y="748"/>
                  </a:lnTo>
                  <a:lnTo>
                    <a:pt x="243" y="748"/>
                  </a:lnTo>
                  <a:lnTo>
                    <a:pt x="248" y="747"/>
                  </a:lnTo>
                  <a:lnTo>
                    <a:pt x="248" y="747"/>
                  </a:lnTo>
                  <a:close/>
                  <a:moveTo>
                    <a:pt x="231" y="754"/>
                  </a:moveTo>
                  <a:lnTo>
                    <a:pt x="231" y="754"/>
                  </a:lnTo>
                  <a:lnTo>
                    <a:pt x="231" y="756"/>
                  </a:lnTo>
                  <a:lnTo>
                    <a:pt x="231" y="756"/>
                  </a:lnTo>
                  <a:lnTo>
                    <a:pt x="225" y="757"/>
                  </a:lnTo>
                  <a:lnTo>
                    <a:pt x="225" y="757"/>
                  </a:lnTo>
                  <a:lnTo>
                    <a:pt x="231" y="754"/>
                  </a:lnTo>
                  <a:lnTo>
                    <a:pt x="231" y="754"/>
                  </a:lnTo>
                  <a:close/>
                  <a:moveTo>
                    <a:pt x="193" y="774"/>
                  </a:moveTo>
                  <a:lnTo>
                    <a:pt x="193" y="774"/>
                  </a:lnTo>
                  <a:lnTo>
                    <a:pt x="193" y="775"/>
                  </a:lnTo>
                  <a:lnTo>
                    <a:pt x="193" y="775"/>
                  </a:lnTo>
                  <a:lnTo>
                    <a:pt x="187" y="777"/>
                  </a:lnTo>
                  <a:lnTo>
                    <a:pt x="187" y="777"/>
                  </a:lnTo>
                  <a:lnTo>
                    <a:pt x="193" y="774"/>
                  </a:lnTo>
                  <a:lnTo>
                    <a:pt x="193" y="774"/>
                  </a:lnTo>
                  <a:close/>
                  <a:moveTo>
                    <a:pt x="160" y="795"/>
                  </a:moveTo>
                  <a:lnTo>
                    <a:pt x="160" y="795"/>
                  </a:lnTo>
                  <a:lnTo>
                    <a:pt x="161" y="798"/>
                  </a:lnTo>
                  <a:lnTo>
                    <a:pt x="161" y="798"/>
                  </a:lnTo>
                  <a:lnTo>
                    <a:pt x="155" y="800"/>
                  </a:lnTo>
                  <a:lnTo>
                    <a:pt x="147" y="805"/>
                  </a:lnTo>
                  <a:lnTo>
                    <a:pt x="147" y="805"/>
                  </a:lnTo>
                  <a:lnTo>
                    <a:pt x="160" y="795"/>
                  </a:lnTo>
                  <a:lnTo>
                    <a:pt x="160" y="795"/>
                  </a:lnTo>
                  <a:close/>
                  <a:moveTo>
                    <a:pt x="101" y="845"/>
                  </a:moveTo>
                  <a:lnTo>
                    <a:pt x="101" y="845"/>
                  </a:lnTo>
                  <a:lnTo>
                    <a:pt x="120" y="828"/>
                  </a:lnTo>
                  <a:lnTo>
                    <a:pt x="141" y="810"/>
                  </a:lnTo>
                  <a:lnTo>
                    <a:pt x="141" y="810"/>
                  </a:lnTo>
                  <a:lnTo>
                    <a:pt x="137" y="815"/>
                  </a:lnTo>
                  <a:lnTo>
                    <a:pt x="137" y="817"/>
                  </a:lnTo>
                  <a:lnTo>
                    <a:pt x="137" y="819"/>
                  </a:lnTo>
                  <a:lnTo>
                    <a:pt x="137" y="819"/>
                  </a:lnTo>
                  <a:lnTo>
                    <a:pt x="130" y="824"/>
                  </a:lnTo>
                  <a:lnTo>
                    <a:pt x="118" y="833"/>
                  </a:lnTo>
                  <a:lnTo>
                    <a:pt x="112" y="837"/>
                  </a:lnTo>
                  <a:lnTo>
                    <a:pt x="108" y="841"/>
                  </a:lnTo>
                  <a:lnTo>
                    <a:pt x="108" y="844"/>
                  </a:lnTo>
                  <a:lnTo>
                    <a:pt x="108" y="845"/>
                  </a:lnTo>
                  <a:lnTo>
                    <a:pt x="110" y="847"/>
                  </a:lnTo>
                  <a:lnTo>
                    <a:pt x="112" y="847"/>
                  </a:lnTo>
                  <a:lnTo>
                    <a:pt x="112" y="847"/>
                  </a:lnTo>
                  <a:lnTo>
                    <a:pt x="87" y="858"/>
                  </a:lnTo>
                  <a:lnTo>
                    <a:pt x="87" y="858"/>
                  </a:lnTo>
                  <a:lnTo>
                    <a:pt x="101" y="845"/>
                  </a:lnTo>
                  <a:lnTo>
                    <a:pt x="101" y="845"/>
                  </a:lnTo>
                  <a:close/>
                  <a:moveTo>
                    <a:pt x="71" y="874"/>
                  </a:moveTo>
                  <a:lnTo>
                    <a:pt x="71" y="874"/>
                  </a:lnTo>
                  <a:lnTo>
                    <a:pt x="76" y="875"/>
                  </a:lnTo>
                  <a:lnTo>
                    <a:pt x="83" y="874"/>
                  </a:lnTo>
                  <a:lnTo>
                    <a:pt x="95" y="870"/>
                  </a:lnTo>
                  <a:lnTo>
                    <a:pt x="95" y="870"/>
                  </a:lnTo>
                  <a:lnTo>
                    <a:pt x="81" y="880"/>
                  </a:lnTo>
                  <a:lnTo>
                    <a:pt x="67" y="888"/>
                  </a:lnTo>
                  <a:lnTo>
                    <a:pt x="41" y="909"/>
                  </a:lnTo>
                  <a:lnTo>
                    <a:pt x="41" y="909"/>
                  </a:lnTo>
                  <a:lnTo>
                    <a:pt x="55" y="890"/>
                  </a:lnTo>
                  <a:lnTo>
                    <a:pt x="71" y="874"/>
                  </a:lnTo>
                  <a:lnTo>
                    <a:pt x="71" y="874"/>
                  </a:lnTo>
                  <a:close/>
                  <a:moveTo>
                    <a:pt x="28" y="931"/>
                  </a:moveTo>
                  <a:lnTo>
                    <a:pt x="28" y="931"/>
                  </a:lnTo>
                  <a:lnTo>
                    <a:pt x="35" y="930"/>
                  </a:lnTo>
                  <a:lnTo>
                    <a:pt x="41" y="928"/>
                  </a:lnTo>
                  <a:lnTo>
                    <a:pt x="41" y="928"/>
                  </a:lnTo>
                  <a:lnTo>
                    <a:pt x="25" y="939"/>
                  </a:lnTo>
                  <a:lnTo>
                    <a:pt x="25" y="939"/>
                  </a:lnTo>
                  <a:lnTo>
                    <a:pt x="28" y="931"/>
                  </a:lnTo>
                  <a:lnTo>
                    <a:pt x="28" y="931"/>
                  </a:lnTo>
                  <a:close/>
                  <a:moveTo>
                    <a:pt x="18" y="960"/>
                  </a:moveTo>
                  <a:lnTo>
                    <a:pt x="18" y="960"/>
                  </a:lnTo>
                  <a:lnTo>
                    <a:pt x="18" y="958"/>
                  </a:lnTo>
                  <a:lnTo>
                    <a:pt x="18" y="958"/>
                  </a:lnTo>
                  <a:lnTo>
                    <a:pt x="29" y="953"/>
                  </a:lnTo>
                  <a:lnTo>
                    <a:pt x="40" y="948"/>
                  </a:lnTo>
                  <a:lnTo>
                    <a:pt x="40" y="948"/>
                  </a:lnTo>
                  <a:lnTo>
                    <a:pt x="28" y="959"/>
                  </a:lnTo>
                  <a:lnTo>
                    <a:pt x="16" y="971"/>
                  </a:lnTo>
                  <a:lnTo>
                    <a:pt x="16" y="971"/>
                  </a:lnTo>
                  <a:lnTo>
                    <a:pt x="18" y="960"/>
                  </a:lnTo>
                  <a:lnTo>
                    <a:pt x="18" y="960"/>
                  </a:lnTo>
                  <a:close/>
                  <a:moveTo>
                    <a:pt x="13" y="1006"/>
                  </a:moveTo>
                  <a:lnTo>
                    <a:pt x="13" y="1006"/>
                  </a:lnTo>
                  <a:lnTo>
                    <a:pt x="17" y="1004"/>
                  </a:lnTo>
                  <a:lnTo>
                    <a:pt x="17" y="1004"/>
                  </a:lnTo>
                  <a:lnTo>
                    <a:pt x="13" y="1011"/>
                  </a:lnTo>
                  <a:lnTo>
                    <a:pt x="13" y="1011"/>
                  </a:lnTo>
                  <a:lnTo>
                    <a:pt x="13" y="1006"/>
                  </a:lnTo>
                  <a:lnTo>
                    <a:pt x="13" y="1006"/>
                  </a:lnTo>
                  <a:close/>
                  <a:moveTo>
                    <a:pt x="28" y="1057"/>
                  </a:moveTo>
                  <a:lnTo>
                    <a:pt x="28" y="1057"/>
                  </a:lnTo>
                  <a:lnTo>
                    <a:pt x="19" y="1057"/>
                  </a:lnTo>
                  <a:lnTo>
                    <a:pt x="19" y="1057"/>
                  </a:lnTo>
                  <a:lnTo>
                    <a:pt x="17" y="1049"/>
                  </a:lnTo>
                  <a:lnTo>
                    <a:pt x="16" y="1040"/>
                  </a:lnTo>
                  <a:lnTo>
                    <a:pt x="16" y="1040"/>
                  </a:lnTo>
                  <a:lnTo>
                    <a:pt x="25" y="1030"/>
                  </a:lnTo>
                  <a:lnTo>
                    <a:pt x="25" y="1030"/>
                  </a:lnTo>
                  <a:lnTo>
                    <a:pt x="23" y="1036"/>
                  </a:lnTo>
                  <a:lnTo>
                    <a:pt x="23" y="1042"/>
                  </a:lnTo>
                  <a:lnTo>
                    <a:pt x="23" y="1045"/>
                  </a:lnTo>
                  <a:lnTo>
                    <a:pt x="24" y="1046"/>
                  </a:lnTo>
                  <a:lnTo>
                    <a:pt x="27" y="1046"/>
                  </a:lnTo>
                  <a:lnTo>
                    <a:pt x="31" y="1046"/>
                  </a:lnTo>
                  <a:lnTo>
                    <a:pt x="31" y="1046"/>
                  </a:lnTo>
                  <a:lnTo>
                    <a:pt x="28" y="1057"/>
                  </a:lnTo>
                  <a:lnTo>
                    <a:pt x="28" y="1057"/>
                  </a:lnTo>
                  <a:close/>
                  <a:moveTo>
                    <a:pt x="19" y="1022"/>
                  </a:moveTo>
                  <a:lnTo>
                    <a:pt x="19" y="1022"/>
                  </a:lnTo>
                  <a:lnTo>
                    <a:pt x="27" y="1007"/>
                  </a:lnTo>
                  <a:lnTo>
                    <a:pt x="27" y="1007"/>
                  </a:lnTo>
                  <a:lnTo>
                    <a:pt x="29" y="1001"/>
                  </a:lnTo>
                  <a:lnTo>
                    <a:pt x="31" y="993"/>
                  </a:lnTo>
                  <a:lnTo>
                    <a:pt x="33" y="989"/>
                  </a:lnTo>
                  <a:lnTo>
                    <a:pt x="33" y="986"/>
                  </a:lnTo>
                  <a:lnTo>
                    <a:pt x="31" y="983"/>
                  </a:lnTo>
                  <a:lnTo>
                    <a:pt x="28" y="983"/>
                  </a:lnTo>
                  <a:lnTo>
                    <a:pt x="28" y="983"/>
                  </a:lnTo>
                  <a:lnTo>
                    <a:pt x="45" y="964"/>
                  </a:lnTo>
                  <a:lnTo>
                    <a:pt x="54" y="953"/>
                  </a:lnTo>
                  <a:lnTo>
                    <a:pt x="57" y="948"/>
                  </a:lnTo>
                  <a:lnTo>
                    <a:pt x="57" y="946"/>
                  </a:lnTo>
                  <a:lnTo>
                    <a:pt x="57" y="945"/>
                  </a:lnTo>
                  <a:lnTo>
                    <a:pt x="57" y="945"/>
                  </a:lnTo>
                  <a:lnTo>
                    <a:pt x="60" y="940"/>
                  </a:lnTo>
                  <a:lnTo>
                    <a:pt x="67" y="933"/>
                  </a:lnTo>
                  <a:lnTo>
                    <a:pt x="70" y="929"/>
                  </a:lnTo>
                  <a:lnTo>
                    <a:pt x="71" y="925"/>
                  </a:lnTo>
                  <a:lnTo>
                    <a:pt x="71" y="922"/>
                  </a:lnTo>
                  <a:lnTo>
                    <a:pt x="69" y="919"/>
                  </a:lnTo>
                  <a:lnTo>
                    <a:pt x="69" y="919"/>
                  </a:lnTo>
                  <a:lnTo>
                    <a:pt x="76" y="915"/>
                  </a:lnTo>
                  <a:lnTo>
                    <a:pt x="87" y="907"/>
                  </a:lnTo>
                  <a:lnTo>
                    <a:pt x="92" y="903"/>
                  </a:lnTo>
                  <a:lnTo>
                    <a:pt x="95" y="898"/>
                  </a:lnTo>
                  <a:lnTo>
                    <a:pt x="96" y="894"/>
                  </a:lnTo>
                  <a:lnTo>
                    <a:pt x="96" y="892"/>
                  </a:lnTo>
                  <a:lnTo>
                    <a:pt x="95" y="890"/>
                  </a:lnTo>
                  <a:lnTo>
                    <a:pt x="95" y="890"/>
                  </a:lnTo>
                  <a:lnTo>
                    <a:pt x="114" y="878"/>
                  </a:lnTo>
                  <a:lnTo>
                    <a:pt x="119" y="875"/>
                  </a:lnTo>
                  <a:lnTo>
                    <a:pt x="123" y="870"/>
                  </a:lnTo>
                  <a:lnTo>
                    <a:pt x="125" y="866"/>
                  </a:lnTo>
                  <a:lnTo>
                    <a:pt x="126" y="865"/>
                  </a:lnTo>
                  <a:lnTo>
                    <a:pt x="125" y="864"/>
                  </a:lnTo>
                  <a:lnTo>
                    <a:pt x="125" y="864"/>
                  </a:lnTo>
                  <a:lnTo>
                    <a:pt x="132" y="860"/>
                  </a:lnTo>
                  <a:lnTo>
                    <a:pt x="142" y="854"/>
                  </a:lnTo>
                  <a:lnTo>
                    <a:pt x="147" y="852"/>
                  </a:lnTo>
                  <a:lnTo>
                    <a:pt x="151" y="848"/>
                  </a:lnTo>
                  <a:lnTo>
                    <a:pt x="153" y="845"/>
                  </a:lnTo>
                  <a:lnTo>
                    <a:pt x="153" y="844"/>
                  </a:lnTo>
                  <a:lnTo>
                    <a:pt x="152" y="841"/>
                  </a:lnTo>
                  <a:lnTo>
                    <a:pt x="152" y="841"/>
                  </a:lnTo>
                  <a:lnTo>
                    <a:pt x="171" y="834"/>
                  </a:lnTo>
                  <a:lnTo>
                    <a:pt x="171" y="834"/>
                  </a:lnTo>
                  <a:lnTo>
                    <a:pt x="151" y="851"/>
                  </a:lnTo>
                  <a:lnTo>
                    <a:pt x="128" y="869"/>
                  </a:lnTo>
                  <a:lnTo>
                    <a:pt x="107" y="889"/>
                  </a:lnTo>
                  <a:lnTo>
                    <a:pt x="87" y="911"/>
                  </a:lnTo>
                  <a:lnTo>
                    <a:pt x="67" y="934"/>
                  </a:lnTo>
                  <a:lnTo>
                    <a:pt x="60" y="946"/>
                  </a:lnTo>
                  <a:lnTo>
                    <a:pt x="52" y="959"/>
                  </a:lnTo>
                  <a:lnTo>
                    <a:pt x="46" y="971"/>
                  </a:lnTo>
                  <a:lnTo>
                    <a:pt x="40" y="984"/>
                  </a:lnTo>
                  <a:lnTo>
                    <a:pt x="36" y="998"/>
                  </a:lnTo>
                  <a:lnTo>
                    <a:pt x="33" y="1011"/>
                  </a:lnTo>
                  <a:lnTo>
                    <a:pt x="33" y="1011"/>
                  </a:lnTo>
                  <a:lnTo>
                    <a:pt x="27" y="1016"/>
                  </a:lnTo>
                  <a:lnTo>
                    <a:pt x="19" y="1022"/>
                  </a:lnTo>
                  <a:lnTo>
                    <a:pt x="19" y="1022"/>
                  </a:lnTo>
                  <a:close/>
                  <a:moveTo>
                    <a:pt x="438" y="841"/>
                  </a:moveTo>
                  <a:lnTo>
                    <a:pt x="438" y="841"/>
                  </a:lnTo>
                  <a:lnTo>
                    <a:pt x="437" y="836"/>
                  </a:lnTo>
                  <a:lnTo>
                    <a:pt x="437" y="836"/>
                  </a:lnTo>
                  <a:lnTo>
                    <a:pt x="442" y="834"/>
                  </a:lnTo>
                  <a:lnTo>
                    <a:pt x="442" y="834"/>
                  </a:lnTo>
                  <a:lnTo>
                    <a:pt x="438" y="841"/>
                  </a:lnTo>
                  <a:lnTo>
                    <a:pt x="438" y="841"/>
                  </a:lnTo>
                  <a:close/>
                  <a:moveTo>
                    <a:pt x="444" y="848"/>
                  </a:moveTo>
                  <a:lnTo>
                    <a:pt x="444" y="848"/>
                  </a:lnTo>
                  <a:lnTo>
                    <a:pt x="453" y="836"/>
                  </a:lnTo>
                  <a:lnTo>
                    <a:pt x="462" y="823"/>
                  </a:lnTo>
                  <a:lnTo>
                    <a:pt x="462" y="823"/>
                  </a:lnTo>
                  <a:lnTo>
                    <a:pt x="471" y="813"/>
                  </a:lnTo>
                  <a:lnTo>
                    <a:pt x="476" y="807"/>
                  </a:lnTo>
                  <a:lnTo>
                    <a:pt x="477" y="805"/>
                  </a:lnTo>
                  <a:lnTo>
                    <a:pt x="477" y="803"/>
                  </a:lnTo>
                  <a:lnTo>
                    <a:pt x="477" y="803"/>
                  </a:lnTo>
                  <a:lnTo>
                    <a:pt x="484" y="812"/>
                  </a:lnTo>
                  <a:lnTo>
                    <a:pt x="484" y="812"/>
                  </a:lnTo>
                  <a:lnTo>
                    <a:pt x="473" y="825"/>
                  </a:lnTo>
                  <a:lnTo>
                    <a:pt x="463" y="839"/>
                  </a:lnTo>
                  <a:lnTo>
                    <a:pt x="463" y="839"/>
                  </a:lnTo>
                  <a:lnTo>
                    <a:pt x="462" y="836"/>
                  </a:lnTo>
                  <a:lnTo>
                    <a:pt x="460" y="836"/>
                  </a:lnTo>
                  <a:lnTo>
                    <a:pt x="457" y="837"/>
                  </a:lnTo>
                  <a:lnTo>
                    <a:pt x="454" y="839"/>
                  </a:lnTo>
                  <a:lnTo>
                    <a:pt x="444" y="848"/>
                  </a:lnTo>
                  <a:lnTo>
                    <a:pt x="444" y="848"/>
                  </a:lnTo>
                  <a:close/>
                  <a:moveTo>
                    <a:pt x="455" y="792"/>
                  </a:moveTo>
                  <a:lnTo>
                    <a:pt x="456" y="791"/>
                  </a:lnTo>
                  <a:lnTo>
                    <a:pt x="456" y="791"/>
                  </a:lnTo>
                  <a:lnTo>
                    <a:pt x="455" y="792"/>
                  </a:lnTo>
                  <a:lnTo>
                    <a:pt x="455" y="792"/>
                  </a:lnTo>
                  <a:lnTo>
                    <a:pt x="455" y="792"/>
                  </a:lnTo>
                  <a:lnTo>
                    <a:pt x="455" y="792"/>
                  </a:lnTo>
                  <a:close/>
                  <a:moveTo>
                    <a:pt x="466" y="794"/>
                  </a:moveTo>
                  <a:lnTo>
                    <a:pt x="466" y="794"/>
                  </a:lnTo>
                  <a:lnTo>
                    <a:pt x="467" y="793"/>
                  </a:lnTo>
                  <a:lnTo>
                    <a:pt x="467" y="791"/>
                  </a:lnTo>
                  <a:lnTo>
                    <a:pt x="467" y="791"/>
                  </a:lnTo>
                  <a:lnTo>
                    <a:pt x="473" y="798"/>
                  </a:lnTo>
                  <a:lnTo>
                    <a:pt x="473" y="798"/>
                  </a:lnTo>
                  <a:lnTo>
                    <a:pt x="471" y="798"/>
                  </a:lnTo>
                  <a:lnTo>
                    <a:pt x="468" y="799"/>
                  </a:lnTo>
                  <a:lnTo>
                    <a:pt x="463" y="803"/>
                  </a:lnTo>
                  <a:lnTo>
                    <a:pt x="456" y="811"/>
                  </a:lnTo>
                  <a:lnTo>
                    <a:pt x="456" y="811"/>
                  </a:lnTo>
                  <a:lnTo>
                    <a:pt x="462" y="803"/>
                  </a:lnTo>
                  <a:lnTo>
                    <a:pt x="466" y="794"/>
                  </a:lnTo>
                  <a:lnTo>
                    <a:pt x="466" y="794"/>
                  </a:lnTo>
                  <a:close/>
                  <a:moveTo>
                    <a:pt x="462" y="788"/>
                  </a:moveTo>
                  <a:lnTo>
                    <a:pt x="463" y="788"/>
                  </a:lnTo>
                  <a:lnTo>
                    <a:pt x="463" y="788"/>
                  </a:lnTo>
                  <a:lnTo>
                    <a:pt x="463" y="788"/>
                  </a:lnTo>
                  <a:lnTo>
                    <a:pt x="463" y="788"/>
                  </a:lnTo>
                  <a:lnTo>
                    <a:pt x="462" y="788"/>
                  </a:lnTo>
                  <a:lnTo>
                    <a:pt x="462" y="788"/>
                  </a:lnTo>
                  <a:close/>
                  <a:moveTo>
                    <a:pt x="489" y="822"/>
                  </a:moveTo>
                  <a:lnTo>
                    <a:pt x="489" y="822"/>
                  </a:lnTo>
                  <a:lnTo>
                    <a:pt x="494" y="829"/>
                  </a:lnTo>
                  <a:lnTo>
                    <a:pt x="494" y="829"/>
                  </a:lnTo>
                  <a:lnTo>
                    <a:pt x="483" y="844"/>
                  </a:lnTo>
                  <a:lnTo>
                    <a:pt x="483" y="844"/>
                  </a:lnTo>
                  <a:lnTo>
                    <a:pt x="480" y="842"/>
                  </a:lnTo>
                  <a:lnTo>
                    <a:pt x="478" y="842"/>
                  </a:lnTo>
                  <a:lnTo>
                    <a:pt x="476" y="844"/>
                  </a:lnTo>
                  <a:lnTo>
                    <a:pt x="473" y="846"/>
                  </a:lnTo>
                  <a:lnTo>
                    <a:pt x="465" y="854"/>
                  </a:lnTo>
                  <a:lnTo>
                    <a:pt x="465" y="854"/>
                  </a:lnTo>
                  <a:lnTo>
                    <a:pt x="477" y="837"/>
                  </a:lnTo>
                  <a:lnTo>
                    <a:pt x="489" y="822"/>
                  </a:lnTo>
                  <a:lnTo>
                    <a:pt x="489" y="822"/>
                  </a:lnTo>
                  <a:close/>
                  <a:moveTo>
                    <a:pt x="450" y="863"/>
                  </a:moveTo>
                  <a:lnTo>
                    <a:pt x="450" y="863"/>
                  </a:lnTo>
                  <a:lnTo>
                    <a:pt x="448" y="858"/>
                  </a:lnTo>
                  <a:lnTo>
                    <a:pt x="448" y="858"/>
                  </a:lnTo>
                  <a:lnTo>
                    <a:pt x="456" y="852"/>
                  </a:lnTo>
                  <a:lnTo>
                    <a:pt x="456" y="852"/>
                  </a:lnTo>
                  <a:lnTo>
                    <a:pt x="450" y="863"/>
                  </a:lnTo>
                  <a:lnTo>
                    <a:pt x="450" y="863"/>
                  </a:lnTo>
                  <a:close/>
                  <a:moveTo>
                    <a:pt x="457" y="872"/>
                  </a:moveTo>
                  <a:lnTo>
                    <a:pt x="457" y="872"/>
                  </a:lnTo>
                  <a:lnTo>
                    <a:pt x="467" y="865"/>
                  </a:lnTo>
                  <a:lnTo>
                    <a:pt x="467" y="865"/>
                  </a:lnTo>
                  <a:lnTo>
                    <a:pt x="465" y="871"/>
                  </a:lnTo>
                  <a:lnTo>
                    <a:pt x="462" y="878"/>
                  </a:lnTo>
                  <a:lnTo>
                    <a:pt x="462" y="878"/>
                  </a:lnTo>
                  <a:lnTo>
                    <a:pt x="457" y="872"/>
                  </a:lnTo>
                  <a:lnTo>
                    <a:pt x="457" y="872"/>
                  </a:lnTo>
                  <a:close/>
                  <a:moveTo>
                    <a:pt x="472" y="892"/>
                  </a:moveTo>
                  <a:lnTo>
                    <a:pt x="472" y="892"/>
                  </a:lnTo>
                  <a:lnTo>
                    <a:pt x="467" y="886"/>
                  </a:lnTo>
                  <a:lnTo>
                    <a:pt x="467" y="886"/>
                  </a:lnTo>
                  <a:lnTo>
                    <a:pt x="468" y="884"/>
                  </a:lnTo>
                  <a:lnTo>
                    <a:pt x="468" y="884"/>
                  </a:lnTo>
                  <a:lnTo>
                    <a:pt x="477" y="880"/>
                  </a:lnTo>
                  <a:lnTo>
                    <a:pt x="477" y="880"/>
                  </a:lnTo>
                  <a:lnTo>
                    <a:pt x="474" y="886"/>
                  </a:lnTo>
                  <a:lnTo>
                    <a:pt x="472" y="892"/>
                  </a:lnTo>
                  <a:lnTo>
                    <a:pt x="472" y="892"/>
                  </a:lnTo>
                  <a:close/>
                  <a:moveTo>
                    <a:pt x="490" y="850"/>
                  </a:moveTo>
                  <a:lnTo>
                    <a:pt x="490" y="850"/>
                  </a:lnTo>
                  <a:lnTo>
                    <a:pt x="498" y="839"/>
                  </a:lnTo>
                  <a:lnTo>
                    <a:pt x="498" y="839"/>
                  </a:lnTo>
                  <a:lnTo>
                    <a:pt x="502" y="846"/>
                  </a:lnTo>
                  <a:lnTo>
                    <a:pt x="502" y="846"/>
                  </a:lnTo>
                  <a:lnTo>
                    <a:pt x="490" y="857"/>
                  </a:lnTo>
                  <a:lnTo>
                    <a:pt x="478" y="868"/>
                  </a:lnTo>
                  <a:lnTo>
                    <a:pt x="478" y="868"/>
                  </a:lnTo>
                  <a:lnTo>
                    <a:pt x="484" y="858"/>
                  </a:lnTo>
                  <a:lnTo>
                    <a:pt x="490" y="850"/>
                  </a:lnTo>
                  <a:lnTo>
                    <a:pt x="490" y="850"/>
                  </a:lnTo>
                  <a:close/>
                  <a:moveTo>
                    <a:pt x="563" y="983"/>
                  </a:moveTo>
                  <a:lnTo>
                    <a:pt x="563" y="983"/>
                  </a:lnTo>
                  <a:lnTo>
                    <a:pt x="551" y="992"/>
                  </a:lnTo>
                  <a:lnTo>
                    <a:pt x="538" y="998"/>
                  </a:lnTo>
                  <a:lnTo>
                    <a:pt x="538" y="998"/>
                  </a:lnTo>
                  <a:lnTo>
                    <a:pt x="545" y="988"/>
                  </a:lnTo>
                  <a:lnTo>
                    <a:pt x="555" y="980"/>
                  </a:lnTo>
                  <a:lnTo>
                    <a:pt x="573" y="964"/>
                  </a:lnTo>
                  <a:lnTo>
                    <a:pt x="573" y="964"/>
                  </a:lnTo>
                  <a:lnTo>
                    <a:pt x="583" y="970"/>
                  </a:lnTo>
                  <a:lnTo>
                    <a:pt x="583" y="970"/>
                  </a:lnTo>
                  <a:lnTo>
                    <a:pt x="574" y="976"/>
                  </a:lnTo>
                  <a:lnTo>
                    <a:pt x="563" y="983"/>
                  </a:lnTo>
                  <a:lnTo>
                    <a:pt x="563" y="983"/>
                  </a:lnTo>
                  <a:close/>
                  <a:moveTo>
                    <a:pt x="591" y="974"/>
                  </a:moveTo>
                  <a:lnTo>
                    <a:pt x="591" y="974"/>
                  </a:lnTo>
                  <a:lnTo>
                    <a:pt x="603" y="977"/>
                  </a:lnTo>
                  <a:lnTo>
                    <a:pt x="603" y="977"/>
                  </a:lnTo>
                  <a:lnTo>
                    <a:pt x="580" y="994"/>
                  </a:lnTo>
                  <a:lnTo>
                    <a:pt x="567" y="1001"/>
                  </a:lnTo>
                  <a:lnTo>
                    <a:pt x="555" y="1006"/>
                  </a:lnTo>
                  <a:lnTo>
                    <a:pt x="555" y="1006"/>
                  </a:lnTo>
                  <a:lnTo>
                    <a:pt x="569" y="992"/>
                  </a:lnTo>
                  <a:lnTo>
                    <a:pt x="569" y="992"/>
                  </a:lnTo>
                  <a:lnTo>
                    <a:pt x="581" y="983"/>
                  </a:lnTo>
                  <a:lnTo>
                    <a:pt x="587" y="978"/>
                  </a:lnTo>
                  <a:lnTo>
                    <a:pt x="590" y="976"/>
                  </a:lnTo>
                  <a:lnTo>
                    <a:pt x="591" y="974"/>
                  </a:lnTo>
                  <a:lnTo>
                    <a:pt x="591" y="974"/>
                  </a:lnTo>
                  <a:close/>
                  <a:moveTo>
                    <a:pt x="536" y="980"/>
                  </a:moveTo>
                  <a:lnTo>
                    <a:pt x="536" y="980"/>
                  </a:lnTo>
                  <a:lnTo>
                    <a:pt x="548" y="969"/>
                  </a:lnTo>
                  <a:lnTo>
                    <a:pt x="561" y="958"/>
                  </a:lnTo>
                  <a:lnTo>
                    <a:pt x="561" y="958"/>
                  </a:lnTo>
                  <a:lnTo>
                    <a:pt x="563" y="957"/>
                  </a:lnTo>
                  <a:lnTo>
                    <a:pt x="563" y="957"/>
                  </a:lnTo>
                  <a:lnTo>
                    <a:pt x="565" y="958"/>
                  </a:lnTo>
                  <a:lnTo>
                    <a:pt x="565" y="958"/>
                  </a:lnTo>
                  <a:lnTo>
                    <a:pt x="550" y="969"/>
                  </a:lnTo>
                  <a:lnTo>
                    <a:pt x="536" y="980"/>
                  </a:lnTo>
                  <a:lnTo>
                    <a:pt x="536" y="980"/>
                  </a:lnTo>
                  <a:close/>
                  <a:moveTo>
                    <a:pt x="521" y="970"/>
                  </a:moveTo>
                  <a:lnTo>
                    <a:pt x="521" y="970"/>
                  </a:lnTo>
                  <a:lnTo>
                    <a:pt x="527" y="963"/>
                  </a:lnTo>
                  <a:lnTo>
                    <a:pt x="533" y="954"/>
                  </a:lnTo>
                  <a:lnTo>
                    <a:pt x="548" y="940"/>
                  </a:lnTo>
                  <a:lnTo>
                    <a:pt x="548" y="940"/>
                  </a:lnTo>
                  <a:lnTo>
                    <a:pt x="556" y="949"/>
                  </a:lnTo>
                  <a:lnTo>
                    <a:pt x="556" y="949"/>
                  </a:lnTo>
                  <a:lnTo>
                    <a:pt x="539" y="960"/>
                  </a:lnTo>
                  <a:lnTo>
                    <a:pt x="521" y="970"/>
                  </a:lnTo>
                  <a:lnTo>
                    <a:pt x="521" y="970"/>
                  </a:lnTo>
                  <a:close/>
                  <a:moveTo>
                    <a:pt x="522" y="947"/>
                  </a:moveTo>
                  <a:lnTo>
                    <a:pt x="522" y="947"/>
                  </a:lnTo>
                  <a:lnTo>
                    <a:pt x="528" y="940"/>
                  </a:lnTo>
                  <a:lnTo>
                    <a:pt x="528" y="940"/>
                  </a:lnTo>
                  <a:lnTo>
                    <a:pt x="534" y="934"/>
                  </a:lnTo>
                  <a:lnTo>
                    <a:pt x="538" y="927"/>
                  </a:lnTo>
                  <a:lnTo>
                    <a:pt x="538" y="927"/>
                  </a:lnTo>
                  <a:lnTo>
                    <a:pt x="543" y="933"/>
                  </a:lnTo>
                  <a:lnTo>
                    <a:pt x="543" y="933"/>
                  </a:lnTo>
                  <a:lnTo>
                    <a:pt x="522" y="947"/>
                  </a:lnTo>
                  <a:lnTo>
                    <a:pt x="522" y="947"/>
                  </a:lnTo>
                  <a:close/>
                  <a:moveTo>
                    <a:pt x="515" y="934"/>
                  </a:moveTo>
                  <a:lnTo>
                    <a:pt x="515" y="934"/>
                  </a:lnTo>
                  <a:lnTo>
                    <a:pt x="524" y="923"/>
                  </a:lnTo>
                  <a:lnTo>
                    <a:pt x="531" y="913"/>
                  </a:lnTo>
                  <a:lnTo>
                    <a:pt x="531" y="913"/>
                  </a:lnTo>
                  <a:lnTo>
                    <a:pt x="534" y="919"/>
                  </a:lnTo>
                  <a:lnTo>
                    <a:pt x="534" y="919"/>
                  </a:lnTo>
                  <a:lnTo>
                    <a:pt x="532" y="919"/>
                  </a:lnTo>
                  <a:lnTo>
                    <a:pt x="530" y="922"/>
                  </a:lnTo>
                  <a:lnTo>
                    <a:pt x="524" y="925"/>
                  </a:lnTo>
                  <a:lnTo>
                    <a:pt x="515" y="934"/>
                  </a:lnTo>
                  <a:lnTo>
                    <a:pt x="515" y="934"/>
                  </a:lnTo>
                  <a:close/>
                  <a:moveTo>
                    <a:pt x="513" y="911"/>
                  </a:moveTo>
                  <a:lnTo>
                    <a:pt x="513" y="911"/>
                  </a:lnTo>
                  <a:lnTo>
                    <a:pt x="524" y="898"/>
                  </a:lnTo>
                  <a:lnTo>
                    <a:pt x="524" y="898"/>
                  </a:lnTo>
                  <a:lnTo>
                    <a:pt x="525" y="901"/>
                  </a:lnTo>
                  <a:lnTo>
                    <a:pt x="525" y="901"/>
                  </a:lnTo>
                  <a:lnTo>
                    <a:pt x="513" y="911"/>
                  </a:lnTo>
                  <a:lnTo>
                    <a:pt x="513" y="911"/>
                  </a:lnTo>
                  <a:close/>
                  <a:moveTo>
                    <a:pt x="495" y="910"/>
                  </a:moveTo>
                  <a:lnTo>
                    <a:pt x="495" y="910"/>
                  </a:lnTo>
                  <a:lnTo>
                    <a:pt x="501" y="898"/>
                  </a:lnTo>
                  <a:lnTo>
                    <a:pt x="509" y="884"/>
                  </a:lnTo>
                  <a:lnTo>
                    <a:pt x="509" y="884"/>
                  </a:lnTo>
                  <a:lnTo>
                    <a:pt x="514" y="877"/>
                  </a:lnTo>
                  <a:lnTo>
                    <a:pt x="514" y="877"/>
                  </a:lnTo>
                  <a:lnTo>
                    <a:pt x="519" y="888"/>
                  </a:lnTo>
                  <a:lnTo>
                    <a:pt x="519" y="888"/>
                  </a:lnTo>
                  <a:lnTo>
                    <a:pt x="507" y="899"/>
                  </a:lnTo>
                  <a:lnTo>
                    <a:pt x="501" y="905"/>
                  </a:lnTo>
                  <a:lnTo>
                    <a:pt x="495" y="910"/>
                  </a:lnTo>
                  <a:lnTo>
                    <a:pt x="495" y="910"/>
                  </a:lnTo>
                  <a:close/>
                  <a:moveTo>
                    <a:pt x="483" y="890"/>
                  </a:moveTo>
                  <a:lnTo>
                    <a:pt x="483" y="890"/>
                  </a:lnTo>
                  <a:lnTo>
                    <a:pt x="488" y="881"/>
                  </a:lnTo>
                  <a:lnTo>
                    <a:pt x="494" y="872"/>
                  </a:lnTo>
                  <a:lnTo>
                    <a:pt x="506" y="857"/>
                  </a:lnTo>
                  <a:lnTo>
                    <a:pt x="506" y="857"/>
                  </a:lnTo>
                  <a:lnTo>
                    <a:pt x="509" y="864"/>
                  </a:lnTo>
                  <a:lnTo>
                    <a:pt x="509" y="864"/>
                  </a:lnTo>
                  <a:lnTo>
                    <a:pt x="496" y="877"/>
                  </a:lnTo>
                  <a:lnTo>
                    <a:pt x="490" y="884"/>
                  </a:lnTo>
                  <a:lnTo>
                    <a:pt x="483" y="890"/>
                  </a:lnTo>
                  <a:lnTo>
                    <a:pt x="483" y="890"/>
                  </a:lnTo>
                  <a:close/>
                  <a:moveTo>
                    <a:pt x="484" y="911"/>
                  </a:moveTo>
                  <a:lnTo>
                    <a:pt x="484" y="911"/>
                  </a:lnTo>
                  <a:lnTo>
                    <a:pt x="479" y="904"/>
                  </a:lnTo>
                  <a:lnTo>
                    <a:pt x="479" y="904"/>
                  </a:lnTo>
                  <a:lnTo>
                    <a:pt x="491" y="895"/>
                  </a:lnTo>
                  <a:lnTo>
                    <a:pt x="491" y="895"/>
                  </a:lnTo>
                  <a:lnTo>
                    <a:pt x="484" y="911"/>
                  </a:lnTo>
                  <a:lnTo>
                    <a:pt x="484" y="911"/>
                  </a:lnTo>
                  <a:close/>
                  <a:moveTo>
                    <a:pt x="490" y="927"/>
                  </a:moveTo>
                  <a:lnTo>
                    <a:pt x="490" y="927"/>
                  </a:lnTo>
                  <a:lnTo>
                    <a:pt x="489" y="924"/>
                  </a:lnTo>
                  <a:lnTo>
                    <a:pt x="489" y="924"/>
                  </a:lnTo>
                  <a:lnTo>
                    <a:pt x="492" y="922"/>
                  </a:lnTo>
                  <a:lnTo>
                    <a:pt x="492" y="922"/>
                  </a:lnTo>
                  <a:lnTo>
                    <a:pt x="490" y="927"/>
                  </a:lnTo>
                  <a:lnTo>
                    <a:pt x="490" y="927"/>
                  </a:lnTo>
                  <a:close/>
                  <a:moveTo>
                    <a:pt x="494" y="936"/>
                  </a:moveTo>
                  <a:lnTo>
                    <a:pt x="494" y="936"/>
                  </a:lnTo>
                  <a:lnTo>
                    <a:pt x="502" y="931"/>
                  </a:lnTo>
                  <a:lnTo>
                    <a:pt x="510" y="925"/>
                  </a:lnTo>
                  <a:lnTo>
                    <a:pt x="510" y="925"/>
                  </a:lnTo>
                  <a:lnTo>
                    <a:pt x="496" y="943"/>
                  </a:lnTo>
                  <a:lnTo>
                    <a:pt x="496" y="943"/>
                  </a:lnTo>
                  <a:lnTo>
                    <a:pt x="494" y="936"/>
                  </a:lnTo>
                  <a:lnTo>
                    <a:pt x="494" y="936"/>
                  </a:lnTo>
                  <a:close/>
                  <a:moveTo>
                    <a:pt x="500" y="958"/>
                  </a:moveTo>
                  <a:lnTo>
                    <a:pt x="500" y="958"/>
                  </a:lnTo>
                  <a:lnTo>
                    <a:pt x="506" y="954"/>
                  </a:lnTo>
                  <a:lnTo>
                    <a:pt x="506" y="954"/>
                  </a:lnTo>
                  <a:lnTo>
                    <a:pt x="501" y="960"/>
                  </a:lnTo>
                  <a:lnTo>
                    <a:pt x="501" y="960"/>
                  </a:lnTo>
                  <a:lnTo>
                    <a:pt x="500" y="958"/>
                  </a:lnTo>
                  <a:lnTo>
                    <a:pt x="500" y="958"/>
                  </a:lnTo>
                  <a:close/>
                  <a:moveTo>
                    <a:pt x="504" y="969"/>
                  </a:moveTo>
                  <a:lnTo>
                    <a:pt x="504" y="969"/>
                  </a:lnTo>
                  <a:lnTo>
                    <a:pt x="509" y="968"/>
                  </a:lnTo>
                  <a:lnTo>
                    <a:pt x="514" y="964"/>
                  </a:lnTo>
                  <a:lnTo>
                    <a:pt x="514" y="964"/>
                  </a:lnTo>
                  <a:lnTo>
                    <a:pt x="510" y="971"/>
                  </a:lnTo>
                  <a:lnTo>
                    <a:pt x="507" y="977"/>
                  </a:lnTo>
                  <a:lnTo>
                    <a:pt x="507" y="977"/>
                  </a:lnTo>
                  <a:lnTo>
                    <a:pt x="504" y="969"/>
                  </a:lnTo>
                  <a:lnTo>
                    <a:pt x="504" y="969"/>
                  </a:lnTo>
                  <a:close/>
                  <a:moveTo>
                    <a:pt x="514" y="990"/>
                  </a:moveTo>
                  <a:lnTo>
                    <a:pt x="514" y="990"/>
                  </a:lnTo>
                  <a:lnTo>
                    <a:pt x="510" y="986"/>
                  </a:lnTo>
                  <a:lnTo>
                    <a:pt x="510" y="986"/>
                  </a:lnTo>
                  <a:lnTo>
                    <a:pt x="516" y="983"/>
                  </a:lnTo>
                  <a:lnTo>
                    <a:pt x="521" y="981"/>
                  </a:lnTo>
                  <a:lnTo>
                    <a:pt x="521" y="981"/>
                  </a:lnTo>
                  <a:lnTo>
                    <a:pt x="514" y="990"/>
                  </a:lnTo>
                  <a:lnTo>
                    <a:pt x="514" y="990"/>
                  </a:lnTo>
                  <a:close/>
                  <a:moveTo>
                    <a:pt x="524" y="1004"/>
                  </a:moveTo>
                  <a:lnTo>
                    <a:pt x="524" y="1004"/>
                  </a:lnTo>
                  <a:lnTo>
                    <a:pt x="519" y="999"/>
                  </a:lnTo>
                  <a:lnTo>
                    <a:pt x="519" y="999"/>
                  </a:lnTo>
                  <a:lnTo>
                    <a:pt x="528" y="994"/>
                  </a:lnTo>
                  <a:lnTo>
                    <a:pt x="528" y="994"/>
                  </a:lnTo>
                  <a:lnTo>
                    <a:pt x="524" y="1004"/>
                  </a:lnTo>
                  <a:lnTo>
                    <a:pt x="524" y="1004"/>
                  </a:lnTo>
                  <a:close/>
                  <a:moveTo>
                    <a:pt x="538" y="1012"/>
                  </a:moveTo>
                  <a:lnTo>
                    <a:pt x="538" y="1012"/>
                  </a:lnTo>
                  <a:lnTo>
                    <a:pt x="533" y="1010"/>
                  </a:lnTo>
                  <a:lnTo>
                    <a:pt x="533" y="1010"/>
                  </a:lnTo>
                  <a:lnTo>
                    <a:pt x="542" y="1007"/>
                  </a:lnTo>
                  <a:lnTo>
                    <a:pt x="542" y="1007"/>
                  </a:lnTo>
                  <a:lnTo>
                    <a:pt x="539" y="1010"/>
                  </a:lnTo>
                  <a:lnTo>
                    <a:pt x="538" y="1012"/>
                  </a:lnTo>
                  <a:lnTo>
                    <a:pt x="538" y="1012"/>
                  </a:lnTo>
                  <a:close/>
                  <a:moveTo>
                    <a:pt x="561" y="1019"/>
                  </a:moveTo>
                  <a:lnTo>
                    <a:pt x="561" y="1019"/>
                  </a:lnTo>
                  <a:lnTo>
                    <a:pt x="551" y="1017"/>
                  </a:lnTo>
                  <a:lnTo>
                    <a:pt x="551" y="1017"/>
                  </a:lnTo>
                  <a:lnTo>
                    <a:pt x="559" y="1015"/>
                  </a:lnTo>
                  <a:lnTo>
                    <a:pt x="567" y="1012"/>
                  </a:lnTo>
                  <a:lnTo>
                    <a:pt x="567" y="1012"/>
                  </a:lnTo>
                  <a:lnTo>
                    <a:pt x="561" y="1019"/>
                  </a:lnTo>
                  <a:lnTo>
                    <a:pt x="561" y="1019"/>
                  </a:lnTo>
                  <a:close/>
                  <a:moveTo>
                    <a:pt x="593" y="1022"/>
                  </a:moveTo>
                  <a:lnTo>
                    <a:pt x="593" y="1022"/>
                  </a:lnTo>
                  <a:lnTo>
                    <a:pt x="579" y="1021"/>
                  </a:lnTo>
                  <a:lnTo>
                    <a:pt x="579" y="1021"/>
                  </a:lnTo>
                  <a:lnTo>
                    <a:pt x="596" y="1011"/>
                  </a:lnTo>
                  <a:lnTo>
                    <a:pt x="596" y="1011"/>
                  </a:lnTo>
                  <a:lnTo>
                    <a:pt x="593" y="1016"/>
                  </a:lnTo>
                  <a:lnTo>
                    <a:pt x="593" y="1022"/>
                  </a:lnTo>
                  <a:lnTo>
                    <a:pt x="593" y="1022"/>
                  </a:lnTo>
                  <a:close/>
                  <a:moveTo>
                    <a:pt x="584" y="1007"/>
                  </a:moveTo>
                  <a:lnTo>
                    <a:pt x="584" y="1007"/>
                  </a:lnTo>
                  <a:lnTo>
                    <a:pt x="593" y="998"/>
                  </a:lnTo>
                  <a:lnTo>
                    <a:pt x="604" y="988"/>
                  </a:lnTo>
                  <a:lnTo>
                    <a:pt x="604" y="988"/>
                  </a:lnTo>
                  <a:lnTo>
                    <a:pt x="615" y="981"/>
                  </a:lnTo>
                  <a:lnTo>
                    <a:pt x="615" y="981"/>
                  </a:lnTo>
                  <a:lnTo>
                    <a:pt x="620" y="982"/>
                  </a:lnTo>
                  <a:lnTo>
                    <a:pt x="620" y="982"/>
                  </a:lnTo>
                  <a:lnTo>
                    <a:pt x="602" y="995"/>
                  </a:lnTo>
                  <a:lnTo>
                    <a:pt x="584" y="1007"/>
                  </a:lnTo>
                  <a:lnTo>
                    <a:pt x="584" y="1007"/>
                  </a:lnTo>
                  <a:close/>
                  <a:moveTo>
                    <a:pt x="609" y="1022"/>
                  </a:moveTo>
                  <a:lnTo>
                    <a:pt x="609" y="1022"/>
                  </a:lnTo>
                  <a:lnTo>
                    <a:pt x="613" y="1019"/>
                  </a:lnTo>
                  <a:lnTo>
                    <a:pt x="613" y="1019"/>
                  </a:lnTo>
                  <a:lnTo>
                    <a:pt x="613" y="1022"/>
                  </a:lnTo>
                  <a:lnTo>
                    <a:pt x="613" y="1022"/>
                  </a:lnTo>
                  <a:lnTo>
                    <a:pt x="609" y="1022"/>
                  </a:lnTo>
                  <a:lnTo>
                    <a:pt x="609" y="1022"/>
                  </a:lnTo>
                  <a:close/>
                  <a:moveTo>
                    <a:pt x="607" y="1012"/>
                  </a:moveTo>
                  <a:lnTo>
                    <a:pt x="607" y="1012"/>
                  </a:lnTo>
                  <a:lnTo>
                    <a:pt x="612" y="1006"/>
                  </a:lnTo>
                  <a:lnTo>
                    <a:pt x="616" y="1000"/>
                  </a:lnTo>
                  <a:lnTo>
                    <a:pt x="628" y="988"/>
                  </a:lnTo>
                  <a:lnTo>
                    <a:pt x="628" y="988"/>
                  </a:lnTo>
                  <a:lnTo>
                    <a:pt x="633" y="984"/>
                  </a:lnTo>
                  <a:lnTo>
                    <a:pt x="633" y="984"/>
                  </a:lnTo>
                  <a:lnTo>
                    <a:pt x="646" y="986"/>
                  </a:lnTo>
                  <a:lnTo>
                    <a:pt x="646" y="986"/>
                  </a:lnTo>
                  <a:lnTo>
                    <a:pt x="633" y="995"/>
                  </a:lnTo>
                  <a:lnTo>
                    <a:pt x="633" y="995"/>
                  </a:lnTo>
                  <a:lnTo>
                    <a:pt x="620" y="1005"/>
                  </a:lnTo>
                  <a:lnTo>
                    <a:pt x="613" y="1009"/>
                  </a:lnTo>
                  <a:lnTo>
                    <a:pt x="607" y="1012"/>
                  </a:lnTo>
                  <a:lnTo>
                    <a:pt x="607" y="1012"/>
                  </a:lnTo>
                  <a:close/>
                  <a:moveTo>
                    <a:pt x="638" y="1019"/>
                  </a:moveTo>
                  <a:lnTo>
                    <a:pt x="638" y="1019"/>
                  </a:lnTo>
                  <a:lnTo>
                    <a:pt x="631" y="1021"/>
                  </a:lnTo>
                  <a:lnTo>
                    <a:pt x="631" y="1021"/>
                  </a:lnTo>
                  <a:lnTo>
                    <a:pt x="639" y="1016"/>
                  </a:lnTo>
                  <a:lnTo>
                    <a:pt x="639" y="1016"/>
                  </a:lnTo>
                  <a:lnTo>
                    <a:pt x="638" y="1019"/>
                  </a:lnTo>
                  <a:lnTo>
                    <a:pt x="638" y="1019"/>
                  </a:lnTo>
                  <a:close/>
                  <a:moveTo>
                    <a:pt x="634" y="1007"/>
                  </a:moveTo>
                  <a:lnTo>
                    <a:pt x="634" y="1007"/>
                  </a:lnTo>
                  <a:lnTo>
                    <a:pt x="639" y="1004"/>
                  </a:lnTo>
                  <a:lnTo>
                    <a:pt x="639" y="1004"/>
                  </a:lnTo>
                  <a:lnTo>
                    <a:pt x="652" y="993"/>
                  </a:lnTo>
                  <a:lnTo>
                    <a:pt x="652" y="993"/>
                  </a:lnTo>
                  <a:lnTo>
                    <a:pt x="648" y="999"/>
                  </a:lnTo>
                  <a:lnTo>
                    <a:pt x="648" y="999"/>
                  </a:lnTo>
                  <a:lnTo>
                    <a:pt x="634" y="1007"/>
                  </a:lnTo>
                  <a:lnTo>
                    <a:pt x="634" y="1007"/>
                  </a:lnTo>
                  <a:close/>
                  <a:moveTo>
                    <a:pt x="666" y="1017"/>
                  </a:moveTo>
                  <a:lnTo>
                    <a:pt x="666" y="1017"/>
                  </a:lnTo>
                  <a:lnTo>
                    <a:pt x="671" y="1013"/>
                  </a:lnTo>
                  <a:lnTo>
                    <a:pt x="671" y="1013"/>
                  </a:lnTo>
                  <a:lnTo>
                    <a:pt x="672" y="1016"/>
                  </a:lnTo>
                  <a:lnTo>
                    <a:pt x="672" y="1016"/>
                  </a:lnTo>
                  <a:lnTo>
                    <a:pt x="666" y="1017"/>
                  </a:lnTo>
                  <a:lnTo>
                    <a:pt x="666" y="1017"/>
                  </a:lnTo>
                  <a:close/>
                  <a:moveTo>
                    <a:pt x="650" y="1012"/>
                  </a:moveTo>
                  <a:lnTo>
                    <a:pt x="650" y="1012"/>
                  </a:lnTo>
                  <a:lnTo>
                    <a:pt x="654" y="1006"/>
                  </a:lnTo>
                  <a:lnTo>
                    <a:pt x="654" y="1006"/>
                  </a:lnTo>
                  <a:lnTo>
                    <a:pt x="666" y="996"/>
                  </a:lnTo>
                  <a:lnTo>
                    <a:pt x="678" y="987"/>
                  </a:lnTo>
                  <a:lnTo>
                    <a:pt x="678" y="987"/>
                  </a:lnTo>
                  <a:lnTo>
                    <a:pt x="693" y="987"/>
                  </a:lnTo>
                  <a:lnTo>
                    <a:pt x="693" y="987"/>
                  </a:lnTo>
                  <a:lnTo>
                    <a:pt x="686" y="993"/>
                  </a:lnTo>
                  <a:lnTo>
                    <a:pt x="686" y="993"/>
                  </a:lnTo>
                  <a:lnTo>
                    <a:pt x="669" y="1004"/>
                  </a:lnTo>
                  <a:lnTo>
                    <a:pt x="660" y="1009"/>
                  </a:lnTo>
                  <a:lnTo>
                    <a:pt x="650" y="1012"/>
                  </a:lnTo>
                  <a:lnTo>
                    <a:pt x="650" y="1012"/>
                  </a:lnTo>
                  <a:close/>
                  <a:moveTo>
                    <a:pt x="693" y="1000"/>
                  </a:moveTo>
                  <a:lnTo>
                    <a:pt x="693" y="1000"/>
                  </a:lnTo>
                  <a:lnTo>
                    <a:pt x="709" y="987"/>
                  </a:lnTo>
                  <a:lnTo>
                    <a:pt x="709" y="987"/>
                  </a:lnTo>
                  <a:lnTo>
                    <a:pt x="727" y="986"/>
                  </a:lnTo>
                  <a:lnTo>
                    <a:pt x="727" y="986"/>
                  </a:lnTo>
                  <a:lnTo>
                    <a:pt x="708" y="996"/>
                  </a:lnTo>
                  <a:lnTo>
                    <a:pt x="687" y="1005"/>
                  </a:lnTo>
                  <a:lnTo>
                    <a:pt x="687" y="1005"/>
                  </a:lnTo>
                  <a:lnTo>
                    <a:pt x="693" y="1000"/>
                  </a:lnTo>
                  <a:lnTo>
                    <a:pt x="693" y="1000"/>
                  </a:lnTo>
                  <a:close/>
                  <a:moveTo>
                    <a:pt x="701" y="1013"/>
                  </a:moveTo>
                  <a:lnTo>
                    <a:pt x="701" y="1013"/>
                  </a:lnTo>
                  <a:lnTo>
                    <a:pt x="690" y="1015"/>
                  </a:lnTo>
                  <a:lnTo>
                    <a:pt x="690" y="1015"/>
                  </a:lnTo>
                  <a:lnTo>
                    <a:pt x="703" y="1010"/>
                  </a:lnTo>
                  <a:lnTo>
                    <a:pt x="703" y="1010"/>
                  </a:lnTo>
                  <a:lnTo>
                    <a:pt x="701" y="1013"/>
                  </a:lnTo>
                  <a:lnTo>
                    <a:pt x="701" y="1013"/>
                  </a:lnTo>
                  <a:close/>
                  <a:moveTo>
                    <a:pt x="737" y="992"/>
                  </a:moveTo>
                  <a:lnTo>
                    <a:pt x="737" y="992"/>
                  </a:lnTo>
                  <a:lnTo>
                    <a:pt x="746" y="986"/>
                  </a:lnTo>
                  <a:lnTo>
                    <a:pt x="746" y="986"/>
                  </a:lnTo>
                  <a:lnTo>
                    <a:pt x="767" y="984"/>
                  </a:lnTo>
                  <a:lnTo>
                    <a:pt x="767" y="984"/>
                  </a:lnTo>
                  <a:lnTo>
                    <a:pt x="764" y="987"/>
                  </a:lnTo>
                  <a:lnTo>
                    <a:pt x="764" y="987"/>
                  </a:lnTo>
                  <a:lnTo>
                    <a:pt x="751" y="994"/>
                  </a:lnTo>
                  <a:lnTo>
                    <a:pt x="739" y="1000"/>
                  </a:lnTo>
                  <a:lnTo>
                    <a:pt x="727" y="1005"/>
                  </a:lnTo>
                  <a:lnTo>
                    <a:pt x="715" y="1010"/>
                  </a:lnTo>
                  <a:lnTo>
                    <a:pt x="715" y="1010"/>
                  </a:lnTo>
                  <a:lnTo>
                    <a:pt x="726" y="1000"/>
                  </a:lnTo>
                  <a:lnTo>
                    <a:pt x="737" y="992"/>
                  </a:lnTo>
                  <a:lnTo>
                    <a:pt x="737" y="992"/>
                  </a:lnTo>
                  <a:close/>
                  <a:moveTo>
                    <a:pt x="752" y="1009"/>
                  </a:moveTo>
                  <a:lnTo>
                    <a:pt x="752" y="1009"/>
                  </a:lnTo>
                  <a:lnTo>
                    <a:pt x="761" y="1001"/>
                  </a:lnTo>
                  <a:lnTo>
                    <a:pt x="769" y="994"/>
                  </a:lnTo>
                  <a:lnTo>
                    <a:pt x="769" y="994"/>
                  </a:lnTo>
                  <a:lnTo>
                    <a:pt x="785" y="983"/>
                  </a:lnTo>
                  <a:lnTo>
                    <a:pt x="785" y="983"/>
                  </a:lnTo>
                  <a:lnTo>
                    <a:pt x="795" y="983"/>
                  </a:lnTo>
                  <a:lnTo>
                    <a:pt x="795" y="983"/>
                  </a:lnTo>
                  <a:lnTo>
                    <a:pt x="786" y="990"/>
                  </a:lnTo>
                  <a:lnTo>
                    <a:pt x="778" y="999"/>
                  </a:lnTo>
                  <a:lnTo>
                    <a:pt x="778" y="999"/>
                  </a:lnTo>
                  <a:lnTo>
                    <a:pt x="766" y="1005"/>
                  </a:lnTo>
                  <a:lnTo>
                    <a:pt x="752" y="1009"/>
                  </a:lnTo>
                  <a:lnTo>
                    <a:pt x="752" y="1009"/>
                  </a:lnTo>
                  <a:close/>
                  <a:moveTo>
                    <a:pt x="793" y="1012"/>
                  </a:moveTo>
                  <a:lnTo>
                    <a:pt x="793" y="1012"/>
                  </a:lnTo>
                  <a:lnTo>
                    <a:pt x="784" y="1012"/>
                  </a:lnTo>
                  <a:lnTo>
                    <a:pt x="784" y="1012"/>
                  </a:lnTo>
                  <a:lnTo>
                    <a:pt x="798" y="1006"/>
                  </a:lnTo>
                  <a:lnTo>
                    <a:pt x="798" y="1006"/>
                  </a:lnTo>
                  <a:lnTo>
                    <a:pt x="793" y="1012"/>
                  </a:lnTo>
                  <a:lnTo>
                    <a:pt x="793" y="1012"/>
                  </a:lnTo>
                  <a:close/>
                  <a:moveTo>
                    <a:pt x="807" y="1011"/>
                  </a:moveTo>
                  <a:lnTo>
                    <a:pt x="807" y="1011"/>
                  </a:lnTo>
                  <a:lnTo>
                    <a:pt x="813" y="1005"/>
                  </a:lnTo>
                  <a:lnTo>
                    <a:pt x="819" y="999"/>
                  </a:lnTo>
                  <a:lnTo>
                    <a:pt x="833" y="988"/>
                  </a:lnTo>
                  <a:lnTo>
                    <a:pt x="833" y="988"/>
                  </a:lnTo>
                  <a:lnTo>
                    <a:pt x="837" y="984"/>
                  </a:lnTo>
                  <a:lnTo>
                    <a:pt x="837" y="984"/>
                  </a:lnTo>
                  <a:lnTo>
                    <a:pt x="857" y="987"/>
                  </a:lnTo>
                  <a:lnTo>
                    <a:pt x="857" y="987"/>
                  </a:lnTo>
                  <a:lnTo>
                    <a:pt x="841" y="996"/>
                  </a:lnTo>
                  <a:lnTo>
                    <a:pt x="841" y="996"/>
                  </a:lnTo>
                  <a:lnTo>
                    <a:pt x="825" y="1005"/>
                  </a:lnTo>
                  <a:lnTo>
                    <a:pt x="816" y="1009"/>
                  </a:lnTo>
                  <a:lnTo>
                    <a:pt x="807" y="1011"/>
                  </a:lnTo>
                  <a:lnTo>
                    <a:pt x="807" y="1011"/>
                  </a:lnTo>
                  <a:close/>
                  <a:moveTo>
                    <a:pt x="803" y="993"/>
                  </a:moveTo>
                  <a:lnTo>
                    <a:pt x="803" y="993"/>
                  </a:lnTo>
                  <a:lnTo>
                    <a:pt x="813" y="983"/>
                  </a:lnTo>
                  <a:lnTo>
                    <a:pt x="813" y="983"/>
                  </a:lnTo>
                  <a:lnTo>
                    <a:pt x="819" y="984"/>
                  </a:lnTo>
                  <a:lnTo>
                    <a:pt x="819" y="984"/>
                  </a:lnTo>
                  <a:lnTo>
                    <a:pt x="803" y="993"/>
                  </a:lnTo>
                  <a:lnTo>
                    <a:pt x="803" y="993"/>
                  </a:lnTo>
                  <a:close/>
                  <a:moveTo>
                    <a:pt x="846" y="1005"/>
                  </a:moveTo>
                  <a:lnTo>
                    <a:pt x="846" y="1005"/>
                  </a:lnTo>
                  <a:lnTo>
                    <a:pt x="861" y="998"/>
                  </a:lnTo>
                  <a:lnTo>
                    <a:pt x="868" y="993"/>
                  </a:lnTo>
                  <a:lnTo>
                    <a:pt x="873" y="987"/>
                  </a:lnTo>
                  <a:lnTo>
                    <a:pt x="873" y="987"/>
                  </a:lnTo>
                  <a:lnTo>
                    <a:pt x="886" y="988"/>
                  </a:lnTo>
                  <a:lnTo>
                    <a:pt x="886" y="988"/>
                  </a:lnTo>
                  <a:lnTo>
                    <a:pt x="885" y="988"/>
                  </a:lnTo>
                  <a:lnTo>
                    <a:pt x="885" y="988"/>
                  </a:lnTo>
                  <a:lnTo>
                    <a:pt x="875" y="995"/>
                  </a:lnTo>
                  <a:lnTo>
                    <a:pt x="863" y="1001"/>
                  </a:lnTo>
                  <a:lnTo>
                    <a:pt x="851" y="1007"/>
                  </a:lnTo>
                  <a:lnTo>
                    <a:pt x="839" y="1011"/>
                  </a:lnTo>
                  <a:lnTo>
                    <a:pt x="839" y="1011"/>
                  </a:lnTo>
                  <a:lnTo>
                    <a:pt x="846" y="1005"/>
                  </a:lnTo>
                  <a:lnTo>
                    <a:pt x="846" y="1005"/>
                  </a:lnTo>
                  <a:close/>
                  <a:moveTo>
                    <a:pt x="862" y="1017"/>
                  </a:moveTo>
                  <a:lnTo>
                    <a:pt x="862" y="1017"/>
                  </a:lnTo>
                  <a:lnTo>
                    <a:pt x="853" y="1017"/>
                  </a:lnTo>
                  <a:lnTo>
                    <a:pt x="853" y="1017"/>
                  </a:lnTo>
                  <a:lnTo>
                    <a:pt x="863" y="1012"/>
                  </a:lnTo>
                  <a:lnTo>
                    <a:pt x="863" y="1012"/>
                  </a:lnTo>
                  <a:lnTo>
                    <a:pt x="862" y="1017"/>
                  </a:lnTo>
                  <a:lnTo>
                    <a:pt x="862" y="1017"/>
                  </a:lnTo>
                  <a:close/>
                  <a:moveTo>
                    <a:pt x="874" y="1013"/>
                  </a:moveTo>
                  <a:lnTo>
                    <a:pt x="874" y="1013"/>
                  </a:lnTo>
                  <a:lnTo>
                    <a:pt x="878" y="1010"/>
                  </a:lnTo>
                  <a:lnTo>
                    <a:pt x="881" y="1005"/>
                  </a:lnTo>
                  <a:lnTo>
                    <a:pt x="891" y="996"/>
                  </a:lnTo>
                  <a:lnTo>
                    <a:pt x="891" y="996"/>
                  </a:lnTo>
                  <a:lnTo>
                    <a:pt x="896" y="993"/>
                  </a:lnTo>
                  <a:lnTo>
                    <a:pt x="900" y="989"/>
                  </a:lnTo>
                  <a:lnTo>
                    <a:pt x="900" y="989"/>
                  </a:lnTo>
                  <a:lnTo>
                    <a:pt x="917" y="990"/>
                  </a:lnTo>
                  <a:lnTo>
                    <a:pt x="917" y="990"/>
                  </a:lnTo>
                  <a:lnTo>
                    <a:pt x="896" y="1002"/>
                  </a:lnTo>
                  <a:lnTo>
                    <a:pt x="874" y="1013"/>
                  </a:lnTo>
                  <a:lnTo>
                    <a:pt x="874" y="1013"/>
                  </a:lnTo>
                  <a:close/>
                  <a:moveTo>
                    <a:pt x="912" y="1007"/>
                  </a:moveTo>
                  <a:lnTo>
                    <a:pt x="912" y="1007"/>
                  </a:lnTo>
                  <a:lnTo>
                    <a:pt x="922" y="1000"/>
                  </a:lnTo>
                  <a:lnTo>
                    <a:pt x="927" y="996"/>
                  </a:lnTo>
                  <a:lnTo>
                    <a:pt x="928" y="994"/>
                  </a:lnTo>
                  <a:lnTo>
                    <a:pt x="928" y="992"/>
                  </a:lnTo>
                  <a:lnTo>
                    <a:pt x="928" y="992"/>
                  </a:lnTo>
                  <a:lnTo>
                    <a:pt x="944" y="993"/>
                  </a:lnTo>
                  <a:lnTo>
                    <a:pt x="944" y="993"/>
                  </a:lnTo>
                  <a:lnTo>
                    <a:pt x="903" y="1013"/>
                  </a:lnTo>
                  <a:lnTo>
                    <a:pt x="903" y="1013"/>
                  </a:lnTo>
                  <a:lnTo>
                    <a:pt x="912" y="1007"/>
                  </a:lnTo>
                  <a:lnTo>
                    <a:pt x="912" y="1007"/>
                  </a:lnTo>
                  <a:close/>
                  <a:moveTo>
                    <a:pt x="963" y="994"/>
                  </a:moveTo>
                  <a:lnTo>
                    <a:pt x="963" y="994"/>
                  </a:lnTo>
                  <a:lnTo>
                    <a:pt x="971" y="995"/>
                  </a:lnTo>
                  <a:lnTo>
                    <a:pt x="971" y="995"/>
                  </a:lnTo>
                  <a:lnTo>
                    <a:pt x="967" y="999"/>
                  </a:lnTo>
                  <a:lnTo>
                    <a:pt x="967" y="999"/>
                  </a:lnTo>
                  <a:lnTo>
                    <a:pt x="950" y="1006"/>
                  </a:lnTo>
                  <a:lnTo>
                    <a:pt x="933" y="1012"/>
                  </a:lnTo>
                  <a:lnTo>
                    <a:pt x="933" y="1012"/>
                  </a:lnTo>
                  <a:lnTo>
                    <a:pt x="940" y="1007"/>
                  </a:lnTo>
                  <a:lnTo>
                    <a:pt x="947" y="1004"/>
                  </a:lnTo>
                  <a:lnTo>
                    <a:pt x="956" y="999"/>
                  </a:lnTo>
                  <a:lnTo>
                    <a:pt x="963" y="994"/>
                  </a:lnTo>
                  <a:lnTo>
                    <a:pt x="963" y="994"/>
                  </a:lnTo>
                  <a:close/>
                  <a:moveTo>
                    <a:pt x="908" y="1022"/>
                  </a:moveTo>
                  <a:lnTo>
                    <a:pt x="908" y="1022"/>
                  </a:lnTo>
                  <a:lnTo>
                    <a:pt x="911" y="1019"/>
                  </a:lnTo>
                  <a:lnTo>
                    <a:pt x="911" y="1019"/>
                  </a:lnTo>
                  <a:lnTo>
                    <a:pt x="912" y="1022"/>
                  </a:lnTo>
                  <a:lnTo>
                    <a:pt x="912" y="1022"/>
                  </a:lnTo>
                  <a:lnTo>
                    <a:pt x="908" y="1022"/>
                  </a:lnTo>
                  <a:lnTo>
                    <a:pt x="908" y="1022"/>
                  </a:lnTo>
                  <a:close/>
                  <a:moveTo>
                    <a:pt x="939" y="1025"/>
                  </a:moveTo>
                  <a:lnTo>
                    <a:pt x="939" y="1025"/>
                  </a:lnTo>
                  <a:lnTo>
                    <a:pt x="926" y="1024"/>
                  </a:lnTo>
                  <a:lnTo>
                    <a:pt x="926" y="1024"/>
                  </a:lnTo>
                  <a:lnTo>
                    <a:pt x="935" y="1022"/>
                  </a:lnTo>
                  <a:lnTo>
                    <a:pt x="945" y="1018"/>
                  </a:lnTo>
                  <a:lnTo>
                    <a:pt x="945" y="1018"/>
                  </a:lnTo>
                  <a:lnTo>
                    <a:pt x="939" y="1025"/>
                  </a:lnTo>
                  <a:lnTo>
                    <a:pt x="939" y="1025"/>
                  </a:lnTo>
                  <a:close/>
                  <a:moveTo>
                    <a:pt x="967" y="1028"/>
                  </a:moveTo>
                  <a:lnTo>
                    <a:pt x="967" y="1028"/>
                  </a:lnTo>
                  <a:lnTo>
                    <a:pt x="963" y="1028"/>
                  </a:lnTo>
                  <a:lnTo>
                    <a:pt x="963" y="1028"/>
                  </a:lnTo>
                  <a:lnTo>
                    <a:pt x="969" y="1025"/>
                  </a:lnTo>
                  <a:lnTo>
                    <a:pt x="969" y="1025"/>
                  </a:lnTo>
                  <a:lnTo>
                    <a:pt x="967" y="1028"/>
                  </a:lnTo>
                  <a:lnTo>
                    <a:pt x="967" y="1028"/>
                  </a:lnTo>
                  <a:close/>
                  <a:moveTo>
                    <a:pt x="958" y="1019"/>
                  </a:moveTo>
                  <a:lnTo>
                    <a:pt x="958" y="1019"/>
                  </a:lnTo>
                  <a:lnTo>
                    <a:pt x="973" y="1006"/>
                  </a:lnTo>
                  <a:lnTo>
                    <a:pt x="973" y="1006"/>
                  </a:lnTo>
                  <a:lnTo>
                    <a:pt x="980" y="1002"/>
                  </a:lnTo>
                  <a:lnTo>
                    <a:pt x="986" y="996"/>
                  </a:lnTo>
                  <a:lnTo>
                    <a:pt x="986" y="996"/>
                  </a:lnTo>
                  <a:lnTo>
                    <a:pt x="999" y="998"/>
                  </a:lnTo>
                  <a:lnTo>
                    <a:pt x="999" y="998"/>
                  </a:lnTo>
                  <a:lnTo>
                    <a:pt x="979" y="1010"/>
                  </a:lnTo>
                  <a:lnTo>
                    <a:pt x="958" y="1019"/>
                  </a:lnTo>
                  <a:lnTo>
                    <a:pt x="958" y="1019"/>
                  </a:lnTo>
                  <a:close/>
                  <a:moveTo>
                    <a:pt x="988" y="1030"/>
                  </a:moveTo>
                  <a:lnTo>
                    <a:pt x="988" y="1030"/>
                  </a:lnTo>
                  <a:lnTo>
                    <a:pt x="985" y="1030"/>
                  </a:lnTo>
                  <a:lnTo>
                    <a:pt x="985" y="1030"/>
                  </a:lnTo>
                  <a:lnTo>
                    <a:pt x="991" y="1028"/>
                  </a:lnTo>
                  <a:lnTo>
                    <a:pt x="991" y="1028"/>
                  </a:lnTo>
                  <a:lnTo>
                    <a:pt x="988" y="1030"/>
                  </a:lnTo>
                  <a:lnTo>
                    <a:pt x="988" y="1030"/>
                  </a:lnTo>
                  <a:close/>
                  <a:moveTo>
                    <a:pt x="991" y="1017"/>
                  </a:moveTo>
                  <a:lnTo>
                    <a:pt x="991" y="1017"/>
                  </a:lnTo>
                  <a:lnTo>
                    <a:pt x="999" y="1011"/>
                  </a:lnTo>
                  <a:lnTo>
                    <a:pt x="1008" y="1005"/>
                  </a:lnTo>
                  <a:lnTo>
                    <a:pt x="1008" y="1005"/>
                  </a:lnTo>
                  <a:lnTo>
                    <a:pt x="1012" y="1001"/>
                  </a:lnTo>
                  <a:lnTo>
                    <a:pt x="1012" y="1001"/>
                  </a:lnTo>
                  <a:lnTo>
                    <a:pt x="1015" y="1000"/>
                  </a:lnTo>
                  <a:lnTo>
                    <a:pt x="1015" y="1000"/>
                  </a:lnTo>
                  <a:lnTo>
                    <a:pt x="1022" y="1000"/>
                  </a:lnTo>
                  <a:lnTo>
                    <a:pt x="1022" y="1000"/>
                  </a:lnTo>
                  <a:lnTo>
                    <a:pt x="1014" y="1006"/>
                  </a:lnTo>
                  <a:lnTo>
                    <a:pt x="1014" y="1006"/>
                  </a:lnTo>
                  <a:lnTo>
                    <a:pt x="1003" y="1012"/>
                  </a:lnTo>
                  <a:lnTo>
                    <a:pt x="991" y="1017"/>
                  </a:lnTo>
                  <a:lnTo>
                    <a:pt x="991" y="1017"/>
                  </a:lnTo>
                  <a:close/>
                  <a:moveTo>
                    <a:pt x="1020" y="1015"/>
                  </a:moveTo>
                  <a:lnTo>
                    <a:pt x="1020" y="1015"/>
                  </a:lnTo>
                  <a:lnTo>
                    <a:pt x="1028" y="1009"/>
                  </a:lnTo>
                  <a:lnTo>
                    <a:pt x="1038" y="1002"/>
                  </a:lnTo>
                  <a:lnTo>
                    <a:pt x="1038" y="1002"/>
                  </a:lnTo>
                  <a:lnTo>
                    <a:pt x="1050" y="1004"/>
                  </a:lnTo>
                  <a:lnTo>
                    <a:pt x="1050" y="1004"/>
                  </a:lnTo>
                  <a:lnTo>
                    <a:pt x="1028" y="1015"/>
                  </a:lnTo>
                  <a:lnTo>
                    <a:pt x="1008" y="1024"/>
                  </a:lnTo>
                  <a:lnTo>
                    <a:pt x="1008" y="1024"/>
                  </a:lnTo>
                  <a:lnTo>
                    <a:pt x="1020" y="1015"/>
                  </a:lnTo>
                  <a:lnTo>
                    <a:pt x="1020" y="1015"/>
                  </a:lnTo>
                  <a:close/>
                  <a:moveTo>
                    <a:pt x="1016" y="1034"/>
                  </a:moveTo>
                  <a:lnTo>
                    <a:pt x="1016" y="1034"/>
                  </a:lnTo>
                  <a:lnTo>
                    <a:pt x="1012" y="1033"/>
                  </a:lnTo>
                  <a:lnTo>
                    <a:pt x="1012" y="1033"/>
                  </a:lnTo>
                  <a:lnTo>
                    <a:pt x="1018" y="1030"/>
                  </a:lnTo>
                  <a:lnTo>
                    <a:pt x="1018" y="1030"/>
                  </a:lnTo>
                  <a:lnTo>
                    <a:pt x="1016" y="1034"/>
                  </a:lnTo>
                  <a:lnTo>
                    <a:pt x="1016" y="1034"/>
                  </a:lnTo>
                  <a:close/>
                  <a:moveTo>
                    <a:pt x="1065" y="1007"/>
                  </a:moveTo>
                  <a:lnTo>
                    <a:pt x="1065" y="1007"/>
                  </a:lnTo>
                  <a:lnTo>
                    <a:pt x="1067" y="1006"/>
                  </a:lnTo>
                  <a:lnTo>
                    <a:pt x="1067" y="1006"/>
                  </a:lnTo>
                  <a:lnTo>
                    <a:pt x="1080" y="1007"/>
                  </a:lnTo>
                  <a:lnTo>
                    <a:pt x="1080" y="1007"/>
                  </a:lnTo>
                  <a:lnTo>
                    <a:pt x="1057" y="1019"/>
                  </a:lnTo>
                  <a:lnTo>
                    <a:pt x="1045" y="1025"/>
                  </a:lnTo>
                  <a:lnTo>
                    <a:pt x="1032" y="1030"/>
                  </a:lnTo>
                  <a:lnTo>
                    <a:pt x="1032" y="1030"/>
                  </a:lnTo>
                  <a:lnTo>
                    <a:pt x="1040" y="1024"/>
                  </a:lnTo>
                  <a:lnTo>
                    <a:pt x="1047" y="1018"/>
                  </a:lnTo>
                  <a:lnTo>
                    <a:pt x="1065" y="1007"/>
                  </a:lnTo>
                  <a:lnTo>
                    <a:pt x="1065" y="1007"/>
                  </a:lnTo>
                  <a:close/>
                  <a:moveTo>
                    <a:pt x="1086" y="1009"/>
                  </a:moveTo>
                  <a:lnTo>
                    <a:pt x="1086" y="1009"/>
                  </a:lnTo>
                  <a:lnTo>
                    <a:pt x="1086" y="1009"/>
                  </a:lnTo>
                  <a:lnTo>
                    <a:pt x="1086" y="1009"/>
                  </a:lnTo>
                  <a:lnTo>
                    <a:pt x="1112" y="1012"/>
                  </a:lnTo>
                  <a:lnTo>
                    <a:pt x="1112" y="1012"/>
                  </a:lnTo>
                  <a:lnTo>
                    <a:pt x="1071" y="1028"/>
                  </a:lnTo>
                  <a:lnTo>
                    <a:pt x="1071" y="1028"/>
                  </a:lnTo>
                  <a:lnTo>
                    <a:pt x="1075" y="1024"/>
                  </a:lnTo>
                  <a:lnTo>
                    <a:pt x="1082" y="1019"/>
                  </a:lnTo>
                  <a:lnTo>
                    <a:pt x="1085" y="1017"/>
                  </a:lnTo>
                  <a:lnTo>
                    <a:pt x="1087" y="1015"/>
                  </a:lnTo>
                  <a:lnTo>
                    <a:pt x="1087" y="1011"/>
                  </a:lnTo>
                  <a:lnTo>
                    <a:pt x="1086" y="1009"/>
                  </a:lnTo>
                  <a:lnTo>
                    <a:pt x="1086" y="1009"/>
                  </a:lnTo>
                  <a:close/>
                  <a:moveTo>
                    <a:pt x="1046" y="1036"/>
                  </a:moveTo>
                  <a:lnTo>
                    <a:pt x="1046" y="1036"/>
                  </a:lnTo>
                  <a:lnTo>
                    <a:pt x="1044" y="1036"/>
                  </a:lnTo>
                  <a:lnTo>
                    <a:pt x="1044" y="1036"/>
                  </a:lnTo>
                  <a:lnTo>
                    <a:pt x="1047" y="1035"/>
                  </a:lnTo>
                  <a:lnTo>
                    <a:pt x="1047" y="1035"/>
                  </a:lnTo>
                  <a:lnTo>
                    <a:pt x="1046" y="1036"/>
                  </a:lnTo>
                  <a:lnTo>
                    <a:pt x="1046" y="1036"/>
                  </a:lnTo>
                  <a:close/>
                  <a:moveTo>
                    <a:pt x="1082" y="1040"/>
                  </a:moveTo>
                  <a:lnTo>
                    <a:pt x="1082" y="1040"/>
                  </a:lnTo>
                  <a:lnTo>
                    <a:pt x="1068" y="1039"/>
                  </a:lnTo>
                  <a:lnTo>
                    <a:pt x="1068" y="1039"/>
                  </a:lnTo>
                  <a:lnTo>
                    <a:pt x="1070" y="1039"/>
                  </a:lnTo>
                  <a:lnTo>
                    <a:pt x="1070" y="1039"/>
                  </a:lnTo>
                  <a:lnTo>
                    <a:pt x="1095" y="1028"/>
                  </a:lnTo>
                  <a:lnTo>
                    <a:pt x="1095" y="1028"/>
                  </a:lnTo>
                  <a:lnTo>
                    <a:pt x="1088" y="1034"/>
                  </a:lnTo>
                  <a:lnTo>
                    <a:pt x="1085" y="1037"/>
                  </a:lnTo>
                  <a:lnTo>
                    <a:pt x="1082" y="1040"/>
                  </a:lnTo>
                  <a:lnTo>
                    <a:pt x="1082" y="1040"/>
                  </a:lnTo>
                  <a:close/>
                  <a:moveTo>
                    <a:pt x="1111" y="1043"/>
                  </a:moveTo>
                  <a:lnTo>
                    <a:pt x="1111" y="1043"/>
                  </a:lnTo>
                  <a:lnTo>
                    <a:pt x="1099" y="1042"/>
                  </a:lnTo>
                  <a:lnTo>
                    <a:pt x="1099" y="1042"/>
                  </a:lnTo>
                  <a:lnTo>
                    <a:pt x="1127" y="1029"/>
                  </a:lnTo>
                  <a:lnTo>
                    <a:pt x="1127" y="1029"/>
                  </a:lnTo>
                  <a:lnTo>
                    <a:pt x="1111" y="1043"/>
                  </a:lnTo>
                  <a:lnTo>
                    <a:pt x="1111" y="1043"/>
                  </a:lnTo>
                  <a:close/>
                  <a:moveTo>
                    <a:pt x="1124" y="1013"/>
                  </a:moveTo>
                  <a:lnTo>
                    <a:pt x="1124" y="1013"/>
                  </a:lnTo>
                  <a:lnTo>
                    <a:pt x="1138" y="1016"/>
                  </a:lnTo>
                  <a:lnTo>
                    <a:pt x="1138" y="1016"/>
                  </a:lnTo>
                  <a:lnTo>
                    <a:pt x="1126" y="1019"/>
                  </a:lnTo>
                  <a:lnTo>
                    <a:pt x="1115" y="1025"/>
                  </a:lnTo>
                  <a:lnTo>
                    <a:pt x="1115" y="1025"/>
                  </a:lnTo>
                  <a:lnTo>
                    <a:pt x="1123" y="1018"/>
                  </a:lnTo>
                  <a:lnTo>
                    <a:pt x="1123" y="1018"/>
                  </a:lnTo>
                  <a:lnTo>
                    <a:pt x="1124" y="1016"/>
                  </a:lnTo>
                  <a:lnTo>
                    <a:pt x="1124" y="1013"/>
                  </a:lnTo>
                  <a:lnTo>
                    <a:pt x="1124" y="1013"/>
                  </a:lnTo>
                  <a:close/>
                  <a:moveTo>
                    <a:pt x="1156" y="1046"/>
                  </a:moveTo>
                  <a:lnTo>
                    <a:pt x="1156" y="1046"/>
                  </a:lnTo>
                  <a:lnTo>
                    <a:pt x="1144" y="1046"/>
                  </a:lnTo>
                  <a:lnTo>
                    <a:pt x="1144" y="1046"/>
                  </a:lnTo>
                  <a:lnTo>
                    <a:pt x="1156" y="1040"/>
                  </a:lnTo>
                  <a:lnTo>
                    <a:pt x="1156" y="1040"/>
                  </a:lnTo>
                  <a:lnTo>
                    <a:pt x="1169" y="1035"/>
                  </a:lnTo>
                  <a:lnTo>
                    <a:pt x="1169" y="1035"/>
                  </a:lnTo>
                  <a:lnTo>
                    <a:pt x="1156" y="1046"/>
                  </a:lnTo>
                  <a:lnTo>
                    <a:pt x="1156" y="1046"/>
                  </a:lnTo>
                  <a:close/>
                  <a:moveTo>
                    <a:pt x="1128" y="1042"/>
                  </a:moveTo>
                  <a:lnTo>
                    <a:pt x="1128" y="1042"/>
                  </a:lnTo>
                  <a:lnTo>
                    <a:pt x="1140" y="1031"/>
                  </a:lnTo>
                  <a:lnTo>
                    <a:pt x="1150" y="1021"/>
                  </a:lnTo>
                  <a:lnTo>
                    <a:pt x="1150" y="1021"/>
                  </a:lnTo>
                  <a:lnTo>
                    <a:pt x="1151" y="1018"/>
                  </a:lnTo>
                  <a:lnTo>
                    <a:pt x="1151" y="1017"/>
                  </a:lnTo>
                  <a:lnTo>
                    <a:pt x="1151" y="1017"/>
                  </a:lnTo>
                  <a:lnTo>
                    <a:pt x="1182" y="1019"/>
                  </a:lnTo>
                  <a:lnTo>
                    <a:pt x="1182" y="1019"/>
                  </a:lnTo>
                  <a:lnTo>
                    <a:pt x="1169" y="1024"/>
                  </a:lnTo>
                  <a:lnTo>
                    <a:pt x="1154" y="1030"/>
                  </a:lnTo>
                  <a:lnTo>
                    <a:pt x="1141" y="1036"/>
                  </a:lnTo>
                  <a:lnTo>
                    <a:pt x="1128" y="1042"/>
                  </a:lnTo>
                  <a:lnTo>
                    <a:pt x="1128" y="1042"/>
                  </a:lnTo>
                  <a:close/>
                  <a:moveTo>
                    <a:pt x="1191" y="1022"/>
                  </a:moveTo>
                  <a:lnTo>
                    <a:pt x="1191" y="1022"/>
                  </a:lnTo>
                  <a:lnTo>
                    <a:pt x="1191" y="1021"/>
                  </a:lnTo>
                  <a:lnTo>
                    <a:pt x="1191" y="1021"/>
                  </a:lnTo>
                  <a:lnTo>
                    <a:pt x="1205" y="1021"/>
                  </a:lnTo>
                  <a:lnTo>
                    <a:pt x="1205" y="1021"/>
                  </a:lnTo>
                  <a:lnTo>
                    <a:pt x="1186" y="1033"/>
                  </a:lnTo>
                  <a:lnTo>
                    <a:pt x="1186" y="1033"/>
                  </a:lnTo>
                  <a:lnTo>
                    <a:pt x="1188" y="1030"/>
                  </a:lnTo>
                  <a:lnTo>
                    <a:pt x="1191" y="1028"/>
                  </a:lnTo>
                  <a:lnTo>
                    <a:pt x="1191" y="1024"/>
                  </a:lnTo>
                  <a:lnTo>
                    <a:pt x="1191" y="1022"/>
                  </a:lnTo>
                  <a:lnTo>
                    <a:pt x="1191" y="1022"/>
                  </a:lnTo>
                  <a:close/>
                  <a:moveTo>
                    <a:pt x="1188" y="1043"/>
                  </a:moveTo>
                  <a:lnTo>
                    <a:pt x="1188" y="1043"/>
                  </a:lnTo>
                  <a:lnTo>
                    <a:pt x="1192" y="1041"/>
                  </a:lnTo>
                  <a:lnTo>
                    <a:pt x="1192" y="1041"/>
                  </a:lnTo>
                  <a:lnTo>
                    <a:pt x="1192" y="1041"/>
                  </a:lnTo>
                  <a:lnTo>
                    <a:pt x="1192" y="1041"/>
                  </a:lnTo>
                  <a:lnTo>
                    <a:pt x="1193" y="1042"/>
                  </a:lnTo>
                  <a:lnTo>
                    <a:pt x="1193" y="1042"/>
                  </a:lnTo>
                  <a:lnTo>
                    <a:pt x="1188" y="1043"/>
                  </a:lnTo>
                  <a:lnTo>
                    <a:pt x="1188" y="1043"/>
                  </a:lnTo>
                  <a:close/>
                  <a:moveTo>
                    <a:pt x="1205" y="1039"/>
                  </a:moveTo>
                  <a:lnTo>
                    <a:pt x="1205" y="1039"/>
                  </a:lnTo>
                  <a:lnTo>
                    <a:pt x="1223" y="1030"/>
                  </a:lnTo>
                  <a:lnTo>
                    <a:pt x="1233" y="1024"/>
                  </a:lnTo>
                  <a:lnTo>
                    <a:pt x="1236" y="1021"/>
                  </a:lnTo>
                  <a:lnTo>
                    <a:pt x="1237" y="1017"/>
                  </a:lnTo>
                  <a:lnTo>
                    <a:pt x="1237" y="1017"/>
                  </a:lnTo>
                  <a:lnTo>
                    <a:pt x="1248" y="1015"/>
                  </a:lnTo>
                  <a:lnTo>
                    <a:pt x="1259" y="1012"/>
                  </a:lnTo>
                  <a:lnTo>
                    <a:pt x="1259" y="1012"/>
                  </a:lnTo>
                  <a:lnTo>
                    <a:pt x="1245" y="1021"/>
                  </a:lnTo>
                  <a:lnTo>
                    <a:pt x="1231" y="1028"/>
                  </a:lnTo>
                  <a:lnTo>
                    <a:pt x="1218" y="1034"/>
                  </a:lnTo>
                  <a:lnTo>
                    <a:pt x="1205" y="1039"/>
                  </a:lnTo>
                  <a:lnTo>
                    <a:pt x="1205" y="1039"/>
                  </a:lnTo>
                  <a:close/>
                  <a:moveTo>
                    <a:pt x="1377" y="597"/>
                  </a:moveTo>
                  <a:lnTo>
                    <a:pt x="1377" y="597"/>
                  </a:lnTo>
                  <a:lnTo>
                    <a:pt x="1370" y="627"/>
                  </a:lnTo>
                  <a:lnTo>
                    <a:pt x="1364" y="656"/>
                  </a:lnTo>
                  <a:lnTo>
                    <a:pt x="1358" y="686"/>
                  </a:lnTo>
                  <a:lnTo>
                    <a:pt x="1353" y="716"/>
                  </a:lnTo>
                  <a:lnTo>
                    <a:pt x="1345" y="777"/>
                  </a:lnTo>
                  <a:lnTo>
                    <a:pt x="1339" y="839"/>
                  </a:lnTo>
                  <a:lnTo>
                    <a:pt x="1339" y="839"/>
                  </a:lnTo>
                  <a:lnTo>
                    <a:pt x="1336" y="866"/>
                  </a:lnTo>
                  <a:lnTo>
                    <a:pt x="1331" y="894"/>
                  </a:lnTo>
                  <a:lnTo>
                    <a:pt x="1328" y="907"/>
                  </a:lnTo>
                  <a:lnTo>
                    <a:pt x="1324" y="919"/>
                  </a:lnTo>
                  <a:lnTo>
                    <a:pt x="1321" y="933"/>
                  </a:lnTo>
                  <a:lnTo>
                    <a:pt x="1315" y="943"/>
                  </a:lnTo>
                  <a:lnTo>
                    <a:pt x="1309" y="956"/>
                  </a:lnTo>
                  <a:lnTo>
                    <a:pt x="1301" y="965"/>
                  </a:lnTo>
                  <a:lnTo>
                    <a:pt x="1293" y="975"/>
                  </a:lnTo>
                  <a:lnTo>
                    <a:pt x="1283" y="983"/>
                  </a:lnTo>
                  <a:lnTo>
                    <a:pt x="1272" y="990"/>
                  </a:lnTo>
                  <a:lnTo>
                    <a:pt x="1260" y="996"/>
                  </a:lnTo>
                  <a:lnTo>
                    <a:pt x="1247" y="1001"/>
                  </a:lnTo>
                  <a:lnTo>
                    <a:pt x="1231" y="1004"/>
                  </a:lnTo>
                  <a:lnTo>
                    <a:pt x="1231" y="1004"/>
                  </a:lnTo>
                  <a:lnTo>
                    <a:pt x="1229" y="1004"/>
                  </a:lnTo>
                  <a:lnTo>
                    <a:pt x="1227" y="1005"/>
                  </a:lnTo>
                  <a:lnTo>
                    <a:pt x="1227" y="1005"/>
                  </a:lnTo>
                  <a:lnTo>
                    <a:pt x="1201" y="1006"/>
                  </a:lnTo>
                  <a:lnTo>
                    <a:pt x="1175" y="1006"/>
                  </a:lnTo>
                  <a:lnTo>
                    <a:pt x="1150" y="1004"/>
                  </a:lnTo>
                  <a:lnTo>
                    <a:pt x="1123" y="1001"/>
                  </a:lnTo>
                  <a:lnTo>
                    <a:pt x="1071" y="993"/>
                  </a:lnTo>
                  <a:lnTo>
                    <a:pt x="1046" y="989"/>
                  </a:lnTo>
                  <a:lnTo>
                    <a:pt x="1021" y="986"/>
                  </a:lnTo>
                  <a:lnTo>
                    <a:pt x="1021" y="986"/>
                  </a:lnTo>
                  <a:lnTo>
                    <a:pt x="969" y="981"/>
                  </a:lnTo>
                  <a:lnTo>
                    <a:pt x="916" y="976"/>
                  </a:lnTo>
                  <a:lnTo>
                    <a:pt x="811" y="969"/>
                  </a:lnTo>
                  <a:lnTo>
                    <a:pt x="811" y="969"/>
                  </a:lnTo>
                  <a:lnTo>
                    <a:pt x="790" y="969"/>
                  </a:lnTo>
                  <a:lnTo>
                    <a:pt x="769" y="969"/>
                  </a:lnTo>
                  <a:lnTo>
                    <a:pt x="726" y="971"/>
                  </a:lnTo>
                  <a:lnTo>
                    <a:pt x="684" y="972"/>
                  </a:lnTo>
                  <a:lnTo>
                    <a:pt x="663" y="972"/>
                  </a:lnTo>
                  <a:lnTo>
                    <a:pt x="642" y="971"/>
                  </a:lnTo>
                  <a:lnTo>
                    <a:pt x="642" y="971"/>
                  </a:lnTo>
                  <a:lnTo>
                    <a:pt x="630" y="969"/>
                  </a:lnTo>
                  <a:lnTo>
                    <a:pt x="618" y="966"/>
                  </a:lnTo>
                  <a:lnTo>
                    <a:pt x="608" y="963"/>
                  </a:lnTo>
                  <a:lnTo>
                    <a:pt x="598" y="959"/>
                  </a:lnTo>
                  <a:lnTo>
                    <a:pt x="589" y="954"/>
                  </a:lnTo>
                  <a:lnTo>
                    <a:pt x="580" y="949"/>
                  </a:lnTo>
                  <a:lnTo>
                    <a:pt x="573" y="943"/>
                  </a:lnTo>
                  <a:lnTo>
                    <a:pt x="566" y="937"/>
                  </a:lnTo>
                  <a:lnTo>
                    <a:pt x="559" y="930"/>
                  </a:lnTo>
                  <a:lnTo>
                    <a:pt x="553" y="923"/>
                  </a:lnTo>
                  <a:lnTo>
                    <a:pt x="542" y="905"/>
                  </a:lnTo>
                  <a:lnTo>
                    <a:pt x="531" y="886"/>
                  </a:lnTo>
                  <a:lnTo>
                    <a:pt x="522" y="865"/>
                  </a:lnTo>
                  <a:lnTo>
                    <a:pt x="522" y="865"/>
                  </a:lnTo>
                  <a:lnTo>
                    <a:pt x="522" y="862"/>
                  </a:lnTo>
                  <a:lnTo>
                    <a:pt x="522" y="858"/>
                  </a:lnTo>
                  <a:lnTo>
                    <a:pt x="521" y="856"/>
                  </a:lnTo>
                  <a:lnTo>
                    <a:pt x="520" y="854"/>
                  </a:lnTo>
                  <a:lnTo>
                    <a:pt x="518" y="856"/>
                  </a:lnTo>
                  <a:lnTo>
                    <a:pt x="518" y="856"/>
                  </a:lnTo>
                  <a:lnTo>
                    <a:pt x="509" y="836"/>
                  </a:lnTo>
                  <a:lnTo>
                    <a:pt x="503" y="822"/>
                  </a:lnTo>
                  <a:lnTo>
                    <a:pt x="495" y="806"/>
                  </a:lnTo>
                  <a:lnTo>
                    <a:pt x="486" y="792"/>
                  </a:lnTo>
                  <a:lnTo>
                    <a:pt x="478" y="781"/>
                  </a:lnTo>
                  <a:lnTo>
                    <a:pt x="474" y="776"/>
                  </a:lnTo>
                  <a:lnTo>
                    <a:pt x="469" y="774"/>
                  </a:lnTo>
                  <a:lnTo>
                    <a:pt x="466" y="772"/>
                  </a:lnTo>
                  <a:lnTo>
                    <a:pt x="462" y="772"/>
                  </a:lnTo>
                  <a:lnTo>
                    <a:pt x="462" y="772"/>
                  </a:lnTo>
                  <a:lnTo>
                    <a:pt x="353" y="823"/>
                  </a:lnTo>
                  <a:lnTo>
                    <a:pt x="299" y="848"/>
                  </a:lnTo>
                  <a:lnTo>
                    <a:pt x="246" y="876"/>
                  </a:lnTo>
                  <a:lnTo>
                    <a:pt x="246" y="876"/>
                  </a:lnTo>
                  <a:lnTo>
                    <a:pt x="231" y="884"/>
                  </a:lnTo>
                  <a:lnTo>
                    <a:pt x="217" y="894"/>
                  </a:lnTo>
                  <a:lnTo>
                    <a:pt x="202" y="903"/>
                  </a:lnTo>
                  <a:lnTo>
                    <a:pt x="189" y="913"/>
                  </a:lnTo>
                  <a:lnTo>
                    <a:pt x="164" y="935"/>
                  </a:lnTo>
                  <a:lnTo>
                    <a:pt x="140" y="959"/>
                  </a:lnTo>
                  <a:lnTo>
                    <a:pt x="140" y="959"/>
                  </a:lnTo>
                  <a:lnTo>
                    <a:pt x="118" y="983"/>
                  </a:lnTo>
                  <a:lnTo>
                    <a:pt x="95" y="1006"/>
                  </a:lnTo>
                  <a:lnTo>
                    <a:pt x="83" y="1017"/>
                  </a:lnTo>
                  <a:lnTo>
                    <a:pt x="71" y="1028"/>
                  </a:lnTo>
                  <a:lnTo>
                    <a:pt x="58" y="1037"/>
                  </a:lnTo>
                  <a:lnTo>
                    <a:pt x="43" y="1045"/>
                  </a:lnTo>
                  <a:lnTo>
                    <a:pt x="43" y="1045"/>
                  </a:lnTo>
                  <a:lnTo>
                    <a:pt x="42" y="1037"/>
                  </a:lnTo>
                  <a:lnTo>
                    <a:pt x="42" y="1037"/>
                  </a:lnTo>
                  <a:lnTo>
                    <a:pt x="41" y="1029"/>
                  </a:lnTo>
                  <a:lnTo>
                    <a:pt x="41" y="1029"/>
                  </a:lnTo>
                  <a:lnTo>
                    <a:pt x="42" y="1015"/>
                  </a:lnTo>
                  <a:lnTo>
                    <a:pt x="46" y="1000"/>
                  </a:lnTo>
                  <a:lnTo>
                    <a:pt x="51" y="987"/>
                  </a:lnTo>
                  <a:lnTo>
                    <a:pt x="57" y="974"/>
                  </a:lnTo>
                  <a:lnTo>
                    <a:pt x="64" y="960"/>
                  </a:lnTo>
                  <a:lnTo>
                    <a:pt x="72" y="947"/>
                  </a:lnTo>
                  <a:lnTo>
                    <a:pt x="82" y="935"/>
                  </a:lnTo>
                  <a:lnTo>
                    <a:pt x="93" y="922"/>
                  </a:lnTo>
                  <a:lnTo>
                    <a:pt x="114" y="899"/>
                  </a:lnTo>
                  <a:lnTo>
                    <a:pt x="138" y="877"/>
                  </a:lnTo>
                  <a:lnTo>
                    <a:pt x="161" y="858"/>
                  </a:lnTo>
                  <a:lnTo>
                    <a:pt x="183" y="841"/>
                  </a:lnTo>
                  <a:lnTo>
                    <a:pt x="183" y="841"/>
                  </a:lnTo>
                  <a:lnTo>
                    <a:pt x="216" y="818"/>
                  </a:lnTo>
                  <a:lnTo>
                    <a:pt x="248" y="798"/>
                  </a:lnTo>
                  <a:lnTo>
                    <a:pt x="283" y="780"/>
                  </a:lnTo>
                  <a:lnTo>
                    <a:pt x="300" y="771"/>
                  </a:lnTo>
                  <a:lnTo>
                    <a:pt x="318" y="764"/>
                  </a:lnTo>
                  <a:lnTo>
                    <a:pt x="318" y="764"/>
                  </a:lnTo>
                  <a:lnTo>
                    <a:pt x="355" y="750"/>
                  </a:lnTo>
                  <a:lnTo>
                    <a:pt x="373" y="741"/>
                  </a:lnTo>
                  <a:lnTo>
                    <a:pt x="390" y="733"/>
                  </a:lnTo>
                  <a:lnTo>
                    <a:pt x="390" y="733"/>
                  </a:lnTo>
                  <a:lnTo>
                    <a:pt x="401" y="724"/>
                  </a:lnTo>
                  <a:lnTo>
                    <a:pt x="414" y="711"/>
                  </a:lnTo>
                  <a:lnTo>
                    <a:pt x="420" y="703"/>
                  </a:lnTo>
                  <a:lnTo>
                    <a:pt x="424" y="695"/>
                  </a:lnTo>
                  <a:lnTo>
                    <a:pt x="426" y="689"/>
                  </a:lnTo>
                  <a:lnTo>
                    <a:pt x="426" y="686"/>
                  </a:lnTo>
                  <a:lnTo>
                    <a:pt x="425" y="683"/>
                  </a:lnTo>
                  <a:lnTo>
                    <a:pt x="425" y="683"/>
                  </a:lnTo>
                  <a:lnTo>
                    <a:pt x="427" y="671"/>
                  </a:lnTo>
                  <a:lnTo>
                    <a:pt x="427" y="659"/>
                  </a:lnTo>
                  <a:lnTo>
                    <a:pt x="427" y="659"/>
                  </a:lnTo>
                  <a:lnTo>
                    <a:pt x="427" y="647"/>
                  </a:lnTo>
                  <a:lnTo>
                    <a:pt x="426" y="635"/>
                  </a:lnTo>
                  <a:lnTo>
                    <a:pt x="424" y="623"/>
                  </a:lnTo>
                  <a:lnTo>
                    <a:pt x="421" y="611"/>
                  </a:lnTo>
                  <a:lnTo>
                    <a:pt x="413" y="588"/>
                  </a:lnTo>
                  <a:lnTo>
                    <a:pt x="403" y="567"/>
                  </a:lnTo>
                  <a:lnTo>
                    <a:pt x="392" y="544"/>
                  </a:lnTo>
                  <a:lnTo>
                    <a:pt x="382" y="522"/>
                  </a:lnTo>
                  <a:lnTo>
                    <a:pt x="371" y="500"/>
                  </a:lnTo>
                  <a:lnTo>
                    <a:pt x="360" y="479"/>
                  </a:lnTo>
                  <a:lnTo>
                    <a:pt x="360" y="479"/>
                  </a:lnTo>
                  <a:lnTo>
                    <a:pt x="343" y="438"/>
                  </a:lnTo>
                  <a:lnTo>
                    <a:pt x="332" y="412"/>
                  </a:lnTo>
                  <a:lnTo>
                    <a:pt x="323" y="385"/>
                  </a:lnTo>
                  <a:lnTo>
                    <a:pt x="313" y="357"/>
                  </a:lnTo>
                  <a:lnTo>
                    <a:pt x="305" y="329"/>
                  </a:lnTo>
                  <a:lnTo>
                    <a:pt x="300" y="303"/>
                  </a:lnTo>
                  <a:lnTo>
                    <a:pt x="297" y="290"/>
                  </a:lnTo>
                  <a:lnTo>
                    <a:pt x="297" y="279"/>
                  </a:lnTo>
                  <a:lnTo>
                    <a:pt x="297" y="279"/>
                  </a:lnTo>
                  <a:lnTo>
                    <a:pt x="297" y="268"/>
                  </a:lnTo>
                  <a:lnTo>
                    <a:pt x="300" y="258"/>
                  </a:lnTo>
                  <a:lnTo>
                    <a:pt x="305" y="249"/>
                  </a:lnTo>
                  <a:lnTo>
                    <a:pt x="307" y="244"/>
                  </a:lnTo>
                  <a:lnTo>
                    <a:pt x="311" y="240"/>
                  </a:lnTo>
                  <a:lnTo>
                    <a:pt x="311" y="240"/>
                  </a:lnTo>
                  <a:lnTo>
                    <a:pt x="313" y="243"/>
                  </a:lnTo>
                  <a:lnTo>
                    <a:pt x="317" y="243"/>
                  </a:lnTo>
                  <a:lnTo>
                    <a:pt x="321" y="243"/>
                  </a:lnTo>
                  <a:lnTo>
                    <a:pt x="327" y="241"/>
                  </a:lnTo>
                  <a:lnTo>
                    <a:pt x="344" y="235"/>
                  </a:lnTo>
                  <a:lnTo>
                    <a:pt x="366" y="227"/>
                  </a:lnTo>
                  <a:lnTo>
                    <a:pt x="391" y="215"/>
                  </a:lnTo>
                  <a:lnTo>
                    <a:pt x="418" y="202"/>
                  </a:lnTo>
                  <a:lnTo>
                    <a:pt x="478" y="169"/>
                  </a:lnTo>
                  <a:lnTo>
                    <a:pt x="538" y="134"/>
                  </a:lnTo>
                  <a:lnTo>
                    <a:pt x="593" y="103"/>
                  </a:lnTo>
                  <a:lnTo>
                    <a:pt x="658" y="63"/>
                  </a:lnTo>
                  <a:lnTo>
                    <a:pt x="658" y="63"/>
                  </a:lnTo>
                  <a:lnTo>
                    <a:pt x="678" y="52"/>
                  </a:lnTo>
                  <a:lnTo>
                    <a:pt x="698" y="41"/>
                  </a:lnTo>
                  <a:lnTo>
                    <a:pt x="719" y="32"/>
                  </a:lnTo>
                  <a:lnTo>
                    <a:pt x="740" y="23"/>
                  </a:lnTo>
                  <a:lnTo>
                    <a:pt x="761" y="17"/>
                  </a:lnTo>
                  <a:lnTo>
                    <a:pt x="784" y="14"/>
                  </a:lnTo>
                  <a:lnTo>
                    <a:pt x="807" y="11"/>
                  </a:lnTo>
                  <a:lnTo>
                    <a:pt x="817" y="13"/>
                  </a:lnTo>
                  <a:lnTo>
                    <a:pt x="829" y="14"/>
                  </a:lnTo>
                  <a:lnTo>
                    <a:pt x="829" y="14"/>
                  </a:lnTo>
                  <a:lnTo>
                    <a:pt x="850" y="17"/>
                  </a:lnTo>
                  <a:lnTo>
                    <a:pt x="870" y="22"/>
                  </a:lnTo>
                  <a:lnTo>
                    <a:pt x="890" y="29"/>
                  </a:lnTo>
                  <a:lnTo>
                    <a:pt x="909" y="38"/>
                  </a:lnTo>
                  <a:lnTo>
                    <a:pt x="928" y="46"/>
                  </a:lnTo>
                  <a:lnTo>
                    <a:pt x="946" y="57"/>
                  </a:lnTo>
                  <a:lnTo>
                    <a:pt x="982" y="78"/>
                  </a:lnTo>
                  <a:lnTo>
                    <a:pt x="982" y="78"/>
                  </a:lnTo>
                  <a:lnTo>
                    <a:pt x="1023" y="102"/>
                  </a:lnTo>
                  <a:lnTo>
                    <a:pt x="1064" y="126"/>
                  </a:lnTo>
                  <a:lnTo>
                    <a:pt x="1147" y="171"/>
                  </a:lnTo>
                  <a:lnTo>
                    <a:pt x="1188" y="196"/>
                  </a:lnTo>
                  <a:lnTo>
                    <a:pt x="1229" y="221"/>
                  </a:lnTo>
                  <a:lnTo>
                    <a:pt x="1268" y="247"/>
                  </a:lnTo>
                  <a:lnTo>
                    <a:pt x="1305" y="276"/>
                  </a:lnTo>
                  <a:lnTo>
                    <a:pt x="1305" y="276"/>
                  </a:lnTo>
                  <a:lnTo>
                    <a:pt x="1322" y="290"/>
                  </a:lnTo>
                  <a:lnTo>
                    <a:pt x="1339" y="304"/>
                  </a:lnTo>
                  <a:lnTo>
                    <a:pt x="1355" y="318"/>
                  </a:lnTo>
                  <a:lnTo>
                    <a:pt x="1370" y="334"/>
                  </a:lnTo>
                  <a:lnTo>
                    <a:pt x="1383" y="352"/>
                  </a:lnTo>
                  <a:lnTo>
                    <a:pt x="1388" y="361"/>
                  </a:lnTo>
                  <a:lnTo>
                    <a:pt x="1393" y="370"/>
                  </a:lnTo>
                  <a:lnTo>
                    <a:pt x="1398" y="380"/>
                  </a:lnTo>
                  <a:lnTo>
                    <a:pt x="1401" y="391"/>
                  </a:lnTo>
                  <a:lnTo>
                    <a:pt x="1404" y="400"/>
                  </a:lnTo>
                  <a:lnTo>
                    <a:pt x="1406" y="411"/>
                  </a:lnTo>
                  <a:lnTo>
                    <a:pt x="1406" y="411"/>
                  </a:lnTo>
                  <a:lnTo>
                    <a:pt x="1407" y="435"/>
                  </a:lnTo>
                  <a:lnTo>
                    <a:pt x="1407" y="458"/>
                  </a:lnTo>
                  <a:lnTo>
                    <a:pt x="1405" y="482"/>
                  </a:lnTo>
                  <a:lnTo>
                    <a:pt x="1401" y="505"/>
                  </a:lnTo>
                  <a:lnTo>
                    <a:pt x="1395" y="528"/>
                  </a:lnTo>
                  <a:lnTo>
                    <a:pt x="1390" y="551"/>
                  </a:lnTo>
                  <a:lnTo>
                    <a:pt x="1377" y="597"/>
                  </a:lnTo>
                  <a:lnTo>
                    <a:pt x="1377" y="597"/>
                  </a:lnTo>
                  <a:close/>
                </a:path>
              </a:pathLst>
            </a:custGeom>
            <a:grpFill/>
            <a:ln>
              <a:noFill/>
            </a:ln>
            <a:extLst/>
          </p:spPr>
          <p:txBody>
            <a:bodyPr vert="horz" wrap="square" lIns="91440" tIns="45720" rIns="91440" bIns="45720" numCol="1" anchor="t" anchorCtr="0" compatLnSpc="1"/>
            <a:lstStyle/>
            <a:p>
              <a:endParaRPr lang="zh-CN" altLang="en-US"/>
            </a:p>
          </p:txBody>
        </p:sp>
      </p:grpSp>
      <p:sp>
        <p:nvSpPr>
          <p:cNvPr id="40" name="矩形 39"/>
          <p:cNvSpPr>
            <a:spLocks noChangeArrowheads="1"/>
          </p:cNvSpPr>
          <p:nvPr/>
        </p:nvSpPr>
        <p:spPr bwMode="auto">
          <a:xfrm>
            <a:off x="938788" y="1662200"/>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50000"/>
                    <a:lumOff val="50000"/>
                  </a:schemeClr>
                </a:solidFill>
              </a:rPr>
              <a:t>单击此处输入标题</a:t>
            </a:r>
            <a:endParaRPr lang="en-US" altLang="zh-CN" sz="12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
        <p:nvSpPr>
          <p:cNvPr id="41" name="矩形 40"/>
          <p:cNvSpPr>
            <a:spLocks noChangeArrowheads="1"/>
          </p:cNvSpPr>
          <p:nvPr/>
        </p:nvSpPr>
        <p:spPr bwMode="auto">
          <a:xfrm>
            <a:off x="3707904" y="1168388"/>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50000"/>
                    <a:lumOff val="50000"/>
                  </a:schemeClr>
                </a:solidFill>
              </a:rPr>
              <a:t>单击此处输入标题</a:t>
            </a:r>
            <a:endParaRPr lang="en-US" altLang="zh-CN" sz="12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
        <p:nvSpPr>
          <p:cNvPr id="42" name="矩形 41"/>
          <p:cNvSpPr>
            <a:spLocks noChangeArrowheads="1"/>
          </p:cNvSpPr>
          <p:nvPr/>
        </p:nvSpPr>
        <p:spPr bwMode="auto">
          <a:xfrm>
            <a:off x="6411396" y="1230152"/>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50000"/>
                    <a:lumOff val="50000"/>
                  </a:schemeClr>
                </a:solidFill>
              </a:rPr>
              <a:t>单击此处输入标题</a:t>
            </a:r>
            <a:endParaRPr lang="en-US" altLang="zh-CN" sz="12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
        <p:nvSpPr>
          <p:cNvPr id="43" name="矩形 42"/>
          <p:cNvSpPr>
            <a:spLocks noChangeArrowheads="1"/>
          </p:cNvSpPr>
          <p:nvPr/>
        </p:nvSpPr>
        <p:spPr bwMode="auto">
          <a:xfrm>
            <a:off x="1367644" y="4120716"/>
            <a:ext cx="6336704" cy="7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1200" dirty="0">
                <a:solidFill>
                  <a:schemeClr val="tx1">
                    <a:lumMod val="50000"/>
                    <a:lumOff val="50000"/>
                  </a:schemeClr>
                </a:solidFill>
              </a:rPr>
              <a:t>单击此处输入标题</a:t>
            </a:r>
            <a:endParaRPr lang="en-US" altLang="zh-CN" sz="1200" dirty="0">
              <a:solidFill>
                <a:schemeClr val="tx1">
                  <a:lumMod val="50000"/>
                  <a:lumOff val="50000"/>
                </a:schemeClr>
              </a:solidFill>
            </a:endParaRPr>
          </a:p>
          <a:p>
            <a:pPr algn="ctr">
              <a:buNone/>
            </a:pPr>
            <a:r>
              <a:rPr lang="zh-CN" altLang="en-US" sz="900" dirty="0">
                <a:solidFill>
                  <a:schemeClr val="tx1">
                    <a:lumMod val="50000"/>
                    <a:lumOff val="50000"/>
                  </a:schemeClr>
                </a:solidFill>
              </a:rPr>
              <a:t>请在这里输入您的主要叙述内容请在这里输入您的主要叙述内容请在这里输入您的主要叙述内容请在这里输入您的主要叙述内容请在这里输入您的主要叙述内容请在这里输入您的主要叙述内容</a:t>
            </a:r>
            <a:endParaRPr lang="en-US" altLang="zh-CN" sz="900" dirty="0">
              <a:solidFill>
                <a:schemeClr val="tx1">
                  <a:lumMod val="50000"/>
                  <a:lumOff val="50000"/>
                </a:schemeClr>
              </a:solidFill>
            </a:endParaRPr>
          </a:p>
          <a:p>
            <a:pPr algn="ctr">
              <a:buNone/>
            </a:pPr>
            <a:endParaRPr lang="en-US" altLang="zh-CN" sz="900" dirty="0">
              <a:solidFill>
                <a:schemeClr val="tx1">
                  <a:lumMod val="50000"/>
                  <a:lumOff val="50000"/>
                </a:schemeClr>
              </a:solidFill>
            </a:endParaRPr>
          </a:p>
        </p:txBody>
      </p:sp>
    </p:spTree>
    <p:extLst>
      <p:ext uri="{BB962C8B-B14F-4D97-AF65-F5344CB8AC3E}">
        <p14:creationId xmlns:p14="http://schemas.microsoft.com/office/powerpoint/2010/main" val="1680490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ppt_x</p:attrName>
                                        </p:attrNameLst>
                                      </p:cBhvr>
                                      <p:tavLst>
                                        <p:tav tm="0">
                                          <p:val>
                                            <p:fltVal val="0.5"/>
                                          </p:val>
                                        </p:tav>
                                        <p:tav tm="100000">
                                          <p:val>
                                            <p:strVal val="#ppt_x"/>
                                          </p:val>
                                        </p:tav>
                                      </p:tavLst>
                                    </p:anim>
                                    <p:anim calcmode="lin" valueType="num">
                                      <p:cBhvr>
                                        <p:cTn id="16" dur="500" fill="hold"/>
                                        <p:tgtEl>
                                          <p:spTgt spid="5"/>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ppt_x</p:attrName>
                                        </p:attrNameLst>
                                      </p:cBhvr>
                                      <p:tavLst>
                                        <p:tav tm="0">
                                          <p:val>
                                            <p:fltVal val="0.5"/>
                                          </p:val>
                                        </p:tav>
                                        <p:tav tm="100000">
                                          <p:val>
                                            <p:strVal val="#ppt_x"/>
                                          </p:val>
                                        </p:tav>
                                      </p:tavLst>
                                    </p:anim>
                                    <p:anim calcmode="lin" valueType="num">
                                      <p:cBhvr>
                                        <p:cTn id="22" dur="500" fill="hold"/>
                                        <p:tgtEl>
                                          <p:spTgt spid="6"/>
                                        </p:tgtEl>
                                        <p:attrNameLst>
                                          <p:attrName>ppt_y</p:attrName>
                                        </p:attrNameLst>
                                      </p:cBhvr>
                                      <p:tavLst>
                                        <p:tav tm="0">
                                          <p:val>
                                            <p:fltVal val="0.5"/>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41"/>
                                        </p:tgtEl>
                                        <p:attrNameLst>
                                          <p:attrName>style.visibility</p:attrName>
                                        </p:attrNameLst>
                                      </p:cBhvr>
                                      <p:to>
                                        <p:strVal val="visible"/>
                                      </p:to>
                                    </p:set>
                                    <p:animEffect transition="in" filter="wipe(left)">
                                      <p:cBhvr>
                                        <p:cTn id="29" dur="500"/>
                                        <p:tgtEl>
                                          <p:spTgt spid="41"/>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par>
                          <p:cTn id="33" fill="hold">
                            <p:stCondLst>
                              <p:cond delay="2000"/>
                            </p:stCondLst>
                            <p:childTnLst>
                              <p:par>
                                <p:cTn id="34" presetID="2" presetClass="entr" presetSubtype="2"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1+#ppt_w/2"/>
                                          </p:val>
                                        </p:tav>
                                        <p:tav tm="100000">
                                          <p:val>
                                            <p:strVal val="#ppt_x"/>
                                          </p:val>
                                        </p:tav>
                                      </p:tavLst>
                                    </p:anim>
                                    <p:anim calcmode="lin" valueType="num">
                                      <p:cBhvr additive="base">
                                        <p:cTn id="37"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7"/>
          <p:cNvGrpSpPr/>
          <p:nvPr/>
        </p:nvGrpSpPr>
        <p:grpSpPr>
          <a:xfrm rot="377494">
            <a:off x="3553821" y="2015917"/>
            <a:ext cx="1952079" cy="1978043"/>
            <a:chOff x="2118578" y="4342666"/>
            <a:chExt cx="672245" cy="680979"/>
          </a:xfrm>
        </p:grpSpPr>
        <p:grpSp>
          <p:nvGrpSpPr>
            <p:cNvPr id="18" name="组合 18"/>
            <p:cNvGrpSpPr/>
            <p:nvPr/>
          </p:nvGrpSpPr>
          <p:grpSpPr>
            <a:xfrm>
              <a:off x="2124537" y="4342666"/>
              <a:ext cx="641610" cy="680979"/>
              <a:chOff x="2124539" y="4342651"/>
              <a:chExt cx="641611" cy="680977"/>
            </a:xfrm>
          </p:grpSpPr>
          <p:sp>
            <p:nvSpPr>
              <p:cNvPr id="37" name="任意多边形 36"/>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任意多边形 19"/>
            <p:cNvSpPr/>
            <p:nvPr/>
          </p:nvSpPr>
          <p:spPr>
            <a:xfrm rot="20279529">
              <a:off x="2598986" y="4623585"/>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20279529">
              <a:off x="2479594" y="4480388"/>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20279529">
              <a:off x="2127432" y="4559080"/>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20279529">
              <a:off x="2594340" y="4571943"/>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20279529">
              <a:off x="2135494" y="4638968"/>
              <a:ext cx="269481" cy="14840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rot="20279529">
              <a:off x="2551870" y="4532497"/>
              <a:ext cx="202631" cy="10339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20279529">
              <a:off x="2524324" y="4506303"/>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20279529">
              <a:off x="2501280" y="4464115"/>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20279529">
              <a:off x="2328699" y="4625725"/>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20279529">
              <a:off x="2130536" y="4603524"/>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20279529">
              <a:off x="2599023" y="4660655"/>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20279529">
              <a:off x="2611275" y="479539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20279529">
              <a:off x="2492797" y="448956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20279529">
              <a:off x="2118578" y="4584242"/>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20279529">
              <a:off x="2127492" y="4608653"/>
              <a:ext cx="255388" cy="13914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20279529">
              <a:off x="2284593" y="4709127"/>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31"/>
          <p:cNvSpPr/>
          <p:nvPr/>
        </p:nvSpPr>
        <p:spPr>
          <a:xfrm rot="16200000">
            <a:off x="3115607" y="1666350"/>
            <a:ext cx="2829660" cy="27994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88667 w 660227"/>
              <a:gd name="connsiteY0-334" fmla="*/ 94944 h 649385"/>
              <a:gd name="connsiteX1-335" fmla="*/ 410712 w 660227"/>
              <a:gd name="connsiteY1-336" fmla="*/ 10584 h 649385"/>
              <a:gd name="connsiteX2-337" fmla="*/ 659670 w 660227"/>
              <a:gd name="connsiteY2-338" fmla="*/ 332862 h 649385"/>
              <a:gd name="connsiteX3-339" fmla="*/ 331423 w 660227"/>
              <a:gd name="connsiteY3-340" fmla="*/ 649385 h 649385"/>
              <a:gd name="connsiteX4-341" fmla="*/ 3176 w 660227"/>
              <a:gd name="connsiteY4-342" fmla="*/ 332862 h 649385"/>
              <a:gd name="connsiteX5-343" fmla="*/ 62645 w 660227"/>
              <a:gd name="connsiteY5-344" fmla="*/ 129946 h 649385"/>
              <a:gd name="connsiteX0-345" fmla="*/ 88667 w 660227"/>
              <a:gd name="connsiteY0-346" fmla="*/ 98736 h 653177"/>
              <a:gd name="connsiteX1-347" fmla="*/ 410712 w 660227"/>
              <a:gd name="connsiteY1-348" fmla="*/ 14376 h 653177"/>
              <a:gd name="connsiteX2-349" fmla="*/ 659670 w 660227"/>
              <a:gd name="connsiteY2-350" fmla="*/ 336654 h 653177"/>
              <a:gd name="connsiteX3-351" fmla="*/ 331423 w 660227"/>
              <a:gd name="connsiteY3-352" fmla="*/ 653177 h 653177"/>
              <a:gd name="connsiteX4-353" fmla="*/ 3176 w 660227"/>
              <a:gd name="connsiteY4-354" fmla="*/ 336654 h 653177"/>
              <a:gd name="connsiteX5-355" fmla="*/ 62645 w 660227"/>
              <a:gd name="connsiteY5-356" fmla="*/ 133738 h 653177"/>
              <a:gd name="connsiteX0-357" fmla="*/ 88667 w 660338"/>
              <a:gd name="connsiteY0-358" fmla="*/ 92619 h 647060"/>
              <a:gd name="connsiteX1-359" fmla="*/ 410712 w 660338"/>
              <a:gd name="connsiteY1-360" fmla="*/ 8259 h 647060"/>
              <a:gd name="connsiteX2-361" fmla="*/ 659670 w 660338"/>
              <a:gd name="connsiteY2-362" fmla="*/ 330537 h 647060"/>
              <a:gd name="connsiteX3-363" fmla="*/ 331423 w 660338"/>
              <a:gd name="connsiteY3-364" fmla="*/ 647060 h 647060"/>
              <a:gd name="connsiteX4-365" fmla="*/ 3176 w 660338"/>
              <a:gd name="connsiteY4-366" fmla="*/ 330537 h 647060"/>
              <a:gd name="connsiteX5-367" fmla="*/ 62645 w 660338"/>
              <a:gd name="connsiteY5-368" fmla="*/ 127621 h 647060"/>
              <a:gd name="connsiteX0-369" fmla="*/ 88667 w 660338"/>
              <a:gd name="connsiteY0-370" fmla="*/ 92619 h 647060"/>
              <a:gd name="connsiteX1-371" fmla="*/ 410712 w 660338"/>
              <a:gd name="connsiteY1-372" fmla="*/ 8259 h 647060"/>
              <a:gd name="connsiteX2-373" fmla="*/ 659670 w 660338"/>
              <a:gd name="connsiteY2-374" fmla="*/ 330537 h 647060"/>
              <a:gd name="connsiteX3-375" fmla="*/ 331423 w 660338"/>
              <a:gd name="connsiteY3-376" fmla="*/ 647060 h 647060"/>
              <a:gd name="connsiteX4-377" fmla="*/ 3176 w 660338"/>
              <a:gd name="connsiteY4-378" fmla="*/ 330537 h 647060"/>
              <a:gd name="connsiteX5-379" fmla="*/ 62645 w 660338"/>
              <a:gd name="connsiteY5-380" fmla="*/ 127621 h 647060"/>
              <a:gd name="connsiteX0-381" fmla="*/ 88667 w 660440"/>
              <a:gd name="connsiteY0-382" fmla="*/ 92619 h 647060"/>
              <a:gd name="connsiteX1-383" fmla="*/ 410712 w 660440"/>
              <a:gd name="connsiteY1-384" fmla="*/ 8259 h 647060"/>
              <a:gd name="connsiteX2-385" fmla="*/ 659670 w 660440"/>
              <a:gd name="connsiteY2-386" fmla="*/ 330537 h 647060"/>
              <a:gd name="connsiteX3-387" fmla="*/ 331423 w 660440"/>
              <a:gd name="connsiteY3-388" fmla="*/ 647060 h 647060"/>
              <a:gd name="connsiteX4-389" fmla="*/ 3176 w 660440"/>
              <a:gd name="connsiteY4-390" fmla="*/ 330537 h 647060"/>
              <a:gd name="connsiteX5-391" fmla="*/ 62645 w 660440"/>
              <a:gd name="connsiteY5-392" fmla="*/ 127621 h 647060"/>
              <a:gd name="connsiteX0-393" fmla="*/ 88667 w 660843"/>
              <a:gd name="connsiteY0-394" fmla="*/ 96957 h 651398"/>
              <a:gd name="connsiteX1-395" fmla="*/ 415638 w 660843"/>
              <a:gd name="connsiteY1-396" fmla="*/ 7670 h 651398"/>
              <a:gd name="connsiteX2-397" fmla="*/ 659670 w 660843"/>
              <a:gd name="connsiteY2-398" fmla="*/ 334875 h 651398"/>
              <a:gd name="connsiteX3-399" fmla="*/ 331423 w 660843"/>
              <a:gd name="connsiteY3-400" fmla="*/ 651398 h 651398"/>
              <a:gd name="connsiteX4-401" fmla="*/ 3176 w 660843"/>
              <a:gd name="connsiteY4-402" fmla="*/ 334875 h 651398"/>
              <a:gd name="connsiteX5-403" fmla="*/ 62645 w 660843"/>
              <a:gd name="connsiteY5-404" fmla="*/ 131959 h 651398"/>
              <a:gd name="connsiteX0-405" fmla="*/ 88667 w 660991"/>
              <a:gd name="connsiteY0-406" fmla="*/ 96957 h 651398"/>
              <a:gd name="connsiteX1-407" fmla="*/ 415638 w 660991"/>
              <a:gd name="connsiteY1-408" fmla="*/ 7670 h 651398"/>
              <a:gd name="connsiteX2-409" fmla="*/ 659670 w 660991"/>
              <a:gd name="connsiteY2-410" fmla="*/ 334875 h 651398"/>
              <a:gd name="connsiteX3-411" fmla="*/ 331423 w 660991"/>
              <a:gd name="connsiteY3-412" fmla="*/ 651398 h 651398"/>
              <a:gd name="connsiteX4-413" fmla="*/ 3176 w 660991"/>
              <a:gd name="connsiteY4-414" fmla="*/ 334875 h 651398"/>
              <a:gd name="connsiteX5-415" fmla="*/ 62645 w 660991"/>
              <a:gd name="connsiteY5-416" fmla="*/ 131959 h 651398"/>
              <a:gd name="connsiteX0-417" fmla="*/ 88667 w 659672"/>
              <a:gd name="connsiteY0-418" fmla="*/ 96957 h 651398"/>
              <a:gd name="connsiteX1-419" fmla="*/ 415638 w 659672"/>
              <a:gd name="connsiteY1-420" fmla="*/ 7670 h 651398"/>
              <a:gd name="connsiteX2-421" fmla="*/ 659670 w 659672"/>
              <a:gd name="connsiteY2-422" fmla="*/ 334875 h 651398"/>
              <a:gd name="connsiteX3-423" fmla="*/ 331423 w 659672"/>
              <a:gd name="connsiteY3-424" fmla="*/ 651398 h 651398"/>
              <a:gd name="connsiteX4-425" fmla="*/ 3176 w 659672"/>
              <a:gd name="connsiteY4-426" fmla="*/ 334875 h 651398"/>
              <a:gd name="connsiteX5-427" fmla="*/ 62645 w 659672"/>
              <a:gd name="connsiteY5-428" fmla="*/ 131959 h 651398"/>
              <a:gd name="connsiteX0-429" fmla="*/ 88667 w 660991"/>
              <a:gd name="connsiteY0-430" fmla="*/ 96957 h 651398"/>
              <a:gd name="connsiteX1-431" fmla="*/ 415638 w 660991"/>
              <a:gd name="connsiteY1-432" fmla="*/ 7670 h 651398"/>
              <a:gd name="connsiteX2-433" fmla="*/ 659670 w 660991"/>
              <a:gd name="connsiteY2-434" fmla="*/ 334875 h 651398"/>
              <a:gd name="connsiteX3-435" fmla="*/ 331423 w 660991"/>
              <a:gd name="connsiteY3-436" fmla="*/ 651398 h 651398"/>
              <a:gd name="connsiteX4-437" fmla="*/ 3176 w 660991"/>
              <a:gd name="connsiteY4-438" fmla="*/ 334875 h 651398"/>
              <a:gd name="connsiteX5-439" fmla="*/ 62645 w 660991"/>
              <a:gd name="connsiteY5-440" fmla="*/ 131959 h 651398"/>
              <a:gd name="connsiteX0-441" fmla="*/ 88667 w 660843"/>
              <a:gd name="connsiteY0-442" fmla="*/ 98912 h 653353"/>
              <a:gd name="connsiteX1-443" fmla="*/ 415638 w 660843"/>
              <a:gd name="connsiteY1-444" fmla="*/ 9625 h 653353"/>
              <a:gd name="connsiteX2-445" fmla="*/ 659670 w 660843"/>
              <a:gd name="connsiteY2-446" fmla="*/ 336830 h 653353"/>
              <a:gd name="connsiteX3-447" fmla="*/ 331423 w 660843"/>
              <a:gd name="connsiteY3-448" fmla="*/ 653353 h 653353"/>
              <a:gd name="connsiteX4-449" fmla="*/ 3176 w 660843"/>
              <a:gd name="connsiteY4-450" fmla="*/ 336830 h 653353"/>
              <a:gd name="connsiteX5-451" fmla="*/ 62645 w 660843"/>
              <a:gd name="connsiteY5-452" fmla="*/ 133914 h 653353"/>
              <a:gd name="connsiteX0-453" fmla="*/ 88667 w 660203"/>
              <a:gd name="connsiteY0-454" fmla="*/ 98912 h 653353"/>
              <a:gd name="connsiteX1-455" fmla="*/ 415638 w 660203"/>
              <a:gd name="connsiteY1-456" fmla="*/ 9625 h 653353"/>
              <a:gd name="connsiteX2-457" fmla="*/ 659670 w 660203"/>
              <a:gd name="connsiteY2-458" fmla="*/ 336830 h 653353"/>
              <a:gd name="connsiteX3-459" fmla="*/ 331423 w 660203"/>
              <a:gd name="connsiteY3-460" fmla="*/ 653353 h 653353"/>
              <a:gd name="connsiteX4-461" fmla="*/ 3176 w 660203"/>
              <a:gd name="connsiteY4-462" fmla="*/ 336830 h 653353"/>
              <a:gd name="connsiteX5-463" fmla="*/ 62645 w 660203"/>
              <a:gd name="connsiteY5-464" fmla="*/ 133914 h 6533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203" h="653353">
                <a:moveTo>
                  <a:pt x="88667" y="98912"/>
                </a:moveTo>
                <a:cubicBezTo>
                  <a:pt x="160995" y="21905"/>
                  <a:pt x="271208" y="-20178"/>
                  <a:pt x="415638" y="9625"/>
                </a:cubicBezTo>
                <a:cubicBezTo>
                  <a:pt x="560068" y="39428"/>
                  <a:pt x="668779" y="199983"/>
                  <a:pt x="659670" y="336830"/>
                </a:cubicBezTo>
                <a:cubicBezTo>
                  <a:pt x="650561" y="473677"/>
                  <a:pt x="512709" y="653353"/>
                  <a:pt x="331423" y="653353"/>
                </a:cubicBezTo>
                <a:cubicBezTo>
                  <a:pt x="150137" y="653353"/>
                  <a:pt x="14721" y="456654"/>
                  <a:pt x="3176" y="336830"/>
                </a:cubicBezTo>
                <a:cubicBezTo>
                  <a:pt x="-8369" y="217006"/>
                  <a:pt x="11590" y="208728"/>
                  <a:pt x="62645" y="133914"/>
                </a:cubicBezTo>
              </a:path>
            </a:pathLst>
          </a:custGeom>
          <a:noFill/>
          <a:ln w="38100" cap="rnd">
            <a:solidFill>
              <a:schemeClr val="tx1">
                <a:lumMod val="65000"/>
                <a:lumOff val="35000"/>
              </a:schemeClr>
            </a:solidFill>
            <a:prstDash val="solid"/>
            <a:roun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5400" b="1" dirty="0">
              <a:solidFill>
                <a:schemeClr val="accent1">
                  <a:lumMod val="50000"/>
                </a:schemeClr>
              </a:solidFill>
              <a:latin typeface="方正静蕾简体" panose="02000000000000000000" pitchFamily="2" charset="-122"/>
              <a:ea typeface="方正静蕾简体" panose="02000000000000000000" pitchFamily="2" charset="-122"/>
            </a:endParaRPr>
          </a:p>
        </p:txBody>
      </p:sp>
      <p:sp>
        <p:nvSpPr>
          <p:cNvPr id="43" name="任意多边形 42"/>
          <p:cNvSpPr/>
          <p:nvPr/>
        </p:nvSpPr>
        <p:spPr>
          <a:xfrm flipH="1">
            <a:off x="2991271" y="3548755"/>
            <a:ext cx="507110" cy="538389"/>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rgbClr val="EBEBEB"/>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3300" b="1" dirty="0">
                <a:solidFill>
                  <a:schemeClr val="tx1">
                    <a:lumMod val="75000"/>
                    <a:lumOff val="25000"/>
                  </a:schemeClr>
                </a:solidFill>
                <a:latin typeface="方正静蕾简体" panose="02000000000000000000" pitchFamily="2" charset="-122"/>
                <a:ea typeface="方正静蕾简体" panose="02000000000000000000" pitchFamily="2" charset="-122"/>
              </a:rPr>
              <a:t>2</a:t>
            </a:r>
            <a:endParaRPr lang="zh-CN" altLang="en-US" sz="3300" b="1" dirty="0">
              <a:solidFill>
                <a:schemeClr val="tx1">
                  <a:lumMod val="75000"/>
                  <a:lumOff val="25000"/>
                </a:schemeClr>
              </a:solidFill>
              <a:latin typeface="方正静蕾简体" panose="02000000000000000000" pitchFamily="2" charset="-122"/>
              <a:ea typeface="方正静蕾简体" panose="02000000000000000000" pitchFamily="2" charset="-122"/>
            </a:endParaRPr>
          </a:p>
        </p:txBody>
      </p:sp>
      <p:sp>
        <p:nvSpPr>
          <p:cNvPr id="44" name="任意多边形 43"/>
          <p:cNvSpPr/>
          <p:nvPr/>
        </p:nvSpPr>
        <p:spPr>
          <a:xfrm flipH="1">
            <a:off x="2991271" y="2057164"/>
            <a:ext cx="507110" cy="538389"/>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3300" b="1" dirty="0">
                <a:solidFill>
                  <a:schemeClr val="tx1">
                    <a:lumMod val="75000"/>
                    <a:lumOff val="25000"/>
                  </a:schemeClr>
                </a:solidFill>
                <a:latin typeface="方正静蕾简体" panose="02000000000000000000" pitchFamily="2" charset="-122"/>
                <a:ea typeface="方正静蕾简体" panose="02000000000000000000" pitchFamily="2" charset="-122"/>
              </a:rPr>
              <a:t>1</a:t>
            </a:r>
            <a:endParaRPr lang="zh-CN" altLang="en-US" sz="3300" b="1" dirty="0">
              <a:solidFill>
                <a:schemeClr val="tx1">
                  <a:lumMod val="75000"/>
                  <a:lumOff val="25000"/>
                </a:schemeClr>
              </a:solidFill>
              <a:latin typeface="方正静蕾简体" panose="02000000000000000000" pitchFamily="2" charset="-122"/>
              <a:ea typeface="方正静蕾简体" panose="02000000000000000000" pitchFamily="2" charset="-122"/>
            </a:endParaRPr>
          </a:p>
        </p:txBody>
      </p:sp>
      <p:sp>
        <p:nvSpPr>
          <p:cNvPr id="45" name="任意多边形 44"/>
          <p:cNvSpPr/>
          <p:nvPr/>
        </p:nvSpPr>
        <p:spPr>
          <a:xfrm flipH="1">
            <a:off x="5495395" y="3548755"/>
            <a:ext cx="507110" cy="538389"/>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rgbClr val="EBEBEB"/>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3300" b="1" dirty="0">
                <a:solidFill>
                  <a:schemeClr val="tx1">
                    <a:lumMod val="75000"/>
                    <a:lumOff val="25000"/>
                  </a:schemeClr>
                </a:solidFill>
                <a:latin typeface="方正静蕾简体" panose="02000000000000000000" pitchFamily="2" charset="-122"/>
                <a:ea typeface="方正静蕾简体" panose="02000000000000000000" pitchFamily="2" charset="-122"/>
              </a:rPr>
              <a:t>4</a:t>
            </a:r>
            <a:endParaRPr lang="zh-CN" altLang="en-US" sz="3300" b="1" dirty="0">
              <a:solidFill>
                <a:schemeClr val="tx1">
                  <a:lumMod val="75000"/>
                  <a:lumOff val="25000"/>
                </a:schemeClr>
              </a:solidFill>
              <a:latin typeface="方正静蕾简体" panose="02000000000000000000" pitchFamily="2" charset="-122"/>
              <a:ea typeface="方正静蕾简体" panose="02000000000000000000" pitchFamily="2" charset="-122"/>
            </a:endParaRPr>
          </a:p>
        </p:txBody>
      </p:sp>
      <p:sp>
        <p:nvSpPr>
          <p:cNvPr id="46" name="任意多边形 45"/>
          <p:cNvSpPr/>
          <p:nvPr/>
        </p:nvSpPr>
        <p:spPr>
          <a:xfrm flipH="1">
            <a:off x="5495395" y="2057164"/>
            <a:ext cx="507110" cy="538389"/>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3300" b="1" dirty="0">
                <a:solidFill>
                  <a:schemeClr val="tx1">
                    <a:lumMod val="75000"/>
                    <a:lumOff val="25000"/>
                  </a:schemeClr>
                </a:solidFill>
                <a:latin typeface="方正静蕾简体" panose="02000000000000000000" pitchFamily="2" charset="-122"/>
                <a:ea typeface="方正静蕾简体" panose="02000000000000000000" pitchFamily="2" charset="-122"/>
              </a:rPr>
              <a:t>3</a:t>
            </a:r>
            <a:endParaRPr lang="zh-CN" altLang="en-US" sz="3300" b="1" dirty="0">
              <a:solidFill>
                <a:schemeClr val="tx1">
                  <a:lumMod val="75000"/>
                  <a:lumOff val="25000"/>
                </a:schemeClr>
              </a:solidFill>
              <a:latin typeface="方正静蕾简体" panose="02000000000000000000" pitchFamily="2" charset="-122"/>
              <a:ea typeface="方正静蕾简体" panose="02000000000000000000" pitchFamily="2" charset="-122"/>
            </a:endParaRPr>
          </a:p>
        </p:txBody>
      </p:sp>
      <p:sp>
        <p:nvSpPr>
          <p:cNvPr id="47" name="矩形 46"/>
          <p:cNvSpPr>
            <a:spLocks noChangeArrowheads="1"/>
          </p:cNvSpPr>
          <p:nvPr/>
        </p:nvSpPr>
        <p:spPr bwMode="auto">
          <a:xfrm>
            <a:off x="440643" y="1935721"/>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75000"/>
                    <a:lumOff val="25000"/>
                  </a:schemeClr>
                </a:solidFill>
              </a:rPr>
              <a:t>单击此处输入标题</a:t>
            </a:r>
            <a:endParaRPr lang="en-US" altLang="zh-CN" sz="1200" dirty="0">
              <a:solidFill>
                <a:schemeClr val="tx1">
                  <a:lumMod val="75000"/>
                  <a:lumOff val="25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
        <p:nvSpPr>
          <p:cNvPr id="48" name="矩形 47"/>
          <p:cNvSpPr>
            <a:spLocks noChangeArrowheads="1"/>
          </p:cNvSpPr>
          <p:nvPr/>
        </p:nvSpPr>
        <p:spPr bwMode="auto">
          <a:xfrm>
            <a:off x="451952" y="3379266"/>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75000"/>
                    <a:lumOff val="25000"/>
                  </a:schemeClr>
                </a:solidFill>
              </a:rPr>
              <a:t>单击此处输入标题</a:t>
            </a:r>
            <a:endParaRPr lang="en-US" altLang="zh-CN" sz="1200" dirty="0">
              <a:solidFill>
                <a:schemeClr val="tx1">
                  <a:lumMod val="75000"/>
                  <a:lumOff val="25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
        <p:nvSpPr>
          <p:cNvPr id="49" name="矩形 48"/>
          <p:cNvSpPr>
            <a:spLocks noChangeArrowheads="1"/>
          </p:cNvSpPr>
          <p:nvPr/>
        </p:nvSpPr>
        <p:spPr bwMode="auto">
          <a:xfrm>
            <a:off x="6187204" y="1935721"/>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75000"/>
                    <a:lumOff val="25000"/>
                  </a:schemeClr>
                </a:solidFill>
              </a:rPr>
              <a:t>单击此处输入标题</a:t>
            </a:r>
            <a:endParaRPr lang="en-US" altLang="zh-CN" sz="1200" dirty="0">
              <a:solidFill>
                <a:schemeClr val="tx1">
                  <a:lumMod val="75000"/>
                  <a:lumOff val="25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
        <p:nvSpPr>
          <p:cNvPr id="50" name="矩形 49"/>
          <p:cNvSpPr>
            <a:spLocks noChangeArrowheads="1"/>
          </p:cNvSpPr>
          <p:nvPr/>
        </p:nvSpPr>
        <p:spPr bwMode="auto">
          <a:xfrm>
            <a:off x="6198514" y="3379266"/>
            <a:ext cx="201303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200" dirty="0">
                <a:solidFill>
                  <a:schemeClr val="tx1">
                    <a:lumMod val="75000"/>
                    <a:lumOff val="25000"/>
                  </a:schemeClr>
                </a:solidFill>
              </a:rPr>
              <a:t>单击此处输入标题</a:t>
            </a:r>
            <a:endParaRPr lang="en-US" altLang="zh-CN" sz="1200" dirty="0">
              <a:solidFill>
                <a:schemeClr val="tx1">
                  <a:lumMod val="75000"/>
                  <a:lumOff val="25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a:p>
            <a:pPr>
              <a:buNone/>
            </a:pPr>
            <a:r>
              <a:rPr lang="zh-CN" altLang="en-US" sz="900" dirty="0">
                <a:solidFill>
                  <a:schemeClr val="tx1">
                    <a:lumMod val="50000"/>
                    <a:lumOff val="50000"/>
                  </a:schemeClr>
                </a:solidFill>
              </a:rPr>
              <a:t>请在这里输入您的主要叙述内容</a:t>
            </a:r>
            <a:endParaRPr lang="en-US" altLang="zh-CN" sz="900" dirty="0">
              <a:solidFill>
                <a:schemeClr val="tx1">
                  <a:lumMod val="50000"/>
                  <a:lumOff val="50000"/>
                </a:schemeClr>
              </a:solidFill>
            </a:endParaRPr>
          </a:p>
        </p:txBody>
      </p:sp>
    </p:spTree>
    <p:extLst>
      <p:ext uri="{BB962C8B-B14F-4D97-AF65-F5344CB8AC3E}">
        <p14:creationId xmlns:p14="http://schemas.microsoft.com/office/powerpoint/2010/main" val="1114873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1000" fill="hold"/>
                                        <p:tgtEl>
                                          <p:spTgt spid="42"/>
                                        </p:tgtEl>
                                        <p:attrNameLst>
                                          <p:attrName>ppt_w</p:attrName>
                                        </p:attrNameLst>
                                      </p:cBhvr>
                                      <p:tavLst>
                                        <p:tav tm="0">
                                          <p:val>
                                            <p:fltVal val="0"/>
                                          </p:val>
                                        </p:tav>
                                        <p:tav tm="100000">
                                          <p:val>
                                            <p:strVal val="#ppt_w"/>
                                          </p:val>
                                        </p:tav>
                                      </p:tavLst>
                                    </p:anim>
                                    <p:anim calcmode="lin" valueType="num">
                                      <p:cBhvr>
                                        <p:cTn id="12" dur="1000" fill="hold"/>
                                        <p:tgtEl>
                                          <p:spTgt spid="42"/>
                                        </p:tgtEl>
                                        <p:attrNameLst>
                                          <p:attrName>ppt_h</p:attrName>
                                        </p:attrNameLst>
                                      </p:cBhvr>
                                      <p:tavLst>
                                        <p:tav tm="0">
                                          <p:val>
                                            <p:fltVal val="0"/>
                                          </p:val>
                                        </p:tav>
                                        <p:tav tm="100000">
                                          <p:val>
                                            <p:strVal val="#ppt_h"/>
                                          </p:val>
                                        </p:tav>
                                      </p:tavLst>
                                    </p:anim>
                                    <p:anim calcmode="lin" valueType="num">
                                      <p:cBhvr>
                                        <p:cTn id="13" dur="1000" fill="hold"/>
                                        <p:tgtEl>
                                          <p:spTgt spid="42"/>
                                        </p:tgtEl>
                                        <p:attrNameLst>
                                          <p:attrName>style.rotation</p:attrName>
                                        </p:attrNameLst>
                                      </p:cBhvr>
                                      <p:tavLst>
                                        <p:tav tm="0">
                                          <p:val>
                                            <p:fltVal val="90"/>
                                          </p:val>
                                        </p:tav>
                                        <p:tav tm="100000">
                                          <p:val>
                                            <p:fltVal val="0"/>
                                          </p:val>
                                        </p:tav>
                                      </p:tavLst>
                                    </p:anim>
                                    <p:animEffect transition="in" filter="fade">
                                      <p:cBhvr>
                                        <p:cTn id="14" dur="1000"/>
                                        <p:tgtEl>
                                          <p:spTgt spid="4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275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500"/>
                                        <p:tgtEl>
                                          <p:spTgt spid="4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p:bldP spid="48"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noEditPoints="1"/>
          </p:cNvSpPr>
          <p:nvPr/>
        </p:nvSpPr>
        <p:spPr bwMode="auto">
          <a:xfrm rot="16200000">
            <a:off x="351896" y="1928711"/>
            <a:ext cx="2194156" cy="1356798"/>
          </a:xfrm>
          <a:custGeom>
            <a:avLst/>
            <a:gdLst>
              <a:gd name="T0" fmla="*/ 422 w 572"/>
              <a:gd name="T1" fmla="*/ 251 h 254"/>
              <a:gd name="T2" fmla="*/ 415 w 572"/>
              <a:gd name="T3" fmla="*/ 17 h 254"/>
              <a:gd name="T4" fmla="*/ 381 w 572"/>
              <a:gd name="T5" fmla="*/ 92 h 254"/>
              <a:gd name="T6" fmla="*/ 31 w 572"/>
              <a:gd name="T7" fmla="*/ 34 h 254"/>
              <a:gd name="T8" fmla="*/ 43 w 572"/>
              <a:gd name="T9" fmla="*/ 224 h 254"/>
              <a:gd name="T10" fmla="*/ 203 w 572"/>
              <a:gd name="T11" fmla="*/ 174 h 254"/>
              <a:gd name="T12" fmla="*/ 52 w 572"/>
              <a:gd name="T13" fmla="*/ 141 h 254"/>
              <a:gd name="T14" fmla="*/ 57 w 572"/>
              <a:gd name="T15" fmla="*/ 132 h 254"/>
              <a:gd name="T16" fmla="*/ 127 w 572"/>
              <a:gd name="T17" fmla="*/ 173 h 254"/>
              <a:gd name="T18" fmla="*/ 103 w 572"/>
              <a:gd name="T19" fmla="*/ 187 h 254"/>
              <a:gd name="T20" fmla="*/ 59 w 572"/>
              <a:gd name="T21" fmla="*/ 77 h 254"/>
              <a:gd name="T22" fmla="*/ 94 w 572"/>
              <a:gd name="T23" fmla="*/ 79 h 254"/>
              <a:gd name="T24" fmla="*/ 191 w 572"/>
              <a:gd name="T25" fmla="*/ 155 h 254"/>
              <a:gd name="T26" fmla="*/ 228 w 572"/>
              <a:gd name="T27" fmla="*/ 167 h 254"/>
              <a:gd name="T28" fmla="*/ 248 w 572"/>
              <a:gd name="T29" fmla="*/ 166 h 254"/>
              <a:gd name="T30" fmla="*/ 298 w 572"/>
              <a:gd name="T31" fmla="*/ 127 h 254"/>
              <a:gd name="T32" fmla="*/ 334 w 572"/>
              <a:gd name="T33" fmla="*/ 165 h 254"/>
              <a:gd name="T34" fmla="*/ 421 w 572"/>
              <a:gd name="T35" fmla="*/ 245 h 254"/>
              <a:gd name="T36" fmla="*/ 439 w 572"/>
              <a:gd name="T37" fmla="*/ 234 h 254"/>
              <a:gd name="T38" fmla="*/ 492 w 572"/>
              <a:gd name="T39" fmla="*/ 190 h 254"/>
              <a:gd name="T40" fmla="*/ 514 w 572"/>
              <a:gd name="T41" fmla="*/ 181 h 254"/>
              <a:gd name="T42" fmla="*/ 558 w 572"/>
              <a:gd name="T43" fmla="*/ 148 h 254"/>
              <a:gd name="T44" fmla="*/ 501 w 572"/>
              <a:gd name="T45" fmla="*/ 84 h 254"/>
              <a:gd name="T46" fmla="*/ 427 w 572"/>
              <a:gd name="T47" fmla="*/ 28 h 254"/>
              <a:gd name="T48" fmla="*/ 449 w 572"/>
              <a:gd name="T49" fmla="*/ 54 h 254"/>
              <a:gd name="T50" fmla="*/ 421 w 572"/>
              <a:gd name="T51" fmla="*/ 90 h 254"/>
              <a:gd name="T52" fmla="*/ 555 w 572"/>
              <a:gd name="T53" fmla="*/ 151 h 254"/>
              <a:gd name="T54" fmla="*/ 533 w 572"/>
              <a:gd name="T55" fmla="*/ 167 h 254"/>
              <a:gd name="T56" fmla="*/ 498 w 572"/>
              <a:gd name="T57" fmla="*/ 128 h 254"/>
              <a:gd name="T58" fmla="*/ 442 w 572"/>
              <a:gd name="T59" fmla="*/ 114 h 254"/>
              <a:gd name="T60" fmla="*/ 426 w 572"/>
              <a:gd name="T61" fmla="*/ 118 h 254"/>
              <a:gd name="T62" fmla="*/ 426 w 572"/>
              <a:gd name="T63" fmla="*/ 118 h 254"/>
              <a:gd name="T64" fmla="*/ 405 w 572"/>
              <a:gd name="T65" fmla="*/ 116 h 254"/>
              <a:gd name="T66" fmla="*/ 334 w 572"/>
              <a:gd name="T67" fmla="*/ 98 h 254"/>
              <a:gd name="T68" fmla="*/ 372 w 572"/>
              <a:gd name="T69" fmla="*/ 110 h 254"/>
              <a:gd name="T70" fmla="*/ 418 w 572"/>
              <a:gd name="T71" fmla="*/ 141 h 254"/>
              <a:gd name="T72" fmla="*/ 478 w 572"/>
              <a:gd name="T73" fmla="*/ 197 h 254"/>
              <a:gd name="T74" fmla="*/ 468 w 572"/>
              <a:gd name="T75" fmla="*/ 191 h 254"/>
              <a:gd name="T76" fmla="*/ 428 w 572"/>
              <a:gd name="T77" fmla="*/ 206 h 254"/>
              <a:gd name="T78" fmla="*/ 466 w 572"/>
              <a:gd name="T79" fmla="*/ 213 h 254"/>
              <a:gd name="T80" fmla="*/ 420 w 572"/>
              <a:gd name="T81" fmla="*/ 168 h 254"/>
              <a:gd name="T82" fmla="*/ 304 w 572"/>
              <a:gd name="T83" fmla="*/ 100 h 254"/>
              <a:gd name="T84" fmla="*/ 299 w 572"/>
              <a:gd name="T85" fmla="*/ 109 h 254"/>
              <a:gd name="T86" fmla="*/ 424 w 572"/>
              <a:gd name="T87" fmla="*/ 187 h 254"/>
              <a:gd name="T88" fmla="*/ 298 w 572"/>
              <a:gd name="T89" fmla="*/ 112 h 254"/>
              <a:gd name="T90" fmla="*/ 232 w 572"/>
              <a:gd name="T91" fmla="*/ 91 h 254"/>
              <a:gd name="T92" fmla="*/ 230 w 572"/>
              <a:gd name="T93" fmla="*/ 95 h 254"/>
              <a:gd name="T94" fmla="*/ 258 w 572"/>
              <a:gd name="T95" fmla="*/ 159 h 254"/>
              <a:gd name="T96" fmla="*/ 295 w 572"/>
              <a:gd name="T97" fmla="*/ 158 h 254"/>
              <a:gd name="T98" fmla="*/ 185 w 572"/>
              <a:gd name="T99" fmla="*/ 82 h 254"/>
              <a:gd name="T100" fmla="*/ 188 w 572"/>
              <a:gd name="T101" fmla="*/ 92 h 254"/>
              <a:gd name="T102" fmla="*/ 234 w 572"/>
              <a:gd name="T103" fmla="*/ 147 h 254"/>
              <a:gd name="T104" fmla="*/ 122 w 572"/>
              <a:gd name="T105" fmla="*/ 66 h 254"/>
              <a:gd name="T106" fmla="*/ 118 w 572"/>
              <a:gd name="T107" fmla="*/ 69 h 254"/>
              <a:gd name="T108" fmla="*/ 62 w 572"/>
              <a:gd name="T109" fmla="*/ 42 h 254"/>
              <a:gd name="T110" fmla="*/ 41 w 572"/>
              <a:gd name="T111" fmla="*/ 41 h 254"/>
              <a:gd name="T112" fmla="*/ 96 w 572"/>
              <a:gd name="T113" fmla="*/ 93 h 254"/>
              <a:gd name="T114" fmla="*/ 58 w 572"/>
              <a:gd name="T115" fmla="*/ 179 h 254"/>
              <a:gd name="T116" fmla="*/ 79 w 572"/>
              <a:gd name="T117" fmla="*/ 188 h 254"/>
              <a:gd name="T118" fmla="*/ 70 w 572"/>
              <a:gd name="T119" fmla="*/ 201 h 254"/>
              <a:gd name="T120" fmla="*/ 51 w 572"/>
              <a:gd name="T121" fmla="*/ 207 h 254"/>
              <a:gd name="T122" fmla="*/ 63 w 572"/>
              <a:gd name="T123" fmla="*/ 205 h 254"/>
              <a:gd name="T124" fmla="*/ 32 w 572"/>
              <a:gd name="T125" fmla="*/ 2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19" name="Freeform 5"/>
          <p:cNvSpPr>
            <a:spLocks noEditPoints="1"/>
          </p:cNvSpPr>
          <p:nvPr/>
        </p:nvSpPr>
        <p:spPr bwMode="auto">
          <a:xfrm rot="16200000">
            <a:off x="2423200" y="1928712"/>
            <a:ext cx="2194156" cy="1356798"/>
          </a:xfrm>
          <a:custGeom>
            <a:avLst/>
            <a:gdLst>
              <a:gd name="T0" fmla="*/ 422 w 572"/>
              <a:gd name="T1" fmla="*/ 251 h 254"/>
              <a:gd name="T2" fmla="*/ 415 w 572"/>
              <a:gd name="T3" fmla="*/ 17 h 254"/>
              <a:gd name="T4" fmla="*/ 381 w 572"/>
              <a:gd name="T5" fmla="*/ 92 h 254"/>
              <a:gd name="T6" fmla="*/ 31 w 572"/>
              <a:gd name="T7" fmla="*/ 34 h 254"/>
              <a:gd name="T8" fmla="*/ 43 w 572"/>
              <a:gd name="T9" fmla="*/ 224 h 254"/>
              <a:gd name="T10" fmla="*/ 203 w 572"/>
              <a:gd name="T11" fmla="*/ 174 h 254"/>
              <a:gd name="T12" fmla="*/ 52 w 572"/>
              <a:gd name="T13" fmla="*/ 141 h 254"/>
              <a:gd name="T14" fmla="*/ 57 w 572"/>
              <a:gd name="T15" fmla="*/ 132 h 254"/>
              <a:gd name="T16" fmla="*/ 127 w 572"/>
              <a:gd name="T17" fmla="*/ 173 h 254"/>
              <a:gd name="T18" fmla="*/ 103 w 572"/>
              <a:gd name="T19" fmla="*/ 187 h 254"/>
              <a:gd name="T20" fmla="*/ 59 w 572"/>
              <a:gd name="T21" fmla="*/ 77 h 254"/>
              <a:gd name="T22" fmla="*/ 94 w 572"/>
              <a:gd name="T23" fmla="*/ 79 h 254"/>
              <a:gd name="T24" fmla="*/ 191 w 572"/>
              <a:gd name="T25" fmla="*/ 155 h 254"/>
              <a:gd name="T26" fmla="*/ 228 w 572"/>
              <a:gd name="T27" fmla="*/ 167 h 254"/>
              <a:gd name="T28" fmla="*/ 248 w 572"/>
              <a:gd name="T29" fmla="*/ 166 h 254"/>
              <a:gd name="T30" fmla="*/ 298 w 572"/>
              <a:gd name="T31" fmla="*/ 127 h 254"/>
              <a:gd name="T32" fmla="*/ 334 w 572"/>
              <a:gd name="T33" fmla="*/ 165 h 254"/>
              <a:gd name="T34" fmla="*/ 421 w 572"/>
              <a:gd name="T35" fmla="*/ 245 h 254"/>
              <a:gd name="T36" fmla="*/ 439 w 572"/>
              <a:gd name="T37" fmla="*/ 234 h 254"/>
              <a:gd name="T38" fmla="*/ 492 w 572"/>
              <a:gd name="T39" fmla="*/ 190 h 254"/>
              <a:gd name="T40" fmla="*/ 514 w 572"/>
              <a:gd name="T41" fmla="*/ 181 h 254"/>
              <a:gd name="T42" fmla="*/ 558 w 572"/>
              <a:gd name="T43" fmla="*/ 148 h 254"/>
              <a:gd name="T44" fmla="*/ 501 w 572"/>
              <a:gd name="T45" fmla="*/ 84 h 254"/>
              <a:gd name="T46" fmla="*/ 427 w 572"/>
              <a:gd name="T47" fmla="*/ 28 h 254"/>
              <a:gd name="T48" fmla="*/ 449 w 572"/>
              <a:gd name="T49" fmla="*/ 54 h 254"/>
              <a:gd name="T50" fmla="*/ 421 w 572"/>
              <a:gd name="T51" fmla="*/ 90 h 254"/>
              <a:gd name="T52" fmla="*/ 555 w 572"/>
              <a:gd name="T53" fmla="*/ 151 h 254"/>
              <a:gd name="T54" fmla="*/ 533 w 572"/>
              <a:gd name="T55" fmla="*/ 167 h 254"/>
              <a:gd name="T56" fmla="*/ 498 w 572"/>
              <a:gd name="T57" fmla="*/ 128 h 254"/>
              <a:gd name="T58" fmla="*/ 442 w 572"/>
              <a:gd name="T59" fmla="*/ 114 h 254"/>
              <a:gd name="T60" fmla="*/ 426 w 572"/>
              <a:gd name="T61" fmla="*/ 118 h 254"/>
              <a:gd name="T62" fmla="*/ 426 w 572"/>
              <a:gd name="T63" fmla="*/ 118 h 254"/>
              <a:gd name="T64" fmla="*/ 405 w 572"/>
              <a:gd name="T65" fmla="*/ 116 h 254"/>
              <a:gd name="T66" fmla="*/ 334 w 572"/>
              <a:gd name="T67" fmla="*/ 98 h 254"/>
              <a:gd name="T68" fmla="*/ 372 w 572"/>
              <a:gd name="T69" fmla="*/ 110 h 254"/>
              <a:gd name="T70" fmla="*/ 418 w 572"/>
              <a:gd name="T71" fmla="*/ 141 h 254"/>
              <a:gd name="T72" fmla="*/ 478 w 572"/>
              <a:gd name="T73" fmla="*/ 197 h 254"/>
              <a:gd name="T74" fmla="*/ 468 w 572"/>
              <a:gd name="T75" fmla="*/ 191 h 254"/>
              <a:gd name="T76" fmla="*/ 428 w 572"/>
              <a:gd name="T77" fmla="*/ 206 h 254"/>
              <a:gd name="T78" fmla="*/ 466 w 572"/>
              <a:gd name="T79" fmla="*/ 213 h 254"/>
              <a:gd name="T80" fmla="*/ 420 w 572"/>
              <a:gd name="T81" fmla="*/ 168 h 254"/>
              <a:gd name="T82" fmla="*/ 304 w 572"/>
              <a:gd name="T83" fmla="*/ 100 h 254"/>
              <a:gd name="T84" fmla="*/ 299 w 572"/>
              <a:gd name="T85" fmla="*/ 109 h 254"/>
              <a:gd name="T86" fmla="*/ 424 w 572"/>
              <a:gd name="T87" fmla="*/ 187 h 254"/>
              <a:gd name="T88" fmla="*/ 298 w 572"/>
              <a:gd name="T89" fmla="*/ 112 h 254"/>
              <a:gd name="T90" fmla="*/ 232 w 572"/>
              <a:gd name="T91" fmla="*/ 91 h 254"/>
              <a:gd name="T92" fmla="*/ 230 w 572"/>
              <a:gd name="T93" fmla="*/ 95 h 254"/>
              <a:gd name="T94" fmla="*/ 258 w 572"/>
              <a:gd name="T95" fmla="*/ 159 h 254"/>
              <a:gd name="T96" fmla="*/ 295 w 572"/>
              <a:gd name="T97" fmla="*/ 158 h 254"/>
              <a:gd name="T98" fmla="*/ 185 w 572"/>
              <a:gd name="T99" fmla="*/ 82 h 254"/>
              <a:gd name="T100" fmla="*/ 188 w 572"/>
              <a:gd name="T101" fmla="*/ 92 h 254"/>
              <a:gd name="T102" fmla="*/ 234 w 572"/>
              <a:gd name="T103" fmla="*/ 147 h 254"/>
              <a:gd name="T104" fmla="*/ 122 w 572"/>
              <a:gd name="T105" fmla="*/ 66 h 254"/>
              <a:gd name="T106" fmla="*/ 118 w 572"/>
              <a:gd name="T107" fmla="*/ 69 h 254"/>
              <a:gd name="T108" fmla="*/ 62 w 572"/>
              <a:gd name="T109" fmla="*/ 42 h 254"/>
              <a:gd name="T110" fmla="*/ 41 w 572"/>
              <a:gd name="T111" fmla="*/ 41 h 254"/>
              <a:gd name="T112" fmla="*/ 96 w 572"/>
              <a:gd name="T113" fmla="*/ 93 h 254"/>
              <a:gd name="T114" fmla="*/ 58 w 572"/>
              <a:gd name="T115" fmla="*/ 179 h 254"/>
              <a:gd name="T116" fmla="*/ 79 w 572"/>
              <a:gd name="T117" fmla="*/ 188 h 254"/>
              <a:gd name="T118" fmla="*/ 70 w 572"/>
              <a:gd name="T119" fmla="*/ 201 h 254"/>
              <a:gd name="T120" fmla="*/ 51 w 572"/>
              <a:gd name="T121" fmla="*/ 207 h 254"/>
              <a:gd name="T122" fmla="*/ 63 w 572"/>
              <a:gd name="T123" fmla="*/ 205 h 254"/>
              <a:gd name="T124" fmla="*/ 32 w 572"/>
              <a:gd name="T125" fmla="*/ 2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20" name="Freeform 5"/>
          <p:cNvSpPr>
            <a:spLocks noEditPoints="1"/>
          </p:cNvSpPr>
          <p:nvPr/>
        </p:nvSpPr>
        <p:spPr bwMode="auto">
          <a:xfrm rot="16200000">
            <a:off x="4494505" y="1928711"/>
            <a:ext cx="2194156" cy="1356798"/>
          </a:xfrm>
          <a:custGeom>
            <a:avLst/>
            <a:gdLst>
              <a:gd name="T0" fmla="*/ 422 w 572"/>
              <a:gd name="T1" fmla="*/ 251 h 254"/>
              <a:gd name="T2" fmla="*/ 415 w 572"/>
              <a:gd name="T3" fmla="*/ 17 h 254"/>
              <a:gd name="T4" fmla="*/ 381 w 572"/>
              <a:gd name="T5" fmla="*/ 92 h 254"/>
              <a:gd name="T6" fmla="*/ 31 w 572"/>
              <a:gd name="T7" fmla="*/ 34 h 254"/>
              <a:gd name="T8" fmla="*/ 43 w 572"/>
              <a:gd name="T9" fmla="*/ 224 h 254"/>
              <a:gd name="T10" fmla="*/ 203 w 572"/>
              <a:gd name="T11" fmla="*/ 174 h 254"/>
              <a:gd name="T12" fmla="*/ 52 w 572"/>
              <a:gd name="T13" fmla="*/ 141 h 254"/>
              <a:gd name="T14" fmla="*/ 57 w 572"/>
              <a:gd name="T15" fmla="*/ 132 h 254"/>
              <a:gd name="T16" fmla="*/ 127 w 572"/>
              <a:gd name="T17" fmla="*/ 173 h 254"/>
              <a:gd name="T18" fmla="*/ 103 w 572"/>
              <a:gd name="T19" fmla="*/ 187 h 254"/>
              <a:gd name="T20" fmla="*/ 59 w 572"/>
              <a:gd name="T21" fmla="*/ 77 h 254"/>
              <a:gd name="T22" fmla="*/ 94 w 572"/>
              <a:gd name="T23" fmla="*/ 79 h 254"/>
              <a:gd name="T24" fmla="*/ 191 w 572"/>
              <a:gd name="T25" fmla="*/ 155 h 254"/>
              <a:gd name="T26" fmla="*/ 228 w 572"/>
              <a:gd name="T27" fmla="*/ 167 h 254"/>
              <a:gd name="T28" fmla="*/ 248 w 572"/>
              <a:gd name="T29" fmla="*/ 166 h 254"/>
              <a:gd name="T30" fmla="*/ 298 w 572"/>
              <a:gd name="T31" fmla="*/ 127 h 254"/>
              <a:gd name="T32" fmla="*/ 334 w 572"/>
              <a:gd name="T33" fmla="*/ 165 h 254"/>
              <a:gd name="T34" fmla="*/ 421 w 572"/>
              <a:gd name="T35" fmla="*/ 245 h 254"/>
              <a:gd name="T36" fmla="*/ 439 w 572"/>
              <a:gd name="T37" fmla="*/ 234 h 254"/>
              <a:gd name="T38" fmla="*/ 492 w 572"/>
              <a:gd name="T39" fmla="*/ 190 h 254"/>
              <a:gd name="T40" fmla="*/ 514 w 572"/>
              <a:gd name="T41" fmla="*/ 181 h 254"/>
              <a:gd name="T42" fmla="*/ 558 w 572"/>
              <a:gd name="T43" fmla="*/ 148 h 254"/>
              <a:gd name="T44" fmla="*/ 501 w 572"/>
              <a:gd name="T45" fmla="*/ 84 h 254"/>
              <a:gd name="T46" fmla="*/ 427 w 572"/>
              <a:gd name="T47" fmla="*/ 28 h 254"/>
              <a:gd name="T48" fmla="*/ 449 w 572"/>
              <a:gd name="T49" fmla="*/ 54 h 254"/>
              <a:gd name="T50" fmla="*/ 421 w 572"/>
              <a:gd name="T51" fmla="*/ 90 h 254"/>
              <a:gd name="T52" fmla="*/ 555 w 572"/>
              <a:gd name="T53" fmla="*/ 151 h 254"/>
              <a:gd name="T54" fmla="*/ 533 w 572"/>
              <a:gd name="T55" fmla="*/ 167 h 254"/>
              <a:gd name="T56" fmla="*/ 498 w 572"/>
              <a:gd name="T57" fmla="*/ 128 h 254"/>
              <a:gd name="T58" fmla="*/ 442 w 572"/>
              <a:gd name="T59" fmla="*/ 114 h 254"/>
              <a:gd name="T60" fmla="*/ 426 w 572"/>
              <a:gd name="T61" fmla="*/ 118 h 254"/>
              <a:gd name="T62" fmla="*/ 426 w 572"/>
              <a:gd name="T63" fmla="*/ 118 h 254"/>
              <a:gd name="T64" fmla="*/ 405 w 572"/>
              <a:gd name="T65" fmla="*/ 116 h 254"/>
              <a:gd name="T66" fmla="*/ 334 w 572"/>
              <a:gd name="T67" fmla="*/ 98 h 254"/>
              <a:gd name="T68" fmla="*/ 372 w 572"/>
              <a:gd name="T69" fmla="*/ 110 h 254"/>
              <a:gd name="T70" fmla="*/ 418 w 572"/>
              <a:gd name="T71" fmla="*/ 141 h 254"/>
              <a:gd name="T72" fmla="*/ 478 w 572"/>
              <a:gd name="T73" fmla="*/ 197 h 254"/>
              <a:gd name="T74" fmla="*/ 468 w 572"/>
              <a:gd name="T75" fmla="*/ 191 h 254"/>
              <a:gd name="T76" fmla="*/ 428 w 572"/>
              <a:gd name="T77" fmla="*/ 206 h 254"/>
              <a:gd name="T78" fmla="*/ 466 w 572"/>
              <a:gd name="T79" fmla="*/ 213 h 254"/>
              <a:gd name="T80" fmla="*/ 420 w 572"/>
              <a:gd name="T81" fmla="*/ 168 h 254"/>
              <a:gd name="T82" fmla="*/ 304 w 572"/>
              <a:gd name="T83" fmla="*/ 100 h 254"/>
              <a:gd name="T84" fmla="*/ 299 w 572"/>
              <a:gd name="T85" fmla="*/ 109 h 254"/>
              <a:gd name="T86" fmla="*/ 424 w 572"/>
              <a:gd name="T87" fmla="*/ 187 h 254"/>
              <a:gd name="T88" fmla="*/ 298 w 572"/>
              <a:gd name="T89" fmla="*/ 112 h 254"/>
              <a:gd name="T90" fmla="*/ 232 w 572"/>
              <a:gd name="T91" fmla="*/ 91 h 254"/>
              <a:gd name="T92" fmla="*/ 230 w 572"/>
              <a:gd name="T93" fmla="*/ 95 h 254"/>
              <a:gd name="T94" fmla="*/ 258 w 572"/>
              <a:gd name="T95" fmla="*/ 159 h 254"/>
              <a:gd name="T96" fmla="*/ 295 w 572"/>
              <a:gd name="T97" fmla="*/ 158 h 254"/>
              <a:gd name="T98" fmla="*/ 185 w 572"/>
              <a:gd name="T99" fmla="*/ 82 h 254"/>
              <a:gd name="T100" fmla="*/ 188 w 572"/>
              <a:gd name="T101" fmla="*/ 92 h 254"/>
              <a:gd name="T102" fmla="*/ 234 w 572"/>
              <a:gd name="T103" fmla="*/ 147 h 254"/>
              <a:gd name="T104" fmla="*/ 122 w 572"/>
              <a:gd name="T105" fmla="*/ 66 h 254"/>
              <a:gd name="T106" fmla="*/ 118 w 572"/>
              <a:gd name="T107" fmla="*/ 69 h 254"/>
              <a:gd name="T108" fmla="*/ 62 w 572"/>
              <a:gd name="T109" fmla="*/ 42 h 254"/>
              <a:gd name="T110" fmla="*/ 41 w 572"/>
              <a:gd name="T111" fmla="*/ 41 h 254"/>
              <a:gd name="T112" fmla="*/ 96 w 572"/>
              <a:gd name="T113" fmla="*/ 93 h 254"/>
              <a:gd name="T114" fmla="*/ 58 w 572"/>
              <a:gd name="T115" fmla="*/ 179 h 254"/>
              <a:gd name="T116" fmla="*/ 79 w 572"/>
              <a:gd name="T117" fmla="*/ 188 h 254"/>
              <a:gd name="T118" fmla="*/ 70 w 572"/>
              <a:gd name="T119" fmla="*/ 201 h 254"/>
              <a:gd name="T120" fmla="*/ 51 w 572"/>
              <a:gd name="T121" fmla="*/ 207 h 254"/>
              <a:gd name="T122" fmla="*/ 63 w 572"/>
              <a:gd name="T123" fmla="*/ 205 h 254"/>
              <a:gd name="T124" fmla="*/ 32 w 572"/>
              <a:gd name="T125" fmla="*/ 2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21" name="Freeform 5"/>
          <p:cNvSpPr>
            <a:spLocks noEditPoints="1"/>
          </p:cNvSpPr>
          <p:nvPr/>
        </p:nvSpPr>
        <p:spPr bwMode="auto">
          <a:xfrm rot="16200000">
            <a:off x="6565810" y="1928712"/>
            <a:ext cx="2194156" cy="1356798"/>
          </a:xfrm>
          <a:custGeom>
            <a:avLst/>
            <a:gdLst>
              <a:gd name="T0" fmla="*/ 422 w 572"/>
              <a:gd name="T1" fmla="*/ 251 h 254"/>
              <a:gd name="T2" fmla="*/ 415 w 572"/>
              <a:gd name="T3" fmla="*/ 17 h 254"/>
              <a:gd name="T4" fmla="*/ 381 w 572"/>
              <a:gd name="T5" fmla="*/ 92 h 254"/>
              <a:gd name="T6" fmla="*/ 31 w 572"/>
              <a:gd name="T7" fmla="*/ 34 h 254"/>
              <a:gd name="T8" fmla="*/ 43 w 572"/>
              <a:gd name="T9" fmla="*/ 224 h 254"/>
              <a:gd name="T10" fmla="*/ 203 w 572"/>
              <a:gd name="T11" fmla="*/ 174 h 254"/>
              <a:gd name="T12" fmla="*/ 52 w 572"/>
              <a:gd name="T13" fmla="*/ 141 h 254"/>
              <a:gd name="T14" fmla="*/ 57 w 572"/>
              <a:gd name="T15" fmla="*/ 132 h 254"/>
              <a:gd name="T16" fmla="*/ 127 w 572"/>
              <a:gd name="T17" fmla="*/ 173 h 254"/>
              <a:gd name="T18" fmla="*/ 103 w 572"/>
              <a:gd name="T19" fmla="*/ 187 h 254"/>
              <a:gd name="T20" fmla="*/ 59 w 572"/>
              <a:gd name="T21" fmla="*/ 77 h 254"/>
              <a:gd name="T22" fmla="*/ 94 w 572"/>
              <a:gd name="T23" fmla="*/ 79 h 254"/>
              <a:gd name="T24" fmla="*/ 191 w 572"/>
              <a:gd name="T25" fmla="*/ 155 h 254"/>
              <a:gd name="T26" fmla="*/ 228 w 572"/>
              <a:gd name="T27" fmla="*/ 167 h 254"/>
              <a:gd name="T28" fmla="*/ 248 w 572"/>
              <a:gd name="T29" fmla="*/ 166 h 254"/>
              <a:gd name="T30" fmla="*/ 298 w 572"/>
              <a:gd name="T31" fmla="*/ 127 h 254"/>
              <a:gd name="T32" fmla="*/ 334 w 572"/>
              <a:gd name="T33" fmla="*/ 165 h 254"/>
              <a:gd name="T34" fmla="*/ 421 w 572"/>
              <a:gd name="T35" fmla="*/ 245 h 254"/>
              <a:gd name="T36" fmla="*/ 439 w 572"/>
              <a:gd name="T37" fmla="*/ 234 h 254"/>
              <a:gd name="T38" fmla="*/ 492 w 572"/>
              <a:gd name="T39" fmla="*/ 190 h 254"/>
              <a:gd name="T40" fmla="*/ 514 w 572"/>
              <a:gd name="T41" fmla="*/ 181 h 254"/>
              <a:gd name="T42" fmla="*/ 558 w 572"/>
              <a:gd name="T43" fmla="*/ 148 h 254"/>
              <a:gd name="T44" fmla="*/ 501 w 572"/>
              <a:gd name="T45" fmla="*/ 84 h 254"/>
              <a:gd name="T46" fmla="*/ 427 w 572"/>
              <a:gd name="T47" fmla="*/ 28 h 254"/>
              <a:gd name="T48" fmla="*/ 449 w 572"/>
              <a:gd name="T49" fmla="*/ 54 h 254"/>
              <a:gd name="T50" fmla="*/ 421 w 572"/>
              <a:gd name="T51" fmla="*/ 90 h 254"/>
              <a:gd name="T52" fmla="*/ 555 w 572"/>
              <a:gd name="T53" fmla="*/ 151 h 254"/>
              <a:gd name="T54" fmla="*/ 533 w 572"/>
              <a:gd name="T55" fmla="*/ 167 h 254"/>
              <a:gd name="T56" fmla="*/ 498 w 572"/>
              <a:gd name="T57" fmla="*/ 128 h 254"/>
              <a:gd name="T58" fmla="*/ 442 w 572"/>
              <a:gd name="T59" fmla="*/ 114 h 254"/>
              <a:gd name="T60" fmla="*/ 426 w 572"/>
              <a:gd name="T61" fmla="*/ 118 h 254"/>
              <a:gd name="T62" fmla="*/ 426 w 572"/>
              <a:gd name="T63" fmla="*/ 118 h 254"/>
              <a:gd name="T64" fmla="*/ 405 w 572"/>
              <a:gd name="T65" fmla="*/ 116 h 254"/>
              <a:gd name="T66" fmla="*/ 334 w 572"/>
              <a:gd name="T67" fmla="*/ 98 h 254"/>
              <a:gd name="T68" fmla="*/ 372 w 572"/>
              <a:gd name="T69" fmla="*/ 110 h 254"/>
              <a:gd name="T70" fmla="*/ 418 w 572"/>
              <a:gd name="T71" fmla="*/ 141 h 254"/>
              <a:gd name="T72" fmla="*/ 478 w 572"/>
              <a:gd name="T73" fmla="*/ 197 h 254"/>
              <a:gd name="T74" fmla="*/ 468 w 572"/>
              <a:gd name="T75" fmla="*/ 191 h 254"/>
              <a:gd name="T76" fmla="*/ 428 w 572"/>
              <a:gd name="T77" fmla="*/ 206 h 254"/>
              <a:gd name="T78" fmla="*/ 466 w 572"/>
              <a:gd name="T79" fmla="*/ 213 h 254"/>
              <a:gd name="T80" fmla="*/ 420 w 572"/>
              <a:gd name="T81" fmla="*/ 168 h 254"/>
              <a:gd name="T82" fmla="*/ 304 w 572"/>
              <a:gd name="T83" fmla="*/ 100 h 254"/>
              <a:gd name="T84" fmla="*/ 299 w 572"/>
              <a:gd name="T85" fmla="*/ 109 h 254"/>
              <a:gd name="T86" fmla="*/ 424 w 572"/>
              <a:gd name="T87" fmla="*/ 187 h 254"/>
              <a:gd name="T88" fmla="*/ 298 w 572"/>
              <a:gd name="T89" fmla="*/ 112 h 254"/>
              <a:gd name="T90" fmla="*/ 232 w 572"/>
              <a:gd name="T91" fmla="*/ 91 h 254"/>
              <a:gd name="T92" fmla="*/ 230 w 572"/>
              <a:gd name="T93" fmla="*/ 95 h 254"/>
              <a:gd name="T94" fmla="*/ 258 w 572"/>
              <a:gd name="T95" fmla="*/ 159 h 254"/>
              <a:gd name="T96" fmla="*/ 295 w 572"/>
              <a:gd name="T97" fmla="*/ 158 h 254"/>
              <a:gd name="T98" fmla="*/ 185 w 572"/>
              <a:gd name="T99" fmla="*/ 82 h 254"/>
              <a:gd name="T100" fmla="*/ 188 w 572"/>
              <a:gd name="T101" fmla="*/ 92 h 254"/>
              <a:gd name="T102" fmla="*/ 234 w 572"/>
              <a:gd name="T103" fmla="*/ 147 h 254"/>
              <a:gd name="T104" fmla="*/ 122 w 572"/>
              <a:gd name="T105" fmla="*/ 66 h 254"/>
              <a:gd name="T106" fmla="*/ 118 w 572"/>
              <a:gd name="T107" fmla="*/ 69 h 254"/>
              <a:gd name="T108" fmla="*/ 62 w 572"/>
              <a:gd name="T109" fmla="*/ 42 h 254"/>
              <a:gd name="T110" fmla="*/ 41 w 572"/>
              <a:gd name="T111" fmla="*/ 41 h 254"/>
              <a:gd name="T112" fmla="*/ 96 w 572"/>
              <a:gd name="T113" fmla="*/ 93 h 254"/>
              <a:gd name="T114" fmla="*/ 58 w 572"/>
              <a:gd name="T115" fmla="*/ 179 h 254"/>
              <a:gd name="T116" fmla="*/ 79 w 572"/>
              <a:gd name="T117" fmla="*/ 188 h 254"/>
              <a:gd name="T118" fmla="*/ 70 w 572"/>
              <a:gd name="T119" fmla="*/ 201 h 254"/>
              <a:gd name="T120" fmla="*/ 51 w 572"/>
              <a:gd name="T121" fmla="*/ 207 h 254"/>
              <a:gd name="T122" fmla="*/ 63 w 572"/>
              <a:gd name="T123" fmla="*/ 205 h 254"/>
              <a:gd name="T124" fmla="*/ 32 w 572"/>
              <a:gd name="T125" fmla="*/ 2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zh-CN" altLang="en-US">
              <a:solidFill>
                <a:schemeClr val="tx1">
                  <a:lumMod val="65000"/>
                  <a:lumOff val="35000"/>
                </a:schemeClr>
              </a:solidFill>
            </a:endParaRPr>
          </a:p>
        </p:txBody>
      </p:sp>
      <p:sp>
        <p:nvSpPr>
          <p:cNvPr id="22" name="文本框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85241" y="3953891"/>
            <a:ext cx="1395254" cy="284693"/>
          </a:xfrm>
          <a:prstGeom prst="rect">
            <a:avLst/>
          </a:prstGeom>
          <a:noFill/>
          <a:effectLst/>
        </p:spPr>
        <p:txBody>
          <a:bodyPr wrap="none" lIns="68580" tIns="34290" rIns="68580" bIns="34290"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错误处理未完善</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2817190" y="3953891"/>
            <a:ext cx="1395254" cy="284693"/>
          </a:xfrm>
          <a:prstGeom prst="rect">
            <a:avLst/>
          </a:prstGeom>
          <a:noFill/>
          <a:effectLst/>
        </p:spPr>
        <p:txBody>
          <a:bodyPr wrap="none" lIns="68580" tIns="34290" rIns="68580" bIns="34290"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创建验证用账号</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4789697" y="3953891"/>
            <a:ext cx="1395254" cy="284693"/>
          </a:xfrm>
          <a:prstGeom prst="rect">
            <a:avLst/>
          </a:prstGeom>
          <a:noFill/>
          <a:effectLst/>
        </p:spPr>
        <p:txBody>
          <a:bodyPr wrap="none" lIns="68580" tIns="34290" rIns="68580" bIns="34290"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未使用配置文件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921646" y="3964377"/>
            <a:ext cx="1512273" cy="284693"/>
          </a:xfrm>
          <a:prstGeom prst="rect">
            <a:avLst/>
          </a:prstGeom>
          <a:noFill/>
          <a:effectLst/>
        </p:spPr>
        <p:txBody>
          <a:bodyPr wrap="none" lIns="68580" tIns="34290" rIns="68580" bIns="34290"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每次</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commit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说明</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199D5495-3782-4151-8895-BB8D05FA81E5}"/>
              </a:ext>
            </a:extLst>
          </p:cNvPr>
          <p:cNvGrpSpPr/>
          <p:nvPr/>
        </p:nvGrpSpPr>
        <p:grpSpPr>
          <a:xfrm>
            <a:off x="99933" y="24201"/>
            <a:ext cx="3607971" cy="1215994"/>
            <a:chOff x="1214003" y="1435328"/>
            <a:chExt cx="5491856" cy="2153468"/>
          </a:xfrm>
        </p:grpSpPr>
        <p:pic>
          <p:nvPicPr>
            <p:cNvPr id="12" name="Picture 2" descr="C:\Users\Administrator\Desktop\图片3副本.png">
              <a:extLst>
                <a:ext uri="{FF2B5EF4-FFF2-40B4-BE49-F238E27FC236}">
                  <a16:creationId xmlns:a16="http://schemas.microsoft.com/office/drawing/2014/main" id="{FBEA416D-6A02-4A25-A073-9DC43C7DA7D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3" name="文本框 12">
              <a:extLst>
                <a:ext uri="{FF2B5EF4-FFF2-40B4-BE49-F238E27FC236}">
                  <a16:creationId xmlns:a16="http://schemas.microsoft.com/office/drawing/2014/main" id="{635FFA85-9168-4307-99C5-C28B1D796982}"/>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目前缺陷</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3154315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1250"/>
                            </p:stCondLst>
                            <p:childTnLst>
                              <p:par>
                                <p:cTn id="18" presetID="2" presetClass="entr" presetSubtype="4" decel="3600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750" fill="hold"/>
                                        <p:tgtEl>
                                          <p:spTgt spid="22"/>
                                        </p:tgtEl>
                                        <p:attrNameLst>
                                          <p:attrName>ppt_x</p:attrName>
                                        </p:attrNameLst>
                                      </p:cBhvr>
                                      <p:tavLst>
                                        <p:tav tm="0">
                                          <p:val>
                                            <p:strVal val="#ppt_x"/>
                                          </p:val>
                                        </p:tav>
                                        <p:tav tm="100000">
                                          <p:val>
                                            <p:strVal val="#ppt_x"/>
                                          </p:val>
                                        </p:tav>
                                      </p:tavLst>
                                    </p:anim>
                                    <p:anim calcmode="lin" valueType="num">
                                      <p:cBhvr additive="base">
                                        <p:cTn id="21" dur="75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decel="36000" fill="hold" grpId="0" nodeType="withEffect">
                                  <p:stCondLst>
                                    <p:cond delay="25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750" fill="hold"/>
                                        <p:tgtEl>
                                          <p:spTgt spid="23"/>
                                        </p:tgtEl>
                                        <p:attrNameLst>
                                          <p:attrName>ppt_x</p:attrName>
                                        </p:attrNameLst>
                                      </p:cBhvr>
                                      <p:tavLst>
                                        <p:tav tm="0">
                                          <p:val>
                                            <p:strVal val="#ppt_x"/>
                                          </p:val>
                                        </p:tav>
                                        <p:tav tm="100000">
                                          <p:val>
                                            <p:strVal val="#ppt_x"/>
                                          </p:val>
                                        </p:tav>
                                      </p:tavLst>
                                    </p:anim>
                                    <p:anim calcmode="lin" valueType="num">
                                      <p:cBhvr additive="base">
                                        <p:cTn id="25" dur="75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decel="36000" fill="hold" grpId="0" nodeType="withEffect">
                                  <p:stCondLst>
                                    <p:cond delay="50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750" fill="hold"/>
                                        <p:tgtEl>
                                          <p:spTgt spid="24"/>
                                        </p:tgtEl>
                                        <p:attrNameLst>
                                          <p:attrName>ppt_x</p:attrName>
                                        </p:attrNameLst>
                                      </p:cBhvr>
                                      <p:tavLst>
                                        <p:tav tm="0">
                                          <p:val>
                                            <p:strVal val="#ppt_x"/>
                                          </p:val>
                                        </p:tav>
                                        <p:tav tm="100000">
                                          <p:val>
                                            <p:strVal val="#ppt_x"/>
                                          </p:val>
                                        </p:tav>
                                      </p:tavLst>
                                    </p:anim>
                                    <p:anim calcmode="lin" valueType="num">
                                      <p:cBhvr additive="base">
                                        <p:cTn id="29" dur="75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4" decel="36000" fill="hold" grpId="0" nodeType="withEffect">
                                  <p:stCondLst>
                                    <p:cond delay="75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750" fill="hold"/>
                                        <p:tgtEl>
                                          <p:spTgt spid="25"/>
                                        </p:tgtEl>
                                        <p:attrNameLst>
                                          <p:attrName>ppt_x</p:attrName>
                                        </p:attrNameLst>
                                      </p:cBhvr>
                                      <p:tavLst>
                                        <p:tav tm="0">
                                          <p:val>
                                            <p:strVal val="#ppt_x"/>
                                          </p:val>
                                        </p:tav>
                                        <p:tav tm="100000">
                                          <p:val>
                                            <p:strVal val="#ppt_x"/>
                                          </p:val>
                                        </p:tav>
                                      </p:tavLst>
                                    </p:anim>
                                    <p:anim calcmode="lin" valueType="num">
                                      <p:cBhvr additive="base">
                                        <p:cTn id="33"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图片3副本.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10874">
            <a:off x="2845927" y="300650"/>
            <a:ext cx="2959780" cy="1221636"/>
          </a:xfrm>
          <a:prstGeom prst="rect">
            <a:avLst/>
          </a:prstGeom>
          <a:noFill/>
        </p:spPr>
      </p:pic>
      <p:pic>
        <p:nvPicPr>
          <p:cNvPr id="5" name="图片 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rot="1818226" flipH="1">
            <a:off x="212820" y="2431452"/>
            <a:ext cx="2326734" cy="2476399"/>
          </a:xfrm>
          <a:prstGeom prst="rect">
            <a:avLst/>
          </a:prstGeom>
        </p:spPr>
      </p:pic>
      <p:sp>
        <p:nvSpPr>
          <p:cNvPr id="6" name="文本框 5"/>
          <p:cNvSpPr txBox="1"/>
          <p:nvPr/>
        </p:nvSpPr>
        <p:spPr>
          <a:xfrm>
            <a:off x="3533729" y="526747"/>
            <a:ext cx="1584176" cy="769441"/>
          </a:xfrm>
          <a:prstGeom prst="rect">
            <a:avLst/>
          </a:prstGeom>
          <a:noFill/>
        </p:spPr>
        <p:txBody>
          <a:bodyPr wrap="square" rtlCol="0">
            <a:spAutoFit/>
          </a:bodyPr>
          <a:lstStyle/>
          <a:p>
            <a:pPr algn="dist"/>
            <a:r>
              <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sp>
        <p:nvSpPr>
          <p:cNvPr id="8" name="Freeform 5"/>
          <p:cNvSpPr>
            <a:spLocks noEditPoints="1"/>
          </p:cNvSpPr>
          <p:nvPr/>
        </p:nvSpPr>
        <p:spPr bwMode="auto">
          <a:xfrm>
            <a:off x="4889104" y="3148460"/>
            <a:ext cx="469040" cy="693678"/>
          </a:xfrm>
          <a:custGeom>
            <a:avLst/>
            <a:gdLst>
              <a:gd name="T0" fmla="*/ 6 w 86"/>
              <a:gd name="T1" fmla="*/ 113 h 154"/>
              <a:gd name="T2" fmla="*/ 44 w 86"/>
              <a:gd name="T3" fmla="*/ 113 h 154"/>
              <a:gd name="T4" fmla="*/ 25 w 86"/>
              <a:gd name="T5" fmla="*/ 91 h 154"/>
              <a:gd name="T6" fmla="*/ 14 w 86"/>
              <a:gd name="T7" fmla="*/ 62 h 154"/>
              <a:gd name="T8" fmla="*/ 41 w 86"/>
              <a:gd name="T9" fmla="*/ 49 h 154"/>
              <a:gd name="T10" fmla="*/ 22 w 86"/>
              <a:gd name="T11" fmla="*/ 40 h 154"/>
              <a:gd name="T12" fmla="*/ 11 w 86"/>
              <a:gd name="T13" fmla="*/ 8 h 154"/>
              <a:gd name="T14" fmla="*/ 54 w 86"/>
              <a:gd name="T15" fmla="*/ 10 h 154"/>
              <a:gd name="T16" fmla="*/ 65 w 86"/>
              <a:gd name="T17" fmla="*/ 61 h 154"/>
              <a:gd name="T18" fmla="*/ 60 w 86"/>
              <a:gd name="T19" fmla="*/ 68 h 154"/>
              <a:gd name="T20" fmla="*/ 70 w 86"/>
              <a:gd name="T21" fmla="*/ 75 h 154"/>
              <a:gd name="T22" fmla="*/ 84 w 86"/>
              <a:gd name="T23" fmla="*/ 113 h 154"/>
              <a:gd name="T24" fmla="*/ 31 w 86"/>
              <a:gd name="T25" fmla="*/ 154 h 154"/>
              <a:gd name="T26" fmla="*/ 14 w 86"/>
              <a:gd name="T27" fmla="*/ 152 h 154"/>
              <a:gd name="T28" fmla="*/ 2 w 86"/>
              <a:gd name="T29" fmla="*/ 133 h 154"/>
              <a:gd name="T30" fmla="*/ 6 w 86"/>
              <a:gd name="T31" fmla="*/ 113 h 154"/>
              <a:gd name="T32" fmla="*/ 55 w 86"/>
              <a:gd name="T33" fmla="*/ 109 h 154"/>
              <a:gd name="T34" fmla="*/ 9 w 86"/>
              <a:gd name="T35" fmla="*/ 119 h 154"/>
              <a:gd name="T36" fmla="*/ 9 w 86"/>
              <a:gd name="T37" fmla="*/ 131 h 154"/>
              <a:gd name="T38" fmla="*/ 74 w 86"/>
              <a:gd name="T39" fmla="*/ 90 h 154"/>
              <a:gd name="T40" fmla="*/ 54 w 86"/>
              <a:gd name="T41" fmla="*/ 72 h 154"/>
              <a:gd name="T42" fmla="*/ 58 w 86"/>
              <a:gd name="T43" fmla="*/ 60 h 154"/>
              <a:gd name="T44" fmla="*/ 64 w 86"/>
              <a:gd name="T45" fmla="*/ 39 h 154"/>
              <a:gd name="T46" fmla="*/ 16 w 86"/>
              <a:gd name="T47" fmla="*/ 10 h 154"/>
              <a:gd name="T48" fmla="*/ 17 w 86"/>
              <a:gd name="T49" fmla="*/ 26 h 154"/>
              <a:gd name="T50" fmla="*/ 39 w 86"/>
              <a:gd name="T51" fmla="*/ 32 h 154"/>
              <a:gd name="T52" fmla="*/ 46 w 86"/>
              <a:gd name="T53" fmla="*/ 45 h 154"/>
              <a:gd name="T54" fmla="*/ 45 w 86"/>
              <a:gd name="T55" fmla="*/ 43 h 154"/>
              <a:gd name="T56" fmla="*/ 44 w 86"/>
              <a:gd name="T57" fmla="*/ 57 h 154"/>
              <a:gd name="T58" fmla="*/ 18 w 86"/>
              <a:gd name="T59" fmla="*/ 68 h 154"/>
              <a:gd name="T60" fmla="*/ 19 w 86"/>
              <a:gd name="T61" fmla="*/ 75 h 154"/>
              <a:gd name="T62" fmla="*/ 55 w 86"/>
              <a:gd name="T63" fmla="*/ 109 h 154"/>
              <a:gd name="T64" fmla="*/ 41 w 86"/>
              <a:gd name="T65" fmla="*/ 43 h 154"/>
              <a:gd name="T66" fmla="*/ 17 w 86"/>
              <a:gd name="T67" fmla="*/ 31 h 154"/>
              <a:gd name="T68" fmla="*/ 41 w 86"/>
              <a:gd name="T69" fmla="*/ 43 h 154"/>
              <a:gd name="T70" fmla="*/ 49 w 86"/>
              <a:gd name="T71" fmla="*/ 101 h 154"/>
              <a:gd name="T72" fmla="*/ 22 w 86"/>
              <a:gd name="T73" fmla="*/ 82 h 154"/>
              <a:gd name="T74" fmla="*/ 49 w 86"/>
              <a:gd name="T75" fmla="*/ 101 h 154"/>
              <a:gd name="T76" fmla="*/ 11 w 86"/>
              <a:gd name="T77" fmla="*/ 138 h 154"/>
              <a:gd name="T78" fmla="*/ 24 w 86"/>
              <a:gd name="T79" fmla="*/ 152 h 154"/>
              <a:gd name="T80" fmla="*/ 81 w 86"/>
              <a:gd name="T81" fmla="*/ 110 h 154"/>
              <a:gd name="T82" fmla="*/ 11 w 86"/>
              <a:gd name="T83"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54">
                <a:moveTo>
                  <a:pt x="6" y="113"/>
                </a:moveTo>
                <a:cubicBezTo>
                  <a:pt x="15" y="116"/>
                  <a:pt x="34" y="120"/>
                  <a:pt x="44" y="113"/>
                </a:cubicBezTo>
                <a:cubicBezTo>
                  <a:pt x="58" y="105"/>
                  <a:pt x="37" y="91"/>
                  <a:pt x="25" y="91"/>
                </a:cubicBezTo>
                <a:cubicBezTo>
                  <a:pt x="20" y="84"/>
                  <a:pt x="10" y="75"/>
                  <a:pt x="14" y="62"/>
                </a:cubicBezTo>
                <a:cubicBezTo>
                  <a:pt x="23" y="62"/>
                  <a:pt x="41" y="58"/>
                  <a:pt x="41" y="49"/>
                </a:cubicBezTo>
                <a:cubicBezTo>
                  <a:pt x="41" y="42"/>
                  <a:pt x="27" y="42"/>
                  <a:pt x="22" y="40"/>
                </a:cubicBezTo>
                <a:cubicBezTo>
                  <a:pt x="10" y="35"/>
                  <a:pt x="11" y="20"/>
                  <a:pt x="11" y="8"/>
                </a:cubicBezTo>
                <a:cubicBezTo>
                  <a:pt x="20" y="0"/>
                  <a:pt x="45" y="5"/>
                  <a:pt x="54" y="10"/>
                </a:cubicBezTo>
                <a:cubicBezTo>
                  <a:pt x="69" y="17"/>
                  <a:pt x="75" y="45"/>
                  <a:pt x="65" y="61"/>
                </a:cubicBezTo>
                <a:cubicBezTo>
                  <a:pt x="64" y="63"/>
                  <a:pt x="59" y="67"/>
                  <a:pt x="60" y="68"/>
                </a:cubicBezTo>
                <a:cubicBezTo>
                  <a:pt x="60" y="68"/>
                  <a:pt x="68" y="73"/>
                  <a:pt x="70" y="75"/>
                </a:cubicBezTo>
                <a:cubicBezTo>
                  <a:pt x="79" y="83"/>
                  <a:pt x="84" y="98"/>
                  <a:pt x="84" y="113"/>
                </a:cubicBezTo>
                <a:cubicBezTo>
                  <a:pt x="86" y="140"/>
                  <a:pt x="58" y="153"/>
                  <a:pt x="31" y="154"/>
                </a:cubicBezTo>
                <a:cubicBezTo>
                  <a:pt x="26" y="154"/>
                  <a:pt x="18" y="154"/>
                  <a:pt x="14" y="152"/>
                </a:cubicBezTo>
                <a:cubicBezTo>
                  <a:pt x="13" y="151"/>
                  <a:pt x="3" y="136"/>
                  <a:pt x="2" y="133"/>
                </a:cubicBezTo>
                <a:cubicBezTo>
                  <a:pt x="0" y="126"/>
                  <a:pt x="4" y="118"/>
                  <a:pt x="6" y="113"/>
                </a:cubicBezTo>
                <a:close/>
                <a:moveTo>
                  <a:pt x="55" y="109"/>
                </a:moveTo>
                <a:cubicBezTo>
                  <a:pt x="52" y="124"/>
                  <a:pt x="26" y="126"/>
                  <a:pt x="9" y="119"/>
                </a:cubicBezTo>
                <a:cubicBezTo>
                  <a:pt x="10" y="124"/>
                  <a:pt x="8" y="128"/>
                  <a:pt x="9" y="131"/>
                </a:cubicBezTo>
                <a:cubicBezTo>
                  <a:pt x="45" y="144"/>
                  <a:pt x="86" y="129"/>
                  <a:pt x="74" y="90"/>
                </a:cubicBezTo>
                <a:cubicBezTo>
                  <a:pt x="72" y="81"/>
                  <a:pt x="61" y="74"/>
                  <a:pt x="54" y="72"/>
                </a:cubicBezTo>
                <a:cubicBezTo>
                  <a:pt x="42" y="67"/>
                  <a:pt x="53" y="65"/>
                  <a:pt x="58" y="60"/>
                </a:cubicBezTo>
                <a:cubicBezTo>
                  <a:pt x="62" y="56"/>
                  <a:pt x="65" y="47"/>
                  <a:pt x="64" y="39"/>
                </a:cubicBezTo>
                <a:cubicBezTo>
                  <a:pt x="62" y="14"/>
                  <a:pt x="38" y="9"/>
                  <a:pt x="16" y="10"/>
                </a:cubicBezTo>
                <a:cubicBezTo>
                  <a:pt x="15" y="15"/>
                  <a:pt x="16" y="21"/>
                  <a:pt x="17" y="26"/>
                </a:cubicBezTo>
                <a:cubicBezTo>
                  <a:pt x="24" y="26"/>
                  <a:pt x="33" y="27"/>
                  <a:pt x="39" y="32"/>
                </a:cubicBezTo>
                <a:cubicBezTo>
                  <a:pt x="41" y="33"/>
                  <a:pt x="48" y="42"/>
                  <a:pt x="46" y="45"/>
                </a:cubicBezTo>
                <a:cubicBezTo>
                  <a:pt x="46" y="44"/>
                  <a:pt x="45" y="43"/>
                  <a:pt x="45" y="43"/>
                </a:cubicBezTo>
                <a:cubicBezTo>
                  <a:pt x="45" y="48"/>
                  <a:pt x="44" y="52"/>
                  <a:pt x="44" y="57"/>
                </a:cubicBezTo>
                <a:cubicBezTo>
                  <a:pt x="35" y="56"/>
                  <a:pt x="32" y="67"/>
                  <a:pt x="18" y="68"/>
                </a:cubicBezTo>
                <a:cubicBezTo>
                  <a:pt x="19" y="71"/>
                  <a:pt x="19" y="71"/>
                  <a:pt x="19" y="75"/>
                </a:cubicBezTo>
                <a:cubicBezTo>
                  <a:pt x="38" y="77"/>
                  <a:pt x="61" y="85"/>
                  <a:pt x="55" y="109"/>
                </a:cubicBezTo>
                <a:close/>
                <a:moveTo>
                  <a:pt x="41" y="43"/>
                </a:moveTo>
                <a:cubicBezTo>
                  <a:pt x="38" y="34"/>
                  <a:pt x="28" y="30"/>
                  <a:pt x="17" y="31"/>
                </a:cubicBezTo>
                <a:cubicBezTo>
                  <a:pt x="20" y="40"/>
                  <a:pt x="37" y="39"/>
                  <a:pt x="41" y="43"/>
                </a:cubicBezTo>
                <a:close/>
                <a:moveTo>
                  <a:pt x="49" y="101"/>
                </a:moveTo>
                <a:cubicBezTo>
                  <a:pt x="49" y="85"/>
                  <a:pt x="35" y="83"/>
                  <a:pt x="22" y="82"/>
                </a:cubicBezTo>
                <a:cubicBezTo>
                  <a:pt x="25" y="94"/>
                  <a:pt x="46" y="89"/>
                  <a:pt x="49" y="101"/>
                </a:cubicBezTo>
                <a:close/>
                <a:moveTo>
                  <a:pt x="11" y="138"/>
                </a:moveTo>
                <a:cubicBezTo>
                  <a:pt x="13" y="145"/>
                  <a:pt x="16" y="151"/>
                  <a:pt x="24" y="152"/>
                </a:cubicBezTo>
                <a:cubicBezTo>
                  <a:pt x="54" y="154"/>
                  <a:pt x="86" y="139"/>
                  <a:pt x="81" y="110"/>
                </a:cubicBezTo>
                <a:cubicBezTo>
                  <a:pt x="78" y="141"/>
                  <a:pt x="40" y="146"/>
                  <a:pt x="11" y="138"/>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Freeform 6"/>
          <p:cNvSpPr>
            <a:spLocks noEditPoints="1"/>
          </p:cNvSpPr>
          <p:nvPr/>
        </p:nvSpPr>
        <p:spPr bwMode="auto">
          <a:xfrm>
            <a:off x="2418521" y="1807372"/>
            <a:ext cx="356626" cy="561300"/>
          </a:xfrm>
          <a:custGeom>
            <a:avLst/>
            <a:gdLst>
              <a:gd name="T0" fmla="*/ 41 w 78"/>
              <a:gd name="T1" fmla="*/ 64 h 157"/>
              <a:gd name="T2" fmla="*/ 26 w 78"/>
              <a:gd name="T3" fmla="*/ 82 h 157"/>
              <a:gd name="T4" fmla="*/ 7 w 78"/>
              <a:gd name="T5" fmla="*/ 74 h 157"/>
              <a:gd name="T6" fmla="*/ 0 w 78"/>
              <a:gd name="T7" fmla="*/ 55 h 157"/>
              <a:gd name="T8" fmla="*/ 2 w 78"/>
              <a:gd name="T9" fmla="*/ 55 h 157"/>
              <a:gd name="T10" fmla="*/ 34 w 78"/>
              <a:gd name="T11" fmla="*/ 9 h 157"/>
              <a:gd name="T12" fmla="*/ 37 w 78"/>
              <a:gd name="T13" fmla="*/ 3 h 157"/>
              <a:gd name="T14" fmla="*/ 61 w 78"/>
              <a:gd name="T15" fmla="*/ 4 h 157"/>
              <a:gd name="T16" fmla="*/ 70 w 78"/>
              <a:gd name="T17" fmla="*/ 19 h 157"/>
              <a:gd name="T18" fmla="*/ 78 w 78"/>
              <a:gd name="T19" fmla="*/ 152 h 157"/>
              <a:gd name="T20" fmla="*/ 77 w 78"/>
              <a:gd name="T21" fmla="*/ 153 h 157"/>
              <a:gd name="T22" fmla="*/ 52 w 78"/>
              <a:gd name="T23" fmla="*/ 157 h 157"/>
              <a:gd name="T24" fmla="*/ 42 w 78"/>
              <a:gd name="T25" fmla="*/ 148 h 157"/>
              <a:gd name="T26" fmla="*/ 42 w 78"/>
              <a:gd name="T27" fmla="*/ 135 h 157"/>
              <a:gd name="T28" fmla="*/ 41 w 78"/>
              <a:gd name="T29" fmla="*/ 64 h 157"/>
              <a:gd name="T30" fmla="*/ 47 w 78"/>
              <a:gd name="T31" fmla="*/ 143 h 157"/>
              <a:gd name="T32" fmla="*/ 61 w 78"/>
              <a:gd name="T33" fmla="*/ 142 h 157"/>
              <a:gd name="T34" fmla="*/ 55 w 78"/>
              <a:gd name="T35" fmla="*/ 8 h 157"/>
              <a:gd name="T36" fmla="*/ 39 w 78"/>
              <a:gd name="T37" fmla="*/ 8 h 157"/>
              <a:gd name="T38" fmla="*/ 8 w 78"/>
              <a:gd name="T39" fmla="*/ 56 h 157"/>
              <a:gd name="T40" fmla="*/ 21 w 78"/>
              <a:gd name="T41" fmla="*/ 65 h 157"/>
              <a:gd name="T42" fmla="*/ 44 w 78"/>
              <a:gd name="T43" fmla="*/ 35 h 157"/>
              <a:gd name="T44" fmla="*/ 47 w 78"/>
              <a:gd name="T45" fmla="*/ 143 h 157"/>
              <a:gd name="T46" fmla="*/ 63 w 78"/>
              <a:gd name="T47" fmla="*/ 69 h 157"/>
              <a:gd name="T48" fmla="*/ 65 w 78"/>
              <a:gd name="T49" fmla="*/ 109 h 157"/>
              <a:gd name="T50" fmla="*/ 76 w 78"/>
              <a:gd name="T51" fmla="*/ 148 h 157"/>
              <a:gd name="T52" fmla="*/ 68 w 78"/>
              <a:gd name="T53" fmla="*/ 21 h 157"/>
              <a:gd name="T54" fmla="*/ 61 w 78"/>
              <a:gd name="T55" fmla="*/ 14 h 157"/>
              <a:gd name="T56" fmla="*/ 63 w 78"/>
              <a:gd name="T57" fmla="*/ 69 h 157"/>
              <a:gd name="T58" fmla="*/ 23 w 78"/>
              <a:gd name="T59" fmla="*/ 70 h 157"/>
              <a:gd name="T60" fmla="*/ 28 w 78"/>
              <a:gd name="T61" fmla="*/ 77 h 157"/>
              <a:gd name="T62" fmla="*/ 40 w 78"/>
              <a:gd name="T63" fmla="*/ 48 h 157"/>
              <a:gd name="T64" fmla="*/ 23 w 78"/>
              <a:gd name="T65" fmla="*/ 70 h 157"/>
              <a:gd name="T66" fmla="*/ 24 w 78"/>
              <a:gd name="T67" fmla="*/ 78 h 157"/>
              <a:gd name="T68" fmla="*/ 4 w 78"/>
              <a:gd name="T69" fmla="*/ 61 h 157"/>
              <a:gd name="T70" fmla="*/ 24 w 78"/>
              <a:gd name="T71" fmla="*/ 78 h 157"/>
              <a:gd name="T72" fmla="*/ 47 w 78"/>
              <a:gd name="T73" fmla="*/ 149 h 157"/>
              <a:gd name="T74" fmla="*/ 73 w 78"/>
              <a:gd name="T75" fmla="*/ 150 h 157"/>
              <a:gd name="T76" fmla="*/ 47 w 78"/>
              <a:gd name="T77"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57">
                <a:moveTo>
                  <a:pt x="41" y="64"/>
                </a:moveTo>
                <a:cubicBezTo>
                  <a:pt x="35" y="64"/>
                  <a:pt x="32" y="82"/>
                  <a:pt x="26" y="82"/>
                </a:cubicBezTo>
                <a:cubicBezTo>
                  <a:pt x="20" y="83"/>
                  <a:pt x="14" y="74"/>
                  <a:pt x="7" y="74"/>
                </a:cubicBezTo>
                <a:cubicBezTo>
                  <a:pt x="6" y="67"/>
                  <a:pt x="0" y="62"/>
                  <a:pt x="0" y="55"/>
                </a:cubicBezTo>
                <a:cubicBezTo>
                  <a:pt x="0" y="53"/>
                  <a:pt x="2" y="55"/>
                  <a:pt x="2" y="55"/>
                </a:cubicBezTo>
                <a:cubicBezTo>
                  <a:pt x="10" y="40"/>
                  <a:pt x="26" y="24"/>
                  <a:pt x="34" y="9"/>
                </a:cubicBezTo>
                <a:cubicBezTo>
                  <a:pt x="35" y="6"/>
                  <a:pt x="35" y="4"/>
                  <a:pt x="37" y="3"/>
                </a:cubicBezTo>
                <a:cubicBezTo>
                  <a:pt x="41" y="0"/>
                  <a:pt x="58" y="1"/>
                  <a:pt x="61" y="4"/>
                </a:cubicBezTo>
                <a:cubicBezTo>
                  <a:pt x="64" y="7"/>
                  <a:pt x="65" y="17"/>
                  <a:pt x="70" y="19"/>
                </a:cubicBezTo>
                <a:cubicBezTo>
                  <a:pt x="74" y="63"/>
                  <a:pt x="75" y="105"/>
                  <a:pt x="78" y="152"/>
                </a:cubicBezTo>
                <a:cubicBezTo>
                  <a:pt x="77" y="151"/>
                  <a:pt x="77" y="153"/>
                  <a:pt x="77" y="153"/>
                </a:cubicBezTo>
                <a:cubicBezTo>
                  <a:pt x="75" y="154"/>
                  <a:pt x="53" y="157"/>
                  <a:pt x="52" y="157"/>
                </a:cubicBezTo>
                <a:cubicBezTo>
                  <a:pt x="51" y="157"/>
                  <a:pt x="42" y="149"/>
                  <a:pt x="42" y="148"/>
                </a:cubicBezTo>
                <a:cubicBezTo>
                  <a:pt x="41" y="145"/>
                  <a:pt x="42" y="139"/>
                  <a:pt x="42" y="135"/>
                </a:cubicBezTo>
                <a:cubicBezTo>
                  <a:pt x="41" y="113"/>
                  <a:pt x="42" y="86"/>
                  <a:pt x="41" y="64"/>
                </a:cubicBezTo>
                <a:close/>
                <a:moveTo>
                  <a:pt x="47" y="143"/>
                </a:moveTo>
                <a:cubicBezTo>
                  <a:pt x="52" y="142"/>
                  <a:pt x="55" y="142"/>
                  <a:pt x="61" y="142"/>
                </a:cubicBezTo>
                <a:cubicBezTo>
                  <a:pt x="60" y="103"/>
                  <a:pt x="58" y="52"/>
                  <a:pt x="55" y="8"/>
                </a:cubicBezTo>
                <a:cubicBezTo>
                  <a:pt x="49" y="7"/>
                  <a:pt x="45" y="9"/>
                  <a:pt x="39" y="8"/>
                </a:cubicBezTo>
                <a:cubicBezTo>
                  <a:pt x="30" y="25"/>
                  <a:pt x="19" y="41"/>
                  <a:pt x="8" y="56"/>
                </a:cubicBezTo>
                <a:cubicBezTo>
                  <a:pt x="13" y="59"/>
                  <a:pt x="18" y="61"/>
                  <a:pt x="21" y="65"/>
                </a:cubicBezTo>
                <a:cubicBezTo>
                  <a:pt x="32" y="58"/>
                  <a:pt x="34" y="43"/>
                  <a:pt x="44" y="35"/>
                </a:cubicBezTo>
                <a:cubicBezTo>
                  <a:pt x="47" y="70"/>
                  <a:pt x="44" y="102"/>
                  <a:pt x="47" y="143"/>
                </a:cubicBezTo>
                <a:close/>
                <a:moveTo>
                  <a:pt x="63" y="69"/>
                </a:moveTo>
                <a:cubicBezTo>
                  <a:pt x="63" y="82"/>
                  <a:pt x="65" y="96"/>
                  <a:pt x="65" y="109"/>
                </a:cubicBezTo>
                <a:cubicBezTo>
                  <a:pt x="66" y="126"/>
                  <a:pt x="63" y="144"/>
                  <a:pt x="76" y="148"/>
                </a:cubicBezTo>
                <a:cubicBezTo>
                  <a:pt x="74" y="108"/>
                  <a:pt x="70" y="60"/>
                  <a:pt x="68" y="21"/>
                </a:cubicBezTo>
                <a:cubicBezTo>
                  <a:pt x="65" y="19"/>
                  <a:pt x="64" y="16"/>
                  <a:pt x="61" y="14"/>
                </a:cubicBezTo>
                <a:cubicBezTo>
                  <a:pt x="64" y="31"/>
                  <a:pt x="62" y="49"/>
                  <a:pt x="63" y="69"/>
                </a:cubicBezTo>
                <a:close/>
                <a:moveTo>
                  <a:pt x="23" y="70"/>
                </a:moveTo>
                <a:cubicBezTo>
                  <a:pt x="22" y="73"/>
                  <a:pt x="26" y="75"/>
                  <a:pt x="28" y="77"/>
                </a:cubicBezTo>
                <a:cubicBezTo>
                  <a:pt x="32" y="68"/>
                  <a:pt x="43" y="62"/>
                  <a:pt x="40" y="48"/>
                </a:cubicBezTo>
                <a:cubicBezTo>
                  <a:pt x="35" y="56"/>
                  <a:pt x="27" y="66"/>
                  <a:pt x="23" y="70"/>
                </a:cubicBezTo>
                <a:close/>
                <a:moveTo>
                  <a:pt x="24" y="78"/>
                </a:moveTo>
                <a:cubicBezTo>
                  <a:pt x="19" y="71"/>
                  <a:pt x="13" y="63"/>
                  <a:pt x="4" y="61"/>
                </a:cubicBezTo>
                <a:cubicBezTo>
                  <a:pt x="6" y="71"/>
                  <a:pt x="16" y="76"/>
                  <a:pt x="24" y="78"/>
                </a:cubicBezTo>
                <a:close/>
                <a:moveTo>
                  <a:pt x="47" y="149"/>
                </a:moveTo>
                <a:cubicBezTo>
                  <a:pt x="52" y="155"/>
                  <a:pt x="66" y="153"/>
                  <a:pt x="73" y="150"/>
                </a:cubicBezTo>
                <a:cubicBezTo>
                  <a:pt x="68" y="144"/>
                  <a:pt x="54" y="147"/>
                  <a:pt x="47" y="149"/>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Freeform 7"/>
          <p:cNvSpPr>
            <a:spLocks noEditPoints="1"/>
          </p:cNvSpPr>
          <p:nvPr/>
        </p:nvSpPr>
        <p:spPr bwMode="auto">
          <a:xfrm>
            <a:off x="2422333" y="2513719"/>
            <a:ext cx="498182" cy="623570"/>
          </a:xfrm>
          <a:custGeom>
            <a:avLst/>
            <a:gdLst>
              <a:gd name="T0" fmla="*/ 75 w 109"/>
              <a:gd name="T1" fmla="*/ 124 h 165"/>
              <a:gd name="T2" fmla="*/ 94 w 109"/>
              <a:gd name="T3" fmla="*/ 124 h 165"/>
              <a:gd name="T4" fmla="*/ 108 w 109"/>
              <a:gd name="T5" fmla="*/ 137 h 165"/>
              <a:gd name="T6" fmla="*/ 107 w 109"/>
              <a:gd name="T7" fmla="*/ 161 h 165"/>
              <a:gd name="T8" fmla="*/ 21 w 109"/>
              <a:gd name="T9" fmla="*/ 163 h 165"/>
              <a:gd name="T10" fmla="*/ 16 w 109"/>
              <a:gd name="T11" fmla="*/ 165 h 165"/>
              <a:gd name="T12" fmla="*/ 5 w 109"/>
              <a:gd name="T13" fmla="*/ 152 h 165"/>
              <a:gd name="T14" fmla="*/ 4 w 109"/>
              <a:gd name="T15" fmla="*/ 136 h 165"/>
              <a:gd name="T16" fmla="*/ 2 w 109"/>
              <a:gd name="T17" fmla="*/ 129 h 165"/>
              <a:gd name="T18" fmla="*/ 23 w 109"/>
              <a:gd name="T19" fmla="*/ 113 h 165"/>
              <a:gd name="T20" fmla="*/ 61 w 109"/>
              <a:gd name="T21" fmla="*/ 84 h 165"/>
              <a:gd name="T22" fmla="*/ 63 w 109"/>
              <a:gd name="T23" fmla="*/ 67 h 165"/>
              <a:gd name="T24" fmla="*/ 34 w 109"/>
              <a:gd name="T25" fmla="*/ 72 h 165"/>
              <a:gd name="T26" fmla="*/ 32 w 109"/>
              <a:gd name="T27" fmla="*/ 78 h 165"/>
              <a:gd name="T28" fmla="*/ 8 w 109"/>
              <a:gd name="T29" fmla="*/ 67 h 165"/>
              <a:gd name="T30" fmla="*/ 6 w 109"/>
              <a:gd name="T31" fmla="*/ 65 h 165"/>
              <a:gd name="T32" fmla="*/ 0 w 109"/>
              <a:gd name="T33" fmla="*/ 49 h 165"/>
              <a:gd name="T34" fmla="*/ 87 w 109"/>
              <a:gd name="T35" fmla="*/ 30 h 165"/>
              <a:gd name="T36" fmla="*/ 100 w 109"/>
              <a:gd name="T37" fmla="*/ 62 h 165"/>
              <a:gd name="T38" fmla="*/ 102 w 109"/>
              <a:gd name="T39" fmla="*/ 76 h 165"/>
              <a:gd name="T40" fmla="*/ 75 w 109"/>
              <a:gd name="T41" fmla="*/ 124 h 165"/>
              <a:gd name="T42" fmla="*/ 56 w 109"/>
              <a:gd name="T43" fmla="*/ 116 h 165"/>
              <a:gd name="T44" fmla="*/ 89 w 109"/>
              <a:gd name="T45" fmla="*/ 75 h 165"/>
              <a:gd name="T46" fmla="*/ 80 w 109"/>
              <a:gd name="T47" fmla="*/ 32 h 165"/>
              <a:gd name="T48" fmla="*/ 7 w 109"/>
              <a:gd name="T49" fmla="*/ 50 h 165"/>
              <a:gd name="T50" fmla="*/ 24 w 109"/>
              <a:gd name="T51" fmla="*/ 61 h 165"/>
              <a:gd name="T52" fmla="*/ 58 w 109"/>
              <a:gd name="T53" fmla="*/ 44 h 165"/>
              <a:gd name="T54" fmla="*/ 73 w 109"/>
              <a:gd name="T55" fmla="*/ 72 h 165"/>
              <a:gd name="T56" fmla="*/ 24 w 109"/>
              <a:gd name="T57" fmla="*/ 120 h 165"/>
              <a:gd name="T58" fmla="*/ 9 w 109"/>
              <a:gd name="T59" fmla="*/ 131 h 165"/>
              <a:gd name="T60" fmla="*/ 11 w 109"/>
              <a:gd name="T61" fmla="*/ 148 h 165"/>
              <a:gd name="T62" fmla="*/ 93 w 109"/>
              <a:gd name="T63" fmla="*/ 145 h 165"/>
              <a:gd name="T64" fmla="*/ 93 w 109"/>
              <a:gd name="T65" fmla="*/ 130 h 165"/>
              <a:gd name="T66" fmla="*/ 41 w 109"/>
              <a:gd name="T67" fmla="*/ 129 h 165"/>
              <a:gd name="T68" fmla="*/ 56 w 109"/>
              <a:gd name="T69" fmla="*/ 116 h 165"/>
              <a:gd name="T70" fmla="*/ 57 w 109"/>
              <a:gd name="T71" fmla="*/ 50 h 165"/>
              <a:gd name="T72" fmla="*/ 30 w 109"/>
              <a:gd name="T73" fmla="*/ 72 h 165"/>
              <a:gd name="T74" fmla="*/ 66 w 109"/>
              <a:gd name="T75" fmla="*/ 69 h 165"/>
              <a:gd name="T76" fmla="*/ 57 w 109"/>
              <a:gd name="T77" fmla="*/ 50 h 165"/>
              <a:gd name="T78" fmla="*/ 29 w 109"/>
              <a:gd name="T79" fmla="*/ 74 h 165"/>
              <a:gd name="T80" fmla="*/ 6 w 109"/>
              <a:gd name="T81" fmla="*/ 56 h 165"/>
              <a:gd name="T82" fmla="*/ 29 w 109"/>
              <a:gd name="T83" fmla="*/ 74 h 165"/>
              <a:gd name="T84" fmla="*/ 56 w 109"/>
              <a:gd name="T85" fmla="*/ 124 h 165"/>
              <a:gd name="T86" fmla="*/ 84 w 109"/>
              <a:gd name="T87" fmla="*/ 110 h 165"/>
              <a:gd name="T88" fmla="*/ 98 w 109"/>
              <a:gd name="T89" fmla="*/ 68 h 165"/>
              <a:gd name="T90" fmla="*/ 56 w 109"/>
              <a:gd name="T91" fmla="*/ 124 h 165"/>
              <a:gd name="T92" fmla="*/ 101 w 109"/>
              <a:gd name="T93" fmla="*/ 147 h 165"/>
              <a:gd name="T94" fmla="*/ 106 w 109"/>
              <a:gd name="T95" fmla="*/ 158 h 165"/>
              <a:gd name="T96" fmla="*/ 98 w 109"/>
              <a:gd name="T97" fmla="*/ 132 h 165"/>
              <a:gd name="T98" fmla="*/ 101 w 109"/>
              <a:gd name="T99" fmla="*/ 147 h 165"/>
              <a:gd name="T100" fmla="*/ 78 w 109"/>
              <a:gd name="T101" fmla="*/ 152 h 165"/>
              <a:gd name="T102" fmla="*/ 12 w 109"/>
              <a:gd name="T103" fmla="*/ 154 h 165"/>
              <a:gd name="T104" fmla="*/ 16 w 109"/>
              <a:gd name="T105" fmla="*/ 160 h 165"/>
              <a:gd name="T106" fmla="*/ 103 w 109"/>
              <a:gd name="T107" fmla="*/ 158 h 165"/>
              <a:gd name="T108" fmla="*/ 78 w 109"/>
              <a:gd name="T109"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65">
                <a:moveTo>
                  <a:pt x="75" y="124"/>
                </a:moveTo>
                <a:cubicBezTo>
                  <a:pt x="82" y="124"/>
                  <a:pt x="88" y="122"/>
                  <a:pt x="94" y="124"/>
                </a:cubicBezTo>
                <a:cubicBezTo>
                  <a:pt x="100" y="126"/>
                  <a:pt x="101" y="136"/>
                  <a:pt x="108" y="137"/>
                </a:cubicBezTo>
                <a:cubicBezTo>
                  <a:pt x="107" y="145"/>
                  <a:pt x="109" y="156"/>
                  <a:pt x="107" y="161"/>
                </a:cubicBezTo>
                <a:cubicBezTo>
                  <a:pt x="83" y="161"/>
                  <a:pt x="44" y="161"/>
                  <a:pt x="21" y="163"/>
                </a:cubicBezTo>
                <a:cubicBezTo>
                  <a:pt x="20" y="163"/>
                  <a:pt x="17" y="165"/>
                  <a:pt x="16" y="165"/>
                </a:cubicBezTo>
                <a:cubicBezTo>
                  <a:pt x="11" y="164"/>
                  <a:pt x="10" y="152"/>
                  <a:pt x="5" y="152"/>
                </a:cubicBezTo>
                <a:cubicBezTo>
                  <a:pt x="4" y="149"/>
                  <a:pt x="4" y="142"/>
                  <a:pt x="4" y="136"/>
                </a:cubicBezTo>
                <a:cubicBezTo>
                  <a:pt x="3" y="133"/>
                  <a:pt x="2" y="131"/>
                  <a:pt x="2" y="129"/>
                </a:cubicBezTo>
                <a:cubicBezTo>
                  <a:pt x="3" y="123"/>
                  <a:pt x="18" y="117"/>
                  <a:pt x="23" y="113"/>
                </a:cubicBezTo>
                <a:cubicBezTo>
                  <a:pt x="37" y="104"/>
                  <a:pt x="52" y="96"/>
                  <a:pt x="61" y="84"/>
                </a:cubicBezTo>
                <a:cubicBezTo>
                  <a:pt x="64" y="80"/>
                  <a:pt x="66" y="72"/>
                  <a:pt x="63" y="67"/>
                </a:cubicBezTo>
                <a:cubicBezTo>
                  <a:pt x="56" y="57"/>
                  <a:pt x="38" y="63"/>
                  <a:pt x="34" y="72"/>
                </a:cubicBezTo>
                <a:cubicBezTo>
                  <a:pt x="33" y="74"/>
                  <a:pt x="34" y="76"/>
                  <a:pt x="32" y="78"/>
                </a:cubicBezTo>
                <a:cubicBezTo>
                  <a:pt x="30" y="79"/>
                  <a:pt x="11" y="69"/>
                  <a:pt x="8" y="67"/>
                </a:cubicBezTo>
                <a:cubicBezTo>
                  <a:pt x="8" y="67"/>
                  <a:pt x="8" y="65"/>
                  <a:pt x="6" y="65"/>
                </a:cubicBezTo>
                <a:cubicBezTo>
                  <a:pt x="7" y="61"/>
                  <a:pt x="4" y="53"/>
                  <a:pt x="0" y="49"/>
                </a:cubicBezTo>
                <a:cubicBezTo>
                  <a:pt x="11" y="26"/>
                  <a:pt x="63" y="0"/>
                  <a:pt x="87" y="30"/>
                </a:cubicBezTo>
                <a:cubicBezTo>
                  <a:pt x="93" y="38"/>
                  <a:pt x="96" y="51"/>
                  <a:pt x="100" y="62"/>
                </a:cubicBezTo>
                <a:cubicBezTo>
                  <a:pt x="101" y="66"/>
                  <a:pt x="103" y="70"/>
                  <a:pt x="102" y="76"/>
                </a:cubicBezTo>
                <a:cubicBezTo>
                  <a:pt x="101" y="97"/>
                  <a:pt x="87" y="113"/>
                  <a:pt x="75" y="124"/>
                </a:cubicBezTo>
                <a:close/>
                <a:moveTo>
                  <a:pt x="56" y="116"/>
                </a:moveTo>
                <a:cubicBezTo>
                  <a:pt x="71" y="106"/>
                  <a:pt x="83" y="93"/>
                  <a:pt x="89" y="75"/>
                </a:cubicBezTo>
                <a:cubicBezTo>
                  <a:pt x="95" y="60"/>
                  <a:pt x="88" y="41"/>
                  <a:pt x="80" y="32"/>
                </a:cubicBezTo>
                <a:cubicBezTo>
                  <a:pt x="59" y="10"/>
                  <a:pt x="17" y="29"/>
                  <a:pt x="7" y="50"/>
                </a:cubicBezTo>
                <a:cubicBezTo>
                  <a:pt x="13" y="53"/>
                  <a:pt x="18" y="58"/>
                  <a:pt x="24" y="61"/>
                </a:cubicBezTo>
                <a:cubicBezTo>
                  <a:pt x="32" y="53"/>
                  <a:pt x="42" y="41"/>
                  <a:pt x="58" y="44"/>
                </a:cubicBezTo>
                <a:cubicBezTo>
                  <a:pt x="69" y="47"/>
                  <a:pt x="75" y="61"/>
                  <a:pt x="73" y="72"/>
                </a:cubicBezTo>
                <a:cubicBezTo>
                  <a:pt x="68" y="95"/>
                  <a:pt x="41" y="108"/>
                  <a:pt x="24" y="120"/>
                </a:cubicBezTo>
                <a:cubicBezTo>
                  <a:pt x="19" y="123"/>
                  <a:pt x="10" y="128"/>
                  <a:pt x="9" y="131"/>
                </a:cubicBezTo>
                <a:cubicBezTo>
                  <a:pt x="8" y="137"/>
                  <a:pt x="11" y="143"/>
                  <a:pt x="11" y="148"/>
                </a:cubicBezTo>
                <a:cubicBezTo>
                  <a:pt x="38" y="145"/>
                  <a:pt x="62" y="146"/>
                  <a:pt x="93" y="145"/>
                </a:cubicBezTo>
                <a:cubicBezTo>
                  <a:pt x="93" y="141"/>
                  <a:pt x="94" y="135"/>
                  <a:pt x="93" y="130"/>
                </a:cubicBezTo>
                <a:cubicBezTo>
                  <a:pt x="75" y="128"/>
                  <a:pt x="57" y="131"/>
                  <a:pt x="41" y="129"/>
                </a:cubicBezTo>
                <a:cubicBezTo>
                  <a:pt x="41" y="123"/>
                  <a:pt x="50" y="119"/>
                  <a:pt x="56" y="116"/>
                </a:cubicBezTo>
                <a:close/>
                <a:moveTo>
                  <a:pt x="57" y="50"/>
                </a:moveTo>
                <a:cubicBezTo>
                  <a:pt x="45" y="46"/>
                  <a:pt x="21" y="63"/>
                  <a:pt x="30" y="72"/>
                </a:cubicBezTo>
                <a:cubicBezTo>
                  <a:pt x="33" y="60"/>
                  <a:pt x="61" y="53"/>
                  <a:pt x="66" y="69"/>
                </a:cubicBezTo>
                <a:cubicBezTo>
                  <a:pt x="66" y="59"/>
                  <a:pt x="63" y="52"/>
                  <a:pt x="57" y="50"/>
                </a:cubicBezTo>
                <a:close/>
                <a:moveTo>
                  <a:pt x="29" y="74"/>
                </a:moveTo>
                <a:cubicBezTo>
                  <a:pt x="24" y="65"/>
                  <a:pt x="13" y="62"/>
                  <a:pt x="6" y="56"/>
                </a:cubicBezTo>
                <a:cubicBezTo>
                  <a:pt x="9" y="67"/>
                  <a:pt x="22" y="71"/>
                  <a:pt x="29" y="74"/>
                </a:cubicBezTo>
                <a:close/>
                <a:moveTo>
                  <a:pt x="56" y="124"/>
                </a:moveTo>
                <a:cubicBezTo>
                  <a:pt x="71" y="126"/>
                  <a:pt x="76" y="120"/>
                  <a:pt x="84" y="110"/>
                </a:cubicBezTo>
                <a:cubicBezTo>
                  <a:pt x="92" y="99"/>
                  <a:pt x="103" y="86"/>
                  <a:pt x="98" y="68"/>
                </a:cubicBezTo>
                <a:cubicBezTo>
                  <a:pt x="92" y="95"/>
                  <a:pt x="75" y="110"/>
                  <a:pt x="56" y="124"/>
                </a:cubicBezTo>
                <a:close/>
                <a:moveTo>
                  <a:pt x="101" y="147"/>
                </a:moveTo>
                <a:cubicBezTo>
                  <a:pt x="99" y="152"/>
                  <a:pt x="104" y="155"/>
                  <a:pt x="106" y="158"/>
                </a:cubicBezTo>
                <a:cubicBezTo>
                  <a:pt x="105" y="146"/>
                  <a:pt x="107" y="136"/>
                  <a:pt x="98" y="132"/>
                </a:cubicBezTo>
                <a:cubicBezTo>
                  <a:pt x="99" y="139"/>
                  <a:pt x="97" y="145"/>
                  <a:pt x="101" y="147"/>
                </a:cubicBezTo>
                <a:close/>
                <a:moveTo>
                  <a:pt x="78" y="152"/>
                </a:moveTo>
                <a:cubicBezTo>
                  <a:pt x="56" y="152"/>
                  <a:pt x="29" y="152"/>
                  <a:pt x="12" y="154"/>
                </a:cubicBezTo>
                <a:cubicBezTo>
                  <a:pt x="12" y="157"/>
                  <a:pt x="15" y="158"/>
                  <a:pt x="16" y="160"/>
                </a:cubicBezTo>
                <a:cubicBezTo>
                  <a:pt x="42" y="162"/>
                  <a:pt x="77" y="154"/>
                  <a:pt x="103" y="158"/>
                </a:cubicBezTo>
                <a:cubicBezTo>
                  <a:pt x="100" y="148"/>
                  <a:pt x="88" y="152"/>
                  <a:pt x="78" y="152"/>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8"/>
          <p:cNvSpPr>
            <a:spLocks noEditPoints="1"/>
          </p:cNvSpPr>
          <p:nvPr/>
        </p:nvSpPr>
        <p:spPr bwMode="auto">
          <a:xfrm>
            <a:off x="4896035" y="4045163"/>
            <a:ext cx="445786" cy="566694"/>
          </a:xfrm>
          <a:custGeom>
            <a:avLst/>
            <a:gdLst>
              <a:gd name="T0" fmla="*/ 43 w 93"/>
              <a:gd name="T1" fmla="*/ 0 h 143"/>
              <a:gd name="T2" fmla="*/ 50 w 93"/>
              <a:gd name="T3" fmla="*/ 16 h 143"/>
              <a:gd name="T4" fmla="*/ 47 w 93"/>
              <a:gd name="T5" fmla="*/ 23 h 143"/>
              <a:gd name="T6" fmla="*/ 42 w 93"/>
              <a:gd name="T7" fmla="*/ 50 h 143"/>
              <a:gd name="T8" fmla="*/ 54 w 93"/>
              <a:gd name="T9" fmla="*/ 51 h 143"/>
              <a:gd name="T10" fmla="*/ 54 w 93"/>
              <a:gd name="T11" fmla="*/ 26 h 143"/>
              <a:gd name="T12" fmla="*/ 77 w 93"/>
              <a:gd name="T13" fmla="*/ 23 h 143"/>
              <a:gd name="T14" fmla="*/ 90 w 93"/>
              <a:gd name="T15" fmla="*/ 38 h 143"/>
              <a:gd name="T16" fmla="*/ 89 w 93"/>
              <a:gd name="T17" fmla="*/ 44 h 143"/>
              <a:gd name="T18" fmla="*/ 91 w 93"/>
              <a:gd name="T19" fmla="*/ 65 h 143"/>
              <a:gd name="T20" fmla="*/ 93 w 93"/>
              <a:gd name="T21" fmla="*/ 140 h 143"/>
              <a:gd name="T22" fmla="*/ 67 w 93"/>
              <a:gd name="T23" fmla="*/ 140 h 143"/>
              <a:gd name="T24" fmla="*/ 56 w 93"/>
              <a:gd name="T25" fmla="*/ 126 h 143"/>
              <a:gd name="T26" fmla="*/ 55 w 93"/>
              <a:gd name="T27" fmla="*/ 104 h 143"/>
              <a:gd name="T28" fmla="*/ 54 w 93"/>
              <a:gd name="T29" fmla="*/ 83 h 143"/>
              <a:gd name="T30" fmla="*/ 21 w 93"/>
              <a:gd name="T31" fmla="*/ 83 h 143"/>
              <a:gd name="T32" fmla="*/ 14 w 93"/>
              <a:gd name="T33" fmla="*/ 85 h 143"/>
              <a:gd name="T34" fmla="*/ 1 w 93"/>
              <a:gd name="T35" fmla="*/ 70 h 143"/>
              <a:gd name="T36" fmla="*/ 5 w 93"/>
              <a:gd name="T37" fmla="*/ 58 h 143"/>
              <a:gd name="T38" fmla="*/ 21 w 93"/>
              <a:gd name="T39" fmla="*/ 1 h 143"/>
              <a:gd name="T40" fmla="*/ 43 w 93"/>
              <a:gd name="T41" fmla="*/ 0 h 143"/>
              <a:gd name="T42" fmla="*/ 24 w 93"/>
              <a:gd name="T43" fmla="*/ 5 h 143"/>
              <a:gd name="T44" fmla="*/ 8 w 93"/>
              <a:gd name="T45" fmla="*/ 68 h 143"/>
              <a:gd name="T46" fmla="*/ 57 w 93"/>
              <a:gd name="T47" fmla="*/ 68 h 143"/>
              <a:gd name="T48" fmla="*/ 63 w 93"/>
              <a:gd name="T49" fmla="*/ 127 h 143"/>
              <a:gd name="T50" fmla="*/ 78 w 93"/>
              <a:gd name="T51" fmla="*/ 126 h 143"/>
              <a:gd name="T52" fmla="*/ 75 w 93"/>
              <a:gd name="T53" fmla="*/ 27 h 143"/>
              <a:gd name="T54" fmla="*/ 58 w 93"/>
              <a:gd name="T55" fmla="*/ 27 h 143"/>
              <a:gd name="T56" fmla="*/ 59 w 93"/>
              <a:gd name="T57" fmla="*/ 56 h 143"/>
              <a:gd name="T58" fmla="*/ 57 w 93"/>
              <a:gd name="T59" fmla="*/ 56 h 143"/>
              <a:gd name="T60" fmla="*/ 41 w 93"/>
              <a:gd name="T61" fmla="*/ 56 h 143"/>
              <a:gd name="T62" fmla="*/ 26 w 93"/>
              <a:gd name="T63" fmla="*/ 55 h 143"/>
              <a:gd name="T64" fmla="*/ 32 w 93"/>
              <a:gd name="T65" fmla="*/ 31 h 143"/>
              <a:gd name="T66" fmla="*/ 38 w 93"/>
              <a:gd name="T67" fmla="*/ 6 h 143"/>
              <a:gd name="T68" fmla="*/ 24 w 93"/>
              <a:gd name="T69" fmla="*/ 5 h 143"/>
              <a:gd name="T70" fmla="*/ 32 w 93"/>
              <a:gd name="T71" fmla="*/ 52 h 143"/>
              <a:gd name="T72" fmla="*/ 40 w 93"/>
              <a:gd name="T73" fmla="*/ 51 h 143"/>
              <a:gd name="T74" fmla="*/ 42 w 93"/>
              <a:gd name="T75" fmla="*/ 7 h 143"/>
              <a:gd name="T76" fmla="*/ 32 w 93"/>
              <a:gd name="T77" fmla="*/ 52 h 143"/>
              <a:gd name="T78" fmla="*/ 82 w 93"/>
              <a:gd name="T79" fmla="*/ 73 h 143"/>
              <a:gd name="T80" fmla="*/ 82 w 93"/>
              <a:gd name="T81" fmla="*/ 85 h 143"/>
              <a:gd name="T82" fmla="*/ 90 w 93"/>
              <a:gd name="T83" fmla="*/ 135 h 143"/>
              <a:gd name="T84" fmla="*/ 88 w 93"/>
              <a:gd name="T85" fmla="*/ 73 h 143"/>
              <a:gd name="T86" fmla="*/ 81 w 93"/>
              <a:gd name="T87" fmla="*/ 30 h 143"/>
              <a:gd name="T88" fmla="*/ 82 w 93"/>
              <a:gd name="T89" fmla="*/ 73 h 143"/>
              <a:gd name="T90" fmla="*/ 6 w 93"/>
              <a:gd name="T91" fmla="*/ 73 h 143"/>
              <a:gd name="T92" fmla="*/ 54 w 93"/>
              <a:gd name="T93" fmla="*/ 80 h 143"/>
              <a:gd name="T94" fmla="*/ 52 w 93"/>
              <a:gd name="T95" fmla="*/ 72 h 143"/>
              <a:gd name="T96" fmla="*/ 6 w 93"/>
              <a:gd name="T97" fmla="*/ 73 h 143"/>
              <a:gd name="T98" fmla="*/ 88 w 93"/>
              <a:gd name="T99" fmla="*/ 137 h 143"/>
              <a:gd name="T100" fmla="*/ 83 w 93"/>
              <a:gd name="T101" fmla="*/ 132 h 143"/>
              <a:gd name="T102" fmla="*/ 64 w 93"/>
              <a:gd name="T103" fmla="*/ 132 h 143"/>
              <a:gd name="T104" fmla="*/ 88 w 93"/>
              <a:gd name="T105"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143">
                <a:moveTo>
                  <a:pt x="43" y="0"/>
                </a:moveTo>
                <a:cubicBezTo>
                  <a:pt x="42" y="6"/>
                  <a:pt x="49" y="10"/>
                  <a:pt x="50" y="16"/>
                </a:cubicBezTo>
                <a:cubicBezTo>
                  <a:pt x="50" y="18"/>
                  <a:pt x="47" y="21"/>
                  <a:pt x="47" y="23"/>
                </a:cubicBezTo>
                <a:cubicBezTo>
                  <a:pt x="44" y="32"/>
                  <a:pt x="43" y="42"/>
                  <a:pt x="42" y="50"/>
                </a:cubicBezTo>
                <a:cubicBezTo>
                  <a:pt x="45" y="52"/>
                  <a:pt x="51" y="51"/>
                  <a:pt x="54" y="51"/>
                </a:cubicBezTo>
                <a:cubicBezTo>
                  <a:pt x="58" y="41"/>
                  <a:pt x="50" y="34"/>
                  <a:pt x="54" y="26"/>
                </a:cubicBezTo>
                <a:cubicBezTo>
                  <a:pt x="56" y="22"/>
                  <a:pt x="72" y="21"/>
                  <a:pt x="77" y="23"/>
                </a:cubicBezTo>
                <a:cubicBezTo>
                  <a:pt x="79" y="24"/>
                  <a:pt x="90" y="35"/>
                  <a:pt x="90" y="38"/>
                </a:cubicBezTo>
                <a:cubicBezTo>
                  <a:pt x="91" y="39"/>
                  <a:pt x="89" y="42"/>
                  <a:pt x="89" y="44"/>
                </a:cubicBezTo>
                <a:cubicBezTo>
                  <a:pt x="89" y="51"/>
                  <a:pt x="91" y="58"/>
                  <a:pt x="91" y="65"/>
                </a:cubicBezTo>
                <a:cubicBezTo>
                  <a:pt x="91" y="90"/>
                  <a:pt x="92" y="117"/>
                  <a:pt x="93" y="140"/>
                </a:cubicBezTo>
                <a:cubicBezTo>
                  <a:pt x="84" y="139"/>
                  <a:pt x="74" y="143"/>
                  <a:pt x="67" y="140"/>
                </a:cubicBezTo>
                <a:cubicBezTo>
                  <a:pt x="64" y="139"/>
                  <a:pt x="56" y="130"/>
                  <a:pt x="56" y="126"/>
                </a:cubicBezTo>
                <a:cubicBezTo>
                  <a:pt x="55" y="120"/>
                  <a:pt x="55" y="112"/>
                  <a:pt x="55" y="104"/>
                </a:cubicBezTo>
                <a:cubicBezTo>
                  <a:pt x="54" y="96"/>
                  <a:pt x="56" y="86"/>
                  <a:pt x="54" y="83"/>
                </a:cubicBezTo>
                <a:cubicBezTo>
                  <a:pt x="52" y="81"/>
                  <a:pt x="30" y="82"/>
                  <a:pt x="21" y="83"/>
                </a:cubicBezTo>
                <a:cubicBezTo>
                  <a:pt x="18" y="83"/>
                  <a:pt x="15" y="85"/>
                  <a:pt x="14" y="85"/>
                </a:cubicBezTo>
                <a:cubicBezTo>
                  <a:pt x="11" y="84"/>
                  <a:pt x="1" y="73"/>
                  <a:pt x="1" y="70"/>
                </a:cubicBezTo>
                <a:cubicBezTo>
                  <a:pt x="0" y="67"/>
                  <a:pt x="4" y="61"/>
                  <a:pt x="5" y="58"/>
                </a:cubicBezTo>
                <a:cubicBezTo>
                  <a:pt x="10" y="40"/>
                  <a:pt x="16" y="18"/>
                  <a:pt x="21" y="1"/>
                </a:cubicBezTo>
                <a:cubicBezTo>
                  <a:pt x="31" y="1"/>
                  <a:pt x="33" y="2"/>
                  <a:pt x="43" y="0"/>
                </a:cubicBezTo>
                <a:close/>
                <a:moveTo>
                  <a:pt x="24" y="5"/>
                </a:moveTo>
                <a:cubicBezTo>
                  <a:pt x="19" y="26"/>
                  <a:pt x="13" y="46"/>
                  <a:pt x="8" y="68"/>
                </a:cubicBezTo>
                <a:cubicBezTo>
                  <a:pt x="23" y="66"/>
                  <a:pt x="42" y="68"/>
                  <a:pt x="57" y="68"/>
                </a:cubicBezTo>
                <a:cubicBezTo>
                  <a:pt x="63" y="85"/>
                  <a:pt x="59" y="109"/>
                  <a:pt x="63" y="127"/>
                </a:cubicBezTo>
                <a:cubicBezTo>
                  <a:pt x="68" y="127"/>
                  <a:pt x="75" y="128"/>
                  <a:pt x="78" y="126"/>
                </a:cubicBezTo>
                <a:cubicBezTo>
                  <a:pt x="75" y="96"/>
                  <a:pt x="79" y="57"/>
                  <a:pt x="75" y="27"/>
                </a:cubicBezTo>
                <a:cubicBezTo>
                  <a:pt x="69" y="28"/>
                  <a:pt x="65" y="25"/>
                  <a:pt x="58" y="27"/>
                </a:cubicBezTo>
                <a:cubicBezTo>
                  <a:pt x="57" y="35"/>
                  <a:pt x="61" y="47"/>
                  <a:pt x="59" y="56"/>
                </a:cubicBezTo>
                <a:cubicBezTo>
                  <a:pt x="59" y="53"/>
                  <a:pt x="58" y="56"/>
                  <a:pt x="57" y="56"/>
                </a:cubicBezTo>
                <a:cubicBezTo>
                  <a:pt x="54" y="57"/>
                  <a:pt x="46" y="55"/>
                  <a:pt x="41" y="56"/>
                </a:cubicBezTo>
                <a:cubicBezTo>
                  <a:pt x="37" y="56"/>
                  <a:pt x="28" y="59"/>
                  <a:pt x="26" y="55"/>
                </a:cubicBezTo>
                <a:cubicBezTo>
                  <a:pt x="24" y="52"/>
                  <a:pt x="30" y="36"/>
                  <a:pt x="32" y="31"/>
                </a:cubicBezTo>
                <a:cubicBezTo>
                  <a:pt x="34" y="22"/>
                  <a:pt x="34" y="13"/>
                  <a:pt x="38" y="6"/>
                </a:cubicBezTo>
                <a:cubicBezTo>
                  <a:pt x="33" y="7"/>
                  <a:pt x="28" y="5"/>
                  <a:pt x="24" y="5"/>
                </a:cubicBezTo>
                <a:close/>
                <a:moveTo>
                  <a:pt x="32" y="52"/>
                </a:moveTo>
                <a:cubicBezTo>
                  <a:pt x="35" y="52"/>
                  <a:pt x="37" y="51"/>
                  <a:pt x="40" y="51"/>
                </a:cubicBezTo>
                <a:cubicBezTo>
                  <a:pt x="40" y="35"/>
                  <a:pt x="52" y="17"/>
                  <a:pt x="42" y="7"/>
                </a:cubicBezTo>
                <a:cubicBezTo>
                  <a:pt x="40" y="23"/>
                  <a:pt x="35" y="36"/>
                  <a:pt x="32" y="52"/>
                </a:cubicBezTo>
                <a:close/>
                <a:moveTo>
                  <a:pt x="82" y="73"/>
                </a:moveTo>
                <a:cubicBezTo>
                  <a:pt x="82" y="77"/>
                  <a:pt x="82" y="81"/>
                  <a:pt x="82" y="85"/>
                </a:cubicBezTo>
                <a:cubicBezTo>
                  <a:pt x="84" y="102"/>
                  <a:pt x="80" y="128"/>
                  <a:pt x="90" y="135"/>
                </a:cubicBezTo>
                <a:cubicBezTo>
                  <a:pt x="90" y="113"/>
                  <a:pt x="88" y="94"/>
                  <a:pt x="88" y="73"/>
                </a:cubicBezTo>
                <a:cubicBezTo>
                  <a:pt x="89" y="57"/>
                  <a:pt x="90" y="37"/>
                  <a:pt x="81" y="30"/>
                </a:cubicBezTo>
                <a:cubicBezTo>
                  <a:pt x="80" y="41"/>
                  <a:pt x="81" y="58"/>
                  <a:pt x="82" y="73"/>
                </a:cubicBezTo>
                <a:close/>
                <a:moveTo>
                  <a:pt x="6" y="73"/>
                </a:moveTo>
                <a:cubicBezTo>
                  <a:pt x="13" y="88"/>
                  <a:pt x="34" y="76"/>
                  <a:pt x="54" y="80"/>
                </a:cubicBezTo>
                <a:cubicBezTo>
                  <a:pt x="53" y="77"/>
                  <a:pt x="53" y="74"/>
                  <a:pt x="52" y="72"/>
                </a:cubicBezTo>
                <a:cubicBezTo>
                  <a:pt x="37" y="74"/>
                  <a:pt x="20" y="71"/>
                  <a:pt x="6" y="73"/>
                </a:cubicBezTo>
                <a:close/>
                <a:moveTo>
                  <a:pt x="88" y="137"/>
                </a:moveTo>
                <a:cubicBezTo>
                  <a:pt x="86" y="136"/>
                  <a:pt x="85" y="134"/>
                  <a:pt x="83" y="132"/>
                </a:cubicBezTo>
                <a:cubicBezTo>
                  <a:pt x="77" y="133"/>
                  <a:pt x="71" y="131"/>
                  <a:pt x="64" y="132"/>
                </a:cubicBezTo>
                <a:cubicBezTo>
                  <a:pt x="67" y="141"/>
                  <a:pt x="80" y="136"/>
                  <a:pt x="88" y="137"/>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
          <p:cNvSpPr txBox="1"/>
          <p:nvPr/>
        </p:nvSpPr>
        <p:spPr>
          <a:xfrm>
            <a:off x="2954711" y="1922170"/>
            <a:ext cx="31369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项目简介</a:t>
            </a:r>
            <a:endParaRPr lang="en-GB" altLang="zh-CN"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sp>
        <p:nvSpPr>
          <p:cNvPr id="13" name="文本框 1"/>
          <p:cNvSpPr txBox="1"/>
          <p:nvPr/>
        </p:nvSpPr>
        <p:spPr>
          <a:xfrm>
            <a:off x="3005370" y="2640255"/>
            <a:ext cx="36003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工作进度</a:t>
            </a:r>
            <a:endParaRPr lang="en-GB" altLang="zh-CN"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sp>
        <p:nvSpPr>
          <p:cNvPr id="14" name="文本框 1"/>
          <p:cNvSpPr txBox="1"/>
          <p:nvPr/>
        </p:nvSpPr>
        <p:spPr>
          <a:xfrm>
            <a:off x="5473647" y="3292624"/>
            <a:ext cx="279717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工作展示</a:t>
            </a:r>
            <a:endParaRPr lang="en-GB" altLang="zh-CN"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sp>
        <p:nvSpPr>
          <p:cNvPr id="15" name="文本框 1"/>
          <p:cNvSpPr txBox="1"/>
          <p:nvPr/>
        </p:nvSpPr>
        <p:spPr>
          <a:xfrm>
            <a:off x="5473647" y="4117479"/>
            <a:ext cx="3003884"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可扩展项</a:t>
            </a:r>
            <a:endParaRPr lang="en-GB" altLang="zh-CN" sz="20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pic>
        <p:nvPicPr>
          <p:cNvPr id="16" name="PA_图片 2" descr="C:\Users\Administrator\Desktop\ad3f7e530655b8c404dc0be75b2a4c05.png"/>
          <p:cNvPicPr>
            <a:picLocks noChangeAspect="1" noChangeArrowheads="1"/>
          </p:cNvPicPr>
          <p:nvPr>
            <p:custDataLst>
              <p:tags r:id="rId1"/>
            </p:custDataLst>
          </p:nvPr>
        </p:nvPicPr>
        <p:blipFill>
          <a:blip r:embed="rId6" cstate="screen">
            <a:extLst>
              <a:ext uri="{28A0092B-C50C-407E-A947-70E740481C1C}">
                <a14:useLocalDpi xmlns:a14="http://schemas.microsoft.com/office/drawing/2010/main"/>
              </a:ext>
            </a:extLst>
          </a:blip>
          <a:srcRect/>
          <a:stretch>
            <a:fillRect/>
          </a:stretch>
        </p:blipFill>
        <p:spPr bwMode="auto">
          <a:xfrm>
            <a:off x="7560332" y="1464395"/>
            <a:ext cx="1126691" cy="112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349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1000"/>
                            </p:stCondLst>
                            <p:childTnLst>
                              <p:par>
                                <p:cTn id="14" presetID="2" presetClass="entr" presetSubtype="9"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9"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9"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9"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 presetClass="entr" presetSubtype="4" accel="72000" fill="hold" grpId="0" nodeType="afterEffect">
                                  <p:stCondLst>
                                    <p:cond delay="0"/>
                                  </p:stCondLst>
                                  <p:iterate type="lt">
                                    <p:tmPct val="0"/>
                                  </p:iterate>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600" fill="hold"/>
                                        <p:tgtEl>
                                          <p:spTgt spid="12"/>
                                        </p:tgtEl>
                                        <p:attrNameLst>
                                          <p:attrName>ppt_x</p:attrName>
                                        </p:attrNameLst>
                                      </p:cBhvr>
                                      <p:tavLst>
                                        <p:tav tm="0">
                                          <p:val>
                                            <p:strVal val="#ppt_x"/>
                                          </p:val>
                                        </p:tav>
                                        <p:tav tm="100000">
                                          <p:val>
                                            <p:strVal val="#ppt_x"/>
                                          </p:val>
                                        </p:tav>
                                      </p:tavLst>
                                    </p:anim>
                                    <p:anim calcmode="lin" valueType="num">
                                      <p:cBhvr additive="base">
                                        <p:cTn id="37" dur="6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3600"/>
                            </p:stCondLst>
                            <p:childTnLst>
                              <p:par>
                                <p:cTn id="39" presetID="2" presetClass="entr" presetSubtype="4" accel="72000" fill="hold" grpId="0" nodeType="afterEffect">
                                  <p:stCondLst>
                                    <p:cond delay="0"/>
                                  </p:stCondLst>
                                  <p:iterate type="lt">
                                    <p:tmPct val="0"/>
                                  </p:iterate>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700" fill="hold"/>
                                        <p:tgtEl>
                                          <p:spTgt spid="13"/>
                                        </p:tgtEl>
                                        <p:attrNameLst>
                                          <p:attrName>ppt_x</p:attrName>
                                        </p:attrNameLst>
                                      </p:cBhvr>
                                      <p:tavLst>
                                        <p:tav tm="0">
                                          <p:val>
                                            <p:strVal val="#ppt_x"/>
                                          </p:val>
                                        </p:tav>
                                        <p:tav tm="100000">
                                          <p:val>
                                            <p:strVal val="#ppt_x"/>
                                          </p:val>
                                        </p:tav>
                                      </p:tavLst>
                                    </p:anim>
                                    <p:anim calcmode="lin" valueType="num">
                                      <p:cBhvr additive="base">
                                        <p:cTn id="42" dur="700" fill="hold"/>
                                        <p:tgtEl>
                                          <p:spTgt spid="13"/>
                                        </p:tgtEl>
                                        <p:attrNameLst>
                                          <p:attrName>ppt_y</p:attrName>
                                        </p:attrNameLst>
                                      </p:cBhvr>
                                      <p:tavLst>
                                        <p:tav tm="0">
                                          <p:val>
                                            <p:strVal val="1+#ppt_h/2"/>
                                          </p:val>
                                        </p:tav>
                                        <p:tav tm="100000">
                                          <p:val>
                                            <p:strVal val="#ppt_y"/>
                                          </p:val>
                                        </p:tav>
                                      </p:tavLst>
                                    </p:anim>
                                  </p:childTnLst>
                                </p:cTn>
                              </p:par>
                            </p:childTnLst>
                          </p:cTn>
                        </p:par>
                        <p:par>
                          <p:cTn id="43" fill="hold">
                            <p:stCondLst>
                              <p:cond delay="4300"/>
                            </p:stCondLst>
                            <p:childTnLst>
                              <p:par>
                                <p:cTn id="44" presetID="2" presetClass="entr" presetSubtype="4" accel="72000" fill="hold" grpId="0" nodeType="afterEffect">
                                  <p:stCondLst>
                                    <p:cond delay="0"/>
                                  </p:stCondLst>
                                  <p:iterate type="lt">
                                    <p:tmPct val="0"/>
                                  </p:iterate>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700" fill="hold"/>
                                        <p:tgtEl>
                                          <p:spTgt spid="14"/>
                                        </p:tgtEl>
                                        <p:attrNameLst>
                                          <p:attrName>ppt_x</p:attrName>
                                        </p:attrNameLst>
                                      </p:cBhvr>
                                      <p:tavLst>
                                        <p:tav tm="0">
                                          <p:val>
                                            <p:strVal val="#ppt_x"/>
                                          </p:val>
                                        </p:tav>
                                        <p:tav tm="100000">
                                          <p:val>
                                            <p:strVal val="#ppt_x"/>
                                          </p:val>
                                        </p:tav>
                                      </p:tavLst>
                                    </p:anim>
                                    <p:anim calcmode="lin" valueType="num">
                                      <p:cBhvr additive="base">
                                        <p:cTn id="47" dur="700" fill="hold"/>
                                        <p:tgtEl>
                                          <p:spTgt spid="14"/>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accel="72000" fill="hold" grpId="0" nodeType="afterEffect">
                                  <p:stCondLst>
                                    <p:cond delay="0"/>
                                  </p:stCondLst>
                                  <p:iterate type="lt">
                                    <p:tmPct val="3000"/>
                                  </p:iterate>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par>
                          <p:cTn id="53" fill="hold">
                            <p:stCondLst>
                              <p:cond delay="5545"/>
                            </p:stCondLst>
                            <p:childTnLst>
                              <p:par>
                                <p:cTn id="54" presetID="10" presetClass="entr" presetSubtype="0" fill="hold" nodeType="afterEffect">
                                  <p:stCondLst>
                                    <p:cond delay="339"/>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1818226" flipH="1">
            <a:off x="6117935" y="1622224"/>
            <a:ext cx="2326734" cy="2476399"/>
          </a:xfrm>
          <a:prstGeom prst="rect">
            <a:avLst/>
          </a:prstGeom>
        </p:spPr>
      </p:pic>
      <p:grpSp>
        <p:nvGrpSpPr>
          <p:cNvPr id="9" name="组合 8">
            <a:extLst>
              <a:ext uri="{FF2B5EF4-FFF2-40B4-BE49-F238E27FC236}">
                <a16:creationId xmlns:a16="http://schemas.microsoft.com/office/drawing/2014/main" id="{FBF0D59D-C6CA-42EC-93F9-3600C42A8AB9}"/>
              </a:ext>
            </a:extLst>
          </p:cNvPr>
          <p:cNvGrpSpPr/>
          <p:nvPr/>
        </p:nvGrpSpPr>
        <p:grpSpPr>
          <a:xfrm>
            <a:off x="1214003" y="1435328"/>
            <a:ext cx="5491856" cy="2153468"/>
            <a:chOff x="1214003" y="1435328"/>
            <a:chExt cx="5491856" cy="2153468"/>
          </a:xfrm>
        </p:grpSpPr>
        <p:pic>
          <p:nvPicPr>
            <p:cNvPr id="10" name="Picture 2" descr="C:\Users\Administrator\Desktop\图片3副本.png">
              <a:extLst>
                <a:ext uri="{FF2B5EF4-FFF2-40B4-BE49-F238E27FC236}">
                  <a16:creationId xmlns:a16="http://schemas.microsoft.com/office/drawing/2014/main" id="{9167970E-B29F-4167-85DD-83458C70FDE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1" name="文本框 10">
              <a:extLst>
                <a:ext uri="{FF2B5EF4-FFF2-40B4-BE49-F238E27FC236}">
                  <a16:creationId xmlns:a16="http://schemas.microsoft.com/office/drawing/2014/main" id="{86E92CDF-0AFE-46B7-80D3-A1DB4D2A6C2A}"/>
                </a:ext>
              </a:extLst>
            </p:cNvPr>
            <p:cNvSpPr txBox="1"/>
            <p:nvPr/>
          </p:nvSpPr>
          <p:spPr>
            <a:xfrm>
              <a:off x="2177733" y="2127341"/>
              <a:ext cx="3564396" cy="769441"/>
            </a:xfrm>
            <a:prstGeom prst="rect">
              <a:avLst/>
            </a:prstGeom>
            <a:noFill/>
          </p:spPr>
          <p:txBody>
            <a:bodyPr wrap="square" rtlCol="0">
              <a:spAutoFit/>
            </a:bodyPr>
            <a:lstStyle/>
            <a:p>
              <a:pPr algn="ctr"/>
              <a:r>
                <a:rPr lang="zh-CN" altLang="en-US"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可扩展项</a:t>
              </a:r>
              <a:endParaRPr lang="en-GB" altLang="zh-CN"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2799587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08"/>
          <p:cNvSpPr>
            <a:spLocks noEditPoints="1"/>
          </p:cNvSpPr>
          <p:nvPr/>
        </p:nvSpPr>
        <p:spPr bwMode="auto">
          <a:xfrm>
            <a:off x="1050503" y="1467372"/>
            <a:ext cx="2056622" cy="2189572"/>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tx1">
              <a:lumMod val="65000"/>
              <a:lumOff val="35000"/>
            </a:schemeClr>
          </a:solidFill>
          <a:ln>
            <a:solidFill>
              <a:schemeClr val="tx1">
                <a:lumMod val="65000"/>
                <a:lumOff val="35000"/>
              </a:schemeClr>
            </a:solidFill>
          </a:ln>
        </p:spPr>
        <p:txBody>
          <a:bodyPr vert="horz" wrap="square" lIns="68580" tIns="34290" rIns="68580" bIns="34290" numCol="1" anchor="t" anchorCtr="0" compatLnSpc="1"/>
          <a:lstStyle/>
          <a:p>
            <a:endParaRPr lang="zh-CN" altLang="en-US">
              <a:solidFill>
                <a:prstClr val="black"/>
              </a:solidFill>
            </a:endParaRPr>
          </a:p>
        </p:txBody>
      </p:sp>
      <p:sp>
        <p:nvSpPr>
          <p:cNvPr id="6" name="Freeform 108"/>
          <p:cNvSpPr>
            <a:spLocks noEditPoints="1"/>
          </p:cNvSpPr>
          <p:nvPr/>
        </p:nvSpPr>
        <p:spPr bwMode="auto">
          <a:xfrm>
            <a:off x="2708758" y="1467372"/>
            <a:ext cx="2056622" cy="2189572"/>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a:solidFill>
                <a:prstClr val="black"/>
              </a:solidFill>
            </a:endParaRPr>
          </a:p>
        </p:txBody>
      </p:sp>
      <p:sp>
        <p:nvSpPr>
          <p:cNvPr id="7" name="Freeform 108"/>
          <p:cNvSpPr>
            <a:spLocks noEditPoints="1"/>
          </p:cNvSpPr>
          <p:nvPr/>
        </p:nvSpPr>
        <p:spPr bwMode="auto">
          <a:xfrm>
            <a:off x="4367013" y="1445773"/>
            <a:ext cx="2056622" cy="2189572"/>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tx1">
              <a:lumMod val="65000"/>
              <a:lumOff val="35000"/>
            </a:schemeClr>
          </a:solidFill>
          <a:ln>
            <a:solidFill>
              <a:schemeClr val="tx1">
                <a:lumMod val="65000"/>
                <a:lumOff val="35000"/>
              </a:schemeClr>
            </a:solidFill>
          </a:ln>
        </p:spPr>
        <p:txBody>
          <a:bodyPr vert="horz" wrap="square" lIns="68580" tIns="34290" rIns="68580" bIns="34290" numCol="1" anchor="t" anchorCtr="0" compatLnSpc="1"/>
          <a:lstStyle/>
          <a:p>
            <a:endParaRPr lang="zh-CN" altLang="en-US">
              <a:solidFill>
                <a:prstClr val="black"/>
              </a:solidFill>
            </a:endParaRPr>
          </a:p>
        </p:txBody>
      </p:sp>
      <p:sp>
        <p:nvSpPr>
          <p:cNvPr id="8" name="Freeform 108"/>
          <p:cNvSpPr>
            <a:spLocks noEditPoints="1"/>
          </p:cNvSpPr>
          <p:nvPr/>
        </p:nvSpPr>
        <p:spPr bwMode="auto">
          <a:xfrm>
            <a:off x="6025267" y="1445773"/>
            <a:ext cx="2056622" cy="2189572"/>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a:solidFill>
                <a:prstClr val="black"/>
              </a:solidFill>
            </a:endParaRPr>
          </a:p>
        </p:txBody>
      </p:sp>
      <p:sp>
        <p:nvSpPr>
          <p:cNvPr id="16" name="矩形 15"/>
          <p:cNvSpPr>
            <a:spLocks noChangeArrowheads="1"/>
          </p:cNvSpPr>
          <p:nvPr/>
        </p:nvSpPr>
        <p:spPr bwMode="auto">
          <a:xfrm>
            <a:off x="1597854" y="2506426"/>
            <a:ext cx="1105110"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Git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等依赖的</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自动安装</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3429079" y="2506426"/>
            <a:ext cx="85664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数据库的</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灵活配置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矩形 17"/>
          <p:cNvSpPr>
            <a:spLocks noChangeArrowheads="1"/>
          </p:cNvSpPr>
          <p:nvPr/>
        </p:nvSpPr>
        <p:spPr bwMode="auto">
          <a:xfrm>
            <a:off x="5082603" y="2506426"/>
            <a:ext cx="85664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错误恢复</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机制</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a:spLocks noChangeArrowheads="1"/>
          </p:cNvSpPr>
          <p:nvPr/>
        </p:nvSpPr>
        <p:spPr bwMode="auto">
          <a:xfrm>
            <a:off x="6401021" y="2506426"/>
            <a:ext cx="1356783"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服务器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界面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C64624DC-D60A-4767-8410-A96E777101FC}"/>
              </a:ext>
            </a:extLst>
          </p:cNvPr>
          <p:cNvGrpSpPr/>
          <p:nvPr/>
        </p:nvGrpSpPr>
        <p:grpSpPr>
          <a:xfrm>
            <a:off x="99933" y="24201"/>
            <a:ext cx="3607971" cy="1215994"/>
            <a:chOff x="1214003" y="1435328"/>
            <a:chExt cx="5491856" cy="2153468"/>
          </a:xfrm>
        </p:grpSpPr>
        <p:pic>
          <p:nvPicPr>
            <p:cNvPr id="21" name="Picture 2" descr="C:\Users\Administrator\Desktop\图片3副本.png">
              <a:extLst>
                <a:ext uri="{FF2B5EF4-FFF2-40B4-BE49-F238E27FC236}">
                  <a16:creationId xmlns:a16="http://schemas.microsoft.com/office/drawing/2014/main" id="{7884ACDE-D772-47D3-997D-17526FE3524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22" name="文本框 21">
              <a:extLst>
                <a:ext uri="{FF2B5EF4-FFF2-40B4-BE49-F238E27FC236}">
                  <a16:creationId xmlns:a16="http://schemas.microsoft.com/office/drawing/2014/main" id="{8CF48E8A-15FC-405C-A7D0-C551439F1196}"/>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可扩展项</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4132086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par>
                                <p:cTn id="35" presetID="25" presetClass="entr" presetSubtype="0" fill="hold" grpId="0" nodeType="withEffect">
                                  <p:stCondLst>
                                    <p:cond delay="75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
                                        </p:tgtEl>
                                      </p:cBhvr>
                                    </p:animEffect>
                                  </p:childTnLst>
                                </p:cTn>
                              </p:par>
                            </p:childTnLst>
                          </p:cTn>
                        </p:par>
                        <p:par>
                          <p:cTn id="45" fill="hold">
                            <p:stCondLst>
                              <p:cond delay="175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2" descr="C:\Users\Administrator\Desktop\ad3f7e530655b8c404dc0be75b2a4c05.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a:ext>
            </a:extLst>
          </a:blip>
          <a:srcRect/>
          <a:stretch>
            <a:fillRect/>
          </a:stretch>
        </p:blipFill>
        <p:spPr bwMode="auto">
          <a:xfrm>
            <a:off x="7139" y="520316"/>
            <a:ext cx="4248472" cy="424978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992146" y="1461644"/>
            <a:ext cx="4572508" cy="523220"/>
          </a:xfrm>
          <a:prstGeom prst="rect">
            <a:avLst/>
          </a:prstGeom>
          <a:noFill/>
        </p:spPr>
        <p:txBody>
          <a:bodyPr wrap="square" rtlCol="0">
            <a:spAutoFit/>
          </a:bodyPr>
          <a:lstStyle/>
          <a:p>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2019</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手绘风</a:t>
            </a:r>
          </a:p>
        </p:txBody>
      </p:sp>
      <p:sp>
        <p:nvSpPr>
          <p:cNvPr id="6" name="文本框 5"/>
          <p:cNvSpPr txBox="1"/>
          <p:nvPr/>
        </p:nvSpPr>
        <p:spPr>
          <a:xfrm>
            <a:off x="3992146" y="1984864"/>
            <a:ext cx="5148064" cy="1200329"/>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感谢您的耐心聆听</a:t>
            </a:r>
          </a:p>
          <a:p>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136162" y="3240938"/>
            <a:ext cx="1612533" cy="0"/>
          </a:xfrm>
          <a:prstGeom prst="line">
            <a:avLst/>
          </a:prstGeom>
          <a:ln w="22225">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064186" y="3400636"/>
            <a:ext cx="1803957" cy="307777"/>
          </a:xfrm>
          <a:prstGeom prst="rect">
            <a:avLst/>
          </a:prstGeom>
          <a:noFill/>
        </p:spPr>
        <p:txBody>
          <a:bodyPr wrap="square" rtlCol="0">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2019</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a:t>
            </a:r>
          </a:p>
        </p:txBody>
      </p:sp>
    </p:spTree>
    <p:extLst>
      <p:ext uri="{BB962C8B-B14F-4D97-AF65-F5344CB8AC3E}">
        <p14:creationId xmlns:p14="http://schemas.microsoft.com/office/powerpoint/2010/main" val="1775578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39"/>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839"/>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339"/>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839"/>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339"/>
                            </p:stCondLst>
                            <p:childTnLst>
                              <p:par>
                                <p:cTn id="21" presetID="2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1818226" flipH="1">
            <a:off x="6117935" y="1622224"/>
            <a:ext cx="2326734" cy="2476399"/>
          </a:xfrm>
          <a:prstGeom prst="rect">
            <a:avLst/>
          </a:prstGeom>
        </p:spPr>
      </p:pic>
      <p:grpSp>
        <p:nvGrpSpPr>
          <p:cNvPr id="2" name="组合 1">
            <a:extLst>
              <a:ext uri="{FF2B5EF4-FFF2-40B4-BE49-F238E27FC236}">
                <a16:creationId xmlns:a16="http://schemas.microsoft.com/office/drawing/2014/main" id="{9FAA414D-5713-49B4-9597-7AE9992121B3}"/>
              </a:ext>
            </a:extLst>
          </p:cNvPr>
          <p:cNvGrpSpPr/>
          <p:nvPr/>
        </p:nvGrpSpPr>
        <p:grpSpPr>
          <a:xfrm>
            <a:off x="1214003" y="1435328"/>
            <a:ext cx="5491856" cy="2153468"/>
            <a:chOff x="1214003" y="1435328"/>
            <a:chExt cx="5491856" cy="2153468"/>
          </a:xfrm>
        </p:grpSpPr>
        <p:pic>
          <p:nvPicPr>
            <p:cNvPr id="4" name="Picture 2" descr="C:\Users\Administrator\Desktop\图片3副本.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6" name="文本框 5"/>
            <p:cNvSpPr txBox="1"/>
            <p:nvPr/>
          </p:nvSpPr>
          <p:spPr>
            <a:xfrm>
              <a:off x="2177733" y="2127341"/>
              <a:ext cx="3564396" cy="769441"/>
            </a:xfrm>
            <a:prstGeom prst="rect">
              <a:avLst/>
            </a:prstGeom>
            <a:noFill/>
          </p:spPr>
          <p:txBody>
            <a:bodyPr wrap="square" rtlCol="0">
              <a:spAutoFit/>
            </a:bodyPr>
            <a:lstStyle/>
            <a:p>
              <a:pPr algn="ctr"/>
              <a:r>
                <a:rPr lang="zh-CN" altLang="en-US"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项目简介</a:t>
              </a:r>
              <a:endParaRPr lang="en-GB" altLang="zh-CN"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3561892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45490" y="2042370"/>
            <a:ext cx="1782351" cy="346249"/>
          </a:xfrm>
          <a:prstGeom prst="rect">
            <a:avLst/>
          </a:prstGeom>
          <a:noFill/>
        </p:spPr>
        <p:txBody>
          <a:bodyPr wrap="square" lIns="68580" tIns="34290" rIns="68580" bIns="34290" rtlCol="0">
            <a:spAutoFit/>
          </a:bodyPr>
          <a:lstStyle/>
          <a:p>
            <a:pPr algn="r"/>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文件自动同步器</a:t>
            </a:r>
          </a:p>
        </p:txBody>
      </p:sp>
      <p:sp>
        <p:nvSpPr>
          <p:cNvPr id="201" name="Freeform 2536"/>
          <p:cNvSpPr>
            <a:spLocks noEditPoints="1"/>
          </p:cNvSpPr>
          <p:nvPr/>
        </p:nvSpPr>
        <p:spPr bwMode="auto">
          <a:xfrm>
            <a:off x="3959248" y="2976761"/>
            <a:ext cx="285750" cy="85751"/>
          </a:xfrm>
          <a:custGeom>
            <a:avLst/>
            <a:gdLst/>
            <a:ahLst/>
            <a:cxnLst>
              <a:cxn ang="0">
                <a:pos x="33" y="52"/>
              </a:cxn>
              <a:cxn ang="0">
                <a:pos x="176" y="54"/>
              </a:cxn>
              <a:cxn ang="0">
                <a:pos x="178" y="50"/>
              </a:cxn>
              <a:cxn ang="0">
                <a:pos x="178" y="5"/>
              </a:cxn>
              <a:cxn ang="0">
                <a:pos x="92" y="3"/>
              </a:cxn>
              <a:cxn ang="0">
                <a:pos x="6" y="0"/>
              </a:cxn>
              <a:cxn ang="0">
                <a:pos x="0" y="48"/>
              </a:cxn>
              <a:cxn ang="0">
                <a:pos x="9" y="35"/>
              </a:cxn>
              <a:cxn ang="0">
                <a:pos x="31" y="12"/>
              </a:cxn>
              <a:cxn ang="0">
                <a:pos x="11" y="20"/>
              </a:cxn>
              <a:cxn ang="0">
                <a:pos x="10" y="22"/>
              </a:cxn>
              <a:cxn ang="0">
                <a:pos x="11" y="9"/>
              </a:cxn>
              <a:cxn ang="0">
                <a:pos x="9" y="43"/>
              </a:cxn>
              <a:cxn ang="0">
                <a:pos x="28" y="28"/>
              </a:cxn>
              <a:cxn ang="0">
                <a:pos x="20" y="41"/>
              </a:cxn>
              <a:cxn ang="0">
                <a:pos x="56" y="17"/>
              </a:cxn>
              <a:cxn ang="0">
                <a:pos x="31" y="41"/>
              </a:cxn>
              <a:cxn ang="0">
                <a:pos x="9" y="43"/>
              </a:cxn>
              <a:cxn ang="0">
                <a:pos x="86" y="14"/>
              </a:cxn>
              <a:cxn ang="0">
                <a:pos x="60" y="41"/>
              </a:cxn>
              <a:cxn ang="0">
                <a:pos x="79" y="33"/>
              </a:cxn>
              <a:cxn ang="0">
                <a:pos x="45" y="36"/>
              </a:cxn>
              <a:cxn ang="0">
                <a:pos x="45" y="43"/>
              </a:cxn>
              <a:cxn ang="0">
                <a:pos x="104" y="11"/>
              </a:cxn>
              <a:cxn ang="0">
                <a:pos x="76" y="29"/>
              </a:cxn>
              <a:cxn ang="0">
                <a:pos x="129" y="38"/>
              </a:cxn>
              <a:cxn ang="0">
                <a:pos x="148" y="29"/>
              </a:cxn>
              <a:cxn ang="0">
                <a:pos x="134" y="45"/>
              </a:cxn>
              <a:cxn ang="0">
                <a:pos x="168" y="24"/>
              </a:cxn>
              <a:cxn ang="0">
                <a:pos x="151" y="45"/>
              </a:cxn>
              <a:cxn ang="0">
                <a:pos x="164" y="44"/>
              </a:cxn>
              <a:cxn ang="0">
                <a:pos x="166" y="35"/>
              </a:cxn>
              <a:cxn ang="0">
                <a:pos x="156" y="38"/>
              </a:cxn>
              <a:cxn ang="0">
                <a:pos x="101" y="44"/>
              </a:cxn>
              <a:cxn ang="0">
                <a:pos x="147" y="15"/>
              </a:cxn>
              <a:cxn ang="0">
                <a:pos x="117" y="43"/>
              </a:cxn>
              <a:cxn ang="0">
                <a:pos x="151" y="31"/>
              </a:cxn>
              <a:cxn ang="0">
                <a:pos x="165" y="14"/>
              </a:cxn>
              <a:cxn ang="0">
                <a:pos x="121" y="39"/>
              </a:cxn>
              <a:cxn ang="0">
                <a:pos x="153" y="13"/>
              </a:cxn>
              <a:cxn ang="0">
                <a:pos x="104" y="40"/>
              </a:cxn>
              <a:cxn ang="0">
                <a:pos x="137" y="12"/>
              </a:cxn>
              <a:cxn ang="0">
                <a:pos x="110" y="37"/>
              </a:cxn>
              <a:cxn ang="0">
                <a:pos x="125" y="17"/>
              </a:cxn>
              <a:cxn ang="0">
                <a:pos x="121" y="13"/>
              </a:cxn>
              <a:cxn ang="0">
                <a:pos x="105" y="11"/>
              </a:cxn>
              <a:cxn ang="0">
                <a:pos x="78" y="37"/>
              </a:cxn>
              <a:cxn ang="0">
                <a:pos x="81" y="44"/>
              </a:cxn>
              <a:cxn ang="0">
                <a:pos x="108" y="23"/>
              </a:cxn>
              <a:cxn ang="0">
                <a:pos x="88" y="43"/>
              </a:cxn>
              <a:cxn ang="0">
                <a:pos x="129" y="18"/>
              </a:cxn>
              <a:cxn ang="0">
                <a:pos x="99" y="44"/>
              </a:cxn>
              <a:cxn ang="0">
                <a:pos x="96" y="36"/>
              </a:cxn>
              <a:cxn ang="0">
                <a:pos x="72" y="22"/>
              </a:cxn>
              <a:cxn ang="0">
                <a:pos x="78" y="13"/>
              </a:cxn>
              <a:cxn ang="0">
                <a:pos x="36" y="38"/>
              </a:cxn>
              <a:cxn ang="0">
                <a:pos x="62" y="11"/>
              </a:cxn>
              <a:cxn ang="0">
                <a:pos x="26" y="34"/>
              </a:cxn>
              <a:cxn ang="0">
                <a:pos x="45" y="12"/>
              </a:cxn>
              <a:cxn ang="0">
                <a:pos x="20" y="29"/>
              </a:cxn>
              <a:cxn ang="0">
                <a:pos x="53" y="35"/>
              </a:cxn>
              <a:cxn ang="0">
                <a:pos x="31" y="10"/>
              </a:cxn>
              <a:cxn ang="0">
                <a:pos x="23" y="10"/>
              </a:cxn>
            </a:cxnLst>
            <a:rect l="0" t="0" r="r" b="b"/>
            <a:pathLst>
              <a:path w="180" h="54">
                <a:moveTo>
                  <a:pt x="4" y="52"/>
                </a:moveTo>
                <a:lnTo>
                  <a:pt x="4" y="52"/>
                </a:lnTo>
                <a:lnTo>
                  <a:pt x="6" y="52"/>
                </a:lnTo>
                <a:lnTo>
                  <a:pt x="6" y="52"/>
                </a:lnTo>
                <a:lnTo>
                  <a:pt x="12" y="51"/>
                </a:lnTo>
                <a:lnTo>
                  <a:pt x="19" y="51"/>
                </a:lnTo>
                <a:lnTo>
                  <a:pt x="33" y="52"/>
                </a:lnTo>
                <a:lnTo>
                  <a:pt x="33" y="52"/>
                </a:lnTo>
                <a:lnTo>
                  <a:pt x="84" y="53"/>
                </a:lnTo>
                <a:lnTo>
                  <a:pt x="84" y="53"/>
                </a:lnTo>
                <a:lnTo>
                  <a:pt x="128" y="54"/>
                </a:lnTo>
                <a:lnTo>
                  <a:pt x="174" y="54"/>
                </a:lnTo>
                <a:lnTo>
                  <a:pt x="174" y="54"/>
                </a:lnTo>
                <a:lnTo>
                  <a:pt x="176" y="54"/>
                </a:lnTo>
                <a:lnTo>
                  <a:pt x="177" y="52"/>
                </a:lnTo>
                <a:lnTo>
                  <a:pt x="177" y="52"/>
                </a:lnTo>
                <a:lnTo>
                  <a:pt x="178" y="52"/>
                </a:lnTo>
                <a:lnTo>
                  <a:pt x="178" y="52"/>
                </a:lnTo>
                <a:lnTo>
                  <a:pt x="178" y="52"/>
                </a:lnTo>
                <a:lnTo>
                  <a:pt x="178" y="52"/>
                </a:lnTo>
                <a:lnTo>
                  <a:pt x="178" y="50"/>
                </a:lnTo>
                <a:lnTo>
                  <a:pt x="178" y="50"/>
                </a:lnTo>
                <a:lnTo>
                  <a:pt x="180" y="29"/>
                </a:lnTo>
                <a:lnTo>
                  <a:pt x="180" y="19"/>
                </a:lnTo>
                <a:lnTo>
                  <a:pt x="180" y="8"/>
                </a:lnTo>
                <a:lnTo>
                  <a:pt x="180" y="8"/>
                </a:lnTo>
                <a:lnTo>
                  <a:pt x="180" y="7"/>
                </a:lnTo>
                <a:lnTo>
                  <a:pt x="178" y="5"/>
                </a:lnTo>
                <a:lnTo>
                  <a:pt x="178" y="5"/>
                </a:lnTo>
                <a:lnTo>
                  <a:pt x="176" y="4"/>
                </a:lnTo>
                <a:lnTo>
                  <a:pt x="176" y="4"/>
                </a:lnTo>
                <a:lnTo>
                  <a:pt x="155" y="3"/>
                </a:lnTo>
                <a:lnTo>
                  <a:pt x="135" y="3"/>
                </a:lnTo>
                <a:lnTo>
                  <a:pt x="92" y="3"/>
                </a:lnTo>
                <a:lnTo>
                  <a:pt x="92" y="3"/>
                </a:lnTo>
                <a:lnTo>
                  <a:pt x="37" y="1"/>
                </a:lnTo>
                <a:lnTo>
                  <a:pt x="37" y="1"/>
                </a:lnTo>
                <a:lnTo>
                  <a:pt x="23" y="1"/>
                </a:lnTo>
                <a:lnTo>
                  <a:pt x="16" y="1"/>
                </a:lnTo>
                <a:lnTo>
                  <a:pt x="9" y="0"/>
                </a:lnTo>
                <a:lnTo>
                  <a:pt x="9" y="0"/>
                </a:lnTo>
                <a:lnTo>
                  <a:pt x="6" y="0"/>
                </a:lnTo>
                <a:lnTo>
                  <a:pt x="4" y="1"/>
                </a:lnTo>
                <a:lnTo>
                  <a:pt x="4" y="1"/>
                </a:lnTo>
                <a:lnTo>
                  <a:pt x="3" y="4"/>
                </a:lnTo>
                <a:lnTo>
                  <a:pt x="3" y="4"/>
                </a:lnTo>
                <a:lnTo>
                  <a:pt x="1" y="25"/>
                </a:lnTo>
                <a:lnTo>
                  <a:pt x="0" y="48"/>
                </a:lnTo>
                <a:lnTo>
                  <a:pt x="0" y="48"/>
                </a:lnTo>
                <a:lnTo>
                  <a:pt x="1" y="51"/>
                </a:lnTo>
                <a:lnTo>
                  <a:pt x="4" y="52"/>
                </a:lnTo>
                <a:lnTo>
                  <a:pt x="4" y="52"/>
                </a:lnTo>
                <a:close/>
                <a:moveTo>
                  <a:pt x="22" y="25"/>
                </a:moveTo>
                <a:lnTo>
                  <a:pt x="22" y="25"/>
                </a:lnTo>
                <a:lnTo>
                  <a:pt x="16" y="30"/>
                </a:lnTo>
                <a:lnTo>
                  <a:pt x="9" y="35"/>
                </a:lnTo>
                <a:lnTo>
                  <a:pt x="9" y="35"/>
                </a:lnTo>
                <a:lnTo>
                  <a:pt x="10" y="28"/>
                </a:lnTo>
                <a:lnTo>
                  <a:pt x="10" y="28"/>
                </a:lnTo>
                <a:lnTo>
                  <a:pt x="20" y="21"/>
                </a:lnTo>
                <a:lnTo>
                  <a:pt x="30" y="13"/>
                </a:lnTo>
                <a:lnTo>
                  <a:pt x="30" y="13"/>
                </a:lnTo>
                <a:lnTo>
                  <a:pt x="31" y="12"/>
                </a:lnTo>
                <a:lnTo>
                  <a:pt x="31" y="13"/>
                </a:lnTo>
                <a:lnTo>
                  <a:pt x="28" y="16"/>
                </a:lnTo>
                <a:lnTo>
                  <a:pt x="22" y="25"/>
                </a:lnTo>
                <a:lnTo>
                  <a:pt x="22" y="25"/>
                </a:lnTo>
                <a:close/>
                <a:moveTo>
                  <a:pt x="11" y="20"/>
                </a:moveTo>
                <a:lnTo>
                  <a:pt x="11" y="20"/>
                </a:lnTo>
                <a:lnTo>
                  <a:pt x="11" y="20"/>
                </a:lnTo>
                <a:lnTo>
                  <a:pt x="11" y="20"/>
                </a:lnTo>
                <a:lnTo>
                  <a:pt x="15" y="16"/>
                </a:lnTo>
                <a:lnTo>
                  <a:pt x="20" y="12"/>
                </a:lnTo>
                <a:lnTo>
                  <a:pt x="20" y="12"/>
                </a:lnTo>
                <a:lnTo>
                  <a:pt x="13" y="19"/>
                </a:lnTo>
                <a:lnTo>
                  <a:pt x="13" y="19"/>
                </a:lnTo>
                <a:lnTo>
                  <a:pt x="10" y="22"/>
                </a:lnTo>
                <a:lnTo>
                  <a:pt x="10" y="22"/>
                </a:lnTo>
                <a:lnTo>
                  <a:pt x="11" y="20"/>
                </a:lnTo>
                <a:lnTo>
                  <a:pt x="11" y="20"/>
                </a:lnTo>
                <a:close/>
                <a:moveTo>
                  <a:pt x="11" y="18"/>
                </a:moveTo>
                <a:lnTo>
                  <a:pt x="11" y="18"/>
                </a:lnTo>
                <a:lnTo>
                  <a:pt x="11" y="9"/>
                </a:lnTo>
                <a:lnTo>
                  <a:pt x="11" y="9"/>
                </a:lnTo>
                <a:lnTo>
                  <a:pt x="20" y="10"/>
                </a:lnTo>
                <a:lnTo>
                  <a:pt x="20" y="10"/>
                </a:lnTo>
                <a:lnTo>
                  <a:pt x="15" y="13"/>
                </a:lnTo>
                <a:lnTo>
                  <a:pt x="11" y="18"/>
                </a:lnTo>
                <a:lnTo>
                  <a:pt x="11" y="18"/>
                </a:lnTo>
                <a:close/>
                <a:moveTo>
                  <a:pt x="9" y="43"/>
                </a:moveTo>
                <a:lnTo>
                  <a:pt x="9" y="43"/>
                </a:lnTo>
                <a:lnTo>
                  <a:pt x="9" y="38"/>
                </a:lnTo>
                <a:lnTo>
                  <a:pt x="9" y="38"/>
                </a:lnTo>
                <a:lnTo>
                  <a:pt x="9" y="38"/>
                </a:lnTo>
                <a:lnTo>
                  <a:pt x="9" y="38"/>
                </a:lnTo>
                <a:lnTo>
                  <a:pt x="15" y="36"/>
                </a:lnTo>
                <a:lnTo>
                  <a:pt x="20" y="34"/>
                </a:lnTo>
                <a:lnTo>
                  <a:pt x="28" y="28"/>
                </a:lnTo>
                <a:lnTo>
                  <a:pt x="28" y="28"/>
                </a:lnTo>
                <a:lnTo>
                  <a:pt x="18" y="39"/>
                </a:lnTo>
                <a:lnTo>
                  <a:pt x="18" y="39"/>
                </a:lnTo>
                <a:lnTo>
                  <a:pt x="18" y="40"/>
                </a:lnTo>
                <a:lnTo>
                  <a:pt x="19" y="40"/>
                </a:lnTo>
                <a:lnTo>
                  <a:pt x="20" y="41"/>
                </a:lnTo>
                <a:lnTo>
                  <a:pt x="20" y="41"/>
                </a:lnTo>
                <a:lnTo>
                  <a:pt x="29" y="35"/>
                </a:lnTo>
                <a:lnTo>
                  <a:pt x="37" y="29"/>
                </a:lnTo>
                <a:lnTo>
                  <a:pt x="46" y="22"/>
                </a:lnTo>
                <a:lnTo>
                  <a:pt x="55" y="17"/>
                </a:lnTo>
                <a:lnTo>
                  <a:pt x="55" y="17"/>
                </a:lnTo>
                <a:lnTo>
                  <a:pt x="59" y="14"/>
                </a:lnTo>
                <a:lnTo>
                  <a:pt x="56" y="17"/>
                </a:lnTo>
                <a:lnTo>
                  <a:pt x="56" y="17"/>
                </a:lnTo>
                <a:lnTo>
                  <a:pt x="45" y="25"/>
                </a:lnTo>
                <a:lnTo>
                  <a:pt x="45" y="25"/>
                </a:lnTo>
                <a:lnTo>
                  <a:pt x="38" y="32"/>
                </a:lnTo>
                <a:lnTo>
                  <a:pt x="31" y="41"/>
                </a:lnTo>
                <a:lnTo>
                  <a:pt x="31" y="41"/>
                </a:lnTo>
                <a:lnTo>
                  <a:pt x="31" y="41"/>
                </a:lnTo>
                <a:lnTo>
                  <a:pt x="32" y="43"/>
                </a:lnTo>
                <a:lnTo>
                  <a:pt x="32" y="43"/>
                </a:lnTo>
                <a:lnTo>
                  <a:pt x="30" y="43"/>
                </a:lnTo>
                <a:lnTo>
                  <a:pt x="30" y="43"/>
                </a:lnTo>
                <a:lnTo>
                  <a:pt x="20" y="43"/>
                </a:lnTo>
                <a:lnTo>
                  <a:pt x="9" y="43"/>
                </a:lnTo>
                <a:lnTo>
                  <a:pt x="9" y="43"/>
                </a:lnTo>
                <a:close/>
                <a:moveTo>
                  <a:pt x="45" y="43"/>
                </a:moveTo>
                <a:lnTo>
                  <a:pt x="45" y="43"/>
                </a:lnTo>
                <a:lnTo>
                  <a:pt x="55" y="37"/>
                </a:lnTo>
                <a:lnTo>
                  <a:pt x="64" y="31"/>
                </a:lnTo>
                <a:lnTo>
                  <a:pt x="81" y="18"/>
                </a:lnTo>
                <a:lnTo>
                  <a:pt x="81" y="18"/>
                </a:lnTo>
                <a:lnTo>
                  <a:pt x="86" y="14"/>
                </a:lnTo>
                <a:lnTo>
                  <a:pt x="87" y="14"/>
                </a:lnTo>
                <a:lnTo>
                  <a:pt x="81" y="21"/>
                </a:lnTo>
                <a:lnTo>
                  <a:pt x="81" y="21"/>
                </a:lnTo>
                <a:lnTo>
                  <a:pt x="71" y="31"/>
                </a:lnTo>
                <a:lnTo>
                  <a:pt x="60" y="40"/>
                </a:lnTo>
                <a:lnTo>
                  <a:pt x="60" y="40"/>
                </a:lnTo>
                <a:lnTo>
                  <a:pt x="60" y="41"/>
                </a:lnTo>
                <a:lnTo>
                  <a:pt x="60" y="43"/>
                </a:lnTo>
                <a:lnTo>
                  <a:pt x="62" y="43"/>
                </a:lnTo>
                <a:lnTo>
                  <a:pt x="62" y="43"/>
                </a:lnTo>
                <a:lnTo>
                  <a:pt x="75" y="34"/>
                </a:lnTo>
                <a:lnTo>
                  <a:pt x="88" y="24"/>
                </a:lnTo>
                <a:lnTo>
                  <a:pt x="88" y="24"/>
                </a:lnTo>
                <a:lnTo>
                  <a:pt x="79" y="33"/>
                </a:lnTo>
                <a:lnTo>
                  <a:pt x="71" y="44"/>
                </a:lnTo>
                <a:lnTo>
                  <a:pt x="71" y="44"/>
                </a:lnTo>
                <a:lnTo>
                  <a:pt x="33" y="43"/>
                </a:lnTo>
                <a:lnTo>
                  <a:pt x="33" y="43"/>
                </a:lnTo>
                <a:lnTo>
                  <a:pt x="33" y="43"/>
                </a:lnTo>
                <a:lnTo>
                  <a:pt x="33" y="43"/>
                </a:lnTo>
                <a:lnTo>
                  <a:pt x="45" y="36"/>
                </a:lnTo>
                <a:lnTo>
                  <a:pt x="57" y="29"/>
                </a:lnTo>
                <a:lnTo>
                  <a:pt x="57" y="29"/>
                </a:lnTo>
                <a:lnTo>
                  <a:pt x="49" y="34"/>
                </a:lnTo>
                <a:lnTo>
                  <a:pt x="43" y="40"/>
                </a:lnTo>
                <a:lnTo>
                  <a:pt x="43" y="40"/>
                </a:lnTo>
                <a:lnTo>
                  <a:pt x="43" y="43"/>
                </a:lnTo>
                <a:lnTo>
                  <a:pt x="45" y="43"/>
                </a:lnTo>
                <a:lnTo>
                  <a:pt x="45" y="43"/>
                </a:lnTo>
                <a:close/>
                <a:moveTo>
                  <a:pt x="92" y="11"/>
                </a:moveTo>
                <a:lnTo>
                  <a:pt x="92" y="11"/>
                </a:lnTo>
                <a:lnTo>
                  <a:pt x="92" y="11"/>
                </a:lnTo>
                <a:lnTo>
                  <a:pt x="92" y="11"/>
                </a:lnTo>
                <a:lnTo>
                  <a:pt x="104" y="11"/>
                </a:lnTo>
                <a:lnTo>
                  <a:pt x="104" y="11"/>
                </a:lnTo>
                <a:lnTo>
                  <a:pt x="94" y="17"/>
                </a:lnTo>
                <a:lnTo>
                  <a:pt x="86" y="23"/>
                </a:lnTo>
                <a:lnTo>
                  <a:pt x="68" y="36"/>
                </a:lnTo>
                <a:lnTo>
                  <a:pt x="68" y="36"/>
                </a:lnTo>
                <a:lnTo>
                  <a:pt x="65" y="38"/>
                </a:lnTo>
                <a:lnTo>
                  <a:pt x="67" y="35"/>
                </a:lnTo>
                <a:lnTo>
                  <a:pt x="76" y="29"/>
                </a:lnTo>
                <a:lnTo>
                  <a:pt x="76" y="29"/>
                </a:lnTo>
                <a:lnTo>
                  <a:pt x="84" y="20"/>
                </a:lnTo>
                <a:lnTo>
                  <a:pt x="92" y="11"/>
                </a:lnTo>
                <a:lnTo>
                  <a:pt x="92" y="11"/>
                </a:lnTo>
                <a:close/>
                <a:moveTo>
                  <a:pt x="118" y="44"/>
                </a:moveTo>
                <a:lnTo>
                  <a:pt x="118" y="44"/>
                </a:lnTo>
                <a:lnTo>
                  <a:pt x="129" y="38"/>
                </a:lnTo>
                <a:lnTo>
                  <a:pt x="140" y="31"/>
                </a:lnTo>
                <a:lnTo>
                  <a:pt x="160" y="17"/>
                </a:lnTo>
                <a:lnTo>
                  <a:pt x="160" y="17"/>
                </a:lnTo>
                <a:lnTo>
                  <a:pt x="156" y="22"/>
                </a:lnTo>
                <a:lnTo>
                  <a:pt x="156" y="22"/>
                </a:lnTo>
                <a:lnTo>
                  <a:pt x="152" y="26"/>
                </a:lnTo>
                <a:lnTo>
                  <a:pt x="148" y="29"/>
                </a:lnTo>
                <a:lnTo>
                  <a:pt x="148" y="29"/>
                </a:lnTo>
                <a:lnTo>
                  <a:pt x="141" y="35"/>
                </a:lnTo>
                <a:lnTo>
                  <a:pt x="134" y="43"/>
                </a:lnTo>
                <a:lnTo>
                  <a:pt x="134" y="43"/>
                </a:lnTo>
                <a:lnTo>
                  <a:pt x="133" y="43"/>
                </a:lnTo>
                <a:lnTo>
                  <a:pt x="134" y="44"/>
                </a:lnTo>
                <a:lnTo>
                  <a:pt x="134" y="45"/>
                </a:lnTo>
                <a:lnTo>
                  <a:pt x="135" y="44"/>
                </a:lnTo>
                <a:lnTo>
                  <a:pt x="135" y="44"/>
                </a:lnTo>
                <a:lnTo>
                  <a:pt x="150" y="34"/>
                </a:lnTo>
                <a:lnTo>
                  <a:pt x="164" y="25"/>
                </a:lnTo>
                <a:lnTo>
                  <a:pt x="164" y="25"/>
                </a:lnTo>
                <a:lnTo>
                  <a:pt x="169" y="23"/>
                </a:lnTo>
                <a:lnTo>
                  <a:pt x="168" y="24"/>
                </a:lnTo>
                <a:lnTo>
                  <a:pt x="163" y="29"/>
                </a:lnTo>
                <a:lnTo>
                  <a:pt x="163" y="29"/>
                </a:lnTo>
                <a:lnTo>
                  <a:pt x="150" y="43"/>
                </a:lnTo>
                <a:lnTo>
                  <a:pt x="150" y="43"/>
                </a:lnTo>
                <a:lnTo>
                  <a:pt x="150" y="44"/>
                </a:lnTo>
                <a:lnTo>
                  <a:pt x="151" y="45"/>
                </a:lnTo>
                <a:lnTo>
                  <a:pt x="151" y="45"/>
                </a:lnTo>
                <a:lnTo>
                  <a:pt x="159" y="40"/>
                </a:lnTo>
                <a:lnTo>
                  <a:pt x="161" y="39"/>
                </a:lnTo>
                <a:lnTo>
                  <a:pt x="163" y="39"/>
                </a:lnTo>
                <a:lnTo>
                  <a:pt x="164" y="40"/>
                </a:lnTo>
                <a:lnTo>
                  <a:pt x="164" y="43"/>
                </a:lnTo>
                <a:lnTo>
                  <a:pt x="164" y="43"/>
                </a:lnTo>
                <a:lnTo>
                  <a:pt x="164" y="44"/>
                </a:lnTo>
                <a:lnTo>
                  <a:pt x="165" y="45"/>
                </a:lnTo>
                <a:lnTo>
                  <a:pt x="166" y="44"/>
                </a:lnTo>
                <a:lnTo>
                  <a:pt x="166" y="44"/>
                </a:lnTo>
                <a:lnTo>
                  <a:pt x="166" y="44"/>
                </a:lnTo>
                <a:lnTo>
                  <a:pt x="167" y="39"/>
                </a:lnTo>
                <a:lnTo>
                  <a:pt x="166" y="35"/>
                </a:lnTo>
                <a:lnTo>
                  <a:pt x="166" y="35"/>
                </a:lnTo>
                <a:lnTo>
                  <a:pt x="165" y="34"/>
                </a:lnTo>
                <a:lnTo>
                  <a:pt x="164" y="34"/>
                </a:lnTo>
                <a:lnTo>
                  <a:pt x="164" y="34"/>
                </a:lnTo>
                <a:lnTo>
                  <a:pt x="157" y="38"/>
                </a:lnTo>
                <a:lnTo>
                  <a:pt x="157" y="38"/>
                </a:lnTo>
                <a:lnTo>
                  <a:pt x="154" y="40"/>
                </a:lnTo>
                <a:lnTo>
                  <a:pt x="156" y="38"/>
                </a:lnTo>
                <a:lnTo>
                  <a:pt x="161" y="34"/>
                </a:lnTo>
                <a:lnTo>
                  <a:pt x="161" y="34"/>
                </a:lnTo>
                <a:lnTo>
                  <a:pt x="171" y="22"/>
                </a:lnTo>
                <a:lnTo>
                  <a:pt x="171" y="22"/>
                </a:lnTo>
                <a:lnTo>
                  <a:pt x="170" y="46"/>
                </a:lnTo>
                <a:lnTo>
                  <a:pt x="170" y="46"/>
                </a:lnTo>
                <a:lnTo>
                  <a:pt x="101" y="44"/>
                </a:lnTo>
                <a:lnTo>
                  <a:pt x="101" y="44"/>
                </a:lnTo>
                <a:lnTo>
                  <a:pt x="107" y="41"/>
                </a:lnTo>
                <a:lnTo>
                  <a:pt x="112" y="39"/>
                </a:lnTo>
                <a:lnTo>
                  <a:pt x="121" y="33"/>
                </a:lnTo>
                <a:lnTo>
                  <a:pt x="141" y="19"/>
                </a:lnTo>
                <a:lnTo>
                  <a:pt x="141" y="19"/>
                </a:lnTo>
                <a:lnTo>
                  <a:pt x="147" y="15"/>
                </a:lnTo>
                <a:lnTo>
                  <a:pt x="147" y="15"/>
                </a:lnTo>
                <a:lnTo>
                  <a:pt x="147" y="16"/>
                </a:lnTo>
                <a:lnTo>
                  <a:pt x="138" y="23"/>
                </a:lnTo>
                <a:lnTo>
                  <a:pt x="138" y="23"/>
                </a:lnTo>
                <a:lnTo>
                  <a:pt x="126" y="32"/>
                </a:lnTo>
                <a:lnTo>
                  <a:pt x="117" y="43"/>
                </a:lnTo>
                <a:lnTo>
                  <a:pt x="117" y="43"/>
                </a:lnTo>
                <a:lnTo>
                  <a:pt x="117" y="44"/>
                </a:lnTo>
                <a:lnTo>
                  <a:pt x="118" y="44"/>
                </a:lnTo>
                <a:lnTo>
                  <a:pt x="118" y="44"/>
                </a:lnTo>
                <a:close/>
                <a:moveTo>
                  <a:pt x="171" y="19"/>
                </a:moveTo>
                <a:lnTo>
                  <a:pt x="171" y="19"/>
                </a:lnTo>
                <a:lnTo>
                  <a:pt x="151" y="31"/>
                </a:lnTo>
                <a:lnTo>
                  <a:pt x="151" y="31"/>
                </a:lnTo>
                <a:lnTo>
                  <a:pt x="143" y="37"/>
                </a:lnTo>
                <a:lnTo>
                  <a:pt x="143" y="37"/>
                </a:lnTo>
                <a:lnTo>
                  <a:pt x="141" y="37"/>
                </a:lnTo>
                <a:lnTo>
                  <a:pt x="141" y="37"/>
                </a:lnTo>
                <a:lnTo>
                  <a:pt x="154" y="27"/>
                </a:lnTo>
                <a:lnTo>
                  <a:pt x="160" y="21"/>
                </a:lnTo>
                <a:lnTo>
                  <a:pt x="165" y="14"/>
                </a:lnTo>
                <a:lnTo>
                  <a:pt x="165" y="14"/>
                </a:lnTo>
                <a:lnTo>
                  <a:pt x="164" y="13"/>
                </a:lnTo>
                <a:lnTo>
                  <a:pt x="163" y="13"/>
                </a:lnTo>
                <a:lnTo>
                  <a:pt x="163" y="13"/>
                </a:lnTo>
                <a:lnTo>
                  <a:pt x="143" y="27"/>
                </a:lnTo>
                <a:lnTo>
                  <a:pt x="133" y="33"/>
                </a:lnTo>
                <a:lnTo>
                  <a:pt x="121" y="39"/>
                </a:lnTo>
                <a:lnTo>
                  <a:pt x="121" y="39"/>
                </a:lnTo>
                <a:lnTo>
                  <a:pt x="128" y="34"/>
                </a:lnTo>
                <a:lnTo>
                  <a:pt x="136" y="27"/>
                </a:lnTo>
                <a:lnTo>
                  <a:pt x="136" y="27"/>
                </a:lnTo>
                <a:lnTo>
                  <a:pt x="144" y="20"/>
                </a:lnTo>
                <a:lnTo>
                  <a:pt x="153" y="13"/>
                </a:lnTo>
                <a:lnTo>
                  <a:pt x="153" y="13"/>
                </a:lnTo>
                <a:lnTo>
                  <a:pt x="153" y="12"/>
                </a:lnTo>
                <a:lnTo>
                  <a:pt x="153" y="12"/>
                </a:lnTo>
                <a:lnTo>
                  <a:pt x="172" y="13"/>
                </a:lnTo>
                <a:lnTo>
                  <a:pt x="172" y="13"/>
                </a:lnTo>
                <a:lnTo>
                  <a:pt x="171" y="19"/>
                </a:lnTo>
                <a:lnTo>
                  <a:pt x="171" y="19"/>
                </a:lnTo>
                <a:close/>
                <a:moveTo>
                  <a:pt x="104" y="40"/>
                </a:moveTo>
                <a:lnTo>
                  <a:pt x="104" y="40"/>
                </a:lnTo>
                <a:lnTo>
                  <a:pt x="113" y="35"/>
                </a:lnTo>
                <a:lnTo>
                  <a:pt x="122" y="29"/>
                </a:lnTo>
                <a:lnTo>
                  <a:pt x="130" y="21"/>
                </a:lnTo>
                <a:lnTo>
                  <a:pt x="137" y="13"/>
                </a:lnTo>
                <a:lnTo>
                  <a:pt x="137" y="13"/>
                </a:lnTo>
                <a:lnTo>
                  <a:pt x="137" y="12"/>
                </a:lnTo>
                <a:lnTo>
                  <a:pt x="137" y="12"/>
                </a:lnTo>
                <a:lnTo>
                  <a:pt x="150" y="12"/>
                </a:lnTo>
                <a:lnTo>
                  <a:pt x="150" y="12"/>
                </a:lnTo>
                <a:lnTo>
                  <a:pt x="138" y="19"/>
                </a:lnTo>
                <a:lnTo>
                  <a:pt x="127" y="26"/>
                </a:lnTo>
                <a:lnTo>
                  <a:pt x="116" y="34"/>
                </a:lnTo>
                <a:lnTo>
                  <a:pt x="110" y="37"/>
                </a:lnTo>
                <a:lnTo>
                  <a:pt x="104" y="40"/>
                </a:lnTo>
                <a:lnTo>
                  <a:pt x="104" y="40"/>
                </a:lnTo>
                <a:close/>
                <a:moveTo>
                  <a:pt x="121" y="11"/>
                </a:moveTo>
                <a:lnTo>
                  <a:pt x="121" y="11"/>
                </a:lnTo>
                <a:lnTo>
                  <a:pt x="135" y="12"/>
                </a:lnTo>
                <a:lnTo>
                  <a:pt x="135" y="12"/>
                </a:lnTo>
                <a:lnTo>
                  <a:pt x="125" y="17"/>
                </a:lnTo>
                <a:lnTo>
                  <a:pt x="116" y="22"/>
                </a:lnTo>
                <a:lnTo>
                  <a:pt x="100" y="33"/>
                </a:lnTo>
                <a:lnTo>
                  <a:pt x="100" y="33"/>
                </a:lnTo>
                <a:lnTo>
                  <a:pt x="106" y="29"/>
                </a:lnTo>
                <a:lnTo>
                  <a:pt x="112" y="24"/>
                </a:lnTo>
                <a:lnTo>
                  <a:pt x="117" y="19"/>
                </a:lnTo>
                <a:lnTo>
                  <a:pt x="121" y="13"/>
                </a:lnTo>
                <a:lnTo>
                  <a:pt x="121" y="13"/>
                </a:lnTo>
                <a:lnTo>
                  <a:pt x="121" y="11"/>
                </a:lnTo>
                <a:lnTo>
                  <a:pt x="121" y="11"/>
                </a:lnTo>
                <a:close/>
                <a:moveTo>
                  <a:pt x="105" y="13"/>
                </a:moveTo>
                <a:lnTo>
                  <a:pt x="105" y="13"/>
                </a:lnTo>
                <a:lnTo>
                  <a:pt x="106" y="12"/>
                </a:lnTo>
                <a:lnTo>
                  <a:pt x="105" y="11"/>
                </a:lnTo>
                <a:lnTo>
                  <a:pt x="105" y="11"/>
                </a:lnTo>
                <a:lnTo>
                  <a:pt x="119" y="11"/>
                </a:lnTo>
                <a:lnTo>
                  <a:pt x="119" y="11"/>
                </a:lnTo>
                <a:lnTo>
                  <a:pt x="100" y="24"/>
                </a:lnTo>
                <a:lnTo>
                  <a:pt x="79" y="37"/>
                </a:lnTo>
                <a:lnTo>
                  <a:pt x="79" y="37"/>
                </a:lnTo>
                <a:lnTo>
                  <a:pt x="78" y="37"/>
                </a:lnTo>
                <a:lnTo>
                  <a:pt x="78" y="37"/>
                </a:lnTo>
                <a:lnTo>
                  <a:pt x="84" y="31"/>
                </a:lnTo>
                <a:lnTo>
                  <a:pt x="84" y="31"/>
                </a:lnTo>
                <a:lnTo>
                  <a:pt x="94" y="22"/>
                </a:lnTo>
                <a:lnTo>
                  <a:pt x="105" y="13"/>
                </a:lnTo>
                <a:lnTo>
                  <a:pt x="105" y="13"/>
                </a:lnTo>
                <a:close/>
                <a:moveTo>
                  <a:pt x="81" y="44"/>
                </a:moveTo>
                <a:lnTo>
                  <a:pt x="81" y="44"/>
                </a:lnTo>
                <a:lnTo>
                  <a:pt x="75" y="44"/>
                </a:lnTo>
                <a:lnTo>
                  <a:pt x="75" y="44"/>
                </a:lnTo>
                <a:lnTo>
                  <a:pt x="96" y="29"/>
                </a:lnTo>
                <a:lnTo>
                  <a:pt x="117" y="16"/>
                </a:lnTo>
                <a:lnTo>
                  <a:pt x="117" y="16"/>
                </a:lnTo>
                <a:lnTo>
                  <a:pt x="108" y="23"/>
                </a:lnTo>
                <a:lnTo>
                  <a:pt x="100" y="30"/>
                </a:lnTo>
                <a:lnTo>
                  <a:pt x="100" y="30"/>
                </a:lnTo>
                <a:lnTo>
                  <a:pt x="86" y="40"/>
                </a:lnTo>
                <a:lnTo>
                  <a:pt x="86" y="40"/>
                </a:lnTo>
                <a:lnTo>
                  <a:pt x="86" y="41"/>
                </a:lnTo>
                <a:lnTo>
                  <a:pt x="86" y="43"/>
                </a:lnTo>
                <a:lnTo>
                  <a:pt x="88" y="43"/>
                </a:lnTo>
                <a:lnTo>
                  <a:pt x="88" y="43"/>
                </a:lnTo>
                <a:lnTo>
                  <a:pt x="98" y="37"/>
                </a:lnTo>
                <a:lnTo>
                  <a:pt x="109" y="30"/>
                </a:lnTo>
                <a:lnTo>
                  <a:pt x="128" y="17"/>
                </a:lnTo>
                <a:lnTo>
                  <a:pt x="128" y="17"/>
                </a:lnTo>
                <a:lnTo>
                  <a:pt x="133" y="15"/>
                </a:lnTo>
                <a:lnTo>
                  <a:pt x="129" y="18"/>
                </a:lnTo>
                <a:lnTo>
                  <a:pt x="129" y="18"/>
                </a:lnTo>
                <a:lnTo>
                  <a:pt x="123" y="24"/>
                </a:lnTo>
                <a:lnTo>
                  <a:pt x="116" y="29"/>
                </a:lnTo>
                <a:lnTo>
                  <a:pt x="116" y="29"/>
                </a:lnTo>
                <a:lnTo>
                  <a:pt x="99" y="43"/>
                </a:lnTo>
                <a:lnTo>
                  <a:pt x="99" y="43"/>
                </a:lnTo>
                <a:lnTo>
                  <a:pt x="99" y="44"/>
                </a:lnTo>
                <a:lnTo>
                  <a:pt x="99" y="44"/>
                </a:lnTo>
                <a:lnTo>
                  <a:pt x="99" y="44"/>
                </a:lnTo>
                <a:lnTo>
                  <a:pt x="81" y="44"/>
                </a:lnTo>
                <a:lnTo>
                  <a:pt x="81" y="44"/>
                </a:lnTo>
                <a:close/>
                <a:moveTo>
                  <a:pt x="99" y="34"/>
                </a:moveTo>
                <a:lnTo>
                  <a:pt x="99" y="34"/>
                </a:lnTo>
                <a:lnTo>
                  <a:pt x="96" y="36"/>
                </a:lnTo>
                <a:lnTo>
                  <a:pt x="96" y="36"/>
                </a:lnTo>
                <a:lnTo>
                  <a:pt x="99" y="34"/>
                </a:lnTo>
                <a:lnTo>
                  <a:pt x="99" y="34"/>
                </a:lnTo>
                <a:close/>
                <a:moveTo>
                  <a:pt x="88" y="11"/>
                </a:moveTo>
                <a:lnTo>
                  <a:pt x="88" y="11"/>
                </a:lnTo>
                <a:lnTo>
                  <a:pt x="80" y="16"/>
                </a:lnTo>
                <a:lnTo>
                  <a:pt x="72" y="22"/>
                </a:lnTo>
                <a:lnTo>
                  <a:pt x="57" y="33"/>
                </a:lnTo>
                <a:lnTo>
                  <a:pt x="57" y="33"/>
                </a:lnTo>
                <a:lnTo>
                  <a:pt x="63" y="29"/>
                </a:lnTo>
                <a:lnTo>
                  <a:pt x="69" y="24"/>
                </a:lnTo>
                <a:lnTo>
                  <a:pt x="74" y="18"/>
                </a:lnTo>
                <a:lnTo>
                  <a:pt x="78" y="13"/>
                </a:lnTo>
                <a:lnTo>
                  <a:pt x="78" y="13"/>
                </a:lnTo>
                <a:lnTo>
                  <a:pt x="78" y="12"/>
                </a:lnTo>
                <a:lnTo>
                  <a:pt x="78" y="11"/>
                </a:lnTo>
                <a:lnTo>
                  <a:pt x="76" y="11"/>
                </a:lnTo>
                <a:lnTo>
                  <a:pt x="76" y="11"/>
                </a:lnTo>
                <a:lnTo>
                  <a:pt x="57" y="26"/>
                </a:lnTo>
                <a:lnTo>
                  <a:pt x="46" y="32"/>
                </a:lnTo>
                <a:lnTo>
                  <a:pt x="36" y="38"/>
                </a:lnTo>
                <a:lnTo>
                  <a:pt x="36" y="38"/>
                </a:lnTo>
                <a:lnTo>
                  <a:pt x="47" y="26"/>
                </a:lnTo>
                <a:lnTo>
                  <a:pt x="47" y="26"/>
                </a:lnTo>
                <a:lnTo>
                  <a:pt x="63" y="13"/>
                </a:lnTo>
                <a:lnTo>
                  <a:pt x="63" y="13"/>
                </a:lnTo>
                <a:lnTo>
                  <a:pt x="63" y="11"/>
                </a:lnTo>
                <a:lnTo>
                  <a:pt x="62" y="11"/>
                </a:lnTo>
                <a:lnTo>
                  <a:pt x="62" y="11"/>
                </a:lnTo>
                <a:lnTo>
                  <a:pt x="55" y="14"/>
                </a:lnTo>
                <a:lnTo>
                  <a:pt x="48" y="18"/>
                </a:lnTo>
                <a:lnTo>
                  <a:pt x="36" y="27"/>
                </a:lnTo>
                <a:lnTo>
                  <a:pt x="36" y="27"/>
                </a:lnTo>
                <a:lnTo>
                  <a:pt x="26" y="34"/>
                </a:lnTo>
                <a:lnTo>
                  <a:pt x="26" y="34"/>
                </a:lnTo>
                <a:lnTo>
                  <a:pt x="22" y="37"/>
                </a:lnTo>
                <a:lnTo>
                  <a:pt x="24" y="35"/>
                </a:lnTo>
                <a:lnTo>
                  <a:pt x="29" y="29"/>
                </a:lnTo>
                <a:lnTo>
                  <a:pt x="29" y="29"/>
                </a:lnTo>
                <a:lnTo>
                  <a:pt x="45" y="13"/>
                </a:lnTo>
                <a:lnTo>
                  <a:pt x="45" y="13"/>
                </a:lnTo>
                <a:lnTo>
                  <a:pt x="45" y="12"/>
                </a:lnTo>
                <a:lnTo>
                  <a:pt x="45" y="11"/>
                </a:lnTo>
                <a:lnTo>
                  <a:pt x="44" y="11"/>
                </a:lnTo>
                <a:lnTo>
                  <a:pt x="43" y="11"/>
                </a:lnTo>
                <a:lnTo>
                  <a:pt x="43" y="11"/>
                </a:lnTo>
                <a:lnTo>
                  <a:pt x="13" y="35"/>
                </a:lnTo>
                <a:lnTo>
                  <a:pt x="13" y="35"/>
                </a:lnTo>
                <a:lnTo>
                  <a:pt x="20" y="29"/>
                </a:lnTo>
                <a:lnTo>
                  <a:pt x="25" y="24"/>
                </a:lnTo>
                <a:lnTo>
                  <a:pt x="30" y="17"/>
                </a:lnTo>
                <a:lnTo>
                  <a:pt x="35" y="10"/>
                </a:lnTo>
                <a:lnTo>
                  <a:pt x="35" y="10"/>
                </a:lnTo>
                <a:lnTo>
                  <a:pt x="88" y="11"/>
                </a:lnTo>
                <a:lnTo>
                  <a:pt x="88" y="11"/>
                </a:lnTo>
                <a:close/>
                <a:moveTo>
                  <a:pt x="53" y="35"/>
                </a:moveTo>
                <a:lnTo>
                  <a:pt x="53" y="35"/>
                </a:lnTo>
                <a:lnTo>
                  <a:pt x="55" y="34"/>
                </a:lnTo>
                <a:lnTo>
                  <a:pt x="55" y="34"/>
                </a:lnTo>
                <a:lnTo>
                  <a:pt x="53" y="35"/>
                </a:lnTo>
                <a:lnTo>
                  <a:pt x="53" y="35"/>
                </a:lnTo>
                <a:close/>
                <a:moveTo>
                  <a:pt x="31" y="10"/>
                </a:moveTo>
                <a:lnTo>
                  <a:pt x="31" y="10"/>
                </a:lnTo>
                <a:lnTo>
                  <a:pt x="20" y="18"/>
                </a:lnTo>
                <a:lnTo>
                  <a:pt x="10" y="26"/>
                </a:lnTo>
                <a:lnTo>
                  <a:pt x="10" y="26"/>
                </a:lnTo>
                <a:lnTo>
                  <a:pt x="10" y="26"/>
                </a:lnTo>
                <a:lnTo>
                  <a:pt x="14" y="22"/>
                </a:lnTo>
                <a:lnTo>
                  <a:pt x="17" y="18"/>
                </a:lnTo>
                <a:lnTo>
                  <a:pt x="23" y="10"/>
                </a:lnTo>
                <a:lnTo>
                  <a:pt x="23" y="10"/>
                </a:lnTo>
                <a:lnTo>
                  <a:pt x="31" y="10"/>
                </a:lnTo>
                <a:lnTo>
                  <a:pt x="31" y="10"/>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02" name="Freeform 2540"/>
          <p:cNvSpPr>
            <a:spLocks noEditPoints="1"/>
          </p:cNvSpPr>
          <p:nvPr/>
        </p:nvSpPr>
        <p:spPr bwMode="auto">
          <a:xfrm>
            <a:off x="3439040" y="2601516"/>
            <a:ext cx="337926" cy="314154"/>
          </a:xfrm>
          <a:custGeom>
            <a:avLst/>
            <a:gdLst/>
            <a:ahLst/>
            <a:cxnLst>
              <a:cxn ang="0">
                <a:pos x="130" y="0"/>
              </a:cxn>
              <a:cxn ang="0">
                <a:pos x="40" y="2"/>
              </a:cxn>
              <a:cxn ang="0">
                <a:pos x="27" y="7"/>
              </a:cxn>
              <a:cxn ang="0">
                <a:pos x="14" y="43"/>
              </a:cxn>
              <a:cxn ang="0">
                <a:pos x="5" y="122"/>
              </a:cxn>
              <a:cxn ang="0">
                <a:pos x="37" y="151"/>
              </a:cxn>
              <a:cxn ang="0">
                <a:pos x="122" y="150"/>
              </a:cxn>
              <a:cxn ang="0">
                <a:pos x="158" y="116"/>
              </a:cxn>
              <a:cxn ang="0">
                <a:pos x="161" y="35"/>
              </a:cxn>
              <a:cxn ang="0">
                <a:pos x="118" y="133"/>
              </a:cxn>
              <a:cxn ang="0">
                <a:pos x="122" y="117"/>
              </a:cxn>
              <a:cxn ang="0">
                <a:pos x="121" y="109"/>
              </a:cxn>
              <a:cxn ang="0">
                <a:pos x="105" y="108"/>
              </a:cxn>
              <a:cxn ang="0">
                <a:pos x="91" y="104"/>
              </a:cxn>
              <a:cxn ang="0">
                <a:pos x="85" y="98"/>
              </a:cxn>
              <a:cxn ang="0">
                <a:pos x="88" y="101"/>
              </a:cxn>
              <a:cxn ang="0">
                <a:pos x="133" y="117"/>
              </a:cxn>
              <a:cxn ang="0">
                <a:pos x="136" y="106"/>
              </a:cxn>
              <a:cxn ang="0">
                <a:pos x="129" y="98"/>
              </a:cxn>
              <a:cxn ang="0">
                <a:pos x="125" y="93"/>
              </a:cxn>
              <a:cxn ang="0">
                <a:pos x="126" y="133"/>
              </a:cxn>
              <a:cxn ang="0">
                <a:pos x="104" y="106"/>
              </a:cxn>
              <a:cxn ang="0">
                <a:pos x="97" y="98"/>
              </a:cxn>
              <a:cxn ang="0">
                <a:pos x="124" y="91"/>
              </a:cxn>
              <a:cxn ang="0">
                <a:pos x="87" y="93"/>
              </a:cxn>
              <a:cxn ang="0">
                <a:pos x="49" y="106"/>
              </a:cxn>
              <a:cxn ang="0">
                <a:pos x="136" y="29"/>
              </a:cxn>
              <a:cxn ang="0">
                <a:pos x="29" y="135"/>
              </a:cxn>
              <a:cxn ang="0">
                <a:pos x="74" y="69"/>
              </a:cxn>
              <a:cxn ang="0">
                <a:pos x="25" y="121"/>
              </a:cxn>
              <a:cxn ang="0">
                <a:pos x="39" y="58"/>
              </a:cxn>
              <a:cxn ang="0">
                <a:pos x="34" y="52"/>
              </a:cxn>
              <a:cxn ang="0">
                <a:pos x="26" y="41"/>
              </a:cxn>
              <a:cxn ang="0">
                <a:pos x="21" y="38"/>
              </a:cxn>
              <a:cxn ang="0">
                <a:pos x="19" y="36"/>
              </a:cxn>
              <a:cxn ang="0">
                <a:pos x="14" y="31"/>
              </a:cxn>
              <a:cxn ang="0">
                <a:pos x="34" y="34"/>
              </a:cxn>
              <a:cxn ang="0">
                <a:pos x="22" y="36"/>
              </a:cxn>
              <a:cxn ang="0">
                <a:pos x="37" y="44"/>
              </a:cxn>
              <a:cxn ang="0">
                <a:pos x="60" y="44"/>
              </a:cxn>
              <a:cxn ang="0">
                <a:pos x="58" y="36"/>
              </a:cxn>
              <a:cxn ang="0">
                <a:pos x="67" y="48"/>
              </a:cxn>
              <a:cxn ang="0">
                <a:pos x="63" y="53"/>
              </a:cxn>
              <a:cxn ang="0">
                <a:pos x="131" y="13"/>
              </a:cxn>
              <a:cxn ang="0">
                <a:pos x="66" y="68"/>
              </a:cxn>
              <a:cxn ang="0">
                <a:pos x="79" y="56"/>
              </a:cxn>
              <a:cxn ang="0">
                <a:pos x="58" y="81"/>
              </a:cxn>
              <a:cxn ang="0">
                <a:pos x="100" y="45"/>
              </a:cxn>
              <a:cxn ang="0">
                <a:pos x="110" y="38"/>
              </a:cxn>
              <a:cxn ang="0">
                <a:pos x="128" y="24"/>
              </a:cxn>
              <a:cxn ang="0">
                <a:pos x="70" y="55"/>
              </a:cxn>
              <a:cxn ang="0">
                <a:pos x="70" y="55"/>
              </a:cxn>
              <a:cxn ang="0">
                <a:pos x="143" y="24"/>
              </a:cxn>
              <a:cxn ang="0">
                <a:pos x="141" y="23"/>
              </a:cxn>
              <a:cxn ang="0">
                <a:pos x="62" y="93"/>
              </a:cxn>
              <a:cxn ang="0">
                <a:pos x="75" y="75"/>
              </a:cxn>
              <a:cxn ang="0">
                <a:pos x="59" y="52"/>
              </a:cxn>
              <a:cxn ang="0">
                <a:pos x="36" y="140"/>
              </a:cxn>
              <a:cxn ang="0">
                <a:pos x="144" y="37"/>
              </a:cxn>
              <a:cxn ang="0">
                <a:pos x="68" y="109"/>
              </a:cxn>
              <a:cxn ang="0">
                <a:pos x="134" y="129"/>
              </a:cxn>
            </a:cxnLst>
            <a:rect l="0" t="0" r="r" b="b"/>
            <a:pathLst>
              <a:path w="161" h="151">
                <a:moveTo>
                  <a:pt x="160" y="28"/>
                </a:moveTo>
                <a:lnTo>
                  <a:pt x="160" y="28"/>
                </a:lnTo>
                <a:lnTo>
                  <a:pt x="153" y="22"/>
                </a:lnTo>
                <a:lnTo>
                  <a:pt x="146" y="15"/>
                </a:lnTo>
                <a:lnTo>
                  <a:pt x="139" y="9"/>
                </a:lnTo>
                <a:lnTo>
                  <a:pt x="132" y="1"/>
                </a:lnTo>
                <a:lnTo>
                  <a:pt x="132" y="1"/>
                </a:lnTo>
                <a:lnTo>
                  <a:pt x="130" y="0"/>
                </a:lnTo>
                <a:lnTo>
                  <a:pt x="130" y="0"/>
                </a:lnTo>
                <a:lnTo>
                  <a:pt x="130" y="0"/>
                </a:lnTo>
                <a:lnTo>
                  <a:pt x="130" y="0"/>
                </a:lnTo>
                <a:lnTo>
                  <a:pt x="130" y="0"/>
                </a:lnTo>
                <a:lnTo>
                  <a:pt x="130" y="0"/>
                </a:lnTo>
                <a:lnTo>
                  <a:pt x="129" y="0"/>
                </a:lnTo>
                <a:lnTo>
                  <a:pt x="127" y="1"/>
                </a:lnTo>
                <a:lnTo>
                  <a:pt x="127" y="1"/>
                </a:lnTo>
                <a:lnTo>
                  <a:pt x="114" y="11"/>
                </a:lnTo>
                <a:lnTo>
                  <a:pt x="102" y="23"/>
                </a:lnTo>
                <a:lnTo>
                  <a:pt x="77" y="46"/>
                </a:lnTo>
                <a:lnTo>
                  <a:pt x="77" y="46"/>
                </a:lnTo>
                <a:lnTo>
                  <a:pt x="59" y="24"/>
                </a:lnTo>
                <a:lnTo>
                  <a:pt x="40" y="2"/>
                </a:lnTo>
                <a:lnTo>
                  <a:pt x="40" y="2"/>
                </a:lnTo>
                <a:lnTo>
                  <a:pt x="39" y="1"/>
                </a:lnTo>
                <a:lnTo>
                  <a:pt x="38" y="1"/>
                </a:lnTo>
                <a:lnTo>
                  <a:pt x="38" y="1"/>
                </a:lnTo>
                <a:lnTo>
                  <a:pt x="38" y="1"/>
                </a:lnTo>
                <a:lnTo>
                  <a:pt x="38" y="1"/>
                </a:lnTo>
                <a:lnTo>
                  <a:pt x="37" y="1"/>
                </a:lnTo>
                <a:lnTo>
                  <a:pt x="37" y="1"/>
                </a:lnTo>
                <a:lnTo>
                  <a:pt x="35" y="2"/>
                </a:lnTo>
                <a:lnTo>
                  <a:pt x="35" y="2"/>
                </a:lnTo>
                <a:lnTo>
                  <a:pt x="27" y="7"/>
                </a:lnTo>
                <a:lnTo>
                  <a:pt x="19" y="14"/>
                </a:lnTo>
                <a:lnTo>
                  <a:pt x="10" y="20"/>
                </a:lnTo>
                <a:lnTo>
                  <a:pt x="2" y="25"/>
                </a:lnTo>
                <a:lnTo>
                  <a:pt x="2" y="25"/>
                </a:lnTo>
                <a:lnTo>
                  <a:pt x="1" y="26"/>
                </a:lnTo>
                <a:lnTo>
                  <a:pt x="0" y="28"/>
                </a:lnTo>
                <a:lnTo>
                  <a:pt x="0" y="28"/>
                </a:lnTo>
                <a:lnTo>
                  <a:pt x="0" y="30"/>
                </a:lnTo>
                <a:lnTo>
                  <a:pt x="1" y="32"/>
                </a:lnTo>
                <a:lnTo>
                  <a:pt x="1" y="32"/>
                </a:lnTo>
                <a:lnTo>
                  <a:pt x="14" y="43"/>
                </a:lnTo>
                <a:lnTo>
                  <a:pt x="25" y="55"/>
                </a:lnTo>
                <a:lnTo>
                  <a:pt x="36" y="69"/>
                </a:lnTo>
                <a:lnTo>
                  <a:pt x="48" y="81"/>
                </a:lnTo>
                <a:lnTo>
                  <a:pt x="48" y="81"/>
                </a:lnTo>
                <a:lnTo>
                  <a:pt x="38" y="91"/>
                </a:lnTo>
                <a:lnTo>
                  <a:pt x="27" y="100"/>
                </a:lnTo>
                <a:lnTo>
                  <a:pt x="17" y="110"/>
                </a:lnTo>
                <a:lnTo>
                  <a:pt x="6" y="120"/>
                </a:lnTo>
                <a:lnTo>
                  <a:pt x="6" y="120"/>
                </a:lnTo>
                <a:lnTo>
                  <a:pt x="5" y="122"/>
                </a:lnTo>
                <a:lnTo>
                  <a:pt x="5" y="122"/>
                </a:lnTo>
                <a:lnTo>
                  <a:pt x="5" y="124"/>
                </a:lnTo>
                <a:lnTo>
                  <a:pt x="6" y="127"/>
                </a:lnTo>
                <a:lnTo>
                  <a:pt x="6" y="127"/>
                </a:lnTo>
                <a:lnTo>
                  <a:pt x="13" y="133"/>
                </a:lnTo>
                <a:lnTo>
                  <a:pt x="20" y="139"/>
                </a:lnTo>
                <a:lnTo>
                  <a:pt x="27" y="146"/>
                </a:lnTo>
                <a:lnTo>
                  <a:pt x="34" y="151"/>
                </a:lnTo>
                <a:lnTo>
                  <a:pt x="34" y="151"/>
                </a:lnTo>
                <a:lnTo>
                  <a:pt x="35" y="151"/>
                </a:lnTo>
                <a:lnTo>
                  <a:pt x="35" y="151"/>
                </a:lnTo>
                <a:lnTo>
                  <a:pt x="37" y="151"/>
                </a:lnTo>
                <a:lnTo>
                  <a:pt x="39" y="150"/>
                </a:lnTo>
                <a:lnTo>
                  <a:pt x="39" y="150"/>
                </a:lnTo>
                <a:lnTo>
                  <a:pt x="50" y="138"/>
                </a:lnTo>
                <a:lnTo>
                  <a:pt x="60" y="128"/>
                </a:lnTo>
                <a:lnTo>
                  <a:pt x="82" y="107"/>
                </a:lnTo>
                <a:lnTo>
                  <a:pt x="82" y="107"/>
                </a:lnTo>
                <a:lnTo>
                  <a:pt x="93" y="118"/>
                </a:lnTo>
                <a:lnTo>
                  <a:pt x="102" y="128"/>
                </a:lnTo>
                <a:lnTo>
                  <a:pt x="112" y="139"/>
                </a:lnTo>
                <a:lnTo>
                  <a:pt x="122" y="150"/>
                </a:lnTo>
                <a:lnTo>
                  <a:pt x="122" y="150"/>
                </a:lnTo>
                <a:lnTo>
                  <a:pt x="123" y="150"/>
                </a:lnTo>
                <a:lnTo>
                  <a:pt x="123" y="150"/>
                </a:lnTo>
                <a:lnTo>
                  <a:pt x="126" y="151"/>
                </a:lnTo>
                <a:lnTo>
                  <a:pt x="128" y="150"/>
                </a:lnTo>
                <a:lnTo>
                  <a:pt x="128" y="150"/>
                </a:lnTo>
                <a:lnTo>
                  <a:pt x="144" y="135"/>
                </a:lnTo>
                <a:lnTo>
                  <a:pt x="152" y="128"/>
                </a:lnTo>
                <a:lnTo>
                  <a:pt x="158" y="120"/>
                </a:lnTo>
                <a:lnTo>
                  <a:pt x="158" y="120"/>
                </a:lnTo>
                <a:lnTo>
                  <a:pt x="159" y="118"/>
                </a:lnTo>
                <a:lnTo>
                  <a:pt x="158" y="116"/>
                </a:lnTo>
                <a:lnTo>
                  <a:pt x="158" y="116"/>
                </a:lnTo>
                <a:lnTo>
                  <a:pt x="157" y="115"/>
                </a:lnTo>
                <a:lnTo>
                  <a:pt x="157" y="115"/>
                </a:lnTo>
                <a:lnTo>
                  <a:pt x="147" y="104"/>
                </a:lnTo>
                <a:lnTo>
                  <a:pt x="138" y="93"/>
                </a:lnTo>
                <a:lnTo>
                  <a:pt x="118" y="72"/>
                </a:lnTo>
                <a:lnTo>
                  <a:pt x="118" y="72"/>
                </a:lnTo>
                <a:lnTo>
                  <a:pt x="139" y="54"/>
                </a:lnTo>
                <a:lnTo>
                  <a:pt x="159" y="37"/>
                </a:lnTo>
                <a:lnTo>
                  <a:pt x="159" y="37"/>
                </a:lnTo>
                <a:lnTo>
                  <a:pt x="161" y="35"/>
                </a:lnTo>
                <a:lnTo>
                  <a:pt x="161" y="34"/>
                </a:lnTo>
                <a:lnTo>
                  <a:pt x="161" y="34"/>
                </a:lnTo>
                <a:lnTo>
                  <a:pt x="161" y="31"/>
                </a:lnTo>
                <a:lnTo>
                  <a:pt x="160" y="28"/>
                </a:lnTo>
                <a:lnTo>
                  <a:pt x="160" y="28"/>
                </a:lnTo>
                <a:close/>
                <a:moveTo>
                  <a:pt x="121" y="137"/>
                </a:moveTo>
                <a:lnTo>
                  <a:pt x="121" y="137"/>
                </a:lnTo>
                <a:lnTo>
                  <a:pt x="121" y="137"/>
                </a:lnTo>
                <a:lnTo>
                  <a:pt x="121" y="137"/>
                </a:lnTo>
                <a:lnTo>
                  <a:pt x="118" y="133"/>
                </a:lnTo>
                <a:lnTo>
                  <a:pt x="118" y="133"/>
                </a:lnTo>
                <a:lnTo>
                  <a:pt x="127" y="125"/>
                </a:lnTo>
                <a:lnTo>
                  <a:pt x="127" y="125"/>
                </a:lnTo>
                <a:lnTo>
                  <a:pt x="133" y="121"/>
                </a:lnTo>
                <a:lnTo>
                  <a:pt x="138" y="117"/>
                </a:lnTo>
                <a:lnTo>
                  <a:pt x="138" y="117"/>
                </a:lnTo>
                <a:lnTo>
                  <a:pt x="129" y="126"/>
                </a:lnTo>
                <a:lnTo>
                  <a:pt x="121" y="137"/>
                </a:lnTo>
                <a:lnTo>
                  <a:pt x="121" y="137"/>
                </a:lnTo>
                <a:close/>
                <a:moveTo>
                  <a:pt x="112" y="126"/>
                </a:moveTo>
                <a:lnTo>
                  <a:pt x="112" y="126"/>
                </a:lnTo>
                <a:lnTo>
                  <a:pt x="122" y="117"/>
                </a:lnTo>
                <a:lnTo>
                  <a:pt x="132" y="109"/>
                </a:lnTo>
                <a:lnTo>
                  <a:pt x="132" y="109"/>
                </a:lnTo>
                <a:lnTo>
                  <a:pt x="123" y="119"/>
                </a:lnTo>
                <a:lnTo>
                  <a:pt x="116" y="131"/>
                </a:lnTo>
                <a:lnTo>
                  <a:pt x="116" y="131"/>
                </a:lnTo>
                <a:lnTo>
                  <a:pt x="112" y="126"/>
                </a:lnTo>
                <a:lnTo>
                  <a:pt x="112" y="126"/>
                </a:lnTo>
                <a:close/>
                <a:moveTo>
                  <a:pt x="106" y="120"/>
                </a:moveTo>
                <a:lnTo>
                  <a:pt x="106" y="120"/>
                </a:lnTo>
                <a:lnTo>
                  <a:pt x="116" y="113"/>
                </a:lnTo>
                <a:lnTo>
                  <a:pt x="121" y="109"/>
                </a:lnTo>
                <a:lnTo>
                  <a:pt x="124" y="105"/>
                </a:lnTo>
                <a:lnTo>
                  <a:pt x="124" y="105"/>
                </a:lnTo>
                <a:lnTo>
                  <a:pt x="116" y="114"/>
                </a:lnTo>
                <a:lnTo>
                  <a:pt x="113" y="119"/>
                </a:lnTo>
                <a:lnTo>
                  <a:pt x="109" y="123"/>
                </a:lnTo>
                <a:lnTo>
                  <a:pt x="109" y="123"/>
                </a:lnTo>
                <a:lnTo>
                  <a:pt x="106" y="120"/>
                </a:lnTo>
                <a:lnTo>
                  <a:pt x="106" y="120"/>
                </a:lnTo>
                <a:close/>
                <a:moveTo>
                  <a:pt x="99" y="112"/>
                </a:moveTo>
                <a:lnTo>
                  <a:pt x="99" y="112"/>
                </a:lnTo>
                <a:lnTo>
                  <a:pt x="105" y="108"/>
                </a:lnTo>
                <a:lnTo>
                  <a:pt x="110" y="104"/>
                </a:lnTo>
                <a:lnTo>
                  <a:pt x="121" y="95"/>
                </a:lnTo>
                <a:lnTo>
                  <a:pt x="121" y="95"/>
                </a:lnTo>
                <a:lnTo>
                  <a:pt x="115" y="103"/>
                </a:lnTo>
                <a:lnTo>
                  <a:pt x="115" y="103"/>
                </a:lnTo>
                <a:lnTo>
                  <a:pt x="105" y="118"/>
                </a:lnTo>
                <a:lnTo>
                  <a:pt x="105" y="118"/>
                </a:lnTo>
                <a:lnTo>
                  <a:pt x="99" y="112"/>
                </a:lnTo>
                <a:lnTo>
                  <a:pt x="99" y="112"/>
                </a:lnTo>
                <a:close/>
                <a:moveTo>
                  <a:pt x="91" y="104"/>
                </a:moveTo>
                <a:lnTo>
                  <a:pt x="91" y="104"/>
                </a:lnTo>
                <a:lnTo>
                  <a:pt x="103" y="97"/>
                </a:lnTo>
                <a:lnTo>
                  <a:pt x="113" y="88"/>
                </a:lnTo>
                <a:lnTo>
                  <a:pt x="113" y="88"/>
                </a:lnTo>
                <a:lnTo>
                  <a:pt x="109" y="94"/>
                </a:lnTo>
                <a:lnTo>
                  <a:pt x="105" y="101"/>
                </a:lnTo>
                <a:lnTo>
                  <a:pt x="105" y="101"/>
                </a:lnTo>
                <a:lnTo>
                  <a:pt x="97" y="109"/>
                </a:lnTo>
                <a:lnTo>
                  <a:pt x="97" y="109"/>
                </a:lnTo>
                <a:lnTo>
                  <a:pt x="91" y="104"/>
                </a:lnTo>
                <a:lnTo>
                  <a:pt x="91" y="104"/>
                </a:lnTo>
                <a:close/>
                <a:moveTo>
                  <a:pt x="85" y="98"/>
                </a:moveTo>
                <a:lnTo>
                  <a:pt x="85" y="98"/>
                </a:lnTo>
                <a:lnTo>
                  <a:pt x="85" y="98"/>
                </a:lnTo>
                <a:lnTo>
                  <a:pt x="85" y="98"/>
                </a:lnTo>
                <a:lnTo>
                  <a:pt x="108" y="80"/>
                </a:lnTo>
                <a:lnTo>
                  <a:pt x="108" y="80"/>
                </a:lnTo>
                <a:lnTo>
                  <a:pt x="106" y="83"/>
                </a:lnTo>
                <a:lnTo>
                  <a:pt x="103" y="86"/>
                </a:lnTo>
                <a:lnTo>
                  <a:pt x="98" y="93"/>
                </a:lnTo>
                <a:lnTo>
                  <a:pt x="98" y="93"/>
                </a:lnTo>
                <a:lnTo>
                  <a:pt x="88" y="101"/>
                </a:lnTo>
                <a:lnTo>
                  <a:pt x="88" y="101"/>
                </a:lnTo>
                <a:lnTo>
                  <a:pt x="85" y="98"/>
                </a:lnTo>
                <a:lnTo>
                  <a:pt x="85" y="98"/>
                </a:lnTo>
                <a:close/>
                <a:moveTo>
                  <a:pt x="133" y="126"/>
                </a:moveTo>
                <a:lnTo>
                  <a:pt x="133" y="126"/>
                </a:lnTo>
                <a:lnTo>
                  <a:pt x="143" y="115"/>
                </a:lnTo>
                <a:lnTo>
                  <a:pt x="143" y="115"/>
                </a:lnTo>
                <a:lnTo>
                  <a:pt x="144" y="113"/>
                </a:lnTo>
                <a:lnTo>
                  <a:pt x="142" y="113"/>
                </a:lnTo>
                <a:lnTo>
                  <a:pt x="142" y="113"/>
                </a:lnTo>
                <a:lnTo>
                  <a:pt x="137" y="114"/>
                </a:lnTo>
                <a:lnTo>
                  <a:pt x="133" y="117"/>
                </a:lnTo>
                <a:lnTo>
                  <a:pt x="125" y="123"/>
                </a:lnTo>
                <a:lnTo>
                  <a:pt x="125" y="123"/>
                </a:lnTo>
                <a:lnTo>
                  <a:pt x="120" y="129"/>
                </a:lnTo>
                <a:lnTo>
                  <a:pt x="120" y="129"/>
                </a:lnTo>
                <a:lnTo>
                  <a:pt x="122" y="125"/>
                </a:lnTo>
                <a:lnTo>
                  <a:pt x="122" y="125"/>
                </a:lnTo>
                <a:lnTo>
                  <a:pt x="128" y="116"/>
                </a:lnTo>
                <a:lnTo>
                  <a:pt x="136" y="107"/>
                </a:lnTo>
                <a:lnTo>
                  <a:pt x="136" y="107"/>
                </a:lnTo>
                <a:lnTo>
                  <a:pt x="137" y="107"/>
                </a:lnTo>
                <a:lnTo>
                  <a:pt x="136" y="106"/>
                </a:lnTo>
                <a:lnTo>
                  <a:pt x="135" y="106"/>
                </a:lnTo>
                <a:lnTo>
                  <a:pt x="135" y="106"/>
                </a:lnTo>
                <a:lnTo>
                  <a:pt x="128" y="109"/>
                </a:lnTo>
                <a:lnTo>
                  <a:pt x="122" y="114"/>
                </a:lnTo>
                <a:lnTo>
                  <a:pt x="110" y="124"/>
                </a:lnTo>
                <a:lnTo>
                  <a:pt x="110" y="124"/>
                </a:lnTo>
                <a:lnTo>
                  <a:pt x="120" y="113"/>
                </a:lnTo>
                <a:lnTo>
                  <a:pt x="131" y="100"/>
                </a:lnTo>
                <a:lnTo>
                  <a:pt x="131" y="100"/>
                </a:lnTo>
                <a:lnTo>
                  <a:pt x="130" y="99"/>
                </a:lnTo>
                <a:lnTo>
                  <a:pt x="129" y="98"/>
                </a:lnTo>
                <a:lnTo>
                  <a:pt x="129" y="98"/>
                </a:lnTo>
                <a:lnTo>
                  <a:pt x="120" y="105"/>
                </a:lnTo>
                <a:lnTo>
                  <a:pt x="111" y="113"/>
                </a:lnTo>
                <a:lnTo>
                  <a:pt x="111" y="113"/>
                </a:lnTo>
                <a:lnTo>
                  <a:pt x="108" y="116"/>
                </a:lnTo>
                <a:lnTo>
                  <a:pt x="109" y="114"/>
                </a:lnTo>
                <a:lnTo>
                  <a:pt x="114" y="108"/>
                </a:lnTo>
                <a:lnTo>
                  <a:pt x="114" y="108"/>
                </a:lnTo>
                <a:lnTo>
                  <a:pt x="120" y="101"/>
                </a:lnTo>
                <a:lnTo>
                  <a:pt x="125" y="93"/>
                </a:lnTo>
                <a:lnTo>
                  <a:pt x="125" y="93"/>
                </a:lnTo>
                <a:lnTo>
                  <a:pt x="125" y="92"/>
                </a:lnTo>
                <a:lnTo>
                  <a:pt x="125" y="92"/>
                </a:lnTo>
                <a:lnTo>
                  <a:pt x="136" y="105"/>
                </a:lnTo>
                <a:lnTo>
                  <a:pt x="148" y="117"/>
                </a:lnTo>
                <a:lnTo>
                  <a:pt x="148" y="117"/>
                </a:lnTo>
                <a:lnTo>
                  <a:pt x="140" y="123"/>
                </a:lnTo>
                <a:lnTo>
                  <a:pt x="132" y="128"/>
                </a:lnTo>
                <a:lnTo>
                  <a:pt x="132" y="128"/>
                </a:lnTo>
                <a:lnTo>
                  <a:pt x="126" y="133"/>
                </a:lnTo>
                <a:lnTo>
                  <a:pt x="125" y="133"/>
                </a:lnTo>
                <a:lnTo>
                  <a:pt x="126" y="133"/>
                </a:lnTo>
                <a:lnTo>
                  <a:pt x="133" y="126"/>
                </a:lnTo>
                <a:lnTo>
                  <a:pt x="133" y="126"/>
                </a:lnTo>
                <a:close/>
                <a:moveTo>
                  <a:pt x="123" y="91"/>
                </a:moveTo>
                <a:lnTo>
                  <a:pt x="123" y="91"/>
                </a:lnTo>
                <a:lnTo>
                  <a:pt x="116" y="96"/>
                </a:lnTo>
                <a:lnTo>
                  <a:pt x="109" y="101"/>
                </a:lnTo>
                <a:lnTo>
                  <a:pt x="109" y="101"/>
                </a:lnTo>
                <a:lnTo>
                  <a:pt x="101" y="109"/>
                </a:lnTo>
                <a:lnTo>
                  <a:pt x="100" y="110"/>
                </a:lnTo>
                <a:lnTo>
                  <a:pt x="104" y="106"/>
                </a:lnTo>
                <a:lnTo>
                  <a:pt x="104" y="106"/>
                </a:lnTo>
                <a:lnTo>
                  <a:pt x="108" y="101"/>
                </a:lnTo>
                <a:lnTo>
                  <a:pt x="112" y="95"/>
                </a:lnTo>
                <a:lnTo>
                  <a:pt x="115" y="90"/>
                </a:lnTo>
                <a:lnTo>
                  <a:pt x="116" y="83"/>
                </a:lnTo>
                <a:lnTo>
                  <a:pt x="116" y="83"/>
                </a:lnTo>
                <a:lnTo>
                  <a:pt x="116" y="82"/>
                </a:lnTo>
                <a:lnTo>
                  <a:pt x="114" y="83"/>
                </a:lnTo>
                <a:lnTo>
                  <a:pt x="114" y="83"/>
                </a:lnTo>
                <a:lnTo>
                  <a:pt x="106" y="91"/>
                </a:lnTo>
                <a:lnTo>
                  <a:pt x="97" y="98"/>
                </a:lnTo>
                <a:lnTo>
                  <a:pt x="97" y="98"/>
                </a:lnTo>
                <a:lnTo>
                  <a:pt x="93" y="101"/>
                </a:lnTo>
                <a:lnTo>
                  <a:pt x="91" y="101"/>
                </a:lnTo>
                <a:lnTo>
                  <a:pt x="93" y="101"/>
                </a:lnTo>
                <a:lnTo>
                  <a:pt x="97" y="96"/>
                </a:lnTo>
                <a:lnTo>
                  <a:pt x="97" y="96"/>
                </a:lnTo>
                <a:lnTo>
                  <a:pt x="106" y="88"/>
                </a:lnTo>
                <a:lnTo>
                  <a:pt x="109" y="83"/>
                </a:lnTo>
                <a:lnTo>
                  <a:pt x="112" y="77"/>
                </a:lnTo>
                <a:lnTo>
                  <a:pt x="112" y="77"/>
                </a:lnTo>
                <a:lnTo>
                  <a:pt x="124" y="91"/>
                </a:lnTo>
                <a:lnTo>
                  <a:pt x="124" y="91"/>
                </a:lnTo>
                <a:lnTo>
                  <a:pt x="123" y="91"/>
                </a:lnTo>
                <a:lnTo>
                  <a:pt x="123" y="91"/>
                </a:lnTo>
                <a:close/>
                <a:moveTo>
                  <a:pt x="110" y="75"/>
                </a:moveTo>
                <a:lnTo>
                  <a:pt x="110" y="75"/>
                </a:lnTo>
                <a:lnTo>
                  <a:pt x="110" y="75"/>
                </a:lnTo>
                <a:lnTo>
                  <a:pt x="110" y="75"/>
                </a:lnTo>
                <a:lnTo>
                  <a:pt x="98" y="85"/>
                </a:lnTo>
                <a:lnTo>
                  <a:pt x="85" y="94"/>
                </a:lnTo>
                <a:lnTo>
                  <a:pt x="85" y="94"/>
                </a:lnTo>
                <a:lnTo>
                  <a:pt x="87" y="93"/>
                </a:lnTo>
                <a:lnTo>
                  <a:pt x="87" y="93"/>
                </a:lnTo>
                <a:lnTo>
                  <a:pt x="102" y="78"/>
                </a:lnTo>
                <a:lnTo>
                  <a:pt x="102" y="78"/>
                </a:lnTo>
                <a:lnTo>
                  <a:pt x="108" y="72"/>
                </a:lnTo>
                <a:lnTo>
                  <a:pt x="108" y="72"/>
                </a:lnTo>
                <a:lnTo>
                  <a:pt x="108" y="74"/>
                </a:lnTo>
                <a:lnTo>
                  <a:pt x="110" y="75"/>
                </a:lnTo>
                <a:lnTo>
                  <a:pt x="110" y="75"/>
                </a:lnTo>
                <a:close/>
                <a:moveTo>
                  <a:pt x="23" y="130"/>
                </a:moveTo>
                <a:lnTo>
                  <a:pt x="23" y="130"/>
                </a:lnTo>
                <a:lnTo>
                  <a:pt x="36" y="118"/>
                </a:lnTo>
                <a:lnTo>
                  <a:pt x="49" y="106"/>
                </a:lnTo>
                <a:lnTo>
                  <a:pt x="63" y="94"/>
                </a:lnTo>
                <a:lnTo>
                  <a:pt x="76" y="81"/>
                </a:lnTo>
                <a:lnTo>
                  <a:pt x="76" y="81"/>
                </a:lnTo>
                <a:lnTo>
                  <a:pt x="84" y="73"/>
                </a:lnTo>
                <a:lnTo>
                  <a:pt x="93" y="67"/>
                </a:lnTo>
                <a:lnTo>
                  <a:pt x="111" y="52"/>
                </a:lnTo>
                <a:lnTo>
                  <a:pt x="111" y="52"/>
                </a:lnTo>
                <a:lnTo>
                  <a:pt x="117" y="47"/>
                </a:lnTo>
                <a:lnTo>
                  <a:pt x="123" y="41"/>
                </a:lnTo>
                <a:lnTo>
                  <a:pt x="136" y="29"/>
                </a:lnTo>
                <a:lnTo>
                  <a:pt x="136" y="29"/>
                </a:lnTo>
                <a:lnTo>
                  <a:pt x="138" y="27"/>
                </a:lnTo>
                <a:lnTo>
                  <a:pt x="136" y="29"/>
                </a:lnTo>
                <a:lnTo>
                  <a:pt x="128" y="37"/>
                </a:lnTo>
                <a:lnTo>
                  <a:pt x="128" y="37"/>
                </a:lnTo>
                <a:lnTo>
                  <a:pt x="114" y="51"/>
                </a:lnTo>
                <a:lnTo>
                  <a:pt x="114" y="51"/>
                </a:lnTo>
                <a:lnTo>
                  <a:pt x="84" y="79"/>
                </a:lnTo>
                <a:lnTo>
                  <a:pt x="84" y="79"/>
                </a:lnTo>
                <a:lnTo>
                  <a:pt x="55" y="106"/>
                </a:lnTo>
                <a:lnTo>
                  <a:pt x="42" y="120"/>
                </a:lnTo>
                <a:lnTo>
                  <a:pt x="29" y="135"/>
                </a:lnTo>
                <a:lnTo>
                  <a:pt x="29" y="135"/>
                </a:lnTo>
                <a:lnTo>
                  <a:pt x="23" y="130"/>
                </a:lnTo>
                <a:lnTo>
                  <a:pt x="23" y="130"/>
                </a:lnTo>
                <a:close/>
                <a:moveTo>
                  <a:pt x="17" y="124"/>
                </a:moveTo>
                <a:lnTo>
                  <a:pt x="17" y="124"/>
                </a:lnTo>
                <a:lnTo>
                  <a:pt x="43" y="98"/>
                </a:lnTo>
                <a:lnTo>
                  <a:pt x="43" y="98"/>
                </a:lnTo>
                <a:lnTo>
                  <a:pt x="48" y="93"/>
                </a:lnTo>
                <a:lnTo>
                  <a:pt x="48" y="93"/>
                </a:lnTo>
                <a:lnTo>
                  <a:pt x="74" y="69"/>
                </a:lnTo>
                <a:lnTo>
                  <a:pt x="74" y="69"/>
                </a:lnTo>
                <a:lnTo>
                  <a:pt x="85" y="59"/>
                </a:lnTo>
                <a:lnTo>
                  <a:pt x="98" y="51"/>
                </a:lnTo>
                <a:lnTo>
                  <a:pt x="98" y="51"/>
                </a:lnTo>
                <a:lnTo>
                  <a:pt x="82" y="66"/>
                </a:lnTo>
                <a:lnTo>
                  <a:pt x="67" y="80"/>
                </a:lnTo>
                <a:lnTo>
                  <a:pt x="67" y="80"/>
                </a:lnTo>
                <a:lnTo>
                  <a:pt x="61" y="86"/>
                </a:lnTo>
                <a:lnTo>
                  <a:pt x="55" y="92"/>
                </a:lnTo>
                <a:lnTo>
                  <a:pt x="42" y="103"/>
                </a:lnTo>
                <a:lnTo>
                  <a:pt x="30" y="114"/>
                </a:lnTo>
                <a:lnTo>
                  <a:pt x="25" y="121"/>
                </a:lnTo>
                <a:lnTo>
                  <a:pt x="20" y="128"/>
                </a:lnTo>
                <a:lnTo>
                  <a:pt x="20" y="128"/>
                </a:lnTo>
                <a:lnTo>
                  <a:pt x="17" y="124"/>
                </a:lnTo>
                <a:lnTo>
                  <a:pt x="17" y="124"/>
                </a:lnTo>
                <a:close/>
                <a:moveTo>
                  <a:pt x="36" y="55"/>
                </a:moveTo>
                <a:lnTo>
                  <a:pt x="36" y="55"/>
                </a:lnTo>
                <a:lnTo>
                  <a:pt x="46" y="51"/>
                </a:lnTo>
                <a:lnTo>
                  <a:pt x="56" y="48"/>
                </a:lnTo>
                <a:lnTo>
                  <a:pt x="56" y="48"/>
                </a:lnTo>
                <a:lnTo>
                  <a:pt x="47" y="52"/>
                </a:lnTo>
                <a:lnTo>
                  <a:pt x="39" y="58"/>
                </a:lnTo>
                <a:lnTo>
                  <a:pt x="39" y="58"/>
                </a:lnTo>
                <a:lnTo>
                  <a:pt x="36" y="55"/>
                </a:lnTo>
                <a:lnTo>
                  <a:pt x="36" y="55"/>
                </a:lnTo>
                <a:close/>
                <a:moveTo>
                  <a:pt x="31" y="49"/>
                </a:moveTo>
                <a:lnTo>
                  <a:pt x="31" y="49"/>
                </a:lnTo>
                <a:lnTo>
                  <a:pt x="37" y="47"/>
                </a:lnTo>
                <a:lnTo>
                  <a:pt x="43" y="44"/>
                </a:lnTo>
                <a:lnTo>
                  <a:pt x="54" y="38"/>
                </a:lnTo>
                <a:lnTo>
                  <a:pt x="54" y="38"/>
                </a:lnTo>
                <a:lnTo>
                  <a:pt x="44" y="44"/>
                </a:lnTo>
                <a:lnTo>
                  <a:pt x="34" y="52"/>
                </a:lnTo>
                <a:lnTo>
                  <a:pt x="34" y="52"/>
                </a:lnTo>
                <a:lnTo>
                  <a:pt x="31" y="49"/>
                </a:lnTo>
                <a:lnTo>
                  <a:pt x="31" y="49"/>
                </a:lnTo>
                <a:close/>
                <a:moveTo>
                  <a:pt x="21" y="38"/>
                </a:moveTo>
                <a:lnTo>
                  <a:pt x="21" y="38"/>
                </a:lnTo>
                <a:lnTo>
                  <a:pt x="32" y="32"/>
                </a:lnTo>
                <a:lnTo>
                  <a:pt x="41" y="25"/>
                </a:lnTo>
                <a:lnTo>
                  <a:pt x="41" y="25"/>
                </a:lnTo>
                <a:lnTo>
                  <a:pt x="33" y="33"/>
                </a:lnTo>
                <a:lnTo>
                  <a:pt x="26" y="41"/>
                </a:lnTo>
                <a:lnTo>
                  <a:pt x="26" y="41"/>
                </a:lnTo>
                <a:lnTo>
                  <a:pt x="26" y="42"/>
                </a:lnTo>
                <a:lnTo>
                  <a:pt x="27" y="43"/>
                </a:lnTo>
                <a:lnTo>
                  <a:pt x="27" y="43"/>
                </a:lnTo>
                <a:lnTo>
                  <a:pt x="32" y="41"/>
                </a:lnTo>
                <a:lnTo>
                  <a:pt x="37" y="38"/>
                </a:lnTo>
                <a:lnTo>
                  <a:pt x="45" y="33"/>
                </a:lnTo>
                <a:lnTo>
                  <a:pt x="45" y="33"/>
                </a:lnTo>
                <a:lnTo>
                  <a:pt x="37" y="39"/>
                </a:lnTo>
                <a:lnTo>
                  <a:pt x="29" y="47"/>
                </a:lnTo>
                <a:lnTo>
                  <a:pt x="29" y="47"/>
                </a:lnTo>
                <a:lnTo>
                  <a:pt x="21" y="38"/>
                </a:lnTo>
                <a:lnTo>
                  <a:pt x="21" y="38"/>
                </a:lnTo>
                <a:close/>
                <a:moveTo>
                  <a:pt x="15" y="32"/>
                </a:moveTo>
                <a:lnTo>
                  <a:pt x="15" y="32"/>
                </a:lnTo>
                <a:lnTo>
                  <a:pt x="23" y="26"/>
                </a:lnTo>
                <a:lnTo>
                  <a:pt x="32" y="21"/>
                </a:lnTo>
                <a:lnTo>
                  <a:pt x="32" y="21"/>
                </a:lnTo>
                <a:lnTo>
                  <a:pt x="30" y="23"/>
                </a:lnTo>
                <a:lnTo>
                  <a:pt x="30" y="23"/>
                </a:lnTo>
                <a:lnTo>
                  <a:pt x="24" y="30"/>
                </a:lnTo>
                <a:lnTo>
                  <a:pt x="19" y="36"/>
                </a:lnTo>
                <a:lnTo>
                  <a:pt x="19" y="36"/>
                </a:lnTo>
                <a:lnTo>
                  <a:pt x="15" y="32"/>
                </a:lnTo>
                <a:lnTo>
                  <a:pt x="15" y="32"/>
                </a:lnTo>
                <a:close/>
                <a:moveTo>
                  <a:pt x="12" y="29"/>
                </a:moveTo>
                <a:lnTo>
                  <a:pt x="12" y="29"/>
                </a:lnTo>
                <a:lnTo>
                  <a:pt x="24" y="20"/>
                </a:lnTo>
                <a:lnTo>
                  <a:pt x="36" y="11"/>
                </a:lnTo>
                <a:lnTo>
                  <a:pt x="36" y="11"/>
                </a:lnTo>
                <a:lnTo>
                  <a:pt x="39" y="14"/>
                </a:lnTo>
                <a:lnTo>
                  <a:pt x="39" y="14"/>
                </a:lnTo>
                <a:lnTo>
                  <a:pt x="26" y="22"/>
                </a:lnTo>
                <a:lnTo>
                  <a:pt x="14" y="31"/>
                </a:lnTo>
                <a:lnTo>
                  <a:pt x="14" y="31"/>
                </a:lnTo>
                <a:lnTo>
                  <a:pt x="12" y="29"/>
                </a:lnTo>
                <a:lnTo>
                  <a:pt x="12" y="29"/>
                </a:lnTo>
                <a:close/>
                <a:moveTo>
                  <a:pt x="48" y="29"/>
                </a:moveTo>
                <a:lnTo>
                  <a:pt x="48" y="29"/>
                </a:lnTo>
                <a:lnTo>
                  <a:pt x="41" y="33"/>
                </a:lnTo>
                <a:lnTo>
                  <a:pt x="33" y="38"/>
                </a:lnTo>
                <a:lnTo>
                  <a:pt x="33" y="38"/>
                </a:lnTo>
                <a:lnTo>
                  <a:pt x="33" y="36"/>
                </a:lnTo>
                <a:lnTo>
                  <a:pt x="33" y="35"/>
                </a:lnTo>
                <a:lnTo>
                  <a:pt x="34" y="34"/>
                </a:lnTo>
                <a:lnTo>
                  <a:pt x="36" y="33"/>
                </a:lnTo>
                <a:lnTo>
                  <a:pt x="36" y="33"/>
                </a:lnTo>
                <a:lnTo>
                  <a:pt x="45" y="24"/>
                </a:lnTo>
                <a:lnTo>
                  <a:pt x="45" y="24"/>
                </a:lnTo>
                <a:lnTo>
                  <a:pt x="45" y="22"/>
                </a:lnTo>
                <a:lnTo>
                  <a:pt x="44" y="22"/>
                </a:lnTo>
                <a:lnTo>
                  <a:pt x="44" y="22"/>
                </a:lnTo>
                <a:lnTo>
                  <a:pt x="38" y="25"/>
                </a:lnTo>
                <a:lnTo>
                  <a:pt x="33" y="28"/>
                </a:lnTo>
                <a:lnTo>
                  <a:pt x="22" y="36"/>
                </a:lnTo>
                <a:lnTo>
                  <a:pt x="22" y="36"/>
                </a:lnTo>
                <a:lnTo>
                  <a:pt x="26" y="32"/>
                </a:lnTo>
                <a:lnTo>
                  <a:pt x="31" y="27"/>
                </a:lnTo>
                <a:lnTo>
                  <a:pt x="36" y="21"/>
                </a:lnTo>
                <a:lnTo>
                  <a:pt x="41" y="16"/>
                </a:lnTo>
                <a:lnTo>
                  <a:pt x="41" y="16"/>
                </a:lnTo>
                <a:lnTo>
                  <a:pt x="56" y="34"/>
                </a:lnTo>
                <a:lnTo>
                  <a:pt x="56" y="34"/>
                </a:lnTo>
                <a:lnTo>
                  <a:pt x="44" y="41"/>
                </a:lnTo>
                <a:lnTo>
                  <a:pt x="33" y="47"/>
                </a:lnTo>
                <a:lnTo>
                  <a:pt x="33" y="47"/>
                </a:lnTo>
                <a:lnTo>
                  <a:pt x="37" y="44"/>
                </a:lnTo>
                <a:lnTo>
                  <a:pt x="41" y="40"/>
                </a:lnTo>
                <a:lnTo>
                  <a:pt x="50" y="31"/>
                </a:lnTo>
                <a:lnTo>
                  <a:pt x="50" y="31"/>
                </a:lnTo>
                <a:lnTo>
                  <a:pt x="50" y="30"/>
                </a:lnTo>
                <a:lnTo>
                  <a:pt x="50" y="29"/>
                </a:lnTo>
                <a:lnTo>
                  <a:pt x="48" y="29"/>
                </a:lnTo>
                <a:lnTo>
                  <a:pt x="48" y="29"/>
                </a:lnTo>
                <a:close/>
                <a:moveTo>
                  <a:pt x="60" y="45"/>
                </a:moveTo>
                <a:lnTo>
                  <a:pt x="60" y="45"/>
                </a:lnTo>
                <a:lnTo>
                  <a:pt x="60" y="45"/>
                </a:lnTo>
                <a:lnTo>
                  <a:pt x="60" y="44"/>
                </a:lnTo>
                <a:lnTo>
                  <a:pt x="58" y="44"/>
                </a:lnTo>
                <a:lnTo>
                  <a:pt x="58" y="44"/>
                </a:lnTo>
                <a:lnTo>
                  <a:pt x="50" y="48"/>
                </a:lnTo>
                <a:lnTo>
                  <a:pt x="42" y="51"/>
                </a:lnTo>
                <a:lnTo>
                  <a:pt x="42" y="51"/>
                </a:lnTo>
                <a:lnTo>
                  <a:pt x="37" y="52"/>
                </a:lnTo>
                <a:lnTo>
                  <a:pt x="39" y="51"/>
                </a:lnTo>
                <a:lnTo>
                  <a:pt x="45" y="47"/>
                </a:lnTo>
                <a:lnTo>
                  <a:pt x="45" y="47"/>
                </a:lnTo>
                <a:lnTo>
                  <a:pt x="52" y="42"/>
                </a:lnTo>
                <a:lnTo>
                  <a:pt x="58" y="36"/>
                </a:lnTo>
                <a:lnTo>
                  <a:pt x="58" y="36"/>
                </a:lnTo>
                <a:lnTo>
                  <a:pt x="66" y="47"/>
                </a:lnTo>
                <a:lnTo>
                  <a:pt x="66" y="47"/>
                </a:lnTo>
                <a:lnTo>
                  <a:pt x="66" y="47"/>
                </a:lnTo>
                <a:lnTo>
                  <a:pt x="66" y="47"/>
                </a:lnTo>
                <a:lnTo>
                  <a:pt x="41" y="59"/>
                </a:lnTo>
                <a:lnTo>
                  <a:pt x="41" y="59"/>
                </a:lnTo>
                <a:lnTo>
                  <a:pt x="50" y="53"/>
                </a:lnTo>
                <a:lnTo>
                  <a:pt x="60" y="45"/>
                </a:lnTo>
                <a:lnTo>
                  <a:pt x="60" y="45"/>
                </a:lnTo>
                <a:close/>
                <a:moveTo>
                  <a:pt x="67" y="48"/>
                </a:moveTo>
                <a:lnTo>
                  <a:pt x="67" y="48"/>
                </a:lnTo>
                <a:lnTo>
                  <a:pt x="67" y="48"/>
                </a:lnTo>
                <a:lnTo>
                  <a:pt x="67" y="48"/>
                </a:lnTo>
                <a:lnTo>
                  <a:pt x="71" y="52"/>
                </a:lnTo>
                <a:lnTo>
                  <a:pt x="71" y="52"/>
                </a:lnTo>
                <a:lnTo>
                  <a:pt x="60" y="58"/>
                </a:lnTo>
                <a:lnTo>
                  <a:pt x="55" y="62"/>
                </a:lnTo>
                <a:lnTo>
                  <a:pt x="50" y="66"/>
                </a:lnTo>
                <a:lnTo>
                  <a:pt x="50" y="66"/>
                </a:lnTo>
                <a:lnTo>
                  <a:pt x="59" y="57"/>
                </a:lnTo>
                <a:lnTo>
                  <a:pt x="63" y="53"/>
                </a:lnTo>
                <a:lnTo>
                  <a:pt x="67" y="48"/>
                </a:lnTo>
                <a:lnTo>
                  <a:pt x="67" y="48"/>
                </a:lnTo>
                <a:close/>
                <a:moveTo>
                  <a:pt x="80" y="55"/>
                </a:moveTo>
                <a:lnTo>
                  <a:pt x="80" y="55"/>
                </a:lnTo>
                <a:lnTo>
                  <a:pt x="93" y="44"/>
                </a:lnTo>
                <a:lnTo>
                  <a:pt x="104" y="32"/>
                </a:lnTo>
                <a:lnTo>
                  <a:pt x="116" y="21"/>
                </a:lnTo>
                <a:lnTo>
                  <a:pt x="129" y="10"/>
                </a:lnTo>
                <a:lnTo>
                  <a:pt x="129" y="10"/>
                </a:lnTo>
                <a:lnTo>
                  <a:pt x="131" y="13"/>
                </a:lnTo>
                <a:lnTo>
                  <a:pt x="131" y="13"/>
                </a:lnTo>
                <a:lnTo>
                  <a:pt x="130" y="13"/>
                </a:lnTo>
                <a:lnTo>
                  <a:pt x="130" y="13"/>
                </a:lnTo>
                <a:lnTo>
                  <a:pt x="105" y="34"/>
                </a:lnTo>
                <a:lnTo>
                  <a:pt x="80" y="56"/>
                </a:lnTo>
                <a:lnTo>
                  <a:pt x="80" y="56"/>
                </a:lnTo>
                <a:lnTo>
                  <a:pt x="77" y="58"/>
                </a:lnTo>
                <a:lnTo>
                  <a:pt x="77" y="58"/>
                </a:lnTo>
                <a:lnTo>
                  <a:pt x="71" y="62"/>
                </a:lnTo>
                <a:lnTo>
                  <a:pt x="71" y="62"/>
                </a:lnTo>
                <a:lnTo>
                  <a:pt x="66" y="68"/>
                </a:lnTo>
                <a:lnTo>
                  <a:pt x="66" y="68"/>
                </a:lnTo>
                <a:lnTo>
                  <a:pt x="56" y="74"/>
                </a:lnTo>
                <a:lnTo>
                  <a:pt x="56" y="74"/>
                </a:lnTo>
                <a:lnTo>
                  <a:pt x="60" y="69"/>
                </a:lnTo>
                <a:lnTo>
                  <a:pt x="64" y="64"/>
                </a:lnTo>
                <a:lnTo>
                  <a:pt x="73" y="54"/>
                </a:lnTo>
                <a:lnTo>
                  <a:pt x="73" y="54"/>
                </a:lnTo>
                <a:lnTo>
                  <a:pt x="74" y="55"/>
                </a:lnTo>
                <a:lnTo>
                  <a:pt x="74" y="55"/>
                </a:lnTo>
                <a:lnTo>
                  <a:pt x="76" y="56"/>
                </a:lnTo>
                <a:lnTo>
                  <a:pt x="79" y="56"/>
                </a:lnTo>
                <a:lnTo>
                  <a:pt x="79" y="56"/>
                </a:lnTo>
                <a:lnTo>
                  <a:pt x="80" y="55"/>
                </a:lnTo>
                <a:lnTo>
                  <a:pt x="80" y="55"/>
                </a:lnTo>
                <a:close/>
                <a:moveTo>
                  <a:pt x="110" y="38"/>
                </a:moveTo>
                <a:lnTo>
                  <a:pt x="110" y="38"/>
                </a:lnTo>
                <a:lnTo>
                  <a:pt x="103" y="44"/>
                </a:lnTo>
                <a:lnTo>
                  <a:pt x="96" y="49"/>
                </a:lnTo>
                <a:lnTo>
                  <a:pt x="87" y="54"/>
                </a:lnTo>
                <a:lnTo>
                  <a:pt x="80" y="60"/>
                </a:lnTo>
                <a:lnTo>
                  <a:pt x="80" y="60"/>
                </a:lnTo>
                <a:lnTo>
                  <a:pt x="58" y="81"/>
                </a:lnTo>
                <a:lnTo>
                  <a:pt x="58" y="81"/>
                </a:lnTo>
                <a:lnTo>
                  <a:pt x="58" y="80"/>
                </a:lnTo>
                <a:lnTo>
                  <a:pt x="58" y="80"/>
                </a:lnTo>
                <a:lnTo>
                  <a:pt x="65" y="72"/>
                </a:lnTo>
                <a:lnTo>
                  <a:pt x="65" y="72"/>
                </a:lnTo>
                <a:lnTo>
                  <a:pt x="66" y="71"/>
                </a:lnTo>
                <a:lnTo>
                  <a:pt x="66" y="71"/>
                </a:lnTo>
                <a:lnTo>
                  <a:pt x="75" y="64"/>
                </a:lnTo>
                <a:lnTo>
                  <a:pt x="84" y="56"/>
                </a:lnTo>
                <a:lnTo>
                  <a:pt x="84" y="56"/>
                </a:lnTo>
                <a:lnTo>
                  <a:pt x="100" y="45"/>
                </a:lnTo>
                <a:lnTo>
                  <a:pt x="100" y="45"/>
                </a:lnTo>
                <a:lnTo>
                  <a:pt x="108" y="38"/>
                </a:lnTo>
                <a:lnTo>
                  <a:pt x="116" y="30"/>
                </a:lnTo>
                <a:lnTo>
                  <a:pt x="132" y="15"/>
                </a:lnTo>
                <a:lnTo>
                  <a:pt x="132" y="15"/>
                </a:lnTo>
                <a:lnTo>
                  <a:pt x="132" y="14"/>
                </a:lnTo>
                <a:lnTo>
                  <a:pt x="132" y="14"/>
                </a:lnTo>
                <a:lnTo>
                  <a:pt x="135" y="16"/>
                </a:lnTo>
                <a:lnTo>
                  <a:pt x="135" y="16"/>
                </a:lnTo>
                <a:lnTo>
                  <a:pt x="128" y="21"/>
                </a:lnTo>
                <a:lnTo>
                  <a:pt x="122" y="26"/>
                </a:lnTo>
                <a:lnTo>
                  <a:pt x="110" y="38"/>
                </a:lnTo>
                <a:lnTo>
                  <a:pt x="110" y="38"/>
                </a:lnTo>
                <a:close/>
                <a:moveTo>
                  <a:pt x="128" y="24"/>
                </a:moveTo>
                <a:lnTo>
                  <a:pt x="128" y="24"/>
                </a:lnTo>
                <a:lnTo>
                  <a:pt x="115" y="36"/>
                </a:lnTo>
                <a:lnTo>
                  <a:pt x="115" y="36"/>
                </a:lnTo>
                <a:lnTo>
                  <a:pt x="118" y="32"/>
                </a:lnTo>
                <a:lnTo>
                  <a:pt x="118" y="32"/>
                </a:lnTo>
                <a:lnTo>
                  <a:pt x="128" y="23"/>
                </a:lnTo>
                <a:lnTo>
                  <a:pt x="131" y="20"/>
                </a:lnTo>
                <a:lnTo>
                  <a:pt x="128" y="24"/>
                </a:lnTo>
                <a:lnTo>
                  <a:pt x="128" y="24"/>
                </a:lnTo>
                <a:close/>
                <a:moveTo>
                  <a:pt x="56" y="77"/>
                </a:moveTo>
                <a:lnTo>
                  <a:pt x="56" y="77"/>
                </a:lnTo>
                <a:lnTo>
                  <a:pt x="58" y="76"/>
                </a:lnTo>
                <a:lnTo>
                  <a:pt x="58" y="76"/>
                </a:lnTo>
                <a:lnTo>
                  <a:pt x="57" y="78"/>
                </a:lnTo>
                <a:lnTo>
                  <a:pt x="57" y="78"/>
                </a:lnTo>
                <a:lnTo>
                  <a:pt x="57" y="77"/>
                </a:lnTo>
                <a:lnTo>
                  <a:pt x="57" y="77"/>
                </a:lnTo>
                <a:lnTo>
                  <a:pt x="56" y="77"/>
                </a:lnTo>
                <a:lnTo>
                  <a:pt x="56" y="77"/>
                </a:lnTo>
                <a:close/>
                <a:moveTo>
                  <a:pt x="70" y="55"/>
                </a:moveTo>
                <a:lnTo>
                  <a:pt x="70" y="55"/>
                </a:lnTo>
                <a:lnTo>
                  <a:pt x="66" y="59"/>
                </a:lnTo>
                <a:lnTo>
                  <a:pt x="61" y="64"/>
                </a:lnTo>
                <a:lnTo>
                  <a:pt x="57" y="69"/>
                </a:lnTo>
                <a:lnTo>
                  <a:pt x="54" y="74"/>
                </a:lnTo>
                <a:lnTo>
                  <a:pt x="54" y="74"/>
                </a:lnTo>
                <a:lnTo>
                  <a:pt x="48" y="69"/>
                </a:lnTo>
                <a:lnTo>
                  <a:pt x="48" y="69"/>
                </a:lnTo>
                <a:lnTo>
                  <a:pt x="60" y="62"/>
                </a:lnTo>
                <a:lnTo>
                  <a:pt x="70" y="55"/>
                </a:lnTo>
                <a:lnTo>
                  <a:pt x="70" y="55"/>
                </a:lnTo>
                <a:close/>
                <a:moveTo>
                  <a:pt x="42" y="123"/>
                </a:moveTo>
                <a:lnTo>
                  <a:pt x="42" y="123"/>
                </a:lnTo>
                <a:lnTo>
                  <a:pt x="56" y="108"/>
                </a:lnTo>
                <a:lnTo>
                  <a:pt x="56" y="108"/>
                </a:lnTo>
                <a:lnTo>
                  <a:pt x="71" y="94"/>
                </a:lnTo>
                <a:lnTo>
                  <a:pt x="85" y="81"/>
                </a:lnTo>
                <a:lnTo>
                  <a:pt x="85" y="81"/>
                </a:lnTo>
                <a:lnTo>
                  <a:pt x="115" y="53"/>
                </a:lnTo>
                <a:lnTo>
                  <a:pt x="130" y="39"/>
                </a:lnTo>
                <a:lnTo>
                  <a:pt x="143" y="24"/>
                </a:lnTo>
                <a:lnTo>
                  <a:pt x="143" y="24"/>
                </a:lnTo>
                <a:lnTo>
                  <a:pt x="149" y="30"/>
                </a:lnTo>
                <a:lnTo>
                  <a:pt x="149" y="30"/>
                </a:lnTo>
                <a:lnTo>
                  <a:pt x="122" y="52"/>
                </a:lnTo>
                <a:lnTo>
                  <a:pt x="95" y="76"/>
                </a:lnTo>
                <a:lnTo>
                  <a:pt x="67" y="100"/>
                </a:lnTo>
                <a:lnTo>
                  <a:pt x="41" y="124"/>
                </a:lnTo>
                <a:lnTo>
                  <a:pt x="41" y="124"/>
                </a:lnTo>
                <a:lnTo>
                  <a:pt x="42" y="123"/>
                </a:lnTo>
                <a:lnTo>
                  <a:pt x="42" y="123"/>
                </a:lnTo>
                <a:close/>
                <a:moveTo>
                  <a:pt x="141" y="23"/>
                </a:moveTo>
                <a:lnTo>
                  <a:pt x="141" y="23"/>
                </a:lnTo>
                <a:lnTo>
                  <a:pt x="135" y="27"/>
                </a:lnTo>
                <a:lnTo>
                  <a:pt x="129" y="33"/>
                </a:lnTo>
                <a:lnTo>
                  <a:pt x="117" y="44"/>
                </a:lnTo>
                <a:lnTo>
                  <a:pt x="117" y="44"/>
                </a:lnTo>
                <a:lnTo>
                  <a:pt x="108" y="51"/>
                </a:lnTo>
                <a:lnTo>
                  <a:pt x="99" y="58"/>
                </a:lnTo>
                <a:lnTo>
                  <a:pt x="89" y="66"/>
                </a:lnTo>
                <a:lnTo>
                  <a:pt x="81" y="73"/>
                </a:lnTo>
                <a:lnTo>
                  <a:pt x="81" y="73"/>
                </a:lnTo>
                <a:lnTo>
                  <a:pt x="68" y="86"/>
                </a:lnTo>
                <a:lnTo>
                  <a:pt x="62" y="93"/>
                </a:lnTo>
                <a:lnTo>
                  <a:pt x="55" y="99"/>
                </a:lnTo>
                <a:lnTo>
                  <a:pt x="55" y="99"/>
                </a:lnTo>
                <a:lnTo>
                  <a:pt x="38" y="112"/>
                </a:lnTo>
                <a:lnTo>
                  <a:pt x="22" y="127"/>
                </a:lnTo>
                <a:lnTo>
                  <a:pt x="22" y="127"/>
                </a:lnTo>
                <a:lnTo>
                  <a:pt x="32" y="116"/>
                </a:lnTo>
                <a:lnTo>
                  <a:pt x="38" y="110"/>
                </a:lnTo>
                <a:lnTo>
                  <a:pt x="45" y="104"/>
                </a:lnTo>
                <a:lnTo>
                  <a:pt x="45" y="104"/>
                </a:lnTo>
                <a:lnTo>
                  <a:pt x="60" y="90"/>
                </a:lnTo>
                <a:lnTo>
                  <a:pt x="75" y="75"/>
                </a:lnTo>
                <a:lnTo>
                  <a:pt x="75" y="75"/>
                </a:lnTo>
                <a:lnTo>
                  <a:pt x="90" y="59"/>
                </a:lnTo>
                <a:lnTo>
                  <a:pt x="106" y="46"/>
                </a:lnTo>
                <a:lnTo>
                  <a:pt x="122" y="32"/>
                </a:lnTo>
                <a:lnTo>
                  <a:pt x="136" y="18"/>
                </a:lnTo>
                <a:lnTo>
                  <a:pt x="136" y="18"/>
                </a:lnTo>
                <a:lnTo>
                  <a:pt x="141" y="23"/>
                </a:lnTo>
                <a:lnTo>
                  <a:pt x="141" y="23"/>
                </a:lnTo>
                <a:close/>
                <a:moveTo>
                  <a:pt x="42" y="61"/>
                </a:moveTo>
                <a:lnTo>
                  <a:pt x="42" y="61"/>
                </a:lnTo>
                <a:lnTo>
                  <a:pt x="59" y="52"/>
                </a:lnTo>
                <a:lnTo>
                  <a:pt x="59" y="52"/>
                </a:lnTo>
                <a:lnTo>
                  <a:pt x="63" y="51"/>
                </a:lnTo>
                <a:lnTo>
                  <a:pt x="62" y="52"/>
                </a:lnTo>
                <a:lnTo>
                  <a:pt x="56" y="57"/>
                </a:lnTo>
                <a:lnTo>
                  <a:pt x="56" y="57"/>
                </a:lnTo>
                <a:lnTo>
                  <a:pt x="46" y="67"/>
                </a:lnTo>
                <a:lnTo>
                  <a:pt x="46" y="67"/>
                </a:lnTo>
                <a:lnTo>
                  <a:pt x="42" y="61"/>
                </a:lnTo>
                <a:lnTo>
                  <a:pt x="42" y="61"/>
                </a:lnTo>
                <a:close/>
                <a:moveTo>
                  <a:pt x="36" y="140"/>
                </a:moveTo>
                <a:lnTo>
                  <a:pt x="36" y="140"/>
                </a:lnTo>
                <a:lnTo>
                  <a:pt x="31" y="137"/>
                </a:lnTo>
                <a:lnTo>
                  <a:pt x="31" y="137"/>
                </a:lnTo>
                <a:lnTo>
                  <a:pt x="33" y="134"/>
                </a:lnTo>
                <a:lnTo>
                  <a:pt x="33" y="134"/>
                </a:lnTo>
                <a:lnTo>
                  <a:pt x="34" y="133"/>
                </a:lnTo>
                <a:lnTo>
                  <a:pt x="34" y="133"/>
                </a:lnTo>
                <a:lnTo>
                  <a:pt x="80" y="91"/>
                </a:lnTo>
                <a:lnTo>
                  <a:pt x="105" y="70"/>
                </a:lnTo>
                <a:lnTo>
                  <a:pt x="129" y="49"/>
                </a:lnTo>
                <a:lnTo>
                  <a:pt x="129" y="49"/>
                </a:lnTo>
                <a:lnTo>
                  <a:pt x="144" y="37"/>
                </a:lnTo>
                <a:lnTo>
                  <a:pt x="144" y="37"/>
                </a:lnTo>
                <a:lnTo>
                  <a:pt x="133" y="46"/>
                </a:lnTo>
                <a:lnTo>
                  <a:pt x="121" y="55"/>
                </a:lnTo>
                <a:lnTo>
                  <a:pt x="121" y="55"/>
                </a:lnTo>
                <a:lnTo>
                  <a:pt x="110" y="66"/>
                </a:lnTo>
                <a:lnTo>
                  <a:pt x="100" y="76"/>
                </a:lnTo>
                <a:lnTo>
                  <a:pt x="80" y="97"/>
                </a:lnTo>
                <a:lnTo>
                  <a:pt x="80" y="97"/>
                </a:lnTo>
                <a:lnTo>
                  <a:pt x="79" y="98"/>
                </a:lnTo>
                <a:lnTo>
                  <a:pt x="79" y="98"/>
                </a:lnTo>
                <a:lnTo>
                  <a:pt x="68" y="109"/>
                </a:lnTo>
                <a:lnTo>
                  <a:pt x="57" y="119"/>
                </a:lnTo>
                <a:lnTo>
                  <a:pt x="46" y="129"/>
                </a:lnTo>
                <a:lnTo>
                  <a:pt x="36" y="140"/>
                </a:lnTo>
                <a:lnTo>
                  <a:pt x="36" y="140"/>
                </a:lnTo>
                <a:close/>
                <a:moveTo>
                  <a:pt x="125" y="140"/>
                </a:moveTo>
                <a:lnTo>
                  <a:pt x="125" y="140"/>
                </a:lnTo>
                <a:lnTo>
                  <a:pt x="123" y="138"/>
                </a:lnTo>
                <a:lnTo>
                  <a:pt x="123" y="138"/>
                </a:lnTo>
                <a:lnTo>
                  <a:pt x="123" y="138"/>
                </a:lnTo>
                <a:lnTo>
                  <a:pt x="123" y="138"/>
                </a:lnTo>
                <a:lnTo>
                  <a:pt x="134" y="129"/>
                </a:lnTo>
                <a:lnTo>
                  <a:pt x="146" y="121"/>
                </a:lnTo>
                <a:lnTo>
                  <a:pt x="146" y="121"/>
                </a:lnTo>
                <a:lnTo>
                  <a:pt x="136" y="131"/>
                </a:lnTo>
                <a:lnTo>
                  <a:pt x="125" y="140"/>
                </a:lnTo>
                <a:lnTo>
                  <a:pt x="125" y="140"/>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03" name="Freeform 2537"/>
          <p:cNvSpPr>
            <a:spLocks noEditPoints="1"/>
          </p:cNvSpPr>
          <p:nvPr/>
        </p:nvSpPr>
        <p:spPr bwMode="auto">
          <a:xfrm>
            <a:off x="4505591" y="2752900"/>
            <a:ext cx="95250" cy="95279"/>
          </a:xfrm>
          <a:custGeom>
            <a:avLst/>
            <a:gdLst/>
            <a:ahLst/>
            <a:cxnLst>
              <a:cxn ang="0">
                <a:pos x="25" y="60"/>
              </a:cxn>
              <a:cxn ang="0">
                <a:pos x="37" y="58"/>
              </a:cxn>
              <a:cxn ang="0">
                <a:pos x="52" y="49"/>
              </a:cxn>
              <a:cxn ang="0">
                <a:pos x="59" y="31"/>
              </a:cxn>
              <a:cxn ang="0">
                <a:pos x="59" y="20"/>
              </a:cxn>
              <a:cxn ang="0">
                <a:pos x="49" y="7"/>
              </a:cxn>
              <a:cxn ang="0">
                <a:pos x="34" y="0"/>
              </a:cxn>
              <a:cxn ang="0">
                <a:pos x="21" y="1"/>
              </a:cxn>
              <a:cxn ang="0">
                <a:pos x="7" y="10"/>
              </a:cxn>
              <a:cxn ang="0">
                <a:pos x="0" y="25"/>
              </a:cxn>
              <a:cxn ang="0">
                <a:pos x="2" y="41"/>
              </a:cxn>
              <a:cxn ang="0">
                <a:pos x="12" y="55"/>
              </a:cxn>
              <a:cxn ang="0">
                <a:pos x="24" y="60"/>
              </a:cxn>
              <a:cxn ang="0">
                <a:pos x="9" y="26"/>
              </a:cxn>
              <a:cxn ang="0">
                <a:pos x="30" y="13"/>
              </a:cxn>
              <a:cxn ang="0">
                <a:pos x="8" y="31"/>
              </a:cxn>
              <a:cxn ang="0">
                <a:pos x="8" y="27"/>
              </a:cxn>
              <a:cxn ang="0">
                <a:pos x="35" y="19"/>
              </a:cxn>
              <a:cxn ang="0">
                <a:pos x="9" y="34"/>
              </a:cxn>
              <a:cxn ang="0">
                <a:pos x="9" y="34"/>
              </a:cxn>
              <a:cxn ang="0">
                <a:pos x="29" y="17"/>
              </a:cxn>
              <a:cxn ang="0">
                <a:pos x="34" y="10"/>
              </a:cxn>
              <a:cxn ang="0">
                <a:pos x="40" y="11"/>
              </a:cxn>
              <a:cxn ang="0">
                <a:pos x="44" y="14"/>
              </a:cxn>
              <a:cxn ang="0">
                <a:pos x="37" y="20"/>
              </a:cxn>
              <a:cxn ang="0">
                <a:pos x="11" y="40"/>
              </a:cxn>
              <a:cxn ang="0">
                <a:pos x="17" y="33"/>
              </a:cxn>
              <a:cxn ang="0">
                <a:pos x="37" y="20"/>
              </a:cxn>
              <a:cxn ang="0">
                <a:pos x="21" y="42"/>
              </a:cxn>
              <a:cxn ang="0">
                <a:pos x="38" y="32"/>
              </a:cxn>
              <a:cxn ang="0">
                <a:pos x="21" y="49"/>
              </a:cxn>
              <a:cxn ang="0">
                <a:pos x="20" y="50"/>
              </a:cxn>
              <a:cxn ang="0">
                <a:pos x="15" y="45"/>
              </a:cxn>
              <a:cxn ang="0">
                <a:pos x="50" y="35"/>
              </a:cxn>
              <a:cxn ang="0">
                <a:pos x="42" y="45"/>
              </a:cxn>
              <a:cxn ang="0">
                <a:pos x="30" y="51"/>
              </a:cxn>
              <a:cxn ang="0">
                <a:pos x="22" y="51"/>
              </a:cxn>
              <a:cxn ang="0">
                <a:pos x="43" y="37"/>
              </a:cxn>
              <a:cxn ang="0">
                <a:pos x="35" y="43"/>
              </a:cxn>
              <a:cxn ang="0">
                <a:pos x="35" y="45"/>
              </a:cxn>
              <a:cxn ang="0">
                <a:pos x="37" y="45"/>
              </a:cxn>
              <a:cxn ang="0">
                <a:pos x="47" y="35"/>
              </a:cxn>
              <a:cxn ang="0">
                <a:pos x="46" y="33"/>
              </a:cxn>
              <a:cxn ang="0">
                <a:pos x="26" y="45"/>
              </a:cxn>
              <a:cxn ang="0">
                <a:pos x="45" y="28"/>
              </a:cxn>
              <a:cxn ang="0">
                <a:pos x="44" y="26"/>
              </a:cxn>
              <a:cxn ang="0">
                <a:pos x="31" y="33"/>
              </a:cxn>
              <a:cxn ang="0">
                <a:pos x="18" y="41"/>
              </a:cxn>
              <a:cxn ang="0">
                <a:pos x="46" y="15"/>
              </a:cxn>
              <a:cxn ang="0">
                <a:pos x="50" y="22"/>
              </a:cxn>
              <a:cxn ang="0">
                <a:pos x="51" y="31"/>
              </a:cxn>
              <a:cxn ang="0">
                <a:pos x="32" y="9"/>
              </a:cxn>
              <a:cxn ang="0">
                <a:pos x="9" y="24"/>
              </a:cxn>
              <a:cxn ang="0">
                <a:pos x="18" y="11"/>
              </a:cxn>
              <a:cxn ang="0">
                <a:pos x="29" y="9"/>
              </a:cxn>
            </a:cxnLst>
            <a:rect l="0" t="0" r="r" b="b"/>
            <a:pathLst>
              <a:path w="60" h="60">
                <a:moveTo>
                  <a:pt x="24" y="60"/>
                </a:moveTo>
                <a:lnTo>
                  <a:pt x="24" y="60"/>
                </a:lnTo>
                <a:lnTo>
                  <a:pt x="25" y="60"/>
                </a:lnTo>
                <a:lnTo>
                  <a:pt x="25" y="60"/>
                </a:lnTo>
                <a:lnTo>
                  <a:pt x="32" y="60"/>
                </a:lnTo>
                <a:lnTo>
                  <a:pt x="37" y="58"/>
                </a:lnTo>
                <a:lnTo>
                  <a:pt x="43" y="56"/>
                </a:lnTo>
                <a:lnTo>
                  <a:pt x="48" y="53"/>
                </a:lnTo>
                <a:lnTo>
                  <a:pt x="52" y="49"/>
                </a:lnTo>
                <a:lnTo>
                  <a:pt x="55" y="43"/>
                </a:lnTo>
                <a:lnTo>
                  <a:pt x="58" y="38"/>
                </a:lnTo>
                <a:lnTo>
                  <a:pt x="59" y="31"/>
                </a:lnTo>
                <a:lnTo>
                  <a:pt x="59" y="31"/>
                </a:lnTo>
                <a:lnTo>
                  <a:pt x="60" y="26"/>
                </a:lnTo>
                <a:lnTo>
                  <a:pt x="59" y="20"/>
                </a:lnTo>
                <a:lnTo>
                  <a:pt x="56" y="15"/>
                </a:lnTo>
                <a:lnTo>
                  <a:pt x="53" y="11"/>
                </a:lnTo>
                <a:lnTo>
                  <a:pt x="49" y="7"/>
                </a:lnTo>
                <a:lnTo>
                  <a:pt x="45" y="4"/>
                </a:lnTo>
                <a:lnTo>
                  <a:pt x="39" y="2"/>
                </a:lnTo>
                <a:lnTo>
                  <a:pt x="34" y="0"/>
                </a:lnTo>
                <a:lnTo>
                  <a:pt x="34" y="0"/>
                </a:lnTo>
                <a:lnTo>
                  <a:pt x="27" y="0"/>
                </a:lnTo>
                <a:lnTo>
                  <a:pt x="21" y="1"/>
                </a:lnTo>
                <a:lnTo>
                  <a:pt x="15" y="3"/>
                </a:lnTo>
                <a:lnTo>
                  <a:pt x="11" y="6"/>
                </a:lnTo>
                <a:lnTo>
                  <a:pt x="7" y="10"/>
                </a:lnTo>
                <a:lnTo>
                  <a:pt x="4" y="15"/>
                </a:lnTo>
                <a:lnTo>
                  <a:pt x="2" y="20"/>
                </a:lnTo>
                <a:lnTo>
                  <a:pt x="0" y="25"/>
                </a:lnTo>
                <a:lnTo>
                  <a:pt x="0" y="31"/>
                </a:lnTo>
                <a:lnTo>
                  <a:pt x="0" y="36"/>
                </a:lnTo>
                <a:lnTo>
                  <a:pt x="2" y="41"/>
                </a:lnTo>
                <a:lnTo>
                  <a:pt x="4" y="46"/>
                </a:lnTo>
                <a:lnTo>
                  <a:pt x="7" y="52"/>
                </a:lnTo>
                <a:lnTo>
                  <a:pt x="12" y="55"/>
                </a:lnTo>
                <a:lnTo>
                  <a:pt x="17" y="58"/>
                </a:lnTo>
                <a:lnTo>
                  <a:pt x="24" y="60"/>
                </a:lnTo>
                <a:lnTo>
                  <a:pt x="24" y="60"/>
                </a:lnTo>
                <a:close/>
                <a:moveTo>
                  <a:pt x="8" y="27"/>
                </a:moveTo>
                <a:lnTo>
                  <a:pt x="8" y="27"/>
                </a:lnTo>
                <a:lnTo>
                  <a:pt x="9" y="26"/>
                </a:lnTo>
                <a:lnTo>
                  <a:pt x="9" y="26"/>
                </a:lnTo>
                <a:lnTo>
                  <a:pt x="30" y="13"/>
                </a:lnTo>
                <a:lnTo>
                  <a:pt x="30" y="13"/>
                </a:lnTo>
                <a:lnTo>
                  <a:pt x="25" y="18"/>
                </a:lnTo>
                <a:lnTo>
                  <a:pt x="20" y="23"/>
                </a:lnTo>
                <a:lnTo>
                  <a:pt x="8" y="31"/>
                </a:lnTo>
                <a:lnTo>
                  <a:pt x="8" y="31"/>
                </a:lnTo>
                <a:lnTo>
                  <a:pt x="8" y="27"/>
                </a:lnTo>
                <a:lnTo>
                  <a:pt x="8" y="27"/>
                </a:lnTo>
                <a:close/>
                <a:moveTo>
                  <a:pt x="44" y="14"/>
                </a:moveTo>
                <a:lnTo>
                  <a:pt x="44" y="14"/>
                </a:lnTo>
                <a:lnTo>
                  <a:pt x="35" y="19"/>
                </a:lnTo>
                <a:lnTo>
                  <a:pt x="27" y="25"/>
                </a:lnTo>
                <a:lnTo>
                  <a:pt x="18" y="30"/>
                </a:lnTo>
                <a:lnTo>
                  <a:pt x="9" y="34"/>
                </a:lnTo>
                <a:lnTo>
                  <a:pt x="9" y="34"/>
                </a:lnTo>
                <a:lnTo>
                  <a:pt x="9" y="34"/>
                </a:lnTo>
                <a:lnTo>
                  <a:pt x="9" y="34"/>
                </a:lnTo>
                <a:lnTo>
                  <a:pt x="15" y="28"/>
                </a:lnTo>
                <a:lnTo>
                  <a:pt x="22" y="23"/>
                </a:lnTo>
                <a:lnTo>
                  <a:pt x="29" y="17"/>
                </a:lnTo>
                <a:lnTo>
                  <a:pt x="32" y="14"/>
                </a:lnTo>
                <a:lnTo>
                  <a:pt x="34" y="10"/>
                </a:lnTo>
                <a:lnTo>
                  <a:pt x="34" y="10"/>
                </a:lnTo>
                <a:lnTo>
                  <a:pt x="34" y="9"/>
                </a:lnTo>
                <a:lnTo>
                  <a:pt x="34" y="9"/>
                </a:lnTo>
                <a:lnTo>
                  <a:pt x="40" y="11"/>
                </a:lnTo>
                <a:lnTo>
                  <a:pt x="45" y="14"/>
                </a:lnTo>
                <a:lnTo>
                  <a:pt x="45" y="14"/>
                </a:lnTo>
                <a:lnTo>
                  <a:pt x="44" y="14"/>
                </a:lnTo>
                <a:lnTo>
                  <a:pt x="44" y="14"/>
                </a:lnTo>
                <a:close/>
                <a:moveTo>
                  <a:pt x="37" y="20"/>
                </a:moveTo>
                <a:lnTo>
                  <a:pt x="37" y="20"/>
                </a:lnTo>
                <a:lnTo>
                  <a:pt x="13" y="43"/>
                </a:lnTo>
                <a:lnTo>
                  <a:pt x="13" y="43"/>
                </a:lnTo>
                <a:lnTo>
                  <a:pt x="11" y="40"/>
                </a:lnTo>
                <a:lnTo>
                  <a:pt x="9" y="37"/>
                </a:lnTo>
                <a:lnTo>
                  <a:pt x="9" y="37"/>
                </a:lnTo>
                <a:lnTo>
                  <a:pt x="17" y="33"/>
                </a:lnTo>
                <a:lnTo>
                  <a:pt x="24" y="29"/>
                </a:lnTo>
                <a:lnTo>
                  <a:pt x="37" y="20"/>
                </a:lnTo>
                <a:lnTo>
                  <a:pt x="37" y="20"/>
                </a:lnTo>
                <a:close/>
                <a:moveTo>
                  <a:pt x="15" y="45"/>
                </a:moveTo>
                <a:lnTo>
                  <a:pt x="15" y="45"/>
                </a:lnTo>
                <a:lnTo>
                  <a:pt x="21" y="42"/>
                </a:lnTo>
                <a:lnTo>
                  <a:pt x="26" y="39"/>
                </a:lnTo>
                <a:lnTo>
                  <a:pt x="38" y="32"/>
                </a:lnTo>
                <a:lnTo>
                  <a:pt x="38" y="32"/>
                </a:lnTo>
                <a:lnTo>
                  <a:pt x="29" y="39"/>
                </a:lnTo>
                <a:lnTo>
                  <a:pt x="24" y="44"/>
                </a:lnTo>
                <a:lnTo>
                  <a:pt x="21" y="49"/>
                </a:lnTo>
                <a:lnTo>
                  <a:pt x="21" y="49"/>
                </a:lnTo>
                <a:lnTo>
                  <a:pt x="20" y="50"/>
                </a:lnTo>
                <a:lnTo>
                  <a:pt x="20" y="50"/>
                </a:lnTo>
                <a:lnTo>
                  <a:pt x="17" y="47"/>
                </a:lnTo>
                <a:lnTo>
                  <a:pt x="15" y="45"/>
                </a:lnTo>
                <a:lnTo>
                  <a:pt x="15" y="45"/>
                </a:lnTo>
                <a:close/>
                <a:moveTo>
                  <a:pt x="51" y="31"/>
                </a:moveTo>
                <a:lnTo>
                  <a:pt x="51" y="31"/>
                </a:lnTo>
                <a:lnTo>
                  <a:pt x="50" y="35"/>
                </a:lnTo>
                <a:lnTo>
                  <a:pt x="48" y="39"/>
                </a:lnTo>
                <a:lnTo>
                  <a:pt x="45" y="42"/>
                </a:lnTo>
                <a:lnTo>
                  <a:pt x="42" y="45"/>
                </a:lnTo>
                <a:lnTo>
                  <a:pt x="38" y="47"/>
                </a:lnTo>
                <a:lnTo>
                  <a:pt x="34" y="50"/>
                </a:lnTo>
                <a:lnTo>
                  <a:pt x="30" y="51"/>
                </a:lnTo>
                <a:lnTo>
                  <a:pt x="26" y="51"/>
                </a:lnTo>
                <a:lnTo>
                  <a:pt x="26" y="51"/>
                </a:lnTo>
                <a:lnTo>
                  <a:pt x="22" y="51"/>
                </a:lnTo>
                <a:lnTo>
                  <a:pt x="22" y="51"/>
                </a:lnTo>
                <a:lnTo>
                  <a:pt x="33" y="43"/>
                </a:lnTo>
                <a:lnTo>
                  <a:pt x="43" y="37"/>
                </a:lnTo>
                <a:lnTo>
                  <a:pt x="43" y="37"/>
                </a:lnTo>
                <a:lnTo>
                  <a:pt x="39" y="41"/>
                </a:lnTo>
                <a:lnTo>
                  <a:pt x="35" y="43"/>
                </a:lnTo>
                <a:lnTo>
                  <a:pt x="35" y="43"/>
                </a:lnTo>
                <a:lnTo>
                  <a:pt x="35" y="44"/>
                </a:lnTo>
                <a:lnTo>
                  <a:pt x="35" y="45"/>
                </a:lnTo>
                <a:lnTo>
                  <a:pt x="36" y="45"/>
                </a:lnTo>
                <a:lnTo>
                  <a:pt x="37" y="45"/>
                </a:lnTo>
                <a:lnTo>
                  <a:pt x="37" y="45"/>
                </a:lnTo>
                <a:lnTo>
                  <a:pt x="43" y="41"/>
                </a:lnTo>
                <a:lnTo>
                  <a:pt x="45" y="38"/>
                </a:lnTo>
                <a:lnTo>
                  <a:pt x="47" y="35"/>
                </a:lnTo>
                <a:lnTo>
                  <a:pt x="47" y="35"/>
                </a:lnTo>
                <a:lnTo>
                  <a:pt x="47" y="33"/>
                </a:lnTo>
                <a:lnTo>
                  <a:pt x="46" y="33"/>
                </a:lnTo>
                <a:lnTo>
                  <a:pt x="46" y="33"/>
                </a:lnTo>
                <a:lnTo>
                  <a:pt x="36" y="39"/>
                </a:lnTo>
                <a:lnTo>
                  <a:pt x="26" y="45"/>
                </a:lnTo>
                <a:lnTo>
                  <a:pt x="26" y="45"/>
                </a:lnTo>
                <a:lnTo>
                  <a:pt x="36" y="36"/>
                </a:lnTo>
                <a:lnTo>
                  <a:pt x="45" y="28"/>
                </a:lnTo>
                <a:lnTo>
                  <a:pt x="45" y="28"/>
                </a:lnTo>
                <a:lnTo>
                  <a:pt x="46" y="26"/>
                </a:lnTo>
                <a:lnTo>
                  <a:pt x="44" y="26"/>
                </a:lnTo>
                <a:lnTo>
                  <a:pt x="44" y="26"/>
                </a:lnTo>
                <a:lnTo>
                  <a:pt x="37" y="29"/>
                </a:lnTo>
                <a:lnTo>
                  <a:pt x="31" y="33"/>
                </a:lnTo>
                <a:lnTo>
                  <a:pt x="24" y="37"/>
                </a:lnTo>
                <a:lnTo>
                  <a:pt x="18" y="41"/>
                </a:lnTo>
                <a:lnTo>
                  <a:pt x="18" y="41"/>
                </a:lnTo>
                <a:lnTo>
                  <a:pt x="45" y="16"/>
                </a:lnTo>
                <a:lnTo>
                  <a:pt x="45" y="16"/>
                </a:lnTo>
                <a:lnTo>
                  <a:pt x="46" y="15"/>
                </a:lnTo>
                <a:lnTo>
                  <a:pt x="46" y="15"/>
                </a:lnTo>
                <a:lnTo>
                  <a:pt x="48" y="19"/>
                </a:lnTo>
                <a:lnTo>
                  <a:pt x="50" y="22"/>
                </a:lnTo>
                <a:lnTo>
                  <a:pt x="51" y="26"/>
                </a:lnTo>
                <a:lnTo>
                  <a:pt x="51" y="31"/>
                </a:lnTo>
                <a:lnTo>
                  <a:pt x="51" y="31"/>
                </a:lnTo>
                <a:close/>
                <a:moveTo>
                  <a:pt x="29" y="9"/>
                </a:moveTo>
                <a:lnTo>
                  <a:pt x="29" y="9"/>
                </a:lnTo>
                <a:lnTo>
                  <a:pt x="32" y="9"/>
                </a:lnTo>
                <a:lnTo>
                  <a:pt x="32" y="9"/>
                </a:lnTo>
                <a:lnTo>
                  <a:pt x="9" y="24"/>
                </a:lnTo>
                <a:lnTo>
                  <a:pt x="9" y="24"/>
                </a:lnTo>
                <a:lnTo>
                  <a:pt x="11" y="18"/>
                </a:lnTo>
                <a:lnTo>
                  <a:pt x="15" y="13"/>
                </a:lnTo>
                <a:lnTo>
                  <a:pt x="18" y="11"/>
                </a:lnTo>
                <a:lnTo>
                  <a:pt x="21" y="10"/>
                </a:lnTo>
                <a:lnTo>
                  <a:pt x="25" y="9"/>
                </a:lnTo>
                <a:lnTo>
                  <a:pt x="29" y="9"/>
                </a:lnTo>
                <a:lnTo>
                  <a:pt x="29" y="9"/>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04" name="Freeform 2538"/>
          <p:cNvSpPr>
            <a:spLocks noEditPoints="1"/>
          </p:cNvSpPr>
          <p:nvPr/>
        </p:nvSpPr>
        <p:spPr bwMode="auto">
          <a:xfrm>
            <a:off x="4386528" y="2870411"/>
            <a:ext cx="333375" cy="90516"/>
          </a:xfrm>
          <a:custGeom>
            <a:avLst/>
            <a:gdLst/>
            <a:ahLst/>
            <a:cxnLst>
              <a:cxn ang="0">
                <a:pos x="210" y="11"/>
              </a:cxn>
              <a:cxn ang="0">
                <a:pos x="122" y="1"/>
              </a:cxn>
              <a:cxn ang="0">
                <a:pos x="0" y="5"/>
              </a:cxn>
              <a:cxn ang="0">
                <a:pos x="6" y="50"/>
              </a:cxn>
              <a:cxn ang="0">
                <a:pos x="114" y="45"/>
              </a:cxn>
              <a:cxn ang="0">
                <a:pos x="142" y="30"/>
              </a:cxn>
              <a:cxn ang="0">
                <a:pos x="115" y="34"/>
              </a:cxn>
              <a:cxn ang="0">
                <a:pos x="128" y="27"/>
              </a:cxn>
              <a:cxn ang="0">
                <a:pos x="76" y="32"/>
              </a:cxn>
              <a:cxn ang="0">
                <a:pos x="70" y="43"/>
              </a:cxn>
              <a:cxn ang="0">
                <a:pos x="50" y="13"/>
              </a:cxn>
              <a:cxn ang="0">
                <a:pos x="36" y="9"/>
              </a:cxn>
              <a:cxn ang="0">
                <a:pos x="15" y="22"/>
              </a:cxn>
              <a:cxn ang="0">
                <a:pos x="76" y="9"/>
              </a:cxn>
              <a:cxn ang="0">
                <a:pos x="54" y="9"/>
              </a:cxn>
              <a:cxn ang="0">
                <a:pos x="27" y="40"/>
              </a:cxn>
              <a:cxn ang="0">
                <a:pos x="54" y="9"/>
              </a:cxn>
              <a:cxn ang="0">
                <a:pos x="10" y="24"/>
              </a:cxn>
              <a:cxn ang="0">
                <a:pos x="33" y="15"/>
              </a:cxn>
              <a:cxn ang="0">
                <a:pos x="40" y="10"/>
              </a:cxn>
              <a:cxn ang="0">
                <a:pos x="13" y="38"/>
              </a:cxn>
              <a:cxn ang="0">
                <a:pos x="9" y="9"/>
              </a:cxn>
              <a:cxn ang="0">
                <a:pos x="55" y="19"/>
              </a:cxn>
              <a:cxn ang="0">
                <a:pos x="41" y="42"/>
              </a:cxn>
              <a:cxn ang="0">
                <a:pos x="43" y="42"/>
              </a:cxn>
              <a:cxn ang="0">
                <a:pos x="59" y="26"/>
              </a:cxn>
              <a:cxn ang="0">
                <a:pos x="43" y="42"/>
              </a:cxn>
              <a:cxn ang="0">
                <a:pos x="84" y="15"/>
              </a:cxn>
              <a:cxn ang="0">
                <a:pos x="88" y="44"/>
              </a:cxn>
              <a:cxn ang="0">
                <a:pos x="108" y="16"/>
              </a:cxn>
              <a:cxn ang="0">
                <a:pos x="88" y="44"/>
              </a:cxn>
              <a:cxn ang="0">
                <a:pos x="115" y="22"/>
              </a:cxn>
              <a:cxn ang="0">
                <a:pos x="100" y="43"/>
              </a:cxn>
              <a:cxn ang="0">
                <a:pos x="181" y="13"/>
              </a:cxn>
              <a:cxn ang="0">
                <a:pos x="187" y="25"/>
              </a:cxn>
              <a:cxn ang="0">
                <a:pos x="187" y="14"/>
              </a:cxn>
              <a:cxn ang="0">
                <a:pos x="151" y="21"/>
              </a:cxn>
              <a:cxn ang="0">
                <a:pos x="152" y="36"/>
              </a:cxn>
              <a:cxn ang="0">
                <a:pos x="155" y="23"/>
              </a:cxn>
              <a:cxn ang="0">
                <a:pos x="144" y="45"/>
              </a:cxn>
              <a:cxn ang="0">
                <a:pos x="175" y="19"/>
              </a:cxn>
              <a:cxn ang="0">
                <a:pos x="130" y="45"/>
              </a:cxn>
              <a:cxn ang="0">
                <a:pos x="181" y="27"/>
              </a:cxn>
              <a:cxn ang="0">
                <a:pos x="155" y="46"/>
              </a:cxn>
              <a:cxn ang="0">
                <a:pos x="195" y="22"/>
              </a:cxn>
              <a:cxn ang="0">
                <a:pos x="188" y="41"/>
              </a:cxn>
              <a:cxn ang="0">
                <a:pos x="191" y="46"/>
              </a:cxn>
              <a:cxn ang="0">
                <a:pos x="199" y="43"/>
              </a:cxn>
              <a:cxn ang="0">
                <a:pos x="200" y="28"/>
              </a:cxn>
              <a:cxn ang="0">
                <a:pos x="194" y="28"/>
              </a:cxn>
              <a:cxn ang="0">
                <a:pos x="168" y="47"/>
              </a:cxn>
              <a:cxn ang="0">
                <a:pos x="153" y="10"/>
              </a:cxn>
              <a:cxn ang="0">
                <a:pos x="141" y="11"/>
              </a:cxn>
              <a:cxn ang="0">
                <a:pos x="131" y="10"/>
              </a:cxn>
              <a:cxn ang="0">
                <a:pos x="96" y="37"/>
              </a:cxn>
              <a:cxn ang="0">
                <a:pos x="88" y="31"/>
              </a:cxn>
              <a:cxn ang="0">
                <a:pos x="100" y="11"/>
              </a:cxn>
              <a:cxn ang="0">
                <a:pos x="68" y="37"/>
              </a:cxn>
              <a:cxn ang="0">
                <a:pos x="90" y="11"/>
              </a:cxn>
              <a:cxn ang="0">
                <a:pos x="52" y="40"/>
              </a:cxn>
              <a:cxn ang="0">
                <a:pos x="79" y="9"/>
              </a:cxn>
            </a:cxnLst>
            <a:rect l="0" t="0" r="r" b="b"/>
            <a:pathLst>
              <a:path w="210" h="57">
                <a:moveTo>
                  <a:pt x="204" y="56"/>
                </a:moveTo>
                <a:lnTo>
                  <a:pt x="204" y="56"/>
                </a:lnTo>
                <a:lnTo>
                  <a:pt x="206" y="57"/>
                </a:lnTo>
                <a:lnTo>
                  <a:pt x="208" y="56"/>
                </a:lnTo>
                <a:lnTo>
                  <a:pt x="210" y="54"/>
                </a:lnTo>
                <a:lnTo>
                  <a:pt x="210" y="52"/>
                </a:lnTo>
                <a:lnTo>
                  <a:pt x="210" y="52"/>
                </a:lnTo>
                <a:lnTo>
                  <a:pt x="210" y="11"/>
                </a:lnTo>
                <a:lnTo>
                  <a:pt x="210" y="11"/>
                </a:lnTo>
                <a:lnTo>
                  <a:pt x="210" y="10"/>
                </a:lnTo>
                <a:lnTo>
                  <a:pt x="210" y="10"/>
                </a:lnTo>
                <a:lnTo>
                  <a:pt x="209" y="8"/>
                </a:lnTo>
                <a:lnTo>
                  <a:pt x="207" y="7"/>
                </a:lnTo>
                <a:lnTo>
                  <a:pt x="207" y="7"/>
                </a:lnTo>
                <a:lnTo>
                  <a:pt x="186" y="4"/>
                </a:lnTo>
                <a:lnTo>
                  <a:pt x="165" y="2"/>
                </a:lnTo>
                <a:lnTo>
                  <a:pt x="122" y="1"/>
                </a:lnTo>
                <a:lnTo>
                  <a:pt x="122" y="1"/>
                </a:lnTo>
                <a:lnTo>
                  <a:pt x="93" y="0"/>
                </a:lnTo>
                <a:lnTo>
                  <a:pt x="63" y="0"/>
                </a:lnTo>
                <a:lnTo>
                  <a:pt x="5" y="1"/>
                </a:lnTo>
                <a:lnTo>
                  <a:pt x="5" y="1"/>
                </a:lnTo>
                <a:lnTo>
                  <a:pt x="3" y="1"/>
                </a:lnTo>
                <a:lnTo>
                  <a:pt x="2" y="2"/>
                </a:lnTo>
                <a:lnTo>
                  <a:pt x="2" y="2"/>
                </a:lnTo>
                <a:lnTo>
                  <a:pt x="1" y="3"/>
                </a:lnTo>
                <a:lnTo>
                  <a:pt x="0" y="5"/>
                </a:lnTo>
                <a:lnTo>
                  <a:pt x="0" y="5"/>
                </a:lnTo>
                <a:lnTo>
                  <a:pt x="1" y="25"/>
                </a:lnTo>
                <a:lnTo>
                  <a:pt x="2" y="46"/>
                </a:lnTo>
                <a:lnTo>
                  <a:pt x="2" y="46"/>
                </a:lnTo>
                <a:lnTo>
                  <a:pt x="2" y="47"/>
                </a:lnTo>
                <a:lnTo>
                  <a:pt x="3" y="49"/>
                </a:lnTo>
                <a:lnTo>
                  <a:pt x="3" y="49"/>
                </a:lnTo>
                <a:lnTo>
                  <a:pt x="4" y="50"/>
                </a:lnTo>
                <a:lnTo>
                  <a:pt x="6" y="50"/>
                </a:lnTo>
                <a:lnTo>
                  <a:pt x="6" y="50"/>
                </a:lnTo>
                <a:lnTo>
                  <a:pt x="55" y="51"/>
                </a:lnTo>
                <a:lnTo>
                  <a:pt x="104" y="53"/>
                </a:lnTo>
                <a:lnTo>
                  <a:pt x="154" y="56"/>
                </a:lnTo>
                <a:lnTo>
                  <a:pt x="202" y="57"/>
                </a:lnTo>
                <a:lnTo>
                  <a:pt x="202" y="57"/>
                </a:lnTo>
                <a:lnTo>
                  <a:pt x="204" y="56"/>
                </a:lnTo>
                <a:lnTo>
                  <a:pt x="204" y="56"/>
                </a:lnTo>
                <a:close/>
                <a:moveTo>
                  <a:pt x="114" y="45"/>
                </a:moveTo>
                <a:lnTo>
                  <a:pt x="114" y="45"/>
                </a:lnTo>
                <a:lnTo>
                  <a:pt x="127" y="33"/>
                </a:lnTo>
                <a:lnTo>
                  <a:pt x="140" y="20"/>
                </a:lnTo>
                <a:lnTo>
                  <a:pt x="140" y="20"/>
                </a:lnTo>
                <a:lnTo>
                  <a:pt x="151" y="13"/>
                </a:lnTo>
                <a:lnTo>
                  <a:pt x="151" y="13"/>
                </a:lnTo>
                <a:lnTo>
                  <a:pt x="147" y="24"/>
                </a:lnTo>
                <a:lnTo>
                  <a:pt x="147" y="24"/>
                </a:lnTo>
                <a:lnTo>
                  <a:pt x="142" y="30"/>
                </a:lnTo>
                <a:lnTo>
                  <a:pt x="137" y="35"/>
                </a:lnTo>
                <a:lnTo>
                  <a:pt x="127" y="45"/>
                </a:lnTo>
                <a:lnTo>
                  <a:pt x="127" y="45"/>
                </a:lnTo>
                <a:lnTo>
                  <a:pt x="114" y="45"/>
                </a:lnTo>
                <a:lnTo>
                  <a:pt x="114" y="45"/>
                </a:lnTo>
                <a:close/>
                <a:moveTo>
                  <a:pt x="102" y="44"/>
                </a:moveTo>
                <a:lnTo>
                  <a:pt x="102" y="44"/>
                </a:lnTo>
                <a:lnTo>
                  <a:pt x="109" y="39"/>
                </a:lnTo>
                <a:lnTo>
                  <a:pt x="115" y="34"/>
                </a:lnTo>
                <a:lnTo>
                  <a:pt x="128" y="22"/>
                </a:lnTo>
                <a:lnTo>
                  <a:pt x="128" y="22"/>
                </a:lnTo>
                <a:lnTo>
                  <a:pt x="133" y="18"/>
                </a:lnTo>
                <a:lnTo>
                  <a:pt x="138" y="15"/>
                </a:lnTo>
                <a:lnTo>
                  <a:pt x="138" y="15"/>
                </a:lnTo>
                <a:lnTo>
                  <a:pt x="135" y="17"/>
                </a:lnTo>
                <a:lnTo>
                  <a:pt x="133" y="20"/>
                </a:lnTo>
                <a:lnTo>
                  <a:pt x="128" y="27"/>
                </a:lnTo>
                <a:lnTo>
                  <a:pt x="128" y="27"/>
                </a:lnTo>
                <a:lnTo>
                  <a:pt x="120" y="36"/>
                </a:lnTo>
                <a:lnTo>
                  <a:pt x="110" y="45"/>
                </a:lnTo>
                <a:lnTo>
                  <a:pt x="110" y="45"/>
                </a:lnTo>
                <a:lnTo>
                  <a:pt x="102" y="44"/>
                </a:lnTo>
                <a:lnTo>
                  <a:pt x="102" y="44"/>
                </a:lnTo>
                <a:close/>
                <a:moveTo>
                  <a:pt x="62" y="43"/>
                </a:moveTo>
                <a:lnTo>
                  <a:pt x="62" y="43"/>
                </a:lnTo>
                <a:lnTo>
                  <a:pt x="70" y="38"/>
                </a:lnTo>
                <a:lnTo>
                  <a:pt x="76" y="32"/>
                </a:lnTo>
                <a:lnTo>
                  <a:pt x="87" y="21"/>
                </a:lnTo>
                <a:lnTo>
                  <a:pt x="87" y="21"/>
                </a:lnTo>
                <a:lnTo>
                  <a:pt x="96" y="13"/>
                </a:lnTo>
                <a:lnTo>
                  <a:pt x="96" y="13"/>
                </a:lnTo>
                <a:lnTo>
                  <a:pt x="92" y="18"/>
                </a:lnTo>
                <a:lnTo>
                  <a:pt x="88" y="22"/>
                </a:lnTo>
                <a:lnTo>
                  <a:pt x="88" y="22"/>
                </a:lnTo>
                <a:lnTo>
                  <a:pt x="70" y="43"/>
                </a:lnTo>
                <a:lnTo>
                  <a:pt x="70" y="43"/>
                </a:lnTo>
                <a:lnTo>
                  <a:pt x="62" y="43"/>
                </a:lnTo>
                <a:lnTo>
                  <a:pt x="62" y="43"/>
                </a:lnTo>
                <a:close/>
                <a:moveTo>
                  <a:pt x="11" y="41"/>
                </a:moveTo>
                <a:lnTo>
                  <a:pt x="11" y="41"/>
                </a:lnTo>
                <a:lnTo>
                  <a:pt x="20" y="36"/>
                </a:lnTo>
                <a:lnTo>
                  <a:pt x="29" y="29"/>
                </a:lnTo>
                <a:lnTo>
                  <a:pt x="46" y="15"/>
                </a:lnTo>
                <a:lnTo>
                  <a:pt x="46" y="15"/>
                </a:lnTo>
                <a:lnTo>
                  <a:pt x="50" y="13"/>
                </a:lnTo>
                <a:lnTo>
                  <a:pt x="47" y="17"/>
                </a:lnTo>
                <a:lnTo>
                  <a:pt x="38" y="26"/>
                </a:lnTo>
                <a:lnTo>
                  <a:pt x="38" y="26"/>
                </a:lnTo>
                <a:lnTo>
                  <a:pt x="22" y="42"/>
                </a:lnTo>
                <a:lnTo>
                  <a:pt x="22" y="42"/>
                </a:lnTo>
                <a:lnTo>
                  <a:pt x="11" y="41"/>
                </a:lnTo>
                <a:lnTo>
                  <a:pt x="11" y="41"/>
                </a:lnTo>
                <a:close/>
                <a:moveTo>
                  <a:pt x="36" y="9"/>
                </a:moveTo>
                <a:lnTo>
                  <a:pt x="36" y="9"/>
                </a:lnTo>
                <a:lnTo>
                  <a:pt x="30" y="13"/>
                </a:lnTo>
                <a:lnTo>
                  <a:pt x="24" y="17"/>
                </a:lnTo>
                <a:lnTo>
                  <a:pt x="13" y="27"/>
                </a:lnTo>
                <a:lnTo>
                  <a:pt x="13" y="27"/>
                </a:lnTo>
                <a:lnTo>
                  <a:pt x="10" y="29"/>
                </a:lnTo>
                <a:lnTo>
                  <a:pt x="10" y="29"/>
                </a:lnTo>
                <a:lnTo>
                  <a:pt x="10" y="29"/>
                </a:lnTo>
                <a:lnTo>
                  <a:pt x="10" y="29"/>
                </a:lnTo>
                <a:lnTo>
                  <a:pt x="15" y="22"/>
                </a:lnTo>
                <a:lnTo>
                  <a:pt x="15" y="22"/>
                </a:lnTo>
                <a:lnTo>
                  <a:pt x="24" y="9"/>
                </a:lnTo>
                <a:lnTo>
                  <a:pt x="24" y="9"/>
                </a:lnTo>
                <a:lnTo>
                  <a:pt x="36" y="9"/>
                </a:lnTo>
                <a:lnTo>
                  <a:pt x="36" y="9"/>
                </a:lnTo>
                <a:close/>
                <a:moveTo>
                  <a:pt x="68" y="9"/>
                </a:moveTo>
                <a:lnTo>
                  <a:pt x="68" y="9"/>
                </a:lnTo>
                <a:lnTo>
                  <a:pt x="76" y="9"/>
                </a:lnTo>
                <a:lnTo>
                  <a:pt x="76" y="9"/>
                </a:lnTo>
                <a:lnTo>
                  <a:pt x="69" y="12"/>
                </a:lnTo>
                <a:lnTo>
                  <a:pt x="62" y="17"/>
                </a:lnTo>
                <a:lnTo>
                  <a:pt x="62" y="17"/>
                </a:lnTo>
                <a:lnTo>
                  <a:pt x="68" y="10"/>
                </a:lnTo>
                <a:lnTo>
                  <a:pt x="68" y="10"/>
                </a:lnTo>
                <a:lnTo>
                  <a:pt x="68" y="9"/>
                </a:lnTo>
                <a:lnTo>
                  <a:pt x="68" y="9"/>
                </a:lnTo>
                <a:close/>
                <a:moveTo>
                  <a:pt x="54" y="9"/>
                </a:moveTo>
                <a:lnTo>
                  <a:pt x="54" y="9"/>
                </a:lnTo>
                <a:lnTo>
                  <a:pt x="66" y="9"/>
                </a:lnTo>
                <a:lnTo>
                  <a:pt x="66" y="9"/>
                </a:lnTo>
                <a:lnTo>
                  <a:pt x="56" y="15"/>
                </a:lnTo>
                <a:lnTo>
                  <a:pt x="49" y="22"/>
                </a:lnTo>
                <a:lnTo>
                  <a:pt x="41" y="29"/>
                </a:lnTo>
                <a:lnTo>
                  <a:pt x="33" y="36"/>
                </a:lnTo>
                <a:lnTo>
                  <a:pt x="33" y="36"/>
                </a:lnTo>
                <a:lnTo>
                  <a:pt x="28" y="40"/>
                </a:lnTo>
                <a:lnTo>
                  <a:pt x="27" y="40"/>
                </a:lnTo>
                <a:lnTo>
                  <a:pt x="30" y="37"/>
                </a:lnTo>
                <a:lnTo>
                  <a:pt x="30" y="37"/>
                </a:lnTo>
                <a:lnTo>
                  <a:pt x="39" y="28"/>
                </a:lnTo>
                <a:lnTo>
                  <a:pt x="39" y="28"/>
                </a:lnTo>
                <a:lnTo>
                  <a:pt x="47" y="19"/>
                </a:lnTo>
                <a:lnTo>
                  <a:pt x="54" y="10"/>
                </a:lnTo>
                <a:lnTo>
                  <a:pt x="54" y="10"/>
                </a:lnTo>
                <a:lnTo>
                  <a:pt x="54" y="9"/>
                </a:lnTo>
                <a:lnTo>
                  <a:pt x="54" y="9"/>
                </a:lnTo>
                <a:close/>
                <a:moveTo>
                  <a:pt x="10" y="24"/>
                </a:moveTo>
                <a:lnTo>
                  <a:pt x="10" y="24"/>
                </a:lnTo>
                <a:lnTo>
                  <a:pt x="18" y="13"/>
                </a:lnTo>
                <a:lnTo>
                  <a:pt x="21" y="11"/>
                </a:lnTo>
                <a:lnTo>
                  <a:pt x="18" y="14"/>
                </a:lnTo>
                <a:lnTo>
                  <a:pt x="18" y="14"/>
                </a:lnTo>
                <a:lnTo>
                  <a:pt x="10" y="26"/>
                </a:lnTo>
                <a:lnTo>
                  <a:pt x="10" y="26"/>
                </a:lnTo>
                <a:lnTo>
                  <a:pt x="10" y="24"/>
                </a:lnTo>
                <a:lnTo>
                  <a:pt x="10" y="24"/>
                </a:lnTo>
                <a:close/>
                <a:moveTo>
                  <a:pt x="10" y="32"/>
                </a:moveTo>
                <a:lnTo>
                  <a:pt x="10" y="32"/>
                </a:lnTo>
                <a:lnTo>
                  <a:pt x="21" y="23"/>
                </a:lnTo>
                <a:lnTo>
                  <a:pt x="21" y="23"/>
                </a:lnTo>
                <a:lnTo>
                  <a:pt x="31" y="14"/>
                </a:lnTo>
                <a:lnTo>
                  <a:pt x="31" y="14"/>
                </a:lnTo>
                <a:lnTo>
                  <a:pt x="35" y="12"/>
                </a:lnTo>
                <a:lnTo>
                  <a:pt x="33" y="15"/>
                </a:lnTo>
                <a:lnTo>
                  <a:pt x="33" y="15"/>
                </a:lnTo>
                <a:lnTo>
                  <a:pt x="28" y="21"/>
                </a:lnTo>
                <a:lnTo>
                  <a:pt x="22" y="27"/>
                </a:lnTo>
                <a:lnTo>
                  <a:pt x="10" y="39"/>
                </a:lnTo>
                <a:lnTo>
                  <a:pt x="10" y="39"/>
                </a:lnTo>
                <a:lnTo>
                  <a:pt x="10" y="32"/>
                </a:lnTo>
                <a:lnTo>
                  <a:pt x="10" y="32"/>
                </a:lnTo>
                <a:close/>
                <a:moveTo>
                  <a:pt x="40" y="10"/>
                </a:moveTo>
                <a:lnTo>
                  <a:pt x="40" y="10"/>
                </a:lnTo>
                <a:lnTo>
                  <a:pt x="40" y="9"/>
                </a:lnTo>
                <a:lnTo>
                  <a:pt x="40" y="9"/>
                </a:lnTo>
                <a:lnTo>
                  <a:pt x="52" y="9"/>
                </a:lnTo>
                <a:lnTo>
                  <a:pt x="52" y="9"/>
                </a:lnTo>
                <a:lnTo>
                  <a:pt x="42" y="16"/>
                </a:lnTo>
                <a:lnTo>
                  <a:pt x="32" y="24"/>
                </a:lnTo>
                <a:lnTo>
                  <a:pt x="23" y="31"/>
                </a:lnTo>
                <a:lnTo>
                  <a:pt x="13" y="38"/>
                </a:lnTo>
                <a:lnTo>
                  <a:pt x="13" y="38"/>
                </a:lnTo>
                <a:lnTo>
                  <a:pt x="20" y="33"/>
                </a:lnTo>
                <a:lnTo>
                  <a:pt x="27" y="25"/>
                </a:lnTo>
                <a:lnTo>
                  <a:pt x="34" y="18"/>
                </a:lnTo>
                <a:lnTo>
                  <a:pt x="40" y="10"/>
                </a:lnTo>
                <a:lnTo>
                  <a:pt x="40" y="10"/>
                </a:lnTo>
                <a:close/>
                <a:moveTo>
                  <a:pt x="10" y="20"/>
                </a:moveTo>
                <a:lnTo>
                  <a:pt x="10" y="20"/>
                </a:lnTo>
                <a:lnTo>
                  <a:pt x="9" y="9"/>
                </a:lnTo>
                <a:lnTo>
                  <a:pt x="9" y="9"/>
                </a:lnTo>
                <a:lnTo>
                  <a:pt x="19" y="9"/>
                </a:lnTo>
                <a:lnTo>
                  <a:pt x="19" y="9"/>
                </a:lnTo>
                <a:lnTo>
                  <a:pt x="14" y="14"/>
                </a:lnTo>
                <a:lnTo>
                  <a:pt x="10" y="20"/>
                </a:lnTo>
                <a:lnTo>
                  <a:pt x="10" y="20"/>
                </a:lnTo>
                <a:close/>
                <a:moveTo>
                  <a:pt x="49" y="25"/>
                </a:moveTo>
                <a:lnTo>
                  <a:pt x="49" y="25"/>
                </a:lnTo>
                <a:lnTo>
                  <a:pt x="55" y="19"/>
                </a:lnTo>
                <a:lnTo>
                  <a:pt x="55" y="19"/>
                </a:lnTo>
                <a:lnTo>
                  <a:pt x="60" y="14"/>
                </a:lnTo>
                <a:lnTo>
                  <a:pt x="63" y="12"/>
                </a:lnTo>
                <a:lnTo>
                  <a:pt x="62" y="13"/>
                </a:lnTo>
                <a:lnTo>
                  <a:pt x="62" y="13"/>
                </a:lnTo>
                <a:lnTo>
                  <a:pt x="52" y="27"/>
                </a:lnTo>
                <a:lnTo>
                  <a:pt x="41" y="40"/>
                </a:lnTo>
                <a:lnTo>
                  <a:pt x="41" y="40"/>
                </a:lnTo>
                <a:lnTo>
                  <a:pt x="41" y="41"/>
                </a:lnTo>
                <a:lnTo>
                  <a:pt x="41" y="42"/>
                </a:lnTo>
                <a:lnTo>
                  <a:pt x="41" y="42"/>
                </a:lnTo>
                <a:lnTo>
                  <a:pt x="27" y="42"/>
                </a:lnTo>
                <a:lnTo>
                  <a:pt x="27" y="42"/>
                </a:lnTo>
                <a:lnTo>
                  <a:pt x="33" y="38"/>
                </a:lnTo>
                <a:lnTo>
                  <a:pt x="39" y="34"/>
                </a:lnTo>
                <a:lnTo>
                  <a:pt x="49" y="25"/>
                </a:lnTo>
                <a:lnTo>
                  <a:pt x="49" y="25"/>
                </a:lnTo>
                <a:close/>
                <a:moveTo>
                  <a:pt x="43" y="42"/>
                </a:moveTo>
                <a:lnTo>
                  <a:pt x="43" y="42"/>
                </a:lnTo>
                <a:lnTo>
                  <a:pt x="56" y="27"/>
                </a:lnTo>
                <a:lnTo>
                  <a:pt x="63" y="20"/>
                </a:lnTo>
                <a:lnTo>
                  <a:pt x="71" y="13"/>
                </a:lnTo>
                <a:lnTo>
                  <a:pt x="71" y="13"/>
                </a:lnTo>
                <a:lnTo>
                  <a:pt x="73" y="11"/>
                </a:lnTo>
                <a:lnTo>
                  <a:pt x="70" y="15"/>
                </a:lnTo>
                <a:lnTo>
                  <a:pt x="70" y="15"/>
                </a:lnTo>
                <a:lnTo>
                  <a:pt x="59" y="26"/>
                </a:lnTo>
                <a:lnTo>
                  <a:pt x="59" y="26"/>
                </a:lnTo>
                <a:lnTo>
                  <a:pt x="54" y="34"/>
                </a:lnTo>
                <a:lnTo>
                  <a:pt x="48" y="42"/>
                </a:lnTo>
                <a:lnTo>
                  <a:pt x="48" y="42"/>
                </a:lnTo>
                <a:lnTo>
                  <a:pt x="48" y="42"/>
                </a:lnTo>
                <a:lnTo>
                  <a:pt x="48" y="42"/>
                </a:lnTo>
                <a:lnTo>
                  <a:pt x="42" y="42"/>
                </a:lnTo>
                <a:lnTo>
                  <a:pt x="42" y="42"/>
                </a:lnTo>
                <a:lnTo>
                  <a:pt x="43" y="42"/>
                </a:lnTo>
                <a:lnTo>
                  <a:pt x="43" y="42"/>
                </a:lnTo>
                <a:close/>
                <a:moveTo>
                  <a:pt x="60" y="42"/>
                </a:moveTo>
                <a:lnTo>
                  <a:pt x="60" y="42"/>
                </a:lnTo>
                <a:lnTo>
                  <a:pt x="51" y="42"/>
                </a:lnTo>
                <a:lnTo>
                  <a:pt x="51" y="42"/>
                </a:lnTo>
                <a:lnTo>
                  <a:pt x="59" y="37"/>
                </a:lnTo>
                <a:lnTo>
                  <a:pt x="66" y="31"/>
                </a:lnTo>
                <a:lnTo>
                  <a:pt x="79" y="19"/>
                </a:lnTo>
                <a:lnTo>
                  <a:pt x="79" y="19"/>
                </a:lnTo>
                <a:lnTo>
                  <a:pt x="84" y="15"/>
                </a:lnTo>
                <a:lnTo>
                  <a:pt x="75" y="23"/>
                </a:lnTo>
                <a:lnTo>
                  <a:pt x="75" y="23"/>
                </a:lnTo>
                <a:lnTo>
                  <a:pt x="67" y="32"/>
                </a:lnTo>
                <a:lnTo>
                  <a:pt x="60" y="42"/>
                </a:lnTo>
                <a:lnTo>
                  <a:pt x="60" y="42"/>
                </a:lnTo>
                <a:lnTo>
                  <a:pt x="60" y="42"/>
                </a:lnTo>
                <a:lnTo>
                  <a:pt x="60" y="42"/>
                </a:lnTo>
                <a:close/>
                <a:moveTo>
                  <a:pt x="88" y="44"/>
                </a:moveTo>
                <a:lnTo>
                  <a:pt x="88" y="44"/>
                </a:lnTo>
                <a:lnTo>
                  <a:pt x="75" y="43"/>
                </a:lnTo>
                <a:lnTo>
                  <a:pt x="75" y="43"/>
                </a:lnTo>
                <a:lnTo>
                  <a:pt x="81" y="39"/>
                </a:lnTo>
                <a:lnTo>
                  <a:pt x="87" y="35"/>
                </a:lnTo>
                <a:lnTo>
                  <a:pt x="98" y="25"/>
                </a:lnTo>
                <a:lnTo>
                  <a:pt x="98" y="25"/>
                </a:lnTo>
                <a:lnTo>
                  <a:pt x="103" y="20"/>
                </a:lnTo>
                <a:lnTo>
                  <a:pt x="108" y="16"/>
                </a:lnTo>
                <a:lnTo>
                  <a:pt x="108" y="16"/>
                </a:lnTo>
                <a:lnTo>
                  <a:pt x="111" y="14"/>
                </a:lnTo>
                <a:lnTo>
                  <a:pt x="110" y="15"/>
                </a:lnTo>
                <a:lnTo>
                  <a:pt x="107" y="19"/>
                </a:lnTo>
                <a:lnTo>
                  <a:pt x="107" y="19"/>
                </a:lnTo>
                <a:lnTo>
                  <a:pt x="98" y="31"/>
                </a:lnTo>
                <a:lnTo>
                  <a:pt x="88" y="43"/>
                </a:lnTo>
                <a:lnTo>
                  <a:pt x="88" y="43"/>
                </a:lnTo>
                <a:lnTo>
                  <a:pt x="88" y="44"/>
                </a:lnTo>
                <a:lnTo>
                  <a:pt x="88" y="44"/>
                </a:lnTo>
                <a:close/>
                <a:moveTo>
                  <a:pt x="100" y="43"/>
                </a:moveTo>
                <a:lnTo>
                  <a:pt x="100" y="43"/>
                </a:lnTo>
                <a:lnTo>
                  <a:pt x="100" y="44"/>
                </a:lnTo>
                <a:lnTo>
                  <a:pt x="100" y="44"/>
                </a:lnTo>
                <a:lnTo>
                  <a:pt x="91" y="44"/>
                </a:lnTo>
                <a:lnTo>
                  <a:pt x="91" y="44"/>
                </a:lnTo>
                <a:lnTo>
                  <a:pt x="99" y="37"/>
                </a:lnTo>
                <a:lnTo>
                  <a:pt x="107" y="29"/>
                </a:lnTo>
                <a:lnTo>
                  <a:pt x="115" y="22"/>
                </a:lnTo>
                <a:lnTo>
                  <a:pt x="123" y="15"/>
                </a:lnTo>
                <a:lnTo>
                  <a:pt x="123" y="15"/>
                </a:lnTo>
                <a:lnTo>
                  <a:pt x="126" y="14"/>
                </a:lnTo>
                <a:lnTo>
                  <a:pt x="125" y="16"/>
                </a:lnTo>
                <a:lnTo>
                  <a:pt x="118" y="23"/>
                </a:lnTo>
                <a:lnTo>
                  <a:pt x="118" y="23"/>
                </a:lnTo>
                <a:lnTo>
                  <a:pt x="109" y="34"/>
                </a:lnTo>
                <a:lnTo>
                  <a:pt x="100" y="43"/>
                </a:lnTo>
                <a:lnTo>
                  <a:pt x="100" y="43"/>
                </a:lnTo>
                <a:close/>
                <a:moveTo>
                  <a:pt x="187" y="14"/>
                </a:moveTo>
                <a:lnTo>
                  <a:pt x="187" y="14"/>
                </a:lnTo>
                <a:lnTo>
                  <a:pt x="179" y="21"/>
                </a:lnTo>
                <a:lnTo>
                  <a:pt x="172" y="28"/>
                </a:lnTo>
                <a:lnTo>
                  <a:pt x="158" y="43"/>
                </a:lnTo>
                <a:lnTo>
                  <a:pt x="158" y="43"/>
                </a:lnTo>
                <a:lnTo>
                  <a:pt x="170" y="28"/>
                </a:lnTo>
                <a:lnTo>
                  <a:pt x="176" y="21"/>
                </a:lnTo>
                <a:lnTo>
                  <a:pt x="181" y="13"/>
                </a:lnTo>
                <a:lnTo>
                  <a:pt x="181" y="13"/>
                </a:lnTo>
                <a:lnTo>
                  <a:pt x="181" y="12"/>
                </a:lnTo>
                <a:lnTo>
                  <a:pt x="181" y="12"/>
                </a:lnTo>
                <a:lnTo>
                  <a:pt x="198" y="14"/>
                </a:lnTo>
                <a:lnTo>
                  <a:pt x="198" y="14"/>
                </a:lnTo>
                <a:lnTo>
                  <a:pt x="198" y="14"/>
                </a:lnTo>
                <a:lnTo>
                  <a:pt x="198" y="14"/>
                </a:lnTo>
                <a:lnTo>
                  <a:pt x="193" y="19"/>
                </a:lnTo>
                <a:lnTo>
                  <a:pt x="187" y="25"/>
                </a:lnTo>
                <a:lnTo>
                  <a:pt x="177" y="36"/>
                </a:lnTo>
                <a:lnTo>
                  <a:pt x="177" y="36"/>
                </a:lnTo>
                <a:lnTo>
                  <a:pt x="180" y="32"/>
                </a:lnTo>
                <a:lnTo>
                  <a:pt x="180" y="32"/>
                </a:lnTo>
                <a:lnTo>
                  <a:pt x="185" y="24"/>
                </a:lnTo>
                <a:lnTo>
                  <a:pt x="189" y="15"/>
                </a:lnTo>
                <a:lnTo>
                  <a:pt x="189" y="15"/>
                </a:lnTo>
                <a:lnTo>
                  <a:pt x="188" y="14"/>
                </a:lnTo>
                <a:lnTo>
                  <a:pt x="187" y="14"/>
                </a:lnTo>
                <a:lnTo>
                  <a:pt x="187" y="14"/>
                </a:lnTo>
                <a:close/>
                <a:moveTo>
                  <a:pt x="167" y="11"/>
                </a:moveTo>
                <a:lnTo>
                  <a:pt x="167" y="11"/>
                </a:lnTo>
                <a:lnTo>
                  <a:pt x="158" y="18"/>
                </a:lnTo>
                <a:lnTo>
                  <a:pt x="150" y="25"/>
                </a:lnTo>
                <a:lnTo>
                  <a:pt x="150" y="25"/>
                </a:lnTo>
                <a:lnTo>
                  <a:pt x="144" y="30"/>
                </a:lnTo>
                <a:lnTo>
                  <a:pt x="144" y="30"/>
                </a:lnTo>
                <a:lnTo>
                  <a:pt x="151" y="21"/>
                </a:lnTo>
                <a:lnTo>
                  <a:pt x="155" y="11"/>
                </a:lnTo>
                <a:lnTo>
                  <a:pt x="155" y="11"/>
                </a:lnTo>
                <a:lnTo>
                  <a:pt x="155" y="10"/>
                </a:lnTo>
                <a:lnTo>
                  <a:pt x="155" y="10"/>
                </a:lnTo>
                <a:lnTo>
                  <a:pt x="179" y="12"/>
                </a:lnTo>
                <a:lnTo>
                  <a:pt x="179" y="12"/>
                </a:lnTo>
                <a:lnTo>
                  <a:pt x="165" y="23"/>
                </a:lnTo>
                <a:lnTo>
                  <a:pt x="152" y="36"/>
                </a:lnTo>
                <a:lnTo>
                  <a:pt x="152" y="36"/>
                </a:lnTo>
                <a:lnTo>
                  <a:pt x="154" y="33"/>
                </a:lnTo>
                <a:lnTo>
                  <a:pt x="154" y="33"/>
                </a:lnTo>
                <a:lnTo>
                  <a:pt x="168" y="13"/>
                </a:lnTo>
                <a:lnTo>
                  <a:pt x="168" y="13"/>
                </a:lnTo>
                <a:lnTo>
                  <a:pt x="168" y="11"/>
                </a:lnTo>
                <a:lnTo>
                  <a:pt x="167" y="11"/>
                </a:lnTo>
                <a:lnTo>
                  <a:pt x="167" y="11"/>
                </a:lnTo>
                <a:close/>
                <a:moveTo>
                  <a:pt x="155" y="23"/>
                </a:moveTo>
                <a:lnTo>
                  <a:pt x="155" y="23"/>
                </a:lnTo>
                <a:lnTo>
                  <a:pt x="164" y="15"/>
                </a:lnTo>
                <a:lnTo>
                  <a:pt x="164" y="15"/>
                </a:lnTo>
                <a:lnTo>
                  <a:pt x="161" y="19"/>
                </a:lnTo>
                <a:lnTo>
                  <a:pt x="158" y="23"/>
                </a:lnTo>
                <a:lnTo>
                  <a:pt x="158" y="23"/>
                </a:lnTo>
                <a:lnTo>
                  <a:pt x="143" y="43"/>
                </a:lnTo>
                <a:lnTo>
                  <a:pt x="143" y="43"/>
                </a:lnTo>
                <a:lnTo>
                  <a:pt x="143" y="44"/>
                </a:lnTo>
                <a:lnTo>
                  <a:pt x="144" y="45"/>
                </a:lnTo>
                <a:lnTo>
                  <a:pt x="144" y="45"/>
                </a:lnTo>
                <a:lnTo>
                  <a:pt x="145" y="45"/>
                </a:lnTo>
                <a:lnTo>
                  <a:pt x="145" y="45"/>
                </a:lnTo>
                <a:lnTo>
                  <a:pt x="159" y="31"/>
                </a:lnTo>
                <a:lnTo>
                  <a:pt x="173" y="18"/>
                </a:lnTo>
                <a:lnTo>
                  <a:pt x="173" y="18"/>
                </a:lnTo>
                <a:lnTo>
                  <a:pt x="177" y="15"/>
                </a:lnTo>
                <a:lnTo>
                  <a:pt x="175" y="19"/>
                </a:lnTo>
                <a:lnTo>
                  <a:pt x="175" y="19"/>
                </a:lnTo>
                <a:lnTo>
                  <a:pt x="166" y="30"/>
                </a:lnTo>
                <a:lnTo>
                  <a:pt x="166" y="30"/>
                </a:lnTo>
                <a:lnTo>
                  <a:pt x="153" y="45"/>
                </a:lnTo>
                <a:lnTo>
                  <a:pt x="153" y="45"/>
                </a:lnTo>
                <a:lnTo>
                  <a:pt x="153" y="45"/>
                </a:lnTo>
                <a:lnTo>
                  <a:pt x="153" y="46"/>
                </a:lnTo>
                <a:lnTo>
                  <a:pt x="153" y="46"/>
                </a:lnTo>
                <a:lnTo>
                  <a:pt x="130" y="45"/>
                </a:lnTo>
                <a:lnTo>
                  <a:pt x="130" y="45"/>
                </a:lnTo>
                <a:lnTo>
                  <a:pt x="142" y="35"/>
                </a:lnTo>
                <a:lnTo>
                  <a:pt x="155" y="23"/>
                </a:lnTo>
                <a:lnTo>
                  <a:pt x="155" y="23"/>
                </a:lnTo>
                <a:close/>
                <a:moveTo>
                  <a:pt x="178" y="24"/>
                </a:moveTo>
                <a:lnTo>
                  <a:pt x="178" y="24"/>
                </a:lnTo>
                <a:lnTo>
                  <a:pt x="185" y="18"/>
                </a:lnTo>
                <a:lnTo>
                  <a:pt x="185" y="18"/>
                </a:lnTo>
                <a:lnTo>
                  <a:pt x="183" y="23"/>
                </a:lnTo>
                <a:lnTo>
                  <a:pt x="181" y="27"/>
                </a:lnTo>
                <a:lnTo>
                  <a:pt x="181" y="27"/>
                </a:lnTo>
                <a:lnTo>
                  <a:pt x="177" y="32"/>
                </a:lnTo>
                <a:lnTo>
                  <a:pt x="173" y="37"/>
                </a:lnTo>
                <a:lnTo>
                  <a:pt x="165" y="46"/>
                </a:lnTo>
                <a:lnTo>
                  <a:pt x="165" y="46"/>
                </a:lnTo>
                <a:lnTo>
                  <a:pt x="165" y="47"/>
                </a:lnTo>
                <a:lnTo>
                  <a:pt x="165" y="47"/>
                </a:lnTo>
                <a:lnTo>
                  <a:pt x="155" y="46"/>
                </a:lnTo>
                <a:lnTo>
                  <a:pt x="155" y="46"/>
                </a:lnTo>
                <a:lnTo>
                  <a:pt x="161" y="41"/>
                </a:lnTo>
                <a:lnTo>
                  <a:pt x="167" y="36"/>
                </a:lnTo>
                <a:lnTo>
                  <a:pt x="178" y="24"/>
                </a:lnTo>
                <a:lnTo>
                  <a:pt x="178" y="24"/>
                </a:lnTo>
                <a:close/>
                <a:moveTo>
                  <a:pt x="190" y="24"/>
                </a:moveTo>
                <a:lnTo>
                  <a:pt x="190" y="24"/>
                </a:lnTo>
                <a:lnTo>
                  <a:pt x="195" y="19"/>
                </a:lnTo>
                <a:lnTo>
                  <a:pt x="196" y="18"/>
                </a:lnTo>
                <a:lnTo>
                  <a:pt x="195" y="22"/>
                </a:lnTo>
                <a:lnTo>
                  <a:pt x="195" y="22"/>
                </a:lnTo>
                <a:lnTo>
                  <a:pt x="188" y="34"/>
                </a:lnTo>
                <a:lnTo>
                  <a:pt x="179" y="45"/>
                </a:lnTo>
                <a:lnTo>
                  <a:pt x="179" y="45"/>
                </a:lnTo>
                <a:lnTo>
                  <a:pt x="179" y="46"/>
                </a:lnTo>
                <a:lnTo>
                  <a:pt x="180" y="46"/>
                </a:lnTo>
                <a:lnTo>
                  <a:pt x="181" y="46"/>
                </a:lnTo>
                <a:lnTo>
                  <a:pt x="181" y="46"/>
                </a:lnTo>
                <a:lnTo>
                  <a:pt x="188" y="41"/>
                </a:lnTo>
                <a:lnTo>
                  <a:pt x="188" y="41"/>
                </a:lnTo>
                <a:lnTo>
                  <a:pt x="192" y="38"/>
                </a:lnTo>
                <a:lnTo>
                  <a:pt x="195" y="36"/>
                </a:lnTo>
                <a:lnTo>
                  <a:pt x="196" y="37"/>
                </a:lnTo>
                <a:lnTo>
                  <a:pt x="195" y="38"/>
                </a:lnTo>
                <a:lnTo>
                  <a:pt x="190" y="45"/>
                </a:lnTo>
                <a:lnTo>
                  <a:pt x="190" y="45"/>
                </a:lnTo>
                <a:lnTo>
                  <a:pt x="189" y="46"/>
                </a:lnTo>
                <a:lnTo>
                  <a:pt x="191" y="46"/>
                </a:lnTo>
                <a:lnTo>
                  <a:pt x="191" y="46"/>
                </a:lnTo>
                <a:lnTo>
                  <a:pt x="195" y="45"/>
                </a:lnTo>
                <a:lnTo>
                  <a:pt x="199" y="45"/>
                </a:lnTo>
                <a:lnTo>
                  <a:pt x="199" y="45"/>
                </a:lnTo>
                <a:lnTo>
                  <a:pt x="200" y="45"/>
                </a:lnTo>
                <a:lnTo>
                  <a:pt x="200" y="44"/>
                </a:lnTo>
                <a:lnTo>
                  <a:pt x="200" y="43"/>
                </a:lnTo>
                <a:lnTo>
                  <a:pt x="199" y="43"/>
                </a:lnTo>
                <a:lnTo>
                  <a:pt x="199" y="43"/>
                </a:lnTo>
                <a:lnTo>
                  <a:pt x="195" y="44"/>
                </a:lnTo>
                <a:lnTo>
                  <a:pt x="194" y="44"/>
                </a:lnTo>
                <a:lnTo>
                  <a:pt x="194" y="43"/>
                </a:lnTo>
                <a:lnTo>
                  <a:pt x="194" y="43"/>
                </a:lnTo>
                <a:lnTo>
                  <a:pt x="199" y="36"/>
                </a:lnTo>
                <a:lnTo>
                  <a:pt x="202" y="30"/>
                </a:lnTo>
                <a:lnTo>
                  <a:pt x="202" y="30"/>
                </a:lnTo>
                <a:lnTo>
                  <a:pt x="201" y="29"/>
                </a:lnTo>
                <a:lnTo>
                  <a:pt x="200" y="28"/>
                </a:lnTo>
                <a:lnTo>
                  <a:pt x="200" y="28"/>
                </a:lnTo>
                <a:lnTo>
                  <a:pt x="193" y="34"/>
                </a:lnTo>
                <a:lnTo>
                  <a:pt x="193" y="34"/>
                </a:lnTo>
                <a:lnTo>
                  <a:pt x="186" y="40"/>
                </a:lnTo>
                <a:lnTo>
                  <a:pt x="185" y="42"/>
                </a:lnTo>
                <a:lnTo>
                  <a:pt x="187" y="39"/>
                </a:lnTo>
                <a:lnTo>
                  <a:pt x="187" y="39"/>
                </a:lnTo>
                <a:lnTo>
                  <a:pt x="191" y="34"/>
                </a:lnTo>
                <a:lnTo>
                  <a:pt x="194" y="28"/>
                </a:lnTo>
                <a:lnTo>
                  <a:pt x="200" y="15"/>
                </a:lnTo>
                <a:lnTo>
                  <a:pt x="200" y="15"/>
                </a:lnTo>
                <a:lnTo>
                  <a:pt x="200" y="14"/>
                </a:lnTo>
                <a:lnTo>
                  <a:pt x="200" y="14"/>
                </a:lnTo>
                <a:lnTo>
                  <a:pt x="202" y="15"/>
                </a:lnTo>
                <a:lnTo>
                  <a:pt x="202" y="15"/>
                </a:lnTo>
                <a:lnTo>
                  <a:pt x="202" y="47"/>
                </a:lnTo>
                <a:lnTo>
                  <a:pt x="202" y="47"/>
                </a:lnTo>
                <a:lnTo>
                  <a:pt x="168" y="47"/>
                </a:lnTo>
                <a:lnTo>
                  <a:pt x="168" y="47"/>
                </a:lnTo>
                <a:lnTo>
                  <a:pt x="174" y="42"/>
                </a:lnTo>
                <a:lnTo>
                  <a:pt x="180" y="36"/>
                </a:lnTo>
                <a:lnTo>
                  <a:pt x="190" y="24"/>
                </a:lnTo>
                <a:lnTo>
                  <a:pt x="190" y="24"/>
                </a:lnTo>
                <a:close/>
                <a:moveTo>
                  <a:pt x="111" y="9"/>
                </a:moveTo>
                <a:lnTo>
                  <a:pt x="111" y="9"/>
                </a:lnTo>
                <a:lnTo>
                  <a:pt x="153" y="10"/>
                </a:lnTo>
                <a:lnTo>
                  <a:pt x="153" y="10"/>
                </a:lnTo>
                <a:lnTo>
                  <a:pt x="143" y="16"/>
                </a:lnTo>
                <a:lnTo>
                  <a:pt x="134" y="23"/>
                </a:lnTo>
                <a:lnTo>
                  <a:pt x="134" y="23"/>
                </a:lnTo>
                <a:lnTo>
                  <a:pt x="142" y="13"/>
                </a:lnTo>
                <a:lnTo>
                  <a:pt x="142" y="13"/>
                </a:lnTo>
                <a:lnTo>
                  <a:pt x="143" y="12"/>
                </a:lnTo>
                <a:lnTo>
                  <a:pt x="142" y="11"/>
                </a:lnTo>
                <a:lnTo>
                  <a:pt x="141" y="11"/>
                </a:lnTo>
                <a:lnTo>
                  <a:pt x="141" y="11"/>
                </a:lnTo>
                <a:lnTo>
                  <a:pt x="133" y="16"/>
                </a:lnTo>
                <a:lnTo>
                  <a:pt x="125" y="22"/>
                </a:lnTo>
                <a:lnTo>
                  <a:pt x="112" y="34"/>
                </a:lnTo>
                <a:lnTo>
                  <a:pt x="112" y="34"/>
                </a:lnTo>
                <a:lnTo>
                  <a:pt x="114" y="32"/>
                </a:lnTo>
                <a:lnTo>
                  <a:pt x="114" y="32"/>
                </a:lnTo>
                <a:lnTo>
                  <a:pt x="131" y="11"/>
                </a:lnTo>
                <a:lnTo>
                  <a:pt x="131" y="11"/>
                </a:lnTo>
                <a:lnTo>
                  <a:pt x="131" y="10"/>
                </a:lnTo>
                <a:lnTo>
                  <a:pt x="129" y="10"/>
                </a:lnTo>
                <a:lnTo>
                  <a:pt x="129" y="10"/>
                </a:lnTo>
                <a:lnTo>
                  <a:pt x="121" y="14"/>
                </a:lnTo>
                <a:lnTo>
                  <a:pt x="114" y="20"/>
                </a:lnTo>
                <a:lnTo>
                  <a:pt x="101" y="33"/>
                </a:lnTo>
                <a:lnTo>
                  <a:pt x="101" y="33"/>
                </a:lnTo>
                <a:lnTo>
                  <a:pt x="95" y="39"/>
                </a:lnTo>
                <a:lnTo>
                  <a:pt x="94" y="41"/>
                </a:lnTo>
                <a:lnTo>
                  <a:pt x="96" y="37"/>
                </a:lnTo>
                <a:lnTo>
                  <a:pt x="96" y="37"/>
                </a:lnTo>
                <a:lnTo>
                  <a:pt x="115" y="13"/>
                </a:lnTo>
                <a:lnTo>
                  <a:pt x="115" y="13"/>
                </a:lnTo>
                <a:lnTo>
                  <a:pt x="115" y="11"/>
                </a:lnTo>
                <a:lnTo>
                  <a:pt x="113" y="11"/>
                </a:lnTo>
                <a:lnTo>
                  <a:pt x="113" y="11"/>
                </a:lnTo>
                <a:lnTo>
                  <a:pt x="106" y="15"/>
                </a:lnTo>
                <a:lnTo>
                  <a:pt x="100" y="20"/>
                </a:lnTo>
                <a:lnTo>
                  <a:pt x="88" y="31"/>
                </a:lnTo>
                <a:lnTo>
                  <a:pt x="88" y="31"/>
                </a:lnTo>
                <a:lnTo>
                  <a:pt x="79" y="38"/>
                </a:lnTo>
                <a:lnTo>
                  <a:pt x="76" y="40"/>
                </a:lnTo>
                <a:lnTo>
                  <a:pt x="76" y="39"/>
                </a:lnTo>
                <a:lnTo>
                  <a:pt x="79" y="36"/>
                </a:lnTo>
                <a:lnTo>
                  <a:pt x="79" y="36"/>
                </a:lnTo>
                <a:lnTo>
                  <a:pt x="90" y="24"/>
                </a:lnTo>
                <a:lnTo>
                  <a:pt x="100" y="11"/>
                </a:lnTo>
                <a:lnTo>
                  <a:pt x="100" y="11"/>
                </a:lnTo>
                <a:lnTo>
                  <a:pt x="100" y="10"/>
                </a:lnTo>
                <a:lnTo>
                  <a:pt x="100" y="9"/>
                </a:lnTo>
                <a:lnTo>
                  <a:pt x="99" y="10"/>
                </a:lnTo>
                <a:lnTo>
                  <a:pt x="99" y="10"/>
                </a:lnTo>
                <a:lnTo>
                  <a:pt x="92" y="14"/>
                </a:lnTo>
                <a:lnTo>
                  <a:pt x="86" y="19"/>
                </a:lnTo>
                <a:lnTo>
                  <a:pt x="74" y="31"/>
                </a:lnTo>
                <a:lnTo>
                  <a:pt x="74" y="31"/>
                </a:lnTo>
                <a:lnTo>
                  <a:pt x="68" y="37"/>
                </a:lnTo>
                <a:lnTo>
                  <a:pt x="68" y="37"/>
                </a:lnTo>
                <a:lnTo>
                  <a:pt x="64" y="39"/>
                </a:lnTo>
                <a:lnTo>
                  <a:pt x="67" y="36"/>
                </a:lnTo>
                <a:lnTo>
                  <a:pt x="74" y="28"/>
                </a:lnTo>
                <a:lnTo>
                  <a:pt x="74" y="28"/>
                </a:lnTo>
                <a:lnTo>
                  <a:pt x="82" y="19"/>
                </a:lnTo>
                <a:lnTo>
                  <a:pt x="90" y="11"/>
                </a:lnTo>
                <a:lnTo>
                  <a:pt x="90" y="11"/>
                </a:lnTo>
                <a:lnTo>
                  <a:pt x="90" y="11"/>
                </a:lnTo>
                <a:lnTo>
                  <a:pt x="90" y="10"/>
                </a:lnTo>
                <a:lnTo>
                  <a:pt x="89" y="9"/>
                </a:lnTo>
                <a:lnTo>
                  <a:pt x="89" y="10"/>
                </a:lnTo>
                <a:lnTo>
                  <a:pt x="89" y="10"/>
                </a:lnTo>
                <a:lnTo>
                  <a:pt x="81" y="15"/>
                </a:lnTo>
                <a:lnTo>
                  <a:pt x="75" y="20"/>
                </a:lnTo>
                <a:lnTo>
                  <a:pt x="61" y="32"/>
                </a:lnTo>
                <a:lnTo>
                  <a:pt x="61" y="32"/>
                </a:lnTo>
                <a:lnTo>
                  <a:pt x="52" y="40"/>
                </a:lnTo>
                <a:lnTo>
                  <a:pt x="52" y="40"/>
                </a:lnTo>
                <a:lnTo>
                  <a:pt x="55" y="36"/>
                </a:lnTo>
                <a:lnTo>
                  <a:pt x="58" y="31"/>
                </a:lnTo>
                <a:lnTo>
                  <a:pt x="58" y="31"/>
                </a:lnTo>
                <a:lnTo>
                  <a:pt x="68" y="20"/>
                </a:lnTo>
                <a:lnTo>
                  <a:pt x="78" y="10"/>
                </a:lnTo>
                <a:lnTo>
                  <a:pt x="78" y="10"/>
                </a:lnTo>
                <a:lnTo>
                  <a:pt x="79" y="9"/>
                </a:lnTo>
                <a:lnTo>
                  <a:pt x="79" y="9"/>
                </a:lnTo>
                <a:lnTo>
                  <a:pt x="111" y="9"/>
                </a:lnTo>
                <a:lnTo>
                  <a:pt x="111" y="9"/>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05" name="Freeform 2539"/>
          <p:cNvSpPr>
            <a:spLocks noEditPoints="1"/>
          </p:cNvSpPr>
          <p:nvPr/>
        </p:nvSpPr>
        <p:spPr bwMode="auto">
          <a:xfrm>
            <a:off x="4502417" y="2986333"/>
            <a:ext cx="80963" cy="76224"/>
          </a:xfrm>
          <a:custGeom>
            <a:avLst/>
            <a:gdLst/>
            <a:ahLst/>
            <a:cxnLst>
              <a:cxn ang="0">
                <a:pos x="35" y="46"/>
              </a:cxn>
              <a:cxn ang="0">
                <a:pos x="46" y="38"/>
              </a:cxn>
              <a:cxn ang="0">
                <a:pos x="51" y="25"/>
              </a:cxn>
              <a:cxn ang="0">
                <a:pos x="49" y="15"/>
              </a:cxn>
              <a:cxn ang="0">
                <a:pos x="40" y="4"/>
              </a:cxn>
              <a:cxn ang="0">
                <a:pos x="27" y="0"/>
              </a:cxn>
              <a:cxn ang="0">
                <a:pos x="22" y="0"/>
              </a:cxn>
              <a:cxn ang="0">
                <a:pos x="12" y="2"/>
              </a:cxn>
              <a:cxn ang="0">
                <a:pos x="3" y="11"/>
              </a:cxn>
              <a:cxn ang="0">
                <a:pos x="0" y="25"/>
              </a:cxn>
              <a:cxn ang="0">
                <a:pos x="3" y="35"/>
              </a:cxn>
              <a:cxn ang="0">
                <a:pos x="14" y="45"/>
              </a:cxn>
              <a:cxn ang="0">
                <a:pos x="30" y="47"/>
              </a:cxn>
              <a:cxn ang="0">
                <a:pos x="29" y="39"/>
              </a:cxn>
              <a:cxn ang="0">
                <a:pos x="19" y="38"/>
              </a:cxn>
              <a:cxn ang="0">
                <a:pos x="11" y="32"/>
              </a:cxn>
              <a:cxn ang="0">
                <a:pos x="8" y="25"/>
              </a:cxn>
              <a:cxn ang="0">
                <a:pos x="19" y="20"/>
              </a:cxn>
              <a:cxn ang="0">
                <a:pos x="20" y="23"/>
              </a:cxn>
              <a:cxn ang="0">
                <a:pos x="12" y="32"/>
              </a:cxn>
              <a:cxn ang="0">
                <a:pos x="14" y="32"/>
              </a:cxn>
              <a:cxn ang="0">
                <a:pos x="31" y="21"/>
              </a:cxn>
              <a:cxn ang="0">
                <a:pos x="20" y="35"/>
              </a:cxn>
              <a:cxn ang="0">
                <a:pos x="21" y="37"/>
              </a:cxn>
              <a:cxn ang="0">
                <a:pos x="37" y="29"/>
              </a:cxn>
              <a:cxn ang="0">
                <a:pos x="31" y="36"/>
              </a:cxn>
              <a:cxn ang="0">
                <a:pos x="32" y="38"/>
              </a:cxn>
              <a:cxn ang="0">
                <a:pos x="34" y="37"/>
              </a:cxn>
              <a:cxn ang="0">
                <a:pos x="40" y="28"/>
              </a:cxn>
              <a:cxn ang="0">
                <a:pos x="39" y="26"/>
              </a:cxn>
              <a:cxn ang="0">
                <a:pos x="24" y="33"/>
              </a:cxn>
              <a:cxn ang="0">
                <a:pos x="36" y="19"/>
              </a:cxn>
              <a:cxn ang="0">
                <a:pos x="35" y="17"/>
              </a:cxn>
              <a:cxn ang="0">
                <a:pos x="21" y="25"/>
              </a:cxn>
              <a:cxn ang="0">
                <a:pos x="33" y="13"/>
              </a:cxn>
              <a:cxn ang="0">
                <a:pos x="32" y="11"/>
              </a:cxn>
              <a:cxn ang="0">
                <a:pos x="17" y="19"/>
              </a:cxn>
              <a:cxn ang="0">
                <a:pos x="28" y="9"/>
              </a:cxn>
              <a:cxn ang="0">
                <a:pos x="40" y="17"/>
              </a:cxn>
              <a:cxn ang="0">
                <a:pos x="40" y="30"/>
              </a:cxn>
              <a:cxn ang="0">
                <a:pos x="34" y="37"/>
              </a:cxn>
              <a:cxn ang="0">
                <a:pos x="12" y="13"/>
              </a:cxn>
              <a:cxn ang="0">
                <a:pos x="19" y="9"/>
              </a:cxn>
              <a:cxn ang="0">
                <a:pos x="11" y="14"/>
              </a:cxn>
              <a:cxn ang="0">
                <a:pos x="12" y="15"/>
              </a:cxn>
              <a:cxn ang="0">
                <a:pos x="17" y="16"/>
              </a:cxn>
              <a:cxn ang="0">
                <a:pos x="8" y="23"/>
              </a:cxn>
              <a:cxn ang="0">
                <a:pos x="11" y="14"/>
              </a:cxn>
            </a:cxnLst>
            <a:rect l="0" t="0" r="r" b="b"/>
            <a:pathLst>
              <a:path w="51" h="48">
                <a:moveTo>
                  <a:pt x="30" y="47"/>
                </a:moveTo>
                <a:lnTo>
                  <a:pt x="30" y="47"/>
                </a:lnTo>
                <a:lnTo>
                  <a:pt x="35" y="46"/>
                </a:lnTo>
                <a:lnTo>
                  <a:pt x="39" y="44"/>
                </a:lnTo>
                <a:lnTo>
                  <a:pt x="43" y="41"/>
                </a:lnTo>
                <a:lnTo>
                  <a:pt x="46" y="38"/>
                </a:lnTo>
                <a:lnTo>
                  <a:pt x="48" y="34"/>
                </a:lnTo>
                <a:lnTo>
                  <a:pt x="50" y="30"/>
                </a:lnTo>
                <a:lnTo>
                  <a:pt x="51" y="25"/>
                </a:lnTo>
                <a:lnTo>
                  <a:pt x="50" y="20"/>
                </a:lnTo>
                <a:lnTo>
                  <a:pt x="50" y="20"/>
                </a:lnTo>
                <a:lnTo>
                  <a:pt x="49" y="15"/>
                </a:lnTo>
                <a:lnTo>
                  <a:pt x="47" y="11"/>
                </a:lnTo>
                <a:lnTo>
                  <a:pt x="44" y="7"/>
                </a:lnTo>
                <a:lnTo>
                  <a:pt x="40" y="4"/>
                </a:lnTo>
                <a:lnTo>
                  <a:pt x="36" y="2"/>
                </a:lnTo>
                <a:lnTo>
                  <a:pt x="32" y="1"/>
                </a:lnTo>
                <a:lnTo>
                  <a:pt x="27" y="0"/>
                </a:lnTo>
                <a:lnTo>
                  <a:pt x="22" y="0"/>
                </a:lnTo>
                <a:lnTo>
                  <a:pt x="22" y="0"/>
                </a:lnTo>
                <a:lnTo>
                  <a:pt x="22" y="0"/>
                </a:lnTo>
                <a:lnTo>
                  <a:pt x="22" y="0"/>
                </a:lnTo>
                <a:lnTo>
                  <a:pt x="17" y="1"/>
                </a:lnTo>
                <a:lnTo>
                  <a:pt x="12" y="2"/>
                </a:lnTo>
                <a:lnTo>
                  <a:pt x="8" y="4"/>
                </a:lnTo>
                <a:lnTo>
                  <a:pt x="5" y="7"/>
                </a:lnTo>
                <a:lnTo>
                  <a:pt x="3" y="11"/>
                </a:lnTo>
                <a:lnTo>
                  <a:pt x="1" y="15"/>
                </a:lnTo>
                <a:lnTo>
                  <a:pt x="0" y="20"/>
                </a:lnTo>
                <a:lnTo>
                  <a:pt x="0" y="25"/>
                </a:lnTo>
                <a:lnTo>
                  <a:pt x="0" y="25"/>
                </a:lnTo>
                <a:lnTo>
                  <a:pt x="1" y="30"/>
                </a:lnTo>
                <a:lnTo>
                  <a:pt x="3" y="35"/>
                </a:lnTo>
                <a:lnTo>
                  <a:pt x="6" y="39"/>
                </a:lnTo>
                <a:lnTo>
                  <a:pt x="10" y="43"/>
                </a:lnTo>
                <a:lnTo>
                  <a:pt x="14" y="45"/>
                </a:lnTo>
                <a:lnTo>
                  <a:pt x="19" y="47"/>
                </a:lnTo>
                <a:lnTo>
                  <a:pt x="25" y="48"/>
                </a:lnTo>
                <a:lnTo>
                  <a:pt x="30" y="47"/>
                </a:lnTo>
                <a:lnTo>
                  <a:pt x="30" y="47"/>
                </a:lnTo>
                <a:close/>
                <a:moveTo>
                  <a:pt x="29" y="39"/>
                </a:moveTo>
                <a:lnTo>
                  <a:pt x="29" y="39"/>
                </a:lnTo>
                <a:lnTo>
                  <a:pt x="26" y="39"/>
                </a:lnTo>
                <a:lnTo>
                  <a:pt x="22" y="39"/>
                </a:lnTo>
                <a:lnTo>
                  <a:pt x="19" y="38"/>
                </a:lnTo>
                <a:lnTo>
                  <a:pt x="16" y="36"/>
                </a:lnTo>
                <a:lnTo>
                  <a:pt x="13" y="34"/>
                </a:lnTo>
                <a:lnTo>
                  <a:pt x="11" y="32"/>
                </a:lnTo>
                <a:lnTo>
                  <a:pt x="9" y="28"/>
                </a:lnTo>
                <a:lnTo>
                  <a:pt x="8" y="25"/>
                </a:lnTo>
                <a:lnTo>
                  <a:pt x="8" y="25"/>
                </a:lnTo>
                <a:lnTo>
                  <a:pt x="10" y="25"/>
                </a:lnTo>
                <a:lnTo>
                  <a:pt x="10" y="25"/>
                </a:lnTo>
                <a:lnTo>
                  <a:pt x="19" y="20"/>
                </a:lnTo>
                <a:lnTo>
                  <a:pt x="28" y="16"/>
                </a:lnTo>
                <a:lnTo>
                  <a:pt x="28" y="16"/>
                </a:lnTo>
                <a:lnTo>
                  <a:pt x="20" y="23"/>
                </a:lnTo>
                <a:lnTo>
                  <a:pt x="13" y="31"/>
                </a:lnTo>
                <a:lnTo>
                  <a:pt x="13" y="31"/>
                </a:lnTo>
                <a:lnTo>
                  <a:pt x="12" y="32"/>
                </a:lnTo>
                <a:lnTo>
                  <a:pt x="13" y="32"/>
                </a:lnTo>
                <a:lnTo>
                  <a:pt x="14" y="32"/>
                </a:lnTo>
                <a:lnTo>
                  <a:pt x="14" y="32"/>
                </a:lnTo>
                <a:lnTo>
                  <a:pt x="23" y="27"/>
                </a:lnTo>
                <a:lnTo>
                  <a:pt x="31" y="21"/>
                </a:lnTo>
                <a:lnTo>
                  <a:pt x="31" y="21"/>
                </a:lnTo>
                <a:lnTo>
                  <a:pt x="25" y="28"/>
                </a:lnTo>
                <a:lnTo>
                  <a:pt x="22" y="31"/>
                </a:lnTo>
                <a:lnTo>
                  <a:pt x="20" y="35"/>
                </a:lnTo>
                <a:lnTo>
                  <a:pt x="20" y="35"/>
                </a:lnTo>
                <a:lnTo>
                  <a:pt x="20" y="37"/>
                </a:lnTo>
                <a:lnTo>
                  <a:pt x="21" y="37"/>
                </a:lnTo>
                <a:lnTo>
                  <a:pt x="21" y="37"/>
                </a:lnTo>
                <a:lnTo>
                  <a:pt x="29" y="32"/>
                </a:lnTo>
                <a:lnTo>
                  <a:pt x="37" y="29"/>
                </a:lnTo>
                <a:lnTo>
                  <a:pt x="37" y="29"/>
                </a:lnTo>
                <a:lnTo>
                  <a:pt x="31" y="36"/>
                </a:lnTo>
                <a:lnTo>
                  <a:pt x="31" y="36"/>
                </a:lnTo>
                <a:lnTo>
                  <a:pt x="31" y="37"/>
                </a:lnTo>
                <a:lnTo>
                  <a:pt x="32" y="38"/>
                </a:lnTo>
                <a:lnTo>
                  <a:pt x="32" y="38"/>
                </a:lnTo>
                <a:lnTo>
                  <a:pt x="29" y="39"/>
                </a:lnTo>
                <a:lnTo>
                  <a:pt x="29" y="39"/>
                </a:lnTo>
                <a:close/>
                <a:moveTo>
                  <a:pt x="34" y="37"/>
                </a:moveTo>
                <a:lnTo>
                  <a:pt x="34" y="37"/>
                </a:lnTo>
                <a:lnTo>
                  <a:pt x="37" y="33"/>
                </a:lnTo>
                <a:lnTo>
                  <a:pt x="40" y="28"/>
                </a:lnTo>
                <a:lnTo>
                  <a:pt x="40" y="28"/>
                </a:lnTo>
                <a:lnTo>
                  <a:pt x="40" y="26"/>
                </a:lnTo>
                <a:lnTo>
                  <a:pt x="39" y="26"/>
                </a:lnTo>
                <a:lnTo>
                  <a:pt x="39" y="26"/>
                </a:lnTo>
                <a:lnTo>
                  <a:pt x="31" y="29"/>
                </a:lnTo>
                <a:lnTo>
                  <a:pt x="24" y="33"/>
                </a:lnTo>
                <a:lnTo>
                  <a:pt x="24" y="33"/>
                </a:lnTo>
                <a:lnTo>
                  <a:pt x="30" y="26"/>
                </a:lnTo>
                <a:lnTo>
                  <a:pt x="36" y="19"/>
                </a:lnTo>
                <a:lnTo>
                  <a:pt x="36" y="19"/>
                </a:lnTo>
                <a:lnTo>
                  <a:pt x="36" y="18"/>
                </a:lnTo>
                <a:lnTo>
                  <a:pt x="35" y="17"/>
                </a:lnTo>
                <a:lnTo>
                  <a:pt x="35" y="17"/>
                </a:lnTo>
                <a:lnTo>
                  <a:pt x="28" y="21"/>
                </a:lnTo>
                <a:lnTo>
                  <a:pt x="21" y="25"/>
                </a:lnTo>
                <a:lnTo>
                  <a:pt x="21" y="25"/>
                </a:lnTo>
                <a:lnTo>
                  <a:pt x="27" y="19"/>
                </a:lnTo>
                <a:lnTo>
                  <a:pt x="33" y="13"/>
                </a:lnTo>
                <a:lnTo>
                  <a:pt x="33" y="13"/>
                </a:lnTo>
                <a:lnTo>
                  <a:pt x="33" y="12"/>
                </a:lnTo>
                <a:lnTo>
                  <a:pt x="32" y="11"/>
                </a:lnTo>
                <a:lnTo>
                  <a:pt x="32" y="11"/>
                </a:lnTo>
                <a:lnTo>
                  <a:pt x="24" y="15"/>
                </a:lnTo>
                <a:lnTo>
                  <a:pt x="17" y="19"/>
                </a:lnTo>
                <a:lnTo>
                  <a:pt x="17" y="19"/>
                </a:lnTo>
                <a:lnTo>
                  <a:pt x="28" y="9"/>
                </a:lnTo>
                <a:lnTo>
                  <a:pt x="28" y="9"/>
                </a:lnTo>
                <a:lnTo>
                  <a:pt x="33" y="10"/>
                </a:lnTo>
                <a:lnTo>
                  <a:pt x="37" y="13"/>
                </a:lnTo>
                <a:lnTo>
                  <a:pt x="40" y="17"/>
                </a:lnTo>
                <a:lnTo>
                  <a:pt x="41" y="21"/>
                </a:lnTo>
                <a:lnTo>
                  <a:pt x="41" y="26"/>
                </a:lnTo>
                <a:lnTo>
                  <a:pt x="40" y="30"/>
                </a:lnTo>
                <a:lnTo>
                  <a:pt x="38" y="34"/>
                </a:lnTo>
                <a:lnTo>
                  <a:pt x="34" y="37"/>
                </a:lnTo>
                <a:lnTo>
                  <a:pt x="34" y="37"/>
                </a:lnTo>
                <a:close/>
                <a:moveTo>
                  <a:pt x="19" y="9"/>
                </a:moveTo>
                <a:lnTo>
                  <a:pt x="19" y="9"/>
                </a:lnTo>
                <a:lnTo>
                  <a:pt x="12" y="13"/>
                </a:lnTo>
                <a:lnTo>
                  <a:pt x="12" y="13"/>
                </a:lnTo>
                <a:lnTo>
                  <a:pt x="15" y="10"/>
                </a:lnTo>
                <a:lnTo>
                  <a:pt x="19" y="9"/>
                </a:lnTo>
                <a:lnTo>
                  <a:pt x="19" y="9"/>
                </a:lnTo>
                <a:close/>
                <a:moveTo>
                  <a:pt x="11" y="14"/>
                </a:moveTo>
                <a:lnTo>
                  <a:pt x="11" y="14"/>
                </a:lnTo>
                <a:lnTo>
                  <a:pt x="11" y="15"/>
                </a:lnTo>
                <a:lnTo>
                  <a:pt x="12" y="15"/>
                </a:lnTo>
                <a:lnTo>
                  <a:pt x="12" y="15"/>
                </a:lnTo>
                <a:lnTo>
                  <a:pt x="25" y="9"/>
                </a:lnTo>
                <a:lnTo>
                  <a:pt x="25" y="9"/>
                </a:lnTo>
                <a:lnTo>
                  <a:pt x="17" y="16"/>
                </a:lnTo>
                <a:lnTo>
                  <a:pt x="8" y="23"/>
                </a:lnTo>
                <a:lnTo>
                  <a:pt x="8" y="23"/>
                </a:lnTo>
                <a:lnTo>
                  <a:pt x="8" y="23"/>
                </a:lnTo>
                <a:lnTo>
                  <a:pt x="8" y="23"/>
                </a:lnTo>
                <a:lnTo>
                  <a:pt x="9" y="18"/>
                </a:lnTo>
                <a:lnTo>
                  <a:pt x="11" y="14"/>
                </a:lnTo>
                <a:lnTo>
                  <a:pt x="11" y="14"/>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90" name="矩形 89"/>
          <p:cNvSpPr/>
          <p:nvPr/>
        </p:nvSpPr>
        <p:spPr>
          <a:xfrm>
            <a:off x="5544108" y="2068634"/>
            <a:ext cx="2808312" cy="1055032"/>
          </a:xfrm>
          <a:prstGeom prst="rect">
            <a:avLst/>
          </a:prstGeom>
        </p:spPr>
        <p:txBody>
          <a:bodyPr wrap="square" lIns="68580" tIns="34290" rIns="68580" bIns="34290">
            <a:spAutoFit/>
          </a:bodyPr>
          <a:lstStyle/>
          <a:p>
            <a:pPr marL="171450" indent="-171450">
              <a:lnSpc>
                <a:spcPct val="150000"/>
              </a:lnSpc>
              <a:buFont typeface="Arial" panose="020B0604020202020204" pitchFamily="34" charset="0"/>
              <a:buChar char="•"/>
            </a:pPr>
            <a:r>
              <a:rPr lang="en-US" altLang="zh-CN" sz="1100" dirty="0">
                <a:solidFill>
                  <a:schemeClr val="tx1">
                    <a:lumMod val="50000"/>
                    <a:lumOff val="50000"/>
                  </a:schemeClr>
                </a:solidFill>
                <a:latin typeface="微软雅黑" pitchFamily="34" charset="-122"/>
                <a:ea typeface="微软雅黑" pitchFamily="34" charset="-122"/>
              </a:rPr>
              <a:t>GUI</a:t>
            </a:r>
            <a:r>
              <a:rPr lang="zh-CN" altLang="en-US" sz="1100" dirty="0">
                <a:solidFill>
                  <a:schemeClr val="tx1">
                    <a:lumMod val="50000"/>
                    <a:lumOff val="50000"/>
                  </a:schemeClr>
                </a:solidFill>
                <a:latin typeface="微软雅黑" pitchFamily="34" charset="-122"/>
                <a:ea typeface="微软雅黑" pitchFamily="34" charset="-122"/>
              </a:rPr>
              <a:t>界面</a:t>
            </a:r>
            <a:endParaRPr lang="en-US" altLang="zh-CN" sz="1100" dirty="0">
              <a:solidFill>
                <a:schemeClr val="tx1">
                  <a:lumMod val="50000"/>
                  <a:lumOff val="50000"/>
                </a:schemeClr>
              </a:solidFill>
              <a:latin typeface="微软雅黑" pitchFamily="34" charset="-122"/>
              <a:ea typeface="微软雅黑" pitchFamily="34" charset="-122"/>
            </a:endParaRPr>
          </a:p>
          <a:p>
            <a:pPr marL="171450" indent="-171450">
              <a:lnSpc>
                <a:spcPct val="150000"/>
              </a:lnSpc>
              <a:buFont typeface="Arial" panose="020B0604020202020204" pitchFamily="34" charset="0"/>
              <a:buChar char="•"/>
            </a:pPr>
            <a:r>
              <a:rPr lang="zh-CN" altLang="en-US" sz="1100" dirty="0">
                <a:solidFill>
                  <a:schemeClr val="tx1">
                    <a:lumMod val="50000"/>
                    <a:lumOff val="50000"/>
                  </a:schemeClr>
                </a:solidFill>
                <a:latin typeface="微软雅黑" pitchFamily="34" charset="-122"/>
                <a:ea typeface="微软雅黑" pitchFamily="34" charset="-122"/>
              </a:rPr>
              <a:t>日志</a:t>
            </a:r>
            <a:endParaRPr lang="en-US" altLang="zh-CN" sz="1100" dirty="0">
              <a:solidFill>
                <a:schemeClr val="tx1">
                  <a:lumMod val="50000"/>
                  <a:lumOff val="50000"/>
                </a:schemeClr>
              </a:solidFill>
              <a:latin typeface="微软雅黑" pitchFamily="34" charset="-122"/>
              <a:ea typeface="微软雅黑" pitchFamily="34" charset="-122"/>
            </a:endParaRPr>
          </a:p>
          <a:p>
            <a:pPr marL="171450" indent="-171450">
              <a:lnSpc>
                <a:spcPct val="150000"/>
              </a:lnSpc>
              <a:buFont typeface="Arial" panose="020B0604020202020204" pitchFamily="34" charset="0"/>
              <a:buChar char="•"/>
            </a:pPr>
            <a:r>
              <a:rPr lang="zh-CN" altLang="en-US" sz="1100" dirty="0">
                <a:solidFill>
                  <a:schemeClr val="tx1">
                    <a:lumMod val="50000"/>
                    <a:lumOff val="50000"/>
                  </a:schemeClr>
                </a:solidFill>
                <a:latin typeface="微软雅黑" pitchFamily="34" charset="-122"/>
                <a:ea typeface="微软雅黑" pitchFamily="34" charset="-122"/>
              </a:rPr>
              <a:t>自动同步</a:t>
            </a:r>
            <a:endParaRPr lang="en-US" altLang="zh-CN" sz="1100" dirty="0">
              <a:solidFill>
                <a:schemeClr val="tx1">
                  <a:lumMod val="50000"/>
                  <a:lumOff val="50000"/>
                </a:schemeClr>
              </a:solidFill>
              <a:latin typeface="微软雅黑" pitchFamily="34" charset="-122"/>
              <a:ea typeface="微软雅黑" pitchFamily="34" charset="-122"/>
            </a:endParaRPr>
          </a:p>
          <a:p>
            <a:pPr marL="171450" indent="-171450">
              <a:lnSpc>
                <a:spcPct val="150000"/>
              </a:lnSpc>
              <a:buFont typeface="Arial" panose="020B0604020202020204" pitchFamily="34" charset="0"/>
              <a:buChar char="•"/>
            </a:pPr>
            <a:r>
              <a:rPr lang="zh-CN" altLang="en-US" sz="1100" dirty="0">
                <a:solidFill>
                  <a:schemeClr val="tx1">
                    <a:lumMod val="50000"/>
                    <a:lumOff val="50000"/>
                  </a:schemeClr>
                </a:solidFill>
                <a:latin typeface="微软雅黑" pitchFamily="34" charset="-122"/>
                <a:ea typeface="微软雅黑" pitchFamily="34" charset="-122"/>
              </a:rPr>
              <a:t>异常处理</a:t>
            </a:r>
            <a:endParaRPr lang="en-US" altLang="zh-CN" sz="1100" dirty="0">
              <a:solidFill>
                <a:schemeClr val="tx1">
                  <a:lumMod val="50000"/>
                  <a:lumOff val="50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extLst/>
          </a:blip>
          <a:stretch>
            <a:fillRect/>
          </a:stretch>
        </p:blipFill>
        <p:spPr>
          <a:xfrm>
            <a:off x="618850" y="1936994"/>
            <a:ext cx="2767824" cy="1329043"/>
          </a:xfrm>
          <a:prstGeom prst="rect">
            <a:avLst/>
          </a:prstGeom>
        </p:spPr>
      </p:pic>
      <p:grpSp>
        <p:nvGrpSpPr>
          <p:cNvPr id="11" name="组合 10">
            <a:extLst>
              <a:ext uri="{FF2B5EF4-FFF2-40B4-BE49-F238E27FC236}">
                <a16:creationId xmlns:a16="http://schemas.microsoft.com/office/drawing/2014/main" id="{6ADAC529-60DF-4645-A970-F9938B18CF05}"/>
              </a:ext>
            </a:extLst>
          </p:cNvPr>
          <p:cNvGrpSpPr/>
          <p:nvPr/>
        </p:nvGrpSpPr>
        <p:grpSpPr>
          <a:xfrm>
            <a:off x="168819" y="0"/>
            <a:ext cx="3607971" cy="1215994"/>
            <a:chOff x="1214003" y="1435328"/>
            <a:chExt cx="5491856" cy="2153468"/>
          </a:xfrm>
        </p:grpSpPr>
        <p:pic>
          <p:nvPicPr>
            <p:cNvPr id="12" name="Picture 2" descr="C:\Users\Administrator\Desktop\图片3副本.png">
              <a:extLst>
                <a:ext uri="{FF2B5EF4-FFF2-40B4-BE49-F238E27FC236}">
                  <a16:creationId xmlns:a16="http://schemas.microsoft.com/office/drawing/2014/main" id="{8F8415DD-A42A-478E-866D-EDABDE32055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3" name="文本框 12">
              <a:extLst>
                <a:ext uri="{FF2B5EF4-FFF2-40B4-BE49-F238E27FC236}">
                  <a16:creationId xmlns:a16="http://schemas.microsoft.com/office/drawing/2014/main" id="{180E27DE-AAB2-4B5B-A16C-E6F77ED5775E}"/>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项目简介</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2190550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500"/>
                                        <p:tgtEl>
                                          <p:spTgt spid="20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4"/>
                                        </p:tgtEl>
                                        <p:attrNameLst>
                                          <p:attrName>style.visibility</p:attrName>
                                        </p:attrNameLst>
                                      </p:cBhvr>
                                      <p:to>
                                        <p:strVal val="visible"/>
                                      </p:to>
                                    </p:set>
                                    <p:animEffect transition="in" filter="fade">
                                      <p:cBhvr>
                                        <p:cTn id="14" dur="500"/>
                                        <p:tgtEl>
                                          <p:spTgt spid="20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500"/>
                                        <p:tgtEl>
                                          <p:spTgt spid="20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3"/>
                                        </p:tgtEl>
                                        <p:attrNameLst>
                                          <p:attrName>style.visibility</p:attrName>
                                        </p:attrNameLst>
                                      </p:cBhvr>
                                      <p:to>
                                        <p:strVal val="visible"/>
                                      </p:to>
                                    </p:set>
                                    <p:animEffect transition="in" filter="fade">
                                      <p:cBhvr>
                                        <p:cTn id="20" dur="500"/>
                                        <p:tgtEl>
                                          <p:spTgt spid="203"/>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anim calcmode="lin" valueType="num">
                                      <p:cBhvr>
                                        <p:cTn id="31" dur="500" fill="hold"/>
                                        <p:tgtEl>
                                          <p:spTgt spid="90"/>
                                        </p:tgtEl>
                                        <p:attrNameLst>
                                          <p:attrName>ppt_x</p:attrName>
                                        </p:attrNameLst>
                                      </p:cBhvr>
                                      <p:tavLst>
                                        <p:tav tm="0">
                                          <p:val>
                                            <p:strVal val="#ppt_x"/>
                                          </p:val>
                                        </p:tav>
                                        <p:tav tm="100000">
                                          <p:val>
                                            <p:strVal val="#ppt_x"/>
                                          </p:val>
                                        </p:tav>
                                      </p:tavLst>
                                    </p:anim>
                                    <p:anim calcmode="lin" valueType="num">
                                      <p:cBhvr>
                                        <p:cTn id="32" dur="5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1" grpId="0" animBg="1"/>
      <p:bldP spid="202" grpId="0" animBg="1"/>
      <p:bldP spid="203" grpId="0" animBg="1"/>
      <p:bldP spid="204" grpId="0" animBg="1"/>
      <p:bldP spid="205" grpId="0" animBg="1"/>
      <p:bldP spid="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1818226" flipH="1">
            <a:off x="6117935" y="1622224"/>
            <a:ext cx="2326734" cy="2476399"/>
          </a:xfrm>
          <a:prstGeom prst="rect">
            <a:avLst/>
          </a:prstGeom>
        </p:spPr>
      </p:pic>
      <p:grpSp>
        <p:nvGrpSpPr>
          <p:cNvPr id="8" name="组合 7">
            <a:extLst>
              <a:ext uri="{FF2B5EF4-FFF2-40B4-BE49-F238E27FC236}">
                <a16:creationId xmlns:a16="http://schemas.microsoft.com/office/drawing/2014/main" id="{B04DF55C-C054-44DE-AD78-2FDAD803F2F8}"/>
              </a:ext>
            </a:extLst>
          </p:cNvPr>
          <p:cNvGrpSpPr/>
          <p:nvPr/>
        </p:nvGrpSpPr>
        <p:grpSpPr>
          <a:xfrm>
            <a:off x="1214003" y="1435328"/>
            <a:ext cx="5491856" cy="2153468"/>
            <a:chOff x="1214003" y="1435328"/>
            <a:chExt cx="5491856" cy="2153468"/>
          </a:xfrm>
        </p:grpSpPr>
        <p:pic>
          <p:nvPicPr>
            <p:cNvPr id="9" name="Picture 2" descr="C:\Users\Administrator\Desktop\图片3副本.png">
              <a:extLst>
                <a:ext uri="{FF2B5EF4-FFF2-40B4-BE49-F238E27FC236}">
                  <a16:creationId xmlns:a16="http://schemas.microsoft.com/office/drawing/2014/main" id="{40BD9276-92EB-4880-A55F-D222376136B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0" name="文本框 9">
              <a:extLst>
                <a:ext uri="{FF2B5EF4-FFF2-40B4-BE49-F238E27FC236}">
                  <a16:creationId xmlns:a16="http://schemas.microsoft.com/office/drawing/2014/main" id="{285ED392-518A-4C07-BE5B-4A7385463E2B}"/>
                </a:ext>
              </a:extLst>
            </p:cNvPr>
            <p:cNvSpPr txBox="1"/>
            <p:nvPr/>
          </p:nvSpPr>
          <p:spPr>
            <a:xfrm>
              <a:off x="2177733" y="2127341"/>
              <a:ext cx="3564396" cy="769441"/>
            </a:xfrm>
            <a:prstGeom prst="rect">
              <a:avLst/>
            </a:prstGeom>
            <a:noFill/>
          </p:spPr>
          <p:txBody>
            <a:bodyPr wrap="square" rtlCol="0">
              <a:spAutoFit/>
            </a:bodyPr>
            <a:lstStyle/>
            <a:p>
              <a:pPr algn="ctr"/>
              <a:r>
                <a:rPr lang="zh-CN" altLang="en-US"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工作进展</a:t>
              </a:r>
              <a:endParaRPr lang="en-GB" altLang="zh-CN" sz="44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1943517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A_矩形 171"/>
          <p:cNvSpPr/>
          <p:nvPr>
            <p:custDataLst>
              <p:tags r:id="rId1"/>
            </p:custDataLst>
          </p:nvPr>
        </p:nvSpPr>
        <p:spPr>
          <a:xfrm>
            <a:off x="4854159" y="2068488"/>
            <a:ext cx="2815371" cy="253916"/>
          </a:xfrm>
          <a:prstGeom prst="rect">
            <a:avLst/>
          </a:prstGeom>
        </p:spPr>
        <p:txBody>
          <a:bodyPr wrap="square" lIns="68580" tIns="34290" rIns="68580" bIns="34290">
            <a:spAutoFit/>
          </a:bodyPr>
          <a:lstStyle/>
          <a:p>
            <a: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rPr>
              <a:t>2s</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发送一个数据包维持长连接</a:t>
            </a:r>
          </a:p>
        </p:txBody>
      </p:sp>
      <p:sp>
        <p:nvSpPr>
          <p:cNvPr id="173" name="PA_矩形 172"/>
          <p:cNvSpPr/>
          <p:nvPr>
            <p:custDataLst>
              <p:tags r:id="rId2"/>
            </p:custDataLst>
          </p:nvPr>
        </p:nvSpPr>
        <p:spPr>
          <a:xfrm>
            <a:off x="4854159" y="3013967"/>
            <a:ext cx="2815371" cy="253916"/>
          </a:xfrm>
          <a:prstGeom prst="rect">
            <a:avLst/>
          </a:prstGeom>
        </p:spPr>
        <p:txBody>
          <a:bodyPr wrap="square" lIns="68580" tIns="34290" rIns="68580" bIns="34290">
            <a:spAutoFit/>
          </a:bodyPr>
          <a:lstStyle/>
          <a:p>
            <a: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rPr>
              <a:t>GUI</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对命令进行了包装</a:t>
            </a:r>
          </a:p>
        </p:txBody>
      </p:sp>
      <p:sp>
        <p:nvSpPr>
          <p:cNvPr id="174" name="PA_矩形 173"/>
          <p:cNvSpPr/>
          <p:nvPr>
            <p:custDataLst>
              <p:tags r:id="rId3"/>
            </p:custDataLst>
          </p:nvPr>
        </p:nvSpPr>
        <p:spPr>
          <a:xfrm>
            <a:off x="4854159" y="3987803"/>
            <a:ext cx="2815371" cy="253916"/>
          </a:xfrm>
          <a:prstGeom prst="rect">
            <a:avLst/>
          </a:prstGeom>
        </p:spPr>
        <p:txBody>
          <a:bodyPr wrap="square" lIns="68580" tIns="34290" rIns="68580" bIns="34290">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可以记录日志</a:t>
            </a:r>
          </a:p>
        </p:txBody>
      </p:sp>
      <p:cxnSp>
        <p:nvCxnSpPr>
          <p:cNvPr id="175" name="PA_直接连接符 174"/>
          <p:cNvCxnSpPr>
            <a:stCxn id="177" idx="4"/>
          </p:cNvCxnSpPr>
          <p:nvPr>
            <p:custDataLst>
              <p:tags r:id="rId4"/>
            </p:custDataLst>
          </p:nvPr>
        </p:nvCxnSpPr>
        <p:spPr>
          <a:xfrm>
            <a:off x="4672634" y="2168134"/>
            <a:ext cx="0" cy="297695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7" name="PA_椭圆 176"/>
          <p:cNvSpPr/>
          <p:nvPr>
            <p:custDataLst>
              <p:tags r:id="rId5"/>
            </p:custDataLst>
          </p:nvPr>
        </p:nvSpPr>
        <p:spPr>
          <a:xfrm>
            <a:off x="4634865" y="2092572"/>
            <a:ext cx="75539" cy="7556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178" name="PA_椭圆 177"/>
          <p:cNvSpPr/>
          <p:nvPr>
            <p:custDataLst>
              <p:tags r:id="rId6"/>
            </p:custDataLst>
          </p:nvPr>
        </p:nvSpPr>
        <p:spPr>
          <a:xfrm>
            <a:off x="4634865" y="3052604"/>
            <a:ext cx="75539" cy="7556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179" name="PA_椭圆 178"/>
          <p:cNvSpPr/>
          <p:nvPr>
            <p:custDataLst>
              <p:tags r:id="rId7"/>
            </p:custDataLst>
          </p:nvPr>
        </p:nvSpPr>
        <p:spPr>
          <a:xfrm>
            <a:off x="4634865" y="4012635"/>
            <a:ext cx="75539" cy="7556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200" b="1">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0">
            <a:extLst/>
          </a:blip>
          <a:stretch>
            <a:fillRect/>
          </a:stretch>
        </p:blipFill>
        <p:spPr>
          <a:xfrm>
            <a:off x="1475656" y="1688770"/>
            <a:ext cx="2536156" cy="3084843"/>
          </a:xfrm>
          <a:prstGeom prst="rect">
            <a:avLst/>
          </a:prstGeom>
        </p:spPr>
      </p:pic>
      <p:grpSp>
        <p:nvGrpSpPr>
          <p:cNvPr id="10" name="组合 9">
            <a:extLst>
              <a:ext uri="{FF2B5EF4-FFF2-40B4-BE49-F238E27FC236}">
                <a16:creationId xmlns:a16="http://schemas.microsoft.com/office/drawing/2014/main" id="{2D77C84A-BB8F-44CD-8300-F32F4C765A01}"/>
              </a:ext>
            </a:extLst>
          </p:cNvPr>
          <p:cNvGrpSpPr/>
          <p:nvPr/>
        </p:nvGrpSpPr>
        <p:grpSpPr>
          <a:xfrm>
            <a:off x="99933" y="24201"/>
            <a:ext cx="3607971" cy="1215994"/>
            <a:chOff x="1214003" y="1435328"/>
            <a:chExt cx="5491856" cy="2153468"/>
          </a:xfrm>
        </p:grpSpPr>
        <p:pic>
          <p:nvPicPr>
            <p:cNvPr id="11" name="Picture 2" descr="C:\Users\Administrator\Desktop\图片3副本.png">
              <a:extLst>
                <a:ext uri="{FF2B5EF4-FFF2-40B4-BE49-F238E27FC236}">
                  <a16:creationId xmlns:a16="http://schemas.microsoft.com/office/drawing/2014/main" id="{6B36C2F6-8C4F-4260-A1E8-0CB413D6C4B5}"/>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2" name="文本框 11">
              <a:extLst>
                <a:ext uri="{FF2B5EF4-FFF2-40B4-BE49-F238E27FC236}">
                  <a16:creationId xmlns:a16="http://schemas.microsoft.com/office/drawing/2014/main" id="{110C7EDB-A463-4E74-979D-00399F815506}"/>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客户端</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3503792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par>
                                <p:cTn id="8" presetID="10" presetClass="entr" presetSubtype="0" fill="hold" grpId="0" nodeType="withEffect">
                                  <p:stCondLst>
                                    <p:cond delay="3300"/>
                                  </p:stCondLst>
                                  <p:childTnLst>
                                    <p:set>
                                      <p:cBhvr>
                                        <p:cTn id="9" dur="1" fill="hold">
                                          <p:stCondLst>
                                            <p:cond delay="0"/>
                                          </p:stCondLst>
                                        </p:cTn>
                                        <p:tgtEl>
                                          <p:spTgt spid="173"/>
                                        </p:tgtEl>
                                        <p:attrNameLst>
                                          <p:attrName>style.visibility</p:attrName>
                                        </p:attrNameLst>
                                      </p:cBhvr>
                                      <p:to>
                                        <p:strVal val="visible"/>
                                      </p:to>
                                    </p:set>
                                    <p:animEffect transition="in" filter="fade">
                                      <p:cBhvr>
                                        <p:cTn id="10" dur="500"/>
                                        <p:tgtEl>
                                          <p:spTgt spid="173"/>
                                        </p:tgtEl>
                                      </p:cBhvr>
                                    </p:animEffect>
                                  </p:childTnLst>
                                </p:cTn>
                              </p:par>
                              <p:par>
                                <p:cTn id="11" presetID="10" presetClass="entr" presetSubtype="0" fill="hold" grpId="0" nodeType="withEffect">
                                  <p:stCondLst>
                                    <p:cond delay="3600"/>
                                  </p:stCondLst>
                                  <p:childTnLst>
                                    <p:set>
                                      <p:cBhvr>
                                        <p:cTn id="12" dur="1" fill="hold">
                                          <p:stCondLst>
                                            <p:cond delay="0"/>
                                          </p:stCondLst>
                                        </p:cTn>
                                        <p:tgtEl>
                                          <p:spTgt spid="174"/>
                                        </p:tgtEl>
                                        <p:attrNameLst>
                                          <p:attrName>style.visibility</p:attrName>
                                        </p:attrNameLst>
                                      </p:cBhvr>
                                      <p:to>
                                        <p:strVal val="visible"/>
                                      </p:to>
                                    </p:set>
                                    <p:animEffect transition="in" filter="fade">
                                      <p:cBhvr>
                                        <p:cTn id="13" dur="500"/>
                                        <p:tgtEl>
                                          <p:spTgt spid="174"/>
                                        </p:tgtEl>
                                      </p:cBhvr>
                                    </p:animEffect>
                                  </p:childTnLst>
                                </p:cTn>
                              </p:par>
                              <p:par>
                                <p:cTn id="14" presetID="10" presetClass="entr" presetSubtype="0" fill="hold" nodeType="withEffect">
                                  <p:stCondLst>
                                    <p:cond delay="3900"/>
                                  </p:stCondLst>
                                  <p:childTnLst>
                                    <p:set>
                                      <p:cBhvr>
                                        <p:cTn id="15" dur="1" fill="hold">
                                          <p:stCondLst>
                                            <p:cond delay="0"/>
                                          </p:stCondLst>
                                        </p:cTn>
                                        <p:tgtEl>
                                          <p:spTgt spid="175"/>
                                        </p:tgtEl>
                                        <p:attrNameLst>
                                          <p:attrName>style.visibility</p:attrName>
                                        </p:attrNameLst>
                                      </p:cBhvr>
                                      <p:to>
                                        <p:strVal val="visible"/>
                                      </p:to>
                                    </p:set>
                                    <p:animEffect transition="in" filter="fade">
                                      <p:cBhvr>
                                        <p:cTn id="16" dur="500"/>
                                        <p:tgtEl>
                                          <p:spTgt spid="175"/>
                                        </p:tgtEl>
                                      </p:cBhvr>
                                    </p:animEffect>
                                  </p:childTnLst>
                                </p:cTn>
                              </p:par>
                              <p:par>
                                <p:cTn id="17" presetID="10" presetClass="entr" presetSubtype="0" fill="hold" grpId="0" nodeType="withEffect">
                                  <p:stCondLst>
                                    <p:cond delay="4500"/>
                                  </p:stCondLst>
                                  <p:childTnLst>
                                    <p:set>
                                      <p:cBhvr>
                                        <p:cTn id="18" dur="1" fill="hold">
                                          <p:stCondLst>
                                            <p:cond delay="0"/>
                                          </p:stCondLst>
                                        </p:cTn>
                                        <p:tgtEl>
                                          <p:spTgt spid="177"/>
                                        </p:tgtEl>
                                        <p:attrNameLst>
                                          <p:attrName>style.visibility</p:attrName>
                                        </p:attrNameLst>
                                      </p:cBhvr>
                                      <p:to>
                                        <p:strVal val="visible"/>
                                      </p:to>
                                    </p:set>
                                    <p:animEffect transition="in" filter="fade">
                                      <p:cBhvr>
                                        <p:cTn id="19" dur="500"/>
                                        <p:tgtEl>
                                          <p:spTgt spid="177"/>
                                        </p:tgtEl>
                                      </p:cBhvr>
                                    </p:animEffect>
                                  </p:childTnLst>
                                </p:cTn>
                              </p:par>
                              <p:par>
                                <p:cTn id="20" presetID="10" presetClass="entr" presetSubtype="0" fill="hold" grpId="0" nodeType="withEffect">
                                  <p:stCondLst>
                                    <p:cond delay="4800"/>
                                  </p:stCondLst>
                                  <p:childTnLst>
                                    <p:set>
                                      <p:cBhvr>
                                        <p:cTn id="21" dur="1" fill="hold">
                                          <p:stCondLst>
                                            <p:cond delay="0"/>
                                          </p:stCondLst>
                                        </p:cTn>
                                        <p:tgtEl>
                                          <p:spTgt spid="178"/>
                                        </p:tgtEl>
                                        <p:attrNameLst>
                                          <p:attrName>style.visibility</p:attrName>
                                        </p:attrNameLst>
                                      </p:cBhvr>
                                      <p:to>
                                        <p:strVal val="visible"/>
                                      </p:to>
                                    </p:set>
                                    <p:animEffect transition="in" filter="fade">
                                      <p:cBhvr>
                                        <p:cTn id="22" dur="500"/>
                                        <p:tgtEl>
                                          <p:spTgt spid="178"/>
                                        </p:tgtEl>
                                      </p:cBhvr>
                                    </p:animEffect>
                                  </p:childTnLst>
                                </p:cTn>
                              </p:par>
                              <p:par>
                                <p:cTn id="23" presetID="10" presetClass="entr" presetSubtype="0" fill="hold" grpId="0" nodeType="withEffect">
                                  <p:stCondLst>
                                    <p:cond delay="5100"/>
                                  </p:stCondLst>
                                  <p:childTnLst>
                                    <p:set>
                                      <p:cBhvr>
                                        <p:cTn id="24" dur="1" fill="hold">
                                          <p:stCondLst>
                                            <p:cond delay="0"/>
                                          </p:stCondLst>
                                        </p:cTn>
                                        <p:tgtEl>
                                          <p:spTgt spid="179"/>
                                        </p:tgtEl>
                                        <p:attrNameLst>
                                          <p:attrName>style.visibility</p:attrName>
                                        </p:attrNameLst>
                                      </p:cBhvr>
                                      <p:to>
                                        <p:strVal val="visible"/>
                                      </p:to>
                                    </p:set>
                                    <p:animEffect transition="in" filter="fade">
                                      <p:cBhvr>
                                        <p:cTn id="25"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7" grpId="0" animBg="1" autoUpdateAnimBg="0"/>
      <p:bldP spid="178" grpId="0" animBg="1" autoUpdateAnimBg="0"/>
      <p:bldP spid="17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1447726">
            <a:off x="36593" y="3365598"/>
            <a:ext cx="2177429" cy="1700992"/>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64913" y="3538485"/>
            <a:ext cx="2409388" cy="1654159"/>
          </a:xfrm>
          <a:prstGeom prst="rect">
            <a:avLst/>
          </a:prstGeom>
        </p:spPr>
      </p:pic>
      <p:pic>
        <p:nvPicPr>
          <p:cNvPr id="4" name="图片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0324689">
            <a:off x="5787760" y="1569724"/>
            <a:ext cx="1954304" cy="2260650"/>
          </a:xfrm>
          <a:prstGeom prst="rect">
            <a:avLst/>
          </a:prstGeom>
        </p:spPr>
      </p:pic>
      <p:grpSp>
        <p:nvGrpSpPr>
          <p:cNvPr id="7" name="组合 8"/>
          <p:cNvGrpSpPr/>
          <p:nvPr/>
        </p:nvGrpSpPr>
        <p:grpSpPr>
          <a:xfrm>
            <a:off x="3098461" y="2167374"/>
            <a:ext cx="1098374" cy="864363"/>
            <a:chOff x="3767406" y="2888940"/>
            <a:chExt cx="1464498" cy="1152128"/>
          </a:xfrm>
        </p:grpSpPr>
        <p:sp>
          <p:nvSpPr>
            <p:cNvPr id="29" name="任意多边形 28"/>
            <p:cNvSpPr>
              <a:spLocks/>
            </p:cNvSpPr>
            <p:nvPr/>
          </p:nvSpPr>
          <p:spPr bwMode="auto">
            <a:xfrm>
              <a:off x="3767406"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tx1">
                  <a:lumMod val="65000"/>
                  <a:lumOff val="35000"/>
                </a:schemeClr>
              </a:solidFill>
            </a:ln>
            <a:extLst/>
          </p:spPr>
          <p:txBody>
            <a:bodyPr vert="horz" wrap="square" lIns="91440" tIns="45720" rIns="91440" bIns="45720" numCol="1" anchor="t" anchorCtr="0" compatLnSpc="1">
              <a:prstTxWarp prst="textNoShape">
                <a:avLst/>
              </a:prstTxWarp>
              <a:noAutofit/>
            </a:bodyPr>
            <a:lstStyle/>
            <a:p>
              <a:endParaRPr lang="zh-CN" altLang="en-US" sz="1400">
                <a:solidFill>
                  <a:schemeClr val="tx1">
                    <a:lumMod val="65000"/>
                    <a:lumOff val="35000"/>
                  </a:schemeClr>
                </a:solidFill>
              </a:endParaRPr>
            </a:p>
          </p:txBody>
        </p:sp>
        <p:sp>
          <p:nvSpPr>
            <p:cNvPr id="30" name="TextBox 59"/>
            <p:cNvSpPr txBox="1">
              <a:spLocks noChangeArrowheads="1"/>
            </p:cNvSpPr>
            <p:nvPr/>
          </p:nvSpPr>
          <p:spPr bwMode="auto">
            <a:xfrm flipH="1">
              <a:off x="3860858" y="2983603"/>
              <a:ext cx="1298326" cy="697401"/>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endParaRPr lang="en-US" altLang="zh-CN" sz="1400" dirty="0">
                <a:solidFill>
                  <a:schemeClr val="tx1">
                    <a:lumMod val="65000"/>
                    <a:lumOff val="35000"/>
                  </a:schemeClr>
                </a:solidFill>
                <a:latin typeface="微软雅黑" pitchFamily="34" charset="-122"/>
                <a:ea typeface="微软雅黑" pitchFamily="34" charset="-122"/>
              </a:endParaRPr>
            </a:p>
            <a:p>
              <a:pPr algn="ctr">
                <a:defRPr/>
              </a:pPr>
              <a:r>
                <a:rPr lang="zh-CN" altLang="en-US" sz="1400" dirty="0">
                  <a:solidFill>
                    <a:schemeClr val="tx1">
                      <a:lumMod val="65000"/>
                      <a:lumOff val="35000"/>
                    </a:schemeClr>
                  </a:solidFill>
                  <a:latin typeface="微软雅黑" pitchFamily="34" charset="-122"/>
                  <a:ea typeface="微软雅黑" pitchFamily="34" charset="-122"/>
                </a:rPr>
                <a:t>身份验证</a:t>
              </a:r>
              <a:endParaRPr lang="en-US" altLang="zh-CN" sz="1400" dirty="0">
                <a:solidFill>
                  <a:schemeClr val="tx1">
                    <a:lumMod val="65000"/>
                    <a:lumOff val="35000"/>
                  </a:schemeClr>
                </a:solidFill>
                <a:latin typeface="微软雅黑" pitchFamily="34" charset="-122"/>
                <a:ea typeface="微软雅黑" pitchFamily="34" charset="-122"/>
              </a:endParaRPr>
            </a:p>
          </p:txBody>
        </p:sp>
      </p:grpSp>
      <p:grpSp>
        <p:nvGrpSpPr>
          <p:cNvPr id="9" name="组合 9"/>
          <p:cNvGrpSpPr/>
          <p:nvPr/>
        </p:nvGrpSpPr>
        <p:grpSpPr>
          <a:xfrm>
            <a:off x="4589750" y="2167374"/>
            <a:ext cx="1098374" cy="864363"/>
            <a:chOff x="5755791" y="2888940"/>
            <a:chExt cx="1464498" cy="1152128"/>
          </a:xfrm>
        </p:grpSpPr>
        <p:sp>
          <p:nvSpPr>
            <p:cNvPr id="31" name="任意多边形 30"/>
            <p:cNvSpPr>
              <a:spLocks/>
            </p:cNvSpPr>
            <p:nvPr/>
          </p:nvSpPr>
          <p:spPr bwMode="auto">
            <a:xfrm>
              <a:off x="5755791"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tx1">
                  <a:lumMod val="65000"/>
                  <a:lumOff val="35000"/>
                </a:schemeClr>
              </a:solidFill>
            </a:ln>
            <a:extLst/>
          </p:spPr>
          <p:txBody>
            <a:bodyPr vert="horz" wrap="square" lIns="91440" tIns="45720" rIns="91440" bIns="45720" numCol="1" anchor="t" anchorCtr="0" compatLnSpc="1">
              <a:prstTxWarp prst="textNoShape">
                <a:avLst/>
              </a:prstTxWarp>
              <a:noAutofit/>
            </a:bodyPr>
            <a:lstStyle/>
            <a:p>
              <a:endParaRPr lang="zh-CN" altLang="en-US" sz="1400">
                <a:solidFill>
                  <a:schemeClr val="tx1">
                    <a:lumMod val="65000"/>
                    <a:lumOff val="35000"/>
                  </a:schemeClr>
                </a:solidFill>
              </a:endParaRPr>
            </a:p>
          </p:txBody>
        </p:sp>
        <p:sp>
          <p:nvSpPr>
            <p:cNvPr id="32" name="TextBox 59"/>
            <p:cNvSpPr txBox="1">
              <a:spLocks noChangeArrowheads="1"/>
            </p:cNvSpPr>
            <p:nvPr/>
          </p:nvSpPr>
          <p:spPr bwMode="auto">
            <a:xfrm flipH="1">
              <a:off x="5849243" y="2983603"/>
              <a:ext cx="1298326" cy="697401"/>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endParaRPr lang="en-US" altLang="zh-CN" sz="1400" dirty="0">
                <a:solidFill>
                  <a:schemeClr val="tx1">
                    <a:lumMod val="65000"/>
                    <a:lumOff val="35000"/>
                  </a:schemeClr>
                </a:solidFill>
                <a:latin typeface="微软雅黑" pitchFamily="34" charset="-122"/>
                <a:ea typeface="微软雅黑" pitchFamily="34" charset="-122"/>
              </a:endParaRPr>
            </a:p>
            <a:p>
              <a:pPr algn="ctr">
                <a:defRPr/>
              </a:pPr>
              <a:r>
                <a:rPr lang="en-US" altLang="zh-CN" sz="1400" dirty="0">
                  <a:solidFill>
                    <a:schemeClr val="tx1">
                      <a:lumMod val="65000"/>
                      <a:lumOff val="35000"/>
                    </a:schemeClr>
                  </a:solidFill>
                  <a:latin typeface="微软雅黑" pitchFamily="34" charset="-122"/>
                  <a:ea typeface="微软雅黑" pitchFamily="34" charset="-122"/>
                </a:rPr>
                <a:t>Git</a:t>
              </a:r>
              <a:r>
                <a:rPr lang="zh-CN" altLang="en-US" sz="1400" dirty="0">
                  <a:solidFill>
                    <a:schemeClr val="tx1">
                      <a:lumMod val="65000"/>
                      <a:lumOff val="35000"/>
                    </a:schemeClr>
                  </a:solidFill>
                  <a:latin typeface="微软雅黑" pitchFamily="34" charset="-122"/>
                  <a:ea typeface="微软雅黑" pitchFamily="34" charset="-122"/>
                </a:rPr>
                <a:t>仓库</a:t>
              </a:r>
              <a:endParaRPr lang="en-US" altLang="zh-CN" sz="1400" dirty="0">
                <a:solidFill>
                  <a:schemeClr val="tx1">
                    <a:lumMod val="65000"/>
                    <a:lumOff val="35000"/>
                  </a:schemeClr>
                </a:solidFill>
                <a:latin typeface="微软雅黑" pitchFamily="34" charset="-122"/>
                <a:ea typeface="微软雅黑" pitchFamily="34" charset="-122"/>
              </a:endParaRPr>
            </a:p>
          </p:txBody>
        </p:sp>
      </p:grpSp>
      <p:grpSp>
        <p:nvGrpSpPr>
          <p:cNvPr id="15" name="组合 14">
            <a:extLst>
              <a:ext uri="{FF2B5EF4-FFF2-40B4-BE49-F238E27FC236}">
                <a16:creationId xmlns:a16="http://schemas.microsoft.com/office/drawing/2014/main" id="{095A3809-5686-411F-8968-FC7005A5C4D9}"/>
              </a:ext>
            </a:extLst>
          </p:cNvPr>
          <p:cNvGrpSpPr/>
          <p:nvPr/>
        </p:nvGrpSpPr>
        <p:grpSpPr>
          <a:xfrm>
            <a:off x="99933" y="24201"/>
            <a:ext cx="3607971" cy="1215994"/>
            <a:chOff x="1214003" y="1435328"/>
            <a:chExt cx="5491856" cy="2153468"/>
          </a:xfrm>
        </p:grpSpPr>
        <p:pic>
          <p:nvPicPr>
            <p:cNvPr id="16" name="Picture 2" descr="C:\Users\Administrator\Desktop\图片3副本.png">
              <a:extLst>
                <a:ext uri="{FF2B5EF4-FFF2-40B4-BE49-F238E27FC236}">
                  <a16:creationId xmlns:a16="http://schemas.microsoft.com/office/drawing/2014/main" id="{9D73C13B-11AF-4C4F-B4A2-3C6DAFAF57FB}"/>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7" name="文本框 16">
              <a:extLst>
                <a:ext uri="{FF2B5EF4-FFF2-40B4-BE49-F238E27FC236}">
                  <a16:creationId xmlns:a16="http://schemas.microsoft.com/office/drawing/2014/main" id="{E68E5ACE-18D0-4246-B4C9-7F525BF76577}"/>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服务器</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grpSp>
        <p:nvGrpSpPr>
          <p:cNvPr id="18" name="组合 17">
            <a:extLst>
              <a:ext uri="{FF2B5EF4-FFF2-40B4-BE49-F238E27FC236}">
                <a16:creationId xmlns:a16="http://schemas.microsoft.com/office/drawing/2014/main" id="{9CBD04EF-B9A5-4B73-AC17-7331B8BFD028}"/>
              </a:ext>
            </a:extLst>
          </p:cNvPr>
          <p:cNvGrpSpPr/>
          <p:nvPr/>
        </p:nvGrpSpPr>
        <p:grpSpPr>
          <a:xfrm>
            <a:off x="3089692" y="3501201"/>
            <a:ext cx="1098374" cy="864363"/>
            <a:chOff x="1775520" y="2888940"/>
            <a:chExt cx="1464498" cy="1152128"/>
          </a:xfrm>
        </p:grpSpPr>
        <p:sp>
          <p:nvSpPr>
            <p:cNvPr id="19" name="任意多边形 23">
              <a:extLst>
                <a:ext uri="{FF2B5EF4-FFF2-40B4-BE49-F238E27FC236}">
                  <a16:creationId xmlns:a16="http://schemas.microsoft.com/office/drawing/2014/main" id="{76C4ED94-A57F-4E27-ACBA-2E9E6F36D41B}"/>
                </a:ext>
              </a:extLst>
            </p:cNvPr>
            <p:cNvSpPr>
              <a:spLocks/>
            </p:cNvSpPr>
            <p:nvPr/>
          </p:nvSpPr>
          <p:spPr bwMode="auto">
            <a:xfrm>
              <a:off x="1775520"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tx1">
                  <a:lumMod val="65000"/>
                  <a:lumOff val="35000"/>
                </a:schemeClr>
              </a:solidFill>
            </a:ln>
            <a:extLst/>
          </p:spPr>
          <p:txBody>
            <a:bodyPr vert="horz" wrap="square" lIns="91440" tIns="45720" rIns="91440" bIns="45720" numCol="1" anchor="t" anchorCtr="0" compatLnSpc="1">
              <a:prstTxWarp prst="textNoShape">
                <a:avLst/>
              </a:prstTxWarp>
              <a:noAutofit/>
            </a:bodyPr>
            <a:lstStyle/>
            <a:p>
              <a:endParaRPr lang="zh-CN" altLang="en-US" sz="1400">
                <a:solidFill>
                  <a:schemeClr val="tx1">
                    <a:lumMod val="65000"/>
                    <a:lumOff val="35000"/>
                  </a:schemeClr>
                </a:solidFill>
              </a:endParaRPr>
            </a:p>
          </p:txBody>
        </p:sp>
        <p:sp>
          <p:nvSpPr>
            <p:cNvPr id="20" name="TextBox 59">
              <a:extLst>
                <a:ext uri="{FF2B5EF4-FFF2-40B4-BE49-F238E27FC236}">
                  <a16:creationId xmlns:a16="http://schemas.microsoft.com/office/drawing/2014/main" id="{BFC70D67-EB12-4BF4-AA9D-DB31D940A814}"/>
                </a:ext>
              </a:extLst>
            </p:cNvPr>
            <p:cNvSpPr txBox="1">
              <a:spLocks noChangeArrowheads="1"/>
            </p:cNvSpPr>
            <p:nvPr/>
          </p:nvSpPr>
          <p:spPr bwMode="auto">
            <a:xfrm flipH="1">
              <a:off x="1868972" y="2983603"/>
              <a:ext cx="1298326" cy="984570"/>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endParaRPr lang="en-US" altLang="zh-CN" sz="1400" dirty="0">
                <a:solidFill>
                  <a:schemeClr val="tx1">
                    <a:lumMod val="65000"/>
                    <a:lumOff val="35000"/>
                  </a:schemeClr>
                </a:solidFill>
                <a:latin typeface="微软雅黑" pitchFamily="34" charset="-122"/>
                <a:ea typeface="微软雅黑" pitchFamily="34" charset="-122"/>
              </a:endParaRPr>
            </a:p>
            <a:p>
              <a:pPr algn="ctr">
                <a:defRPr/>
              </a:pPr>
              <a:r>
                <a:rPr lang="zh-CN" altLang="en-US" sz="1400" dirty="0">
                  <a:solidFill>
                    <a:schemeClr val="tx1">
                      <a:lumMod val="65000"/>
                      <a:lumOff val="35000"/>
                    </a:schemeClr>
                  </a:solidFill>
                  <a:latin typeface="微软雅黑" pitchFamily="34" charset="-122"/>
                  <a:ea typeface="微软雅黑" pitchFamily="34" charset="-122"/>
                </a:rPr>
                <a:t>消息处理</a:t>
              </a:r>
              <a:endParaRPr lang="en-US" altLang="zh-CN" sz="1400" dirty="0">
                <a:solidFill>
                  <a:schemeClr val="tx1">
                    <a:lumMod val="65000"/>
                    <a:lumOff val="35000"/>
                  </a:schemeClr>
                </a:solidFill>
                <a:latin typeface="微软雅黑" pitchFamily="34" charset="-122"/>
                <a:ea typeface="微软雅黑" pitchFamily="34" charset="-122"/>
              </a:endParaRPr>
            </a:p>
            <a:p>
              <a:pPr algn="ctr">
                <a:defRPr/>
              </a:pPr>
              <a:endParaRPr lang="en-US" altLang="ko-KR" sz="1400" kern="0" dirty="0">
                <a:solidFill>
                  <a:schemeClr val="tx1">
                    <a:lumMod val="65000"/>
                    <a:lumOff val="35000"/>
                  </a:schemeClr>
                </a:solidFill>
                <a:latin typeface="微软雅黑" pitchFamily="34" charset="-122"/>
                <a:ea typeface="微软雅黑" pitchFamily="34" charset="-122"/>
              </a:endParaRPr>
            </a:p>
          </p:txBody>
        </p:sp>
      </p:grpSp>
      <p:grpSp>
        <p:nvGrpSpPr>
          <p:cNvPr id="21" name="组合 20">
            <a:extLst>
              <a:ext uri="{FF2B5EF4-FFF2-40B4-BE49-F238E27FC236}">
                <a16:creationId xmlns:a16="http://schemas.microsoft.com/office/drawing/2014/main" id="{F0351207-7344-4A3A-BEE6-40CC0647CBE6}"/>
              </a:ext>
            </a:extLst>
          </p:cNvPr>
          <p:cNvGrpSpPr/>
          <p:nvPr/>
        </p:nvGrpSpPr>
        <p:grpSpPr>
          <a:xfrm>
            <a:off x="4597524" y="3501200"/>
            <a:ext cx="1098374" cy="864363"/>
            <a:chOff x="1775520" y="2888940"/>
            <a:chExt cx="1464498" cy="1152128"/>
          </a:xfrm>
        </p:grpSpPr>
        <p:sp>
          <p:nvSpPr>
            <p:cNvPr id="22" name="任意多边形 23">
              <a:extLst>
                <a:ext uri="{FF2B5EF4-FFF2-40B4-BE49-F238E27FC236}">
                  <a16:creationId xmlns:a16="http://schemas.microsoft.com/office/drawing/2014/main" id="{B998FB5C-6F99-4CBC-83A7-4D62BE4C0587}"/>
                </a:ext>
              </a:extLst>
            </p:cNvPr>
            <p:cNvSpPr>
              <a:spLocks/>
            </p:cNvSpPr>
            <p:nvPr/>
          </p:nvSpPr>
          <p:spPr bwMode="auto">
            <a:xfrm>
              <a:off x="1775520"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tx1">
                  <a:lumMod val="65000"/>
                  <a:lumOff val="35000"/>
                </a:schemeClr>
              </a:solidFill>
            </a:ln>
            <a:extLst/>
          </p:spPr>
          <p:txBody>
            <a:bodyPr vert="horz" wrap="square" lIns="91440" tIns="45720" rIns="91440" bIns="45720" numCol="1" anchor="t" anchorCtr="0" compatLnSpc="1">
              <a:prstTxWarp prst="textNoShape">
                <a:avLst/>
              </a:prstTxWarp>
              <a:noAutofit/>
            </a:bodyPr>
            <a:lstStyle/>
            <a:p>
              <a:endParaRPr lang="zh-CN" altLang="en-US" sz="1400">
                <a:solidFill>
                  <a:schemeClr val="tx1">
                    <a:lumMod val="65000"/>
                    <a:lumOff val="35000"/>
                  </a:schemeClr>
                </a:solidFill>
              </a:endParaRPr>
            </a:p>
          </p:txBody>
        </p:sp>
        <p:sp>
          <p:nvSpPr>
            <p:cNvPr id="23" name="TextBox 59">
              <a:extLst>
                <a:ext uri="{FF2B5EF4-FFF2-40B4-BE49-F238E27FC236}">
                  <a16:creationId xmlns:a16="http://schemas.microsoft.com/office/drawing/2014/main" id="{FFE159B5-6CF6-40A0-B791-E9F4DAB5205A}"/>
                </a:ext>
              </a:extLst>
            </p:cNvPr>
            <p:cNvSpPr txBox="1">
              <a:spLocks noChangeArrowheads="1"/>
            </p:cNvSpPr>
            <p:nvPr/>
          </p:nvSpPr>
          <p:spPr bwMode="auto">
            <a:xfrm flipH="1">
              <a:off x="1868972" y="2983603"/>
              <a:ext cx="1298326" cy="697401"/>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endParaRPr lang="en-US" altLang="zh-CN" sz="1400" dirty="0">
                <a:solidFill>
                  <a:schemeClr val="tx1">
                    <a:lumMod val="65000"/>
                    <a:lumOff val="35000"/>
                  </a:schemeClr>
                </a:solidFill>
                <a:latin typeface="微软雅黑" pitchFamily="34" charset="-122"/>
                <a:ea typeface="微软雅黑" pitchFamily="34" charset="-122"/>
              </a:endParaRPr>
            </a:p>
            <a:p>
              <a:pPr algn="ctr">
                <a:defRPr/>
              </a:pPr>
              <a:r>
                <a:rPr lang="zh-CN" altLang="en-US" sz="1400" dirty="0">
                  <a:solidFill>
                    <a:schemeClr val="tx1">
                      <a:lumMod val="65000"/>
                      <a:lumOff val="35000"/>
                    </a:schemeClr>
                  </a:solidFill>
                  <a:latin typeface="微软雅黑" pitchFamily="34" charset="-122"/>
                  <a:ea typeface="微软雅黑" pitchFamily="34" charset="-122"/>
                </a:rPr>
                <a:t>日志</a:t>
              </a:r>
              <a:endParaRPr lang="en-US" altLang="ko-KR" sz="1400" kern="0" dirty="0">
                <a:solidFill>
                  <a:schemeClr val="tx1">
                    <a:lumMod val="65000"/>
                    <a:lumOff val="3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40687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1+#ppt_h/2"/>
                                          </p:val>
                                        </p:tav>
                                        <p:tav tm="100000">
                                          <p:val>
                                            <p:strVal val="#ppt_y"/>
                                          </p:val>
                                        </p:tav>
                                      </p:tavLst>
                                    </p:anim>
                                  </p:childTnLst>
                                </p:cTn>
                              </p:par>
                              <p:par>
                                <p:cTn id="27" presetID="8" presetClass="emph" presetSubtype="0" fill="hold" nodeType="withEffect">
                                  <p:stCondLst>
                                    <p:cond delay="0"/>
                                  </p:stCondLst>
                                  <p:childTnLst>
                                    <p:animRot by="21600000">
                                      <p:cBhvr>
                                        <p:cTn id="28" dur="1000" fill="hold"/>
                                        <p:tgtEl>
                                          <p:spTgt spid="9"/>
                                        </p:tgtEl>
                                        <p:attrNameLst>
                                          <p:attrName>r</p:attrName>
                                        </p:attrNameLst>
                                      </p:cBhvr>
                                    </p:animRot>
                                  </p:childTnLst>
                                </p:cTn>
                              </p:par>
                              <p:par>
                                <p:cTn id="29" presetID="8" presetClass="emph" presetSubtype="0" fill="hold" nodeType="withEffect">
                                  <p:stCondLst>
                                    <p:cond delay="0"/>
                                  </p:stCondLst>
                                  <p:childTnLst>
                                    <p:animRot by="21600000">
                                      <p:cBhvr>
                                        <p:cTn id="30" dur="1000" fill="hold"/>
                                        <p:tgtEl>
                                          <p:spTgt spid="7"/>
                                        </p:tgtEl>
                                        <p:attrNameLst>
                                          <p:attrName>r</p:attrName>
                                        </p:attrNameLst>
                                      </p:cBhvr>
                                    </p:animRot>
                                  </p:childTnLst>
                                </p:cTn>
                              </p:par>
                              <p:par>
                                <p:cTn id="31" presetID="2" presetClass="entr" presetSubtype="12"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1000" fill="hold"/>
                                        <p:tgtEl>
                                          <p:spTgt spid="18"/>
                                        </p:tgtEl>
                                        <p:attrNameLst>
                                          <p:attrName>ppt_x</p:attrName>
                                        </p:attrNameLst>
                                      </p:cBhvr>
                                      <p:tavLst>
                                        <p:tav tm="0">
                                          <p:val>
                                            <p:strVal val="0-#ppt_w/2"/>
                                          </p:val>
                                        </p:tav>
                                        <p:tav tm="100000">
                                          <p:val>
                                            <p:strVal val="#ppt_x"/>
                                          </p:val>
                                        </p:tav>
                                      </p:tavLst>
                                    </p:anim>
                                    <p:anim calcmode="lin" valueType="num">
                                      <p:cBhvr additive="base">
                                        <p:cTn id="34" dur="1000" fill="hold"/>
                                        <p:tgtEl>
                                          <p:spTgt spid="18"/>
                                        </p:tgtEl>
                                        <p:attrNameLst>
                                          <p:attrName>ppt_y</p:attrName>
                                        </p:attrNameLst>
                                      </p:cBhvr>
                                      <p:tavLst>
                                        <p:tav tm="0">
                                          <p:val>
                                            <p:strVal val="1+#ppt_h/2"/>
                                          </p:val>
                                        </p:tav>
                                        <p:tav tm="100000">
                                          <p:val>
                                            <p:strVal val="#ppt_y"/>
                                          </p:val>
                                        </p:tav>
                                      </p:tavLst>
                                    </p:anim>
                                  </p:childTnLst>
                                </p:cTn>
                              </p:par>
                              <p:par>
                                <p:cTn id="35" presetID="8" presetClass="emph" presetSubtype="0" fill="hold" nodeType="withEffect">
                                  <p:stCondLst>
                                    <p:cond delay="0"/>
                                  </p:stCondLst>
                                  <p:childTnLst>
                                    <p:animRot by="21600000">
                                      <p:cBhvr>
                                        <p:cTn id="36" dur="1000" fill="hold"/>
                                        <p:tgtEl>
                                          <p:spTgt spid="18"/>
                                        </p:tgtEl>
                                        <p:attrNameLst>
                                          <p:attrName>r</p:attrName>
                                        </p:attrNameLst>
                                      </p:cBhvr>
                                    </p:animRot>
                                  </p:childTnLst>
                                </p:cTn>
                              </p:par>
                              <p:par>
                                <p:cTn id="37" presetID="2" presetClass="entr" presetSubtype="12"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1000" fill="hold"/>
                                        <p:tgtEl>
                                          <p:spTgt spid="21"/>
                                        </p:tgtEl>
                                        <p:attrNameLst>
                                          <p:attrName>ppt_x</p:attrName>
                                        </p:attrNameLst>
                                      </p:cBhvr>
                                      <p:tavLst>
                                        <p:tav tm="0">
                                          <p:val>
                                            <p:strVal val="0-#ppt_w/2"/>
                                          </p:val>
                                        </p:tav>
                                        <p:tav tm="100000">
                                          <p:val>
                                            <p:strVal val="#ppt_x"/>
                                          </p:val>
                                        </p:tav>
                                      </p:tavLst>
                                    </p:anim>
                                    <p:anim calcmode="lin" valueType="num">
                                      <p:cBhvr additive="base">
                                        <p:cTn id="40" dur="1000" fill="hold"/>
                                        <p:tgtEl>
                                          <p:spTgt spid="21"/>
                                        </p:tgtEl>
                                        <p:attrNameLst>
                                          <p:attrName>ppt_y</p:attrName>
                                        </p:attrNameLst>
                                      </p:cBhvr>
                                      <p:tavLst>
                                        <p:tav tm="0">
                                          <p:val>
                                            <p:strVal val="1+#ppt_h/2"/>
                                          </p:val>
                                        </p:tav>
                                        <p:tav tm="100000">
                                          <p:val>
                                            <p:strVal val="#ppt_y"/>
                                          </p:val>
                                        </p:tav>
                                      </p:tavLst>
                                    </p:anim>
                                  </p:childTnLst>
                                </p:cTn>
                              </p:par>
                              <p:par>
                                <p:cTn id="41" presetID="8" presetClass="emph" presetSubtype="0" fill="hold" nodeType="withEffect">
                                  <p:stCondLst>
                                    <p:cond delay="0"/>
                                  </p:stCondLst>
                                  <p:childTnLst>
                                    <p:animRot by="21600000">
                                      <p:cBhvr>
                                        <p:cTn id="42" dur="1000" fill="hold"/>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90639" y="1887333"/>
            <a:ext cx="2284880" cy="1824223"/>
            <a:chOff x="4371632" y="2052709"/>
            <a:chExt cx="3448736" cy="2752582"/>
          </a:xfrm>
        </p:grpSpPr>
        <p:grpSp>
          <p:nvGrpSpPr>
            <p:cNvPr id="3" name="组合 49"/>
            <p:cNvGrpSpPr/>
            <p:nvPr/>
          </p:nvGrpSpPr>
          <p:grpSpPr>
            <a:xfrm>
              <a:off x="5527750" y="2528695"/>
              <a:ext cx="1136500" cy="840022"/>
              <a:chOff x="3476625" y="1952625"/>
              <a:chExt cx="1350963" cy="998538"/>
            </a:xfrm>
          </p:grpSpPr>
          <p:sp>
            <p:nvSpPr>
              <p:cNvPr id="53" name="Freeform 39"/>
              <p:cNvSpPr>
                <a:spLocks/>
              </p:cNvSpPr>
              <p:nvPr/>
            </p:nvSpPr>
            <p:spPr bwMode="auto">
              <a:xfrm>
                <a:off x="3476625" y="2459038"/>
                <a:ext cx="1350963" cy="492125"/>
              </a:xfrm>
              <a:custGeom>
                <a:avLst/>
                <a:gdLst>
                  <a:gd name="T0" fmla="*/ 288 w 628"/>
                  <a:gd name="T1" fmla="*/ 4 h 229"/>
                  <a:gd name="T2" fmla="*/ 134 w 628"/>
                  <a:gd name="T3" fmla="*/ 11 h 229"/>
                  <a:gd name="T4" fmla="*/ 0 w 628"/>
                  <a:gd name="T5" fmla="*/ 229 h 229"/>
                  <a:gd name="T6" fmla="*/ 628 w 628"/>
                  <a:gd name="T7" fmla="*/ 227 h 229"/>
                  <a:gd name="T8" fmla="*/ 540 w 628"/>
                  <a:gd name="T9" fmla="*/ 24 h 229"/>
                  <a:gd name="T10" fmla="*/ 522 w 628"/>
                  <a:gd name="T11" fmla="*/ 0 h 229"/>
                  <a:gd name="T12" fmla="*/ 364 w 628"/>
                  <a:gd name="T13" fmla="*/ 2 h 229"/>
                </a:gdLst>
                <a:ahLst/>
                <a:cxnLst>
                  <a:cxn ang="0">
                    <a:pos x="T0" y="T1"/>
                  </a:cxn>
                  <a:cxn ang="0">
                    <a:pos x="T2" y="T3"/>
                  </a:cxn>
                  <a:cxn ang="0">
                    <a:pos x="T4" y="T5"/>
                  </a:cxn>
                  <a:cxn ang="0">
                    <a:pos x="T6" y="T7"/>
                  </a:cxn>
                  <a:cxn ang="0">
                    <a:pos x="T8" y="T9"/>
                  </a:cxn>
                  <a:cxn ang="0">
                    <a:pos x="T10" y="T11"/>
                  </a:cxn>
                  <a:cxn ang="0">
                    <a:pos x="T12" y="T13"/>
                  </a:cxn>
                </a:cxnLst>
                <a:rect l="0" t="0" r="r" b="b"/>
                <a:pathLst>
                  <a:path w="628" h="229">
                    <a:moveTo>
                      <a:pt x="288" y="4"/>
                    </a:moveTo>
                    <a:cubicBezTo>
                      <a:pt x="237" y="6"/>
                      <a:pt x="186" y="8"/>
                      <a:pt x="134" y="11"/>
                    </a:cubicBezTo>
                    <a:cubicBezTo>
                      <a:pt x="106" y="91"/>
                      <a:pt x="58" y="167"/>
                      <a:pt x="0" y="229"/>
                    </a:cubicBezTo>
                    <a:cubicBezTo>
                      <a:pt x="208" y="222"/>
                      <a:pt x="419" y="225"/>
                      <a:pt x="628" y="227"/>
                    </a:cubicBezTo>
                    <a:cubicBezTo>
                      <a:pt x="602" y="158"/>
                      <a:pt x="571" y="91"/>
                      <a:pt x="540" y="24"/>
                    </a:cubicBezTo>
                    <a:cubicBezTo>
                      <a:pt x="536" y="15"/>
                      <a:pt x="528" y="8"/>
                      <a:pt x="522" y="0"/>
                    </a:cubicBezTo>
                    <a:cubicBezTo>
                      <a:pt x="469" y="0"/>
                      <a:pt x="417" y="1"/>
                      <a:pt x="364" y="2"/>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0"/>
              <p:cNvSpPr>
                <a:spLocks/>
              </p:cNvSpPr>
              <p:nvPr/>
            </p:nvSpPr>
            <p:spPr bwMode="auto">
              <a:xfrm>
                <a:off x="3594100" y="2509838"/>
                <a:ext cx="1123950" cy="393700"/>
              </a:xfrm>
              <a:custGeom>
                <a:avLst/>
                <a:gdLst>
                  <a:gd name="T0" fmla="*/ 300 w 522"/>
                  <a:gd name="T1" fmla="*/ 1 h 183"/>
                  <a:gd name="T2" fmla="*/ 457 w 522"/>
                  <a:gd name="T3" fmla="*/ 0 h 183"/>
                  <a:gd name="T4" fmla="*/ 522 w 522"/>
                  <a:gd name="T5" fmla="*/ 183 h 183"/>
                  <a:gd name="T6" fmla="*/ 0 w 522"/>
                  <a:gd name="T7" fmla="*/ 179 h 183"/>
                  <a:gd name="T8" fmla="*/ 52 w 522"/>
                  <a:gd name="T9" fmla="*/ 98 h 183"/>
                  <a:gd name="T10" fmla="*/ 93 w 522"/>
                  <a:gd name="T11" fmla="*/ 5 h 183"/>
                  <a:gd name="T12" fmla="*/ 241 w 522"/>
                  <a:gd name="T13" fmla="*/ 2 h 183"/>
                </a:gdLst>
                <a:ahLst/>
                <a:cxnLst>
                  <a:cxn ang="0">
                    <a:pos x="T0" y="T1"/>
                  </a:cxn>
                  <a:cxn ang="0">
                    <a:pos x="T2" y="T3"/>
                  </a:cxn>
                  <a:cxn ang="0">
                    <a:pos x="T4" y="T5"/>
                  </a:cxn>
                  <a:cxn ang="0">
                    <a:pos x="T6" y="T7"/>
                  </a:cxn>
                  <a:cxn ang="0">
                    <a:pos x="T8" y="T9"/>
                  </a:cxn>
                  <a:cxn ang="0">
                    <a:pos x="T10" y="T11"/>
                  </a:cxn>
                  <a:cxn ang="0">
                    <a:pos x="T12" y="T13"/>
                  </a:cxn>
                </a:cxnLst>
                <a:rect l="0" t="0" r="r" b="b"/>
                <a:pathLst>
                  <a:path w="522" h="183">
                    <a:moveTo>
                      <a:pt x="300" y="1"/>
                    </a:moveTo>
                    <a:cubicBezTo>
                      <a:pt x="352" y="1"/>
                      <a:pt x="404" y="1"/>
                      <a:pt x="457" y="0"/>
                    </a:cubicBezTo>
                    <a:cubicBezTo>
                      <a:pt x="484" y="59"/>
                      <a:pt x="505" y="121"/>
                      <a:pt x="522" y="183"/>
                    </a:cubicBezTo>
                    <a:cubicBezTo>
                      <a:pt x="350" y="182"/>
                      <a:pt x="173" y="180"/>
                      <a:pt x="0" y="179"/>
                    </a:cubicBezTo>
                    <a:cubicBezTo>
                      <a:pt x="19" y="158"/>
                      <a:pt x="40" y="125"/>
                      <a:pt x="52" y="98"/>
                    </a:cubicBezTo>
                    <a:cubicBezTo>
                      <a:pt x="65" y="70"/>
                      <a:pt x="80" y="33"/>
                      <a:pt x="93" y="5"/>
                    </a:cubicBezTo>
                    <a:cubicBezTo>
                      <a:pt x="143" y="3"/>
                      <a:pt x="192" y="2"/>
                      <a:pt x="241" y="2"/>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1"/>
              <p:cNvSpPr>
                <a:spLocks/>
              </p:cNvSpPr>
              <p:nvPr/>
            </p:nvSpPr>
            <p:spPr bwMode="auto">
              <a:xfrm>
                <a:off x="3706813" y="2516188"/>
                <a:ext cx="149225" cy="381000"/>
              </a:xfrm>
              <a:custGeom>
                <a:avLst/>
                <a:gdLst>
                  <a:gd name="T0" fmla="*/ 70 w 70"/>
                  <a:gd name="T1" fmla="*/ 0 h 177"/>
                  <a:gd name="T2" fmla="*/ 0 w 70"/>
                  <a:gd name="T3" fmla="*/ 177 h 177"/>
                </a:gdLst>
                <a:ahLst/>
                <a:cxnLst>
                  <a:cxn ang="0">
                    <a:pos x="T0" y="T1"/>
                  </a:cxn>
                  <a:cxn ang="0">
                    <a:pos x="T2" y="T3"/>
                  </a:cxn>
                </a:cxnLst>
                <a:rect l="0" t="0" r="r" b="b"/>
                <a:pathLst>
                  <a:path w="70" h="177">
                    <a:moveTo>
                      <a:pt x="70" y="0"/>
                    </a:moveTo>
                    <a:cubicBezTo>
                      <a:pt x="44" y="58"/>
                      <a:pt x="22" y="118"/>
                      <a:pt x="0" y="177"/>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2"/>
              <p:cNvSpPr>
                <a:spLocks/>
              </p:cNvSpPr>
              <p:nvPr/>
            </p:nvSpPr>
            <p:spPr bwMode="auto">
              <a:xfrm>
                <a:off x="3840163" y="2528888"/>
                <a:ext cx="100013" cy="369888"/>
              </a:xfrm>
              <a:custGeom>
                <a:avLst/>
                <a:gdLst>
                  <a:gd name="T0" fmla="*/ 47 w 47"/>
                  <a:gd name="T1" fmla="*/ 0 h 172"/>
                  <a:gd name="T2" fmla="*/ 0 w 47"/>
                  <a:gd name="T3" fmla="*/ 172 h 172"/>
                </a:gdLst>
                <a:ahLst/>
                <a:cxnLst>
                  <a:cxn ang="0">
                    <a:pos x="T0" y="T1"/>
                  </a:cxn>
                  <a:cxn ang="0">
                    <a:pos x="T2" y="T3"/>
                  </a:cxn>
                </a:cxnLst>
                <a:rect l="0" t="0" r="r" b="b"/>
                <a:pathLst>
                  <a:path w="47" h="172">
                    <a:moveTo>
                      <a:pt x="47" y="0"/>
                    </a:moveTo>
                    <a:cubicBezTo>
                      <a:pt x="32" y="57"/>
                      <a:pt x="16" y="114"/>
                      <a:pt x="0" y="172"/>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3"/>
              <p:cNvSpPr>
                <a:spLocks/>
              </p:cNvSpPr>
              <p:nvPr/>
            </p:nvSpPr>
            <p:spPr bwMode="auto">
              <a:xfrm>
                <a:off x="3970338" y="2516188"/>
                <a:ext cx="58738" cy="374650"/>
              </a:xfrm>
              <a:custGeom>
                <a:avLst/>
                <a:gdLst>
                  <a:gd name="T0" fmla="*/ 27 w 27"/>
                  <a:gd name="T1" fmla="*/ 0 h 174"/>
                  <a:gd name="T2" fmla="*/ 0 w 27"/>
                  <a:gd name="T3" fmla="*/ 174 h 174"/>
                </a:gdLst>
                <a:ahLst/>
                <a:cxnLst>
                  <a:cxn ang="0">
                    <a:pos x="T0" y="T1"/>
                  </a:cxn>
                  <a:cxn ang="0">
                    <a:pos x="T2" y="T3"/>
                  </a:cxn>
                </a:cxnLst>
                <a:rect l="0" t="0" r="r" b="b"/>
                <a:pathLst>
                  <a:path w="27" h="174">
                    <a:moveTo>
                      <a:pt x="27" y="0"/>
                    </a:moveTo>
                    <a:cubicBezTo>
                      <a:pt x="16" y="58"/>
                      <a:pt x="8" y="116"/>
                      <a:pt x="0" y="17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44"/>
              <p:cNvSpPr>
                <a:spLocks noChangeShapeType="1"/>
              </p:cNvSpPr>
              <p:nvPr/>
            </p:nvSpPr>
            <p:spPr bwMode="auto">
              <a:xfrm flipH="1">
                <a:off x="4113213" y="2552700"/>
                <a:ext cx="17463" cy="344488"/>
              </a:xfrm>
              <a:prstGeom prst="line">
                <a:avLst/>
              </a:pr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5"/>
              <p:cNvSpPr>
                <a:spLocks/>
              </p:cNvSpPr>
              <p:nvPr/>
            </p:nvSpPr>
            <p:spPr bwMode="auto">
              <a:xfrm>
                <a:off x="4216400" y="2582863"/>
                <a:ext cx="1588" cy="309563"/>
              </a:xfrm>
              <a:custGeom>
                <a:avLst/>
                <a:gdLst>
                  <a:gd name="T0" fmla="*/ 0 w 1"/>
                  <a:gd name="T1" fmla="*/ 0 h 144"/>
                  <a:gd name="T2" fmla="*/ 1 w 1"/>
                  <a:gd name="T3" fmla="*/ 144 h 144"/>
                </a:gdLst>
                <a:ahLst/>
                <a:cxnLst>
                  <a:cxn ang="0">
                    <a:pos x="T0" y="T1"/>
                  </a:cxn>
                  <a:cxn ang="0">
                    <a:pos x="T2" y="T3"/>
                  </a:cxn>
                </a:cxnLst>
                <a:rect l="0" t="0" r="r" b="b"/>
                <a:pathLst>
                  <a:path w="1" h="144">
                    <a:moveTo>
                      <a:pt x="0" y="0"/>
                    </a:moveTo>
                    <a:cubicBezTo>
                      <a:pt x="0" y="44"/>
                      <a:pt x="1" y="100"/>
                      <a:pt x="1" y="14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6"/>
              <p:cNvSpPr>
                <a:spLocks/>
              </p:cNvSpPr>
              <p:nvPr/>
            </p:nvSpPr>
            <p:spPr bwMode="auto">
              <a:xfrm>
                <a:off x="4283075" y="2516188"/>
                <a:ext cx="61913" cy="381000"/>
              </a:xfrm>
              <a:custGeom>
                <a:avLst/>
                <a:gdLst>
                  <a:gd name="T0" fmla="*/ 0 w 29"/>
                  <a:gd name="T1" fmla="*/ 0 h 177"/>
                  <a:gd name="T2" fmla="*/ 29 w 29"/>
                  <a:gd name="T3" fmla="*/ 177 h 177"/>
                </a:gdLst>
                <a:ahLst/>
                <a:cxnLst>
                  <a:cxn ang="0">
                    <a:pos x="T0" y="T1"/>
                  </a:cxn>
                  <a:cxn ang="0">
                    <a:pos x="T2" y="T3"/>
                  </a:cxn>
                </a:cxnLst>
                <a:rect l="0" t="0" r="r" b="b"/>
                <a:pathLst>
                  <a:path w="29" h="177">
                    <a:moveTo>
                      <a:pt x="0" y="0"/>
                    </a:moveTo>
                    <a:cubicBezTo>
                      <a:pt x="11" y="59"/>
                      <a:pt x="20" y="118"/>
                      <a:pt x="29" y="177"/>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7"/>
              <p:cNvSpPr>
                <a:spLocks/>
              </p:cNvSpPr>
              <p:nvPr/>
            </p:nvSpPr>
            <p:spPr bwMode="auto">
              <a:xfrm>
                <a:off x="4391025" y="2519363"/>
                <a:ext cx="92075" cy="381000"/>
              </a:xfrm>
              <a:custGeom>
                <a:avLst/>
                <a:gdLst>
                  <a:gd name="T0" fmla="*/ 0 w 43"/>
                  <a:gd name="T1" fmla="*/ 0 h 178"/>
                  <a:gd name="T2" fmla="*/ 43 w 43"/>
                  <a:gd name="T3" fmla="*/ 178 h 178"/>
                </a:gdLst>
                <a:ahLst/>
                <a:cxnLst>
                  <a:cxn ang="0">
                    <a:pos x="T0" y="T1"/>
                  </a:cxn>
                  <a:cxn ang="0">
                    <a:pos x="T2" y="T3"/>
                  </a:cxn>
                </a:cxnLst>
                <a:rect l="0" t="0" r="r" b="b"/>
                <a:pathLst>
                  <a:path w="43" h="178">
                    <a:moveTo>
                      <a:pt x="0" y="0"/>
                    </a:moveTo>
                    <a:cubicBezTo>
                      <a:pt x="14" y="60"/>
                      <a:pt x="28" y="119"/>
                      <a:pt x="43" y="178"/>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8"/>
              <p:cNvSpPr>
                <a:spLocks/>
              </p:cNvSpPr>
              <p:nvPr/>
            </p:nvSpPr>
            <p:spPr bwMode="auto">
              <a:xfrm>
                <a:off x="4489450" y="2522538"/>
                <a:ext cx="122238" cy="376238"/>
              </a:xfrm>
              <a:custGeom>
                <a:avLst/>
                <a:gdLst>
                  <a:gd name="T0" fmla="*/ 0 w 57"/>
                  <a:gd name="T1" fmla="*/ 0 h 175"/>
                  <a:gd name="T2" fmla="*/ 57 w 57"/>
                  <a:gd name="T3" fmla="*/ 175 h 175"/>
                </a:gdLst>
                <a:ahLst/>
                <a:cxnLst>
                  <a:cxn ang="0">
                    <a:pos x="T0" y="T1"/>
                  </a:cxn>
                  <a:cxn ang="0">
                    <a:pos x="T2" y="T3"/>
                  </a:cxn>
                </a:cxnLst>
                <a:rect l="0" t="0" r="r" b="b"/>
                <a:pathLst>
                  <a:path w="57" h="175">
                    <a:moveTo>
                      <a:pt x="0" y="0"/>
                    </a:moveTo>
                    <a:cubicBezTo>
                      <a:pt x="21" y="57"/>
                      <a:pt x="39" y="116"/>
                      <a:pt x="57" y="175"/>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9"/>
              <p:cNvSpPr>
                <a:spLocks/>
              </p:cNvSpPr>
              <p:nvPr/>
            </p:nvSpPr>
            <p:spPr bwMode="auto">
              <a:xfrm>
                <a:off x="4229100" y="2565400"/>
                <a:ext cx="382588" cy="9525"/>
              </a:xfrm>
              <a:custGeom>
                <a:avLst/>
                <a:gdLst>
                  <a:gd name="T0" fmla="*/ 0 w 178"/>
                  <a:gd name="T1" fmla="*/ 1 h 4"/>
                  <a:gd name="T2" fmla="*/ 178 w 178"/>
                  <a:gd name="T3" fmla="*/ 4 h 4"/>
                </a:gdLst>
                <a:ahLst/>
                <a:cxnLst>
                  <a:cxn ang="0">
                    <a:pos x="T0" y="T1"/>
                  </a:cxn>
                  <a:cxn ang="0">
                    <a:pos x="T2" y="T3"/>
                  </a:cxn>
                </a:cxnLst>
                <a:rect l="0" t="0" r="r" b="b"/>
                <a:pathLst>
                  <a:path w="178" h="4">
                    <a:moveTo>
                      <a:pt x="0" y="1"/>
                    </a:moveTo>
                    <a:cubicBezTo>
                      <a:pt x="59" y="0"/>
                      <a:pt x="119" y="0"/>
                      <a:pt x="178" y="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0"/>
              <p:cNvSpPr>
                <a:spLocks/>
              </p:cNvSpPr>
              <p:nvPr/>
            </p:nvSpPr>
            <p:spPr bwMode="auto">
              <a:xfrm>
                <a:off x="3767138" y="2571750"/>
                <a:ext cx="366713" cy="20638"/>
              </a:xfrm>
              <a:custGeom>
                <a:avLst/>
                <a:gdLst>
                  <a:gd name="T0" fmla="*/ 0 w 171"/>
                  <a:gd name="T1" fmla="*/ 9 h 9"/>
                  <a:gd name="T2" fmla="*/ 171 w 171"/>
                  <a:gd name="T3" fmla="*/ 0 h 9"/>
                </a:gdLst>
                <a:ahLst/>
                <a:cxnLst>
                  <a:cxn ang="0">
                    <a:pos x="T0" y="T1"/>
                  </a:cxn>
                  <a:cxn ang="0">
                    <a:pos x="T2" y="T3"/>
                  </a:cxn>
                </a:cxnLst>
                <a:rect l="0" t="0" r="r" b="b"/>
                <a:pathLst>
                  <a:path w="171" h="9">
                    <a:moveTo>
                      <a:pt x="0" y="9"/>
                    </a:moveTo>
                    <a:cubicBezTo>
                      <a:pt x="57" y="6"/>
                      <a:pt x="114" y="3"/>
                      <a:pt x="171"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1"/>
              <p:cNvSpPr>
                <a:spLocks/>
              </p:cNvSpPr>
              <p:nvPr/>
            </p:nvSpPr>
            <p:spPr bwMode="auto">
              <a:xfrm>
                <a:off x="4205288" y="2649538"/>
                <a:ext cx="433388" cy="3175"/>
              </a:xfrm>
              <a:custGeom>
                <a:avLst/>
                <a:gdLst>
                  <a:gd name="T0" fmla="*/ 0 w 201"/>
                  <a:gd name="T1" fmla="*/ 1 h 1"/>
                  <a:gd name="T2" fmla="*/ 201 w 201"/>
                  <a:gd name="T3" fmla="*/ 0 h 1"/>
                </a:gdLst>
                <a:ahLst/>
                <a:cxnLst>
                  <a:cxn ang="0">
                    <a:pos x="T0" y="T1"/>
                  </a:cxn>
                  <a:cxn ang="0">
                    <a:pos x="T2" y="T3"/>
                  </a:cxn>
                </a:cxnLst>
                <a:rect l="0" t="0" r="r" b="b"/>
                <a:pathLst>
                  <a:path w="201" h="1">
                    <a:moveTo>
                      <a:pt x="0" y="1"/>
                    </a:moveTo>
                    <a:cubicBezTo>
                      <a:pt x="67" y="0"/>
                      <a:pt x="134" y="0"/>
                      <a:pt x="201"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2"/>
              <p:cNvSpPr>
                <a:spLocks/>
              </p:cNvSpPr>
              <p:nvPr/>
            </p:nvSpPr>
            <p:spPr bwMode="auto">
              <a:xfrm>
                <a:off x="3729038" y="2652713"/>
                <a:ext cx="428625" cy="20638"/>
              </a:xfrm>
              <a:custGeom>
                <a:avLst/>
                <a:gdLst>
                  <a:gd name="T0" fmla="*/ 0 w 199"/>
                  <a:gd name="T1" fmla="*/ 10 h 10"/>
                  <a:gd name="T2" fmla="*/ 199 w 199"/>
                  <a:gd name="T3" fmla="*/ 0 h 10"/>
                </a:gdLst>
                <a:ahLst/>
                <a:cxnLst>
                  <a:cxn ang="0">
                    <a:pos x="T0" y="T1"/>
                  </a:cxn>
                  <a:cxn ang="0">
                    <a:pos x="T2" y="T3"/>
                  </a:cxn>
                </a:cxnLst>
                <a:rect l="0" t="0" r="r" b="b"/>
                <a:pathLst>
                  <a:path w="199" h="10">
                    <a:moveTo>
                      <a:pt x="0" y="10"/>
                    </a:moveTo>
                    <a:cubicBezTo>
                      <a:pt x="66" y="4"/>
                      <a:pt x="133" y="2"/>
                      <a:pt x="199"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3"/>
              <p:cNvSpPr>
                <a:spLocks/>
              </p:cNvSpPr>
              <p:nvPr/>
            </p:nvSpPr>
            <p:spPr bwMode="auto">
              <a:xfrm>
                <a:off x="3679825" y="2770188"/>
                <a:ext cx="1001713" cy="1588"/>
              </a:xfrm>
              <a:custGeom>
                <a:avLst/>
                <a:gdLst>
                  <a:gd name="T0" fmla="*/ 0 w 465"/>
                  <a:gd name="T1" fmla="*/ 0 h 1"/>
                  <a:gd name="T2" fmla="*/ 465 w 465"/>
                  <a:gd name="T3" fmla="*/ 1 h 1"/>
                </a:gdLst>
                <a:ahLst/>
                <a:cxnLst>
                  <a:cxn ang="0">
                    <a:pos x="T0" y="T1"/>
                  </a:cxn>
                  <a:cxn ang="0">
                    <a:pos x="T2" y="T3"/>
                  </a:cxn>
                </a:cxnLst>
                <a:rect l="0" t="0" r="r" b="b"/>
                <a:pathLst>
                  <a:path w="465" h="1">
                    <a:moveTo>
                      <a:pt x="0" y="0"/>
                    </a:moveTo>
                    <a:cubicBezTo>
                      <a:pt x="152" y="0"/>
                      <a:pt x="310" y="0"/>
                      <a:pt x="465" y="1"/>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4"/>
              <p:cNvSpPr>
                <a:spLocks/>
              </p:cNvSpPr>
              <p:nvPr/>
            </p:nvSpPr>
            <p:spPr bwMode="auto">
              <a:xfrm>
                <a:off x="3616325" y="2827338"/>
                <a:ext cx="1074738" cy="39688"/>
              </a:xfrm>
              <a:custGeom>
                <a:avLst/>
                <a:gdLst>
                  <a:gd name="T0" fmla="*/ 0 w 500"/>
                  <a:gd name="T1" fmla="*/ 18 h 18"/>
                  <a:gd name="T2" fmla="*/ 395 w 500"/>
                  <a:gd name="T3" fmla="*/ 2 h 18"/>
                  <a:gd name="T4" fmla="*/ 500 w 500"/>
                  <a:gd name="T5" fmla="*/ 4 h 18"/>
                </a:gdLst>
                <a:ahLst/>
                <a:cxnLst>
                  <a:cxn ang="0">
                    <a:pos x="T0" y="T1"/>
                  </a:cxn>
                  <a:cxn ang="0">
                    <a:pos x="T2" y="T3"/>
                  </a:cxn>
                  <a:cxn ang="0">
                    <a:pos x="T4" y="T5"/>
                  </a:cxn>
                </a:cxnLst>
                <a:rect l="0" t="0" r="r" b="b"/>
                <a:pathLst>
                  <a:path w="500" h="18">
                    <a:moveTo>
                      <a:pt x="0" y="18"/>
                    </a:moveTo>
                    <a:cubicBezTo>
                      <a:pt x="132" y="18"/>
                      <a:pt x="263" y="10"/>
                      <a:pt x="395" y="2"/>
                    </a:cubicBezTo>
                    <a:cubicBezTo>
                      <a:pt x="430" y="0"/>
                      <a:pt x="465" y="2"/>
                      <a:pt x="500" y="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5"/>
              <p:cNvSpPr>
                <a:spLocks/>
              </p:cNvSpPr>
              <p:nvPr/>
            </p:nvSpPr>
            <p:spPr bwMode="auto">
              <a:xfrm>
                <a:off x="3979863" y="1952625"/>
                <a:ext cx="341313" cy="750888"/>
              </a:xfrm>
              <a:custGeom>
                <a:avLst/>
                <a:gdLst>
                  <a:gd name="T0" fmla="*/ 33 w 159"/>
                  <a:gd name="T1" fmla="*/ 185 h 350"/>
                  <a:gd name="T2" fmla="*/ 20 w 159"/>
                  <a:gd name="T3" fmla="*/ 61 h 350"/>
                  <a:gd name="T4" fmla="*/ 57 w 159"/>
                  <a:gd name="T5" fmla="*/ 23 h 350"/>
                  <a:gd name="T6" fmla="*/ 126 w 159"/>
                  <a:gd name="T7" fmla="*/ 13 h 350"/>
                  <a:gd name="T8" fmla="*/ 151 w 159"/>
                  <a:gd name="T9" fmla="*/ 51 h 350"/>
                  <a:gd name="T10" fmla="*/ 152 w 159"/>
                  <a:gd name="T11" fmla="*/ 141 h 350"/>
                  <a:gd name="T12" fmla="*/ 124 w 159"/>
                  <a:gd name="T13" fmla="*/ 254 h 350"/>
                  <a:gd name="T14" fmla="*/ 99 w 159"/>
                  <a:gd name="T15" fmla="*/ 350 h 350"/>
                  <a:gd name="T16" fmla="*/ 33 w 159"/>
                  <a:gd name="T17" fmla="*/ 18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350">
                    <a:moveTo>
                      <a:pt x="33" y="185"/>
                    </a:moveTo>
                    <a:cubicBezTo>
                      <a:pt x="16" y="145"/>
                      <a:pt x="0" y="99"/>
                      <a:pt x="20" y="61"/>
                    </a:cubicBezTo>
                    <a:cubicBezTo>
                      <a:pt x="28" y="45"/>
                      <a:pt x="42" y="32"/>
                      <a:pt x="57" y="23"/>
                    </a:cubicBezTo>
                    <a:cubicBezTo>
                      <a:pt x="77" y="9"/>
                      <a:pt x="105" y="0"/>
                      <a:pt x="126" y="13"/>
                    </a:cubicBezTo>
                    <a:cubicBezTo>
                      <a:pt x="139" y="21"/>
                      <a:pt x="147" y="36"/>
                      <a:pt x="151" y="51"/>
                    </a:cubicBezTo>
                    <a:cubicBezTo>
                      <a:pt x="159" y="80"/>
                      <a:pt x="157" y="111"/>
                      <a:pt x="152" y="141"/>
                    </a:cubicBezTo>
                    <a:cubicBezTo>
                      <a:pt x="146" y="179"/>
                      <a:pt x="137" y="217"/>
                      <a:pt x="124" y="254"/>
                    </a:cubicBezTo>
                    <a:cubicBezTo>
                      <a:pt x="112" y="285"/>
                      <a:pt x="98" y="317"/>
                      <a:pt x="99" y="350"/>
                    </a:cubicBezTo>
                    <a:cubicBezTo>
                      <a:pt x="77" y="295"/>
                      <a:pt x="55" y="240"/>
                      <a:pt x="33" y="185"/>
                    </a:cubicBezTo>
                    <a:close/>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6"/>
              <p:cNvSpPr>
                <a:spLocks/>
              </p:cNvSpPr>
              <p:nvPr/>
            </p:nvSpPr>
            <p:spPr bwMode="auto">
              <a:xfrm>
                <a:off x="4106863" y="2084388"/>
                <a:ext cx="133350" cy="139700"/>
              </a:xfrm>
              <a:custGeom>
                <a:avLst/>
                <a:gdLst>
                  <a:gd name="T0" fmla="*/ 50 w 62"/>
                  <a:gd name="T1" fmla="*/ 13 h 65"/>
                  <a:gd name="T2" fmla="*/ 20 w 62"/>
                  <a:gd name="T3" fmla="*/ 6 h 65"/>
                  <a:gd name="T4" fmla="*/ 6 w 62"/>
                  <a:gd name="T5" fmla="*/ 20 h 65"/>
                  <a:gd name="T6" fmla="*/ 15 w 62"/>
                  <a:gd name="T7" fmla="*/ 58 h 65"/>
                  <a:gd name="T8" fmla="*/ 52 w 62"/>
                  <a:gd name="T9" fmla="*/ 50 h 65"/>
                  <a:gd name="T10" fmla="*/ 50 w 62"/>
                  <a:gd name="T11" fmla="*/ 13 h 65"/>
                </a:gdLst>
                <a:ahLst/>
                <a:cxnLst>
                  <a:cxn ang="0">
                    <a:pos x="T0" y="T1"/>
                  </a:cxn>
                  <a:cxn ang="0">
                    <a:pos x="T2" y="T3"/>
                  </a:cxn>
                  <a:cxn ang="0">
                    <a:pos x="T4" y="T5"/>
                  </a:cxn>
                  <a:cxn ang="0">
                    <a:pos x="T6" y="T7"/>
                  </a:cxn>
                  <a:cxn ang="0">
                    <a:pos x="T8" y="T9"/>
                  </a:cxn>
                  <a:cxn ang="0">
                    <a:pos x="T10" y="T11"/>
                  </a:cxn>
                </a:cxnLst>
                <a:rect l="0" t="0" r="r" b="b"/>
                <a:pathLst>
                  <a:path w="62" h="65">
                    <a:moveTo>
                      <a:pt x="50" y="13"/>
                    </a:moveTo>
                    <a:cubicBezTo>
                      <a:pt x="38" y="0"/>
                      <a:pt x="28" y="4"/>
                      <a:pt x="20" y="6"/>
                    </a:cubicBezTo>
                    <a:cubicBezTo>
                      <a:pt x="13" y="8"/>
                      <a:pt x="9" y="13"/>
                      <a:pt x="6" y="20"/>
                    </a:cubicBezTo>
                    <a:cubicBezTo>
                      <a:pt x="0" y="33"/>
                      <a:pt x="4" y="50"/>
                      <a:pt x="15" y="58"/>
                    </a:cubicBezTo>
                    <a:cubicBezTo>
                      <a:pt x="27" y="65"/>
                      <a:pt x="45" y="62"/>
                      <a:pt x="52" y="50"/>
                    </a:cubicBezTo>
                    <a:cubicBezTo>
                      <a:pt x="60" y="38"/>
                      <a:pt x="62" y="26"/>
                      <a:pt x="50" y="13"/>
                    </a:cubicBezTo>
                  </a:path>
                </a:pathLst>
              </a:custGeom>
              <a:noFill/>
              <a:ln w="9525"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70"/>
            <p:cNvGrpSpPr/>
            <p:nvPr/>
          </p:nvGrpSpPr>
          <p:grpSpPr>
            <a:xfrm>
              <a:off x="4371632" y="2052709"/>
              <a:ext cx="3448736" cy="2752582"/>
              <a:chOff x="4497388" y="4560888"/>
              <a:chExt cx="1879600" cy="1500188"/>
            </a:xfrm>
          </p:grpSpPr>
          <p:sp>
            <p:nvSpPr>
              <p:cNvPr id="72" name="Freeform 142"/>
              <p:cNvSpPr>
                <a:spLocks/>
              </p:cNvSpPr>
              <p:nvPr/>
            </p:nvSpPr>
            <p:spPr bwMode="auto">
              <a:xfrm>
                <a:off x="4670425" y="4560888"/>
                <a:ext cx="1489075" cy="1003300"/>
              </a:xfrm>
              <a:custGeom>
                <a:avLst/>
                <a:gdLst>
                  <a:gd name="T0" fmla="*/ 685 w 692"/>
                  <a:gd name="T1" fmla="*/ 444 h 467"/>
                  <a:gd name="T2" fmla="*/ 667 w 692"/>
                  <a:gd name="T3" fmla="*/ 26 h 467"/>
                  <a:gd name="T4" fmla="*/ 0 w 692"/>
                  <a:gd name="T5" fmla="*/ 45 h 467"/>
                  <a:gd name="T6" fmla="*/ 5 w 692"/>
                  <a:gd name="T7" fmla="*/ 128 h 467"/>
                  <a:gd name="T8" fmla="*/ 8 w 692"/>
                  <a:gd name="T9" fmla="*/ 467 h 467"/>
                  <a:gd name="T10" fmla="*/ 683 w 692"/>
                  <a:gd name="T11" fmla="*/ 447 h 467"/>
                </a:gdLst>
                <a:ahLst/>
                <a:cxnLst>
                  <a:cxn ang="0">
                    <a:pos x="T0" y="T1"/>
                  </a:cxn>
                  <a:cxn ang="0">
                    <a:pos x="T2" y="T3"/>
                  </a:cxn>
                  <a:cxn ang="0">
                    <a:pos x="T4" y="T5"/>
                  </a:cxn>
                  <a:cxn ang="0">
                    <a:pos x="T6" y="T7"/>
                  </a:cxn>
                  <a:cxn ang="0">
                    <a:pos x="T8" y="T9"/>
                  </a:cxn>
                  <a:cxn ang="0">
                    <a:pos x="T10" y="T11"/>
                  </a:cxn>
                </a:cxnLst>
                <a:rect l="0" t="0" r="r" b="b"/>
                <a:pathLst>
                  <a:path w="692" h="467">
                    <a:moveTo>
                      <a:pt x="685" y="444"/>
                    </a:moveTo>
                    <a:cubicBezTo>
                      <a:pt x="692" y="291"/>
                      <a:pt x="683" y="179"/>
                      <a:pt x="667" y="26"/>
                    </a:cubicBezTo>
                    <a:cubicBezTo>
                      <a:pt x="442" y="6"/>
                      <a:pt x="221" y="0"/>
                      <a:pt x="0" y="45"/>
                    </a:cubicBezTo>
                    <a:cubicBezTo>
                      <a:pt x="5" y="72"/>
                      <a:pt x="5" y="100"/>
                      <a:pt x="5" y="128"/>
                    </a:cubicBezTo>
                    <a:cubicBezTo>
                      <a:pt x="8" y="467"/>
                      <a:pt x="8" y="467"/>
                      <a:pt x="8" y="467"/>
                    </a:cubicBezTo>
                    <a:cubicBezTo>
                      <a:pt x="234" y="457"/>
                      <a:pt x="456" y="456"/>
                      <a:pt x="683" y="447"/>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3"/>
              <p:cNvSpPr>
                <a:spLocks/>
              </p:cNvSpPr>
              <p:nvPr/>
            </p:nvSpPr>
            <p:spPr bwMode="auto">
              <a:xfrm>
                <a:off x="4757738" y="4668838"/>
                <a:ext cx="1293813" cy="758825"/>
              </a:xfrm>
              <a:custGeom>
                <a:avLst/>
                <a:gdLst>
                  <a:gd name="T0" fmla="*/ 601 w 601"/>
                  <a:gd name="T1" fmla="*/ 340 h 354"/>
                  <a:gd name="T2" fmla="*/ 22 w 601"/>
                  <a:gd name="T3" fmla="*/ 354 h 354"/>
                  <a:gd name="T4" fmla="*/ 0 w 601"/>
                  <a:gd name="T5" fmla="*/ 39 h 354"/>
                  <a:gd name="T6" fmla="*/ 585 w 601"/>
                  <a:gd name="T7" fmla="*/ 18 h 354"/>
                  <a:gd name="T8" fmla="*/ 601 w 601"/>
                  <a:gd name="T9" fmla="*/ 338 h 354"/>
                </a:gdLst>
                <a:ahLst/>
                <a:cxnLst>
                  <a:cxn ang="0">
                    <a:pos x="T0" y="T1"/>
                  </a:cxn>
                  <a:cxn ang="0">
                    <a:pos x="T2" y="T3"/>
                  </a:cxn>
                  <a:cxn ang="0">
                    <a:pos x="T4" y="T5"/>
                  </a:cxn>
                  <a:cxn ang="0">
                    <a:pos x="T6" y="T7"/>
                  </a:cxn>
                  <a:cxn ang="0">
                    <a:pos x="T8" y="T9"/>
                  </a:cxn>
                </a:cxnLst>
                <a:rect l="0" t="0" r="r" b="b"/>
                <a:pathLst>
                  <a:path w="601" h="354">
                    <a:moveTo>
                      <a:pt x="601" y="340"/>
                    </a:moveTo>
                    <a:cubicBezTo>
                      <a:pt x="411" y="352"/>
                      <a:pt x="212" y="352"/>
                      <a:pt x="22" y="354"/>
                    </a:cubicBezTo>
                    <a:cubicBezTo>
                      <a:pt x="21" y="249"/>
                      <a:pt x="14" y="143"/>
                      <a:pt x="0" y="39"/>
                    </a:cubicBezTo>
                    <a:cubicBezTo>
                      <a:pt x="201" y="10"/>
                      <a:pt x="391" y="0"/>
                      <a:pt x="585" y="18"/>
                    </a:cubicBezTo>
                    <a:cubicBezTo>
                      <a:pt x="599" y="133"/>
                      <a:pt x="599" y="206"/>
                      <a:pt x="601" y="338"/>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4"/>
              <p:cNvSpPr>
                <a:spLocks/>
              </p:cNvSpPr>
              <p:nvPr/>
            </p:nvSpPr>
            <p:spPr bwMode="auto">
              <a:xfrm>
                <a:off x="4497388" y="5567363"/>
                <a:ext cx="198438" cy="468313"/>
              </a:xfrm>
              <a:custGeom>
                <a:avLst/>
                <a:gdLst>
                  <a:gd name="T0" fmla="*/ 92 w 92"/>
                  <a:gd name="T1" fmla="*/ 0 h 218"/>
                  <a:gd name="T2" fmla="*/ 0 w 92"/>
                  <a:gd name="T3" fmla="*/ 218 h 218"/>
                </a:gdLst>
                <a:ahLst/>
                <a:cxnLst>
                  <a:cxn ang="0">
                    <a:pos x="T0" y="T1"/>
                  </a:cxn>
                  <a:cxn ang="0">
                    <a:pos x="T2" y="T3"/>
                  </a:cxn>
                </a:cxnLst>
                <a:rect l="0" t="0" r="r" b="b"/>
                <a:pathLst>
                  <a:path w="92" h="218">
                    <a:moveTo>
                      <a:pt x="92" y="0"/>
                    </a:moveTo>
                    <a:cubicBezTo>
                      <a:pt x="58" y="71"/>
                      <a:pt x="27" y="144"/>
                      <a:pt x="0" y="218"/>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5"/>
              <p:cNvSpPr>
                <a:spLocks/>
              </p:cNvSpPr>
              <p:nvPr/>
            </p:nvSpPr>
            <p:spPr bwMode="auto">
              <a:xfrm>
                <a:off x="6137275" y="5516563"/>
                <a:ext cx="239713" cy="492125"/>
              </a:xfrm>
              <a:custGeom>
                <a:avLst/>
                <a:gdLst>
                  <a:gd name="T0" fmla="*/ 0 w 111"/>
                  <a:gd name="T1" fmla="*/ 0 h 229"/>
                  <a:gd name="T2" fmla="*/ 111 w 111"/>
                  <a:gd name="T3" fmla="*/ 229 h 229"/>
                </a:gdLst>
                <a:ahLst/>
                <a:cxnLst>
                  <a:cxn ang="0">
                    <a:pos x="T0" y="T1"/>
                  </a:cxn>
                  <a:cxn ang="0">
                    <a:pos x="T2" y="T3"/>
                  </a:cxn>
                </a:cxnLst>
                <a:rect l="0" t="0" r="r" b="b"/>
                <a:pathLst>
                  <a:path w="111" h="229">
                    <a:moveTo>
                      <a:pt x="0" y="0"/>
                    </a:moveTo>
                    <a:cubicBezTo>
                      <a:pt x="40" y="75"/>
                      <a:pt x="77" y="151"/>
                      <a:pt x="111" y="229"/>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46"/>
              <p:cNvSpPr>
                <a:spLocks/>
              </p:cNvSpPr>
              <p:nvPr/>
            </p:nvSpPr>
            <p:spPr bwMode="auto">
              <a:xfrm>
                <a:off x="4497388" y="6011863"/>
                <a:ext cx="1879600" cy="49213"/>
              </a:xfrm>
              <a:custGeom>
                <a:avLst/>
                <a:gdLst>
                  <a:gd name="T0" fmla="*/ 0 w 873"/>
                  <a:gd name="T1" fmla="*/ 11 h 23"/>
                  <a:gd name="T2" fmla="*/ 873 w 873"/>
                  <a:gd name="T3" fmla="*/ 0 h 23"/>
                </a:gdLst>
                <a:ahLst/>
                <a:cxnLst>
                  <a:cxn ang="0">
                    <a:pos x="T0" y="T1"/>
                  </a:cxn>
                  <a:cxn ang="0">
                    <a:pos x="T2" y="T3"/>
                  </a:cxn>
                </a:cxnLst>
                <a:rect l="0" t="0" r="r" b="b"/>
                <a:pathLst>
                  <a:path w="873" h="23">
                    <a:moveTo>
                      <a:pt x="0" y="11"/>
                    </a:moveTo>
                    <a:cubicBezTo>
                      <a:pt x="294" y="23"/>
                      <a:pt x="579" y="16"/>
                      <a:pt x="873"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47"/>
              <p:cNvSpPr>
                <a:spLocks/>
              </p:cNvSpPr>
              <p:nvPr/>
            </p:nvSpPr>
            <p:spPr bwMode="auto">
              <a:xfrm>
                <a:off x="4633913" y="5638800"/>
                <a:ext cx="123825" cy="342900"/>
              </a:xfrm>
              <a:custGeom>
                <a:avLst/>
                <a:gdLst>
                  <a:gd name="T0" fmla="*/ 58 w 58"/>
                  <a:gd name="T1" fmla="*/ 0 h 160"/>
                  <a:gd name="T2" fmla="*/ 0 w 58"/>
                  <a:gd name="T3" fmla="*/ 160 h 160"/>
                </a:gdLst>
                <a:ahLst/>
                <a:cxnLst>
                  <a:cxn ang="0">
                    <a:pos x="T0" y="T1"/>
                  </a:cxn>
                  <a:cxn ang="0">
                    <a:pos x="T2" y="T3"/>
                  </a:cxn>
                </a:cxnLst>
                <a:rect l="0" t="0" r="r" b="b"/>
                <a:pathLst>
                  <a:path w="58" h="160">
                    <a:moveTo>
                      <a:pt x="58" y="0"/>
                    </a:moveTo>
                    <a:cubicBezTo>
                      <a:pt x="38" y="53"/>
                      <a:pt x="19" y="106"/>
                      <a:pt x="0" y="16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48"/>
              <p:cNvSpPr>
                <a:spLocks/>
              </p:cNvSpPr>
              <p:nvPr/>
            </p:nvSpPr>
            <p:spPr bwMode="auto">
              <a:xfrm>
                <a:off x="4719638" y="5634038"/>
                <a:ext cx="127000" cy="346075"/>
              </a:xfrm>
              <a:custGeom>
                <a:avLst/>
                <a:gdLst>
                  <a:gd name="T0" fmla="*/ 59 w 59"/>
                  <a:gd name="T1" fmla="*/ 0 h 161"/>
                  <a:gd name="T2" fmla="*/ 0 w 59"/>
                  <a:gd name="T3" fmla="*/ 161 h 161"/>
                </a:gdLst>
                <a:ahLst/>
                <a:cxnLst>
                  <a:cxn ang="0">
                    <a:pos x="T0" y="T1"/>
                  </a:cxn>
                  <a:cxn ang="0">
                    <a:pos x="T2" y="T3"/>
                  </a:cxn>
                </a:cxnLst>
                <a:rect l="0" t="0" r="r" b="b"/>
                <a:pathLst>
                  <a:path w="59" h="161">
                    <a:moveTo>
                      <a:pt x="59" y="0"/>
                    </a:moveTo>
                    <a:cubicBezTo>
                      <a:pt x="39" y="53"/>
                      <a:pt x="19" y="107"/>
                      <a:pt x="0" y="161"/>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49"/>
              <p:cNvSpPr>
                <a:spLocks/>
              </p:cNvSpPr>
              <p:nvPr/>
            </p:nvSpPr>
            <p:spPr bwMode="auto">
              <a:xfrm>
                <a:off x="4832350" y="5637213"/>
                <a:ext cx="104775" cy="331788"/>
              </a:xfrm>
              <a:custGeom>
                <a:avLst/>
                <a:gdLst>
                  <a:gd name="T0" fmla="*/ 49 w 49"/>
                  <a:gd name="T1" fmla="*/ 0 h 155"/>
                  <a:gd name="T2" fmla="*/ 0 w 49"/>
                  <a:gd name="T3" fmla="*/ 155 h 155"/>
                </a:gdLst>
                <a:ahLst/>
                <a:cxnLst>
                  <a:cxn ang="0">
                    <a:pos x="T0" y="T1"/>
                  </a:cxn>
                  <a:cxn ang="0">
                    <a:pos x="T2" y="T3"/>
                  </a:cxn>
                </a:cxnLst>
                <a:rect l="0" t="0" r="r" b="b"/>
                <a:pathLst>
                  <a:path w="49" h="155">
                    <a:moveTo>
                      <a:pt x="49" y="0"/>
                    </a:moveTo>
                    <a:cubicBezTo>
                      <a:pt x="35" y="52"/>
                      <a:pt x="18" y="104"/>
                      <a:pt x="0" y="155"/>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50"/>
              <p:cNvSpPr>
                <a:spLocks/>
              </p:cNvSpPr>
              <p:nvPr/>
            </p:nvSpPr>
            <p:spPr bwMode="auto">
              <a:xfrm>
                <a:off x="4941888" y="5640388"/>
                <a:ext cx="77788" cy="320675"/>
              </a:xfrm>
              <a:custGeom>
                <a:avLst/>
                <a:gdLst>
                  <a:gd name="T0" fmla="*/ 36 w 36"/>
                  <a:gd name="T1" fmla="*/ 0 h 149"/>
                  <a:gd name="T2" fmla="*/ 0 w 36"/>
                  <a:gd name="T3" fmla="*/ 149 h 149"/>
                </a:gdLst>
                <a:ahLst/>
                <a:cxnLst>
                  <a:cxn ang="0">
                    <a:pos x="T0" y="T1"/>
                  </a:cxn>
                  <a:cxn ang="0">
                    <a:pos x="T2" y="T3"/>
                  </a:cxn>
                </a:cxnLst>
                <a:rect l="0" t="0" r="r" b="b"/>
                <a:pathLst>
                  <a:path w="36" h="149">
                    <a:moveTo>
                      <a:pt x="36" y="0"/>
                    </a:moveTo>
                    <a:cubicBezTo>
                      <a:pt x="27" y="51"/>
                      <a:pt x="15" y="100"/>
                      <a:pt x="0" y="149"/>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1"/>
              <p:cNvSpPr>
                <a:spLocks/>
              </p:cNvSpPr>
              <p:nvPr/>
            </p:nvSpPr>
            <p:spPr bwMode="auto">
              <a:xfrm>
                <a:off x="5053013" y="5634038"/>
                <a:ext cx="65088" cy="333375"/>
              </a:xfrm>
              <a:custGeom>
                <a:avLst/>
                <a:gdLst>
                  <a:gd name="T0" fmla="*/ 30 w 30"/>
                  <a:gd name="T1" fmla="*/ 0 h 155"/>
                  <a:gd name="T2" fmla="*/ 0 w 30"/>
                  <a:gd name="T3" fmla="*/ 155 h 155"/>
                </a:gdLst>
                <a:ahLst/>
                <a:cxnLst>
                  <a:cxn ang="0">
                    <a:pos x="T0" y="T1"/>
                  </a:cxn>
                  <a:cxn ang="0">
                    <a:pos x="T2" y="T3"/>
                  </a:cxn>
                </a:cxnLst>
                <a:rect l="0" t="0" r="r" b="b"/>
                <a:pathLst>
                  <a:path w="30" h="155">
                    <a:moveTo>
                      <a:pt x="30" y="0"/>
                    </a:moveTo>
                    <a:cubicBezTo>
                      <a:pt x="19" y="52"/>
                      <a:pt x="9" y="103"/>
                      <a:pt x="0" y="155"/>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52"/>
              <p:cNvSpPr>
                <a:spLocks/>
              </p:cNvSpPr>
              <p:nvPr/>
            </p:nvSpPr>
            <p:spPr bwMode="auto">
              <a:xfrm>
                <a:off x="5162550" y="5637213"/>
                <a:ext cx="69850" cy="325438"/>
              </a:xfrm>
              <a:custGeom>
                <a:avLst/>
                <a:gdLst>
                  <a:gd name="T0" fmla="*/ 32 w 32"/>
                  <a:gd name="T1" fmla="*/ 0 h 152"/>
                  <a:gd name="T2" fmla="*/ 0 w 32"/>
                  <a:gd name="T3" fmla="*/ 152 h 152"/>
                </a:gdLst>
                <a:ahLst/>
                <a:cxnLst>
                  <a:cxn ang="0">
                    <a:pos x="T0" y="T1"/>
                  </a:cxn>
                  <a:cxn ang="0">
                    <a:pos x="T2" y="T3"/>
                  </a:cxn>
                </a:cxnLst>
                <a:rect l="0" t="0" r="r" b="b"/>
                <a:pathLst>
                  <a:path w="32" h="152">
                    <a:moveTo>
                      <a:pt x="32" y="0"/>
                    </a:moveTo>
                    <a:cubicBezTo>
                      <a:pt x="22" y="51"/>
                      <a:pt x="11" y="102"/>
                      <a:pt x="0" y="152"/>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3"/>
              <p:cNvSpPr>
                <a:spLocks/>
              </p:cNvSpPr>
              <p:nvPr/>
            </p:nvSpPr>
            <p:spPr bwMode="auto">
              <a:xfrm>
                <a:off x="5310188" y="5634038"/>
                <a:ext cx="36513" cy="322263"/>
              </a:xfrm>
              <a:custGeom>
                <a:avLst/>
                <a:gdLst>
                  <a:gd name="T0" fmla="*/ 17 w 17"/>
                  <a:gd name="T1" fmla="*/ 0 h 150"/>
                  <a:gd name="T2" fmla="*/ 0 w 17"/>
                  <a:gd name="T3" fmla="*/ 150 h 150"/>
                </a:gdLst>
                <a:ahLst/>
                <a:cxnLst>
                  <a:cxn ang="0">
                    <a:pos x="T0" y="T1"/>
                  </a:cxn>
                  <a:cxn ang="0">
                    <a:pos x="T2" y="T3"/>
                  </a:cxn>
                </a:cxnLst>
                <a:rect l="0" t="0" r="r" b="b"/>
                <a:pathLst>
                  <a:path w="17" h="150">
                    <a:moveTo>
                      <a:pt x="17" y="0"/>
                    </a:moveTo>
                    <a:cubicBezTo>
                      <a:pt x="12" y="50"/>
                      <a:pt x="7" y="100"/>
                      <a:pt x="0" y="15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54"/>
              <p:cNvSpPr>
                <a:spLocks/>
              </p:cNvSpPr>
              <p:nvPr/>
            </p:nvSpPr>
            <p:spPr bwMode="auto">
              <a:xfrm>
                <a:off x="5432425" y="5638800"/>
                <a:ext cx="12700" cy="319088"/>
              </a:xfrm>
              <a:custGeom>
                <a:avLst/>
                <a:gdLst>
                  <a:gd name="T0" fmla="*/ 6 w 6"/>
                  <a:gd name="T1" fmla="*/ 0 h 149"/>
                  <a:gd name="T2" fmla="*/ 0 w 6"/>
                  <a:gd name="T3" fmla="*/ 149 h 149"/>
                </a:gdLst>
                <a:ahLst/>
                <a:cxnLst>
                  <a:cxn ang="0">
                    <a:pos x="T0" y="T1"/>
                  </a:cxn>
                  <a:cxn ang="0">
                    <a:pos x="T2" y="T3"/>
                  </a:cxn>
                </a:cxnLst>
                <a:rect l="0" t="0" r="r" b="b"/>
                <a:pathLst>
                  <a:path w="6" h="149">
                    <a:moveTo>
                      <a:pt x="6" y="0"/>
                    </a:moveTo>
                    <a:cubicBezTo>
                      <a:pt x="4" y="50"/>
                      <a:pt x="2" y="99"/>
                      <a:pt x="0" y="149"/>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155"/>
              <p:cNvSpPr>
                <a:spLocks noChangeShapeType="1"/>
              </p:cNvSpPr>
              <p:nvPr/>
            </p:nvSpPr>
            <p:spPr bwMode="auto">
              <a:xfrm>
                <a:off x="5553075" y="5638800"/>
                <a:ext cx="6350" cy="312738"/>
              </a:xfrm>
              <a:prstGeom prst="line">
                <a:avLst/>
              </a:pr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56"/>
              <p:cNvSpPr>
                <a:spLocks/>
              </p:cNvSpPr>
              <p:nvPr/>
            </p:nvSpPr>
            <p:spPr bwMode="auto">
              <a:xfrm>
                <a:off x="5659438" y="5634038"/>
                <a:ext cx="26988" cy="307975"/>
              </a:xfrm>
              <a:custGeom>
                <a:avLst/>
                <a:gdLst>
                  <a:gd name="T0" fmla="*/ 0 w 12"/>
                  <a:gd name="T1" fmla="*/ 0 h 143"/>
                  <a:gd name="T2" fmla="*/ 12 w 12"/>
                  <a:gd name="T3" fmla="*/ 143 h 143"/>
                </a:gdLst>
                <a:ahLst/>
                <a:cxnLst>
                  <a:cxn ang="0">
                    <a:pos x="T0" y="T1"/>
                  </a:cxn>
                  <a:cxn ang="0">
                    <a:pos x="T2" y="T3"/>
                  </a:cxn>
                </a:cxnLst>
                <a:rect l="0" t="0" r="r" b="b"/>
                <a:pathLst>
                  <a:path w="12" h="143">
                    <a:moveTo>
                      <a:pt x="0" y="0"/>
                    </a:moveTo>
                    <a:cubicBezTo>
                      <a:pt x="4" y="48"/>
                      <a:pt x="8" y="95"/>
                      <a:pt x="12" y="143"/>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57"/>
              <p:cNvSpPr>
                <a:spLocks/>
              </p:cNvSpPr>
              <p:nvPr/>
            </p:nvSpPr>
            <p:spPr bwMode="auto">
              <a:xfrm>
                <a:off x="5807075" y="5634038"/>
                <a:ext cx="42863" cy="309563"/>
              </a:xfrm>
              <a:custGeom>
                <a:avLst/>
                <a:gdLst>
                  <a:gd name="T0" fmla="*/ 0 w 20"/>
                  <a:gd name="T1" fmla="*/ 0 h 144"/>
                  <a:gd name="T2" fmla="*/ 20 w 20"/>
                  <a:gd name="T3" fmla="*/ 144 h 144"/>
                </a:gdLst>
                <a:ahLst/>
                <a:cxnLst>
                  <a:cxn ang="0">
                    <a:pos x="T0" y="T1"/>
                  </a:cxn>
                  <a:cxn ang="0">
                    <a:pos x="T2" y="T3"/>
                  </a:cxn>
                </a:cxnLst>
                <a:rect l="0" t="0" r="r" b="b"/>
                <a:pathLst>
                  <a:path w="20" h="144">
                    <a:moveTo>
                      <a:pt x="0" y="0"/>
                    </a:moveTo>
                    <a:cubicBezTo>
                      <a:pt x="7" y="48"/>
                      <a:pt x="13" y="96"/>
                      <a:pt x="20" y="14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8"/>
              <p:cNvSpPr>
                <a:spLocks/>
              </p:cNvSpPr>
              <p:nvPr/>
            </p:nvSpPr>
            <p:spPr bwMode="auto">
              <a:xfrm>
                <a:off x="5894388" y="5632450"/>
                <a:ext cx="66675" cy="309563"/>
              </a:xfrm>
              <a:custGeom>
                <a:avLst/>
                <a:gdLst>
                  <a:gd name="T0" fmla="*/ 0 w 31"/>
                  <a:gd name="T1" fmla="*/ 0 h 144"/>
                  <a:gd name="T2" fmla="*/ 31 w 31"/>
                  <a:gd name="T3" fmla="*/ 144 h 144"/>
                </a:gdLst>
                <a:ahLst/>
                <a:cxnLst>
                  <a:cxn ang="0">
                    <a:pos x="T0" y="T1"/>
                  </a:cxn>
                  <a:cxn ang="0">
                    <a:pos x="T2" y="T3"/>
                  </a:cxn>
                </a:cxnLst>
                <a:rect l="0" t="0" r="r" b="b"/>
                <a:pathLst>
                  <a:path w="31" h="144">
                    <a:moveTo>
                      <a:pt x="0" y="0"/>
                    </a:moveTo>
                    <a:cubicBezTo>
                      <a:pt x="10" y="48"/>
                      <a:pt x="21" y="96"/>
                      <a:pt x="31" y="14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59"/>
              <p:cNvSpPr>
                <a:spLocks/>
              </p:cNvSpPr>
              <p:nvPr/>
            </p:nvSpPr>
            <p:spPr bwMode="auto">
              <a:xfrm>
                <a:off x="6032500" y="5637213"/>
                <a:ext cx="92075" cy="301625"/>
              </a:xfrm>
              <a:custGeom>
                <a:avLst/>
                <a:gdLst>
                  <a:gd name="T0" fmla="*/ 0 w 43"/>
                  <a:gd name="T1" fmla="*/ 0 h 141"/>
                  <a:gd name="T2" fmla="*/ 43 w 43"/>
                  <a:gd name="T3" fmla="*/ 141 h 141"/>
                </a:gdLst>
                <a:ahLst/>
                <a:cxnLst>
                  <a:cxn ang="0">
                    <a:pos x="T0" y="T1"/>
                  </a:cxn>
                  <a:cxn ang="0">
                    <a:pos x="T2" y="T3"/>
                  </a:cxn>
                </a:cxnLst>
                <a:rect l="0" t="0" r="r" b="b"/>
                <a:pathLst>
                  <a:path w="43" h="141">
                    <a:moveTo>
                      <a:pt x="0" y="0"/>
                    </a:moveTo>
                    <a:cubicBezTo>
                      <a:pt x="15" y="47"/>
                      <a:pt x="29" y="94"/>
                      <a:pt x="43" y="141"/>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60"/>
              <p:cNvSpPr>
                <a:spLocks/>
              </p:cNvSpPr>
              <p:nvPr/>
            </p:nvSpPr>
            <p:spPr bwMode="auto">
              <a:xfrm>
                <a:off x="6124575" y="5632450"/>
                <a:ext cx="96838" cy="309563"/>
              </a:xfrm>
              <a:custGeom>
                <a:avLst/>
                <a:gdLst>
                  <a:gd name="T0" fmla="*/ 0 w 45"/>
                  <a:gd name="T1" fmla="*/ 0 h 144"/>
                  <a:gd name="T2" fmla="*/ 45 w 45"/>
                  <a:gd name="T3" fmla="*/ 144 h 144"/>
                </a:gdLst>
                <a:ahLst/>
                <a:cxnLst>
                  <a:cxn ang="0">
                    <a:pos x="T0" y="T1"/>
                  </a:cxn>
                  <a:cxn ang="0">
                    <a:pos x="T2" y="T3"/>
                  </a:cxn>
                </a:cxnLst>
                <a:rect l="0" t="0" r="r" b="b"/>
                <a:pathLst>
                  <a:path w="45" h="144">
                    <a:moveTo>
                      <a:pt x="0" y="0"/>
                    </a:moveTo>
                    <a:cubicBezTo>
                      <a:pt x="17" y="47"/>
                      <a:pt x="32" y="95"/>
                      <a:pt x="45" y="14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61"/>
              <p:cNvSpPr>
                <a:spLocks/>
              </p:cNvSpPr>
              <p:nvPr/>
            </p:nvSpPr>
            <p:spPr bwMode="auto">
              <a:xfrm>
                <a:off x="4760913" y="5622925"/>
                <a:ext cx="1354138" cy="14288"/>
              </a:xfrm>
              <a:custGeom>
                <a:avLst/>
                <a:gdLst>
                  <a:gd name="T0" fmla="*/ 0 w 629"/>
                  <a:gd name="T1" fmla="*/ 6 h 6"/>
                  <a:gd name="T2" fmla="*/ 629 w 629"/>
                  <a:gd name="T3" fmla="*/ 0 h 6"/>
                </a:gdLst>
                <a:ahLst/>
                <a:cxnLst>
                  <a:cxn ang="0">
                    <a:pos x="T0" y="T1"/>
                  </a:cxn>
                  <a:cxn ang="0">
                    <a:pos x="T2" y="T3"/>
                  </a:cxn>
                </a:cxnLst>
                <a:rect l="0" t="0" r="r" b="b"/>
                <a:pathLst>
                  <a:path w="629" h="6">
                    <a:moveTo>
                      <a:pt x="0" y="6"/>
                    </a:moveTo>
                    <a:cubicBezTo>
                      <a:pt x="212" y="2"/>
                      <a:pt x="418" y="2"/>
                      <a:pt x="629"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2"/>
              <p:cNvSpPr>
                <a:spLocks/>
              </p:cNvSpPr>
              <p:nvPr/>
            </p:nvSpPr>
            <p:spPr bwMode="auto">
              <a:xfrm>
                <a:off x="4724400" y="5705475"/>
                <a:ext cx="1419225" cy="19050"/>
              </a:xfrm>
              <a:custGeom>
                <a:avLst/>
                <a:gdLst>
                  <a:gd name="T0" fmla="*/ 0 w 660"/>
                  <a:gd name="T1" fmla="*/ 9 h 9"/>
                  <a:gd name="T2" fmla="*/ 660 w 660"/>
                  <a:gd name="T3" fmla="*/ 4 h 9"/>
                </a:gdLst>
                <a:ahLst/>
                <a:cxnLst>
                  <a:cxn ang="0">
                    <a:pos x="T0" y="T1"/>
                  </a:cxn>
                  <a:cxn ang="0">
                    <a:pos x="T2" y="T3"/>
                  </a:cxn>
                </a:cxnLst>
                <a:rect l="0" t="0" r="r" b="b"/>
                <a:pathLst>
                  <a:path w="660" h="9">
                    <a:moveTo>
                      <a:pt x="0" y="9"/>
                    </a:moveTo>
                    <a:cubicBezTo>
                      <a:pt x="221" y="0"/>
                      <a:pt x="443" y="0"/>
                      <a:pt x="660" y="4"/>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63"/>
              <p:cNvSpPr>
                <a:spLocks/>
              </p:cNvSpPr>
              <p:nvPr/>
            </p:nvSpPr>
            <p:spPr bwMode="auto">
              <a:xfrm>
                <a:off x="4681538" y="5767388"/>
                <a:ext cx="1490663" cy="71438"/>
              </a:xfrm>
              <a:custGeom>
                <a:avLst/>
                <a:gdLst>
                  <a:gd name="T0" fmla="*/ 0 w 693"/>
                  <a:gd name="T1" fmla="*/ 33 h 33"/>
                  <a:gd name="T2" fmla="*/ 693 w 693"/>
                  <a:gd name="T3" fmla="*/ 6 h 33"/>
                </a:gdLst>
                <a:ahLst/>
                <a:cxnLst>
                  <a:cxn ang="0">
                    <a:pos x="T0" y="T1"/>
                  </a:cxn>
                  <a:cxn ang="0">
                    <a:pos x="T2" y="T3"/>
                  </a:cxn>
                </a:cxnLst>
                <a:rect l="0" t="0" r="r" b="b"/>
                <a:pathLst>
                  <a:path w="693" h="33">
                    <a:moveTo>
                      <a:pt x="0" y="33"/>
                    </a:moveTo>
                    <a:cubicBezTo>
                      <a:pt x="229" y="32"/>
                      <a:pt x="463" y="0"/>
                      <a:pt x="693" y="6"/>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64"/>
              <p:cNvSpPr>
                <a:spLocks/>
              </p:cNvSpPr>
              <p:nvPr/>
            </p:nvSpPr>
            <p:spPr bwMode="auto">
              <a:xfrm>
                <a:off x="4659313" y="5864225"/>
                <a:ext cx="1536700" cy="41275"/>
              </a:xfrm>
              <a:custGeom>
                <a:avLst/>
                <a:gdLst>
                  <a:gd name="T0" fmla="*/ 0 w 714"/>
                  <a:gd name="T1" fmla="*/ 18 h 19"/>
                  <a:gd name="T2" fmla="*/ 714 w 714"/>
                  <a:gd name="T3" fmla="*/ 0 h 19"/>
                </a:gdLst>
                <a:ahLst/>
                <a:cxnLst>
                  <a:cxn ang="0">
                    <a:pos x="T0" y="T1"/>
                  </a:cxn>
                  <a:cxn ang="0">
                    <a:pos x="T2" y="T3"/>
                  </a:cxn>
                </a:cxnLst>
                <a:rect l="0" t="0" r="r" b="b"/>
                <a:pathLst>
                  <a:path w="714" h="19">
                    <a:moveTo>
                      <a:pt x="0" y="18"/>
                    </a:moveTo>
                    <a:cubicBezTo>
                      <a:pt x="239" y="19"/>
                      <a:pt x="477" y="3"/>
                      <a:pt x="714"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65"/>
              <p:cNvSpPr>
                <a:spLocks/>
              </p:cNvSpPr>
              <p:nvPr/>
            </p:nvSpPr>
            <p:spPr bwMode="auto">
              <a:xfrm>
                <a:off x="4633913" y="5942013"/>
                <a:ext cx="1574800" cy="38100"/>
              </a:xfrm>
              <a:custGeom>
                <a:avLst/>
                <a:gdLst>
                  <a:gd name="T0" fmla="*/ 0 w 732"/>
                  <a:gd name="T1" fmla="*/ 18 h 18"/>
                  <a:gd name="T2" fmla="*/ 732 w 732"/>
                  <a:gd name="T3" fmla="*/ 0 h 18"/>
                </a:gdLst>
                <a:ahLst/>
                <a:cxnLst>
                  <a:cxn ang="0">
                    <a:pos x="T0" y="T1"/>
                  </a:cxn>
                  <a:cxn ang="0">
                    <a:pos x="T2" y="T3"/>
                  </a:cxn>
                </a:cxnLst>
                <a:rect l="0" t="0" r="r" b="b"/>
                <a:pathLst>
                  <a:path w="732" h="18">
                    <a:moveTo>
                      <a:pt x="0" y="18"/>
                    </a:moveTo>
                    <a:cubicBezTo>
                      <a:pt x="243" y="12"/>
                      <a:pt x="489" y="4"/>
                      <a:pt x="732" y="0"/>
                    </a:cubicBezTo>
                  </a:path>
                </a:pathLst>
              </a:custGeom>
              <a:noFill/>
              <a:ln w="17463"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 name="组合 3"/>
          <p:cNvGrpSpPr/>
          <p:nvPr/>
        </p:nvGrpSpPr>
        <p:grpSpPr>
          <a:xfrm>
            <a:off x="1574935" y="1924473"/>
            <a:ext cx="5814484" cy="1231721"/>
            <a:chOff x="2087148" y="3270092"/>
            <a:chExt cx="7752646" cy="1641788"/>
          </a:xfrm>
        </p:grpSpPr>
        <p:sp>
          <p:nvSpPr>
            <p:cNvPr id="97" name="矩形 96"/>
            <p:cNvSpPr/>
            <p:nvPr/>
          </p:nvSpPr>
          <p:spPr>
            <a:xfrm>
              <a:off x="8593299" y="3270092"/>
              <a:ext cx="1246495" cy="369218"/>
            </a:xfrm>
            <a:prstGeom prst="rect">
              <a:avLst/>
            </a:prstGeom>
          </p:spPr>
          <p:txBody>
            <a:bodyPr wrap="none">
              <a:spAutoFit/>
            </a:bodyPr>
            <a:lstStyle/>
            <a:p>
              <a:pPr algn="ctr"/>
              <a:r>
                <a:rPr lang="en-US" altLang="zh-CN" sz="1200" dirty="0" err="1">
                  <a:solidFill>
                    <a:schemeClr val="tx1">
                      <a:lumMod val="75000"/>
                      <a:lumOff val="25000"/>
                    </a:schemeClr>
                  </a:solidFill>
                  <a:latin typeface="微软雅黑" pitchFamily="34" charset="-122"/>
                  <a:ea typeface="微软雅黑" pitchFamily="34" charset="-122"/>
                </a:rPr>
                <a:t>Mysql</a:t>
              </a:r>
              <a:r>
                <a:rPr lang="zh-CN" altLang="en-US" sz="1200" dirty="0">
                  <a:solidFill>
                    <a:schemeClr val="tx1">
                      <a:lumMod val="75000"/>
                      <a:lumOff val="25000"/>
                    </a:schemeClr>
                  </a:solidFill>
                  <a:latin typeface="微软雅黑" pitchFamily="34" charset="-122"/>
                  <a:ea typeface="微软雅黑" pitchFamily="34" charset="-122"/>
                </a:rPr>
                <a:t>支持</a:t>
              </a:r>
            </a:p>
          </p:txBody>
        </p:sp>
        <p:sp>
          <p:nvSpPr>
            <p:cNvPr id="100" name="矩形 99"/>
            <p:cNvSpPr/>
            <p:nvPr/>
          </p:nvSpPr>
          <p:spPr>
            <a:xfrm>
              <a:off x="2087148" y="3270092"/>
              <a:ext cx="2503249" cy="369218"/>
            </a:xfrm>
            <a:prstGeom prst="rect">
              <a:avLst/>
            </a:prstGeom>
          </p:spPr>
          <p:txBody>
            <a:bodyPr wrap="none">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服务器、客户端整体框架</a:t>
              </a:r>
            </a:p>
          </p:txBody>
        </p:sp>
        <p:sp>
          <p:nvSpPr>
            <p:cNvPr id="103" name="矩形 102"/>
            <p:cNvSpPr/>
            <p:nvPr/>
          </p:nvSpPr>
          <p:spPr>
            <a:xfrm>
              <a:off x="8683067" y="4542662"/>
              <a:ext cx="1066959" cy="369218"/>
            </a:xfrm>
            <a:prstGeom prst="rect">
              <a:avLst/>
            </a:prstGeom>
          </p:spPr>
          <p:txBody>
            <a:bodyPr wrap="none">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数据加密</a:t>
              </a:r>
            </a:p>
          </p:txBody>
        </p:sp>
        <p:sp>
          <p:nvSpPr>
            <p:cNvPr id="106" name="矩形 105"/>
            <p:cNvSpPr/>
            <p:nvPr/>
          </p:nvSpPr>
          <p:spPr>
            <a:xfrm>
              <a:off x="2457974" y="4542662"/>
              <a:ext cx="1761595" cy="369218"/>
            </a:xfrm>
            <a:prstGeom prst="rect">
              <a:avLst/>
            </a:prstGeom>
          </p:spPr>
          <p:txBody>
            <a:bodyPr wrap="none">
              <a:spAutoFit/>
            </a:bodyPr>
            <a:lstStyle/>
            <a:p>
              <a:pPr algn="ctr"/>
              <a:r>
                <a:rPr lang="en-US" altLang="zh-CN" sz="1200" dirty="0">
                  <a:solidFill>
                    <a:schemeClr val="tx1">
                      <a:lumMod val="75000"/>
                      <a:lumOff val="25000"/>
                    </a:schemeClr>
                  </a:solidFill>
                  <a:latin typeface="微软雅黑" pitchFamily="34" charset="-122"/>
                  <a:ea typeface="微软雅黑" pitchFamily="34" charset="-122"/>
                </a:rPr>
                <a:t>Git</a:t>
              </a:r>
              <a:r>
                <a:rPr lang="zh-CN" altLang="en-US" sz="1200" dirty="0">
                  <a:solidFill>
                    <a:schemeClr val="tx1">
                      <a:lumMod val="75000"/>
                      <a:lumOff val="25000"/>
                    </a:schemeClr>
                  </a:solidFill>
                  <a:latin typeface="微软雅黑" pitchFamily="34" charset="-122"/>
                  <a:ea typeface="微软雅黑" pitchFamily="34" charset="-122"/>
                </a:rPr>
                <a:t>私人仓库配置</a:t>
              </a:r>
            </a:p>
          </p:txBody>
        </p:sp>
      </p:grpSp>
      <p:grpSp>
        <p:nvGrpSpPr>
          <p:cNvPr id="71" name="组合 70">
            <a:extLst>
              <a:ext uri="{FF2B5EF4-FFF2-40B4-BE49-F238E27FC236}">
                <a16:creationId xmlns:a16="http://schemas.microsoft.com/office/drawing/2014/main" id="{A6E1AB78-E2E5-4CA4-B0D7-F632ADF18102}"/>
              </a:ext>
            </a:extLst>
          </p:cNvPr>
          <p:cNvGrpSpPr/>
          <p:nvPr/>
        </p:nvGrpSpPr>
        <p:grpSpPr>
          <a:xfrm>
            <a:off x="168819" y="0"/>
            <a:ext cx="3607971" cy="1215994"/>
            <a:chOff x="1214003" y="1435328"/>
            <a:chExt cx="5491856" cy="2153468"/>
          </a:xfrm>
        </p:grpSpPr>
        <p:pic>
          <p:nvPicPr>
            <p:cNvPr id="96" name="Picture 2" descr="C:\Users\Administrator\Desktop\图片3副本.png">
              <a:extLst>
                <a:ext uri="{FF2B5EF4-FFF2-40B4-BE49-F238E27FC236}">
                  <a16:creationId xmlns:a16="http://schemas.microsoft.com/office/drawing/2014/main" id="{7EA9CB06-3DA9-469E-BCD6-423933250B8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99" name="文本框 98">
              <a:extLst>
                <a:ext uri="{FF2B5EF4-FFF2-40B4-BE49-F238E27FC236}">
                  <a16:creationId xmlns:a16="http://schemas.microsoft.com/office/drawing/2014/main" id="{BE14647C-3740-40A0-B6B3-979E52E3F6C8}"/>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分工合作</a:t>
              </a:r>
              <a:r>
                <a:rPr lang="en-US"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a:t>
              </a: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肖</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795168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2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05"/>
          <p:cNvSpPr>
            <a:spLocks/>
          </p:cNvSpPr>
          <p:nvPr/>
        </p:nvSpPr>
        <p:spPr bwMode="auto">
          <a:xfrm>
            <a:off x="4246026" y="2149388"/>
            <a:ext cx="652877" cy="1795966"/>
          </a:xfrm>
          <a:custGeom>
            <a:avLst/>
            <a:gdLst>
              <a:gd name="T0" fmla="*/ 7 w 83"/>
              <a:gd name="T1" fmla="*/ 226 h 228"/>
              <a:gd name="T2" fmla="*/ 5 w 83"/>
              <a:gd name="T3" fmla="*/ 143 h 228"/>
              <a:gd name="T4" fmla="*/ 6 w 83"/>
              <a:gd name="T5" fmla="*/ 113 h 228"/>
              <a:gd name="T6" fmla="*/ 17 w 83"/>
              <a:gd name="T7" fmla="*/ 100 h 228"/>
              <a:gd name="T8" fmla="*/ 35 w 83"/>
              <a:gd name="T9" fmla="*/ 100 h 228"/>
              <a:gd name="T10" fmla="*/ 46 w 83"/>
              <a:gd name="T11" fmla="*/ 89 h 228"/>
              <a:gd name="T12" fmla="*/ 50 w 83"/>
              <a:gd name="T13" fmla="*/ 59 h 228"/>
              <a:gd name="T14" fmla="*/ 49 w 83"/>
              <a:gd name="T15" fmla="*/ 41 h 228"/>
              <a:gd name="T16" fmla="*/ 35 w 83"/>
              <a:gd name="T17" fmla="*/ 35 h 228"/>
              <a:gd name="T18" fmla="*/ 39 w 83"/>
              <a:gd name="T19" fmla="*/ 23 h 228"/>
              <a:gd name="T20" fmla="*/ 44 w 83"/>
              <a:gd name="T21" fmla="*/ 12 h 228"/>
              <a:gd name="T22" fmla="*/ 59 w 83"/>
              <a:gd name="T23" fmla="*/ 9 h 228"/>
              <a:gd name="T24" fmla="*/ 72 w 83"/>
              <a:gd name="T25" fmla="*/ 24 h 228"/>
              <a:gd name="T26" fmla="*/ 78 w 83"/>
              <a:gd name="T27" fmla="*/ 40 h 228"/>
              <a:gd name="T28" fmla="*/ 72 w 83"/>
              <a:gd name="T29" fmla="*/ 43 h 228"/>
              <a:gd name="T30" fmla="*/ 70 w 83"/>
              <a:gd name="T31" fmla="*/ 51 h 228"/>
              <a:gd name="T32" fmla="*/ 69 w 83"/>
              <a:gd name="T33" fmla="*/ 71 h 228"/>
              <a:gd name="T34" fmla="*/ 69 w 83"/>
              <a:gd name="T35" fmla="*/ 107 h 228"/>
              <a:gd name="T36" fmla="*/ 61 w 83"/>
              <a:gd name="T37" fmla="*/ 118 h 228"/>
              <a:gd name="T38" fmla="*/ 57 w 83"/>
              <a:gd name="T39" fmla="*/ 119 h 228"/>
              <a:gd name="T40" fmla="*/ 46 w 83"/>
              <a:gd name="T41" fmla="*/ 123 h 228"/>
              <a:gd name="T42" fmla="*/ 30 w 83"/>
              <a:gd name="T43" fmla="*/ 162 h 228"/>
              <a:gd name="T44" fmla="*/ 29 w 83"/>
              <a:gd name="T45" fmla="*/ 195 h 228"/>
              <a:gd name="T46" fmla="*/ 28 w 83"/>
              <a:gd name="T47" fmla="*/ 226 h 228"/>
              <a:gd name="T48" fmla="*/ 30 w 83"/>
              <a:gd name="T49" fmla="*/ 227 h 228"/>
              <a:gd name="T50" fmla="*/ 30 w 83"/>
              <a:gd name="T51" fmla="*/ 204 h 228"/>
              <a:gd name="T52" fmla="*/ 32 w 83"/>
              <a:gd name="T53" fmla="*/ 171 h 228"/>
              <a:gd name="T54" fmla="*/ 48 w 83"/>
              <a:gd name="T55" fmla="*/ 124 h 228"/>
              <a:gd name="T56" fmla="*/ 67 w 83"/>
              <a:gd name="T57" fmla="*/ 119 h 228"/>
              <a:gd name="T58" fmla="*/ 71 w 83"/>
              <a:gd name="T59" fmla="*/ 101 h 228"/>
              <a:gd name="T60" fmla="*/ 71 w 83"/>
              <a:gd name="T61" fmla="*/ 68 h 228"/>
              <a:gd name="T62" fmla="*/ 72 w 83"/>
              <a:gd name="T63" fmla="*/ 53 h 228"/>
              <a:gd name="T64" fmla="*/ 82 w 83"/>
              <a:gd name="T65" fmla="*/ 41 h 228"/>
              <a:gd name="T66" fmla="*/ 82 w 83"/>
              <a:gd name="T67" fmla="*/ 39 h 228"/>
              <a:gd name="T68" fmla="*/ 59 w 83"/>
              <a:gd name="T69" fmla="*/ 6 h 228"/>
              <a:gd name="T70" fmla="*/ 42 w 83"/>
              <a:gd name="T71" fmla="*/ 13 h 228"/>
              <a:gd name="T72" fmla="*/ 36 w 83"/>
              <a:gd name="T73" fmla="*/ 27 h 228"/>
              <a:gd name="T74" fmla="*/ 33 w 83"/>
              <a:gd name="T75" fmla="*/ 38 h 228"/>
              <a:gd name="T76" fmla="*/ 41 w 83"/>
              <a:gd name="T77" fmla="*/ 41 h 228"/>
              <a:gd name="T78" fmla="*/ 47 w 83"/>
              <a:gd name="T79" fmla="*/ 43 h 228"/>
              <a:gd name="T80" fmla="*/ 49 w 83"/>
              <a:gd name="T81" fmla="*/ 57 h 228"/>
              <a:gd name="T82" fmla="*/ 46 w 83"/>
              <a:gd name="T83" fmla="*/ 78 h 228"/>
              <a:gd name="T84" fmla="*/ 44 w 83"/>
              <a:gd name="T85" fmla="*/ 91 h 228"/>
              <a:gd name="T86" fmla="*/ 25 w 83"/>
              <a:gd name="T87" fmla="*/ 97 h 228"/>
              <a:gd name="T88" fmla="*/ 4 w 83"/>
              <a:gd name="T89" fmla="*/ 112 h 228"/>
              <a:gd name="T90" fmla="*/ 3 w 83"/>
              <a:gd name="T91" fmla="*/ 160 h 228"/>
              <a:gd name="T92" fmla="*/ 4 w 83"/>
              <a:gd name="T93" fmla="*/ 226 h 228"/>
              <a:gd name="T94" fmla="*/ 7 w 83"/>
              <a:gd name="T95" fmla="*/ 22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 h="228">
                <a:moveTo>
                  <a:pt x="7" y="226"/>
                </a:moveTo>
                <a:cubicBezTo>
                  <a:pt x="6" y="198"/>
                  <a:pt x="5" y="171"/>
                  <a:pt x="5" y="143"/>
                </a:cubicBezTo>
                <a:cubicBezTo>
                  <a:pt x="5" y="133"/>
                  <a:pt x="4" y="123"/>
                  <a:pt x="6" y="113"/>
                </a:cubicBezTo>
                <a:cubicBezTo>
                  <a:pt x="8" y="107"/>
                  <a:pt x="11" y="102"/>
                  <a:pt x="17" y="100"/>
                </a:cubicBezTo>
                <a:cubicBezTo>
                  <a:pt x="23" y="98"/>
                  <a:pt x="29" y="100"/>
                  <a:pt x="35" y="100"/>
                </a:cubicBezTo>
                <a:cubicBezTo>
                  <a:pt x="41" y="100"/>
                  <a:pt x="45" y="94"/>
                  <a:pt x="46" y="89"/>
                </a:cubicBezTo>
                <a:cubicBezTo>
                  <a:pt x="49" y="80"/>
                  <a:pt x="49" y="69"/>
                  <a:pt x="50" y="59"/>
                </a:cubicBezTo>
                <a:cubicBezTo>
                  <a:pt x="51" y="54"/>
                  <a:pt x="52" y="45"/>
                  <a:pt x="49" y="41"/>
                </a:cubicBezTo>
                <a:cubicBezTo>
                  <a:pt x="46" y="37"/>
                  <a:pt x="35" y="41"/>
                  <a:pt x="35" y="35"/>
                </a:cubicBezTo>
                <a:cubicBezTo>
                  <a:pt x="34" y="32"/>
                  <a:pt x="38" y="26"/>
                  <a:pt x="39" y="23"/>
                </a:cubicBezTo>
                <a:cubicBezTo>
                  <a:pt x="41" y="19"/>
                  <a:pt x="42" y="16"/>
                  <a:pt x="44" y="12"/>
                </a:cubicBezTo>
                <a:cubicBezTo>
                  <a:pt x="48" y="6"/>
                  <a:pt x="53" y="3"/>
                  <a:pt x="59" y="9"/>
                </a:cubicBezTo>
                <a:cubicBezTo>
                  <a:pt x="64" y="13"/>
                  <a:pt x="68" y="19"/>
                  <a:pt x="72" y="24"/>
                </a:cubicBezTo>
                <a:cubicBezTo>
                  <a:pt x="74" y="26"/>
                  <a:pt x="83" y="38"/>
                  <a:pt x="78" y="40"/>
                </a:cubicBezTo>
                <a:cubicBezTo>
                  <a:pt x="75" y="41"/>
                  <a:pt x="74" y="41"/>
                  <a:pt x="72" y="43"/>
                </a:cubicBezTo>
                <a:cubicBezTo>
                  <a:pt x="71" y="45"/>
                  <a:pt x="70" y="48"/>
                  <a:pt x="70" y="51"/>
                </a:cubicBezTo>
                <a:cubicBezTo>
                  <a:pt x="69" y="57"/>
                  <a:pt x="69" y="64"/>
                  <a:pt x="69" y="71"/>
                </a:cubicBezTo>
                <a:cubicBezTo>
                  <a:pt x="68" y="83"/>
                  <a:pt x="70" y="95"/>
                  <a:pt x="69" y="107"/>
                </a:cubicBezTo>
                <a:cubicBezTo>
                  <a:pt x="69" y="112"/>
                  <a:pt x="67" y="118"/>
                  <a:pt x="61" y="118"/>
                </a:cubicBezTo>
                <a:cubicBezTo>
                  <a:pt x="60" y="119"/>
                  <a:pt x="58" y="118"/>
                  <a:pt x="57" y="119"/>
                </a:cubicBezTo>
                <a:cubicBezTo>
                  <a:pt x="53" y="119"/>
                  <a:pt x="49" y="121"/>
                  <a:pt x="46" y="123"/>
                </a:cubicBezTo>
                <a:cubicBezTo>
                  <a:pt x="33" y="132"/>
                  <a:pt x="31" y="149"/>
                  <a:pt x="30" y="162"/>
                </a:cubicBezTo>
                <a:cubicBezTo>
                  <a:pt x="30" y="173"/>
                  <a:pt x="29" y="185"/>
                  <a:pt x="29" y="195"/>
                </a:cubicBezTo>
                <a:cubicBezTo>
                  <a:pt x="28" y="205"/>
                  <a:pt x="31" y="217"/>
                  <a:pt x="28" y="226"/>
                </a:cubicBezTo>
                <a:cubicBezTo>
                  <a:pt x="27" y="228"/>
                  <a:pt x="30" y="228"/>
                  <a:pt x="30" y="227"/>
                </a:cubicBezTo>
                <a:cubicBezTo>
                  <a:pt x="32" y="219"/>
                  <a:pt x="31" y="211"/>
                  <a:pt x="30" y="204"/>
                </a:cubicBezTo>
                <a:cubicBezTo>
                  <a:pt x="30" y="193"/>
                  <a:pt x="31" y="182"/>
                  <a:pt x="32" y="171"/>
                </a:cubicBezTo>
                <a:cubicBezTo>
                  <a:pt x="33" y="155"/>
                  <a:pt x="33" y="134"/>
                  <a:pt x="48" y="124"/>
                </a:cubicBezTo>
                <a:cubicBezTo>
                  <a:pt x="54" y="120"/>
                  <a:pt x="62" y="122"/>
                  <a:pt x="67" y="119"/>
                </a:cubicBezTo>
                <a:cubicBezTo>
                  <a:pt x="72" y="115"/>
                  <a:pt x="71" y="106"/>
                  <a:pt x="71" y="101"/>
                </a:cubicBezTo>
                <a:cubicBezTo>
                  <a:pt x="71" y="90"/>
                  <a:pt x="70" y="79"/>
                  <a:pt x="71" y="68"/>
                </a:cubicBezTo>
                <a:cubicBezTo>
                  <a:pt x="71" y="63"/>
                  <a:pt x="72" y="58"/>
                  <a:pt x="72" y="53"/>
                </a:cubicBezTo>
                <a:cubicBezTo>
                  <a:pt x="72" y="46"/>
                  <a:pt x="77" y="44"/>
                  <a:pt x="82" y="41"/>
                </a:cubicBezTo>
                <a:cubicBezTo>
                  <a:pt x="82" y="40"/>
                  <a:pt x="82" y="40"/>
                  <a:pt x="82" y="39"/>
                </a:cubicBezTo>
                <a:cubicBezTo>
                  <a:pt x="78" y="27"/>
                  <a:pt x="69" y="14"/>
                  <a:pt x="59" y="6"/>
                </a:cubicBezTo>
                <a:cubicBezTo>
                  <a:pt x="51" y="0"/>
                  <a:pt x="46" y="6"/>
                  <a:pt x="42" y="13"/>
                </a:cubicBezTo>
                <a:cubicBezTo>
                  <a:pt x="39" y="17"/>
                  <a:pt x="38" y="22"/>
                  <a:pt x="36" y="27"/>
                </a:cubicBezTo>
                <a:cubicBezTo>
                  <a:pt x="34" y="30"/>
                  <a:pt x="31" y="35"/>
                  <a:pt x="33" y="38"/>
                </a:cubicBezTo>
                <a:cubicBezTo>
                  <a:pt x="34" y="40"/>
                  <a:pt x="39" y="41"/>
                  <a:pt x="41" y="41"/>
                </a:cubicBezTo>
                <a:cubicBezTo>
                  <a:pt x="42" y="42"/>
                  <a:pt x="47" y="42"/>
                  <a:pt x="47" y="43"/>
                </a:cubicBezTo>
                <a:cubicBezTo>
                  <a:pt x="49" y="47"/>
                  <a:pt x="49" y="52"/>
                  <a:pt x="49" y="57"/>
                </a:cubicBezTo>
                <a:cubicBezTo>
                  <a:pt x="48" y="64"/>
                  <a:pt x="46" y="71"/>
                  <a:pt x="46" y="78"/>
                </a:cubicBezTo>
                <a:cubicBezTo>
                  <a:pt x="45" y="82"/>
                  <a:pt x="45" y="87"/>
                  <a:pt x="44" y="91"/>
                </a:cubicBezTo>
                <a:cubicBezTo>
                  <a:pt x="41" y="99"/>
                  <a:pt x="32" y="98"/>
                  <a:pt x="25" y="97"/>
                </a:cubicBezTo>
                <a:cubicBezTo>
                  <a:pt x="14" y="96"/>
                  <a:pt x="7" y="102"/>
                  <a:pt x="4" y="112"/>
                </a:cubicBezTo>
                <a:cubicBezTo>
                  <a:pt x="0" y="127"/>
                  <a:pt x="3" y="145"/>
                  <a:pt x="3" y="160"/>
                </a:cubicBezTo>
                <a:cubicBezTo>
                  <a:pt x="4" y="182"/>
                  <a:pt x="4" y="203"/>
                  <a:pt x="4" y="226"/>
                </a:cubicBezTo>
                <a:cubicBezTo>
                  <a:pt x="4" y="227"/>
                  <a:pt x="7" y="227"/>
                  <a:pt x="7" y="226"/>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 name="Freeform 1307"/>
          <p:cNvSpPr>
            <a:spLocks/>
          </p:cNvSpPr>
          <p:nvPr/>
        </p:nvSpPr>
        <p:spPr bwMode="auto">
          <a:xfrm>
            <a:off x="4822290" y="2882435"/>
            <a:ext cx="1558911" cy="1112899"/>
          </a:xfrm>
          <a:custGeom>
            <a:avLst/>
            <a:gdLst>
              <a:gd name="T0" fmla="*/ 3 w 198"/>
              <a:gd name="T1" fmla="*/ 128 h 141"/>
              <a:gd name="T2" fmla="*/ 5 w 198"/>
              <a:gd name="T3" fmla="*/ 109 h 141"/>
              <a:gd name="T4" fmla="*/ 7 w 198"/>
              <a:gd name="T5" fmla="*/ 96 h 141"/>
              <a:gd name="T6" fmla="*/ 46 w 198"/>
              <a:gd name="T7" fmla="*/ 86 h 141"/>
              <a:gd name="T8" fmla="*/ 84 w 198"/>
              <a:gd name="T9" fmla="*/ 85 h 141"/>
              <a:gd name="T10" fmla="*/ 125 w 198"/>
              <a:gd name="T11" fmla="*/ 84 h 141"/>
              <a:gd name="T12" fmla="*/ 161 w 198"/>
              <a:gd name="T13" fmla="*/ 65 h 141"/>
              <a:gd name="T14" fmla="*/ 160 w 198"/>
              <a:gd name="T15" fmla="*/ 46 h 141"/>
              <a:gd name="T16" fmla="*/ 146 w 198"/>
              <a:gd name="T17" fmla="*/ 40 h 141"/>
              <a:gd name="T18" fmla="*/ 144 w 198"/>
              <a:gd name="T19" fmla="*/ 26 h 141"/>
              <a:gd name="T20" fmla="*/ 148 w 198"/>
              <a:gd name="T21" fmla="*/ 17 h 141"/>
              <a:gd name="T22" fmla="*/ 156 w 198"/>
              <a:gd name="T23" fmla="*/ 6 h 141"/>
              <a:gd name="T24" fmla="*/ 178 w 198"/>
              <a:gd name="T25" fmla="*/ 15 h 141"/>
              <a:gd name="T26" fmla="*/ 191 w 198"/>
              <a:gd name="T27" fmla="*/ 32 h 141"/>
              <a:gd name="T28" fmla="*/ 190 w 198"/>
              <a:gd name="T29" fmla="*/ 43 h 141"/>
              <a:gd name="T30" fmla="*/ 185 w 198"/>
              <a:gd name="T31" fmla="*/ 43 h 141"/>
              <a:gd name="T32" fmla="*/ 179 w 198"/>
              <a:gd name="T33" fmla="*/ 46 h 141"/>
              <a:gd name="T34" fmla="*/ 179 w 198"/>
              <a:gd name="T35" fmla="*/ 67 h 141"/>
              <a:gd name="T36" fmla="*/ 164 w 198"/>
              <a:gd name="T37" fmla="*/ 102 h 141"/>
              <a:gd name="T38" fmla="*/ 134 w 198"/>
              <a:gd name="T39" fmla="*/ 103 h 141"/>
              <a:gd name="T40" fmla="*/ 94 w 198"/>
              <a:gd name="T41" fmla="*/ 104 h 141"/>
              <a:gd name="T42" fmla="*/ 44 w 198"/>
              <a:gd name="T43" fmla="*/ 109 h 141"/>
              <a:gd name="T44" fmla="*/ 30 w 198"/>
              <a:gd name="T45" fmla="*/ 119 h 141"/>
              <a:gd name="T46" fmla="*/ 19 w 198"/>
              <a:gd name="T47" fmla="*/ 139 h 141"/>
              <a:gd name="T48" fmla="*/ 19 w 198"/>
              <a:gd name="T49" fmla="*/ 141 h 141"/>
              <a:gd name="T50" fmla="*/ 30 w 198"/>
              <a:gd name="T51" fmla="*/ 136 h 141"/>
              <a:gd name="T52" fmla="*/ 31 w 198"/>
              <a:gd name="T53" fmla="*/ 125 h 141"/>
              <a:gd name="T54" fmla="*/ 47 w 198"/>
              <a:gd name="T55" fmla="*/ 110 h 141"/>
              <a:gd name="T56" fmla="*/ 116 w 198"/>
              <a:gd name="T57" fmla="*/ 106 h 141"/>
              <a:gd name="T58" fmla="*/ 148 w 198"/>
              <a:gd name="T59" fmla="*/ 106 h 141"/>
              <a:gd name="T60" fmla="*/ 173 w 198"/>
              <a:gd name="T61" fmla="*/ 100 h 141"/>
              <a:gd name="T62" fmla="*/ 182 w 198"/>
              <a:gd name="T63" fmla="*/ 82 h 141"/>
              <a:gd name="T64" fmla="*/ 184 w 198"/>
              <a:gd name="T65" fmla="*/ 46 h 141"/>
              <a:gd name="T66" fmla="*/ 196 w 198"/>
              <a:gd name="T67" fmla="*/ 41 h 141"/>
              <a:gd name="T68" fmla="*/ 191 w 198"/>
              <a:gd name="T69" fmla="*/ 28 h 141"/>
              <a:gd name="T70" fmla="*/ 176 w 198"/>
              <a:gd name="T71" fmla="*/ 10 h 141"/>
              <a:gd name="T72" fmla="*/ 159 w 198"/>
              <a:gd name="T73" fmla="*/ 3 h 141"/>
              <a:gd name="T74" fmla="*/ 147 w 198"/>
              <a:gd name="T75" fmla="*/ 14 h 141"/>
              <a:gd name="T76" fmla="*/ 138 w 198"/>
              <a:gd name="T77" fmla="*/ 34 h 141"/>
              <a:gd name="T78" fmla="*/ 143 w 198"/>
              <a:gd name="T79" fmla="*/ 42 h 141"/>
              <a:gd name="T80" fmla="*/ 156 w 198"/>
              <a:gd name="T81" fmla="*/ 44 h 141"/>
              <a:gd name="T82" fmla="*/ 160 w 198"/>
              <a:gd name="T83" fmla="*/ 61 h 141"/>
              <a:gd name="T84" fmla="*/ 143 w 198"/>
              <a:gd name="T85" fmla="*/ 80 h 141"/>
              <a:gd name="T86" fmla="*/ 113 w 198"/>
              <a:gd name="T87" fmla="*/ 83 h 141"/>
              <a:gd name="T88" fmla="*/ 81 w 198"/>
              <a:gd name="T89" fmla="*/ 82 h 141"/>
              <a:gd name="T90" fmla="*/ 49 w 198"/>
              <a:gd name="T91" fmla="*/ 83 h 141"/>
              <a:gd name="T92" fmla="*/ 8 w 198"/>
              <a:gd name="T93" fmla="*/ 90 h 141"/>
              <a:gd name="T94" fmla="*/ 3 w 198"/>
              <a:gd name="T95" fmla="*/ 109 h 141"/>
              <a:gd name="T96" fmla="*/ 1 w 198"/>
              <a:gd name="T97" fmla="*/ 129 h 141"/>
              <a:gd name="T98" fmla="*/ 3 w 198"/>
              <a:gd name="T9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8" h="141">
                <a:moveTo>
                  <a:pt x="3" y="128"/>
                </a:moveTo>
                <a:cubicBezTo>
                  <a:pt x="2" y="122"/>
                  <a:pt x="4" y="116"/>
                  <a:pt x="5" y="109"/>
                </a:cubicBezTo>
                <a:cubicBezTo>
                  <a:pt x="6" y="105"/>
                  <a:pt x="6" y="101"/>
                  <a:pt x="7" y="96"/>
                </a:cubicBezTo>
                <a:cubicBezTo>
                  <a:pt x="11" y="81"/>
                  <a:pt x="34" y="86"/>
                  <a:pt x="46" y="86"/>
                </a:cubicBezTo>
                <a:cubicBezTo>
                  <a:pt x="59" y="85"/>
                  <a:pt x="71" y="84"/>
                  <a:pt x="84" y="85"/>
                </a:cubicBezTo>
                <a:cubicBezTo>
                  <a:pt x="98" y="85"/>
                  <a:pt x="112" y="85"/>
                  <a:pt x="125" y="84"/>
                </a:cubicBezTo>
                <a:cubicBezTo>
                  <a:pt x="139" y="83"/>
                  <a:pt x="160" y="82"/>
                  <a:pt x="161" y="65"/>
                </a:cubicBezTo>
                <a:cubicBezTo>
                  <a:pt x="162" y="59"/>
                  <a:pt x="163" y="51"/>
                  <a:pt x="160" y="46"/>
                </a:cubicBezTo>
                <a:cubicBezTo>
                  <a:pt x="158" y="41"/>
                  <a:pt x="150" y="40"/>
                  <a:pt x="146" y="40"/>
                </a:cubicBezTo>
                <a:cubicBezTo>
                  <a:pt x="137" y="39"/>
                  <a:pt x="142" y="31"/>
                  <a:pt x="144" y="26"/>
                </a:cubicBezTo>
                <a:cubicBezTo>
                  <a:pt x="145" y="23"/>
                  <a:pt x="146" y="20"/>
                  <a:pt x="148" y="17"/>
                </a:cubicBezTo>
                <a:cubicBezTo>
                  <a:pt x="150" y="12"/>
                  <a:pt x="152" y="8"/>
                  <a:pt x="156" y="6"/>
                </a:cubicBezTo>
                <a:cubicBezTo>
                  <a:pt x="164" y="0"/>
                  <a:pt x="173" y="10"/>
                  <a:pt x="178" y="15"/>
                </a:cubicBezTo>
                <a:cubicBezTo>
                  <a:pt x="182" y="21"/>
                  <a:pt x="187" y="27"/>
                  <a:pt x="191" y="32"/>
                </a:cubicBezTo>
                <a:cubicBezTo>
                  <a:pt x="193" y="35"/>
                  <a:pt x="197" y="40"/>
                  <a:pt x="190" y="43"/>
                </a:cubicBezTo>
                <a:cubicBezTo>
                  <a:pt x="189" y="43"/>
                  <a:pt x="187" y="43"/>
                  <a:pt x="185" y="43"/>
                </a:cubicBezTo>
                <a:cubicBezTo>
                  <a:pt x="182" y="44"/>
                  <a:pt x="181" y="44"/>
                  <a:pt x="179" y="46"/>
                </a:cubicBezTo>
                <a:cubicBezTo>
                  <a:pt x="175" y="50"/>
                  <a:pt x="178" y="62"/>
                  <a:pt x="179" y="67"/>
                </a:cubicBezTo>
                <a:cubicBezTo>
                  <a:pt x="180" y="81"/>
                  <a:pt x="180" y="96"/>
                  <a:pt x="164" y="102"/>
                </a:cubicBezTo>
                <a:cubicBezTo>
                  <a:pt x="155" y="105"/>
                  <a:pt x="144" y="103"/>
                  <a:pt x="134" y="103"/>
                </a:cubicBezTo>
                <a:cubicBezTo>
                  <a:pt x="121" y="103"/>
                  <a:pt x="107" y="104"/>
                  <a:pt x="94" y="104"/>
                </a:cubicBezTo>
                <a:cubicBezTo>
                  <a:pt x="78" y="104"/>
                  <a:pt x="60" y="104"/>
                  <a:pt x="44" y="109"/>
                </a:cubicBezTo>
                <a:cubicBezTo>
                  <a:pt x="39" y="111"/>
                  <a:pt x="33" y="114"/>
                  <a:pt x="30" y="119"/>
                </a:cubicBezTo>
                <a:cubicBezTo>
                  <a:pt x="26" y="126"/>
                  <a:pt x="33" y="140"/>
                  <a:pt x="19" y="139"/>
                </a:cubicBezTo>
                <a:cubicBezTo>
                  <a:pt x="18" y="139"/>
                  <a:pt x="18" y="141"/>
                  <a:pt x="19" y="141"/>
                </a:cubicBezTo>
                <a:cubicBezTo>
                  <a:pt x="23" y="141"/>
                  <a:pt x="28" y="141"/>
                  <a:pt x="30" y="136"/>
                </a:cubicBezTo>
                <a:cubicBezTo>
                  <a:pt x="30" y="133"/>
                  <a:pt x="31" y="129"/>
                  <a:pt x="31" y="125"/>
                </a:cubicBezTo>
                <a:cubicBezTo>
                  <a:pt x="31" y="117"/>
                  <a:pt x="40" y="113"/>
                  <a:pt x="47" y="110"/>
                </a:cubicBezTo>
                <a:cubicBezTo>
                  <a:pt x="69" y="104"/>
                  <a:pt x="94" y="107"/>
                  <a:pt x="116" y="106"/>
                </a:cubicBezTo>
                <a:cubicBezTo>
                  <a:pt x="127" y="105"/>
                  <a:pt x="137" y="105"/>
                  <a:pt x="148" y="106"/>
                </a:cubicBezTo>
                <a:cubicBezTo>
                  <a:pt x="157" y="106"/>
                  <a:pt x="166" y="105"/>
                  <a:pt x="173" y="100"/>
                </a:cubicBezTo>
                <a:cubicBezTo>
                  <a:pt x="178" y="96"/>
                  <a:pt x="181" y="88"/>
                  <a:pt x="182" y="82"/>
                </a:cubicBezTo>
                <a:cubicBezTo>
                  <a:pt x="182" y="75"/>
                  <a:pt x="175" y="48"/>
                  <a:pt x="184" y="46"/>
                </a:cubicBezTo>
                <a:cubicBezTo>
                  <a:pt x="188" y="44"/>
                  <a:pt x="194" y="46"/>
                  <a:pt x="196" y="41"/>
                </a:cubicBezTo>
                <a:cubicBezTo>
                  <a:pt x="198" y="37"/>
                  <a:pt x="193" y="31"/>
                  <a:pt x="191" y="28"/>
                </a:cubicBezTo>
                <a:cubicBezTo>
                  <a:pt x="186" y="22"/>
                  <a:pt x="181" y="16"/>
                  <a:pt x="176" y="10"/>
                </a:cubicBezTo>
                <a:cubicBezTo>
                  <a:pt x="173" y="6"/>
                  <a:pt x="165" y="1"/>
                  <a:pt x="159" y="3"/>
                </a:cubicBezTo>
                <a:cubicBezTo>
                  <a:pt x="153" y="4"/>
                  <a:pt x="150" y="9"/>
                  <a:pt x="147" y="14"/>
                </a:cubicBezTo>
                <a:cubicBezTo>
                  <a:pt x="144" y="20"/>
                  <a:pt x="140" y="28"/>
                  <a:pt x="138" y="34"/>
                </a:cubicBezTo>
                <a:cubicBezTo>
                  <a:pt x="137" y="38"/>
                  <a:pt x="139" y="41"/>
                  <a:pt x="143" y="42"/>
                </a:cubicBezTo>
                <a:cubicBezTo>
                  <a:pt x="147" y="42"/>
                  <a:pt x="151" y="43"/>
                  <a:pt x="156" y="44"/>
                </a:cubicBezTo>
                <a:cubicBezTo>
                  <a:pt x="161" y="47"/>
                  <a:pt x="160" y="56"/>
                  <a:pt x="160" y="61"/>
                </a:cubicBezTo>
                <a:cubicBezTo>
                  <a:pt x="160" y="72"/>
                  <a:pt x="153" y="77"/>
                  <a:pt x="143" y="80"/>
                </a:cubicBezTo>
                <a:cubicBezTo>
                  <a:pt x="133" y="82"/>
                  <a:pt x="123" y="83"/>
                  <a:pt x="113" y="83"/>
                </a:cubicBezTo>
                <a:cubicBezTo>
                  <a:pt x="103" y="83"/>
                  <a:pt x="92" y="83"/>
                  <a:pt x="81" y="82"/>
                </a:cubicBezTo>
                <a:cubicBezTo>
                  <a:pt x="71" y="82"/>
                  <a:pt x="60" y="83"/>
                  <a:pt x="49" y="83"/>
                </a:cubicBezTo>
                <a:cubicBezTo>
                  <a:pt x="38" y="84"/>
                  <a:pt x="15" y="78"/>
                  <a:pt x="8" y="90"/>
                </a:cubicBezTo>
                <a:cubicBezTo>
                  <a:pt x="4" y="96"/>
                  <a:pt x="4" y="103"/>
                  <a:pt x="3" y="109"/>
                </a:cubicBezTo>
                <a:cubicBezTo>
                  <a:pt x="2" y="116"/>
                  <a:pt x="0" y="122"/>
                  <a:pt x="1" y="129"/>
                </a:cubicBezTo>
                <a:cubicBezTo>
                  <a:pt x="1" y="130"/>
                  <a:pt x="3" y="130"/>
                  <a:pt x="3" y="128"/>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71" name="任意多边形 70"/>
          <p:cNvSpPr>
            <a:spLocks/>
          </p:cNvSpPr>
          <p:nvPr/>
        </p:nvSpPr>
        <p:spPr bwMode="auto">
          <a:xfrm>
            <a:off x="3779683" y="3854096"/>
            <a:ext cx="1425671" cy="1128779"/>
          </a:xfrm>
          <a:custGeom>
            <a:avLst/>
            <a:gdLst>
              <a:gd name="connsiteX0" fmla="*/ 1641385 w 1900894"/>
              <a:gd name="connsiteY0" fmla="*/ 854256 h 1504574"/>
              <a:gd name="connsiteX1" fmla="*/ 1606833 w 1900894"/>
              <a:gd name="connsiteY1" fmla="*/ 860609 h 1504574"/>
              <a:gd name="connsiteX2" fmla="*/ 1134235 w 1900894"/>
              <a:gd name="connsiteY2" fmla="*/ 871151 h 1504574"/>
              <a:gd name="connsiteX3" fmla="*/ 430589 w 1900894"/>
              <a:gd name="connsiteY3" fmla="*/ 892235 h 1504574"/>
              <a:gd name="connsiteX4" fmla="*/ 321301 w 1900894"/>
              <a:gd name="connsiteY4" fmla="*/ 880704 h 1504574"/>
              <a:gd name="connsiteX5" fmla="*/ 306679 w 1900894"/>
              <a:gd name="connsiteY5" fmla="*/ 878410 h 1504574"/>
              <a:gd name="connsiteX6" fmla="*/ 324981 w 1900894"/>
              <a:gd name="connsiteY6" fmla="*/ 1010315 h 1504574"/>
              <a:gd name="connsiteX7" fmla="*/ 336808 w 1900894"/>
              <a:gd name="connsiteY7" fmla="*/ 1152370 h 1504574"/>
              <a:gd name="connsiteX8" fmla="*/ 336808 w 1900894"/>
              <a:gd name="connsiteY8" fmla="*/ 1341776 h 1504574"/>
              <a:gd name="connsiteX9" fmla="*/ 473467 w 1900894"/>
              <a:gd name="connsiteY9" fmla="*/ 1457524 h 1504574"/>
              <a:gd name="connsiteX10" fmla="*/ 830883 w 1900894"/>
              <a:gd name="connsiteY10" fmla="*/ 1478569 h 1504574"/>
              <a:gd name="connsiteX11" fmla="*/ 1135739 w 1900894"/>
              <a:gd name="connsiteY11" fmla="*/ 1468046 h 1504574"/>
              <a:gd name="connsiteX12" fmla="*/ 1661351 w 1900894"/>
              <a:gd name="connsiteY12" fmla="*/ 1278640 h 1504574"/>
              <a:gd name="connsiteX13" fmla="*/ 1656916 w 1900894"/>
              <a:gd name="connsiteY13" fmla="*/ 957538 h 1504574"/>
              <a:gd name="connsiteX14" fmla="*/ 153329 w 1900894"/>
              <a:gd name="connsiteY14" fmla="*/ 79163 h 1504574"/>
              <a:gd name="connsiteX15" fmla="*/ 160712 w 1900894"/>
              <a:gd name="connsiteY15" fmla="*/ 104190 h 1504574"/>
              <a:gd name="connsiteX16" fmla="*/ 381216 w 1900894"/>
              <a:gd name="connsiteY16" fmla="*/ 177473 h 1504574"/>
              <a:gd name="connsiteX17" fmla="*/ 685722 w 1900894"/>
              <a:gd name="connsiteY17" fmla="*/ 167004 h 1504574"/>
              <a:gd name="connsiteX18" fmla="*/ 1242234 w 1900894"/>
              <a:gd name="connsiteY18" fmla="*/ 177473 h 1504574"/>
              <a:gd name="connsiteX19" fmla="*/ 1504739 w 1900894"/>
              <a:gd name="connsiteY19" fmla="*/ 198411 h 1504574"/>
              <a:gd name="connsiteX20" fmla="*/ 1662242 w 1900894"/>
              <a:gd name="connsiteY20" fmla="*/ 177473 h 1504574"/>
              <a:gd name="connsiteX21" fmla="*/ 1735744 w 1900894"/>
              <a:gd name="connsiteY21" fmla="*/ 156535 h 1504574"/>
              <a:gd name="connsiteX22" fmla="*/ 1704243 w 1900894"/>
              <a:gd name="connsiteY22" fmla="*/ 93721 h 1504574"/>
              <a:gd name="connsiteX23" fmla="*/ 1725244 w 1900894"/>
              <a:gd name="connsiteY23" fmla="*/ 83252 h 1504574"/>
              <a:gd name="connsiteX24" fmla="*/ 1767245 w 1900894"/>
              <a:gd name="connsiteY24" fmla="*/ 167004 h 1504574"/>
              <a:gd name="connsiteX25" fmla="*/ 1504739 w 1900894"/>
              <a:gd name="connsiteY25" fmla="*/ 219349 h 1504574"/>
              <a:gd name="connsiteX26" fmla="*/ 685722 w 1900894"/>
              <a:gd name="connsiteY26" fmla="*/ 187942 h 1504574"/>
              <a:gd name="connsiteX27" fmla="*/ 255213 w 1900894"/>
              <a:gd name="connsiteY27" fmla="*/ 208880 h 1504574"/>
              <a:gd name="connsiteX28" fmla="*/ 150211 w 1900894"/>
              <a:gd name="connsiteY28" fmla="*/ 83252 h 1504574"/>
              <a:gd name="connsiteX29" fmla="*/ 153329 w 1900894"/>
              <a:gd name="connsiteY29" fmla="*/ 79163 h 1504574"/>
              <a:gd name="connsiteX30" fmla="*/ 1731280 w 1900894"/>
              <a:gd name="connsiteY30" fmla="*/ 111 h 1504574"/>
              <a:gd name="connsiteX31" fmla="*/ 1879890 w 1900894"/>
              <a:gd name="connsiteY31" fmla="*/ 175374 h 1504574"/>
              <a:gd name="connsiteX32" fmla="*/ 1900894 w 1900894"/>
              <a:gd name="connsiteY32" fmla="*/ 481094 h 1504574"/>
              <a:gd name="connsiteX33" fmla="*/ 1869388 w 1900894"/>
              <a:gd name="connsiteY33" fmla="*/ 702478 h 1504574"/>
              <a:gd name="connsiteX34" fmla="*/ 1684779 w 1900894"/>
              <a:gd name="connsiteY34" fmla="*/ 846278 h 1504574"/>
              <a:gd name="connsiteX35" fmla="*/ 1672032 w 1900894"/>
              <a:gd name="connsiteY35" fmla="*/ 848622 h 1504574"/>
              <a:gd name="connsiteX36" fmla="*/ 1686646 w 1900894"/>
              <a:gd name="connsiteY36" fmla="*/ 970363 h 1504574"/>
              <a:gd name="connsiteX37" fmla="*/ 1671863 w 1900894"/>
              <a:gd name="connsiteY37" fmla="*/ 1341776 h 1504574"/>
              <a:gd name="connsiteX38" fmla="*/ 1156763 w 1900894"/>
              <a:gd name="connsiteY38" fmla="*/ 1499614 h 1504574"/>
              <a:gd name="connsiteX39" fmla="*/ 736273 w 1900894"/>
              <a:gd name="connsiteY39" fmla="*/ 1499614 h 1504574"/>
              <a:gd name="connsiteX40" fmla="*/ 420906 w 1900894"/>
              <a:gd name="connsiteY40" fmla="*/ 1468046 h 1504574"/>
              <a:gd name="connsiteX41" fmla="*/ 305271 w 1900894"/>
              <a:gd name="connsiteY41" fmla="*/ 1268118 h 1504574"/>
              <a:gd name="connsiteX42" fmla="*/ 302314 w 1900894"/>
              <a:gd name="connsiteY42" fmla="*/ 966252 h 1504574"/>
              <a:gd name="connsiteX43" fmla="*/ 285505 w 1900894"/>
              <a:gd name="connsiteY43" fmla="*/ 875087 h 1504574"/>
              <a:gd name="connsiteX44" fmla="*/ 210044 w 1900894"/>
              <a:gd name="connsiteY44" fmla="*/ 863244 h 1504574"/>
              <a:gd name="connsiteX45" fmla="*/ 52511 w 1900894"/>
              <a:gd name="connsiteY45" fmla="*/ 723562 h 1504574"/>
              <a:gd name="connsiteX46" fmla="*/ 31506 w 1900894"/>
              <a:gd name="connsiteY46" fmla="*/ 502178 h 1504574"/>
              <a:gd name="connsiteX47" fmla="*/ 0 w 1900894"/>
              <a:gd name="connsiteY47" fmla="*/ 228084 h 1504574"/>
              <a:gd name="connsiteX48" fmla="*/ 42008 w 1900894"/>
              <a:gd name="connsiteY48" fmla="*/ 48868 h 1504574"/>
              <a:gd name="connsiteX49" fmla="*/ 189039 w 1900894"/>
              <a:gd name="connsiteY49" fmla="*/ 6700 h 1504574"/>
              <a:gd name="connsiteX50" fmla="*/ 199542 w 1900894"/>
              <a:gd name="connsiteY50" fmla="*/ 27784 h 1504574"/>
              <a:gd name="connsiteX51" fmla="*/ 31506 w 1900894"/>
              <a:gd name="connsiteY51" fmla="*/ 143747 h 1504574"/>
              <a:gd name="connsiteX52" fmla="*/ 42008 w 1900894"/>
              <a:gd name="connsiteY52" fmla="*/ 375673 h 1504574"/>
              <a:gd name="connsiteX53" fmla="*/ 94519 w 1900894"/>
              <a:gd name="connsiteY53" fmla="*/ 755188 h 1504574"/>
              <a:gd name="connsiteX54" fmla="*/ 256975 w 1900894"/>
              <a:gd name="connsiteY54" fmla="*/ 851549 h 1504574"/>
              <a:gd name="connsiteX55" fmla="*/ 294666 w 1900894"/>
              <a:gd name="connsiteY55" fmla="*/ 856527 h 1504574"/>
              <a:gd name="connsiteX56" fmla="*/ 294759 w 1900894"/>
              <a:gd name="connsiteY56" fmla="*/ 856423 h 1504574"/>
              <a:gd name="connsiteX57" fmla="*/ 296363 w 1900894"/>
              <a:gd name="connsiteY57" fmla="*/ 856751 h 1504574"/>
              <a:gd name="connsiteX58" fmla="*/ 325568 w 1900894"/>
              <a:gd name="connsiteY58" fmla="*/ 860609 h 1504574"/>
              <a:gd name="connsiteX59" fmla="*/ 556616 w 1900894"/>
              <a:gd name="connsiteY59" fmla="*/ 881693 h 1504574"/>
              <a:gd name="connsiteX60" fmla="*/ 1060720 w 1900894"/>
              <a:gd name="connsiteY60" fmla="*/ 850067 h 1504574"/>
              <a:gd name="connsiteX61" fmla="*/ 1470305 w 1900894"/>
              <a:gd name="connsiteY61" fmla="*/ 850067 h 1504574"/>
              <a:gd name="connsiteX62" fmla="*/ 1774868 w 1900894"/>
              <a:gd name="connsiteY62" fmla="*/ 776272 h 1504574"/>
              <a:gd name="connsiteX63" fmla="*/ 1869388 w 1900894"/>
              <a:gd name="connsiteY63" fmla="*/ 354589 h 1504574"/>
              <a:gd name="connsiteX64" fmla="*/ 1690851 w 1900894"/>
              <a:gd name="connsiteY64" fmla="*/ 27784 h 1504574"/>
              <a:gd name="connsiteX65" fmla="*/ 1690851 w 1900894"/>
              <a:gd name="connsiteY65" fmla="*/ 6700 h 1504574"/>
              <a:gd name="connsiteX66" fmla="*/ 1731280 w 1900894"/>
              <a:gd name="connsiteY66" fmla="*/ 111 h 150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900894" h="1504574">
                <a:moveTo>
                  <a:pt x="1641385" y="854256"/>
                </a:moveTo>
                <a:lnTo>
                  <a:pt x="1606833" y="860609"/>
                </a:lnTo>
                <a:cubicBezTo>
                  <a:pt x="1449301" y="881693"/>
                  <a:pt x="1291768" y="860609"/>
                  <a:pt x="1134235" y="871151"/>
                </a:cubicBezTo>
                <a:cubicBezTo>
                  <a:pt x="903187" y="881693"/>
                  <a:pt x="651135" y="934403"/>
                  <a:pt x="430589" y="892235"/>
                </a:cubicBezTo>
                <a:cubicBezTo>
                  <a:pt x="396457" y="886964"/>
                  <a:pt x="359043" y="884328"/>
                  <a:pt x="321301" y="880704"/>
                </a:cubicBezTo>
                <a:lnTo>
                  <a:pt x="306679" y="878410"/>
                </a:lnTo>
                <a:lnTo>
                  <a:pt x="324981" y="1010315"/>
                </a:lnTo>
                <a:cubicBezTo>
                  <a:pt x="328923" y="1057667"/>
                  <a:pt x="331552" y="1105018"/>
                  <a:pt x="336808" y="1152370"/>
                </a:cubicBezTo>
                <a:cubicBezTo>
                  <a:pt x="336808" y="1215505"/>
                  <a:pt x="315783" y="1289163"/>
                  <a:pt x="336808" y="1341776"/>
                </a:cubicBezTo>
                <a:cubicBezTo>
                  <a:pt x="357832" y="1404911"/>
                  <a:pt x="410393" y="1447001"/>
                  <a:pt x="473467" y="1457524"/>
                </a:cubicBezTo>
                <a:cubicBezTo>
                  <a:pt x="578589" y="1489092"/>
                  <a:pt x="715249" y="1489092"/>
                  <a:pt x="830883" y="1478569"/>
                </a:cubicBezTo>
                <a:cubicBezTo>
                  <a:pt x="936006" y="1468046"/>
                  <a:pt x="1030616" y="1468046"/>
                  <a:pt x="1135739" y="1468046"/>
                </a:cubicBezTo>
                <a:cubicBezTo>
                  <a:pt x="1303935" y="1489092"/>
                  <a:pt x="1619302" y="1510137"/>
                  <a:pt x="1661351" y="1278640"/>
                </a:cubicBezTo>
                <a:cubicBezTo>
                  <a:pt x="1685004" y="1176046"/>
                  <a:pt x="1673178" y="1067532"/>
                  <a:pt x="1656916" y="957538"/>
                </a:cubicBezTo>
                <a:close/>
                <a:moveTo>
                  <a:pt x="153329" y="79163"/>
                </a:moveTo>
                <a:cubicBezTo>
                  <a:pt x="158743" y="78672"/>
                  <a:pt x="168587" y="88487"/>
                  <a:pt x="160712" y="104190"/>
                </a:cubicBezTo>
                <a:cubicBezTo>
                  <a:pt x="108210" y="198411"/>
                  <a:pt x="328715" y="187942"/>
                  <a:pt x="381216" y="177473"/>
                </a:cubicBezTo>
                <a:cubicBezTo>
                  <a:pt x="486218" y="177473"/>
                  <a:pt x="580720" y="167004"/>
                  <a:pt x="685722" y="167004"/>
                </a:cubicBezTo>
                <a:cubicBezTo>
                  <a:pt x="874726" y="177473"/>
                  <a:pt x="1063730" y="177473"/>
                  <a:pt x="1242234" y="177473"/>
                </a:cubicBezTo>
                <a:cubicBezTo>
                  <a:pt x="1336736" y="187942"/>
                  <a:pt x="1420737" y="198411"/>
                  <a:pt x="1504739" y="198411"/>
                </a:cubicBezTo>
                <a:cubicBezTo>
                  <a:pt x="1557240" y="198411"/>
                  <a:pt x="1609741" y="198411"/>
                  <a:pt x="1662242" y="177473"/>
                </a:cubicBezTo>
                <a:cubicBezTo>
                  <a:pt x="1683243" y="177473"/>
                  <a:pt x="1704243" y="167004"/>
                  <a:pt x="1735744" y="156535"/>
                </a:cubicBezTo>
                <a:cubicBezTo>
                  <a:pt x="1746244" y="125128"/>
                  <a:pt x="1746244" y="104190"/>
                  <a:pt x="1704243" y="93721"/>
                </a:cubicBezTo>
                <a:cubicBezTo>
                  <a:pt x="1693743" y="93721"/>
                  <a:pt x="1704243" y="72783"/>
                  <a:pt x="1725244" y="83252"/>
                </a:cubicBezTo>
                <a:cubicBezTo>
                  <a:pt x="1756744" y="93721"/>
                  <a:pt x="1798745" y="125128"/>
                  <a:pt x="1767245" y="167004"/>
                </a:cubicBezTo>
                <a:cubicBezTo>
                  <a:pt x="1714743" y="219349"/>
                  <a:pt x="1578241" y="219349"/>
                  <a:pt x="1504739" y="219349"/>
                </a:cubicBezTo>
                <a:cubicBezTo>
                  <a:pt x="1231734" y="198411"/>
                  <a:pt x="958728" y="198411"/>
                  <a:pt x="685722" y="187942"/>
                </a:cubicBezTo>
                <a:cubicBezTo>
                  <a:pt x="538719" y="187942"/>
                  <a:pt x="391716" y="219349"/>
                  <a:pt x="255213" y="208880"/>
                </a:cubicBezTo>
                <a:cubicBezTo>
                  <a:pt x="181712" y="198411"/>
                  <a:pt x="97710" y="177473"/>
                  <a:pt x="150211" y="83252"/>
                </a:cubicBezTo>
                <a:cubicBezTo>
                  <a:pt x="150211" y="80635"/>
                  <a:pt x="151524" y="79326"/>
                  <a:pt x="153329" y="79163"/>
                </a:cubicBezTo>
                <a:close/>
                <a:moveTo>
                  <a:pt x="1731280" y="111"/>
                </a:moveTo>
                <a:cubicBezTo>
                  <a:pt x="1819010" y="-3348"/>
                  <a:pt x="1861511" y="73906"/>
                  <a:pt x="1879890" y="175374"/>
                </a:cubicBezTo>
                <a:cubicBezTo>
                  <a:pt x="1890392" y="270252"/>
                  <a:pt x="1900894" y="375673"/>
                  <a:pt x="1900894" y="481094"/>
                </a:cubicBezTo>
                <a:cubicBezTo>
                  <a:pt x="1900894" y="554888"/>
                  <a:pt x="1900894" y="639225"/>
                  <a:pt x="1869388" y="702478"/>
                </a:cubicBezTo>
                <a:cubicBezTo>
                  <a:pt x="1830004" y="781543"/>
                  <a:pt x="1761084" y="825029"/>
                  <a:pt x="1684779" y="846278"/>
                </a:cubicBezTo>
                <a:lnTo>
                  <a:pt x="1672032" y="848622"/>
                </a:lnTo>
                <a:lnTo>
                  <a:pt x="1686646" y="970363"/>
                </a:lnTo>
                <a:cubicBezTo>
                  <a:pt x="1705371" y="1097127"/>
                  <a:pt x="1727053" y="1231289"/>
                  <a:pt x="1671863" y="1341776"/>
                </a:cubicBezTo>
                <a:cubicBezTo>
                  <a:pt x="1577253" y="1520659"/>
                  <a:pt x="1324959" y="1510137"/>
                  <a:pt x="1156763" y="1499614"/>
                </a:cubicBezTo>
                <a:cubicBezTo>
                  <a:pt x="1009592" y="1489092"/>
                  <a:pt x="872932" y="1499614"/>
                  <a:pt x="736273" y="1499614"/>
                </a:cubicBezTo>
                <a:cubicBezTo>
                  <a:pt x="641663" y="1499614"/>
                  <a:pt x="515516" y="1510137"/>
                  <a:pt x="420906" y="1468046"/>
                </a:cubicBezTo>
                <a:cubicBezTo>
                  <a:pt x="336808" y="1425956"/>
                  <a:pt x="305271" y="1362821"/>
                  <a:pt x="305271" y="1268118"/>
                </a:cubicBezTo>
                <a:cubicBezTo>
                  <a:pt x="313155" y="1173415"/>
                  <a:pt x="315126" y="1066874"/>
                  <a:pt x="302314" y="966252"/>
                </a:cubicBezTo>
                <a:lnTo>
                  <a:pt x="285505" y="875087"/>
                </a:lnTo>
                <a:lnTo>
                  <a:pt x="210044" y="863244"/>
                </a:lnTo>
                <a:cubicBezTo>
                  <a:pt x="139154" y="844796"/>
                  <a:pt x="78766" y="807898"/>
                  <a:pt x="52511" y="723562"/>
                </a:cubicBezTo>
                <a:cubicBezTo>
                  <a:pt x="31506" y="649767"/>
                  <a:pt x="31506" y="575973"/>
                  <a:pt x="31506" y="502178"/>
                </a:cubicBezTo>
                <a:cubicBezTo>
                  <a:pt x="21004" y="417841"/>
                  <a:pt x="10502" y="322963"/>
                  <a:pt x="0" y="228084"/>
                </a:cubicBezTo>
                <a:cubicBezTo>
                  <a:pt x="0" y="164832"/>
                  <a:pt x="0" y="101579"/>
                  <a:pt x="42008" y="48868"/>
                </a:cubicBezTo>
                <a:cubicBezTo>
                  <a:pt x="84017" y="17242"/>
                  <a:pt x="147031" y="17242"/>
                  <a:pt x="189039" y="6700"/>
                </a:cubicBezTo>
                <a:cubicBezTo>
                  <a:pt x="199542" y="-3842"/>
                  <a:pt x="210044" y="27784"/>
                  <a:pt x="199542" y="27784"/>
                </a:cubicBezTo>
                <a:cubicBezTo>
                  <a:pt x="115524" y="38326"/>
                  <a:pt x="31506" y="48868"/>
                  <a:pt x="31506" y="143747"/>
                </a:cubicBezTo>
                <a:cubicBezTo>
                  <a:pt x="21004" y="228084"/>
                  <a:pt x="31506" y="301879"/>
                  <a:pt x="42008" y="375673"/>
                </a:cubicBezTo>
                <a:cubicBezTo>
                  <a:pt x="52511" y="491636"/>
                  <a:pt x="31506" y="649767"/>
                  <a:pt x="94519" y="755188"/>
                </a:cubicBezTo>
                <a:cubicBezTo>
                  <a:pt x="133903" y="818440"/>
                  <a:pt x="191009" y="840184"/>
                  <a:pt x="256975" y="851549"/>
                </a:cubicBezTo>
                <a:lnTo>
                  <a:pt x="294666" y="856527"/>
                </a:lnTo>
                <a:lnTo>
                  <a:pt x="294759" y="856423"/>
                </a:lnTo>
                <a:lnTo>
                  <a:pt x="296363" y="856751"/>
                </a:lnTo>
                <a:lnTo>
                  <a:pt x="325568" y="860609"/>
                </a:lnTo>
                <a:cubicBezTo>
                  <a:pt x="409585" y="871151"/>
                  <a:pt x="483100" y="881693"/>
                  <a:pt x="556616" y="881693"/>
                </a:cubicBezTo>
                <a:cubicBezTo>
                  <a:pt x="724650" y="881693"/>
                  <a:pt x="892685" y="860609"/>
                  <a:pt x="1060720" y="850067"/>
                </a:cubicBezTo>
                <a:cubicBezTo>
                  <a:pt x="1197248" y="839525"/>
                  <a:pt x="1333777" y="850067"/>
                  <a:pt x="1470305" y="850067"/>
                </a:cubicBezTo>
                <a:cubicBezTo>
                  <a:pt x="1564825" y="850067"/>
                  <a:pt x="1690851" y="839525"/>
                  <a:pt x="1774868" y="776272"/>
                </a:cubicBezTo>
                <a:cubicBezTo>
                  <a:pt x="1900894" y="681393"/>
                  <a:pt x="1879890" y="491636"/>
                  <a:pt x="1869388" y="354589"/>
                </a:cubicBezTo>
                <a:cubicBezTo>
                  <a:pt x="1858885" y="228084"/>
                  <a:pt x="1879890" y="-3842"/>
                  <a:pt x="1690851" y="27784"/>
                </a:cubicBezTo>
                <a:cubicBezTo>
                  <a:pt x="1680348" y="27784"/>
                  <a:pt x="1669846" y="6700"/>
                  <a:pt x="1690851" y="6700"/>
                </a:cubicBezTo>
                <a:cubicBezTo>
                  <a:pt x="1705291" y="2747"/>
                  <a:pt x="1718747" y="605"/>
                  <a:pt x="1731280" y="111"/>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zh-CN" altLang="en-US" sz="2800">
              <a:latin typeface="微软雅黑" panose="020B0503020204020204" pitchFamily="34" charset="-122"/>
              <a:ea typeface="微软雅黑" panose="020B0503020204020204" pitchFamily="34" charset="-122"/>
            </a:endParaRPr>
          </a:p>
        </p:txBody>
      </p:sp>
      <p:sp>
        <p:nvSpPr>
          <p:cNvPr id="68" name="任意多边形 67"/>
          <p:cNvSpPr>
            <a:spLocks/>
          </p:cNvSpPr>
          <p:nvPr/>
        </p:nvSpPr>
        <p:spPr bwMode="auto">
          <a:xfrm>
            <a:off x="3921848" y="4086567"/>
            <a:ext cx="1213557" cy="232917"/>
          </a:xfrm>
          <a:custGeom>
            <a:avLst/>
            <a:gdLst>
              <a:gd name="connsiteX0" fmla="*/ 937069 w 1618076"/>
              <a:gd name="connsiteY0" fmla="*/ 256933 h 310460"/>
              <a:gd name="connsiteX1" fmla="*/ 916342 w 1618076"/>
              <a:gd name="connsiteY1" fmla="*/ 267524 h 310460"/>
              <a:gd name="connsiteX2" fmla="*/ 937069 w 1618076"/>
              <a:gd name="connsiteY2" fmla="*/ 256933 h 310460"/>
              <a:gd name="connsiteX3" fmla="*/ 931548 w 1618076"/>
              <a:gd name="connsiteY3" fmla="*/ 233736 h 310460"/>
              <a:gd name="connsiteX4" fmla="*/ 937069 w 1618076"/>
              <a:gd name="connsiteY4" fmla="*/ 235751 h 310460"/>
              <a:gd name="connsiteX5" fmla="*/ 937069 w 1618076"/>
              <a:gd name="connsiteY5" fmla="*/ 256933 h 310460"/>
              <a:gd name="connsiteX6" fmla="*/ 902903 w 1618076"/>
              <a:gd name="connsiteY6" fmla="*/ 146721 h 310460"/>
              <a:gd name="connsiteX7" fmla="*/ 905979 w 1618076"/>
              <a:gd name="connsiteY7" fmla="*/ 151023 h 310460"/>
              <a:gd name="connsiteX8" fmla="*/ 925410 w 1618076"/>
              <a:gd name="connsiteY8" fmla="*/ 207950 h 310460"/>
              <a:gd name="connsiteX9" fmla="*/ 931548 w 1618076"/>
              <a:gd name="connsiteY9" fmla="*/ 233736 h 310460"/>
              <a:gd name="connsiteX10" fmla="*/ 918933 w 1618076"/>
              <a:gd name="connsiteY10" fmla="*/ 229132 h 310460"/>
              <a:gd name="connsiteX11" fmla="*/ 916342 w 1618076"/>
              <a:gd name="connsiteY11" fmla="*/ 246342 h 310460"/>
              <a:gd name="connsiteX12" fmla="*/ 916342 w 1618076"/>
              <a:gd name="connsiteY12" fmla="*/ 267524 h 310460"/>
              <a:gd name="connsiteX13" fmla="*/ 895616 w 1618076"/>
              <a:gd name="connsiteY13" fmla="*/ 161614 h 310460"/>
              <a:gd name="connsiteX14" fmla="*/ 902903 w 1618076"/>
              <a:gd name="connsiteY14" fmla="*/ 146721 h 310460"/>
              <a:gd name="connsiteX15" fmla="*/ 1042181 w 1618076"/>
              <a:gd name="connsiteY15" fmla="*/ 132474 h 310460"/>
              <a:gd name="connsiteX16" fmla="*/ 1052544 w 1618076"/>
              <a:gd name="connsiteY16" fmla="*/ 148574 h 310460"/>
              <a:gd name="connsiteX17" fmla="*/ 1083634 w 1618076"/>
              <a:gd name="connsiteY17" fmla="*/ 234441 h 310460"/>
              <a:gd name="connsiteX18" fmla="*/ 1062907 w 1618076"/>
              <a:gd name="connsiteY18" fmla="*/ 245174 h 310460"/>
              <a:gd name="connsiteX19" fmla="*/ 1031818 w 1618076"/>
              <a:gd name="connsiteY19" fmla="*/ 148574 h 310460"/>
              <a:gd name="connsiteX20" fmla="*/ 1042181 w 1618076"/>
              <a:gd name="connsiteY20" fmla="*/ 132474 h 310460"/>
              <a:gd name="connsiteX21" fmla="*/ 454101 w 1618076"/>
              <a:gd name="connsiteY21" fmla="*/ 120837 h 310460"/>
              <a:gd name="connsiteX22" fmla="*/ 464350 w 1618076"/>
              <a:gd name="connsiteY22" fmla="*/ 128674 h 310460"/>
              <a:gd name="connsiteX23" fmla="*/ 454100 w 1618076"/>
              <a:gd name="connsiteY23" fmla="*/ 233176 h 310460"/>
              <a:gd name="connsiteX24" fmla="*/ 546344 w 1618076"/>
              <a:gd name="connsiteY24" fmla="*/ 254077 h 310460"/>
              <a:gd name="connsiteX25" fmla="*/ 536094 w 1618076"/>
              <a:gd name="connsiteY25" fmla="*/ 274977 h 310460"/>
              <a:gd name="connsiteX26" fmla="*/ 443851 w 1618076"/>
              <a:gd name="connsiteY26" fmla="*/ 254077 h 310460"/>
              <a:gd name="connsiteX27" fmla="*/ 443851 w 1618076"/>
              <a:gd name="connsiteY27" fmla="*/ 128674 h 310460"/>
              <a:gd name="connsiteX28" fmla="*/ 454101 w 1618076"/>
              <a:gd name="connsiteY28" fmla="*/ 120837 h 310460"/>
              <a:gd name="connsiteX29" fmla="*/ 1293022 w 1618076"/>
              <a:gd name="connsiteY29" fmla="*/ 114133 h 310460"/>
              <a:gd name="connsiteX30" fmla="*/ 1297125 w 1618076"/>
              <a:gd name="connsiteY30" fmla="*/ 125587 h 310460"/>
              <a:gd name="connsiteX31" fmla="*/ 1306681 w 1618076"/>
              <a:gd name="connsiteY31" fmla="*/ 149264 h 310460"/>
              <a:gd name="connsiteX32" fmla="*/ 1322069 w 1618076"/>
              <a:gd name="connsiteY32" fmla="*/ 178430 h 310460"/>
              <a:gd name="connsiteX33" fmla="*/ 1323170 w 1618076"/>
              <a:gd name="connsiteY33" fmla="*/ 234651 h 310460"/>
              <a:gd name="connsiteX34" fmla="*/ 1291192 w 1618076"/>
              <a:gd name="connsiteY34" fmla="*/ 234651 h 310460"/>
              <a:gd name="connsiteX35" fmla="*/ 1299186 w 1618076"/>
              <a:gd name="connsiteY35" fmla="*/ 166603 h 310460"/>
              <a:gd name="connsiteX36" fmla="*/ 274014 w 1618076"/>
              <a:gd name="connsiteY36" fmla="*/ 109341 h 310460"/>
              <a:gd name="connsiteX37" fmla="*/ 347852 w 1618076"/>
              <a:gd name="connsiteY37" fmla="*/ 171520 h 310460"/>
              <a:gd name="connsiteX38" fmla="*/ 252918 w 1618076"/>
              <a:gd name="connsiteY38" fmla="*/ 285514 h 310460"/>
              <a:gd name="connsiteX39" fmla="*/ 200177 w 1618076"/>
              <a:gd name="connsiteY39" fmla="*/ 161157 h 310460"/>
              <a:gd name="connsiteX40" fmla="*/ 221274 w 1618076"/>
              <a:gd name="connsiteY40" fmla="*/ 161157 h 310460"/>
              <a:gd name="connsiteX41" fmla="*/ 263466 w 1618076"/>
              <a:gd name="connsiteY41" fmla="*/ 264788 h 310460"/>
              <a:gd name="connsiteX42" fmla="*/ 326755 w 1618076"/>
              <a:gd name="connsiteY42" fmla="*/ 171520 h 310460"/>
              <a:gd name="connsiteX43" fmla="*/ 274014 w 1618076"/>
              <a:gd name="connsiteY43" fmla="*/ 130067 h 310460"/>
              <a:gd name="connsiteX44" fmla="*/ 242370 w 1618076"/>
              <a:gd name="connsiteY44" fmla="*/ 150794 h 310460"/>
              <a:gd name="connsiteX45" fmla="*/ 221274 w 1618076"/>
              <a:gd name="connsiteY45" fmla="*/ 161157 h 310460"/>
              <a:gd name="connsiteX46" fmla="*/ 274014 w 1618076"/>
              <a:gd name="connsiteY46" fmla="*/ 109341 h 310460"/>
              <a:gd name="connsiteX47" fmla="*/ 1292251 w 1618076"/>
              <a:gd name="connsiteY47" fmla="*/ 107569 h 310460"/>
              <a:gd name="connsiteX48" fmla="*/ 1293022 w 1618076"/>
              <a:gd name="connsiteY48" fmla="*/ 114133 h 310460"/>
              <a:gd name="connsiteX49" fmla="*/ 1291192 w 1618076"/>
              <a:gd name="connsiteY49" fmla="*/ 109025 h 310460"/>
              <a:gd name="connsiteX50" fmla="*/ 1204085 w 1618076"/>
              <a:gd name="connsiteY50" fmla="*/ 106560 h 310460"/>
              <a:gd name="connsiteX51" fmla="*/ 1270171 w 1618076"/>
              <a:gd name="connsiteY51" fmla="*/ 192248 h 310460"/>
              <a:gd name="connsiteX52" fmla="*/ 1156176 w 1618076"/>
              <a:gd name="connsiteY52" fmla="*/ 171028 h 310460"/>
              <a:gd name="connsiteX53" fmla="*/ 1176902 w 1618076"/>
              <a:gd name="connsiteY53" fmla="*/ 160418 h 310460"/>
              <a:gd name="connsiteX54" fmla="*/ 1218355 w 1618076"/>
              <a:gd name="connsiteY54" fmla="*/ 192248 h 310460"/>
              <a:gd name="connsiteX55" fmla="*/ 1249444 w 1618076"/>
              <a:gd name="connsiteY55" fmla="*/ 192248 h 310460"/>
              <a:gd name="connsiteX56" fmla="*/ 1218355 w 1618076"/>
              <a:gd name="connsiteY56" fmla="*/ 139198 h 310460"/>
              <a:gd name="connsiteX57" fmla="*/ 1176902 w 1618076"/>
              <a:gd name="connsiteY57" fmla="*/ 139198 h 310460"/>
              <a:gd name="connsiteX58" fmla="*/ 1156176 w 1618076"/>
              <a:gd name="connsiteY58" fmla="*/ 139198 h 310460"/>
              <a:gd name="connsiteX59" fmla="*/ 1204085 w 1618076"/>
              <a:gd name="connsiteY59" fmla="*/ 106560 h 310460"/>
              <a:gd name="connsiteX60" fmla="*/ 747310 w 1618076"/>
              <a:gd name="connsiteY60" fmla="*/ 98649 h 310460"/>
              <a:gd name="connsiteX61" fmla="*/ 758022 w 1618076"/>
              <a:gd name="connsiteY61" fmla="*/ 106538 h 310460"/>
              <a:gd name="connsiteX62" fmla="*/ 704464 w 1618076"/>
              <a:gd name="connsiteY62" fmla="*/ 285362 h 310460"/>
              <a:gd name="connsiteX63" fmla="*/ 640195 w 1618076"/>
              <a:gd name="connsiteY63" fmla="*/ 138095 h 310460"/>
              <a:gd name="connsiteX64" fmla="*/ 661618 w 1618076"/>
              <a:gd name="connsiteY64" fmla="*/ 138095 h 310460"/>
              <a:gd name="connsiteX65" fmla="*/ 725887 w 1618076"/>
              <a:gd name="connsiteY65" fmla="*/ 253805 h 310460"/>
              <a:gd name="connsiteX66" fmla="*/ 736599 w 1618076"/>
              <a:gd name="connsiteY66" fmla="*/ 106538 h 310460"/>
              <a:gd name="connsiteX67" fmla="*/ 747310 w 1618076"/>
              <a:gd name="connsiteY67" fmla="*/ 98649 h 310460"/>
              <a:gd name="connsiteX68" fmla="*/ 1312510 w 1618076"/>
              <a:gd name="connsiteY68" fmla="*/ 98556 h 310460"/>
              <a:gd name="connsiteX69" fmla="*/ 1315148 w 1618076"/>
              <a:gd name="connsiteY69" fmla="*/ 117801 h 310460"/>
              <a:gd name="connsiteX70" fmla="*/ 1302471 w 1618076"/>
              <a:gd name="connsiteY70" fmla="*/ 99452 h 310460"/>
              <a:gd name="connsiteX71" fmla="*/ 1292524 w 1618076"/>
              <a:gd name="connsiteY71" fmla="*/ 86778 h 310460"/>
              <a:gd name="connsiteX72" fmla="*/ 1301851 w 1618076"/>
              <a:gd name="connsiteY72" fmla="*/ 98556 h 310460"/>
              <a:gd name="connsiteX73" fmla="*/ 1302471 w 1618076"/>
              <a:gd name="connsiteY73" fmla="*/ 99452 h 310460"/>
              <a:gd name="connsiteX74" fmla="*/ 1297854 w 1618076"/>
              <a:gd name="connsiteY74" fmla="*/ 99864 h 310460"/>
              <a:gd name="connsiteX75" fmla="*/ 1292251 w 1618076"/>
              <a:gd name="connsiteY75" fmla="*/ 107569 h 310460"/>
              <a:gd name="connsiteX76" fmla="*/ 1291192 w 1618076"/>
              <a:gd name="connsiteY76" fmla="*/ 98556 h 310460"/>
              <a:gd name="connsiteX77" fmla="*/ 1292524 w 1618076"/>
              <a:gd name="connsiteY77" fmla="*/ 86778 h 310460"/>
              <a:gd name="connsiteX78" fmla="*/ 1513147 w 1618076"/>
              <a:gd name="connsiteY78" fmla="*/ 62269 h 310460"/>
              <a:gd name="connsiteX79" fmla="*/ 1524806 w 1618076"/>
              <a:gd name="connsiteY79" fmla="*/ 77008 h 310460"/>
              <a:gd name="connsiteX80" fmla="*/ 1576621 w 1618076"/>
              <a:gd name="connsiteY80" fmla="*/ 213269 h 310460"/>
              <a:gd name="connsiteX81" fmla="*/ 1524806 w 1618076"/>
              <a:gd name="connsiteY81" fmla="*/ 307604 h 310460"/>
              <a:gd name="connsiteX82" fmla="*/ 1514443 w 1618076"/>
              <a:gd name="connsiteY82" fmla="*/ 286640 h 310460"/>
              <a:gd name="connsiteX83" fmla="*/ 1504080 w 1618076"/>
              <a:gd name="connsiteY83" fmla="*/ 66527 h 310460"/>
              <a:gd name="connsiteX84" fmla="*/ 1513147 w 1618076"/>
              <a:gd name="connsiteY84" fmla="*/ 62269 h 310460"/>
              <a:gd name="connsiteX85" fmla="*/ 38665 w 1618076"/>
              <a:gd name="connsiteY85" fmla="*/ 49563 h 310460"/>
              <a:gd name="connsiteX86" fmla="*/ 64288 w 1618076"/>
              <a:gd name="connsiteY86" fmla="*/ 65285 h 310460"/>
              <a:gd name="connsiteX87" fmla="*/ 54039 w 1618076"/>
              <a:gd name="connsiteY87" fmla="*/ 86248 h 310460"/>
              <a:gd name="connsiteX88" fmla="*/ 33541 w 1618076"/>
              <a:gd name="connsiteY88" fmla="*/ 86248 h 310460"/>
              <a:gd name="connsiteX89" fmla="*/ 43790 w 1618076"/>
              <a:gd name="connsiteY89" fmla="*/ 107211 h 310460"/>
              <a:gd name="connsiteX90" fmla="*/ 84787 w 1618076"/>
              <a:gd name="connsiteY90" fmla="*/ 149138 h 310460"/>
              <a:gd name="connsiteX91" fmla="*/ 115535 w 1618076"/>
              <a:gd name="connsiteY91" fmla="*/ 232991 h 310460"/>
              <a:gd name="connsiteX92" fmla="*/ 2793 w 1618076"/>
              <a:gd name="connsiteY92" fmla="*/ 232991 h 310460"/>
              <a:gd name="connsiteX93" fmla="*/ 23291 w 1618076"/>
              <a:gd name="connsiteY93" fmla="*/ 222509 h 310460"/>
              <a:gd name="connsiteX94" fmla="*/ 95036 w 1618076"/>
              <a:gd name="connsiteY94" fmla="*/ 222509 h 310460"/>
              <a:gd name="connsiteX95" fmla="*/ 33541 w 1618076"/>
              <a:gd name="connsiteY95" fmla="*/ 128175 h 310460"/>
              <a:gd name="connsiteX96" fmla="*/ 13042 w 1618076"/>
              <a:gd name="connsiteY96" fmla="*/ 65285 h 310460"/>
              <a:gd name="connsiteX97" fmla="*/ 38665 w 1618076"/>
              <a:gd name="connsiteY97" fmla="*/ 49563 h 310460"/>
              <a:gd name="connsiteX98" fmla="*/ 929723 w 1618076"/>
              <a:gd name="connsiteY98" fmla="*/ 47604 h 310460"/>
              <a:gd name="connsiteX99" fmla="*/ 967863 w 1618076"/>
              <a:gd name="connsiteY99" fmla="*/ 54567 h 310460"/>
              <a:gd name="connsiteX100" fmla="*/ 957203 w 1618076"/>
              <a:gd name="connsiteY100" fmla="*/ 75293 h 310460"/>
              <a:gd name="connsiteX101" fmla="*/ 839952 w 1618076"/>
              <a:gd name="connsiteY101" fmla="*/ 96019 h 310460"/>
              <a:gd name="connsiteX102" fmla="*/ 829293 w 1618076"/>
              <a:gd name="connsiteY102" fmla="*/ 75293 h 310460"/>
              <a:gd name="connsiteX103" fmla="*/ 929723 w 1618076"/>
              <a:gd name="connsiteY103" fmla="*/ 47604 h 310460"/>
              <a:gd name="connsiteX104" fmla="*/ 1568851 w 1618076"/>
              <a:gd name="connsiteY104" fmla="*/ 23476 h 310460"/>
              <a:gd name="connsiteX105" fmla="*/ 1618076 w 1618076"/>
              <a:gd name="connsiteY105" fmla="*/ 64929 h 310460"/>
              <a:gd name="connsiteX106" fmla="*/ 1597350 w 1618076"/>
              <a:gd name="connsiteY106" fmla="*/ 75292 h 310460"/>
              <a:gd name="connsiteX107" fmla="*/ 1524808 w 1618076"/>
              <a:gd name="connsiteY107" fmla="*/ 54565 h 310460"/>
              <a:gd name="connsiteX108" fmla="*/ 1504081 w 1618076"/>
              <a:gd name="connsiteY108" fmla="*/ 44202 h 310460"/>
              <a:gd name="connsiteX109" fmla="*/ 1568851 w 1618076"/>
              <a:gd name="connsiteY109" fmla="*/ 23476 h 310460"/>
              <a:gd name="connsiteX110" fmla="*/ 1390456 w 1618076"/>
              <a:gd name="connsiteY110" fmla="*/ 83 h 310460"/>
              <a:gd name="connsiteX111" fmla="*/ 1408443 w 1618076"/>
              <a:gd name="connsiteY111" fmla="*/ 14805 h 310460"/>
              <a:gd name="connsiteX112" fmla="*/ 1429762 w 1618076"/>
              <a:gd name="connsiteY112" fmla="*/ 150900 h 310460"/>
              <a:gd name="connsiteX113" fmla="*/ 1419102 w 1618076"/>
              <a:gd name="connsiteY113" fmla="*/ 234651 h 310460"/>
              <a:gd name="connsiteX114" fmla="*/ 1335161 w 1618076"/>
              <a:gd name="connsiteY114" fmla="*/ 203244 h 310460"/>
              <a:gd name="connsiteX115" fmla="*/ 1322069 w 1618076"/>
              <a:gd name="connsiteY115" fmla="*/ 178430 h 310460"/>
              <a:gd name="connsiteX116" fmla="*/ 1321837 w 1618076"/>
              <a:gd name="connsiteY116" fmla="*/ 166603 h 310460"/>
              <a:gd name="connsiteX117" fmla="*/ 1315148 w 1618076"/>
              <a:gd name="connsiteY117" fmla="*/ 117801 h 310460"/>
              <a:gd name="connsiteX118" fmla="*/ 1327167 w 1618076"/>
              <a:gd name="connsiteY118" fmla="*/ 135197 h 310460"/>
              <a:gd name="connsiteX119" fmla="*/ 1344488 w 1618076"/>
              <a:gd name="connsiteY119" fmla="*/ 171838 h 310460"/>
              <a:gd name="connsiteX120" fmla="*/ 1397784 w 1618076"/>
              <a:gd name="connsiteY120" fmla="*/ 224182 h 310460"/>
              <a:gd name="connsiteX121" fmla="*/ 1408443 w 1618076"/>
              <a:gd name="connsiteY121" fmla="*/ 182307 h 310460"/>
              <a:gd name="connsiteX122" fmla="*/ 1387125 w 1618076"/>
              <a:gd name="connsiteY122" fmla="*/ 4336 h 310460"/>
              <a:gd name="connsiteX123" fmla="*/ 1390456 w 1618076"/>
              <a:gd name="connsiteY123" fmla="*/ 83 h 310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618076" h="310460">
                <a:moveTo>
                  <a:pt x="937069" y="256933"/>
                </a:moveTo>
                <a:cubicBezTo>
                  <a:pt x="947432" y="267524"/>
                  <a:pt x="926705" y="278115"/>
                  <a:pt x="916342" y="267524"/>
                </a:cubicBezTo>
                <a:cubicBezTo>
                  <a:pt x="926705" y="267524"/>
                  <a:pt x="937069" y="256933"/>
                  <a:pt x="937069" y="256933"/>
                </a:cubicBezTo>
                <a:close/>
                <a:moveTo>
                  <a:pt x="931548" y="233736"/>
                </a:moveTo>
                <a:lnTo>
                  <a:pt x="937069" y="235751"/>
                </a:lnTo>
                <a:cubicBezTo>
                  <a:pt x="937069" y="246342"/>
                  <a:pt x="937069" y="246342"/>
                  <a:pt x="937069" y="256933"/>
                </a:cubicBezTo>
                <a:close/>
                <a:moveTo>
                  <a:pt x="902903" y="146721"/>
                </a:moveTo>
                <a:cubicBezTo>
                  <a:pt x="904684" y="147052"/>
                  <a:pt x="905979" y="148376"/>
                  <a:pt x="905979" y="151023"/>
                </a:cubicBezTo>
                <a:cubicBezTo>
                  <a:pt x="911161" y="172205"/>
                  <a:pt x="918933" y="190740"/>
                  <a:pt x="925410" y="207950"/>
                </a:cubicBezTo>
                <a:lnTo>
                  <a:pt x="931548" y="233736"/>
                </a:lnTo>
                <a:lnTo>
                  <a:pt x="918933" y="229132"/>
                </a:lnTo>
                <a:cubicBezTo>
                  <a:pt x="913751" y="230456"/>
                  <a:pt x="911161" y="235751"/>
                  <a:pt x="916342" y="246342"/>
                </a:cubicBezTo>
                <a:cubicBezTo>
                  <a:pt x="916342" y="246342"/>
                  <a:pt x="916342" y="256933"/>
                  <a:pt x="916342" y="267524"/>
                </a:cubicBezTo>
                <a:cubicBezTo>
                  <a:pt x="916342" y="225160"/>
                  <a:pt x="895616" y="193387"/>
                  <a:pt x="895616" y="161614"/>
                </a:cubicBezTo>
                <a:cubicBezTo>
                  <a:pt x="887844" y="153671"/>
                  <a:pt x="897559" y="145728"/>
                  <a:pt x="902903" y="146721"/>
                </a:cubicBezTo>
                <a:close/>
                <a:moveTo>
                  <a:pt x="1042181" y="132474"/>
                </a:moveTo>
                <a:cubicBezTo>
                  <a:pt x="1047363" y="132474"/>
                  <a:pt x="1052544" y="137841"/>
                  <a:pt x="1052544" y="148574"/>
                </a:cubicBezTo>
                <a:cubicBezTo>
                  <a:pt x="1062907" y="170041"/>
                  <a:pt x="1062907" y="212974"/>
                  <a:pt x="1083634" y="234441"/>
                </a:cubicBezTo>
                <a:cubicBezTo>
                  <a:pt x="1093997" y="245174"/>
                  <a:pt x="1073270" y="255907"/>
                  <a:pt x="1062907" y="245174"/>
                </a:cubicBezTo>
                <a:cubicBezTo>
                  <a:pt x="1042181" y="223707"/>
                  <a:pt x="1042181" y="180774"/>
                  <a:pt x="1031818" y="148574"/>
                </a:cubicBezTo>
                <a:cubicBezTo>
                  <a:pt x="1031818" y="137841"/>
                  <a:pt x="1036999" y="132474"/>
                  <a:pt x="1042181" y="132474"/>
                </a:cubicBezTo>
                <a:close/>
                <a:moveTo>
                  <a:pt x="454101" y="120837"/>
                </a:moveTo>
                <a:cubicBezTo>
                  <a:pt x="459225" y="120837"/>
                  <a:pt x="464350" y="123449"/>
                  <a:pt x="464350" y="128674"/>
                </a:cubicBezTo>
                <a:cubicBezTo>
                  <a:pt x="454100" y="160025"/>
                  <a:pt x="443851" y="201826"/>
                  <a:pt x="454100" y="233176"/>
                </a:cubicBezTo>
                <a:cubicBezTo>
                  <a:pt x="464350" y="264527"/>
                  <a:pt x="515596" y="243626"/>
                  <a:pt x="546344" y="254077"/>
                </a:cubicBezTo>
                <a:cubicBezTo>
                  <a:pt x="556593" y="264527"/>
                  <a:pt x="556593" y="285427"/>
                  <a:pt x="536094" y="274977"/>
                </a:cubicBezTo>
                <a:cubicBezTo>
                  <a:pt x="505347" y="264527"/>
                  <a:pt x="454100" y="295877"/>
                  <a:pt x="443851" y="254077"/>
                </a:cubicBezTo>
                <a:cubicBezTo>
                  <a:pt x="423353" y="212276"/>
                  <a:pt x="433602" y="170475"/>
                  <a:pt x="443851" y="128674"/>
                </a:cubicBezTo>
                <a:cubicBezTo>
                  <a:pt x="443851" y="123449"/>
                  <a:pt x="448976" y="120837"/>
                  <a:pt x="454101" y="120837"/>
                </a:cubicBezTo>
                <a:close/>
                <a:moveTo>
                  <a:pt x="1293022" y="114133"/>
                </a:moveTo>
                <a:lnTo>
                  <a:pt x="1297125" y="125587"/>
                </a:lnTo>
                <a:cubicBezTo>
                  <a:pt x="1299728" y="132498"/>
                  <a:pt x="1302934" y="140595"/>
                  <a:pt x="1306681" y="149264"/>
                </a:cubicBezTo>
                <a:lnTo>
                  <a:pt x="1322069" y="178430"/>
                </a:lnTo>
                <a:lnTo>
                  <a:pt x="1323170" y="234651"/>
                </a:lnTo>
                <a:cubicBezTo>
                  <a:pt x="1312510" y="245120"/>
                  <a:pt x="1291192" y="245120"/>
                  <a:pt x="1291192" y="234651"/>
                </a:cubicBezTo>
                <a:cubicBezTo>
                  <a:pt x="1301851" y="213713"/>
                  <a:pt x="1301851" y="190158"/>
                  <a:pt x="1299186" y="166603"/>
                </a:cubicBezTo>
                <a:close/>
                <a:moveTo>
                  <a:pt x="274014" y="109341"/>
                </a:moveTo>
                <a:cubicBezTo>
                  <a:pt x="316207" y="109341"/>
                  <a:pt x="347852" y="130067"/>
                  <a:pt x="347852" y="171520"/>
                </a:cubicBezTo>
                <a:cubicBezTo>
                  <a:pt x="347852" y="223335"/>
                  <a:pt x="316207" y="295877"/>
                  <a:pt x="252918" y="285514"/>
                </a:cubicBezTo>
                <a:cubicBezTo>
                  <a:pt x="189629" y="275151"/>
                  <a:pt x="179081" y="202609"/>
                  <a:pt x="200177" y="161157"/>
                </a:cubicBezTo>
                <a:cubicBezTo>
                  <a:pt x="200177" y="150794"/>
                  <a:pt x="221274" y="150794"/>
                  <a:pt x="221274" y="161157"/>
                </a:cubicBezTo>
                <a:cubicBezTo>
                  <a:pt x="210725" y="202609"/>
                  <a:pt x="210725" y="264788"/>
                  <a:pt x="263466" y="264788"/>
                </a:cubicBezTo>
                <a:cubicBezTo>
                  <a:pt x="305659" y="264788"/>
                  <a:pt x="337304" y="212972"/>
                  <a:pt x="326755" y="171520"/>
                </a:cubicBezTo>
                <a:cubicBezTo>
                  <a:pt x="326755" y="150794"/>
                  <a:pt x="305659" y="130067"/>
                  <a:pt x="274014" y="130067"/>
                </a:cubicBezTo>
                <a:cubicBezTo>
                  <a:pt x="263466" y="130067"/>
                  <a:pt x="242370" y="130067"/>
                  <a:pt x="242370" y="150794"/>
                </a:cubicBezTo>
                <a:cubicBezTo>
                  <a:pt x="252918" y="171520"/>
                  <a:pt x="231822" y="171520"/>
                  <a:pt x="221274" y="161157"/>
                </a:cubicBezTo>
                <a:cubicBezTo>
                  <a:pt x="210725" y="130067"/>
                  <a:pt x="242370" y="109341"/>
                  <a:pt x="274014" y="109341"/>
                </a:cubicBezTo>
                <a:close/>
                <a:moveTo>
                  <a:pt x="1292251" y="107569"/>
                </a:moveTo>
                <a:lnTo>
                  <a:pt x="1293022" y="114133"/>
                </a:lnTo>
                <a:lnTo>
                  <a:pt x="1291192" y="109025"/>
                </a:lnTo>
                <a:close/>
                <a:moveTo>
                  <a:pt x="1204085" y="106560"/>
                </a:moveTo>
                <a:cubicBezTo>
                  <a:pt x="1238595" y="112673"/>
                  <a:pt x="1276648" y="152460"/>
                  <a:pt x="1270171" y="192248"/>
                </a:cubicBezTo>
                <a:cubicBezTo>
                  <a:pt x="1259807" y="255907"/>
                  <a:pt x="1176902" y="213467"/>
                  <a:pt x="1156176" y="171028"/>
                </a:cubicBezTo>
                <a:cubicBezTo>
                  <a:pt x="1156176" y="160418"/>
                  <a:pt x="1166539" y="149808"/>
                  <a:pt x="1176902" y="160418"/>
                </a:cubicBezTo>
                <a:cubicBezTo>
                  <a:pt x="1187265" y="181638"/>
                  <a:pt x="1197628" y="192248"/>
                  <a:pt x="1218355" y="192248"/>
                </a:cubicBezTo>
                <a:cubicBezTo>
                  <a:pt x="1228718" y="202858"/>
                  <a:pt x="1249444" y="202858"/>
                  <a:pt x="1249444" y="192248"/>
                </a:cubicBezTo>
                <a:cubicBezTo>
                  <a:pt x="1249444" y="171028"/>
                  <a:pt x="1239081" y="149808"/>
                  <a:pt x="1218355" y="139198"/>
                </a:cubicBezTo>
                <a:cubicBezTo>
                  <a:pt x="1207992" y="128588"/>
                  <a:pt x="1187265" y="117978"/>
                  <a:pt x="1176902" y="139198"/>
                </a:cubicBezTo>
                <a:cubicBezTo>
                  <a:pt x="1176902" y="149808"/>
                  <a:pt x="1156176" y="149808"/>
                  <a:pt x="1156176" y="139198"/>
                </a:cubicBezTo>
                <a:cubicBezTo>
                  <a:pt x="1163948" y="111347"/>
                  <a:pt x="1183379" y="102892"/>
                  <a:pt x="1204085" y="106560"/>
                </a:cubicBezTo>
                <a:close/>
                <a:moveTo>
                  <a:pt x="747310" y="98649"/>
                </a:moveTo>
                <a:cubicBezTo>
                  <a:pt x="752666" y="98649"/>
                  <a:pt x="758022" y="101279"/>
                  <a:pt x="758022" y="106538"/>
                </a:cubicBezTo>
                <a:cubicBezTo>
                  <a:pt x="758022" y="159134"/>
                  <a:pt x="800868" y="285362"/>
                  <a:pt x="704464" y="285362"/>
                </a:cubicBezTo>
                <a:cubicBezTo>
                  <a:pt x="640195" y="285362"/>
                  <a:pt x="618772" y="180172"/>
                  <a:pt x="640195" y="138095"/>
                </a:cubicBezTo>
                <a:cubicBezTo>
                  <a:pt x="640195" y="117057"/>
                  <a:pt x="661618" y="127576"/>
                  <a:pt x="661618" y="138095"/>
                </a:cubicBezTo>
                <a:cubicBezTo>
                  <a:pt x="650906" y="169653"/>
                  <a:pt x="661618" y="295881"/>
                  <a:pt x="725887" y="253805"/>
                </a:cubicBezTo>
                <a:cubicBezTo>
                  <a:pt x="768733" y="222248"/>
                  <a:pt x="736599" y="148615"/>
                  <a:pt x="736599" y="106538"/>
                </a:cubicBezTo>
                <a:cubicBezTo>
                  <a:pt x="736599" y="101279"/>
                  <a:pt x="741955" y="98649"/>
                  <a:pt x="747310" y="98649"/>
                </a:cubicBezTo>
                <a:close/>
                <a:moveTo>
                  <a:pt x="1312510" y="98556"/>
                </a:moveTo>
                <a:lnTo>
                  <a:pt x="1315148" y="117801"/>
                </a:lnTo>
                <a:lnTo>
                  <a:pt x="1302471" y="99452"/>
                </a:lnTo>
                <a:close/>
                <a:moveTo>
                  <a:pt x="1292524" y="86778"/>
                </a:moveTo>
                <a:cubicBezTo>
                  <a:pt x="1296522" y="85470"/>
                  <a:pt x="1301851" y="88087"/>
                  <a:pt x="1301851" y="98556"/>
                </a:cubicBezTo>
                <a:lnTo>
                  <a:pt x="1302471" y="99452"/>
                </a:lnTo>
                <a:lnTo>
                  <a:pt x="1297854" y="99864"/>
                </a:lnTo>
                <a:lnTo>
                  <a:pt x="1292251" y="107569"/>
                </a:lnTo>
                <a:lnTo>
                  <a:pt x="1291192" y="98556"/>
                </a:lnTo>
                <a:cubicBezTo>
                  <a:pt x="1285862" y="93321"/>
                  <a:pt x="1288527" y="88087"/>
                  <a:pt x="1292524" y="86778"/>
                </a:cubicBezTo>
                <a:close/>
                <a:moveTo>
                  <a:pt x="1513147" y="62269"/>
                </a:moveTo>
                <a:cubicBezTo>
                  <a:pt x="1522863" y="61286"/>
                  <a:pt x="1532578" y="69147"/>
                  <a:pt x="1524806" y="77008"/>
                </a:cubicBezTo>
                <a:cubicBezTo>
                  <a:pt x="1504080" y="97972"/>
                  <a:pt x="1566258" y="181824"/>
                  <a:pt x="1576621" y="213269"/>
                </a:cubicBezTo>
                <a:cubicBezTo>
                  <a:pt x="1597348" y="265677"/>
                  <a:pt x="1566258" y="297122"/>
                  <a:pt x="1524806" y="307604"/>
                </a:cubicBezTo>
                <a:cubicBezTo>
                  <a:pt x="1504080" y="318085"/>
                  <a:pt x="1504080" y="297122"/>
                  <a:pt x="1514443" y="286640"/>
                </a:cubicBezTo>
                <a:cubicBezTo>
                  <a:pt x="1649163" y="244714"/>
                  <a:pt x="1462627" y="129416"/>
                  <a:pt x="1504080" y="66527"/>
                </a:cubicBezTo>
                <a:cubicBezTo>
                  <a:pt x="1506670" y="63906"/>
                  <a:pt x="1509909" y="62596"/>
                  <a:pt x="1513147" y="62269"/>
                </a:cubicBezTo>
                <a:close/>
                <a:moveTo>
                  <a:pt x="38665" y="49563"/>
                </a:moveTo>
                <a:cubicBezTo>
                  <a:pt x="48915" y="52183"/>
                  <a:pt x="59164" y="60044"/>
                  <a:pt x="64288" y="65285"/>
                </a:cubicBezTo>
                <a:cubicBezTo>
                  <a:pt x="74538" y="75767"/>
                  <a:pt x="64288" y="96730"/>
                  <a:pt x="54039" y="86248"/>
                </a:cubicBezTo>
                <a:cubicBezTo>
                  <a:pt x="43790" y="75767"/>
                  <a:pt x="23291" y="65285"/>
                  <a:pt x="33541" y="86248"/>
                </a:cubicBezTo>
                <a:cubicBezTo>
                  <a:pt x="33541" y="96730"/>
                  <a:pt x="33541" y="107211"/>
                  <a:pt x="43790" y="107211"/>
                </a:cubicBezTo>
                <a:cubicBezTo>
                  <a:pt x="54039" y="128175"/>
                  <a:pt x="74538" y="138656"/>
                  <a:pt x="84787" y="149138"/>
                </a:cubicBezTo>
                <a:cubicBezTo>
                  <a:pt x="105285" y="170101"/>
                  <a:pt x="125784" y="201546"/>
                  <a:pt x="115535" y="232991"/>
                </a:cubicBezTo>
                <a:cubicBezTo>
                  <a:pt x="95036" y="285399"/>
                  <a:pt x="23291" y="295880"/>
                  <a:pt x="2793" y="232991"/>
                </a:cubicBezTo>
                <a:cubicBezTo>
                  <a:pt x="-7456" y="222509"/>
                  <a:pt x="13042" y="212027"/>
                  <a:pt x="23291" y="222509"/>
                </a:cubicBezTo>
                <a:cubicBezTo>
                  <a:pt x="33541" y="264435"/>
                  <a:pt x="95036" y="264435"/>
                  <a:pt x="95036" y="222509"/>
                </a:cubicBezTo>
                <a:cubicBezTo>
                  <a:pt x="105285" y="180583"/>
                  <a:pt x="54039" y="159619"/>
                  <a:pt x="33541" y="128175"/>
                </a:cubicBezTo>
                <a:cubicBezTo>
                  <a:pt x="13042" y="117693"/>
                  <a:pt x="2793" y="86248"/>
                  <a:pt x="13042" y="65285"/>
                </a:cubicBezTo>
                <a:cubicBezTo>
                  <a:pt x="18167" y="49563"/>
                  <a:pt x="28416" y="46942"/>
                  <a:pt x="38665" y="49563"/>
                </a:cubicBezTo>
                <a:close/>
                <a:moveTo>
                  <a:pt x="929723" y="47604"/>
                </a:moveTo>
                <a:cubicBezTo>
                  <a:pt x="941881" y="47442"/>
                  <a:pt x="954539" y="49385"/>
                  <a:pt x="967863" y="54567"/>
                </a:cubicBezTo>
                <a:cubicBezTo>
                  <a:pt x="978522" y="54567"/>
                  <a:pt x="978522" y="75293"/>
                  <a:pt x="957203" y="75293"/>
                </a:cubicBezTo>
                <a:cubicBezTo>
                  <a:pt x="914567" y="64930"/>
                  <a:pt x="871930" y="85656"/>
                  <a:pt x="839952" y="96019"/>
                </a:cubicBezTo>
                <a:cubicBezTo>
                  <a:pt x="818634" y="96019"/>
                  <a:pt x="818634" y="75293"/>
                  <a:pt x="829293" y="75293"/>
                </a:cubicBezTo>
                <a:cubicBezTo>
                  <a:pt x="861270" y="67521"/>
                  <a:pt x="893248" y="48090"/>
                  <a:pt x="929723" y="47604"/>
                </a:cubicBezTo>
                <a:close/>
                <a:moveTo>
                  <a:pt x="1568851" y="23476"/>
                </a:moveTo>
                <a:cubicBezTo>
                  <a:pt x="1589578" y="28657"/>
                  <a:pt x="1607713" y="44202"/>
                  <a:pt x="1618076" y="64929"/>
                </a:cubicBezTo>
                <a:cubicBezTo>
                  <a:pt x="1618076" y="75292"/>
                  <a:pt x="1607713" y="96018"/>
                  <a:pt x="1597350" y="75292"/>
                </a:cubicBezTo>
                <a:cubicBezTo>
                  <a:pt x="1586987" y="44202"/>
                  <a:pt x="1545534" y="33839"/>
                  <a:pt x="1524808" y="54565"/>
                </a:cubicBezTo>
                <a:cubicBezTo>
                  <a:pt x="1514445" y="64929"/>
                  <a:pt x="1493718" y="54565"/>
                  <a:pt x="1504081" y="44202"/>
                </a:cubicBezTo>
                <a:cubicBezTo>
                  <a:pt x="1524808" y="23476"/>
                  <a:pt x="1548125" y="18294"/>
                  <a:pt x="1568851" y="23476"/>
                </a:cubicBezTo>
                <a:close/>
                <a:moveTo>
                  <a:pt x="1390456" y="83"/>
                </a:moveTo>
                <a:cubicBezTo>
                  <a:pt x="1396452" y="-899"/>
                  <a:pt x="1408443" y="6953"/>
                  <a:pt x="1408443" y="14805"/>
                </a:cubicBezTo>
                <a:cubicBezTo>
                  <a:pt x="1397784" y="56680"/>
                  <a:pt x="1419102" y="109025"/>
                  <a:pt x="1429762" y="150900"/>
                </a:cubicBezTo>
                <a:cubicBezTo>
                  <a:pt x="1429762" y="171838"/>
                  <a:pt x="1440421" y="213713"/>
                  <a:pt x="1419102" y="234651"/>
                </a:cubicBezTo>
                <a:cubicBezTo>
                  <a:pt x="1387125" y="260823"/>
                  <a:pt x="1357812" y="237268"/>
                  <a:pt x="1335161" y="203244"/>
                </a:cubicBezTo>
                <a:lnTo>
                  <a:pt x="1322069" y="178430"/>
                </a:lnTo>
                <a:lnTo>
                  <a:pt x="1321837" y="166603"/>
                </a:lnTo>
                <a:lnTo>
                  <a:pt x="1315148" y="117801"/>
                </a:lnTo>
                <a:lnTo>
                  <a:pt x="1327167" y="135197"/>
                </a:lnTo>
                <a:cubicBezTo>
                  <a:pt x="1333829" y="148283"/>
                  <a:pt x="1339158" y="161369"/>
                  <a:pt x="1344488" y="171838"/>
                </a:cubicBezTo>
                <a:cubicBezTo>
                  <a:pt x="1355147" y="182307"/>
                  <a:pt x="1387125" y="245120"/>
                  <a:pt x="1397784" y="224182"/>
                </a:cubicBezTo>
                <a:cubicBezTo>
                  <a:pt x="1408443" y="213713"/>
                  <a:pt x="1408443" y="192776"/>
                  <a:pt x="1408443" y="182307"/>
                </a:cubicBezTo>
                <a:cubicBezTo>
                  <a:pt x="1408443" y="129962"/>
                  <a:pt x="1376466" y="67149"/>
                  <a:pt x="1387125" y="4336"/>
                </a:cubicBezTo>
                <a:cubicBezTo>
                  <a:pt x="1387125" y="1719"/>
                  <a:pt x="1388457" y="410"/>
                  <a:pt x="1390456" y="8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zh-CN" altLang="en-US" sz="2800">
              <a:latin typeface="微软雅黑" panose="020B0503020204020204" pitchFamily="34" charset="-122"/>
              <a:ea typeface="微软雅黑" panose="020B0503020204020204" pitchFamily="34" charset="-122"/>
            </a:endParaRPr>
          </a:p>
        </p:txBody>
      </p:sp>
      <p:sp>
        <p:nvSpPr>
          <p:cNvPr id="69" name="任意多边形 68"/>
          <p:cNvSpPr>
            <a:spLocks/>
          </p:cNvSpPr>
          <p:nvPr/>
        </p:nvSpPr>
        <p:spPr bwMode="auto">
          <a:xfrm>
            <a:off x="3086835" y="2616082"/>
            <a:ext cx="1165217" cy="1369256"/>
          </a:xfrm>
          <a:custGeom>
            <a:avLst/>
            <a:gdLst>
              <a:gd name="connsiteX0" fmla="*/ 1449091 w 1553622"/>
              <a:gd name="connsiteY0" fmla="*/ 1700754 h 1825111"/>
              <a:gd name="connsiteX1" fmla="*/ 1459589 w 1553622"/>
              <a:gd name="connsiteY1" fmla="*/ 1721480 h 1825111"/>
              <a:gd name="connsiteX2" fmla="*/ 1260132 w 1553622"/>
              <a:gd name="connsiteY2" fmla="*/ 1825111 h 1825111"/>
              <a:gd name="connsiteX3" fmla="*/ 1249634 w 1553622"/>
              <a:gd name="connsiteY3" fmla="*/ 1804385 h 1825111"/>
              <a:gd name="connsiteX4" fmla="*/ 1449091 w 1553622"/>
              <a:gd name="connsiteY4" fmla="*/ 1700754 h 1825111"/>
              <a:gd name="connsiteX5" fmla="*/ 1459567 w 1553622"/>
              <a:gd name="connsiteY5" fmla="*/ 1626864 h 1825111"/>
              <a:gd name="connsiteX6" fmla="*/ 1459567 w 1553622"/>
              <a:gd name="connsiteY6" fmla="*/ 1647860 h 1825111"/>
              <a:gd name="connsiteX7" fmla="*/ 1291262 w 1553622"/>
              <a:gd name="connsiteY7" fmla="*/ 1721345 h 1825111"/>
              <a:gd name="connsiteX8" fmla="*/ 1280743 w 1553622"/>
              <a:gd name="connsiteY8" fmla="*/ 1700349 h 1825111"/>
              <a:gd name="connsiteX9" fmla="*/ 1459567 w 1553622"/>
              <a:gd name="connsiteY9" fmla="*/ 1626864 h 1825111"/>
              <a:gd name="connsiteX10" fmla="*/ 1500951 w 1553622"/>
              <a:gd name="connsiteY10" fmla="*/ 1455448 h 1825111"/>
              <a:gd name="connsiteX11" fmla="*/ 1503925 w 1553622"/>
              <a:gd name="connsiteY11" fmla="*/ 1479003 h 1825111"/>
              <a:gd name="connsiteX12" fmla="*/ 1313581 w 1553622"/>
              <a:gd name="connsiteY12" fmla="*/ 1583693 h 1825111"/>
              <a:gd name="connsiteX13" fmla="*/ 1303007 w 1553622"/>
              <a:gd name="connsiteY13" fmla="*/ 1562755 h 1825111"/>
              <a:gd name="connsiteX14" fmla="*/ 1493350 w 1553622"/>
              <a:gd name="connsiteY14" fmla="*/ 1458065 h 1825111"/>
              <a:gd name="connsiteX15" fmla="*/ 1500951 w 1553622"/>
              <a:gd name="connsiteY15" fmla="*/ 1455448 h 1825111"/>
              <a:gd name="connsiteX16" fmla="*/ 1500951 w 1553622"/>
              <a:gd name="connsiteY16" fmla="*/ 1339893 h 1825111"/>
              <a:gd name="connsiteX17" fmla="*/ 1503925 w 1553622"/>
              <a:gd name="connsiteY17" fmla="*/ 1363210 h 1825111"/>
              <a:gd name="connsiteX18" fmla="*/ 1313581 w 1553622"/>
              <a:gd name="connsiteY18" fmla="*/ 1456478 h 1825111"/>
              <a:gd name="connsiteX19" fmla="*/ 1303007 w 1553622"/>
              <a:gd name="connsiteY19" fmla="*/ 1435752 h 1825111"/>
              <a:gd name="connsiteX20" fmla="*/ 1493350 w 1553622"/>
              <a:gd name="connsiteY20" fmla="*/ 1342484 h 1825111"/>
              <a:gd name="connsiteX21" fmla="*/ 1500951 w 1553622"/>
              <a:gd name="connsiteY21" fmla="*/ 1339893 h 1825111"/>
              <a:gd name="connsiteX22" fmla="*/ 1284658 w 1553622"/>
              <a:gd name="connsiteY22" fmla="*/ 1025671 h 1825111"/>
              <a:gd name="connsiteX23" fmla="*/ 1284658 w 1553622"/>
              <a:gd name="connsiteY23" fmla="*/ 1046891 h 1825111"/>
              <a:gd name="connsiteX24" fmla="*/ 999856 w 1553622"/>
              <a:gd name="connsiteY24" fmla="*/ 1216650 h 1825111"/>
              <a:gd name="connsiteX25" fmla="*/ 978760 w 1553622"/>
              <a:gd name="connsiteY25" fmla="*/ 1195430 h 1825111"/>
              <a:gd name="connsiteX26" fmla="*/ 1284658 w 1553622"/>
              <a:gd name="connsiteY26" fmla="*/ 1025671 h 1825111"/>
              <a:gd name="connsiteX27" fmla="*/ 1110247 w 1553622"/>
              <a:gd name="connsiteY27" fmla="*/ 1015579 h 1825111"/>
              <a:gd name="connsiteX28" fmla="*/ 1113192 w 1553622"/>
              <a:gd name="connsiteY28" fmla="*/ 1028805 h 1825111"/>
              <a:gd name="connsiteX29" fmla="*/ 861938 w 1553622"/>
              <a:gd name="connsiteY29" fmla="*/ 1175108 h 1825111"/>
              <a:gd name="connsiteX30" fmla="*/ 851470 w 1553622"/>
              <a:gd name="connsiteY30" fmla="*/ 1164658 h 1825111"/>
              <a:gd name="connsiteX31" fmla="*/ 1102723 w 1553622"/>
              <a:gd name="connsiteY31" fmla="*/ 1018355 h 1825111"/>
              <a:gd name="connsiteX32" fmla="*/ 1110247 w 1553622"/>
              <a:gd name="connsiteY32" fmla="*/ 1015579 h 1825111"/>
              <a:gd name="connsiteX33" fmla="*/ 430420 w 1553622"/>
              <a:gd name="connsiteY33" fmla="*/ 678307 h 1825111"/>
              <a:gd name="connsiteX34" fmla="*/ 422985 w 1553622"/>
              <a:gd name="connsiteY34" fmla="*/ 702137 h 1825111"/>
              <a:gd name="connsiteX35" fmla="*/ 243216 w 1553622"/>
              <a:gd name="connsiteY35" fmla="*/ 808047 h 1825111"/>
              <a:gd name="connsiteX36" fmla="*/ 232641 w 1553622"/>
              <a:gd name="connsiteY36" fmla="*/ 786865 h 1825111"/>
              <a:gd name="connsiteX37" fmla="*/ 422985 w 1553622"/>
              <a:gd name="connsiteY37" fmla="*/ 680955 h 1825111"/>
              <a:gd name="connsiteX38" fmla="*/ 430420 w 1553622"/>
              <a:gd name="connsiteY38" fmla="*/ 678307 h 1825111"/>
              <a:gd name="connsiteX39" fmla="*/ 410085 w 1553622"/>
              <a:gd name="connsiteY39" fmla="*/ 563771 h 1825111"/>
              <a:gd name="connsiteX40" fmla="*/ 420448 w 1553622"/>
              <a:gd name="connsiteY40" fmla="*/ 584867 h 1825111"/>
              <a:gd name="connsiteX41" fmla="*/ 202822 w 1553622"/>
              <a:gd name="connsiteY41" fmla="*/ 721994 h 1825111"/>
              <a:gd name="connsiteX42" fmla="*/ 192459 w 1553622"/>
              <a:gd name="connsiteY42" fmla="*/ 700897 h 1825111"/>
              <a:gd name="connsiteX43" fmla="*/ 410085 w 1553622"/>
              <a:gd name="connsiteY43" fmla="*/ 563771 h 1825111"/>
              <a:gd name="connsiteX44" fmla="*/ 417330 w 1553622"/>
              <a:gd name="connsiteY44" fmla="*/ 216353 h 1825111"/>
              <a:gd name="connsiteX45" fmla="*/ 411418 w 1553622"/>
              <a:gd name="connsiteY45" fmla="*/ 240021 h 1825111"/>
              <a:gd name="connsiteX46" fmla="*/ 127614 w 1553622"/>
              <a:gd name="connsiteY46" fmla="*/ 397807 h 1825111"/>
              <a:gd name="connsiteX47" fmla="*/ 117103 w 1553622"/>
              <a:gd name="connsiteY47" fmla="*/ 387288 h 1825111"/>
              <a:gd name="connsiteX48" fmla="*/ 411418 w 1553622"/>
              <a:gd name="connsiteY48" fmla="*/ 218983 h 1825111"/>
              <a:gd name="connsiteX49" fmla="*/ 417330 w 1553622"/>
              <a:gd name="connsiteY49" fmla="*/ 216353 h 1825111"/>
              <a:gd name="connsiteX50" fmla="*/ 336062 w 1553622"/>
              <a:gd name="connsiteY50" fmla="*/ 186256 h 1825111"/>
              <a:gd name="connsiteX51" fmla="*/ 336062 w 1553622"/>
              <a:gd name="connsiteY51" fmla="*/ 207574 h 1825111"/>
              <a:gd name="connsiteX52" fmla="*/ 128799 w 1553622"/>
              <a:gd name="connsiteY52" fmla="*/ 335485 h 1825111"/>
              <a:gd name="connsiteX53" fmla="*/ 108073 w 1553622"/>
              <a:gd name="connsiteY53" fmla="*/ 324825 h 1825111"/>
              <a:gd name="connsiteX54" fmla="*/ 336062 w 1553622"/>
              <a:gd name="connsiteY54" fmla="*/ 186256 h 1825111"/>
              <a:gd name="connsiteX55" fmla="*/ 264390 w 1553622"/>
              <a:gd name="connsiteY55" fmla="*/ 137839 h 1825111"/>
              <a:gd name="connsiteX56" fmla="*/ 264390 w 1553622"/>
              <a:gd name="connsiteY56" fmla="*/ 146286 h 1825111"/>
              <a:gd name="connsiteX57" fmla="*/ 274840 w 1553622"/>
              <a:gd name="connsiteY57" fmla="*/ 146286 h 1825111"/>
              <a:gd name="connsiteX58" fmla="*/ 285291 w 1553622"/>
              <a:gd name="connsiteY58" fmla="*/ 146286 h 1825111"/>
              <a:gd name="connsiteX59" fmla="*/ 286565 w 1553622"/>
              <a:gd name="connsiteY59" fmla="*/ 146286 h 1825111"/>
              <a:gd name="connsiteX60" fmla="*/ 257859 w 1553622"/>
              <a:gd name="connsiteY60" fmla="*/ 168937 h 1825111"/>
              <a:gd name="connsiteX61" fmla="*/ 180788 w 1553622"/>
              <a:gd name="connsiteY61" fmla="*/ 199582 h 1825111"/>
              <a:gd name="connsiteX62" fmla="*/ 170338 w 1553622"/>
              <a:gd name="connsiteY62" fmla="*/ 178263 h 1825111"/>
              <a:gd name="connsiteX63" fmla="*/ 180788 w 1553622"/>
              <a:gd name="connsiteY63" fmla="*/ 188923 h 1825111"/>
              <a:gd name="connsiteX64" fmla="*/ 222589 w 1553622"/>
              <a:gd name="connsiteY64" fmla="*/ 162275 h 1825111"/>
              <a:gd name="connsiteX65" fmla="*/ 237694 w 1553622"/>
              <a:gd name="connsiteY65" fmla="*/ 152646 h 1825111"/>
              <a:gd name="connsiteX66" fmla="*/ 247409 w 1553622"/>
              <a:gd name="connsiteY66" fmla="*/ 148951 h 1825111"/>
              <a:gd name="connsiteX67" fmla="*/ 299792 w 1553622"/>
              <a:gd name="connsiteY67" fmla="*/ 135849 h 1825111"/>
              <a:gd name="connsiteX68" fmla="*/ 299986 w 1553622"/>
              <a:gd name="connsiteY68" fmla="*/ 136959 h 1825111"/>
              <a:gd name="connsiteX69" fmla="*/ 295741 w 1553622"/>
              <a:gd name="connsiteY69" fmla="*/ 146286 h 1825111"/>
              <a:gd name="connsiteX70" fmla="*/ 286565 w 1553622"/>
              <a:gd name="connsiteY70" fmla="*/ 146286 h 1825111"/>
              <a:gd name="connsiteX71" fmla="*/ 306618 w 1553622"/>
              <a:gd name="connsiteY71" fmla="*/ 130463 h 1825111"/>
              <a:gd name="connsiteX72" fmla="*/ 299792 w 1553622"/>
              <a:gd name="connsiteY72" fmla="*/ 135849 h 1825111"/>
              <a:gd name="connsiteX73" fmla="*/ 299476 w 1553622"/>
              <a:gd name="connsiteY73" fmla="*/ 134043 h 1825111"/>
              <a:gd name="connsiteX74" fmla="*/ 302272 w 1553622"/>
              <a:gd name="connsiteY74" fmla="*/ 131629 h 1825111"/>
              <a:gd name="connsiteX75" fmla="*/ 292802 w 1553622"/>
              <a:gd name="connsiteY75" fmla="*/ 122303 h 1825111"/>
              <a:gd name="connsiteX76" fmla="*/ 298353 w 1553622"/>
              <a:gd name="connsiteY76" fmla="*/ 127632 h 1825111"/>
              <a:gd name="connsiteX77" fmla="*/ 299476 w 1553622"/>
              <a:gd name="connsiteY77" fmla="*/ 134043 h 1825111"/>
              <a:gd name="connsiteX78" fmla="*/ 285291 w 1553622"/>
              <a:gd name="connsiteY78" fmla="*/ 146286 h 1825111"/>
              <a:gd name="connsiteX79" fmla="*/ 285291 w 1553622"/>
              <a:gd name="connsiteY79" fmla="*/ 135627 h 1825111"/>
              <a:gd name="connsiteX80" fmla="*/ 276147 w 1553622"/>
              <a:gd name="connsiteY80" fmla="*/ 130297 h 1825111"/>
              <a:gd name="connsiteX81" fmla="*/ 276115 w 1553622"/>
              <a:gd name="connsiteY81" fmla="*/ 130167 h 1825111"/>
              <a:gd name="connsiteX82" fmla="*/ 284062 w 1553622"/>
              <a:gd name="connsiteY82" fmla="*/ 124967 h 1825111"/>
              <a:gd name="connsiteX83" fmla="*/ 285291 w 1553622"/>
              <a:gd name="connsiteY83" fmla="*/ 124967 h 1825111"/>
              <a:gd name="connsiteX84" fmla="*/ 292802 w 1553622"/>
              <a:gd name="connsiteY84" fmla="*/ 122303 h 1825111"/>
              <a:gd name="connsiteX85" fmla="*/ 321639 w 1553622"/>
              <a:gd name="connsiteY85" fmla="*/ 118611 h 1825111"/>
              <a:gd name="connsiteX86" fmla="*/ 327092 w 1553622"/>
              <a:gd name="connsiteY86" fmla="*/ 124967 h 1825111"/>
              <a:gd name="connsiteX87" fmla="*/ 306618 w 1553622"/>
              <a:gd name="connsiteY87" fmla="*/ 130463 h 1825111"/>
              <a:gd name="connsiteX88" fmla="*/ 253940 w 1553622"/>
              <a:gd name="connsiteY88" fmla="*/ 114308 h 1825111"/>
              <a:gd name="connsiteX89" fmla="*/ 267003 w 1553622"/>
              <a:gd name="connsiteY89" fmla="*/ 120970 h 1825111"/>
              <a:gd name="connsiteX90" fmla="*/ 267536 w 1553622"/>
              <a:gd name="connsiteY90" fmla="*/ 123202 h 1825111"/>
              <a:gd name="connsiteX91" fmla="*/ 264390 w 1553622"/>
              <a:gd name="connsiteY91" fmla="*/ 124967 h 1825111"/>
              <a:gd name="connsiteX92" fmla="*/ 264390 w 1553622"/>
              <a:gd name="connsiteY92" fmla="*/ 135627 h 1825111"/>
              <a:gd name="connsiteX93" fmla="*/ 237694 w 1553622"/>
              <a:gd name="connsiteY93" fmla="*/ 152646 h 1825111"/>
              <a:gd name="connsiteX94" fmla="*/ 170338 w 1553622"/>
              <a:gd name="connsiteY94" fmla="*/ 178263 h 1825111"/>
              <a:gd name="connsiteX95" fmla="*/ 253940 w 1553622"/>
              <a:gd name="connsiteY95" fmla="*/ 114308 h 1825111"/>
              <a:gd name="connsiteX96" fmla="*/ 316641 w 1553622"/>
              <a:gd name="connsiteY96" fmla="*/ 103649 h 1825111"/>
              <a:gd name="connsiteX97" fmla="*/ 284062 w 1553622"/>
              <a:gd name="connsiteY97" fmla="*/ 124967 h 1825111"/>
              <a:gd name="connsiteX98" fmla="*/ 276147 w 1553622"/>
              <a:gd name="connsiteY98" fmla="*/ 124967 h 1825111"/>
              <a:gd name="connsiteX99" fmla="*/ 274840 w 1553622"/>
              <a:gd name="connsiteY99" fmla="*/ 124967 h 1825111"/>
              <a:gd name="connsiteX100" fmla="*/ 276115 w 1553622"/>
              <a:gd name="connsiteY100" fmla="*/ 130167 h 1825111"/>
              <a:gd name="connsiteX101" fmla="*/ 264390 w 1553622"/>
              <a:gd name="connsiteY101" fmla="*/ 137839 h 1825111"/>
              <a:gd name="connsiteX102" fmla="*/ 264390 w 1553622"/>
              <a:gd name="connsiteY102" fmla="*/ 135627 h 1825111"/>
              <a:gd name="connsiteX103" fmla="*/ 268636 w 1553622"/>
              <a:gd name="connsiteY103" fmla="*/ 127799 h 1825111"/>
              <a:gd name="connsiteX104" fmla="*/ 267536 w 1553622"/>
              <a:gd name="connsiteY104" fmla="*/ 123202 h 1825111"/>
              <a:gd name="connsiteX105" fmla="*/ 290516 w 1553622"/>
              <a:gd name="connsiteY105" fmla="*/ 110311 h 1825111"/>
              <a:gd name="connsiteX106" fmla="*/ 316641 w 1553622"/>
              <a:gd name="connsiteY106" fmla="*/ 103649 h 1825111"/>
              <a:gd name="connsiteX107" fmla="*/ 324153 w 1553622"/>
              <a:gd name="connsiteY107" fmla="*/ 100818 h 1825111"/>
              <a:gd name="connsiteX108" fmla="*/ 327092 w 1553622"/>
              <a:gd name="connsiteY108" fmla="*/ 114308 h 1825111"/>
              <a:gd name="connsiteX109" fmla="*/ 321639 w 1553622"/>
              <a:gd name="connsiteY109" fmla="*/ 118611 h 1825111"/>
              <a:gd name="connsiteX110" fmla="*/ 317948 w 1553622"/>
              <a:gd name="connsiteY110" fmla="*/ 114308 h 1825111"/>
              <a:gd name="connsiteX111" fmla="*/ 316641 w 1553622"/>
              <a:gd name="connsiteY111" fmla="*/ 103649 h 1825111"/>
              <a:gd name="connsiteX112" fmla="*/ 324153 w 1553622"/>
              <a:gd name="connsiteY112" fmla="*/ 100818 h 1825111"/>
              <a:gd name="connsiteX113" fmla="*/ 272609 w 1553622"/>
              <a:gd name="connsiteY113" fmla="*/ 31157 h 1825111"/>
              <a:gd name="connsiteX114" fmla="*/ 199920 w 1553622"/>
              <a:gd name="connsiteY114" fmla="*/ 70857 h 1825111"/>
              <a:gd name="connsiteX115" fmla="*/ 168354 w 1553622"/>
              <a:gd name="connsiteY115" fmla="*/ 133884 h 1825111"/>
              <a:gd name="connsiteX116" fmla="*/ 143952 w 1553622"/>
              <a:gd name="connsiteY116" fmla="*/ 178799 h 1825111"/>
              <a:gd name="connsiteX117" fmla="*/ 150823 w 1553622"/>
              <a:gd name="connsiteY117" fmla="*/ 180844 h 1825111"/>
              <a:gd name="connsiteX118" fmla="*/ 139164 w 1553622"/>
              <a:gd name="connsiteY118" fmla="*/ 199582 h 1825111"/>
              <a:gd name="connsiteX119" fmla="*/ 135503 w 1553622"/>
              <a:gd name="connsiteY119" fmla="*/ 194352 h 1825111"/>
              <a:gd name="connsiteX120" fmla="*/ 126265 w 1553622"/>
              <a:gd name="connsiteY120" fmla="*/ 211355 h 1825111"/>
              <a:gd name="connsiteX121" fmla="*/ 84177 w 1553622"/>
              <a:gd name="connsiteY121" fmla="*/ 280947 h 1825111"/>
              <a:gd name="connsiteX122" fmla="*/ 21044 w 1553622"/>
              <a:gd name="connsiteY122" fmla="*/ 396497 h 1825111"/>
              <a:gd name="connsiteX123" fmla="*/ 63133 w 1553622"/>
              <a:gd name="connsiteY123" fmla="*/ 407001 h 1825111"/>
              <a:gd name="connsiteX124" fmla="*/ 136787 w 1553622"/>
              <a:gd name="connsiteY124" fmla="*/ 438515 h 1825111"/>
              <a:gd name="connsiteX125" fmla="*/ 147309 w 1553622"/>
              <a:gd name="connsiteY125" fmla="*/ 690623 h 1825111"/>
              <a:gd name="connsiteX126" fmla="*/ 175053 w 1553622"/>
              <a:gd name="connsiteY126" fmla="*/ 1072233 h 1825111"/>
              <a:gd name="connsiteX127" fmla="*/ 179403 w 1553622"/>
              <a:gd name="connsiteY127" fmla="*/ 1080015 h 1825111"/>
              <a:gd name="connsiteX128" fmla="*/ 266821 w 1553622"/>
              <a:gd name="connsiteY128" fmla="*/ 1018337 h 1825111"/>
              <a:gd name="connsiteX129" fmla="*/ 346568 w 1553622"/>
              <a:gd name="connsiteY129" fmla="*/ 964427 h 1825111"/>
              <a:gd name="connsiteX130" fmla="*/ 443638 w 1553622"/>
              <a:gd name="connsiteY130" fmla="*/ 912654 h 1825111"/>
              <a:gd name="connsiteX131" fmla="*/ 478246 w 1553622"/>
              <a:gd name="connsiteY131" fmla="*/ 911922 h 1825111"/>
              <a:gd name="connsiteX132" fmla="*/ 475180 w 1553622"/>
              <a:gd name="connsiteY132" fmla="*/ 908900 h 1825111"/>
              <a:gd name="connsiteX133" fmla="*/ 452451 w 1553622"/>
              <a:gd name="connsiteY133" fmla="*/ 858695 h 1825111"/>
              <a:gd name="connsiteX134" fmla="*/ 444687 w 1553622"/>
              <a:gd name="connsiteY134" fmla="*/ 812909 h 1825111"/>
              <a:gd name="connsiteX135" fmla="*/ 442588 w 1553622"/>
              <a:gd name="connsiteY135" fmla="*/ 817482 h 1825111"/>
              <a:gd name="connsiteX136" fmla="*/ 234039 w 1553622"/>
              <a:gd name="connsiteY136" fmla="*/ 954609 h 1825111"/>
              <a:gd name="connsiteX137" fmla="*/ 223611 w 1553622"/>
              <a:gd name="connsiteY137" fmla="*/ 933512 h 1825111"/>
              <a:gd name="connsiteX138" fmla="*/ 432161 w 1553622"/>
              <a:gd name="connsiteY138" fmla="*/ 796386 h 1825111"/>
              <a:gd name="connsiteX139" fmla="*/ 439656 w 1553622"/>
              <a:gd name="connsiteY139" fmla="*/ 793749 h 1825111"/>
              <a:gd name="connsiteX140" fmla="*/ 441782 w 1553622"/>
              <a:gd name="connsiteY140" fmla="*/ 795774 h 1825111"/>
              <a:gd name="connsiteX141" fmla="*/ 441764 w 1553622"/>
              <a:gd name="connsiteY141" fmla="*/ 795668 h 1825111"/>
              <a:gd name="connsiteX142" fmla="*/ 431406 w 1553622"/>
              <a:gd name="connsiteY142" fmla="*/ 606587 h 1825111"/>
              <a:gd name="connsiteX143" fmla="*/ 420884 w 1553622"/>
              <a:gd name="connsiteY143" fmla="*/ 512046 h 1825111"/>
              <a:gd name="connsiteX144" fmla="*/ 424692 w 1553622"/>
              <a:gd name="connsiteY144" fmla="*/ 472944 h 1825111"/>
              <a:gd name="connsiteX145" fmla="*/ 379583 w 1553622"/>
              <a:gd name="connsiteY145" fmla="*/ 490661 h 1825111"/>
              <a:gd name="connsiteX146" fmla="*/ 231724 w 1553622"/>
              <a:gd name="connsiteY146" fmla="*/ 585980 h 1825111"/>
              <a:gd name="connsiteX147" fmla="*/ 221103 w 1553622"/>
              <a:gd name="connsiteY147" fmla="*/ 564798 h 1825111"/>
              <a:gd name="connsiteX148" fmla="*/ 422895 w 1553622"/>
              <a:gd name="connsiteY148" fmla="*/ 448297 h 1825111"/>
              <a:gd name="connsiteX149" fmla="*/ 430497 w 1553622"/>
              <a:gd name="connsiteY149" fmla="*/ 450374 h 1825111"/>
              <a:gd name="connsiteX150" fmla="*/ 441929 w 1553622"/>
              <a:gd name="connsiteY150" fmla="*/ 417506 h 1825111"/>
              <a:gd name="connsiteX151" fmla="*/ 452451 w 1553622"/>
              <a:gd name="connsiteY151" fmla="*/ 417506 h 1825111"/>
              <a:gd name="connsiteX152" fmla="*/ 508678 w 1553622"/>
              <a:gd name="connsiteY152" fmla="*/ 320011 h 1825111"/>
              <a:gd name="connsiteX153" fmla="*/ 505277 w 1553622"/>
              <a:gd name="connsiteY153" fmla="*/ 313174 h 1825111"/>
              <a:gd name="connsiteX154" fmla="*/ 504698 w 1553622"/>
              <a:gd name="connsiteY154" fmla="*/ 315055 h 1825111"/>
              <a:gd name="connsiteX155" fmla="*/ 189766 w 1553622"/>
              <a:gd name="connsiteY155" fmla="*/ 491230 h 1825111"/>
              <a:gd name="connsiteX156" fmla="*/ 179269 w 1553622"/>
              <a:gd name="connsiteY156" fmla="*/ 470503 h 1825111"/>
              <a:gd name="connsiteX157" fmla="*/ 494200 w 1553622"/>
              <a:gd name="connsiteY157" fmla="*/ 294329 h 1825111"/>
              <a:gd name="connsiteX158" fmla="*/ 495403 w 1553622"/>
              <a:gd name="connsiteY158" fmla="*/ 293329 h 1825111"/>
              <a:gd name="connsiteX159" fmla="*/ 484017 w 1553622"/>
              <a:gd name="connsiteY159" fmla="*/ 270442 h 1825111"/>
              <a:gd name="connsiteX160" fmla="*/ 368274 w 1553622"/>
              <a:gd name="connsiteY160" fmla="*/ 123379 h 1825111"/>
              <a:gd name="connsiteX161" fmla="*/ 272609 w 1553622"/>
              <a:gd name="connsiteY161" fmla="*/ 31157 h 1825111"/>
              <a:gd name="connsiteX162" fmla="*/ 296325 w 1553622"/>
              <a:gd name="connsiteY162" fmla="*/ 1244 h 1825111"/>
              <a:gd name="connsiteX163" fmla="*/ 368274 w 1553622"/>
              <a:gd name="connsiteY163" fmla="*/ 70857 h 1825111"/>
              <a:gd name="connsiteX164" fmla="*/ 452451 w 1553622"/>
              <a:gd name="connsiteY164" fmla="*/ 196911 h 1825111"/>
              <a:gd name="connsiteX165" fmla="*/ 505061 w 1553622"/>
              <a:gd name="connsiteY165" fmla="*/ 270442 h 1825111"/>
              <a:gd name="connsiteX166" fmla="*/ 547150 w 1553622"/>
              <a:gd name="connsiteY166" fmla="*/ 385992 h 1825111"/>
              <a:gd name="connsiteX167" fmla="*/ 505061 w 1553622"/>
              <a:gd name="connsiteY167" fmla="*/ 449019 h 1825111"/>
              <a:gd name="connsiteX168" fmla="*/ 441929 w 1553622"/>
              <a:gd name="connsiteY168" fmla="*/ 480533 h 1825111"/>
              <a:gd name="connsiteX169" fmla="*/ 452451 w 1553622"/>
              <a:gd name="connsiteY169" fmla="*/ 627596 h 1825111"/>
              <a:gd name="connsiteX170" fmla="*/ 473495 w 1553622"/>
              <a:gd name="connsiteY170" fmla="*/ 848191 h 1825111"/>
              <a:gd name="connsiteX171" fmla="*/ 747070 w 1553622"/>
              <a:gd name="connsiteY171" fmla="*/ 953236 h 1825111"/>
              <a:gd name="connsiteX172" fmla="*/ 1283698 w 1553622"/>
              <a:gd name="connsiteY172" fmla="*/ 974245 h 1825111"/>
              <a:gd name="connsiteX173" fmla="*/ 1371821 w 1553622"/>
              <a:gd name="connsiteY173" fmla="*/ 1023321 h 1825111"/>
              <a:gd name="connsiteX174" fmla="*/ 1433383 w 1553622"/>
              <a:gd name="connsiteY174" fmla="*/ 1081009 h 1825111"/>
              <a:gd name="connsiteX175" fmla="*/ 1441753 w 1553622"/>
              <a:gd name="connsiteY175" fmla="*/ 1078967 h 1825111"/>
              <a:gd name="connsiteX176" fmla="*/ 1449678 w 1553622"/>
              <a:gd name="connsiteY176" fmla="*/ 1089626 h 1825111"/>
              <a:gd name="connsiteX177" fmla="*/ 1446160 w 1553622"/>
              <a:gd name="connsiteY177" fmla="*/ 1094358 h 1825111"/>
              <a:gd name="connsiteX178" fmla="*/ 1496771 w 1553622"/>
              <a:gd name="connsiteY178" fmla="*/ 1176621 h 1825111"/>
              <a:gd name="connsiteX179" fmla="*/ 1525707 w 1553622"/>
              <a:gd name="connsiteY179" fmla="*/ 1278876 h 1825111"/>
              <a:gd name="connsiteX180" fmla="*/ 1546751 w 1553622"/>
              <a:gd name="connsiteY180" fmla="*/ 1573002 h 1825111"/>
              <a:gd name="connsiteX181" fmla="*/ 1536229 w 1553622"/>
              <a:gd name="connsiteY181" fmla="*/ 1783093 h 1825111"/>
              <a:gd name="connsiteX182" fmla="*/ 1525707 w 1553622"/>
              <a:gd name="connsiteY182" fmla="*/ 1783093 h 1825111"/>
              <a:gd name="connsiteX183" fmla="*/ 1515185 w 1553622"/>
              <a:gd name="connsiteY183" fmla="*/ 1783093 h 1825111"/>
              <a:gd name="connsiteX184" fmla="*/ 1525707 w 1553622"/>
              <a:gd name="connsiteY184" fmla="*/ 1762084 h 1825111"/>
              <a:gd name="connsiteX185" fmla="*/ 1515185 w 1553622"/>
              <a:gd name="connsiteY185" fmla="*/ 1467957 h 1825111"/>
              <a:gd name="connsiteX186" fmla="*/ 1505978 w 1553622"/>
              <a:gd name="connsiteY186" fmla="*/ 1286754 h 1825111"/>
              <a:gd name="connsiteX187" fmla="*/ 1488455 w 1553622"/>
              <a:gd name="connsiteY187" fmla="*/ 1216519 h 1825111"/>
              <a:gd name="connsiteX188" fmla="*/ 1432032 w 1553622"/>
              <a:gd name="connsiteY188" fmla="*/ 1231169 h 1825111"/>
              <a:gd name="connsiteX189" fmla="*/ 1273184 w 1553622"/>
              <a:gd name="connsiteY189" fmla="*/ 1323241 h 1825111"/>
              <a:gd name="connsiteX190" fmla="*/ 1262821 w 1553622"/>
              <a:gd name="connsiteY190" fmla="*/ 1301774 h 1825111"/>
              <a:gd name="connsiteX191" fmla="*/ 1430413 w 1553622"/>
              <a:gd name="connsiteY191" fmla="*/ 1203665 h 1825111"/>
              <a:gd name="connsiteX192" fmla="*/ 1482271 w 1553622"/>
              <a:gd name="connsiteY192" fmla="*/ 1195745 h 1825111"/>
              <a:gd name="connsiteX193" fmla="*/ 1441530 w 1553622"/>
              <a:gd name="connsiteY193" fmla="*/ 1121308 h 1825111"/>
              <a:gd name="connsiteX194" fmla="*/ 1424736 w 1553622"/>
              <a:gd name="connsiteY194" fmla="*/ 1104445 h 1825111"/>
              <a:gd name="connsiteX195" fmla="*/ 1366130 w 1553622"/>
              <a:gd name="connsiteY195" fmla="*/ 1118772 h 1825111"/>
              <a:gd name="connsiteX196" fmla="*/ 1167001 w 1553622"/>
              <a:gd name="connsiteY196" fmla="*/ 1228196 h 1825111"/>
              <a:gd name="connsiteX197" fmla="*/ 1156433 w 1553622"/>
              <a:gd name="connsiteY197" fmla="*/ 1206877 h 1825111"/>
              <a:gd name="connsiteX198" fmla="*/ 1365965 w 1553622"/>
              <a:gd name="connsiteY198" fmla="*/ 1097454 h 1825111"/>
              <a:gd name="connsiteX199" fmla="*/ 1407648 w 1553622"/>
              <a:gd name="connsiteY199" fmla="*/ 1087286 h 1825111"/>
              <a:gd name="connsiteX200" fmla="*/ 1378171 w 1553622"/>
              <a:gd name="connsiteY200" fmla="*/ 1057686 h 1825111"/>
              <a:gd name="connsiteX201" fmla="*/ 820725 w 1553622"/>
              <a:gd name="connsiteY201" fmla="*/ 974245 h 1825111"/>
              <a:gd name="connsiteX202" fmla="*/ 509994 w 1553622"/>
              <a:gd name="connsiteY202" fmla="*/ 943224 h 1825111"/>
              <a:gd name="connsiteX203" fmla="*/ 488968 w 1553622"/>
              <a:gd name="connsiteY203" fmla="*/ 922494 h 1825111"/>
              <a:gd name="connsiteX204" fmla="*/ 484002 w 1553622"/>
              <a:gd name="connsiteY204" fmla="*/ 929583 h 1825111"/>
              <a:gd name="connsiteX205" fmla="*/ 472072 w 1553622"/>
              <a:gd name="connsiteY205" fmla="*/ 932870 h 1825111"/>
              <a:gd name="connsiteX206" fmla="*/ 315192 w 1553622"/>
              <a:gd name="connsiteY206" fmla="*/ 1017022 h 1825111"/>
              <a:gd name="connsiteX207" fmla="*/ 252440 w 1553622"/>
              <a:gd name="connsiteY207" fmla="*/ 1055154 h 1825111"/>
              <a:gd name="connsiteX208" fmla="*/ 190782 w 1553622"/>
              <a:gd name="connsiteY208" fmla="*/ 1100373 h 1825111"/>
              <a:gd name="connsiteX209" fmla="*/ 209456 w 1553622"/>
              <a:gd name="connsiteY209" fmla="*/ 1133782 h 1825111"/>
              <a:gd name="connsiteX210" fmla="*/ 256924 w 1553622"/>
              <a:gd name="connsiteY210" fmla="*/ 1172404 h 1825111"/>
              <a:gd name="connsiteX211" fmla="*/ 400629 w 1553622"/>
              <a:gd name="connsiteY211" fmla="*/ 1084332 h 1825111"/>
              <a:gd name="connsiteX212" fmla="*/ 538589 w 1553622"/>
              <a:gd name="connsiteY212" fmla="*/ 987177 h 1825111"/>
              <a:gd name="connsiteX213" fmla="*/ 549101 w 1553622"/>
              <a:gd name="connsiteY213" fmla="*/ 1007903 h 1825111"/>
              <a:gd name="connsiteX214" fmla="*/ 348073 w 1553622"/>
              <a:gd name="connsiteY214" fmla="*/ 1144892 h 1825111"/>
              <a:gd name="connsiteX215" fmla="*/ 291374 w 1553622"/>
              <a:gd name="connsiteY215" fmla="*/ 1183769 h 1825111"/>
              <a:gd name="connsiteX216" fmla="*/ 336708 w 1553622"/>
              <a:gd name="connsiteY216" fmla="*/ 1194840 h 1825111"/>
              <a:gd name="connsiteX217" fmla="*/ 422310 w 1553622"/>
              <a:gd name="connsiteY217" fmla="*/ 1197064 h 1825111"/>
              <a:gd name="connsiteX218" fmla="*/ 423543 w 1553622"/>
              <a:gd name="connsiteY218" fmla="*/ 1194442 h 1825111"/>
              <a:gd name="connsiteX219" fmla="*/ 738475 w 1553622"/>
              <a:gd name="connsiteY219" fmla="*/ 1007905 h 1825111"/>
              <a:gd name="connsiteX220" fmla="*/ 748973 w 1553622"/>
              <a:gd name="connsiteY220" fmla="*/ 1028631 h 1825111"/>
              <a:gd name="connsiteX221" fmla="*/ 509822 w 1553622"/>
              <a:gd name="connsiteY221" fmla="*/ 1164162 h 1825111"/>
              <a:gd name="connsiteX222" fmla="*/ 459675 w 1553622"/>
              <a:gd name="connsiteY222" fmla="*/ 1197915 h 1825111"/>
              <a:gd name="connsiteX223" fmla="*/ 578716 w 1553622"/>
              <a:gd name="connsiteY223" fmla="*/ 1196153 h 1825111"/>
              <a:gd name="connsiteX224" fmla="*/ 606159 w 1553622"/>
              <a:gd name="connsiteY224" fmla="*/ 1196190 h 1825111"/>
              <a:gd name="connsiteX225" fmla="*/ 605827 w 1553622"/>
              <a:gd name="connsiteY225" fmla="*/ 1194339 h 1825111"/>
              <a:gd name="connsiteX226" fmla="*/ 610101 w 1553622"/>
              <a:gd name="connsiteY226" fmla="*/ 1185154 h 1825111"/>
              <a:gd name="connsiteX227" fmla="*/ 841518 w 1553622"/>
              <a:gd name="connsiteY227" fmla="*/ 1059181 h 1825111"/>
              <a:gd name="connsiteX228" fmla="*/ 978265 w 1553622"/>
              <a:gd name="connsiteY228" fmla="*/ 985697 h 1825111"/>
              <a:gd name="connsiteX229" fmla="*/ 978265 w 1553622"/>
              <a:gd name="connsiteY229" fmla="*/ 1006692 h 1825111"/>
              <a:gd name="connsiteX230" fmla="*/ 778404 w 1553622"/>
              <a:gd name="connsiteY230" fmla="*/ 1111670 h 1825111"/>
              <a:gd name="connsiteX231" fmla="*/ 637182 w 1553622"/>
              <a:gd name="connsiteY231" fmla="*/ 1196232 h 1825111"/>
              <a:gd name="connsiteX232" fmla="*/ 700707 w 1553622"/>
              <a:gd name="connsiteY232" fmla="*/ 1196317 h 1825111"/>
              <a:gd name="connsiteX233" fmla="*/ 820725 w 1553622"/>
              <a:gd name="connsiteY233" fmla="*/ 1205344 h 1825111"/>
              <a:gd name="connsiteX234" fmla="*/ 1157432 w 1553622"/>
              <a:gd name="connsiteY234" fmla="*/ 1331399 h 1825111"/>
              <a:gd name="connsiteX235" fmla="*/ 1199521 w 1553622"/>
              <a:gd name="connsiteY235" fmla="*/ 1804102 h 1825111"/>
              <a:gd name="connsiteX236" fmla="*/ 1178477 w 1553622"/>
              <a:gd name="connsiteY236" fmla="*/ 1804102 h 1825111"/>
              <a:gd name="connsiteX237" fmla="*/ 1157432 w 1553622"/>
              <a:gd name="connsiteY237" fmla="*/ 1404930 h 1825111"/>
              <a:gd name="connsiteX238" fmla="*/ 1031167 w 1553622"/>
              <a:gd name="connsiteY238" fmla="*/ 1268371 h 1825111"/>
              <a:gd name="connsiteX239" fmla="*/ 873335 w 1553622"/>
              <a:gd name="connsiteY239" fmla="*/ 1236858 h 1825111"/>
              <a:gd name="connsiteX240" fmla="*/ 505061 w 1553622"/>
              <a:gd name="connsiteY240" fmla="*/ 1215849 h 1825111"/>
              <a:gd name="connsiteX241" fmla="*/ 294619 w 1553622"/>
              <a:gd name="connsiteY241" fmla="*/ 1215849 h 1825111"/>
              <a:gd name="connsiteX242" fmla="*/ 126265 w 1553622"/>
              <a:gd name="connsiteY242" fmla="*/ 827182 h 1825111"/>
              <a:gd name="connsiteX243" fmla="*/ 136787 w 1553622"/>
              <a:gd name="connsiteY243" fmla="*/ 596082 h 1825111"/>
              <a:gd name="connsiteX244" fmla="*/ 10522 w 1553622"/>
              <a:gd name="connsiteY244" fmla="*/ 438515 h 1825111"/>
              <a:gd name="connsiteX245" fmla="*/ 0 w 1553622"/>
              <a:gd name="connsiteY245" fmla="*/ 428010 h 1825111"/>
              <a:gd name="connsiteX246" fmla="*/ 73655 w 1553622"/>
              <a:gd name="connsiteY246" fmla="*/ 249433 h 1825111"/>
              <a:gd name="connsiteX247" fmla="*/ 178876 w 1553622"/>
              <a:gd name="connsiteY247" fmla="*/ 81361 h 1825111"/>
              <a:gd name="connsiteX248" fmla="*/ 296325 w 1553622"/>
              <a:gd name="connsiteY248" fmla="*/ 1244 h 182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553622" h="1825111">
                <a:moveTo>
                  <a:pt x="1449091" y="1700754"/>
                </a:moveTo>
                <a:cubicBezTo>
                  <a:pt x="1459589" y="1700754"/>
                  <a:pt x="1470086" y="1721480"/>
                  <a:pt x="1459589" y="1721480"/>
                </a:cubicBezTo>
                <a:cubicBezTo>
                  <a:pt x="1386104" y="1752570"/>
                  <a:pt x="1323118" y="1794022"/>
                  <a:pt x="1260132" y="1825111"/>
                </a:cubicBezTo>
                <a:cubicBezTo>
                  <a:pt x="1249634" y="1825111"/>
                  <a:pt x="1239136" y="1804385"/>
                  <a:pt x="1249634" y="1804385"/>
                </a:cubicBezTo>
                <a:cubicBezTo>
                  <a:pt x="1312620" y="1773296"/>
                  <a:pt x="1375607" y="1731843"/>
                  <a:pt x="1449091" y="1700754"/>
                </a:cubicBezTo>
                <a:close/>
                <a:moveTo>
                  <a:pt x="1459567" y="1626864"/>
                </a:moveTo>
                <a:cubicBezTo>
                  <a:pt x="1470086" y="1626864"/>
                  <a:pt x="1470086" y="1647860"/>
                  <a:pt x="1459567" y="1647860"/>
                </a:cubicBezTo>
                <a:cubicBezTo>
                  <a:pt x="1396453" y="1647860"/>
                  <a:pt x="1343858" y="1700349"/>
                  <a:pt x="1291262" y="1721345"/>
                </a:cubicBezTo>
                <a:cubicBezTo>
                  <a:pt x="1280743" y="1731842"/>
                  <a:pt x="1270224" y="1710847"/>
                  <a:pt x="1280743" y="1700349"/>
                </a:cubicBezTo>
                <a:cubicBezTo>
                  <a:pt x="1333339" y="1679353"/>
                  <a:pt x="1385934" y="1616367"/>
                  <a:pt x="1459567" y="1626864"/>
                </a:cubicBezTo>
                <a:close/>
                <a:moveTo>
                  <a:pt x="1500951" y="1455448"/>
                </a:moveTo>
                <a:cubicBezTo>
                  <a:pt x="1507890" y="1457410"/>
                  <a:pt x="1511856" y="1471151"/>
                  <a:pt x="1503925" y="1479003"/>
                </a:cubicBezTo>
                <a:cubicBezTo>
                  <a:pt x="1440477" y="1510410"/>
                  <a:pt x="1377029" y="1552286"/>
                  <a:pt x="1313581" y="1583693"/>
                </a:cubicBezTo>
                <a:cubicBezTo>
                  <a:pt x="1303007" y="1594162"/>
                  <a:pt x="1292432" y="1573224"/>
                  <a:pt x="1303007" y="1562755"/>
                </a:cubicBezTo>
                <a:cubicBezTo>
                  <a:pt x="1366455" y="1531348"/>
                  <a:pt x="1429902" y="1489472"/>
                  <a:pt x="1493350" y="1458065"/>
                </a:cubicBezTo>
                <a:cubicBezTo>
                  <a:pt x="1495994" y="1455447"/>
                  <a:pt x="1498637" y="1454793"/>
                  <a:pt x="1500951" y="1455448"/>
                </a:cubicBezTo>
                <a:close/>
                <a:moveTo>
                  <a:pt x="1500951" y="1339893"/>
                </a:moveTo>
                <a:cubicBezTo>
                  <a:pt x="1507890" y="1341836"/>
                  <a:pt x="1511856" y="1355438"/>
                  <a:pt x="1503925" y="1363210"/>
                </a:cubicBezTo>
                <a:cubicBezTo>
                  <a:pt x="1429902" y="1373573"/>
                  <a:pt x="1377029" y="1415026"/>
                  <a:pt x="1313581" y="1456478"/>
                </a:cubicBezTo>
                <a:cubicBezTo>
                  <a:pt x="1303007" y="1456478"/>
                  <a:pt x="1292432" y="1435752"/>
                  <a:pt x="1303007" y="1435752"/>
                </a:cubicBezTo>
                <a:cubicBezTo>
                  <a:pt x="1366455" y="1394299"/>
                  <a:pt x="1429902" y="1352847"/>
                  <a:pt x="1493350" y="1342484"/>
                </a:cubicBezTo>
                <a:cubicBezTo>
                  <a:pt x="1495994" y="1339893"/>
                  <a:pt x="1498637" y="1339245"/>
                  <a:pt x="1500951" y="1339893"/>
                </a:cubicBezTo>
                <a:close/>
                <a:moveTo>
                  <a:pt x="1284658" y="1025671"/>
                </a:moveTo>
                <a:cubicBezTo>
                  <a:pt x="1305754" y="1025671"/>
                  <a:pt x="1305754" y="1046891"/>
                  <a:pt x="1284658" y="1046891"/>
                </a:cubicBezTo>
                <a:cubicBezTo>
                  <a:pt x="1179176" y="1057501"/>
                  <a:pt x="1084242" y="1152990"/>
                  <a:pt x="999856" y="1216650"/>
                </a:cubicBezTo>
                <a:cubicBezTo>
                  <a:pt x="978760" y="1216650"/>
                  <a:pt x="968212" y="1206040"/>
                  <a:pt x="978760" y="1195430"/>
                </a:cubicBezTo>
                <a:cubicBezTo>
                  <a:pt x="1073694" y="1131770"/>
                  <a:pt x="1168627" y="1036281"/>
                  <a:pt x="1284658" y="1025671"/>
                </a:cubicBezTo>
                <a:close/>
                <a:moveTo>
                  <a:pt x="1110247" y="1015579"/>
                </a:moveTo>
                <a:cubicBezTo>
                  <a:pt x="1117118" y="1017049"/>
                  <a:pt x="1121044" y="1028805"/>
                  <a:pt x="1113192" y="1028805"/>
                </a:cubicBezTo>
                <a:cubicBezTo>
                  <a:pt x="1029441" y="1091506"/>
                  <a:pt x="945690" y="1133307"/>
                  <a:pt x="861938" y="1175108"/>
                </a:cubicBezTo>
                <a:cubicBezTo>
                  <a:pt x="851470" y="1185558"/>
                  <a:pt x="830532" y="1164658"/>
                  <a:pt x="851470" y="1164658"/>
                </a:cubicBezTo>
                <a:cubicBezTo>
                  <a:pt x="935221" y="1112407"/>
                  <a:pt x="1018972" y="1070606"/>
                  <a:pt x="1102723" y="1018355"/>
                </a:cubicBezTo>
                <a:cubicBezTo>
                  <a:pt x="1105340" y="1015743"/>
                  <a:pt x="1107957" y="1015089"/>
                  <a:pt x="1110247" y="1015579"/>
                </a:cubicBezTo>
                <a:close/>
                <a:moveTo>
                  <a:pt x="430420" y="678307"/>
                </a:moveTo>
                <a:cubicBezTo>
                  <a:pt x="436864" y="680293"/>
                  <a:pt x="438847" y="694194"/>
                  <a:pt x="422985" y="702137"/>
                </a:cubicBezTo>
                <a:cubicBezTo>
                  <a:pt x="370111" y="733910"/>
                  <a:pt x="306664" y="765683"/>
                  <a:pt x="243216" y="808047"/>
                </a:cubicBezTo>
                <a:cubicBezTo>
                  <a:pt x="232641" y="808047"/>
                  <a:pt x="222067" y="797456"/>
                  <a:pt x="232641" y="786865"/>
                </a:cubicBezTo>
                <a:cubicBezTo>
                  <a:pt x="296089" y="744501"/>
                  <a:pt x="348962" y="712728"/>
                  <a:pt x="422985" y="680955"/>
                </a:cubicBezTo>
                <a:cubicBezTo>
                  <a:pt x="425628" y="678307"/>
                  <a:pt x="428272" y="677645"/>
                  <a:pt x="430420" y="678307"/>
                </a:cubicBezTo>
                <a:close/>
                <a:moveTo>
                  <a:pt x="410085" y="563771"/>
                </a:moveTo>
                <a:cubicBezTo>
                  <a:pt x="420448" y="563771"/>
                  <a:pt x="430811" y="574319"/>
                  <a:pt x="420448" y="584867"/>
                </a:cubicBezTo>
                <a:cubicBezTo>
                  <a:pt x="347906" y="627060"/>
                  <a:pt x="275364" y="679801"/>
                  <a:pt x="202822" y="721994"/>
                </a:cubicBezTo>
                <a:cubicBezTo>
                  <a:pt x="192459" y="732542"/>
                  <a:pt x="182096" y="711445"/>
                  <a:pt x="192459" y="700897"/>
                </a:cubicBezTo>
                <a:cubicBezTo>
                  <a:pt x="265001" y="658705"/>
                  <a:pt x="337543" y="616512"/>
                  <a:pt x="410085" y="563771"/>
                </a:cubicBezTo>
                <a:close/>
                <a:moveTo>
                  <a:pt x="417330" y="216353"/>
                </a:moveTo>
                <a:cubicBezTo>
                  <a:pt x="421272" y="218325"/>
                  <a:pt x="419301" y="232132"/>
                  <a:pt x="411418" y="240021"/>
                </a:cubicBezTo>
                <a:cubicBezTo>
                  <a:pt x="306305" y="282097"/>
                  <a:pt x="222215" y="345212"/>
                  <a:pt x="127614" y="397807"/>
                </a:cubicBezTo>
                <a:cubicBezTo>
                  <a:pt x="117103" y="408326"/>
                  <a:pt x="106592" y="387288"/>
                  <a:pt x="117103" y="387288"/>
                </a:cubicBezTo>
                <a:cubicBezTo>
                  <a:pt x="211704" y="324173"/>
                  <a:pt x="306305" y="261059"/>
                  <a:pt x="411418" y="218983"/>
                </a:cubicBezTo>
                <a:cubicBezTo>
                  <a:pt x="414046" y="216353"/>
                  <a:pt x="416016" y="215696"/>
                  <a:pt x="417330" y="216353"/>
                </a:cubicBezTo>
                <a:close/>
                <a:moveTo>
                  <a:pt x="336062" y="186256"/>
                </a:moveTo>
                <a:cubicBezTo>
                  <a:pt x="346425" y="186256"/>
                  <a:pt x="346425" y="207574"/>
                  <a:pt x="336062" y="207574"/>
                </a:cubicBezTo>
                <a:cubicBezTo>
                  <a:pt x="263520" y="218233"/>
                  <a:pt x="180615" y="292848"/>
                  <a:pt x="128799" y="335485"/>
                </a:cubicBezTo>
                <a:cubicBezTo>
                  <a:pt x="118436" y="346144"/>
                  <a:pt x="97710" y="335485"/>
                  <a:pt x="108073" y="324825"/>
                </a:cubicBezTo>
                <a:cubicBezTo>
                  <a:pt x="180615" y="271529"/>
                  <a:pt x="253157" y="196915"/>
                  <a:pt x="336062" y="186256"/>
                </a:cubicBezTo>
                <a:close/>
                <a:moveTo>
                  <a:pt x="264390" y="137839"/>
                </a:moveTo>
                <a:lnTo>
                  <a:pt x="264390" y="146286"/>
                </a:lnTo>
                <a:cubicBezTo>
                  <a:pt x="264390" y="146286"/>
                  <a:pt x="274840" y="146286"/>
                  <a:pt x="274840" y="146286"/>
                </a:cubicBezTo>
                <a:cubicBezTo>
                  <a:pt x="280066" y="146286"/>
                  <a:pt x="282678" y="146286"/>
                  <a:pt x="285291" y="146286"/>
                </a:cubicBezTo>
                <a:lnTo>
                  <a:pt x="286565" y="146286"/>
                </a:lnTo>
                <a:lnTo>
                  <a:pt x="257859" y="168937"/>
                </a:lnTo>
                <a:cubicBezTo>
                  <a:pt x="233040" y="183593"/>
                  <a:pt x="206914" y="194252"/>
                  <a:pt x="180788" y="199582"/>
                </a:cubicBezTo>
                <a:cubicBezTo>
                  <a:pt x="170338" y="199582"/>
                  <a:pt x="159888" y="188923"/>
                  <a:pt x="170338" y="178263"/>
                </a:cubicBezTo>
                <a:cubicBezTo>
                  <a:pt x="180788" y="178263"/>
                  <a:pt x="180788" y="188923"/>
                  <a:pt x="180788" y="188923"/>
                </a:cubicBezTo>
                <a:cubicBezTo>
                  <a:pt x="196464" y="178264"/>
                  <a:pt x="209527" y="170269"/>
                  <a:pt x="222589" y="162275"/>
                </a:cubicBezTo>
                <a:lnTo>
                  <a:pt x="237694" y="152646"/>
                </a:lnTo>
                <a:lnTo>
                  <a:pt x="247409" y="148951"/>
                </a:lnTo>
                <a:close/>
                <a:moveTo>
                  <a:pt x="299792" y="135849"/>
                </a:moveTo>
                <a:lnTo>
                  <a:pt x="299986" y="136959"/>
                </a:lnTo>
                <a:cubicBezTo>
                  <a:pt x="299660" y="140290"/>
                  <a:pt x="298353" y="143621"/>
                  <a:pt x="295741" y="146286"/>
                </a:cubicBezTo>
                <a:lnTo>
                  <a:pt x="286565" y="146286"/>
                </a:lnTo>
                <a:close/>
                <a:moveTo>
                  <a:pt x="306618" y="130463"/>
                </a:moveTo>
                <a:lnTo>
                  <a:pt x="299792" y="135849"/>
                </a:lnTo>
                <a:lnTo>
                  <a:pt x="299476" y="134043"/>
                </a:lnTo>
                <a:lnTo>
                  <a:pt x="302272" y="131629"/>
                </a:lnTo>
                <a:close/>
                <a:moveTo>
                  <a:pt x="292802" y="122303"/>
                </a:moveTo>
                <a:cubicBezTo>
                  <a:pt x="295088" y="122969"/>
                  <a:pt x="297047" y="124968"/>
                  <a:pt x="298353" y="127632"/>
                </a:cubicBezTo>
                <a:lnTo>
                  <a:pt x="299476" y="134043"/>
                </a:lnTo>
                <a:lnTo>
                  <a:pt x="285291" y="146286"/>
                </a:lnTo>
                <a:cubicBezTo>
                  <a:pt x="285291" y="146286"/>
                  <a:pt x="285291" y="135627"/>
                  <a:pt x="285291" y="135627"/>
                </a:cubicBezTo>
                <a:cubicBezTo>
                  <a:pt x="280066" y="135627"/>
                  <a:pt x="277453" y="132962"/>
                  <a:pt x="276147" y="130297"/>
                </a:cubicBezTo>
                <a:lnTo>
                  <a:pt x="276115" y="130167"/>
                </a:lnTo>
                <a:lnTo>
                  <a:pt x="284062" y="124967"/>
                </a:lnTo>
                <a:lnTo>
                  <a:pt x="285291" y="124967"/>
                </a:lnTo>
                <a:cubicBezTo>
                  <a:pt x="287903" y="122303"/>
                  <a:pt x="290516" y="121636"/>
                  <a:pt x="292802" y="122303"/>
                </a:cubicBezTo>
                <a:close/>
                <a:moveTo>
                  <a:pt x="321639" y="118611"/>
                </a:moveTo>
                <a:lnTo>
                  <a:pt x="327092" y="124967"/>
                </a:lnTo>
                <a:lnTo>
                  <a:pt x="306618" y="130463"/>
                </a:lnTo>
                <a:close/>
                <a:moveTo>
                  <a:pt x="253940" y="114308"/>
                </a:moveTo>
                <a:cubicBezTo>
                  <a:pt x="259165" y="114308"/>
                  <a:pt x="264390" y="116973"/>
                  <a:pt x="267003" y="120970"/>
                </a:cubicBezTo>
                <a:lnTo>
                  <a:pt x="267536" y="123202"/>
                </a:lnTo>
                <a:lnTo>
                  <a:pt x="264390" y="124967"/>
                </a:lnTo>
                <a:cubicBezTo>
                  <a:pt x="264390" y="130297"/>
                  <a:pt x="264390" y="132962"/>
                  <a:pt x="264390" y="135627"/>
                </a:cubicBezTo>
                <a:lnTo>
                  <a:pt x="237694" y="152646"/>
                </a:lnTo>
                <a:lnTo>
                  <a:pt x="170338" y="178263"/>
                </a:lnTo>
                <a:cubicBezTo>
                  <a:pt x="191239" y="156945"/>
                  <a:pt x="222589" y="135627"/>
                  <a:pt x="253940" y="114308"/>
                </a:cubicBezTo>
                <a:close/>
                <a:moveTo>
                  <a:pt x="316641" y="103649"/>
                </a:moveTo>
                <a:lnTo>
                  <a:pt x="284062" y="124967"/>
                </a:lnTo>
                <a:lnTo>
                  <a:pt x="276147" y="124967"/>
                </a:lnTo>
                <a:cubicBezTo>
                  <a:pt x="274840" y="124967"/>
                  <a:pt x="274840" y="124967"/>
                  <a:pt x="274840" y="124967"/>
                </a:cubicBezTo>
                <a:lnTo>
                  <a:pt x="276115" y="130167"/>
                </a:lnTo>
                <a:lnTo>
                  <a:pt x="264390" y="137839"/>
                </a:lnTo>
                <a:lnTo>
                  <a:pt x="264390" y="135627"/>
                </a:lnTo>
                <a:cubicBezTo>
                  <a:pt x="267003" y="132962"/>
                  <a:pt x="268309" y="130297"/>
                  <a:pt x="268636" y="127799"/>
                </a:cubicBezTo>
                <a:lnTo>
                  <a:pt x="267536" y="123202"/>
                </a:lnTo>
                <a:lnTo>
                  <a:pt x="290516" y="110311"/>
                </a:lnTo>
                <a:cubicBezTo>
                  <a:pt x="298353" y="106314"/>
                  <a:pt x="306191" y="103649"/>
                  <a:pt x="316641" y="103649"/>
                </a:cubicBezTo>
                <a:close/>
                <a:moveTo>
                  <a:pt x="324153" y="100818"/>
                </a:moveTo>
                <a:cubicBezTo>
                  <a:pt x="331010" y="102317"/>
                  <a:pt x="334929" y="114308"/>
                  <a:pt x="327092" y="114308"/>
                </a:cubicBezTo>
                <a:lnTo>
                  <a:pt x="321639" y="118611"/>
                </a:lnTo>
                <a:lnTo>
                  <a:pt x="317948" y="114308"/>
                </a:lnTo>
                <a:cubicBezTo>
                  <a:pt x="316641" y="111644"/>
                  <a:pt x="316641" y="108979"/>
                  <a:pt x="316641" y="103649"/>
                </a:cubicBezTo>
                <a:cubicBezTo>
                  <a:pt x="319254" y="100984"/>
                  <a:pt x="321867" y="100318"/>
                  <a:pt x="324153" y="100818"/>
                </a:cubicBezTo>
                <a:close/>
                <a:moveTo>
                  <a:pt x="272609" y="31157"/>
                </a:moveTo>
                <a:cubicBezTo>
                  <a:pt x="248749" y="28510"/>
                  <a:pt x="223595" y="39343"/>
                  <a:pt x="199920" y="70857"/>
                </a:cubicBezTo>
                <a:cubicBezTo>
                  <a:pt x="189398" y="91866"/>
                  <a:pt x="178876" y="112875"/>
                  <a:pt x="168354" y="133884"/>
                </a:cubicBezTo>
                <a:lnTo>
                  <a:pt x="143952" y="178799"/>
                </a:lnTo>
                <a:lnTo>
                  <a:pt x="150823" y="180844"/>
                </a:lnTo>
                <a:cubicBezTo>
                  <a:pt x="158595" y="187090"/>
                  <a:pt x="154709" y="199582"/>
                  <a:pt x="139164" y="199582"/>
                </a:cubicBezTo>
                <a:lnTo>
                  <a:pt x="135503" y="194352"/>
                </a:lnTo>
                <a:lnTo>
                  <a:pt x="126265" y="211355"/>
                </a:lnTo>
                <a:cubicBezTo>
                  <a:pt x="113113" y="236303"/>
                  <a:pt x="99960" y="259938"/>
                  <a:pt x="84177" y="280947"/>
                </a:cubicBezTo>
                <a:cubicBezTo>
                  <a:pt x="63133" y="312460"/>
                  <a:pt x="31566" y="354478"/>
                  <a:pt x="21044" y="396497"/>
                </a:cubicBezTo>
                <a:cubicBezTo>
                  <a:pt x="21044" y="428010"/>
                  <a:pt x="52610" y="407001"/>
                  <a:pt x="63133" y="407001"/>
                </a:cubicBezTo>
                <a:cubicBezTo>
                  <a:pt x="94699" y="407001"/>
                  <a:pt x="115743" y="417506"/>
                  <a:pt x="136787" y="438515"/>
                </a:cubicBezTo>
                <a:cubicBezTo>
                  <a:pt x="178876" y="512046"/>
                  <a:pt x="157832" y="606587"/>
                  <a:pt x="147309" y="690623"/>
                </a:cubicBezTo>
                <a:cubicBezTo>
                  <a:pt x="147309" y="789103"/>
                  <a:pt x="130869" y="957339"/>
                  <a:pt x="175053" y="1072233"/>
                </a:cubicBezTo>
                <a:lnTo>
                  <a:pt x="179403" y="1080015"/>
                </a:lnTo>
                <a:lnTo>
                  <a:pt x="266821" y="1018337"/>
                </a:lnTo>
                <a:cubicBezTo>
                  <a:pt x="294275" y="998614"/>
                  <a:pt x="320422" y="980206"/>
                  <a:pt x="346568" y="964427"/>
                </a:cubicBezTo>
                <a:cubicBezTo>
                  <a:pt x="370100" y="948649"/>
                  <a:pt x="405398" y="921036"/>
                  <a:pt x="443638" y="912654"/>
                </a:cubicBezTo>
                <a:lnTo>
                  <a:pt x="478246" y="911922"/>
                </a:lnTo>
                <a:lnTo>
                  <a:pt x="475180" y="908900"/>
                </a:lnTo>
                <a:cubicBezTo>
                  <a:pt x="465439" y="894969"/>
                  <a:pt x="457712" y="878391"/>
                  <a:pt x="452451" y="858695"/>
                </a:cubicBezTo>
                <a:lnTo>
                  <a:pt x="444687" y="812909"/>
                </a:lnTo>
                <a:lnTo>
                  <a:pt x="442588" y="817482"/>
                </a:lnTo>
                <a:cubicBezTo>
                  <a:pt x="380023" y="859675"/>
                  <a:pt x="307031" y="901868"/>
                  <a:pt x="234039" y="954609"/>
                </a:cubicBezTo>
                <a:cubicBezTo>
                  <a:pt x="223611" y="954609"/>
                  <a:pt x="213184" y="933512"/>
                  <a:pt x="223611" y="933512"/>
                </a:cubicBezTo>
                <a:cubicBezTo>
                  <a:pt x="296604" y="880772"/>
                  <a:pt x="369596" y="849127"/>
                  <a:pt x="432161" y="796386"/>
                </a:cubicBezTo>
                <a:cubicBezTo>
                  <a:pt x="434768" y="793749"/>
                  <a:pt x="437375" y="793090"/>
                  <a:pt x="439656" y="793749"/>
                </a:cubicBezTo>
                <a:lnTo>
                  <a:pt x="441782" y="795774"/>
                </a:lnTo>
                <a:lnTo>
                  <a:pt x="441764" y="795668"/>
                </a:lnTo>
                <a:cubicBezTo>
                  <a:pt x="435352" y="732641"/>
                  <a:pt x="439298" y="669614"/>
                  <a:pt x="431406" y="606587"/>
                </a:cubicBezTo>
                <a:cubicBezTo>
                  <a:pt x="426145" y="575073"/>
                  <a:pt x="420884" y="543560"/>
                  <a:pt x="420884" y="512046"/>
                </a:cubicBezTo>
                <a:lnTo>
                  <a:pt x="424692" y="472944"/>
                </a:lnTo>
                <a:lnTo>
                  <a:pt x="379583" y="490661"/>
                </a:lnTo>
                <a:cubicBezTo>
                  <a:pt x="327310" y="516476"/>
                  <a:pt x="279517" y="554207"/>
                  <a:pt x="231724" y="585980"/>
                </a:cubicBezTo>
                <a:cubicBezTo>
                  <a:pt x="210483" y="585980"/>
                  <a:pt x="199862" y="564798"/>
                  <a:pt x="221103" y="564798"/>
                </a:cubicBezTo>
                <a:cubicBezTo>
                  <a:pt x="284827" y="522434"/>
                  <a:pt x="348551" y="480070"/>
                  <a:pt x="422895" y="448297"/>
                </a:cubicBezTo>
                <a:lnTo>
                  <a:pt x="430497" y="450374"/>
                </a:lnTo>
                <a:lnTo>
                  <a:pt x="441929" y="417506"/>
                </a:lnTo>
                <a:cubicBezTo>
                  <a:pt x="441929" y="417506"/>
                  <a:pt x="441929" y="417506"/>
                  <a:pt x="452451" y="417506"/>
                </a:cubicBezTo>
                <a:cubicBezTo>
                  <a:pt x="539258" y="441141"/>
                  <a:pt x="531366" y="376144"/>
                  <a:pt x="508678" y="320011"/>
                </a:cubicBezTo>
                <a:lnTo>
                  <a:pt x="505277" y="313174"/>
                </a:lnTo>
                <a:lnTo>
                  <a:pt x="504698" y="315055"/>
                </a:lnTo>
                <a:cubicBezTo>
                  <a:pt x="410218" y="387598"/>
                  <a:pt x="284246" y="418687"/>
                  <a:pt x="189766" y="491230"/>
                </a:cubicBezTo>
                <a:cubicBezTo>
                  <a:pt x="179269" y="501593"/>
                  <a:pt x="168771" y="480866"/>
                  <a:pt x="179269" y="470503"/>
                </a:cubicBezTo>
                <a:cubicBezTo>
                  <a:pt x="273748" y="408324"/>
                  <a:pt x="399721" y="377235"/>
                  <a:pt x="494200" y="294329"/>
                </a:cubicBezTo>
                <a:lnTo>
                  <a:pt x="495403" y="293329"/>
                </a:lnTo>
                <a:lnTo>
                  <a:pt x="484017" y="270442"/>
                </a:lnTo>
                <a:cubicBezTo>
                  <a:pt x="441929" y="217920"/>
                  <a:pt x="389318" y="186406"/>
                  <a:pt x="368274" y="123379"/>
                </a:cubicBezTo>
                <a:cubicBezTo>
                  <a:pt x="348545" y="77422"/>
                  <a:pt x="312375" y="35568"/>
                  <a:pt x="272609" y="31157"/>
                </a:cubicBezTo>
                <a:close/>
                <a:moveTo>
                  <a:pt x="296325" y="1244"/>
                </a:moveTo>
                <a:cubicBezTo>
                  <a:pt x="322897" y="6352"/>
                  <a:pt x="348545" y="27525"/>
                  <a:pt x="368274" y="70857"/>
                </a:cubicBezTo>
                <a:cubicBezTo>
                  <a:pt x="389318" y="123379"/>
                  <a:pt x="410362" y="165397"/>
                  <a:pt x="452451" y="196911"/>
                </a:cubicBezTo>
                <a:cubicBezTo>
                  <a:pt x="473495" y="228424"/>
                  <a:pt x="494539" y="238929"/>
                  <a:pt x="505061" y="270442"/>
                </a:cubicBezTo>
                <a:cubicBezTo>
                  <a:pt x="526105" y="301956"/>
                  <a:pt x="547150" y="343974"/>
                  <a:pt x="547150" y="385992"/>
                </a:cubicBezTo>
                <a:cubicBezTo>
                  <a:pt x="547150" y="417506"/>
                  <a:pt x="536628" y="438515"/>
                  <a:pt x="505061" y="449019"/>
                </a:cubicBezTo>
                <a:cubicBezTo>
                  <a:pt x="473495" y="459524"/>
                  <a:pt x="441929" y="417506"/>
                  <a:pt x="441929" y="480533"/>
                </a:cubicBezTo>
                <a:cubicBezTo>
                  <a:pt x="441929" y="533055"/>
                  <a:pt x="452451" y="575073"/>
                  <a:pt x="452451" y="627596"/>
                </a:cubicBezTo>
                <a:cubicBezTo>
                  <a:pt x="462973" y="701128"/>
                  <a:pt x="452451" y="785164"/>
                  <a:pt x="473495" y="848191"/>
                </a:cubicBezTo>
                <a:cubicBezTo>
                  <a:pt x="515583" y="974245"/>
                  <a:pt x="641849" y="963740"/>
                  <a:pt x="747070" y="953236"/>
                </a:cubicBezTo>
                <a:cubicBezTo>
                  <a:pt x="915424" y="942731"/>
                  <a:pt x="1115344" y="911218"/>
                  <a:pt x="1283698" y="974245"/>
                </a:cubicBezTo>
                <a:cubicBezTo>
                  <a:pt x="1315265" y="987376"/>
                  <a:pt x="1344858" y="1003789"/>
                  <a:pt x="1371821" y="1023321"/>
                </a:cubicBezTo>
                <a:lnTo>
                  <a:pt x="1433383" y="1081009"/>
                </a:lnTo>
                <a:lnTo>
                  <a:pt x="1441753" y="1078967"/>
                </a:lnTo>
                <a:cubicBezTo>
                  <a:pt x="1447036" y="1078967"/>
                  <a:pt x="1449678" y="1084297"/>
                  <a:pt x="1449678" y="1089626"/>
                </a:cubicBezTo>
                <a:lnTo>
                  <a:pt x="1446160" y="1094358"/>
                </a:lnTo>
                <a:lnTo>
                  <a:pt x="1496771" y="1176621"/>
                </a:lnTo>
                <a:cubicBezTo>
                  <a:pt x="1510581" y="1207970"/>
                  <a:pt x="1520446" y="1242110"/>
                  <a:pt x="1525707" y="1278876"/>
                </a:cubicBezTo>
                <a:cubicBezTo>
                  <a:pt x="1536229" y="1373417"/>
                  <a:pt x="1536229" y="1467957"/>
                  <a:pt x="1546751" y="1573002"/>
                </a:cubicBezTo>
                <a:cubicBezTo>
                  <a:pt x="1546751" y="1636030"/>
                  <a:pt x="1567795" y="1709562"/>
                  <a:pt x="1536229" y="1783093"/>
                </a:cubicBezTo>
                <a:cubicBezTo>
                  <a:pt x="1536229" y="1783093"/>
                  <a:pt x="1525707" y="1793598"/>
                  <a:pt x="1525707" y="1783093"/>
                </a:cubicBezTo>
                <a:cubicBezTo>
                  <a:pt x="1525707" y="1783093"/>
                  <a:pt x="1525707" y="1783093"/>
                  <a:pt x="1515185" y="1783093"/>
                </a:cubicBezTo>
                <a:cubicBezTo>
                  <a:pt x="1504663" y="1783093"/>
                  <a:pt x="1515185" y="1762084"/>
                  <a:pt x="1525707" y="1762084"/>
                </a:cubicBezTo>
                <a:cubicBezTo>
                  <a:pt x="1525707" y="1762084"/>
                  <a:pt x="1515185" y="1488966"/>
                  <a:pt x="1515185" y="1467957"/>
                </a:cubicBezTo>
                <a:cubicBezTo>
                  <a:pt x="1515185" y="1410182"/>
                  <a:pt x="1515185" y="1347155"/>
                  <a:pt x="1505978" y="1286754"/>
                </a:cubicBezTo>
                <a:lnTo>
                  <a:pt x="1488455" y="1216519"/>
                </a:lnTo>
                <a:lnTo>
                  <a:pt x="1432032" y="1231169"/>
                </a:lnTo>
                <a:cubicBezTo>
                  <a:pt x="1376168" y="1252803"/>
                  <a:pt x="1327591" y="1291041"/>
                  <a:pt x="1273184" y="1323241"/>
                </a:cubicBezTo>
                <a:cubicBezTo>
                  <a:pt x="1262821" y="1323241"/>
                  <a:pt x="1252458" y="1312508"/>
                  <a:pt x="1262821" y="1301774"/>
                </a:cubicBezTo>
                <a:cubicBezTo>
                  <a:pt x="1317228" y="1261524"/>
                  <a:pt x="1371634" y="1221274"/>
                  <a:pt x="1430413" y="1203665"/>
                </a:cubicBezTo>
                <a:lnTo>
                  <a:pt x="1482271" y="1195745"/>
                </a:lnTo>
                <a:lnTo>
                  <a:pt x="1441530" y="1121308"/>
                </a:lnTo>
                <a:lnTo>
                  <a:pt x="1424736" y="1104445"/>
                </a:lnTo>
                <a:lnTo>
                  <a:pt x="1366130" y="1118772"/>
                </a:lnTo>
                <a:cubicBezTo>
                  <a:pt x="1293810" y="1146253"/>
                  <a:pt x="1230405" y="1196218"/>
                  <a:pt x="1167001" y="1228196"/>
                </a:cubicBezTo>
                <a:cubicBezTo>
                  <a:pt x="1156433" y="1238855"/>
                  <a:pt x="1145866" y="1217536"/>
                  <a:pt x="1156433" y="1206877"/>
                </a:cubicBezTo>
                <a:cubicBezTo>
                  <a:pt x="1227763" y="1174900"/>
                  <a:pt x="1293149" y="1124935"/>
                  <a:pt x="1365965" y="1097454"/>
                </a:cubicBezTo>
                <a:lnTo>
                  <a:pt x="1407648" y="1087286"/>
                </a:lnTo>
                <a:lnTo>
                  <a:pt x="1378171" y="1057686"/>
                </a:lnTo>
                <a:cubicBezTo>
                  <a:pt x="1221223" y="934032"/>
                  <a:pt x="1004862" y="974245"/>
                  <a:pt x="820725" y="974245"/>
                </a:cubicBezTo>
                <a:cubicBezTo>
                  <a:pt x="726026" y="974245"/>
                  <a:pt x="589896" y="997880"/>
                  <a:pt x="509994" y="943224"/>
                </a:cubicBezTo>
                <a:lnTo>
                  <a:pt x="488968" y="922494"/>
                </a:lnTo>
                <a:lnTo>
                  <a:pt x="484002" y="929583"/>
                </a:lnTo>
                <a:cubicBezTo>
                  <a:pt x="481224" y="931555"/>
                  <a:pt x="477302" y="932870"/>
                  <a:pt x="472072" y="932870"/>
                </a:cubicBezTo>
                <a:cubicBezTo>
                  <a:pt x="419779" y="922351"/>
                  <a:pt x="346568" y="985465"/>
                  <a:pt x="315192" y="1017022"/>
                </a:cubicBezTo>
                <a:cubicBezTo>
                  <a:pt x="294275" y="1027541"/>
                  <a:pt x="273358" y="1040690"/>
                  <a:pt x="252440" y="1055154"/>
                </a:cubicBezTo>
                <a:lnTo>
                  <a:pt x="190782" y="1100373"/>
                </a:lnTo>
                <a:lnTo>
                  <a:pt x="209456" y="1133782"/>
                </a:lnTo>
                <a:lnTo>
                  <a:pt x="256924" y="1172404"/>
                </a:lnTo>
                <a:lnTo>
                  <a:pt x="400629" y="1084332"/>
                </a:lnTo>
                <a:cubicBezTo>
                  <a:pt x="449244" y="1054538"/>
                  <a:pt x="496544" y="1023448"/>
                  <a:pt x="538589" y="987177"/>
                </a:cubicBezTo>
                <a:cubicBezTo>
                  <a:pt x="549101" y="976814"/>
                  <a:pt x="559612" y="997540"/>
                  <a:pt x="549101" y="1007903"/>
                </a:cubicBezTo>
                <a:cubicBezTo>
                  <a:pt x="493917" y="1062310"/>
                  <a:pt x="420995" y="1099229"/>
                  <a:pt x="348073" y="1144892"/>
                </a:cubicBezTo>
                <a:lnTo>
                  <a:pt x="291374" y="1183769"/>
                </a:lnTo>
                <a:lnTo>
                  <a:pt x="336708" y="1194840"/>
                </a:lnTo>
                <a:lnTo>
                  <a:pt x="422310" y="1197064"/>
                </a:lnTo>
                <a:lnTo>
                  <a:pt x="423543" y="1194442"/>
                </a:lnTo>
                <a:cubicBezTo>
                  <a:pt x="528521" y="1132263"/>
                  <a:pt x="623000" y="1038994"/>
                  <a:pt x="738475" y="1007905"/>
                </a:cubicBezTo>
                <a:cubicBezTo>
                  <a:pt x="759471" y="1007905"/>
                  <a:pt x="759471" y="1028631"/>
                  <a:pt x="748973" y="1028631"/>
                </a:cubicBezTo>
                <a:cubicBezTo>
                  <a:pt x="654494" y="1051949"/>
                  <a:pt x="583634" y="1110241"/>
                  <a:pt x="509822" y="1164162"/>
                </a:cubicBezTo>
                <a:lnTo>
                  <a:pt x="459675" y="1197915"/>
                </a:lnTo>
                <a:lnTo>
                  <a:pt x="578716" y="1196153"/>
                </a:lnTo>
                <a:lnTo>
                  <a:pt x="606159" y="1196190"/>
                </a:lnTo>
                <a:lnTo>
                  <a:pt x="605827" y="1194339"/>
                </a:lnTo>
                <a:cubicBezTo>
                  <a:pt x="606156" y="1191059"/>
                  <a:pt x="607471" y="1187778"/>
                  <a:pt x="610101" y="1185154"/>
                </a:cubicBezTo>
                <a:cubicBezTo>
                  <a:pt x="683734" y="1143163"/>
                  <a:pt x="767885" y="1101172"/>
                  <a:pt x="841518" y="1059181"/>
                </a:cubicBezTo>
                <a:cubicBezTo>
                  <a:pt x="883594" y="1027688"/>
                  <a:pt x="925670" y="985697"/>
                  <a:pt x="978265" y="985697"/>
                </a:cubicBezTo>
                <a:cubicBezTo>
                  <a:pt x="999303" y="985697"/>
                  <a:pt x="999303" y="1006692"/>
                  <a:pt x="978265" y="1006692"/>
                </a:cubicBezTo>
                <a:cubicBezTo>
                  <a:pt x="925670" y="1006692"/>
                  <a:pt x="830999" y="1080176"/>
                  <a:pt x="778404" y="1111670"/>
                </a:cubicBezTo>
                <a:lnTo>
                  <a:pt x="637182" y="1196232"/>
                </a:lnTo>
                <a:lnTo>
                  <a:pt x="700707" y="1196317"/>
                </a:lnTo>
                <a:cubicBezTo>
                  <a:pt x="741151" y="1197466"/>
                  <a:pt x="781267" y="1200092"/>
                  <a:pt x="820725" y="1205344"/>
                </a:cubicBezTo>
                <a:cubicBezTo>
                  <a:pt x="936468" y="1215849"/>
                  <a:pt x="1104822" y="1226353"/>
                  <a:pt x="1157432" y="1331399"/>
                </a:cubicBezTo>
                <a:cubicBezTo>
                  <a:pt x="1231087" y="1467957"/>
                  <a:pt x="1199521" y="1657039"/>
                  <a:pt x="1199521" y="1804102"/>
                </a:cubicBezTo>
                <a:cubicBezTo>
                  <a:pt x="1199521" y="1825111"/>
                  <a:pt x="1178477" y="1825111"/>
                  <a:pt x="1178477" y="1804102"/>
                </a:cubicBezTo>
                <a:cubicBezTo>
                  <a:pt x="1178477" y="1678048"/>
                  <a:pt x="1188999" y="1530984"/>
                  <a:pt x="1157432" y="1404930"/>
                </a:cubicBezTo>
                <a:cubicBezTo>
                  <a:pt x="1146910" y="1331399"/>
                  <a:pt x="1104822" y="1278876"/>
                  <a:pt x="1031167" y="1268371"/>
                </a:cubicBezTo>
                <a:cubicBezTo>
                  <a:pt x="978556" y="1257867"/>
                  <a:pt x="925946" y="1247362"/>
                  <a:pt x="873335" y="1236858"/>
                </a:cubicBezTo>
                <a:cubicBezTo>
                  <a:pt x="757592" y="1215849"/>
                  <a:pt x="631327" y="1215849"/>
                  <a:pt x="505061" y="1215849"/>
                </a:cubicBezTo>
                <a:cubicBezTo>
                  <a:pt x="441929" y="1215849"/>
                  <a:pt x="357752" y="1226353"/>
                  <a:pt x="294619" y="1215849"/>
                </a:cubicBezTo>
                <a:cubicBezTo>
                  <a:pt x="136787" y="1173831"/>
                  <a:pt x="126265" y="963740"/>
                  <a:pt x="126265" y="827182"/>
                </a:cubicBezTo>
                <a:cubicBezTo>
                  <a:pt x="126265" y="753650"/>
                  <a:pt x="136787" y="669614"/>
                  <a:pt x="136787" y="596082"/>
                </a:cubicBezTo>
                <a:cubicBezTo>
                  <a:pt x="136787" y="512046"/>
                  <a:pt x="136787" y="407001"/>
                  <a:pt x="10522" y="438515"/>
                </a:cubicBezTo>
                <a:cubicBezTo>
                  <a:pt x="10522" y="438515"/>
                  <a:pt x="0" y="438515"/>
                  <a:pt x="0" y="428010"/>
                </a:cubicBezTo>
                <a:cubicBezTo>
                  <a:pt x="0" y="364983"/>
                  <a:pt x="42088" y="301956"/>
                  <a:pt x="73655" y="249433"/>
                </a:cubicBezTo>
                <a:cubicBezTo>
                  <a:pt x="115743" y="196911"/>
                  <a:pt x="136787" y="133884"/>
                  <a:pt x="178876" y="81361"/>
                </a:cubicBezTo>
                <a:cubicBezTo>
                  <a:pt x="205181" y="28838"/>
                  <a:pt x="252037" y="-7271"/>
                  <a:pt x="296325" y="1244"/>
                </a:cubicBezTo>
                <a:close/>
              </a:path>
            </a:pathLst>
          </a:cu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noAutofit/>
          </a:bodyPr>
          <a:lstStyle/>
          <a:p>
            <a:endParaRPr lang="zh-CN" altLang="en-US" sz="2800">
              <a:latin typeface="微软雅黑" panose="020B0503020204020204" pitchFamily="34" charset="-122"/>
              <a:ea typeface="微软雅黑" panose="020B0503020204020204" pitchFamily="34" charset="-122"/>
            </a:endParaRPr>
          </a:p>
        </p:txBody>
      </p:sp>
      <p:sp>
        <p:nvSpPr>
          <p:cNvPr id="70" name="任意多边形 69"/>
          <p:cNvSpPr>
            <a:spLocks/>
          </p:cNvSpPr>
          <p:nvPr/>
        </p:nvSpPr>
        <p:spPr bwMode="auto">
          <a:xfrm>
            <a:off x="4514273" y="2484191"/>
            <a:ext cx="1169085" cy="1466543"/>
          </a:xfrm>
          <a:custGeom>
            <a:avLst/>
            <a:gdLst>
              <a:gd name="connsiteX0" fmla="*/ 272236 w 1558780"/>
              <a:gd name="connsiteY0" fmla="*/ 1707784 h 1954787"/>
              <a:gd name="connsiteX1" fmla="*/ 293477 w 1558780"/>
              <a:gd name="connsiteY1" fmla="*/ 1728881 h 1954787"/>
              <a:gd name="connsiteX2" fmla="*/ 81064 w 1558780"/>
              <a:gd name="connsiteY2" fmla="*/ 1866007 h 1954787"/>
              <a:gd name="connsiteX3" fmla="*/ 70443 w 1558780"/>
              <a:gd name="connsiteY3" fmla="*/ 1855459 h 1954787"/>
              <a:gd name="connsiteX4" fmla="*/ 272236 w 1558780"/>
              <a:gd name="connsiteY4" fmla="*/ 1707784 h 1954787"/>
              <a:gd name="connsiteX5" fmla="*/ 299551 w 1558780"/>
              <a:gd name="connsiteY5" fmla="*/ 1600147 h 1954787"/>
              <a:gd name="connsiteX6" fmla="*/ 302499 w 1558780"/>
              <a:gd name="connsiteY6" fmla="*/ 1623660 h 1954787"/>
              <a:gd name="connsiteX7" fmla="*/ 82385 w 1558780"/>
              <a:gd name="connsiteY7" fmla="*/ 1759512 h 1954787"/>
              <a:gd name="connsiteX8" fmla="*/ 71903 w 1558780"/>
              <a:gd name="connsiteY8" fmla="*/ 1738612 h 1954787"/>
              <a:gd name="connsiteX9" fmla="*/ 292017 w 1558780"/>
              <a:gd name="connsiteY9" fmla="*/ 1602759 h 1954787"/>
              <a:gd name="connsiteX10" fmla="*/ 299551 w 1558780"/>
              <a:gd name="connsiteY10" fmla="*/ 1600147 h 1954787"/>
              <a:gd name="connsiteX11" fmla="*/ 298642 w 1558780"/>
              <a:gd name="connsiteY11" fmla="*/ 1493628 h 1954787"/>
              <a:gd name="connsiteX12" fmla="*/ 292125 w 1558780"/>
              <a:gd name="connsiteY12" fmla="*/ 1506814 h 1954787"/>
              <a:gd name="connsiteX13" fmla="*/ 94003 w 1558780"/>
              <a:gd name="connsiteY13" fmla="*/ 1643940 h 1954787"/>
              <a:gd name="connsiteX14" fmla="*/ 83575 w 1558780"/>
              <a:gd name="connsiteY14" fmla="*/ 1622844 h 1954787"/>
              <a:gd name="connsiteX15" fmla="*/ 281697 w 1558780"/>
              <a:gd name="connsiteY15" fmla="*/ 1496265 h 1954787"/>
              <a:gd name="connsiteX16" fmla="*/ 298642 w 1558780"/>
              <a:gd name="connsiteY16" fmla="*/ 1493628 h 1954787"/>
              <a:gd name="connsiteX17" fmla="*/ 1406624 w 1558780"/>
              <a:gd name="connsiteY17" fmla="*/ 1068231 h 1954787"/>
              <a:gd name="connsiteX18" fmla="*/ 1417192 w 1558780"/>
              <a:gd name="connsiteY18" fmla="*/ 1088957 h 1954787"/>
              <a:gd name="connsiteX19" fmla="*/ 1142440 w 1558780"/>
              <a:gd name="connsiteY19" fmla="*/ 1244404 h 1954787"/>
              <a:gd name="connsiteX20" fmla="*/ 1131873 w 1558780"/>
              <a:gd name="connsiteY20" fmla="*/ 1223678 h 1954787"/>
              <a:gd name="connsiteX21" fmla="*/ 1406624 w 1558780"/>
              <a:gd name="connsiteY21" fmla="*/ 1068231 h 1954787"/>
              <a:gd name="connsiteX22" fmla="*/ 376449 w 1558780"/>
              <a:gd name="connsiteY22" fmla="*/ 1054906 h 1954787"/>
              <a:gd name="connsiteX23" fmla="*/ 386908 w 1558780"/>
              <a:gd name="connsiteY23" fmla="*/ 1075944 h 1954787"/>
              <a:gd name="connsiteX24" fmla="*/ 94065 w 1558780"/>
              <a:gd name="connsiteY24" fmla="*/ 1244249 h 1954787"/>
              <a:gd name="connsiteX25" fmla="*/ 83606 w 1558780"/>
              <a:gd name="connsiteY25" fmla="*/ 1223211 h 1954787"/>
              <a:gd name="connsiteX26" fmla="*/ 376449 w 1558780"/>
              <a:gd name="connsiteY26" fmla="*/ 1054906 h 1954787"/>
              <a:gd name="connsiteX27" fmla="*/ 779022 w 1558780"/>
              <a:gd name="connsiteY27" fmla="*/ 1053916 h 1954787"/>
              <a:gd name="connsiteX28" fmla="*/ 776067 w 1558780"/>
              <a:gd name="connsiteY28" fmla="*/ 1077595 h 1954787"/>
              <a:gd name="connsiteX29" fmla="*/ 71958 w 1558780"/>
              <a:gd name="connsiteY29" fmla="*/ 1519606 h 1954787"/>
              <a:gd name="connsiteX30" fmla="*/ 61449 w 1558780"/>
              <a:gd name="connsiteY30" fmla="*/ 1498558 h 1954787"/>
              <a:gd name="connsiteX31" fmla="*/ 765558 w 1558780"/>
              <a:gd name="connsiteY31" fmla="*/ 1056547 h 1954787"/>
              <a:gd name="connsiteX32" fmla="*/ 779022 w 1558780"/>
              <a:gd name="connsiteY32" fmla="*/ 1053916 h 1954787"/>
              <a:gd name="connsiteX33" fmla="*/ 598469 w 1558780"/>
              <a:gd name="connsiteY33" fmla="*/ 1046023 h 1954787"/>
              <a:gd name="connsiteX34" fmla="*/ 608950 w 1558780"/>
              <a:gd name="connsiteY34" fmla="*/ 1067078 h 1954787"/>
              <a:gd name="connsiteX35" fmla="*/ 116317 w 1558780"/>
              <a:gd name="connsiteY35" fmla="*/ 1319742 h 1954787"/>
              <a:gd name="connsiteX36" fmla="*/ 105835 w 1558780"/>
              <a:gd name="connsiteY36" fmla="*/ 1298686 h 1954787"/>
              <a:gd name="connsiteX37" fmla="*/ 598469 w 1558780"/>
              <a:gd name="connsiteY37" fmla="*/ 1046023 h 1954787"/>
              <a:gd name="connsiteX38" fmla="*/ 1423165 w 1558780"/>
              <a:gd name="connsiteY38" fmla="*/ 454387 h 1954787"/>
              <a:gd name="connsiteX39" fmla="*/ 1426123 w 1558780"/>
              <a:gd name="connsiteY39" fmla="*/ 478217 h 1954787"/>
              <a:gd name="connsiteX40" fmla="*/ 1268337 w 1558780"/>
              <a:gd name="connsiteY40" fmla="*/ 584127 h 1954787"/>
              <a:gd name="connsiteX41" fmla="*/ 1257818 w 1558780"/>
              <a:gd name="connsiteY41" fmla="*/ 562945 h 1954787"/>
              <a:gd name="connsiteX42" fmla="*/ 1415604 w 1558780"/>
              <a:gd name="connsiteY42" fmla="*/ 457035 h 1954787"/>
              <a:gd name="connsiteX43" fmla="*/ 1423165 w 1558780"/>
              <a:gd name="connsiteY43" fmla="*/ 454387 h 1954787"/>
              <a:gd name="connsiteX44" fmla="*/ 1369917 w 1558780"/>
              <a:gd name="connsiteY44" fmla="*/ 245611 h 1954787"/>
              <a:gd name="connsiteX45" fmla="*/ 1372865 w 1558780"/>
              <a:gd name="connsiteY45" fmla="*/ 269345 h 1954787"/>
              <a:gd name="connsiteX46" fmla="*/ 1142269 w 1558780"/>
              <a:gd name="connsiteY46" fmla="*/ 395923 h 1954787"/>
              <a:gd name="connsiteX47" fmla="*/ 1131787 w 1558780"/>
              <a:gd name="connsiteY47" fmla="*/ 374827 h 1954787"/>
              <a:gd name="connsiteX48" fmla="*/ 1362383 w 1558780"/>
              <a:gd name="connsiteY48" fmla="*/ 248248 h 1954787"/>
              <a:gd name="connsiteX49" fmla="*/ 1369917 w 1558780"/>
              <a:gd name="connsiteY49" fmla="*/ 245611 h 1954787"/>
              <a:gd name="connsiteX50" fmla="*/ 1267705 w 1558780"/>
              <a:gd name="connsiteY50" fmla="*/ 170233 h 1954787"/>
              <a:gd name="connsiteX51" fmla="*/ 1270666 w 1558780"/>
              <a:gd name="connsiteY51" fmla="*/ 194334 h 1954787"/>
              <a:gd name="connsiteX52" fmla="*/ 1018002 w 1558780"/>
              <a:gd name="connsiteY52" fmla="*/ 333584 h 1954787"/>
              <a:gd name="connsiteX53" fmla="*/ 1007474 w 1558780"/>
              <a:gd name="connsiteY53" fmla="*/ 322872 h 1954787"/>
              <a:gd name="connsiteX54" fmla="*/ 1260138 w 1558780"/>
              <a:gd name="connsiteY54" fmla="*/ 172911 h 1954787"/>
              <a:gd name="connsiteX55" fmla="*/ 1267705 w 1558780"/>
              <a:gd name="connsiteY55" fmla="*/ 170233 h 1954787"/>
              <a:gd name="connsiteX56" fmla="*/ 1174339 w 1558780"/>
              <a:gd name="connsiteY56" fmla="*/ 131108 h 1954787"/>
              <a:gd name="connsiteX57" fmla="*/ 1195239 w 1558780"/>
              <a:gd name="connsiteY57" fmla="*/ 151835 h 1954787"/>
              <a:gd name="connsiteX58" fmla="*/ 1059386 w 1558780"/>
              <a:gd name="connsiteY58" fmla="*/ 214014 h 1954787"/>
              <a:gd name="connsiteX59" fmla="*/ 1048936 w 1558780"/>
              <a:gd name="connsiteY59" fmla="*/ 193287 h 1954787"/>
              <a:gd name="connsiteX60" fmla="*/ 1174339 w 1558780"/>
              <a:gd name="connsiteY60" fmla="*/ 131108 h 1954787"/>
              <a:gd name="connsiteX61" fmla="*/ 1141766 w 1558780"/>
              <a:gd name="connsiteY61" fmla="*/ 445 h 1954787"/>
              <a:gd name="connsiteX62" fmla="*/ 1247869 w 1558780"/>
              <a:gd name="connsiteY62" fmla="*/ 49191 h 1954787"/>
              <a:gd name="connsiteX63" fmla="*/ 1394579 w 1558780"/>
              <a:gd name="connsiteY63" fmla="*/ 175240 h 1954787"/>
              <a:gd name="connsiteX64" fmla="*/ 1488892 w 1558780"/>
              <a:gd name="connsiteY64" fmla="*/ 259273 h 1954787"/>
              <a:gd name="connsiteX65" fmla="*/ 1551767 w 1558780"/>
              <a:gd name="connsiteY65" fmla="*/ 395827 h 1954787"/>
              <a:gd name="connsiteX66" fmla="*/ 1467933 w 1558780"/>
              <a:gd name="connsiteY66" fmla="*/ 490364 h 1954787"/>
              <a:gd name="connsiteX67" fmla="*/ 1461232 w 1558780"/>
              <a:gd name="connsiteY67" fmla="*/ 544105 h 1954787"/>
              <a:gd name="connsiteX68" fmla="*/ 1467728 w 1558780"/>
              <a:gd name="connsiteY68" fmla="*/ 546452 h 1954787"/>
              <a:gd name="connsiteX69" fmla="*/ 1470393 w 1558780"/>
              <a:gd name="connsiteY69" fmla="*/ 561283 h 1954787"/>
              <a:gd name="connsiteX70" fmla="*/ 1458658 w 1558780"/>
              <a:gd name="connsiteY70" fmla="*/ 569870 h 1954787"/>
              <a:gd name="connsiteX71" fmla="*/ 1457454 w 1558780"/>
              <a:gd name="connsiteY71" fmla="*/ 637422 h 1954787"/>
              <a:gd name="connsiteX72" fmla="*/ 1467933 w 1558780"/>
              <a:gd name="connsiteY72" fmla="*/ 984058 h 1954787"/>
              <a:gd name="connsiteX73" fmla="*/ 1426016 w 1558780"/>
              <a:gd name="connsiteY73" fmla="*/ 1225653 h 1954787"/>
              <a:gd name="connsiteX74" fmla="*/ 1059242 w 1558780"/>
              <a:gd name="connsiteY74" fmla="*/ 1299182 h 1954787"/>
              <a:gd name="connsiteX75" fmla="*/ 482883 w 1558780"/>
              <a:gd name="connsiteY75" fmla="*/ 1372710 h 1954787"/>
              <a:gd name="connsiteX76" fmla="*/ 346653 w 1558780"/>
              <a:gd name="connsiteY76" fmla="*/ 1719346 h 1954787"/>
              <a:gd name="connsiteX77" fmla="*/ 346653 w 1558780"/>
              <a:gd name="connsiteY77" fmla="*/ 1939933 h 1954787"/>
              <a:gd name="connsiteX78" fmla="*/ 325694 w 1558780"/>
              <a:gd name="connsiteY78" fmla="*/ 1950437 h 1954787"/>
              <a:gd name="connsiteX79" fmla="*/ 308011 w 1558780"/>
              <a:gd name="connsiteY79" fmla="*/ 1886920 h 1954787"/>
              <a:gd name="connsiteX80" fmla="*/ 309884 w 1558780"/>
              <a:gd name="connsiteY80" fmla="*/ 1816044 h 1954787"/>
              <a:gd name="connsiteX81" fmla="*/ 217727 w 1558780"/>
              <a:gd name="connsiteY81" fmla="*/ 1873159 h 1954787"/>
              <a:gd name="connsiteX82" fmla="*/ 93988 w 1558780"/>
              <a:gd name="connsiteY82" fmla="*/ 1937166 h 1954787"/>
              <a:gd name="connsiteX83" fmla="*/ 83568 w 1558780"/>
              <a:gd name="connsiteY83" fmla="*/ 1916266 h 1954787"/>
              <a:gd name="connsiteX84" fmla="*/ 312810 w 1558780"/>
              <a:gd name="connsiteY84" fmla="*/ 1780413 h 1954787"/>
              <a:gd name="connsiteX85" fmla="*/ 314148 w 1558780"/>
              <a:gd name="connsiteY85" fmla="*/ 1780155 h 1954787"/>
              <a:gd name="connsiteX86" fmla="*/ 319800 w 1558780"/>
              <a:gd name="connsiteY86" fmla="*/ 1736251 h 1954787"/>
              <a:gd name="connsiteX87" fmla="*/ 325694 w 1558780"/>
              <a:gd name="connsiteY87" fmla="*/ 1666826 h 1954787"/>
              <a:gd name="connsiteX88" fmla="*/ 451445 w 1558780"/>
              <a:gd name="connsiteY88" fmla="*/ 1351702 h 1954787"/>
              <a:gd name="connsiteX89" fmla="*/ 550998 w 1558780"/>
              <a:gd name="connsiteY89" fmla="*/ 1326755 h 1954787"/>
              <a:gd name="connsiteX90" fmla="*/ 586632 w 1558780"/>
              <a:gd name="connsiteY90" fmla="*/ 1320645 h 1954787"/>
              <a:gd name="connsiteX91" fmla="*/ 582919 w 1558780"/>
              <a:gd name="connsiteY91" fmla="*/ 1317169 h 1954787"/>
              <a:gd name="connsiteX92" fmla="*/ 585553 w 1558780"/>
              <a:gd name="connsiteY92" fmla="*/ 1298826 h 1954787"/>
              <a:gd name="connsiteX93" fmla="*/ 1006964 w 1558780"/>
              <a:gd name="connsiteY93" fmla="*/ 1068231 h 1954787"/>
              <a:gd name="connsiteX94" fmla="*/ 1017499 w 1558780"/>
              <a:gd name="connsiteY94" fmla="*/ 1089194 h 1954787"/>
              <a:gd name="connsiteX95" fmla="*/ 806794 w 1558780"/>
              <a:gd name="connsiteY95" fmla="*/ 1204492 h 1954787"/>
              <a:gd name="connsiteX96" fmla="*/ 598127 w 1558780"/>
              <a:gd name="connsiteY96" fmla="*/ 1318674 h 1954787"/>
              <a:gd name="connsiteX97" fmla="*/ 650551 w 1558780"/>
              <a:gd name="connsiteY97" fmla="*/ 1309686 h 1954787"/>
              <a:gd name="connsiteX98" fmla="*/ 765823 w 1558780"/>
              <a:gd name="connsiteY98" fmla="*/ 1286051 h 1954787"/>
              <a:gd name="connsiteX99" fmla="*/ 858917 w 1558780"/>
              <a:gd name="connsiteY99" fmla="*/ 1279689 h 1954787"/>
              <a:gd name="connsiteX100" fmla="*/ 858228 w 1558780"/>
              <a:gd name="connsiteY100" fmla="*/ 1279346 h 1954787"/>
              <a:gd name="connsiteX101" fmla="*/ 860844 w 1558780"/>
              <a:gd name="connsiteY101" fmla="*/ 1265018 h 1954787"/>
              <a:gd name="connsiteX102" fmla="*/ 1111928 w 1558780"/>
              <a:gd name="connsiteY102" fmla="*/ 1129556 h 1954787"/>
              <a:gd name="connsiteX103" fmla="*/ 1300241 w 1558780"/>
              <a:gd name="connsiteY103" fmla="*/ 1014935 h 1954787"/>
              <a:gd name="connsiteX104" fmla="*/ 1310702 w 1558780"/>
              <a:gd name="connsiteY104" fmla="*/ 1035775 h 1954787"/>
              <a:gd name="connsiteX105" fmla="*/ 1091004 w 1558780"/>
              <a:gd name="connsiteY105" fmla="*/ 1160817 h 1954787"/>
              <a:gd name="connsiteX106" fmla="*/ 884652 w 1558780"/>
              <a:gd name="connsiteY106" fmla="*/ 1278262 h 1954787"/>
              <a:gd name="connsiteX107" fmla="*/ 1039594 w 1558780"/>
              <a:gd name="connsiteY107" fmla="*/ 1282112 h 1954787"/>
              <a:gd name="connsiteX108" fmla="*/ 1205952 w 1558780"/>
              <a:gd name="connsiteY108" fmla="*/ 1278173 h 1954787"/>
              <a:gd name="connsiteX109" fmla="*/ 1436496 w 1558780"/>
              <a:gd name="connsiteY109" fmla="*/ 1141620 h 1954787"/>
              <a:gd name="connsiteX110" fmla="*/ 1449595 w 1558780"/>
              <a:gd name="connsiteY110" fmla="*/ 963050 h 1954787"/>
              <a:gd name="connsiteX111" fmla="*/ 1447720 w 1558780"/>
              <a:gd name="connsiteY111" fmla="*/ 835294 h 1954787"/>
              <a:gd name="connsiteX112" fmla="*/ 1399347 w 1558780"/>
              <a:gd name="connsiteY112" fmla="*/ 876805 h 1954787"/>
              <a:gd name="connsiteX113" fmla="*/ 1217646 w 1558780"/>
              <a:gd name="connsiteY113" fmla="*/ 1004498 h 1954787"/>
              <a:gd name="connsiteX114" fmla="*/ 1207226 w 1558780"/>
              <a:gd name="connsiteY114" fmla="*/ 983624 h 1954787"/>
              <a:gd name="connsiteX115" fmla="*/ 1446889 w 1558780"/>
              <a:gd name="connsiteY115" fmla="*/ 816628 h 1954787"/>
              <a:gd name="connsiteX116" fmla="*/ 1447445 w 1558780"/>
              <a:gd name="connsiteY116" fmla="*/ 816517 h 1954787"/>
              <a:gd name="connsiteX117" fmla="*/ 1446975 w 1558780"/>
              <a:gd name="connsiteY117" fmla="*/ 784480 h 1954787"/>
              <a:gd name="connsiteX118" fmla="*/ 1439528 w 1558780"/>
              <a:gd name="connsiteY118" fmla="*/ 698222 h 1954787"/>
              <a:gd name="connsiteX119" fmla="*/ 1439445 w 1558780"/>
              <a:gd name="connsiteY119" fmla="*/ 698332 h 1954787"/>
              <a:gd name="connsiteX120" fmla="*/ 1271140 w 1558780"/>
              <a:gd name="connsiteY120" fmla="*/ 813491 h 1954787"/>
              <a:gd name="connsiteX121" fmla="*/ 1260621 w 1558780"/>
              <a:gd name="connsiteY121" fmla="*/ 803022 h 1954787"/>
              <a:gd name="connsiteX122" fmla="*/ 1387836 w 1558780"/>
              <a:gd name="connsiteY122" fmla="*/ 704385 h 1954787"/>
              <a:gd name="connsiteX123" fmla="*/ 1437804 w 1558780"/>
              <a:gd name="connsiteY123" fmla="*/ 678253 h 1954787"/>
              <a:gd name="connsiteX124" fmla="*/ 1435186 w 1558780"/>
              <a:gd name="connsiteY124" fmla="*/ 647926 h 1954787"/>
              <a:gd name="connsiteX125" fmla="*/ 1436483 w 1558780"/>
              <a:gd name="connsiteY125" fmla="*/ 586095 h 1954787"/>
              <a:gd name="connsiteX126" fmla="*/ 1383787 w 1558780"/>
              <a:gd name="connsiteY126" fmla="*/ 624652 h 1954787"/>
              <a:gd name="connsiteX127" fmla="*/ 1289187 w 1558780"/>
              <a:gd name="connsiteY127" fmla="*/ 679930 h 1954787"/>
              <a:gd name="connsiteX128" fmla="*/ 1278527 w 1558780"/>
              <a:gd name="connsiteY128" fmla="*/ 658358 h 1954787"/>
              <a:gd name="connsiteX129" fmla="*/ 1363801 w 1558780"/>
              <a:gd name="connsiteY129" fmla="*/ 607124 h 1954787"/>
              <a:gd name="connsiteX130" fmla="*/ 1441653 w 1558780"/>
              <a:gd name="connsiteY130" fmla="*/ 545578 h 1954787"/>
              <a:gd name="connsiteX131" fmla="*/ 1446975 w 1558780"/>
              <a:gd name="connsiteY131" fmla="*/ 511372 h 1954787"/>
              <a:gd name="connsiteX132" fmla="*/ 1467933 w 1558780"/>
              <a:gd name="connsiteY132" fmla="*/ 427339 h 1954787"/>
              <a:gd name="connsiteX133" fmla="*/ 1509850 w 1558780"/>
              <a:gd name="connsiteY133" fmla="*/ 332802 h 1954787"/>
              <a:gd name="connsiteX134" fmla="*/ 1258348 w 1558780"/>
              <a:gd name="connsiteY134" fmla="*/ 80703 h 1954787"/>
              <a:gd name="connsiteX135" fmla="*/ 1101159 w 1558780"/>
              <a:gd name="connsiteY135" fmla="*/ 49191 h 1954787"/>
              <a:gd name="connsiteX136" fmla="*/ 1059242 w 1558780"/>
              <a:gd name="connsiteY136" fmla="*/ 112215 h 1954787"/>
              <a:gd name="connsiteX137" fmla="*/ 996367 w 1558780"/>
              <a:gd name="connsiteY137" fmla="*/ 248769 h 1954787"/>
              <a:gd name="connsiteX138" fmla="*/ 1017325 w 1558780"/>
              <a:gd name="connsiteY138" fmla="*/ 416835 h 1954787"/>
              <a:gd name="connsiteX139" fmla="*/ 1132597 w 1558780"/>
              <a:gd name="connsiteY139" fmla="*/ 437843 h 1954787"/>
              <a:gd name="connsiteX140" fmla="*/ 1186303 w 1558780"/>
              <a:gd name="connsiteY140" fmla="*/ 478547 h 1954787"/>
              <a:gd name="connsiteX141" fmla="*/ 1187708 w 1558780"/>
              <a:gd name="connsiteY141" fmla="*/ 480952 h 1954787"/>
              <a:gd name="connsiteX142" fmla="*/ 1195539 w 1558780"/>
              <a:gd name="connsiteY142" fmla="*/ 478520 h 1954787"/>
              <a:gd name="connsiteX143" fmla="*/ 1446792 w 1558780"/>
              <a:gd name="connsiteY143" fmla="*/ 319371 h 1954787"/>
              <a:gd name="connsiteX144" fmla="*/ 1457261 w 1558780"/>
              <a:gd name="connsiteY144" fmla="*/ 329981 h 1954787"/>
              <a:gd name="connsiteX145" fmla="*/ 1206008 w 1558780"/>
              <a:gd name="connsiteY145" fmla="*/ 489130 h 1954787"/>
              <a:gd name="connsiteX146" fmla="*/ 1193963 w 1558780"/>
              <a:gd name="connsiteY146" fmla="*/ 491661 h 1954787"/>
              <a:gd name="connsiteX147" fmla="*/ 1204806 w 1558780"/>
              <a:gd name="connsiteY147" fmla="*/ 510223 h 1954787"/>
              <a:gd name="connsiteX148" fmla="*/ 1216431 w 1558780"/>
              <a:gd name="connsiteY148" fmla="*/ 542885 h 1954787"/>
              <a:gd name="connsiteX149" fmla="*/ 1195473 w 1558780"/>
              <a:gd name="connsiteY149" fmla="*/ 952545 h 1954787"/>
              <a:gd name="connsiteX150" fmla="*/ 797261 w 1558780"/>
              <a:gd name="connsiteY150" fmla="*/ 1026074 h 1954787"/>
              <a:gd name="connsiteX151" fmla="*/ 367611 w 1558780"/>
              <a:gd name="connsiteY151" fmla="*/ 1005066 h 1954787"/>
              <a:gd name="connsiteX152" fmla="*/ 97116 w 1558780"/>
              <a:gd name="connsiteY152" fmla="*/ 1092525 h 1954787"/>
              <a:gd name="connsiteX153" fmla="*/ 93312 w 1558780"/>
              <a:gd name="connsiteY153" fmla="*/ 1098929 h 1954787"/>
              <a:gd name="connsiteX154" fmla="*/ 150871 w 1558780"/>
              <a:gd name="connsiteY154" fmla="*/ 1074995 h 1954787"/>
              <a:gd name="connsiteX155" fmla="*/ 229764 w 1558780"/>
              <a:gd name="connsiteY155" fmla="*/ 1034316 h 1954787"/>
              <a:gd name="connsiteX156" fmla="*/ 240283 w 1558780"/>
              <a:gd name="connsiteY156" fmla="*/ 1044814 h 1954787"/>
              <a:gd name="connsiteX157" fmla="*/ 82497 w 1558780"/>
              <a:gd name="connsiteY157" fmla="*/ 1128795 h 1954787"/>
              <a:gd name="connsiteX158" fmla="*/ 74160 w 1558780"/>
              <a:gd name="connsiteY158" fmla="*/ 1131216 h 1954787"/>
              <a:gd name="connsiteX159" fmla="*/ 45313 w 1558780"/>
              <a:gd name="connsiteY159" fmla="*/ 1219600 h 1954787"/>
              <a:gd name="connsiteX160" fmla="*/ 32275 w 1558780"/>
              <a:gd name="connsiteY160" fmla="*/ 1876908 h 1954787"/>
              <a:gd name="connsiteX161" fmla="*/ 11317 w 1558780"/>
              <a:gd name="connsiteY161" fmla="*/ 1876908 h 1954787"/>
              <a:gd name="connsiteX162" fmla="*/ 21796 w 1558780"/>
              <a:gd name="connsiteY162" fmla="*/ 1215149 h 1954787"/>
              <a:gd name="connsiteX163" fmla="*/ 241860 w 1558780"/>
              <a:gd name="connsiteY163" fmla="*/ 984058 h 1954787"/>
              <a:gd name="connsiteX164" fmla="*/ 912532 w 1558780"/>
              <a:gd name="connsiteY164" fmla="*/ 1005066 h 1954787"/>
              <a:gd name="connsiteX165" fmla="*/ 1143076 w 1558780"/>
              <a:gd name="connsiteY165" fmla="*/ 973554 h 1954787"/>
              <a:gd name="connsiteX166" fmla="*/ 1216431 w 1558780"/>
              <a:gd name="connsiteY166" fmla="*/ 742463 h 1954787"/>
              <a:gd name="connsiteX167" fmla="*/ 1111639 w 1558780"/>
              <a:gd name="connsiteY167" fmla="*/ 448348 h 1954787"/>
              <a:gd name="connsiteX168" fmla="*/ 954449 w 1558780"/>
              <a:gd name="connsiteY168" fmla="*/ 395827 h 1954787"/>
              <a:gd name="connsiteX169" fmla="*/ 985887 w 1558780"/>
              <a:gd name="connsiteY169" fmla="*/ 227761 h 1954787"/>
              <a:gd name="connsiteX170" fmla="*/ 1101159 w 1558780"/>
              <a:gd name="connsiteY170" fmla="*/ 17678 h 1954787"/>
              <a:gd name="connsiteX171" fmla="*/ 1141766 w 1558780"/>
              <a:gd name="connsiteY171" fmla="*/ 445 h 195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558780" h="1954787">
                <a:moveTo>
                  <a:pt x="272236" y="1707784"/>
                </a:moveTo>
                <a:cubicBezTo>
                  <a:pt x="282856" y="1707784"/>
                  <a:pt x="304098" y="1718332"/>
                  <a:pt x="293477" y="1728881"/>
                </a:cubicBezTo>
                <a:cubicBezTo>
                  <a:pt x="229753" y="1781622"/>
                  <a:pt x="155409" y="1823814"/>
                  <a:pt x="81064" y="1866007"/>
                </a:cubicBezTo>
                <a:cubicBezTo>
                  <a:pt x="70443" y="1876555"/>
                  <a:pt x="59823" y="1855459"/>
                  <a:pt x="70443" y="1855459"/>
                </a:cubicBezTo>
                <a:cubicBezTo>
                  <a:pt x="144788" y="1802718"/>
                  <a:pt x="208512" y="1760525"/>
                  <a:pt x="272236" y="1707784"/>
                </a:cubicBezTo>
                <a:close/>
                <a:moveTo>
                  <a:pt x="299551" y="1600147"/>
                </a:moveTo>
                <a:cubicBezTo>
                  <a:pt x="306430" y="1602106"/>
                  <a:pt x="310360" y="1615822"/>
                  <a:pt x="302499" y="1623660"/>
                </a:cubicBezTo>
                <a:cubicBezTo>
                  <a:pt x="229128" y="1665460"/>
                  <a:pt x="155756" y="1717711"/>
                  <a:pt x="82385" y="1759512"/>
                </a:cubicBezTo>
                <a:cubicBezTo>
                  <a:pt x="71903" y="1769962"/>
                  <a:pt x="50940" y="1749062"/>
                  <a:pt x="71903" y="1738612"/>
                </a:cubicBezTo>
                <a:cubicBezTo>
                  <a:pt x="145275" y="1696811"/>
                  <a:pt x="218646" y="1644560"/>
                  <a:pt x="292017" y="1602759"/>
                </a:cubicBezTo>
                <a:cubicBezTo>
                  <a:pt x="294638" y="1600147"/>
                  <a:pt x="297258" y="1599494"/>
                  <a:pt x="299551" y="1600147"/>
                </a:cubicBezTo>
                <a:close/>
                <a:moveTo>
                  <a:pt x="298642" y="1493628"/>
                </a:moveTo>
                <a:cubicBezTo>
                  <a:pt x="302552" y="1496265"/>
                  <a:pt x="302552" y="1501539"/>
                  <a:pt x="292125" y="1506814"/>
                </a:cubicBezTo>
                <a:cubicBezTo>
                  <a:pt x="229560" y="1559554"/>
                  <a:pt x="166995" y="1601747"/>
                  <a:pt x="94003" y="1643940"/>
                </a:cubicBezTo>
                <a:cubicBezTo>
                  <a:pt x="83575" y="1654488"/>
                  <a:pt x="73148" y="1633392"/>
                  <a:pt x="83575" y="1622844"/>
                </a:cubicBezTo>
                <a:cubicBezTo>
                  <a:pt x="156568" y="1580651"/>
                  <a:pt x="219132" y="1538458"/>
                  <a:pt x="281697" y="1496265"/>
                </a:cubicBezTo>
                <a:cubicBezTo>
                  <a:pt x="286911" y="1490991"/>
                  <a:pt x="294732" y="1490991"/>
                  <a:pt x="298642" y="1493628"/>
                </a:cubicBezTo>
                <a:close/>
                <a:moveTo>
                  <a:pt x="1406624" y="1068231"/>
                </a:moveTo>
                <a:cubicBezTo>
                  <a:pt x="1417192" y="1068231"/>
                  <a:pt x="1427759" y="1088957"/>
                  <a:pt x="1417192" y="1088957"/>
                </a:cubicBezTo>
                <a:cubicBezTo>
                  <a:pt x="1322085" y="1140773"/>
                  <a:pt x="1237546" y="1192588"/>
                  <a:pt x="1142440" y="1244404"/>
                </a:cubicBezTo>
                <a:cubicBezTo>
                  <a:pt x="1131873" y="1254767"/>
                  <a:pt x="1121305" y="1234041"/>
                  <a:pt x="1131873" y="1223678"/>
                </a:cubicBezTo>
                <a:cubicBezTo>
                  <a:pt x="1226979" y="1171862"/>
                  <a:pt x="1311518" y="1130410"/>
                  <a:pt x="1406624" y="1068231"/>
                </a:cubicBezTo>
                <a:close/>
                <a:moveTo>
                  <a:pt x="376449" y="1054906"/>
                </a:moveTo>
                <a:cubicBezTo>
                  <a:pt x="386908" y="1054906"/>
                  <a:pt x="397367" y="1075944"/>
                  <a:pt x="386908" y="1075944"/>
                </a:cubicBezTo>
                <a:cubicBezTo>
                  <a:pt x="282321" y="1128539"/>
                  <a:pt x="188193" y="1181135"/>
                  <a:pt x="94065" y="1244249"/>
                </a:cubicBezTo>
                <a:cubicBezTo>
                  <a:pt x="83606" y="1254768"/>
                  <a:pt x="73148" y="1233730"/>
                  <a:pt x="83606" y="1223211"/>
                </a:cubicBezTo>
                <a:cubicBezTo>
                  <a:pt x="177735" y="1160097"/>
                  <a:pt x="271863" y="1107501"/>
                  <a:pt x="376449" y="1054906"/>
                </a:cubicBezTo>
                <a:close/>
                <a:moveTo>
                  <a:pt x="779022" y="1053916"/>
                </a:moveTo>
                <a:cubicBezTo>
                  <a:pt x="789860" y="1055889"/>
                  <a:pt x="791830" y="1069702"/>
                  <a:pt x="776067" y="1077595"/>
                </a:cubicBezTo>
                <a:cubicBezTo>
                  <a:pt x="555376" y="1245980"/>
                  <a:pt x="303158" y="1372269"/>
                  <a:pt x="71958" y="1519606"/>
                </a:cubicBezTo>
                <a:cubicBezTo>
                  <a:pt x="61449" y="1530130"/>
                  <a:pt x="50940" y="1509082"/>
                  <a:pt x="61449" y="1498558"/>
                </a:cubicBezTo>
                <a:cubicBezTo>
                  <a:pt x="292649" y="1351221"/>
                  <a:pt x="544867" y="1224932"/>
                  <a:pt x="765558" y="1056547"/>
                </a:cubicBezTo>
                <a:cubicBezTo>
                  <a:pt x="770812" y="1053916"/>
                  <a:pt x="775410" y="1053258"/>
                  <a:pt x="779022" y="1053916"/>
                </a:cubicBezTo>
                <a:close/>
                <a:moveTo>
                  <a:pt x="598469" y="1046023"/>
                </a:moveTo>
                <a:cubicBezTo>
                  <a:pt x="608950" y="1046023"/>
                  <a:pt x="619432" y="1067078"/>
                  <a:pt x="608950" y="1067078"/>
                </a:cubicBezTo>
                <a:cubicBezTo>
                  <a:pt x="430764" y="1140772"/>
                  <a:pt x="273540" y="1235520"/>
                  <a:pt x="116317" y="1319742"/>
                </a:cubicBezTo>
                <a:cubicBezTo>
                  <a:pt x="105835" y="1330269"/>
                  <a:pt x="95354" y="1309214"/>
                  <a:pt x="105835" y="1298686"/>
                </a:cubicBezTo>
                <a:cubicBezTo>
                  <a:pt x="263059" y="1214465"/>
                  <a:pt x="430764" y="1119717"/>
                  <a:pt x="598469" y="1046023"/>
                </a:cubicBezTo>
                <a:close/>
                <a:moveTo>
                  <a:pt x="1423165" y="454387"/>
                </a:moveTo>
                <a:cubicBezTo>
                  <a:pt x="1430068" y="456373"/>
                  <a:pt x="1434012" y="470274"/>
                  <a:pt x="1426123" y="478217"/>
                </a:cubicBezTo>
                <a:cubicBezTo>
                  <a:pt x="1384047" y="520581"/>
                  <a:pt x="1320933" y="552354"/>
                  <a:pt x="1268337" y="584127"/>
                </a:cubicBezTo>
                <a:cubicBezTo>
                  <a:pt x="1247299" y="584127"/>
                  <a:pt x="1236780" y="573536"/>
                  <a:pt x="1257818" y="562945"/>
                </a:cubicBezTo>
                <a:cubicBezTo>
                  <a:pt x="1310414" y="531172"/>
                  <a:pt x="1363009" y="499399"/>
                  <a:pt x="1415604" y="457035"/>
                </a:cubicBezTo>
                <a:cubicBezTo>
                  <a:pt x="1418234" y="454387"/>
                  <a:pt x="1420864" y="453725"/>
                  <a:pt x="1423165" y="454387"/>
                </a:cubicBezTo>
                <a:close/>
                <a:moveTo>
                  <a:pt x="1369917" y="245611"/>
                </a:moveTo>
                <a:cubicBezTo>
                  <a:pt x="1376795" y="247589"/>
                  <a:pt x="1380726" y="261434"/>
                  <a:pt x="1372865" y="269345"/>
                </a:cubicBezTo>
                <a:cubicBezTo>
                  <a:pt x="1299493" y="311537"/>
                  <a:pt x="1215640" y="353730"/>
                  <a:pt x="1142269" y="395923"/>
                </a:cubicBezTo>
                <a:cubicBezTo>
                  <a:pt x="1131787" y="406471"/>
                  <a:pt x="1121305" y="385375"/>
                  <a:pt x="1131787" y="374827"/>
                </a:cubicBezTo>
                <a:cubicBezTo>
                  <a:pt x="1205158" y="332634"/>
                  <a:pt x="1289011" y="300989"/>
                  <a:pt x="1362383" y="248248"/>
                </a:cubicBezTo>
                <a:cubicBezTo>
                  <a:pt x="1365003" y="245611"/>
                  <a:pt x="1367624" y="244952"/>
                  <a:pt x="1369917" y="245611"/>
                </a:cubicBezTo>
                <a:close/>
                <a:moveTo>
                  <a:pt x="1267705" y="170233"/>
                </a:moveTo>
                <a:cubicBezTo>
                  <a:pt x="1274614" y="172241"/>
                  <a:pt x="1278561" y="186300"/>
                  <a:pt x="1270666" y="194334"/>
                </a:cubicBezTo>
                <a:cubicBezTo>
                  <a:pt x="1175917" y="226468"/>
                  <a:pt x="1102224" y="290737"/>
                  <a:pt x="1018002" y="333584"/>
                </a:cubicBezTo>
                <a:cubicBezTo>
                  <a:pt x="1007474" y="344295"/>
                  <a:pt x="996947" y="322872"/>
                  <a:pt x="1007474" y="322872"/>
                </a:cubicBezTo>
                <a:cubicBezTo>
                  <a:pt x="1091696" y="269314"/>
                  <a:pt x="1165389" y="205045"/>
                  <a:pt x="1260138" y="172911"/>
                </a:cubicBezTo>
                <a:cubicBezTo>
                  <a:pt x="1262770" y="170233"/>
                  <a:pt x="1265402" y="169563"/>
                  <a:pt x="1267705" y="170233"/>
                </a:cubicBezTo>
                <a:close/>
                <a:moveTo>
                  <a:pt x="1174339" y="131108"/>
                </a:moveTo>
                <a:cubicBezTo>
                  <a:pt x="1195239" y="131108"/>
                  <a:pt x="1205689" y="151835"/>
                  <a:pt x="1195239" y="151835"/>
                </a:cubicBezTo>
                <a:cubicBezTo>
                  <a:pt x="1142988" y="172561"/>
                  <a:pt x="1101187" y="193287"/>
                  <a:pt x="1059386" y="214014"/>
                </a:cubicBezTo>
                <a:cubicBezTo>
                  <a:pt x="1048936" y="224377"/>
                  <a:pt x="1028035" y="203651"/>
                  <a:pt x="1048936" y="193287"/>
                </a:cubicBezTo>
                <a:cubicBezTo>
                  <a:pt x="1090737" y="172561"/>
                  <a:pt x="1132538" y="151835"/>
                  <a:pt x="1174339" y="131108"/>
                </a:cubicBezTo>
                <a:close/>
                <a:moveTo>
                  <a:pt x="1141766" y="445"/>
                </a:moveTo>
                <a:cubicBezTo>
                  <a:pt x="1183029" y="-3986"/>
                  <a:pt x="1224291" y="25556"/>
                  <a:pt x="1247869" y="49191"/>
                </a:cubicBezTo>
                <a:cubicBezTo>
                  <a:pt x="1289786" y="101711"/>
                  <a:pt x="1331703" y="143728"/>
                  <a:pt x="1394579" y="175240"/>
                </a:cubicBezTo>
                <a:cubicBezTo>
                  <a:pt x="1426016" y="206753"/>
                  <a:pt x="1457454" y="227761"/>
                  <a:pt x="1488892" y="259273"/>
                </a:cubicBezTo>
                <a:cubicBezTo>
                  <a:pt x="1499371" y="280282"/>
                  <a:pt x="1583205" y="364315"/>
                  <a:pt x="1551767" y="395827"/>
                </a:cubicBezTo>
                <a:cubicBezTo>
                  <a:pt x="1520330" y="427339"/>
                  <a:pt x="1478413" y="437843"/>
                  <a:pt x="1467933" y="490364"/>
                </a:cubicBezTo>
                <a:lnTo>
                  <a:pt x="1461232" y="544105"/>
                </a:lnTo>
                <a:lnTo>
                  <a:pt x="1467728" y="546452"/>
                </a:lnTo>
                <a:cubicBezTo>
                  <a:pt x="1473058" y="550497"/>
                  <a:pt x="1475723" y="555890"/>
                  <a:pt x="1470393" y="561283"/>
                </a:cubicBezTo>
                <a:lnTo>
                  <a:pt x="1458658" y="569870"/>
                </a:lnTo>
                <a:lnTo>
                  <a:pt x="1457454" y="637422"/>
                </a:lnTo>
                <a:cubicBezTo>
                  <a:pt x="1467933" y="752967"/>
                  <a:pt x="1478413" y="868513"/>
                  <a:pt x="1467933" y="984058"/>
                </a:cubicBezTo>
                <a:cubicBezTo>
                  <a:pt x="1467933" y="1057587"/>
                  <a:pt x="1467933" y="1152124"/>
                  <a:pt x="1426016" y="1225653"/>
                </a:cubicBezTo>
                <a:cubicBezTo>
                  <a:pt x="1363141" y="1330694"/>
                  <a:pt x="1164035" y="1309686"/>
                  <a:pt x="1059242" y="1299182"/>
                </a:cubicBezTo>
                <a:cubicBezTo>
                  <a:pt x="870615" y="1299182"/>
                  <a:pt x="661030" y="1299182"/>
                  <a:pt x="482883" y="1372710"/>
                </a:cubicBezTo>
                <a:cubicBezTo>
                  <a:pt x="315215" y="1435735"/>
                  <a:pt x="357132" y="1582793"/>
                  <a:pt x="346653" y="1719346"/>
                </a:cubicBezTo>
                <a:cubicBezTo>
                  <a:pt x="346653" y="1771867"/>
                  <a:pt x="315215" y="1887412"/>
                  <a:pt x="346653" y="1939933"/>
                </a:cubicBezTo>
                <a:cubicBezTo>
                  <a:pt x="357132" y="1950437"/>
                  <a:pt x="336173" y="1960941"/>
                  <a:pt x="325694" y="1950437"/>
                </a:cubicBezTo>
                <a:cubicBezTo>
                  <a:pt x="315215" y="1932055"/>
                  <a:pt x="309975" y="1910390"/>
                  <a:pt x="308011" y="1886920"/>
                </a:cubicBezTo>
                <a:lnTo>
                  <a:pt x="309884" y="1816044"/>
                </a:lnTo>
                <a:lnTo>
                  <a:pt x="217727" y="1873159"/>
                </a:lnTo>
                <a:cubicBezTo>
                  <a:pt x="177349" y="1895365"/>
                  <a:pt x="135668" y="1916266"/>
                  <a:pt x="93988" y="1937166"/>
                </a:cubicBezTo>
                <a:cubicBezTo>
                  <a:pt x="83568" y="1947616"/>
                  <a:pt x="73148" y="1926716"/>
                  <a:pt x="83568" y="1916266"/>
                </a:cubicBezTo>
                <a:cubicBezTo>
                  <a:pt x="166929" y="1874465"/>
                  <a:pt x="250290" y="1832664"/>
                  <a:pt x="312810" y="1780413"/>
                </a:cubicBezTo>
                <a:lnTo>
                  <a:pt x="314148" y="1780155"/>
                </a:lnTo>
                <a:lnTo>
                  <a:pt x="319800" y="1736251"/>
                </a:lnTo>
                <a:cubicBezTo>
                  <a:pt x="323074" y="1711468"/>
                  <a:pt x="325694" y="1687834"/>
                  <a:pt x="325694" y="1666826"/>
                </a:cubicBezTo>
                <a:cubicBezTo>
                  <a:pt x="325694" y="1540776"/>
                  <a:pt x="325694" y="1425231"/>
                  <a:pt x="451445" y="1351702"/>
                </a:cubicBezTo>
                <a:cubicBezTo>
                  <a:pt x="482883" y="1341198"/>
                  <a:pt x="516941" y="1333320"/>
                  <a:pt x="550998" y="1326755"/>
                </a:cubicBezTo>
                <a:lnTo>
                  <a:pt x="586632" y="1320645"/>
                </a:lnTo>
                <a:lnTo>
                  <a:pt x="582919" y="1317169"/>
                </a:lnTo>
                <a:cubicBezTo>
                  <a:pt x="580286" y="1311928"/>
                  <a:pt x="580286" y="1304067"/>
                  <a:pt x="585553" y="1298826"/>
                </a:cubicBezTo>
                <a:cubicBezTo>
                  <a:pt x="722512" y="1225455"/>
                  <a:pt x="870006" y="1152084"/>
                  <a:pt x="1006964" y="1068231"/>
                </a:cubicBezTo>
                <a:cubicBezTo>
                  <a:pt x="1017499" y="1068231"/>
                  <a:pt x="1028035" y="1089194"/>
                  <a:pt x="1017499" y="1089194"/>
                </a:cubicBezTo>
                <a:cubicBezTo>
                  <a:pt x="949020" y="1131121"/>
                  <a:pt x="877907" y="1167806"/>
                  <a:pt x="806794" y="1204492"/>
                </a:cubicBezTo>
                <a:lnTo>
                  <a:pt x="598127" y="1318674"/>
                </a:lnTo>
                <a:lnTo>
                  <a:pt x="650551" y="1309686"/>
                </a:lnTo>
                <a:cubicBezTo>
                  <a:pt x="687229" y="1299182"/>
                  <a:pt x="726526" y="1291303"/>
                  <a:pt x="765823" y="1286051"/>
                </a:cubicBezTo>
                <a:lnTo>
                  <a:pt x="858917" y="1279689"/>
                </a:lnTo>
                <a:lnTo>
                  <a:pt x="858228" y="1279346"/>
                </a:lnTo>
                <a:cubicBezTo>
                  <a:pt x="855613" y="1275438"/>
                  <a:pt x="855613" y="1270228"/>
                  <a:pt x="860844" y="1265018"/>
                </a:cubicBezTo>
                <a:cubicBezTo>
                  <a:pt x="944538" y="1223337"/>
                  <a:pt x="1028233" y="1181657"/>
                  <a:pt x="1111928" y="1129556"/>
                </a:cubicBezTo>
                <a:cubicBezTo>
                  <a:pt x="1174699" y="1098296"/>
                  <a:pt x="1237470" y="1056616"/>
                  <a:pt x="1300241" y="1014935"/>
                </a:cubicBezTo>
                <a:cubicBezTo>
                  <a:pt x="1310702" y="1014935"/>
                  <a:pt x="1321164" y="1035775"/>
                  <a:pt x="1310702" y="1035775"/>
                </a:cubicBezTo>
                <a:cubicBezTo>
                  <a:pt x="1237470" y="1077456"/>
                  <a:pt x="1174699" y="1129556"/>
                  <a:pt x="1091004" y="1160817"/>
                </a:cubicBezTo>
                <a:lnTo>
                  <a:pt x="884652" y="1278262"/>
                </a:lnTo>
                <a:lnTo>
                  <a:pt x="1039594" y="1282112"/>
                </a:lnTo>
                <a:cubicBezTo>
                  <a:pt x="1093300" y="1283425"/>
                  <a:pt x="1148316" y="1283425"/>
                  <a:pt x="1205952" y="1278173"/>
                </a:cubicBezTo>
                <a:cubicBezTo>
                  <a:pt x="1310745" y="1278173"/>
                  <a:pt x="1405058" y="1257165"/>
                  <a:pt x="1436496" y="1141620"/>
                </a:cubicBezTo>
                <a:cubicBezTo>
                  <a:pt x="1446975" y="1083847"/>
                  <a:pt x="1449595" y="1023448"/>
                  <a:pt x="1449595" y="963050"/>
                </a:cubicBezTo>
                <a:lnTo>
                  <a:pt x="1447720" y="835294"/>
                </a:lnTo>
                <a:lnTo>
                  <a:pt x="1399347" y="876805"/>
                </a:lnTo>
                <a:cubicBezTo>
                  <a:pt x="1338780" y="922305"/>
                  <a:pt x="1272352" y="957530"/>
                  <a:pt x="1217646" y="1004498"/>
                </a:cubicBezTo>
                <a:cubicBezTo>
                  <a:pt x="1207226" y="1014935"/>
                  <a:pt x="1196806" y="994061"/>
                  <a:pt x="1207226" y="983624"/>
                </a:cubicBezTo>
                <a:cubicBezTo>
                  <a:pt x="1280167" y="921000"/>
                  <a:pt x="1373948" y="879252"/>
                  <a:pt x="1446889" y="816628"/>
                </a:cubicBezTo>
                <a:lnTo>
                  <a:pt x="1447445" y="816517"/>
                </a:lnTo>
                <a:lnTo>
                  <a:pt x="1446975" y="784480"/>
                </a:lnTo>
                <a:lnTo>
                  <a:pt x="1439528" y="698222"/>
                </a:lnTo>
                <a:lnTo>
                  <a:pt x="1439445" y="698332"/>
                </a:lnTo>
                <a:cubicBezTo>
                  <a:pt x="1376331" y="729739"/>
                  <a:pt x="1334255" y="782084"/>
                  <a:pt x="1271140" y="813491"/>
                </a:cubicBezTo>
                <a:cubicBezTo>
                  <a:pt x="1260621" y="823960"/>
                  <a:pt x="1250102" y="813491"/>
                  <a:pt x="1260621" y="803022"/>
                </a:cubicBezTo>
                <a:cubicBezTo>
                  <a:pt x="1300068" y="771615"/>
                  <a:pt x="1339514" y="734319"/>
                  <a:pt x="1387836" y="704385"/>
                </a:cubicBezTo>
                <a:lnTo>
                  <a:pt x="1437804" y="678253"/>
                </a:lnTo>
                <a:lnTo>
                  <a:pt x="1435186" y="647926"/>
                </a:lnTo>
                <a:lnTo>
                  <a:pt x="1436483" y="586095"/>
                </a:lnTo>
                <a:lnTo>
                  <a:pt x="1383787" y="624652"/>
                </a:lnTo>
                <a:cubicBezTo>
                  <a:pt x="1353142" y="644875"/>
                  <a:pt x="1321164" y="663751"/>
                  <a:pt x="1289187" y="679930"/>
                </a:cubicBezTo>
                <a:cubicBezTo>
                  <a:pt x="1278527" y="690716"/>
                  <a:pt x="1267868" y="669144"/>
                  <a:pt x="1278527" y="658358"/>
                </a:cubicBezTo>
                <a:cubicBezTo>
                  <a:pt x="1305175" y="642179"/>
                  <a:pt x="1334488" y="626000"/>
                  <a:pt x="1363801" y="607124"/>
                </a:cubicBezTo>
                <a:lnTo>
                  <a:pt x="1441653" y="545578"/>
                </a:lnTo>
                <a:lnTo>
                  <a:pt x="1446975" y="511372"/>
                </a:lnTo>
                <a:cubicBezTo>
                  <a:pt x="1446975" y="479860"/>
                  <a:pt x="1457454" y="448348"/>
                  <a:pt x="1467933" y="427339"/>
                </a:cubicBezTo>
                <a:cubicBezTo>
                  <a:pt x="1499371" y="395827"/>
                  <a:pt x="1551767" y="374819"/>
                  <a:pt x="1509850" y="332802"/>
                </a:cubicBezTo>
                <a:cubicBezTo>
                  <a:pt x="1446975" y="227761"/>
                  <a:pt x="1342182" y="175240"/>
                  <a:pt x="1258348" y="80703"/>
                </a:cubicBezTo>
                <a:cubicBezTo>
                  <a:pt x="1226911" y="49191"/>
                  <a:pt x="1164035" y="-13834"/>
                  <a:pt x="1101159" y="49191"/>
                </a:cubicBezTo>
                <a:cubicBezTo>
                  <a:pt x="1090680" y="70199"/>
                  <a:pt x="1080201" y="91207"/>
                  <a:pt x="1059242" y="112215"/>
                </a:cubicBezTo>
                <a:cubicBezTo>
                  <a:pt x="1038284" y="164736"/>
                  <a:pt x="1017325" y="206753"/>
                  <a:pt x="996367" y="248769"/>
                </a:cubicBezTo>
                <a:cubicBezTo>
                  <a:pt x="985887" y="301290"/>
                  <a:pt x="933491" y="395827"/>
                  <a:pt x="1017325" y="416835"/>
                </a:cubicBezTo>
                <a:cubicBezTo>
                  <a:pt x="1059242" y="416835"/>
                  <a:pt x="1101159" y="416835"/>
                  <a:pt x="1132597" y="437843"/>
                </a:cubicBezTo>
                <a:cubicBezTo>
                  <a:pt x="1153556" y="443096"/>
                  <a:pt x="1171895" y="458852"/>
                  <a:pt x="1186303" y="478547"/>
                </a:cubicBezTo>
                <a:lnTo>
                  <a:pt x="1187708" y="480952"/>
                </a:lnTo>
                <a:lnTo>
                  <a:pt x="1195539" y="478520"/>
                </a:lnTo>
                <a:cubicBezTo>
                  <a:pt x="1268821" y="425471"/>
                  <a:pt x="1394448" y="404251"/>
                  <a:pt x="1446792" y="319371"/>
                </a:cubicBezTo>
                <a:cubicBezTo>
                  <a:pt x="1446792" y="308761"/>
                  <a:pt x="1467730" y="319371"/>
                  <a:pt x="1457261" y="329981"/>
                </a:cubicBezTo>
                <a:cubicBezTo>
                  <a:pt x="1415386" y="414861"/>
                  <a:pt x="1279290" y="446690"/>
                  <a:pt x="1206008" y="489130"/>
                </a:cubicBezTo>
                <a:lnTo>
                  <a:pt x="1193963" y="491661"/>
                </a:lnTo>
                <a:lnTo>
                  <a:pt x="1204806" y="510223"/>
                </a:lnTo>
                <a:cubicBezTo>
                  <a:pt x="1209882" y="521220"/>
                  <a:pt x="1213811" y="532381"/>
                  <a:pt x="1216431" y="542885"/>
                </a:cubicBezTo>
                <a:cubicBezTo>
                  <a:pt x="1247869" y="658430"/>
                  <a:pt x="1279307" y="858008"/>
                  <a:pt x="1195473" y="952545"/>
                </a:cubicBezTo>
                <a:cubicBezTo>
                  <a:pt x="1101159" y="1057587"/>
                  <a:pt x="923012" y="1036578"/>
                  <a:pt x="797261" y="1026074"/>
                </a:cubicBezTo>
                <a:cubicBezTo>
                  <a:pt x="650551" y="1026074"/>
                  <a:pt x="514321" y="994562"/>
                  <a:pt x="367611" y="1005066"/>
                </a:cubicBezTo>
                <a:cubicBezTo>
                  <a:pt x="266748" y="1005066"/>
                  <a:pt x="157862" y="1013108"/>
                  <a:pt x="97116" y="1092525"/>
                </a:cubicBezTo>
                <a:lnTo>
                  <a:pt x="93312" y="1098929"/>
                </a:lnTo>
                <a:lnTo>
                  <a:pt x="150871" y="1074995"/>
                </a:lnTo>
                <a:cubicBezTo>
                  <a:pt x="177168" y="1063185"/>
                  <a:pt x="203466" y="1050063"/>
                  <a:pt x="229764" y="1034316"/>
                </a:cubicBezTo>
                <a:cubicBezTo>
                  <a:pt x="240283" y="1023818"/>
                  <a:pt x="250802" y="1044814"/>
                  <a:pt x="240283" y="1044814"/>
                </a:cubicBezTo>
                <a:cubicBezTo>
                  <a:pt x="187687" y="1076307"/>
                  <a:pt x="135092" y="1107800"/>
                  <a:pt x="82497" y="1128795"/>
                </a:cubicBezTo>
                <a:lnTo>
                  <a:pt x="74160" y="1131216"/>
                </a:lnTo>
                <a:lnTo>
                  <a:pt x="45313" y="1219600"/>
                </a:lnTo>
                <a:cubicBezTo>
                  <a:pt x="-7841" y="1429990"/>
                  <a:pt x="32275" y="1665513"/>
                  <a:pt x="32275" y="1876908"/>
                </a:cubicBezTo>
                <a:cubicBezTo>
                  <a:pt x="32275" y="1887412"/>
                  <a:pt x="11317" y="1887412"/>
                  <a:pt x="11317" y="1876908"/>
                </a:cubicBezTo>
                <a:cubicBezTo>
                  <a:pt x="11317" y="1656322"/>
                  <a:pt x="-20121" y="1435735"/>
                  <a:pt x="21796" y="1215149"/>
                </a:cubicBezTo>
                <a:cubicBezTo>
                  <a:pt x="53234" y="1099603"/>
                  <a:pt x="116109" y="1005066"/>
                  <a:pt x="241860" y="984058"/>
                </a:cubicBezTo>
                <a:cubicBezTo>
                  <a:pt x="461924" y="963050"/>
                  <a:pt x="692468" y="1015570"/>
                  <a:pt x="912532" y="1005066"/>
                </a:cubicBezTo>
                <a:cubicBezTo>
                  <a:pt x="985887" y="1005066"/>
                  <a:pt x="1080201" y="1015570"/>
                  <a:pt x="1143076" y="973554"/>
                </a:cubicBezTo>
                <a:cubicBezTo>
                  <a:pt x="1216431" y="910529"/>
                  <a:pt x="1216431" y="826496"/>
                  <a:pt x="1216431" y="742463"/>
                </a:cubicBezTo>
                <a:cubicBezTo>
                  <a:pt x="1216431" y="658430"/>
                  <a:pt x="1216431" y="469356"/>
                  <a:pt x="1111639" y="448348"/>
                </a:cubicBezTo>
                <a:cubicBezTo>
                  <a:pt x="1069722" y="437843"/>
                  <a:pt x="985887" y="448348"/>
                  <a:pt x="954449" y="395827"/>
                </a:cubicBezTo>
                <a:cubicBezTo>
                  <a:pt x="923012" y="353811"/>
                  <a:pt x="964929" y="269778"/>
                  <a:pt x="985887" y="227761"/>
                </a:cubicBezTo>
                <a:cubicBezTo>
                  <a:pt x="1017325" y="154232"/>
                  <a:pt x="1048763" y="70199"/>
                  <a:pt x="1101159" y="17678"/>
                </a:cubicBezTo>
                <a:cubicBezTo>
                  <a:pt x="1114258" y="7174"/>
                  <a:pt x="1128012" y="1922"/>
                  <a:pt x="1141766" y="445"/>
                </a:cubicBezTo>
                <a:close/>
              </a:path>
            </a:pathLst>
          </a:custGeom>
          <a:solidFill>
            <a:schemeClr val="tx1">
              <a:lumMod val="65000"/>
              <a:lumOff val="35000"/>
            </a:schemeClr>
          </a:solidFill>
          <a:ln>
            <a:solidFill>
              <a:schemeClr val="tx1">
                <a:lumMod val="65000"/>
                <a:lumOff val="35000"/>
              </a:schemeClr>
            </a:solidFill>
          </a:ln>
          <a:extLst/>
        </p:spPr>
        <p:txBody>
          <a:bodyPr vert="horz" wrap="square" lIns="68580" tIns="34290" rIns="68580" bIns="34290" numCol="1" anchor="t" anchorCtr="0" compatLnSpc="1">
            <a:prstTxWarp prst="textNoShape">
              <a:avLst/>
            </a:prstTxWarp>
            <a:noAutofit/>
          </a:bodyPr>
          <a:lstStyle/>
          <a:p>
            <a:endParaRPr lang="zh-CN" altLang="en-US" sz="2800">
              <a:latin typeface="微软雅黑" panose="020B0503020204020204" pitchFamily="34" charset="-122"/>
              <a:ea typeface="微软雅黑" panose="020B0503020204020204" pitchFamily="34" charset="-122"/>
            </a:endParaRPr>
          </a:p>
        </p:txBody>
      </p:sp>
      <p:sp>
        <p:nvSpPr>
          <p:cNvPr id="64" name="矩形 47"/>
          <p:cNvSpPr>
            <a:spLocks noChangeArrowheads="1"/>
          </p:cNvSpPr>
          <p:nvPr/>
        </p:nvSpPr>
        <p:spPr bwMode="auto">
          <a:xfrm>
            <a:off x="719572" y="2500536"/>
            <a:ext cx="2301053"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en-US" altLang="zh-CN" sz="1100" dirty="0">
                <a:solidFill>
                  <a:schemeClr val="tx1">
                    <a:lumMod val="50000"/>
                    <a:lumOff val="50000"/>
                  </a:schemeClr>
                </a:solidFill>
                <a:sym typeface="微软雅黑" pitchFamily="34" charset="-122"/>
              </a:rPr>
              <a:t>GUI</a:t>
            </a:r>
            <a:r>
              <a:rPr lang="zh-CN" altLang="en-US" sz="1100" dirty="0">
                <a:solidFill>
                  <a:schemeClr val="tx1">
                    <a:lumMod val="50000"/>
                    <a:lumOff val="50000"/>
                  </a:schemeClr>
                </a:solidFill>
                <a:sym typeface="微软雅黑" pitchFamily="34" charset="-122"/>
              </a:rPr>
              <a:t>界面：从</a:t>
            </a:r>
            <a:r>
              <a:rPr lang="en-US" altLang="zh-CN" sz="1100" dirty="0">
                <a:solidFill>
                  <a:schemeClr val="tx1">
                    <a:lumMod val="50000"/>
                    <a:lumOff val="50000"/>
                  </a:schemeClr>
                </a:solidFill>
                <a:sym typeface="微软雅黑" pitchFamily="34" charset="-122"/>
              </a:rPr>
              <a:t>QT</a:t>
            </a:r>
            <a:r>
              <a:rPr lang="zh-CN" altLang="en-US" sz="1100" dirty="0">
                <a:solidFill>
                  <a:schemeClr val="tx1">
                    <a:lumMod val="50000"/>
                    <a:lumOff val="50000"/>
                  </a:schemeClr>
                </a:solidFill>
                <a:sym typeface="微软雅黑" pitchFamily="34" charset="-122"/>
              </a:rPr>
              <a:t>到</a:t>
            </a:r>
            <a:r>
              <a:rPr lang="en-US" altLang="zh-CN" sz="1100" dirty="0" err="1">
                <a:solidFill>
                  <a:schemeClr val="tx1">
                    <a:lumMod val="50000"/>
                    <a:lumOff val="50000"/>
                  </a:schemeClr>
                </a:solidFill>
                <a:sym typeface="微软雅黑" pitchFamily="34" charset="-122"/>
              </a:rPr>
              <a:t>JFrame</a:t>
            </a:r>
            <a:endParaRPr lang="zh-CN" altLang="en-US" sz="1100" dirty="0">
              <a:solidFill>
                <a:schemeClr val="tx1">
                  <a:lumMod val="50000"/>
                  <a:lumOff val="50000"/>
                </a:schemeClr>
              </a:solidFill>
              <a:sym typeface="微软雅黑" pitchFamily="34" charset="-122"/>
            </a:endParaRPr>
          </a:p>
        </p:txBody>
      </p:sp>
      <p:sp>
        <p:nvSpPr>
          <p:cNvPr id="65" name="矩形 47"/>
          <p:cNvSpPr>
            <a:spLocks noChangeArrowheads="1"/>
          </p:cNvSpPr>
          <p:nvPr/>
        </p:nvSpPr>
        <p:spPr bwMode="auto">
          <a:xfrm>
            <a:off x="6435207" y="2815794"/>
            <a:ext cx="2025225"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100" dirty="0">
                <a:solidFill>
                  <a:schemeClr val="tx1">
                    <a:lumMod val="50000"/>
                    <a:lumOff val="50000"/>
                  </a:schemeClr>
                </a:solidFill>
                <a:sym typeface="微软雅黑" pitchFamily="34" charset="-122"/>
              </a:rPr>
              <a:t>日志</a:t>
            </a:r>
          </a:p>
        </p:txBody>
      </p:sp>
      <p:sp>
        <p:nvSpPr>
          <p:cNvPr id="66" name="矩形 47"/>
          <p:cNvSpPr>
            <a:spLocks noChangeArrowheads="1"/>
          </p:cNvSpPr>
          <p:nvPr/>
        </p:nvSpPr>
        <p:spPr bwMode="auto">
          <a:xfrm>
            <a:off x="5135405" y="1909504"/>
            <a:ext cx="2446187"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100" dirty="0">
                <a:solidFill>
                  <a:schemeClr val="tx1">
                    <a:lumMod val="50000"/>
                    <a:lumOff val="50000"/>
                  </a:schemeClr>
                </a:solidFill>
                <a:sym typeface="微软雅黑" pitchFamily="34" charset="-122"/>
              </a:rPr>
              <a:t>各类消息内容</a:t>
            </a:r>
          </a:p>
        </p:txBody>
      </p:sp>
      <p:sp>
        <p:nvSpPr>
          <p:cNvPr id="67" name="矩形 47"/>
          <p:cNvSpPr>
            <a:spLocks noChangeArrowheads="1"/>
          </p:cNvSpPr>
          <p:nvPr/>
        </p:nvSpPr>
        <p:spPr bwMode="auto">
          <a:xfrm>
            <a:off x="2492769" y="1838308"/>
            <a:ext cx="2000656"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100" dirty="0">
                <a:solidFill>
                  <a:schemeClr val="tx1">
                    <a:lumMod val="50000"/>
                    <a:lumOff val="50000"/>
                  </a:schemeClr>
                </a:solidFill>
                <a:sym typeface="微软雅黑" pitchFamily="34" charset="-122"/>
              </a:rPr>
              <a:t>前后端连接</a:t>
            </a:r>
          </a:p>
        </p:txBody>
      </p:sp>
      <p:grpSp>
        <p:nvGrpSpPr>
          <p:cNvPr id="12" name="组合 11">
            <a:extLst>
              <a:ext uri="{FF2B5EF4-FFF2-40B4-BE49-F238E27FC236}">
                <a16:creationId xmlns:a16="http://schemas.microsoft.com/office/drawing/2014/main" id="{65559C13-F97F-4D79-8729-7D25C4EDC772}"/>
              </a:ext>
            </a:extLst>
          </p:cNvPr>
          <p:cNvGrpSpPr/>
          <p:nvPr/>
        </p:nvGrpSpPr>
        <p:grpSpPr>
          <a:xfrm>
            <a:off x="168819" y="0"/>
            <a:ext cx="3607971" cy="1215994"/>
            <a:chOff x="1214003" y="1435328"/>
            <a:chExt cx="5491856" cy="2153468"/>
          </a:xfrm>
        </p:grpSpPr>
        <p:pic>
          <p:nvPicPr>
            <p:cNvPr id="13" name="Picture 2" descr="C:\Users\Administrator\Desktop\图片3副本.png">
              <a:extLst>
                <a:ext uri="{FF2B5EF4-FFF2-40B4-BE49-F238E27FC236}">
                  <a16:creationId xmlns:a16="http://schemas.microsoft.com/office/drawing/2014/main" id="{EF1C165D-0354-4630-87A8-D3F731A5944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510874">
              <a:off x="1214003" y="1435328"/>
              <a:ext cx="5491856" cy="2153468"/>
            </a:xfrm>
            <a:prstGeom prst="rect">
              <a:avLst/>
            </a:prstGeom>
            <a:noFill/>
          </p:spPr>
        </p:pic>
        <p:sp>
          <p:nvSpPr>
            <p:cNvPr id="14" name="文本框 13">
              <a:extLst>
                <a:ext uri="{FF2B5EF4-FFF2-40B4-BE49-F238E27FC236}">
                  <a16:creationId xmlns:a16="http://schemas.microsoft.com/office/drawing/2014/main" id="{E9D19EB8-F3FA-4BD8-8121-E597CBAE45E8}"/>
                </a:ext>
              </a:extLst>
            </p:cNvPr>
            <p:cNvSpPr txBox="1"/>
            <p:nvPr/>
          </p:nvSpPr>
          <p:spPr>
            <a:xfrm>
              <a:off x="2209410" y="2058879"/>
              <a:ext cx="3564395" cy="926598"/>
            </a:xfrm>
            <a:prstGeom prst="rect">
              <a:avLst/>
            </a:prstGeom>
            <a:noFill/>
          </p:spPr>
          <p:txBody>
            <a:bodyPr wrap="square" rtlCol="0">
              <a:spAutoFit/>
            </a:bodyPr>
            <a:lstStyle/>
            <a:p>
              <a:pPr algn="ct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分工合作</a:t>
              </a:r>
              <a:r>
                <a:rPr lang="en-US"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a:t>
              </a:r>
              <a:r>
                <a:rPr lang="zh-CN" altLang="en-US"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rPr>
                <a:t>陈</a:t>
              </a:r>
              <a:endParaRPr lang="en-GB" altLang="zh-CN" sz="2800" dirty="0">
                <a:ln>
                  <a:solidFill>
                    <a:schemeClr val="tx1">
                      <a:lumMod val="75000"/>
                      <a:lumOff val="25000"/>
                    </a:schemeClr>
                  </a:solidFill>
                </a:ln>
                <a:solidFill>
                  <a:schemeClr val="tx1">
                    <a:lumMod val="65000"/>
                    <a:lumOff val="35000"/>
                  </a:schemeClr>
                </a:solidFill>
                <a:latin typeface="微软雅黑" panose="020B0503020204020204" pitchFamily="34" charset="-122"/>
                <a:ea typeface="微软雅黑" panose="020B0503020204020204" pitchFamily="34" charset="-122"/>
                <a:cs typeface="hakuyoxingshu7000" pitchFamily="2" charset="-122"/>
              </a:endParaRPr>
            </a:p>
          </p:txBody>
        </p:sp>
      </p:grpSp>
    </p:spTree>
    <p:extLst>
      <p:ext uri="{BB962C8B-B14F-4D97-AF65-F5344CB8AC3E}">
        <p14:creationId xmlns:p14="http://schemas.microsoft.com/office/powerpoint/2010/main" val="4189585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750"/>
                                        <p:tgtEl>
                                          <p:spTgt spid="71"/>
                                        </p:tgtEl>
                                      </p:cBhvr>
                                    </p:animEffect>
                                    <p:anim calcmode="lin" valueType="num">
                                      <p:cBhvr>
                                        <p:cTn id="8" dur="750" fill="hold"/>
                                        <p:tgtEl>
                                          <p:spTgt spid="71"/>
                                        </p:tgtEl>
                                        <p:attrNameLst>
                                          <p:attrName>ppt_x</p:attrName>
                                        </p:attrNameLst>
                                      </p:cBhvr>
                                      <p:tavLst>
                                        <p:tav tm="0">
                                          <p:val>
                                            <p:strVal val="#ppt_x"/>
                                          </p:val>
                                        </p:tav>
                                        <p:tav tm="100000">
                                          <p:val>
                                            <p:strVal val="#ppt_x"/>
                                          </p:val>
                                        </p:tav>
                                      </p:tavLst>
                                    </p:anim>
                                    <p:anim calcmode="lin" valueType="num">
                                      <p:cBhvr>
                                        <p:cTn id="9" dur="75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850"/>
                            </p:stCondLst>
                            <p:childTnLst>
                              <p:par>
                                <p:cTn id="11" presetID="22" presetClass="entr" presetSubtype="8"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1000"/>
                                        <p:tgtEl>
                                          <p:spTgt spid="68"/>
                                        </p:tgtEl>
                                      </p:cBhvr>
                                    </p:animEffect>
                                  </p:childTnLst>
                                </p:cTn>
                              </p:par>
                            </p:childTnLst>
                          </p:cTn>
                        </p:par>
                        <p:par>
                          <p:cTn id="14" fill="hold">
                            <p:stCondLst>
                              <p:cond delay="1850"/>
                            </p:stCondLst>
                            <p:childTnLst>
                              <p:par>
                                <p:cTn id="15" presetID="18" presetClass="entr" presetSubtype="9"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strips(upLeft)">
                                      <p:cBhvr>
                                        <p:cTn id="17" dur="750"/>
                                        <p:tgtEl>
                                          <p:spTgt spid="69"/>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upRight)">
                                      <p:cBhvr>
                                        <p:cTn id="20" dur="750"/>
                                        <p:tgtEl>
                                          <p:spTgt spid="4"/>
                                        </p:tgtEl>
                                      </p:cBhvr>
                                    </p:animEffect>
                                  </p:childTnLst>
                                </p:cTn>
                              </p:par>
                              <p:par>
                                <p:cTn id="21" presetID="18" presetClass="entr" presetSubtype="3"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strips(upRight)">
                                      <p:cBhvr>
                                        <p:cTn id="23" dur="750"/>
                                        <p:tgtEl>
                                          <p:spTgt spid="70"/>
                                        </p:tgtEl>
                                      </p:cBhvr>
                                    </p:animEffect>
                                  </p:childTnLst>
                                </p:cTn>
                              </p:par>
                              <p:par>
                                <p:cTn id="24" presetID="18" presetClass="entr" presetSubtype="3"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upRight)">
                                      <p:cBhvr>
                                        <p:cTn id="26" dur="750"/>
                                        <p:tgtEl>
                                          <p:spTgt spid="6"/>
                                        </p:tgtEl>
                                      </p:cBhvr>
                                    </p:animEffect>
                                  </p:childTnLst>
                                </p:cTn>
                              </p:par>
                            </p:childTnLst>
                          </p:cTn>
                        </p:par>
                        <p:par>
                          <p:cTn id="27" fill="hold">
                            <p:stCondLst>
                              <p:cond delay="2600"/>
                            </p:stCondLst>
                            <p:childTnLst>
                              <p:par>
                                <p:cTn id="28" presetID="2" presetClass="entr" presetSubtype="8" decel="100000" fill="hold" grpId="0" nodeType="after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750" fill="hold"/>
                                        <p:tgtEl>
                                          <p:spTgt spid="64"/>
                                        </p:tgtEl>
                                        <p:attrNameLst>
                                          <p:attrName>ppt_x</p:attrName>
                                        </p:attrNameLst>
                                      </p:cBhvr>
                                      <p:tavLst>
                                        <p:tav tm="0">
                                          <p:val>
                                            <p:strVal val="0-#ppt_w/2"/>
                                          </p:val>
                                        </p:tav>
                                        <p:tav tm="100000">
                                          <p:val>
                                            <p:strVal val="#ppt_x"/>
                                          </p:val>
                                        </p:tav>
                                      </p:tavLst>
                                    </p:anim>
                                    <p:anim calcmode="lin" valueType="num">
                                      <p:cBhvr additive="base">
                                        <p:cTn id="31" dur="750" fill="hold"/>
                                        <p:tgtEl>
                                          <p:spTgt spid="6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750" fill="hold"/>
                                        <p:tgtEl>
                                          <p:spTgt spid="65"/>
                                        </p:tgtEl>
                                        <p:attrNameLst>
                                          <p:attrName>ppt_x</p:attrName>
                                        </p:attrNameLst>
                                      </p:cBhvr>
                                      <p:tavLst>
                                        <p:tav tm="0">
                                          <p:val>
                                            <p:strVal val="1+#ppt_w/2"/>
                                          </p:val>
                                        </p:tav>
                                        <p:tav tm="100000">
                                          <p:val>
                                            <p:strVal val="#ppt_x"/>
                                          </p:val>
                                        </p:tav>
                                      </p:tavLst>
                                    </p:anim>
                                    <p:anim calcmode="lin" valueType="num">
                                      <p:cBhvr additive="base">
                                        <p:cTn id="35" dur="750" fill="hold"/>
                                        <p:tgtEl>
                                          <p:spTgt spid="65"/>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750" fill="hold"/>
                                        <p:tgtEl>
                                          <p:spTgt spid="66"/>
                                        </p:tgtEl>
                                        <p:attrNameLst>
                                          <p:attrName>ppt_x</p:attrName>
                                        </p:attrNameLst>
                                      </p:cBhvr>
                                      <p:tavLst>
                                        <p:tav tm="0">
                                          <p:val>
                                            <p:strVal val="1+#ppt_w/2"/>
                                          </p:val>
                                        </p:tav>
                                        <p:tav tm="100000">
                                          <p:val>
                                            <p:strVal val="#ppt_x"/>
                                          </p:val>
                                        </p:tav>
                                      </p:tavLst>
                                    </p:anim>
                                    <p:anim calcmode="lin" valueType="num">
                                      <p:cBhvr additive="base">
                                        <p:cTn id="39" dur="750" fill="hold"/>
                                        <p:tgtEl>
                                          <p:spTgt spid="66"/>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additive="base">
                                        <p:cTn id="42" dur="750" fill="hold"/>
                                        <p:tgtEl>
                                          <p:spTgt spid="67"/>
                                        </p:tgtEl>
                                        <p:attrNameLst>
                                          <p:attrName>ppt_x</p:attrName>
                                        </p:attrNameLst>
                                      </p:cBhvr>
                                      <p:tavLst>
                                        <p:tav tm="0">
                                          <p:val>
                                            <p:strVal val="0-#ppt_w/2"/>
                                          </p:val>
                                        </p:tav>
                                        <p:tav tm="100000">
                                          <p:val>
                                            <p:strVal val="#ppt_x"/>
                                          </p:val>
                                        </p:tav>
                                      </p:tavLst>
                                    </p:anim>
                                    <p:anim calcmode="lin" valueType="num">
                                      <p:cBhvr additive="base">
                                        <p:cTn id="43" dur="7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1" grpId="0" animBg="1"/>
      <p:bldP spid="68" grpId="0" animBg="1"/>
      <p:bldP spid="69" grpId="0" animBg="1"/>
      <p:bldP spid="70" grpId="0" animBg="1"/>
      <p:bldP spid="64" grpId="0"/>
      <p:bldP spid="65" grpId="0"/>
      <p:bldP spid="66" grpId="0"/>
      <p:bldP spid="6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绿色手绘工作总结PPT模板"/>
  <p:tag name="ISPRING_ULTRA_SCORM_COURSE_ID" val="8F97808B-3CFA-4875-B9E7-DA6E6B1685A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532">
      <a:dk1>
        <a:sysClr val="windowText" lastClr="000000"/>
      </a:dk1>
      <a:lt1>
        <a:sysClr val="window" lastClr="FFFFFF"/>
      </a:lt1>
      <a:dk2>
        <a:srgbClr val="1F497D"/>
      </a:dk2>
      <a:lt2>
        <a:srgbClr val="EEECE1"/>
      </a:lt2>
      <a:accent1>
        <a:srgbClr val="149F8F"/>
      </a:accent1>
      <a:accent2>
        <a:srgbClr val="149F8F"/>
      </a:accent2>
      <a:accent3>
        <a:srgbClr val="149F8F"/>
      </a:accent3>
      <a:accent4>
        <a:srgbClr val="149F8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1211</Words>
  <Application>Microsoft Office PowerPoint</Application>
  <PresentationFormat>自定义</PresentationFormat>
  <Paragraphs>175</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hakuyoxingshu7000</vt:lpstr>
      <vt:lpstr>方正静蕾简体</vt:lpstr>
      <vt:lpstr>方正清刻本悦宋简体</vt:lpstr>
      <vt:lpstr>华文细黑</vt:lpstr>
      <vt:lpstr>迷你简卡通</vt:lpstr>
      <vt:lpstr>宋体</vt:lpstr>
      <vt:lpstr>微软雅黑</vt:lpstr>
      <vt:lpstr>Aharoni</vt:lpstr>
      <vt:lpstr>Arial</vt:lpstr>
      <vt:lpstr>Arial Black</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肖迅东</cp:lastModifiedBy>
  <cp:revision>429</cp:revision>
  <dcterms:created xsi:type="dcterms:W3CDTF">2017-06-08T13:49:11Z</dcterms:created>
  <dcterms:modified xsi:type="dcterms:W3CDTF">2019-12-26T15:40:39Z</dcterms:modified>
</cp:coreProperties>
</file>