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3" r:id="rId2"/>
    <p:sldId id="319" r:id="rId3"/>
    <p:sldId id="315" r:id="rId4"/>
    <p:sldId id="308" r:id="rId5"/>
    <p:sldId id="281" r:id="rId6"/>
    <p:sldId id="316" r:id="rId7"/>
    <p:sldId id="288" r:id="rId8"/>
    <p:sldId id="317" r:id="rId9"/>
    <p:sldId id="269" r:id="rId10"/>
    <p:sldId id="307" r:id="rId11"/>
    <p:sldId id="314" r:id="rId12"/>
  </p:sldIdLst>
  <p:sldSz cx="9144000" cy="5145088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370" y="101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59E2-444A-4A64-B093-689375096B89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8ECD-C09A-4456-A370-F0B780C2D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7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7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3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非功能性模块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0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4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2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1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12260" y="47687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istrator\Desktop\图片3副本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0" name="PA_组合 16"/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21" name="矩形 20"/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2146" y="1984864"/>
            <a:ext cx="464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64186" y="3400636"/>
            <a:ext cx="18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肖迅东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8"/>
          <p:cNvSpPr>
            <a:spLocks noEditPoints="1"/>
          </p:cNvSpPr>
          <p:nvPr/>
        </p:nvSpPr>
        <p:spPr bwMode="auto">
          <a:xfrm>
            <a:off x="1050503" y="1467372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108"/>
          <p:cNvSpPr>
            <a:spLocks noEditPoints="1"/>
          </p:cNvSpPr>
          <p:nvPr/>
        </p:nvSpPr>
        <p:spPr bwMode="auto">
          <a:xfrm>
            <a:off x="2708758" y="1467372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108"/>
          <p:cNvSpPr>
            <a:spLocks noEditPoints="1"/>
          </p:cNvSpPr>
          <p:nvPr/>
        </p:nvSpPr>
        <p:spPr bwMode="auto">
          <a:xfrm>
            <a:off x="4367013" y="1445773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108"/>
          <p:cNvSpPr>
            <a:spLocks noEditPoints="1"/>
          </p:cNvSpPr>
          <p:nvPr/>
        </p:nvSpPr>
        <p:spPr bwMode="auto">
          <a:xfrm>
            <a:off x="6025267" y="1445773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32317" y="2506426"/>
            <a:ext cx="103618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正确性测试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49542" y="2506426"/>
            <a:ext cx="1215717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903067" y="2506426"/>
            <a:ext cx="121571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横向纵向对比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973925" y="2506426"/>
            <a:ext cx="49757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2775" y="68921"/>
            <a:ext cx="2757733" cy="1357140"/>
            <a:chOff x="-1567884" y="-604207"/>
            <a:chExt cx="5491856" cy="2153468"/>
          </a:xfrm>
        </p:grpSpPr>
        <p:pic>
          <p:nvPicPr>
            <p:cNvPr id="13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-1567884" y="-604207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4" name="文本框 13"/>
            <p:cNvSpPr txBox="1"/>
            <p:nvPr/>
          </p:nvSpPr>
          <p:spPr>
            <a:xfrm>
              <a:off x="-604155" y="57412"/>
              <a:ext cx="3564396" cy="830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后期计划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0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992146" y="1461644"/>
            <a:ext cx="457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绘风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2146" y="1984864"/>
            <a:ext cx="51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感谢您的耐心聆听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08369" y="3400636"/>
            <a:ext cx="230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3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2845927" y="300650"/>
            <a:ext cx="2959780" cy="1221636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212820" y="2431452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3729" y="526747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2790474" y="2668479"/>
            <a:ext cx="498182" cy="623570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7804" y="1960476"/>
            <a:ext cx="4187248" cy="2171955"/>
            <a:chOff x="2418521" y="1807372"/>
            <a:chExt cx="4187248" cy="2171955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418521" y="1807372"/>
              <a:ext cx="356626" cy="561300"/>
            </a:xfrm>
            <a:custGeom>
              <a:avLst/>
              <a:gdLst>
                <a:gd name="T0" fmla="*/ 41 w 78"/>
                <a:gd name="T1" fmla="*/ 64 h 157"/>
                <a:gd name="T2" fmla="*/ 26 w 78"/>
                <a:gd name="T3" fmla="*/ 82 h 157"/>
                <a:gd name="T4" fmla="*/ 7 w 78"/>
                <a:gd name="T5" fmla="*/ 74 h 157"/>
                <a:gd name="T6" fmla="*/ 0 w 78"/>
                <a:gd name="T7" fmla="*/ 55 h 157"/>
                <a:gd name="T8" fmla="*/ 2 w 78"/>
                <a:gd name="T9" fmla="*/ 55 h 157"/>
                <a:gd name="T10" fmla="*/ 34 w 78"/>
                <a:gd name="T11" fmla="*/ 9 h 157"/>
                <a:gd name="T12" fmla="*/ 37 w 78"/>
                <a:gd name="T13" fmla="*/ 3 h 157"/>
                <a:gd name="T14" fmla="*/ 61 w 78"/>
                <a:gd name="T15" fmla="*/ 4 h 157"/>
                <a:gd name="T16" fmla="*/ 70 w 78"/>
                <a:gd name="T17" fmla="*/ 19 h 157"/>
                <a:gd name="T18" fmla="*/ 78 w 78"/>
                <a:gd name="T19" fmla="*/ 152 h 157"/>
                <a:gd name="T20" fmla="*/ 77 w 78"/>
                <a:gd name="T21" fmla="*/ 153 h 157"/>
                <a:gd name="T22" fmla="*/ 52 w 78"/>
                <a:gd name="T23" fmla="*/ 157 h 157"/>
                <a:gd name="T24" fmla="*/ 42 w 78"/>
                <a:gd name="T25" fmla="*/ 148 h 157"/>
                <a:gd name="T26" fmla="*/ 42 w 78"/>
                <a:gd name="T27" fmla="*/ 135 h 157"/>
                <a:gd name="T28" fmla="*/ 41 w 78"/>
                <a:gd name="T29" fmla="*/ 64 h 157"/>
                <a:gd name="T30" fmla="*/ 47 w 78"/>
                <a:gd name="T31" fmla="*/ 143 h 157"/>
                <a:gd name="T32" fmla="*/ 61 w 78"/>
                <a:gd name="T33" fmla="*/ 142 h 157"/>
                <a:gd name="T34" fmla="*/ 55 w 78"/>
                <a:gd name="T35" fmla="*/ 8 h 157"/>
                <a:gd name="T36" fmla="*/ 39 w 78"/>
                <a:gd name="T37" fmla="*/ 8 h 157"/>
                <a:gd name="T38" fmla="*/ 8 w 78"/>
                <a:gd name="T39" fmla="*/ 56 h 157"/>
                <a:gd name="T40" fmla="*/ 21 w 78"/>
                <a:gd name="T41" fmla="*/ 65 h 157"/>
                <a:gd name="T42" fmla="*/ 44 w 78"/>
                <a:gd name="T43" fmla="*/ 35 h 157"/>
                <a:gd name="T44" fmla="*/ 47 w 78"/>
                <a:gd name="T45" fmla="*/ 143 h 157"/>
                <a:gd name="T46" fmla="*/ 63 w 78"/>
                <a:gd name="T47" fmla="*/ 69 h 157"/>
                <a:gd name="T48" fmla="*/ 65 w 78"/>
                <a:gd name="T49" fmla="*/ 109 h 157"/>
                <a:gd name="T50" fmla="*/ 76 w 78"/>
                <a:gd name="T51" fmla="*/ 148 h 157"/>
                <a:gd name="T52" fmla="*/ 68 w 78"/>
                <a:gd name="T53" fmla="*/ 21 h 157"/>
                <a:gd name="T54" fmla="*/ 61 w 78"/>
                <a:gd name="T55" fmla="*/ 14 h 157"/>
                <a:gd name="T56" fmla="*/ 63 w 78"/>
                <a:gd name="T57" fmla="*/ 69 h 157"/>
                <a:gd name="T58" fmla="*/ 23 w 78"/>
                <a:gd name="T59" fmla="*/ 70 h 157"/>
                <a:gd name="T60" fmla="*/ 28 w 78"/>
                <a:gd name="T61" fmla="*/ 77 h 157"/>
                <a:gd name="T62" fmla="*/ 40 w 78"/>
                <a:gd name="T63" fmla="*/ 48 h 157"/>
                <a:gd name="T64" fmla="*/ 23 w 78"/>
                <a:gd name="T65" fmla="*/ 70 h 157"/>
                <a:gd name="T66" fmla="*/ 24 w 78"/>
                <a:gd name="T67" fmla="*/ 78 h 157"/>
                <a:gd name="T68" fmla="*/ 4 w 78"/>
                <a:gd name="T69" fmla="*/ 61 h 157"/>
                <a:gd name="T70" fmla="*/ 24 w 78"/>
                <a:gd name="T71" fmla="*/ 78 h 157"/>
                <a:gd name="T72" fmla="*/ 47 w 78"/>
                <a:gd name="T73" fmla="*/ 149 h 157"/>
                <a:gd name="T74" fmla="*/ 73 w 78"/>
                <a:gd name="T75" fmla="*/ 150 h 157"/>
                <a:gd name="T76" fmla="*/ 47 w 78"/>
                <a:gd name="T77" fmla="*/ 14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157">
                  <a:moveTo>
                    <a:pt x="41" y="64"/>
                  </a:moveTo>
                  <a:cubicBezTo>
                    <a:pt x="35" y="64"/>
                    <a:pt x="32" y="82"/>
                    <a:pt x="26" y="82"/>
                  </a:cubicBezTo>
                  <a:cubicBezTo>
                    <a:pt x="20" y="83"/>
                    <a:pt x="14" y="74"/>
                    <a:pt x="7" y="74"/>
                  </a:cubicBezTo>
                  <a:cubicBezTo>
                    <a:pt x="6" y="67"/>
                    <a:pt x="0" y="62"/>
                    <a:pt x="0" y="55"/>
                  </a:cubicBezTo>
                  <a:cubicBezTo>
                    <a:pt x="0" y="53"/>
                    <a:pt x="2" y="55"/>
                    <a:pt x="2" y="55"/>
                  </a:cubicBezTo>
                  <a:cubicBezTo>
                    <a:pt x="10" y="40"/>
                    <a:pt x="26" y="24"/>
                    <a:pt x="34" y="9"/>
                  </a:cubicBezTo>
                  <a:cubicBezTo>
                    <a:pt x="35" y="6"/>
                    <a:pt x="35" y="4"/>
                    <a:pt x="37" y="3"/>
                  </a:cubicBezTo>
                  <a:cubicBezTo>
                    <a:pt x="41" y="0"/>
                    <a:pt x="58" y="1"/>
                    <a:pt x="61" y="4"/>
                  </a:cubicBezTo>
                  <a:cubicBezTo>
                    <a:pt x="64" y="7"/>
                    <a:pt x="65" y="17"/>
                    <a:pt x="70" y="19"/>
                  </a:cubicBezTo>
                  <a:cubicBezTo>
                    <a:pt x="74" y="63"/>
                    <a:pt x="75" y="105"/>
                    <a:pt x="78" y="152"/>
                  </a:cubicBezTo>
                  <a:cubicBezTo>
                    <a:pt x="77" y="151"/>
                    <a:pt x="77" y="153"/>
                    <a:pt x="77" y="153"/>
                  </a:cubicBezTo>
                  <a:cubicBezTo>
                    <a:pt x="75" y="154"/>
                    <a:pt x="53" y="157"/>
                    <a:pt x="52" y="157"/>
                  </a:cubicBezTo>
                  <a:cubicBezTo>
                    <a:pt x="51" y="157"/>
                    <a:pt x="42" y="149"/>
                    <a:pt x="42" y="148"/>
                  </a:cubicBezTo>
                  <a:cubicBezTo>
                    <a:pt x="41" y="145"/>
                    <a:pt x="42" y="139"/>
                    <a:pt x="42" y="135"/>
                  </a:cubicBezTo>
                  <a:cubicBezTo>
                    <a:pt x="41" y="113"/>
                    <a:pt x="42" y="86"/>
                    <a:pt x="41" y="64"/>
                  </a:cubicBezTo>
                  <a:close/>
                  <a:moveTo>
                    <a:pt x="47" y="143"/>
                  </a:moveTo>
                  <a:cubicBezTo>
                    <a:pt x="52" y="142"/>
                    <a:pt x="55" y="142"/>
                    <a:pt x="61" y="142"/>
                  </a:cubicBezTo>
                  <a:cubicBezTo>
                    <a:pt x="60" y="103"/>
                    <a:pt x="58" y="52"/>
                    <a:pt x="55" y="8"/>
                  </a:cubicBezTo>
                  <a:cubicBezTo>
                    <a:pt x="49" y="7"/>
                    <a:pt x="45" y="9"/>
                    <a:pt x="39" y="8"/>
                  </a:cubicBezTo>
                  <a:cubicBezTo>
                    <a:pt x="30" y="25"/>
                    <a:pt x="19" y="41"/>
                    <a:pt x="8" y="56"/>
                  </a:cubicBezTo>
                  <a:cubicBezTo>
                    <a:pt x="13" y="59"/>
                    <a:pt x="18" y="61"/>
                    <a:pt x="21" y="65"/>
                  </a:cubicBezTo>
                  <a:cubicBezTo>
                    <a:pt x="32" y="58"/>
                    <a:pt x="34" y="43"/>
                    <a:pt x="44" y="35"/>
                  </a:cubicBezTo>
                  <a:cubicBezTo>
                    <a:pt x="47" y="70"/>
                    <a:pt x="44" y="102"/>
                    <a:pt x="47" y="143"/>
                  </a:cubicBezTo>
                  <a:close/>
                  <a:moveTo>
                    <a:pt x="63" y="69"/>
                  </a:moveTo>
                  <a:cubicBezTo>
                    <a:pt x="63" y="82"/>
                    <a:pt x="65" y="96"/>
                    <a:pt x="65" y="109"/>
                  </a:cubicBezTo>
                  <a:cubicBezTo>
                    <a:pt x="66" y="126"/>
                    <a:pt x="63" y="144"/>
                    <a:pt x="76" y="148"/>
                  </a:cubicBezTo>
                  <a:cubicBezTo>
                    <a:pt x="74" y="108"/>
                    <a:pt x="70" y="60"/>
                    <a:pt x="68" y="21"/>
                  </a:cubicBezTo>
                  <a:cubicBezTo>
                    <a:pt x="65" y="19"/>
                    <a:pt x="64" y="16"/>
                    <a:pt x="61" y="14"/>
                  </a:cubicBezTo>
                  <a:cubicBezTo>
                    <a:pt x="64" y="31"/>
                    <a:pt x="62" y="49"/>
                    <a:pt x="63" y="69"/>
                  </a:cubicBezTo>
                  <a:close/>
                  <a:moveTo>
                    <a:pt x="23" y="70"/>
                  </a:moveTo>
                  <a:cubicBezTo>
                    <a:pt x="22" y="73"/>
                    <a:pt x="26" y="75"/>
                    <a:pt x="28" y="77"/>
                  </a:cubicBezTo>
                  <a:cubicBezTo>
                    <a:pt x="32" y="68"/>
                    <a:pt x="43" y="62"/>
                    <a:pt x="40" y="48"/>
                  </a:cubicBezTo>
                  <a:cubicBezTo>
                    <a:pt x="35" y="56"/>
                    <a:pt x="27" y="66"/>
                    <a:pt x="23" y="70"/>
                  </a:cubicBezTo>
                  <a:close/>
                  <a:moveTo>
                    <a:pt x="24" y="78"/>
                  </a:moveTo>
                  <a:cubicBezTo>
                    <a:pt x="19" y="71"/>
                    <a:pt x="13" y="63"/>
                    <a:pt x="4" y="61"/>
                  </a:cubicBezTo>
                  <a:cubicBezTo>
                    <a:pt x="6" y="71"/>
                    <a:pt x="16" y="76"/>
                    <a:pt x="24" y="78"/>
                  </a:cubicBezTo>
                  <a:close/>
                  <a:moveTo>
                    <a:pt x="47" y="149"/>
                  </a:moveTo>
                  <a:cubicBezTo>
                    <a:pt x="52" y="155"/>
                    <a:pt x="66" y="153"/>
                    <a:pt x="73" y="150"/>
                  </a:cubicBezTo>
                  <a:cubicBezTo>
                    <a:pt x="68" y="144"/>
                    <a:pt x="54" y="147"/>
                    <a:pt x="47" y="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"/>
            <p:cNvSpPr txBox="1"/>
            <p:nvPr/>
          </p:nvSpPr>
          <p:spPr>
            <a:xfrm>
              <a:off x="2954711" y="1922170"/>
              <a:ext cx="3136999" cy="377028"/>
            </a:xfrm>
            <a:prstGeom prst="rect">
              <a:avLst/>
            </a:prstGeom>
            <a:noFill/>
            <a:effectLst/>
          </p:spPr>
          <p:txBody>
            <a:bodyPr wrap="square" lIns="68581" tIns="34291" rIns="68581" bIns="34291" rtlCol="0">
              <a:spAutoFit/>
            </a:bodyPr>
            <a:lstStyle>
              <a:defPPr>
                <a:defRPr lang="tr-T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需求分析</a:t>
              </a:r>
              <a:endParaRPr lang="en-GB" altLang="zh-CN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  <p:sp>
          <p:nvSpPr>
            <p:cNvPr id="13" name="文本框 1"/>
            <p:cNvSpPr txBox="1"/>
            <p:nvPr/>
          </p:nvSpPr>
          <p:spPr>
            <a:xfrm>
              <a:off x="3005370" y="2640255"/>
              <a:ext cx="3600399" cy="377028"/>
            </a:xfrm>
            <a:prstGeom prst="rect">
              <a:avLst/>
            </a:prstGeom>
            <a:noFill/>
            <a:effectLst/>
          </p:spPr>
          <p:txBody>
            <a:bodyPr wrap="square" lIns="68581" tIns="34291" rIns="68581" bIns="34291" rtlCol="0">
              <a:spAutoFit/>
            </a:bodyPr>
            <a:lstStyle>
              <a:defPPr>
                <a:defRPr lang="tr-T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模块划分</a:t>
              </a:r>
              <a:endParaRPr lang="en-GB" altLang="zh-CN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20722" y="3285649"/>
              <a:ext cx="3381722" cy="693678"/>
              <a:chOff x="4889104" y="3148460"/>
              <a:chExt cx="3381722" cy="693678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889104" y="3148460"/>
                <a:ext cx="469040" cy="693678"/>
              </a:xfrm>
              <a:custGeom>
                <a:avLst/>
                <a:gdLst>
                  <a:gd name="T0" fmla="*/ 6 w 86"/>
                  <a:gd name="T1" fmla="*/ 113 h 154"/>
                  <a:gd name="T2" fmla="*/ 44 w 86"/>
                  <a:gd name="T3" fmla="*/ 113 h 154"/>
                  <a:gd name="T4" fmla="*/ 25 w 86"/>
                  <a:gd name="T5" fmla="*/ 91 h 154"/>
                  <a:gd name="T6" fmla="*/ 14 w 86"/>
                  <a:gd name="T7" fmla="*/ 62 h 154"/>
                  <a:gd name="T8" fmla="*/ 41 w 86"/>
                  <a:gd name="T9" fmla="*/ 49 h 154"/>
                  <a:gd name="T10" fmla="*/ 22 w 86"/>
                  <a:gd name="T11" fmla="*/ 40 h 154"/>
                  <a:gd name="T12" fmla="*/ 11 w 86"/>
                  <a:gd name="T13" fmla="*/ 8 h 154"/>
                  <a:gd name="T14" fmla="*/ 54 w 86"/>
                  <a:gd name="T15" fmla="*/ 10 h 154"/>
                  <a:gd name="T16" fmla="*/ 65 w 86"/>
                  <a:gd name="T17" fmla="*/ 61 h 154"/>
                  <a:gd name="T18" fmla="*/ 60 w 86"/>
                  <a:gd name="T19" fmla="*/ 68 h 154"/>
                  <a:gd name="T20" fmla="*/ 70 w 86"/>
                  <a:gd name="T21" fmla="*/ 75 h 154"/>
                  <a:gd name="T22" fmla="*/ 84 w 86"/>
                  <a:gd name="T23" fmla="*/ 113 h 154"/>
                  <a:gd name="T24" fmla="*/ 31 w 86"/>
                  <a:gd name="T25" fmla="*/ 154 h 154"/>
                  <a:gd name="T26" fmla="*/ 14 w 86"/>
                  <a:gd name="T27" fmla="*/ 152 h 154"/>
                  <a:gd name="T28" fmla="*/ 2 w 86"/>
                  <a:gd name="T29" fmla="*/ 133 h 154"/>
                  <a:gd name="T30" fmla="*/ 6 w 86"/>
                  <a:gd name="T31" fmla="*/ 113 h 154"/>
                  <a:gd name="T32" fmla="*/ 55 w 86"/>
                  <a:gd name="T33" fmla="*/ 109 h 154"/>
                  <a:gd name="T34" fmla="*/ 9 w 86"/>
                  <a:gd name="T35" fmla="*/ 119 h 154"/>
                  <a:gd name="T36" fmla="*/ 9 w 86"/>
                  <a:gd name="T37" fmla="*/ 131 h 154"/>
                  <a:gd name="T38" fmla="*/ 74 w 86"/>
                  <a:gd name="T39" fmla="*/ 90 h 154"/>
                  <a:gd name="T40" fmla="*/ 54 w 86"/>
                  <a:gd name="T41" fmla="*/ 72 h 154"/>
                  <a:gd name="T42" fmla="*/ 58 w 86"/>
                  <a:gd name="T43" fmla="*/ 60 h 154"/>
                  <a:gd name="T44" fmla="*/ 64 w 86"/>
                  <a:gd name="T45" fmla="*/ 39 h 154"/>
                  <a:gd name="T46" fmla="*/ 16 w 86"/>
                  <a:gd name="T47" fmla="*/ 10 h 154"/>
                  <a:gd name="T48" fmla="*/ 17 w 86"/>
                  <a:gd name="T49" fmla="*/ 26 h 154"/>
                  <a:gd name="T50" fmla="*/ 39 w 86"/>
                  <a:gd name="T51" fmla="*/ 32 h 154"/>
                  <a:gd name="T52" fmla="*/ 46 w 86"/>
                  <a:gd name="T53" fmla="*/ 45 h 154"/>
                  <a:gd name="T54" fmla="*/ 45 w 86"/>
                  <a:gd name="T55" fmla="*/ 43 h 154"/>
                  <a:gd name="T56" fmla="*/ 44 w 86"/>
                  <a:gd name="T57" fmla="*/ 57 h 154"/>
                  <a:gd name="T58" fmla="*/ 18 w 86"/>
                  <a:gd name="T59" fmla="*/ 68 h 154"/>
                  <a:gd name="T60" fmla="*/ 19 w 86"/>
                  <a:gd name="T61" fmla="*/ 75 h 154"/>
                  <a:gd name="T62" fmla="*/ 55 w 86"/>
                  <a:gd name="T63" fmla="*/ 109 h 154"/>
                  <a:gd name="T64" fmla="*/ 41 w 86"/>
                  <a:gd name="T65" fmla="*/ 43 h 154"/>
                  <a:gd name="T66" fmla="*/ 17 w 86"/>
                  <a:gd name="T67" fmla="*/ 31 h 154"/>
                  <a:gd name="T68" fmla="*/ 41 w 86"/>
                  <a:gd name="T69" fmla="*/ 43 h 154"/>
                  <a:gd name="T70" fmla="*/ 49 w 86"/>
                  <a:gd name="T71" fmla="*/ 101 h 154"/>
                  <a:gd name="T72" fmla="*/ 22 w 86"/>
                  <a:gd name="T73" fmla="*/ 82 h 154"/>
                  <a:gd name="T74" fmla="*/ 49 w 86"/>
                  <a:gd name="T75" fmla="*/ 101 h 154"/>
                  <a:gd name="T76" fmla="*/ 11 w 86"/>
                  <a:gd name="T77" fmla="*/ 138 h 154"/>
                  <a:gd name="T78" fmla="*/ 24 w 86"/>
                  <a:gd name="T79" fmla="*/ 152 h 154"/>
                  <a:gd name="T80" fmla="*/ 81 w 86"/>
                  <a:gd name="T81" fmla="*/ 110 h 154"/>
                  <a:gd name="T82" fmla="*/ 11 w 86"/>
                  <a:gd name="T83" fmla="*/ 13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6" h="154">
                    <a:moveTo>
                      <a:pt x="6" y="113"/>
                    </a:moveTo>
                    <a:cubicBezTo>
                      <a:pt x="15" y="116"/>
                      <a:pt x="34" y="120"/>
                      <a:pt x="44" y="113"/>
                    </a:cubicBezTo>
                    <a:cubicBezTo>
                      <a:pt x="58" y="105"/>
                      <a:pt x="37" y="91"/>
                      <a:pt x="25" y="91"/>
                    </a:cubicBezTo>
                    <a:cubicBezTo>
                      <a:pt x="20" y="84"/>
                      <a:pt x="10" y="75"/>
                      <a:pt x="14" y="62"/>
                    </a:cubicBezTo>
                    <a:cubicBezTo>
                      <a:pt x="23" y="62"/>
                      <a:pt x="41" y="58"/>
                      <a:pt x="41" y="49"/>
                    </a:cubicBezTo>
                    <a:cubicBezTo>
                      <a:pt x="41" y="42"/>
                      <a:pt x="27" y="42"/>
                      <a:pt x="22" y="40"/>
                    </a:cubicBezTo>
                    <a:cubicBezTo>
                      <a:pt x="10" y="35"/>
                      <a:pt x="11" y="20"/>
                      <a:pt x="11" y="8"/>
                    </a:cubicBezTo>
                    <a:cubicBezTo>
                      <a:pt x="20" y="0"/>
                      <a:pt x="45" y="5"/>
                      <a:pt x="54" y="10"/>
                    </a:cubicBezTo>
                    <a:cubicBezTo>
                      <a:pt x="69" y="17"/>
                      <a:pt x="75" y="45"/>
                      <a:pt x="65" y="61"/>
                    </a:cubicBezTo>
                    <a:cubicBezTo>
                      <a:pt x="64" y="63"/>
                      <a:pt x="59" y="67"/>
                      <a:pt x="60" y="68"/>
                    </a:cubicBezTo>
                    <a:cubicBezTo>
                      <a:pt x="60" y="68"/>
                      <a:pt x="68" y="73"/>
                      <a:pt x="70" y="75"/>
                    </a:cubicBezTo>
                    <a:cubicBezTo>
                      <a:pt x="79" y="83"/>
                      <a:pt x="84" y="98"/>
                      <a:pt x="84" y="113"/>
                    </a:cubicBezTo>
                    <a:cubicBezTo>
                      <a:pt x="86" y="140"/>
                      <a:pt x="58" y="153"/>
                      <a:pt x="31" y="154"/>
                    </a:cubicBezTo>
                    <a:cubicBezTo>
                      <a:pt x="26" y="154"/>
                      <a:pt x="18" y="154"/>
                      <a:pt x="14" y="152"/>
                    </a:cubicBezTo>
                    <a:cubicBezTo>
                      <a:pt x="13" y="151"/>
                      <a:pt x="3" y="136"/>
                      <a:pt x="2" y="133"/>
                    </a:cubicBezTo>
                    <a:cubicBezTo>
                      <a:pt x="0" y="126"/>
                      <a:pt x="4" y="118"/>
                      <a:pt x="6" y="113"/>
                    </a:cubicBezTo>
                    <a:close/>
                    <a:moveTo>
                      <a:pt x="55" y="109"/>
                    </a:moveTo>
                    <a:cubicBezTo>
                      <a:pt x="52" y="124"/>
                      <a:pt x="26" y="126"/>
                      <a:pt x="9" y="119"/>
                    </a:cubicBezTo>
                    <a:cubicBezTo>
                      <a:pt x="10" y="124"/>
                      <a:pt x="8" y="128"/>
                      <a:pt x="9" y="131"/>
                    </a:cubicBezTo>
                    <a:cubicBezTo>
                      <a:pt x="45" y="144"/>
                      <a:pt x="86" y="129"/>
                      <a:pt x="74" y="90"/>
                    </a:cubicBezTo>
                    <a:cubicBezTo>
                      <a:pt x="72" y="81"/>
                      <a:pt x="61" y="74"/>
                      <a:pt x="54" y="72"/>
                    </a:cubicBezTo>
                    <a:cubicBezTo>
                      <a:pt x="42" y="67"/>
                      <a:pt x="53" y="65"/>
                      <a:pt x="58" y="60"/>
                    </a:cubicBezTo>
                    <a:cubicBezTo>
                      <a:pt x="62" y="56"/>
                      <a:pt x="65" y="47"/>
                      <a:pt x="64" y="39"/>
                    </a:cubicBezTo>
                    <a:cubicBezTo>
                      <a:pt x="62" y="14"/>
                      <a:pt x="38" y="9"/>
                      <a:pt x="16" y="10"/>
                    </a:cubicBezTo>
                    <a:cubicBezTo>
                      <a:pt x="15" y="15"/>
                      <a:pt x="16" y="21"/>
                      <a:pt x="17" y="26"/>
                    </a:cubicBezTo>
                    <a:cubicBezTo>
                      <a:pt x="24" y="26"/>
                      <a:pt x="33" y="27"/>
                      <a:pt x="39" y="32"/>
                    </a:cubicBezTo>
                    <a:cubicBezTo>
                      <a:pt x="41" y="33"/>
                      <a:pt x="48" y="42"/>
                      <a:pt x="46" y="45"/>
                    </a:cubicBezTo>
                    <a:cubicBezTo>
                      <a:pt x="46" y="44"/>
                      <a:pt x="45" y="43"/>
                      <a:pt x="45" y="43"/>
                    </a:cubicBezTo>
                    <a:cubicBezTo>
                      <a:pt x="45" y="48"/>
                      <a:pt x="44" y="52"/>
                      <a:pt x="44" y="57"/>
                    </a:cubicBezTo>
                    <a:cubicBezTo>
                      <a:pt x="35" y="56"/>
                      <a:pt x="32" y="67"/>
                      <a:pt x="18" y="68"/>
                    </a:cubicBezTo>
                    <a:cubicBezTo>
                      <a:pt x="19" y="71"/>
                      <a:pt x="19" y="71"/>
                      <a:pt x="19" y="75"/>
                    </a:cubicBezTo>
                    <a:cubicBezTo>
                      <a:pt x="38" y="77"/>
                      <a:pt x="61" y="85"/>
                      <a:pt x="55" y="109"/>
                    </a:cubicBezTo>
                    <a:close/>
                    <a:moveTo>
                      <a:pt x="41" y="43"/>
                    </a:moveTo>
                    <a:cubicBezTo>
                      <a:pt x="38" y="34"/>
                      <a:pt x="28" y="30"/>
                      <a:pt x="17" y="31"/>
                    </a:cubicBezTo>
                    <a:cubicBezTo>
                      <a:pt x="20" y="40"/>
                      <a:pt x="37" y="39"/>
                      <a:pt x="41" y="43"/>
                    </a:cubicBezTo>
                    <a:close/>
                    <a:moveTo>
                      <a:pt x="49" y="101"/>
                    </a:moveTo>
                    <a:cubicBezTo>
                      <a:pt x="49" y="85"/>
                      <a:pt x="35" y="83"/>
                      <a:pt x="22" y="82"/>
                    </a:cubicBezTo>
                    <a:cubicBezTo>
                      <a:pt x="25" y="94"/>
                      <a:pt x="46" y="89"/>
                      <a:pt x="49" y="101"/>
                    </a:cubicBezTo>
                    <a:close/>
                    <a:moveTo>
                      <a:pt x="11" y="138"/>
                    </a:moveTo>
                    <a:cubicBezTo>
                      <a:pt x="13" y="145"/>
                      <a:pt x="16" y="151"/>
                      <a:pt x="24" y="152"/>
                    </a:cubicBezTo>
                    <a:cubicBezTo>
                      <a:pt x="54" y="154"/>
                      <a:pt x="86" y="139"/>
                      <a:pt x="81" y="110"/>
                    </a:cubicBezTo>
                    <a:cubicBezTo>
                      <a:pt x="78" y="141"/>
                      <a:pt x="40" y="146"/>
                      <a:pt x="11" y="13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"/>
              <p:cNvSpPr txBox="1"/>
              <p:nvPr/>
            </p:nvSpPr>
            <p:spPr>
              <a:xfrm>
                <a:off x="5473647" y="3292624"/>
                <a:ext cx="2797179" cy="377028"/>
              </a:xfrm>
              <a:prstGeom prst="rect">
                <a:avLst/>
              </a:prstGeom>
              <a:noFill/>
              <a:effectLst/>
            </p:spPr>
            <p:txBody>
              <a:bodyPr wrap="square" lIns="68581" tIns="34291" rIns="68581" bIns="34291" rtlCol="0">
                <a:spAutoFit/>
              </a:bodyPr>
              <a:lstStyle>
                <a:defPPr>
                  <a:defRPr lang="tr-T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 smtClean="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akuyoxingshu7000" pitchFamily="2" charset="-122"/>
                  </a:rPr>
                  <a:t>计划</a:t>
                </a:r>
                <a:endParaRPr lang="en-GB" altLang="zh-CN" sz="20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endParaRPr>
              </a:p>
            </p:txBody>
          </p:sp>
        </p:grpSp>
      </p:grpSp>
      <p:pic>
        <p:nvPicPr>
          <p:cNvPr id="16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32" y="1464395"/>
            <a:ext cx="1126691" cy="11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50007" y="1471332"/>
            <a:ext cx="5491856" cy="2153468"/>
            <a:chOff x="1250007" y="1471332"/>
            <a:chExt cx="5491856" cy="2153468"/>
          </a:xfrm>
        </p:grpSpPr>
        <p:pic>
          <p:nvPicPr>
            <p:cNvPr id="4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50007" y="1471332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6" name="文本框 5"/>
            <p:cNvSpPr txBox="1"/>
            <p:nvPr/>
          </p:nvSpPr>
          <p:spPr>
            <a:xfrm>
              <a:off x="2267744" y="2068488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7"/>
          <p:cNvGrpSpPr/>
          <p:nvPr/>
        </p:nvGrpSpPr>
        <p:grpSpPr>
          <a:xfrm rot="377494">
            <a:off x="3553821" y="2015917"/>
            <a:ext cx="1952079" cy="1978043"/>
            <a:chOff x="2118578" y="4342666"/>
            <a:chExt cx="672245" cy="680979"/>
          </a:xfrm>
        </p:grpSpPr>
        <p:grpSp>
          <p:nvGrpSpPr>
            <p:cNvPr id="18" name="组合 18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任意多边形 19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椭圆 31"/>
          <p:cNvSpPr/>
          <p:nvPr/>
        </p:nvSpPr>
        <p:spPr>
          <a:xfrm rot="16200000">
            <a:off x="3115607" y="1666350"/>
            <a:ext cx="2829660" cy="279943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88667 w 660227"/>
              <a:gd name="connsiteY0-334" fmla="*/ 94944 h 649385"/>
              <a:gd name="connsiteX1-335" fmla="*/ 410712 w 660227"/>
              <a:gd name="connsiteY1-336" fmla="*/ 10584 h 649385"/>
              <a:gd name="connsiteX2-337" fmla="*/ 659670 w 660227"/>
              <a:gd name="connsiteY2-338" fmla="*/ 332862 h 649385"/>
              <a:gd name="connsiteX3-339" fmla="*/ 331423 w 660227"/>
              <a:gd name="connsiteY3-340" fmla="*/ 649385 h 649385"/>
              <a:gd name="connsiteX4-341" fmla="*/ 3176 w 660227"/>
              <a:gd name="connsiteY4-342" fmla="*/ 332862 h 649385"/>
              <a:gd name="connsiteX5-343" fmla="*/ 62645 w 660227"/>
              <a:gd name="connsiteY5-344" fmla="*/ 129946 h 649385"/>
              <a:gd name="connsiteX0-345" fmla="*/ 88667 w 660227"/>
              <a:gd name="connsiteY0-346" fmla="*/ 98736 h 653177"/>
              <a:gd name="connsiteX1-347" fmla="*/ 410712 w 660227"/>
              <a:gd name="connsiteY1-348" fmla="*/ 14376 h 653177"/>
              <a:gd name="connsiteX2-349" fmla="*/ 659670 w 660227"/>
              <a:gd name="connsiteY2-350" fmla="*/ 336654 h 653177"/>
              <a:gd name="connsiteX3-351" fmla="*/ 331423 w 660227"/>
              <a:gd name="connsiteY3-352" fmla="*/ 653177 h 653177"/>
              <a:gd name="connsiteX4-353" fmla="*/ 3176 w 660227"/>
              <a:gd name="connsiteY4-354" fmla="*/ 336654 h 653177"/>
              <a:gd name="connsiteX5-355" fmla="*/ 62645 w 660227"/>
              <a:gd name="connsiteY5-356" fmla="*/ 133738 h 653177"/>
              <a:gd name="connsiteX0-357" fmla="*/ 88667 w 660338"/>
              <a:gd name="connsiteY0-358" fmla="*/ 92619 h 647060"/>
              <a:gd name="connsiteX1-359" fmla="*/ 410712 w 660338"/>
              <a:gd name="connsiteY1-360" fmla="*/ 8259 h 647060"/>
              <a:gd name="connsiteX2-361" fmla="*/ 659670 w 660338"/>
              <a:gd name="connsiteY2-362" fmla="*/ 330537 h 647060"/>
              <a:gd name="connsiteX3-363" fmla="*/ 331423 w 660338"/>
              <a:gd name="connsiteY3-364" fmla="*/ 647060 h 647060"/>
              <a:gd name="connsiteX4-365" fmla="*/ 3176 w 660338"/>
              <a:gd name="connsiteY4-366" fmla="*/ 330537 h 647060"/>
              <a:gd name="connsiteX5-367" fmla="*/ 62645 w 660338"/>
              <a:gd name="connsiteY5-368" fmla="*/ 127621 h 647060"/>
              <a:gd name="connsiteX0-369" fmla="*/ 88667 w 660338"/>
              <a:gd name="connsiteY0-370" fmla="*/ 92619 h 647060"/>
              <a:gd name="connsiteX1-371" fmla="*/ 410712 w 660338"/>
              <a:gd name="connsiteY1-372" fmla="*/ 8259 h 647060"/>
              <a:gd name="connsiteX2-373" fmla="*/ 659670 w 660338"/>
              <a:gd name="connsiteY2-374" fmla="*/ 330537 h 647060"/>
              <a:gd name="connsiteX3-375" fmla="*/ 331423 w 660338"/>
              <a:gd name="connsiteY3-376" fmla="*/ 647060 h 647060"/>
              <a:gd name="connsiteX4-377" fmla="*/ 3176 w 660338"/>
              <a:gd name="connsiteY4-378" fmla="*/ 330537 h 647060"/>
              <a:gd name="connsiteX5-379" fmla="*/ 62645 w 660338"/>
              <a:gd name="connsiteY5-380" fmla="*/ 127621 h 647060"/>
              <a:gd name="connsiteX0-381" fmla="*/ 88667 w 660440"/>
              <a:gd name="connsiteY0-382" fmla="*/ 92619 h 647060"/>
              <a:gd name="connsiteX1-383" fmla="*/ 410712 w 660440"/>
              <a:gd name="connsiteY1-384" fmla="*/ 8259 h 647060"/>
              <a:gd name="connsiteX2-385" fmla="*/ 659670 w 660440"/>
              <a:gd name="connsiteY2-386" fmla="*/ 330537 h 647060"/>
              <a:gd name="connsiteX3-387" fmla="*/ 331423 w 660440"/>
              <a:gd name="connsiteY3-388" fmla="*/ 647060 h 647060"/>
              <a:gd name="connsiteX4-389" fmla="*/ 3176 w 660440"/>
              <a:gd name="connsiteY4-390" fmla="*/ 330537 h 647060"/>
              <a:gd name="connsiteX5-391" fmla="*/ 62645 w 660440"/>
              <a:gd name="connsiteY5-392" fmla="*/ 127621 h 647060"/>
              <a:gd name="connsiteX0-393" fmla="*/ 88667 w 660843"/>
              <a:gd name="connsiteY0-394" fmla="*/ 96957 h 651398"/>
              <a:gd name="connsiteX1-395" fmla="*/ 415638 w 660843"/>
              <a:gd name="connsiteY1-396" fmla="*/ 7670 h 651398"/>
              <a:gd name="connsiteX2-397" fmla="*/ 659670 w 660843"/>
              <a:gd name="connsiteY2-398" fmla="*/ 334875 h 651398"/>
              <a:gd name="connsiteX3-399" fmla="*/ 331423 w 660843"/>
              <a:gd name="connsiteY3-400" fmla="*/ 651398 h 651398"/>
              <a:gd name="connsiteX4-401" fmla="*/ 3176 w 660843"/>
              <a:gd name="connsiteY4-402" fmla="*/ 334875 h 651398"/>
              <a:gd name="connsiteX5-403" fmla="*/ 62645 w 660843"/>
              <a:gd name="connsiteY5-404" fmla="*/ 131959 h 651398"/>
              <a:gd name="connsiteX0-405" fmla="*/ 88667 w 660991"/>
              <a:gd name="connsiteY0-406" fmla="*/ 96957 h 651398"/>
              <a:gd name="connsiteX1-407" fmla="*/ 415638 w 660991"/>
              <a:gd name="connsiteY1-408" fmla="*/ 7670 h 651398"/>
              <a:gd name="connsiteX2-409" fmla="*/ 659670 w 660991"/>
              <a:gd name="connsiteY2-410" fmla="*/ 334875 h 651398"/>
              <a:gd name="connsiteX3-411" fmla="*/ 331423 w 660991"/>
              <a:gd name="connsiteY3-412" fmla="*/ 651398 h 651398"/>
              <a:gd name="connsiteX4-413" fmla="*/ 3176 w 660991"/>
              <a:gd name="connsiteY4-414" fmla="*/ 334875 h 651398"/>
              <a:gd name="connsiteX5-415" fmla="*/ 62645 w 660991"/>
              <a:gd name="connsiteY5-416" fmla="*/ 131959 h 651398"/>
              <a:gd name="connsiteX0-417" fmla="*/ 88667 w 659672"/>
              <a:gd name="connsiteY0-418" fmla="*/ 96957 h 651398"/>
              <a:gd name="connsiteX1-419" fmla="*/ 415638 w 659672"/>
              <a:gd name="connsiteY1-420" fmla="*/ 7670 h 651398"/>
              <a:gd name="connsiteX2-421" fmla="*/ 659670 w 659672"/>
              <a:gd name="connsiteY2-422" fmla="*/ 334875 h 651398"/>
              <a:gd name="connsiteX3-423" fmla="*/ 331423 w 659672"/>
              <a:gd name="connsiteY3-424" fmla="*/ 651398 h 651398"/>
              <a:gd name="connsiteX4-425" fmla="*/ 3176 w 659672"/>
              <a:gd name="connsiteY4-426" fmla="*/ 334875 h 651398"/>
              <a:gd name="connsiteX5-427" fmla="*/ 62645 w 659672"/>
              <a:gd name="connsiteY5-428" fmla="*/ 131959 h 651398"/>
              <a:gd name="connsiteX0-429" fmla="*/ 88667 w 660991"/>
              <a:gd name="connsiteY0-430" fmla="*/ 96957 h 651398"/>
              <a:gd name="connsiteX1-431" fmla="*/ 415638 w 660991"/>
              <a:gd name="connsiteY1-432" fmla="*/ 7670 h 651398"/>
              <a:gd name="connsiteX2-433" fmla="*/ 659670 w 660991"/>
              <a:gd name="connsiteY2-434" fmla="*/ 334875 h 651398"/>
              <a:gd name="connsiteX3-435" fmla="*/ 331423 w 660991"/>
              <a:gd name="connsiteY3-436" fmla="*/ 651398 h 651398"/>
              <a:gd name="connsiteX4-437" fmla="*/ 3176 w 660991"/>
              <a:gd name="connsiteY4-438" fmla="*/ 334875 h 651398"/>
              <a:gd name="connsiteX5-439" fmla="*/ 62645 w 660991"/>
              <a:gd name="connsiteY5-440" fmla="*/ 131959 h 651398"/>
              <a:gd name="connsiteX0-441" fmla="*/ 88667 w 660843"/>
              <a:gd name="connsiteY0-442" fmla="*/ 98912 h 653353"/>
              <a:gd name="connsiteX1-443" fmla="*/ 415638 w 660843"/>
              <a:gd name="connsiteY1-444" fmla="*/ 9625 h 653353"/>
              <a:gd name="connsiteX2-445" fmla="*/ 659670 w 660843"/>
              <a:gd name="connsiteY2-446" fmla="*/ 336830 h 653353"/>
              <a:gd name="connsiteX3-447" fmla="*/ 331423 w 660843"/>
              <a:gd name="connsiteY3-448" fmla="*/ 653353 h 653353"/>
              <a:gd name="connsiteX4-449" fmla="*/ 3176 w 660843"/>
              <a:gd name="connsiteY4-450" fmla="*/ 336830 h 653353"/>
              <a:gd name="connsiteX5-451" fmla="*/ 62645 w 660843"/>
              <a:gd name="connsiteY5-452" fmla="*/ 133914 h 653353"/>
              <a:gd name="connsiteX0-453" fmla="*/ 88667 w 660203"/>
              <a:gd name="connsiteY0-454" fmla="*/ 98912 h 653353"/>
              <a:gd name="connsiteX1-455" fmla="*/ 415638 w 660203"/>
              <a:gd name="connsiteY1-456" fmla="*/ 9625 h 653353"/>
              <a:gd name="connsiteX2-457" fmla="*/ 659670 w 660203"/>
              <a:gd name="connsiteY2-458" fmla="*/ 336830 h 653353"/>
              <a:gd name="connsiteX3-459" fmla="*/ 331423 w 660203"/>
              <a:gd name="connsiteY3-460" fmla="*/ 653353 h 653353"/>
              <a:gd name="connsiteX4-461" fmla="*/ 3176 w 660203"/>
              <a:gd name="connsiteY4-462" fmla="*/ 336830 h 653353"/>
              <a:gd name="connsiteX5-463" fmla="*/ 62645 w 660203"/>
              <a:gd name="connsiteY5-464" fmla="*/ 133914 h 653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203" h="653353">
                <a:moveTo>
                  <a:pt x="88667" y="98912"/>
                </a:moveTo>
                <a:cubicBezTo>
                  <a:pt x="160995" y="21905"/>
                  <a:pt x="271208" y="-20178"/>
                  <a:pt x="415638" y="9625"/>
                </a:cubicBezTo>
                <a:cubicBezTo>
                  <a:pt x="560068" y="39428"/>
                  <a:pt x="668779" y="199983"/>
                  <a:pt x="659670" y="336830"/>
                </a:cubicBezTo>
                <a:cubicBezTo>
                  <a:pt x="650561" y="473677"/>
                  <a:pt x="512709" y="653353"/>
                  <a:pt x="331423" y="653353"/>
                </a:cubicBezTo>
                <a:cubicBezTo>
                  <a:pt x="150137" y="653353"/>
                  <a:pt x="14721" y="456654"/>
                  <a:pt x="3176" y="336830"/>
                </a:cubicBezTo>
                <a:cubicBezTo>
                  <a:pt x="-8369" y="217006"/>
                  <a:pt x="11590" y="208728"/>
                  <a:pt x="62645" y="133914"/>
                </a:cubicBezTo>
              </a:path>
            </a:pathLst>
          </a:custGeom>
          <a:noFill/>
          <a:ln w="381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 flipH="1">
            <a:off x="2991271" y="3548755"/>
            <a:ext cx="507110" cy="538389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rgbClr val="EBEBEB"/>
          </a:solidFill>
          <a:ln w="381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zh-CN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2991271" y="2057164"/>
            <a:ext cx="507110" cy="538389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zh-CN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 flipH="1">
            <a:off x="5495395" y="3548755"/>
            <a:ext cx="507110" cy="538389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rgbClr val="EBEBEB"/>
          </a:solidFill>
          <a:ln w="381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</a:t>
            </a:r>
            <a:endParaRPr lang="zh-CN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5495395" y="2057164"/>
            <a:ext cx="507110" cy="538389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</a:t>
            </a:r>
            <a:endParaRPr lang="zh-CN" alt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40643" y="1935721"/>
            <a:ext cx="2013032" cy="58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节点间通讯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心跳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探测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节点间数据传输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451952" y="3379266"/>
            <a:ext cx="2013032" cy="42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数据库基本功能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命令行输入进行增删改查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187204" y="1935721"/>
            <a:ext cx="2013032" cy="42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用户指定需求</a:t>
            </a:r>
          </a:p>
          <a:p>
            <a:pPr>
              <a:buNone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指定副本个数写入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98514" y="3379266"/>
            <a:ext cx="2013032" cy="42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分布式功能需求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92775" y="68921"/>
            <a:ext cx="2757733" cy="1357140"/>
            <a:chOff x="-1567884" y="-604207"/>
            <a:chExt cx="5491856" cy="2153468"/>
          </a:xfrm>
        </p:grpSpPr>
        <p:pic>
          <p:nvPicPr>
            <p:cNvPr id="52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-1567884" y="-604207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53" name="文本框 52"/>
            <p:cNvSpPr txBox="1"/>
            <p:nvPr/>
          </p:nvSpPr>
          <p:spPr>
            <a:xfrm>
              <a:off x="-604155" y="57412"/>
              <a:ext cx="3564396" cy="73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功能型需求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8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/>
          </p:cNvSpPr>
          <p:nvPr/>
        </p:nvSpPr>
        <p:spPr bwMode="auto">
          <a:xfrm>
            <a:off x="719573" y="1954175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7238" y="2284476"/>
            <a:ext cx="2200700" cy="2237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错误处理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7239" y="2004779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4774664" y="200477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2329" y="2335081"/>
            <a:ext cx="2200700" cy="2237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加密算法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2330" y="2055384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2961216" y="326528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72" y="3616660"/>
            <a:ext cx="2200700" cy="2237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支持多平台部署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2681" y="3367681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跨平台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6985600" y="326528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43956" y="3616660"/>
            <a:ext cx="2200700" cy="2237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执行速度不能太慢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47065" y="3367681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2775" y="68921"/>
            <a:ext cx="2757733" cy="1357140"/>
            <a:chOff x="-1567884" y="-604207"/>
            <a:chExt cx="5491856" cy="2153468"/>
          </a:xfrm>
        </p:grpSpPr>
        <p:pic>
          <p:nvPicPr>
            <p:cNvPr id="26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-1567884" y="-604207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27" name="文本框 26"/>
            <p:cNvSpPr txBox="1"/>
            <p:nvPr/>
          </p:nvSpPr>
          <p:spPr>
            <a:xfrm>
              <a:off x="-518800" y="150080"/>
              <a:ext cx="3564396" cy="634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非功能型需求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 animBg="1"/>
      <p:bldP spid="11" grpId="0"/>
      <p:bldP spid="12" grpId="0"/>
      <p:bldP spid="13" grpId="0" animBg="1"/>
      <p:bldP spid="14" grpId="0"/>
      <p:bldP spid="15" grpId="0"/>
      <p:bldP spid="19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77733" y="2032484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20434167">
            <a:off x="2934233" y="2215011"/>
            <a:ext cx="1386548" cy="1517457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rot="19144893">
            <a:off x="926502" y="1665818"/>
            <a:ext cx="1638002" cy="1792652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8803393">
            <a:off x="4665528" y="1818106"/>
            <a:ext cx="1386976" cy="1516988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20820775">
            <a:off x="6515320" y="1975017"/>
            <a:ext cx="1313409" cy="1437413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6963174" y="2291787"/>
            <a:ext cx="384863" cy="406091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组合 54"/>
          <p:cNvGrpSpPr/>
          <p:nvPr/>
        </p:nvGrpSpPr>
        <p:grpSpPr>
          <a:xfrm>
            <a:off x="1607607" y="2110635"/>
            <a:ext cx="413000" cy="422174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Freeform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Freeform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75"/>
          <p:cNvGrpSpPr/>
          <p:nvPr/>
        </p:nvGrpSpPr>
        <p:grpSpPr>
          <a:xfrm>
            <a:off x="3556164" y="2565062"/>
            <a:ext cx="424054" cy="429210"/>
            <a:chOff x="4194175" y="1193800"/>
            <a:chExt cx="669926" cy="677863"/>
          </a:xfrm>
          <a:noFill/>
        </p:grpSpPr>
        <p:sp>
          <p:nvSpPr>
            <p:cNvPr id="77" name="Freeform 867"/>
            <p:cNvSpPr/>
            <p:nvPr/>
          </p:nvSpPr>
          <p:spPr bwMode="auto">
            <a:xfrm>
              <a:off x="4217988" y="1674813"/>
              <a:ext cx="52388" cy="1158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8" y="1"/>
                </a:cxn>
                <a:cxn ang="0">
                  <a:pos x="84" y="3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3" y="14"/>
                </a:cxn>
                <a:cxn ang="0">
                  <a:pos x="69" y="22"/>
                </a:cxn>
                <a:cxn ang="0">
                  <a:pos x="69" y="22"/>
                </a:cxn>
                <a:cxn ang="0">
                  <a:pos x="62" y="37"/>
                </a:cxn>
                <a:cxn ang="0">
                  <a:pos x="55" y="53"/>
                </a:cxn>
                <a:cxn ang="0">
                  <a:pos x="44" y="83"/>
                </a:cxn>
                <a:cxn ang="0">
                  <a:pos x="44" y="83"/>
                </a:cxn>
                <a:cxn ang="0">
                  <a:pos x="31" y="118"/>
                </a:cxn>
                <a:cxn ang="0">
                  <a:pos x="18" y="153"/>
                </a:cxn>
                <a:cxn ang="0">
                  <a:pos x="18" y="153"/>
                </a:cxn>
                <a:cxn ang="0">
                  <a:pos x="7" y="183"/>
                </a:cxn>
                <a:cxn ang="0">
                  <a:pos x="3" y="197"/>
                </a:cxn>
                <a:cxn ang="0">
                  <a:pos x="0" y="214"/>
                </a:cxn>
                <a:cxn ang="0">
                  <a:pos x="0" y="214"/>
                </a:cxn>
                <a:cxn ang="0">
                  <a:pos x="0" y="216"/>
                </a:cxn>
                <a:cxn ang="0">
                  <a:pos x="1" y="217"/>
                </a:cxn>
                <a:cxn ang="0">
                  <a:pos x="2" y="218"/>
                </a:cxn>
                <a:cxn ang="0">
                  <a:pos x="4" y="218"/>
                </a:cxn>
                <a:cxn ang="0">
                  <a:pos x="7" y="217"/>
                </a:cxn>
                <a:cxn ang="0">
                  <a:pos x="9" y="216"/>
                </a:cxn>
                <a:cxn ang="0">
                  <a:pos x="9" y="214"/>
                </a:cxn>
                <a:cxn ang="0">
                  <a:pos x="9" y="214"/>
                </a:cxn>
                <a:cxn ang="0">
                  <a:pos x="11" y="201"/>
                </a:cxn>
                <a:cxn ang="0">
                  <a:pos x="14" y="189"/>
                </a:cxn>
                <a:cxn ang="0">
                  <a:pos x="18" y="177"/>
                </a:cxn>
                <a:cxn ang="0">
                  <a:pos x="22" y="164"/>
                </a:cxn>
                <a:cxn ang="0">
                  <a:pos x="33" y="140"/>
                </a:cxn>
                <a:cxn ang="0">
                  <a:pos x="42" y="117"/>
                </a:cxn>
                <a:cxn ang="0">
                  <a:pos x="42" y="117"/>
                </a:cxn>
                <a:cxn ang="0">
                  <a:pos x="52" y="89"/>
                </a:cxn>
                <a:cxn ang="0">
                  <a:pos x="63" y="62"/>
                </a:cxn>
                <a:cxn ang="0">
                  <a:pos x="63" y="62"/>
                </a:cxn>
                <a:cxn ang="0">
                  <a:pos x="68" y="47"/>
                </a:cxn>
                <a:cxn ang="0">
                  <a:pos x="74" y="31"/>
                </a:cxn>
                <a:cxn ang="0">
                  <a:pos x="78" y="24"/>
                </a:cxn>
                <a:cxn ang="0">
                  <a:pos x="82" y="16"/>
                </a:cxn>
                <a:cxn ang="0">
                  <a:pos x="88" y="12"/>
                </a:cxn>
                <a:cxn ang="0">
                  <a:pos x="92" y="10"/>
                </a:cxn>
                <a:cxn ang="0">
                  <a:pos x="96" y="9"/>
                </a:cxn>
                <a:cxn ang="0">
                  <a:pos x="96" y="9"/>
                </a:cxn>
                <a:cxn ang="0">
                  <a:pos x="98" y="9"/>
                </a:cxn>
                <a:cxn ang="0">
                  <a:pos x="99" y="7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7" y="1"/>
                </a:cxn>
                <a:cxn ang="0">
                  <a:pos x="96" y="1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9" h="218">
                  <a:moveTo>
                    <a:pt x="94" y="0"/>
                  </a:moveTo>
                  <a:lnTo>
                    <a:pt x="94" y="0"/>
                  </a:lnTo>
                  <a:lnTo>
                    <a:pt x="88" y="1"/>
                  </a:lnTo>
                  <a:lnTo>
                    <a:pt x="84" y="3"/>
                  </a:lnTo>
                  <a:lnTo>
                    <a:pt x="81" y="5"/>
                  </a:lnTo>
                  <a:lnTo>
                    <a:pt x="78" y="7"/>
                  </a:lnTo>
                  <a:lnTo>
                    <a:pt x="73" y="1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2" y="37"/>
                  </a:lnTo>
                  <a:lnTo>
                    <a:pt x="55" y="53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31" y="118"/>
                  </a:lnTo>
                  <a:lnTo>
                    <a:pt x="18" y="153"/>
                  </a:lnTo>
                  <a:lnTo>
                    <a:pt x="18" y="153"/>
                  </a:lnTo>
                  <a:lnTo>
                    <a:pt x="7" y="183"/>
                  </a:lnTo>
                  <a:lnTo>
                    <a:pt x="3" y="197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1" y="217"/>
                  </a:lnTo>
                  <a:lnTo>
                    <a:pt x="2" y="218"/>
                  </a:lnTo>
                  <a:lnTo>
                    <a:pt x="4" y="218"/>
                  </a:lnTo>
                  <a:lnTo>
                    <a:pt x="7" y="217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9" y="214"/>
                  </a:lnTo>
                  <a:lnTo>
                    <a:pt x="11" y="201"/>
                  </a:lnTo>
                  <a:lnTo>
                    <a:pt x="14" y="189"/>
                  </a:lnTo>
                  <a:lnTo>
                    <a:pt x="18" y="177"/>
                  </a:lnTo>
                  <a:lnTo>
                    <a:pt x="22" y="164"/>
                  </a:lnTo>
                  <a:lnTo>
                    <a:pt x="33" y="140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52" y="89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8" y="47"/>
                  </a:lnTo>
                  <a:lnTo>
                    <a:pt x="74" y="31"/>
                  </a:lnTo>
                  <a:lnTo>
                    <a:pt x="78" y="24"/>
                  </a:lnTo>
                  <a:lnTo>
                    <a:pt x="82" y="16"/>
                  </a:lnTo>
                  <a:lnTo>
                    <a:pt x="88" y="12"/>
                  </a:lnTo>
                  <a:lnTo>
                    <a:pt x="92" y="10"/>
                  </a:lnTo>
                  <a:lnTo>
                    <a:pt x="96" y="9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99" y="7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868"/>
            <p:cNvSpPr/>
            <p:nvPr/>
          </p:nvSpPr>
          <p:spPr bwMode="auto">
            <a:xfrm>
              <a:off x="4229100" y="1665288"/>
              <a:ext cx="90488" cy="1587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57" y="13"/>
                </a:cxn>
                <a:cxn ang="0">
                  <a:pos x="152" y="21"/>
                </a:cxn>
                <a:cxn ang="0">
                  <a:pos x="146" y="28"/>
                </a:cxn>
                <a:cxn ang="0">
                  <a:pos x="139" y="34"/>
                </a:cxn>
                <a:cxn ang="0">
                  <a:pos x="139" y="34"/>
                </a:cxn>
                <a:cxn ang="0">
                  <a:pos x="135" y="41"/>
                </a:cxn>
                <a:cxn ang="0">
                  <a:pos x="131" y="49"/>
                </a:cxn>
                <a:cxn ang="0">
                  <a:pos x="122" y="63"/>
                </a:cxn>
                <a:cxn ang="0">
                  <a:pos x="122" y="63"/>
                </a:cxn>
                <a:cxn ang="0">
                  <a:pos x="81" y="134"/>
                </a:cxn>
                <a:cxn ang="0">
                  <a:pos x="81" y="134"/>
                </a:cxn>
                <a:cxn ang="0">
                  <a:pos x="59" y="172"/>
                </a:cxn>
                <a:cxn ang="0">
                  <a:pos x="39" y="212"/>
                </a:cxn>
                <a:cxn ang="0">
                  <a:pos x="20" y="251"/>
                </a:cxn>
                <a:cxn ang="0">
                  <a:pos x="1" y="292"/>
                </a:cxn>
                <a:cxn ang="0">
                  <a:pos x="1" y="292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3" y="299"/>
                </a:cxn>
                <a:cxn ang="0">
                  <a:pos x="5" y="299"/>
                </a:cxn>
                <a:cxn ang="0">
                  <a:pos x="7" y="299"/>
                </a:cxn>
                <a:cxn ang="0">
                  <a:pos x="8" y="298"/>
                </a:cxn>
                <a:cxn ang="0">
                  <a:pos x="9" y="297"/>
                </a:cxn>
                <a:cxn ang="0">
                  <a:pos x="9" y="297"/>
                </a:cxn>
                <a:cxn ang="0">
                  <a:pos x="28" y="257"/>
                </a:cxn>
                <a:cxn ang="0">
                  <a:pos x="47" y="216"/>
                </a:cxn>
                <a:cxn ang="0">
                  <a:pos x="68" y="177"/>
                </a:cxn>
                <a:cxn ang="0">
                  <a:pos x="89" y="138"/>
                </a:cxn>
                <a:cxn ang="0">
                  <a:pos x="89" y="138"/>
                </a:cxn>
                <a:cxn ang="0">
                  <a:pos x="131" y="69"/>
                </a:cxn>
                <a:cxn ang="0">
                  <a:pos x="131" y="69"/>
                </a:cxn>
                <a:cxn ang="0">
                  <a:pos x="141" y="53"/>
                </a:cxn>
                <a:cxn ang="0">
                  <a:pos x="152" y="38"/>
                </a:cxn>
                <a:cxn ang="0">
                  <a:pos x="163" y="23"/>
                </a:cxn>
                <a:cxn ang="0">
                  <a:pos x="167" y="15"/>
                </a:cxn>
                <a:cxn ang="0">
                  <a:pos x="171" y="7"/>
                </a:cxn>
                <a:cxn ang="0">
                  <a:pos x="171" y="7"/>
                </a:cxn>
                <a:cxn ang="0">
                  <a:pos x="171" y="5"/>
                </a:cxn>
                <a:cxn ang="0">
                  <a:pos x="171" y="2"/>
                </a:cxn>
                <a:cxn ang="0">
                  <a:pos x="170" y="1"/>
                </a:cxn>
                <a:cxn ang="0">
                  <a:pos x="168" y="0"/>
                </a:cxn>
                <a:cxn ang="0">
                  <a:pos x="165" y="1"/>
                </a:cxn>
                <a:cxn ang="0">
                  <a:pos x="163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99">
                  <a:moveTo>
                    <a:pt x="162" y="3"/>
                  </a:moveTo>
                  <a:lnTo>
                    <a:pt x="162" y="3"/>
                  </a:lnTo>
                  <a:lnTo>
                    <a:pt x="157" y="13"/>
                  </a:lnTo>
                  <a:lnTo>
                    <a:pt x="152" y="21"/>
                  </a:lnTo>
                  <a:lnTo>
                    <a:pt x="146" y="28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5" y="41"/>
                  </a:lnTo>
                  <a:lnTo>
                    <a:pt x="131" y="49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81" y="134"/>
                  </a:lnTo>
                  <a:lnTo>
                    <a:pt x="81" y="134"/>
                  </a:lnTo>
                  <a:lnTo>
                    <a:pt x="59" y="172"/>
                  </a:lnTo>
                  <a:lnTo>
                    <a:pt x="39" y="212"/>
                  </a:lnTo>
                  <a:lnTo>
                    <a:pt x="20" y="251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3" y="299"/>
                  </a:lnTo>
                  <a:lnTo>
                    <a:pt x="5" y="299"/>
                  </a:lnTo>
                  <a:lnTo>
                    <a:pt x="7" y="299"/>
                  </a:lnTo>
                  <a:lnTo>
                    <a:pt x="8" y="298"/>
                  </a:lnTo>
                  <a:lnTo>
                    <a:pt x="9" y="297"/>
                  </a:lnTo>
                  <a:lnTo>
                    <a:pt x="9" y="297"/>
                  </a:lnTo>
                  <a:lnTo>
                    <a:pt x="28" y="257"/>
                  </a:lnTo>
                  <a:lnTo>
                    <a:pt x="47" y="216"/>
                  </a:lnTo>
                  <a:lnTo>
                    <a:pt x="68" y="177"/>
                  </a:lnTo>
                  <a:lnTo>
                    <a:pt x="89" y="138"/>
                  </a:lnTo>
                  <a:lnTo>
                    <a:pt x="89" y="138"/>
                  </a:lnTo>
                  <a:lnTo>
                    <a:pt x="131" y="69"/>
                  </a:lnTo>
                  <a:lnTo>
                    <a:pt x="131" y="69"/>
                  </a:lnTo>
                  <a:lnTo>
                    <a:pt x="141" y="53"/>
                  </a:lnTo>
                  <a:lnTo>
                    <a:pt x="152" y="38"/>
                  </a:lnTo>
                  <a:lnTo>
                    <a:pt x="163" y="23"/>
                  </a:lnTo>
                  <a:lnTo>
                    <a:pt x="167" y="15"/>
                  </a:lnTo>
                  <a:lnTo>
                    <a:pt x="171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5" y="1"/>
                  </a:lnTo>
                  <a:lnTo>
                    <a:pt x="163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869"/>
            <p:cNvSpPr/>
            <p:nvPr/>
          </p:nvSpPr>
          <p:spPr bwMode="auto">
            <a:xfrm>
              <a:off x="4262438" y="1685925"/>
              <a:ext cx="85725" cy="147638"/>
            </a:xfrm>
            <a:custGeom>
              <a:avLst/>
              <a:gdLst/>
              <a:ahLst/>
              <a:cxnLst>
                <a:cxn ang="0">
                  <a:pos x="152" y="2"/>
                </a:cxn>
                <a:cxn ang="0">
                  <a:pos x="152" y="2"/>
                </a:cxn>
                <a:cxn ang="0">
                  <a:pos x="133" y="39"/>
                </a:cxn>
                <a:cxn ang="0">
                  <a:pos x="112" y="76"/>
                </a:cxn>
                <a:cxn ang="0">
                  <a:pos x="92" y="113"/>
                </a:cxn>
                <a:cxn ang="0">
                  <a:pos x="74" y="150"/>
                </a:cxn>
                <a:cxn ang="0">
                  <a:pos x="74" y="150"/>
                </a:cxn>
                <a:cxn ang="0">
                  <a:pos x="69" y="160"/>
                </a:cxn>
                <a:cxn ang="0">
                  <a:pos x="64" y="167"/>
                </a:cxn>
                <a:cxn ang="0">
                  <a:pos x="53" y="183"/>
                </a:cxn>
                <a:cxn ang="0">
                  <a:pos x="42" y="198"/>
                </a:cxn>
                <a:cxn ang="0">
                  <a:pos x="30" y="213"/>
                </a:cxn>
                <a:cxn ang="0">
                  <a:pos x="30" y="213"/>
                </a:cxn>
                <a:cxn ang="0">
                  <a:pos x="21" y="228"/>
                </a:cxn>
                <a:cxn ang="0">
                  <a:pos x="14" y="242"/>
                </a:cxn>
                <a:cxn ang="0">
                  <a:pos x="7" y="258"/>
                </a:cxn>
                <a:cxn ang="0">
                  <a:pos x="0" y="273"/>
                </a:cxn>
                <a:cxn ang="0">
                  <a:pos x="0" y="273"/>
                </a:cxn>
                <a:cxn ang="0">
                  <a:pos x="0" y="275"/>
                </a:cxn>
                <a:cxn ang="0">
                  <a:pos x="0" y="276"/>
                </a:cxn>
                <a:cxn ang="0">
                  <a:pos x="1" y="277"/>
                </a:cxn>
                <a:cxn ang="0">
                  <a:pos x="3" y="278"/>
                </a:cxn>
                <a:cxn ang="0">
                  <a:pos x="5" y="278"/>
                </a:cxn>
                <a:cxn ang="0">
                  <a:pos x="7" y="278"/>
                </a:cxn>
                <a:cxn ang="0">
                  <a:pos x="9" y="277"/>
                </a:cxn>
                <a:cxn ang="0">
                  <a:pos x="10" y="275"/>
                </a:cxn>
                <a:cxn ang="0">
                  <a:pos x="10" y="275"/>
                </a:cxn>
                <a:cxn ang="0">
                  <a:pos x="16" y="259"/>
                </a:cxn>
                <a:cxn ang="0">
                  <a:pos x="24" y="243"/>
                </a:cxn>
                <a:cxn ang="0">
                  <a:pos x="32" y="229"/>
                </a:cxn>
                <a:cxn ang="0">
                  <a:pos x="43" y="214"/>
                </a:cxn>
                <a:cxn ang="0">
                  <a:pos x="62" y="186"/>
                </a:cxn>
                <a:cxn ang="0">
                  <a:pos x="73" y="171"/>
                </a:cxn>
                <a:cxn ang="0">
                  <a:pos x="81" y="156"/>
                </a:cxn>
                <a:cxn ang="0">
                  <a:pos x="81" y="156"/>
                </a:cxn>
                <a:cxn ang="0">
                  <a:pos x="121" y="81"/>
                </a:cxn>
                <a:cxn ang="0">
                  <a:pos x="141" y="44"/>
                </a:cxn>
                <a:cxn ang="0">
                  <a:pos x="160" y="7"/>
                </a:cxn>
                <a:cxn ang="0">
                  <a:pos x="160" y="7"/>
                </a:cxn>
                <a:cxn ang="0">
                  <a:pos x="162" y="5"/>
                </a:cxn>
                <a:cxn ang="0">
                  <a:pos x="160" y="3"/>
                </a:cxn>
                <a:cxn ang="0">
                  <a:pos x="159" y="1"/>
                </a:cxn>
                <a:cxn ang="0">
                  <a:pos x="158" y="0"/>
                </a:cxn>
                <a:cxn ang="0">
                  <a:pos x="156" y="0"/>
                </a:cxn>
                <a:cxn ang="0">
                  <a:pos x="155" y="0"/>
                </a:cxn>
                <a:cxn ang="0">
                  <a:pos x="153" y="0"/>
                </a:cxn>
                <a:cxn ang="0">
                  <a:pos x="152" y="2"/>
                </a:cxn>
                <a:cxn ang="0">
                  <a:pos x="152" y="2"/>
                </a:cxn>
              </a:cxnLst>
              <a:rect l="0" t="0" r="r" b="b"/>
              <a:pathLst>
                <a:path w="162" h="278">
                  <a:moveTo>
                    <a:pt x="152" y="2"/>
                  </a:moveTo>
                  <a:lnTo>
                    <a:pt x="152" y="2"/>
                  </a:lnTo>
                  <a:lnTo>
                    <a:pt x="133" y="39"/>
                  </a:lnTo>
                  <a:lnTo>
                    <a:pt x="112" y="76"/>
                  </a:lnTo>
                  <a:lnTo>
                    <a:pt x="92" y="113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69" y="160"/>
                  </a:lnTo>
                  <a:lnTo>
                    <a:pt x="64" y="167"/>
                  </a:lnTo>
                  <a:lnTo>
                    <a:pt x="53" y="183"/>
                  </a:lnTo>
                  <a:lnTo>
                    <a:pt x="42" y="198"/>
                  </a:lnTo>
                  <a:lnTo>
                    <a:pt x="30" y="213"/>
                  </a:lnTo>
                  <a:lnTo>
                    <a:pt x="30" y="213"/>
                  </a:lnTo>
                  <a:lnTo>
                    <a:pt x="21" y="228"/>
                  </a:lnTo>
                  <a:lnTo>
                    <a:pt x="14" y="242"/>
                  </a:lnTo>
                  <a:lnTo>
                    <a:pt x="7" y="258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75"/>
                  </a:lnTo>
                  <a:lnTo>
                    <a:pt x="0" y="276"/>
                  </a:lnTo>
                  <a:lnTo>
                    <a:pt x="1" y="277"/>
                  </a:lnTo>
                  <a:lnTo>
                    <a:pt x="3" y="278"/>
                  </a:lnTo>
                  <a:lnTo>
                    <a:pt x="5" y="278"/>
                  </a:lnTo>
                  <a:lnTo>
                    <a:pt x="7" y="278"/>
                  </a:lnTo>
                  <a:lnTo>
                    <a:pt x="9" y="277"/>
                  </a:lnTo>
                  <a:lnTo>
                    <a:pt x="10" y="275"/>
                  </a:lnTo>
                  <a:lnTo>
                    <a:pt x="10" y="275"/>
                  </a:lnTo>
                  <a:lnTo>
                    <a:pt x="16" y="259"/>
                  </a:lnTo>
                  <a:lnTo>
                    <a:pt x="24" y="243"/>
                  </a:lnTo>
                  <a:lnTo>
                    <a:pt x="32" y="229"/>
                  </a:lnTo>
                  <a:lnTo>
                    <a:pt x="43" y="214"/>
                  </a:lnTo>
                  <a:lnTo>
                    <a:pt x="62" y="186"/>
                  </a:lnTo>
                  <a:lnTo>
                    <a:pt x="73" y="171"/>
                  </a:lnTo>
                  <a:lnTo>
                    <a:pt x="81" y="156"/>
                  </a:lnTo>
                  <a:lnTo>
                    <a:pt x="81" y="156"/>
                  </a:lnTo>
                  <a:lnTo>
                    <a:pt x="121" y="81"/>
                  </a:lnTo>
                  <a:lnTo>
                    <a:pt x="141" y="44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2" y="5"/>
                  </a:lnTo>
                  <a:lnTo>
                    <a:pt x="160" y="3"/>
                  </a:lnTo>
                  <a:lnTo>
                    <a:pt x="159" y="1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2" y="2"/>
                  </a:lnTo>
                  <a:lnTo>
                    <a:pt x="15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870"/>
            <p:cNvSpPr/>
            <p:nvPr/>
          </p:nvSpPr>
          <p:spPr bwMode="auto">
            <a:xfrm>
              <a:off x="4297363" y="1711325"/>
              <a:ext cx="71438" cy="134938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8" y="16"/>
                </a:cxn>
                <a:cxn ang="0">
                  <a:pos x="111" y="27"/>
                </a:cxn>
                <a:cxn ang="0">
                  <a:pos x="105" y="38"/>
                </a:cxn>
                <a:cxn ang="0">
                  <a:pos x="100" y="51"/>
                </a:cxn>
                <a:cxn ang="0">
                  <a:pos x="100" y="51"/>
                </a:cxn>
                <a:cxn ang="0">
                  <a:pos x="93" y="68"/>
                </a:cxn>
                <a:cxn ang="0">
                  <a:pos x="86" y="87"/>
                </a:cxn>
                <a:cxn ang="0">
                  <a:pos x="72" y="122"/>
                </a:cxn>
                <a:cxn ang="0">
                  <a:pos x="72" y="122"/>
                </a:cxn>
                <a:cxn ang="0">
                  <a:pos x="65" y="139"/>
                </a:cxn>
                <a:cxn ang="0">
                  <a:pos x="56" y="154"/>
                </a:cxn>
                <a:cxn ang="0">
                  <a:pos x="38" y="186"/>
                </a:cxn>
                <a:cxn ang="0">
                  <a:pos x="18" y="217"/>
                </a:cxn>
                <a:cxn ang="0">
                  <a:pos x="9" y="233"/>
                </a:cxn>
                <a:cxn ang="0">
                  <a:pos x="0" y="249"/>
                </a:cxn>
                <a:cxn ang="0">
                  <a:pos x="0" y="249"/>
                </a:cxn>
                <a:cxn ang="0">
                  <a:pos x="0" y="250"/>
                </a:cxn>
                <a:cxn ang="0">
                  <a:pos x="0" y="252"/>
                </a:cxn>
                <a:cxn ang="0">
                  <a:pos x="4" y="255"/>
                </a:cxn>
                <a:cxn ang="0">
                  <a:pos x="5" y="255"/>
                </a:cxn>
                <a:cxn ang="0">
                  <a:pos x="7" y="255"/>
                </a:cxn>
                <a:cxn ang="0">
                  <a:pos x="8" y="255"/>
                </a:cxn>
                <a:cxn ang="0">
                  <a:pos x="9" y="253"/>
                </a:cxn>
                <a:cxn ang="0">
                  <a:pos x="9" y="253"/>
                </a:cxn>
                <a:cxn ang="0">
                  <a:pos x="17" y="238"/>
                </a:cxn>
                <a:cxn ang="0">
                  <a:pos x="25" y="223"/>
                </a:cxn>
                <a:cxn ang="0">
                  <a:pos x="43" y="193"/>
                </a:cxn>
                <a:cxn ang="0">
                  <a:pos x="61" y="163"/>
                </a:cxn>
                <a:cxn ang="0">
                  <a:pos x="70" y="148"/>
                </a:cxn>
                <a:cxn ang="0">
                  <a:pos x="77" y="132"/>
                </a:cxn>
                <a:cxn ang="0">
                  <a:pos x="77" y="132"/>
                </a:cxn>
                <a:cxn ang="0">
                  <a:pos x="90" y="101"/>
                </a:cxn>
                <a:cxn ang="0">
                  <a:pos x="103" y="69"/>
                </a:cxn>
                <a:cxn ang="0">
                  <a:pos x="103" y="69"/>
                </a:cxn>
                <a:cxn ang="0">
                  <a:pos x="110" y="53"/>
                </a:cxn>
                <a:cxn ang="0">
                  <a:pos x="118" y="37"/>
                </a:cxn>
                <a:cxn ang="0">
                  <a:pos x="125" y="22"/>
                </a:cxn>
                <a:cxn ang="0">
                  <a:pos x="133" y="5"/>
                </a:cxn>
                <a:cxn ang="0">
                  <a:pos x="133" y="5"/>
                </a:cxn>
                <a:cxn ang="0">
                  <a:pos x="134" y="3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30" y="0"/>
                </a:cxn>
                <a:cxn ang="0">
                  <a:pos x="126" y="0"/>
                </a:cxn>
                <a:cxn ang="0">
                  <a:pos x="124" y="1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4" h="255">
                  <a:moveTo>
                    <a:pt x="123" y="3"/>
                  </a:moveTo>
                  <a:lnTo>
                    <a:pt x="123" y="3"/>
                  </a:lnTo>
                  <a:lnTo>
                    <a:pt x="118" y="16"/>
                  </a:lnTo>
                  <a:lnTo>
                    <a:pt x="111" y="27"/>
                  </a:lnTo>
                  <a:lnTo>
                    <a:pt x="105" y="38"/>
                  </a:lnTo>
                  <a:lnTo>
                    <a:pt x="100" y="51"/>
                  </a:lnTo>
                  <a:lnTo>
                    <a:pt x="100" y="51"/>
                  </a:lnTo>
                  <a:lnTo>
                    <a:pt x="93" y="68"/>
                  </a:lnTo>
                  <a:lnTo>
                    <a:pt x="86" y="87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65" y="139"/>
                  </a:lnTo>
                  <a:lnTo>
                    <a:pt x="56" y="154"/>
                  </a:lnTo>
                  <a:lnTo>
                    <a:pt x="38" y="186"/>
                  </a:lnTo>
                  <a:lnTo>
                    <a:pt x="18" y="217"/>
                  </a:lnTo>
                  <a:lnTo>
                    <a:pt x="9" y="233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4" y="255"/>
                  </a:lnTo>
                  <a:lnTo>
                    <a:pt x="5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17" y="238"/>
                  </a:lnTo>
                  <a:lnTo>
                    <a:pt x="25" y="223"/>
                  </a:lnTo>
                  <a:lnTo>
                    <a:pt x="43" y="193"/>
                  </a:lnTo>
                  <a:lnTo>
                    <a:pt x="61" y="163"/>
                  </a:lnTo>
                  <a:lnTo>
                    <a:pt x="70" y="148"/>
                  </a:lnTo>
                  <a:lnTo>
                    <a:pt x="77" y="132"/>
                  </a:lnTo>
                  <a:lnTo>
                    <a:pt x="77" y="132"/>
                  </a:lnTo>
                  <a:lnTo>
                    <a:pt x="90" y="101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10" y="53"/>
                  </a:lnTo>
                  <a:lnTo>
                    <a:pt x="118" y="37"/>
                  </a:lnTo>
                  <a:lnTo>
                    <a:pt x="125" y="22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4" y="3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71"/>
            <p:cNvSpPr/>
            <p:nvPr/>
          </p:nvSpPr>
          <p:spPr bwMode="auto">
            <a:xfrm>
              <a:off x="4235450" y="1423988"/>
              <a:ext cx="49213" cy="889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85" y="2"/>
                </a:cxn>
                <a:cxn ang="0">
                  <a:pos x="82" y="5"/>
                </a:cxn>
                <a:cxn ang="0">
                  <a:pos x="76" y="11"/>
                </a:cxn>
                <a:cxn ang="0">
                  <a:pos x="68" y="25"/>
                </a:cxn>
                <a:cxn ang="0">
                  <a:pos x="68" y="25"/>
                </a:cxn>
                <a:cxn ang="0">
                  <a:pos x="52" y="54"/>
                </a:cxn>
                <a:cxn ang="0">
                  <a:pos x="37" y="81"/>
                </a:cxn>
                <a:cxn ang="0">
                  <a:pos x="37" y="81"/>
                </a:cxn>
                <a:cxn ang="0">
                  <a:pos x="24" y="107"/>
                </a:cxn>
                <a:cxn ang="0">
                  <a:pos x="17" y="120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5" y="139"/>
                </a:cxn>
                <a:cxn ang="0">
                  <a:pos x="2" y="147"/>
                </a:cxn>
                <a:cxn ang="0">
                  <a:pos x="0" y="154"/>
                </a:cxn>
                <a:cxn ang="0">
                  <a:pos x="0" y="158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2" y="165"/>
                </a:cxn>
                <a:cxn ang="0">
                  <a:pos x="4" y="166"/>
                </a:cxn>
                <a:cxn ang="0">
                  <a:pos x="6" y="166"/>
                </a:cxn>
                <a:cxn ang="0">
                  <a:pos x="7" y="165"/>
                </a:cxn>
                <a:cxn ang="0">
                  <a:pos x="9" y="164"/>
                </a:cxn>
                <a:cxn ang="0">
                  <a:pos x="9" y="162"/>
                </a:cxn>
                <a:cxn ang="0">
                  <a:pos x="9" y="160"/>
                </a:cxn>
                <a:cxn ang="0">
                  <a:pos x="9" y="160"/>
                </a:cxn>
                <a:cxn ang="0">
                  <a:pos x="9" y="155"/>
                </a:cxn>
                <a:cxn ang="0">
                  <a:pos x="9" y="151"/>
                </a:cxn>
                <a:cxn ang="0">
                  <a:pos x="11" y="148"/>
                </a:cxn>
                <a:cxn ang="0">
                  <a:pos x="13" y="143"/>
                </a:cxn>
                <a:cxn ang="0">
                  <a:pos x="18" y="137"/>
                </a:cxn>
                <a:cxn ang="0">
                  <a:pos x="20" y="134"/>
                </a:cxn>
                <a:cxn ang="0">
                  <a:pos x="22" y="131"/>
                </a:cxn>
                <a:cxn ang="0">
                  <a:pos x="22" y="131"/>
                </a:cxn>
                <a:cxn ang="0">
                  <a:pos x="34" y="108"/>
                </a:cxn>
                <a:cxn ang="0">
                  <a:pos x="45" y="87"/>
                </a:cxn>
                <a:cxn ang="0">
                  <a:pos x="45" y="87"/>
                </a:cxn>
                <a:cxn ang="0">
                  <a:pos x="57" y="65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78" y="25"/>
                </a:cxn>
                <a:cxn ang="0">
                  <a:pos x="84" y="15"/>
                </a:cxn>
                <a:cxn ang="0">
                  <a:pos x="87" y="12"/>
                </a:cxn>
                <a:cxn ang="0">
                  <a:pos x="92" y="9"/>
                </a:cxn>
                <a:cxn ang="0">
                  <a:pos x="92" y="9"/>
                </a:cxn>
                <a:cxn ang="0">
                  <a:pos x="93" y="8"/>
                </a:cxn>
                <a:cxn ang="0">
                  <a:pos x="94" y="7"/>
                </a:cxn>
                <a:cxn ang="0">
                  <a:pos x="94" y="3"/>
                </a:cxn>
                <a:cxn ang="0">
                  <a:pos x="94" y="2"/>
                </a:cxn>
                <a:cxn ang="0">
                  <a:pos x="93" y="1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4" h="166">
                  <a:moveTo>
                    <a:pt x="89" y="0"/>
                  </a:moveTo>
                  <a:lnTo>
                    <a:pt x="89" y="0"/>
                  </a:lnTo>
                  <a:lnTo>
                    <a:pt x="85" y="2"/>
                  </a:lnTo>
                  <a:lnTo>
                    <a:pt x="82" y="5"/>
                  </a:lnTo>
                  <a:lnTo>
                    <a:pt x="76" y="11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52" y="54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24" y="107"/>
                  </a:lnTo>
                  <a:lnTo>
                    <a:pt x="17" y="120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5" y="139"/>
                  </a:lnTo>
                  <a:lnTo>
                    <a:pt x="2" y="147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2" y="165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5"/>
                  </a:lnTo>
                  <a:lnTo>
                    <a:pt x="9" y="164"/>
                  </a:lnTo>
                  <a:lnTo>
                    <a:pt x="9" y="162"/>
                  </a:lnTo>
                  <a:lnTo>
                    <a:pt x="9" y="160"/>
                  </a:lnTo>
                  <a:lnTo>
                    <a:pt x="9" y="160"/>
                  </a:lnTo>
                  <a:lnTo>
                    <a:pt x="9" y="155"/>
                  </a:lnTo>
                  <a:lnTo>
                    <a:pt x="9" y="151"/>
                  </a:lnTo>
                  <a:lnTo>
                    <a:pt x="11" y="148"/>
                  </a:lnTo>
                  <a:lnTo>
                    <a:pt x="13" y="143"/>
                  </a:lnTo>
                  <a:lnTo>
                    <a:pt x="18" y="137"/>
                  </a:lnTo>
                  <a:lnTo>
                    <a:pt x="20" y="134"/>
                  </a:lnTo>
                  <a:lnTo>
                    <a:pt x="22" y="131"/>
                  </a:lnTo>
                  <a:lnTo>
                    <a:pt x="22" y="131"/>
                  </a:lnTo>
                  <a:lnTo>
                    <a:pt x="34" y="10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57" y="65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8" y="25"/>
                  </a:lnTo>
                  <a:lnTo>
                    <a:pt x="84" y="15"/>
                  </a:lnTo>
                  <a:lnTo>
                    <a:pt x="87" y="12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3" y="8"/>
                  </a:lnTo>
                  <a:lnTo>
                    <a:pt x="94" y="7"/>
                  </a:lnTo>
                  <a:lnTo>
                    <a:pt x="94" y="3"/>
                  </a:lnTo>
                  <a:lnTo>
                    <a:pt x="94" y="2"/>
                  </a:lnTo>
                  <a:lnTo>
                    <a:pt x="93" y="1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872"/>
            <p:cNvSpPr/>
            <p:nvPr/>
          </p:nvSpPr>
          <p:spPr bwMode="auto">
            <a:xfrm>
              <a:off x="4275138" y="1435100"/>
              <a:ext cx="65088" cy="10795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7" y="0"/>
                </a:cxn>
                <a:cxn ang="0">
                  <a:pos x="106" y="9"/>
                </a:cxn>
                <a:cxn ang="0">
                  <a:pos x="97" y="18"/>
                </a:cxn>
                <a:cxn ang="0">
                  <a:pos x="89" y="27"/>
                </a:cxn>
                <a:cxn ang="0">
                  <a:pos x="82" y="39"/>
                </a:cxn>
                <a:cxn ang="0">
                  <a:pos x="74" y="50"/>
                </a:cxn>
                <a:cxn ang="0">
                  <a:pos x="68" y="61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31" y="142"/>
                </a:cxn>
                <a:cxn ang="0">
                  <a:pos x="18" y="170"/>
                </a:cxn>
                <a:cxn ang="0">
                  <a:pos x="9" y="18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1" y="201"/>
                </a:cxn>
                <a:cxn ang="0">
                  <a:pos x="1" y="202"/>
                </a:cxn>
                <a:cxn ang="0">
                  <a:pos x="3" y="203"/>
                </a:cxn>
                <a:cxn ang="0">
                  <a:pos x="4" y="204"/>
                </a:cxn>
                <a:cxn ang="0">
                  <a:pos x="6" y="204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9" y="202"/>
                </a:cxn>
                <a:cxn ang="0">
                  <a:pos x="23" y="180"/>
                </a:cxn>
                <a:cxn ang="0">
                  <a:pos x="36" y="157"/>
                </a:cxn>
                <a:cxn ang="0">
                  <a:pos x="48" y="134"/>
                </a:cxn>
                <a:cxn ang="0">
                  <a:pos x="57" y="110"/>
                </a:cxn>
                <a:cxn ang="0">
                  <a:pos x="57" y="110"/>
                </a:cxn>
                <a:cxn ang="0">
                  <a:pos x="68" y="83"/>
                </a:cxn>
                <a:cxn ang="0">
                  <a:pos x="74" y="69"/>
                </a:cxn>
                <a:cxn ang="0">
                  <a:pos x="82" y="54"/>
                </a:cxn>
                <a:cxn ang="0">
                  <a:pos x="90" y="41"/>
                </a:cxn>
                <a:cxn ang="0">
                  <a:pos x="100" y="28"/>
                </a:cxn>
                <a:cxn ang="0">
                  <a:pos x="111" y="18"/>
                </a:cxn>
                <a:cxn ang="0">
                  <a:pos x="122" y="9"/>
                </a:cxn>
                <a:cxn ang="0">
                  <a:pos x="122" y="9"/>
                </a:cxn>
                <a:cxn ang="0">
                  <a:pos x="123" y="8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2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4" h="204">
                  <a:moveTo>
                    <a:pt x="117" y="0"/>
                  </a:moveTo>
                  <a:lnTo>
                    <a:pt x="117" y="0"/>
                  </a:lnTo>
                  <a:lnTo>
                    <a:pt x="106" y="9"/>
                  </a:lnTo>
                  <a:lnTo>
                    <a:pt x="97" y="18"/>
                  </a:lnTo>
                  <a:lnTo>
                    <a:pt x="89" y="27"/>
                  </a:lnTo>
                  <a:lnTo>
                    <a:pt x="82" y="39"/>
                  </a:lnTo>
                  <a:lnTo>
                    <a:pt x="74" y="50"/>
                  </a:lnTo>
                  <a:lnTo>
                    <a:pt x="68" y="61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31" y="142"/>
                  </a:lnTo>
                  <a:lnTo>
                    <a:pt x="18" y="170"/>
                  </a:lnTo>
                  <a:lnTo>
                    <a:pt x="9" y="18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6" y="204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23" y="180"/>
                  </a:lnTo>
                  <a:lnTo>
                    <a:pt x="36" y="157"/>
                  </a:lnTo>
                  <a:lnTo>
                    <a:pt x="48" y="134"/>
                  </a:lnTo>
                  <a:lnTo>
                    <a:pt x="57" y="110"/>
                  </a:lnTo>
                  <a:lnTo>
                    <a:pt x="57" y="110"/>
                  </a:lnTo>
                  <a:lnTo>
                    <a:pt x="68" y="83"/>
                  </a:lnTo>
                  <a:lnTo>
                    <a:pt x="74" y="69"/>
                  </a:lnTo>
                  <a:lnTo>
                    <a:pt x="82" y="54"/>
                  </a:lnTo>
                  <a:lnTo>
                    <a:pt x="90" y="41"/>
                  </a:lnTo>
                  <a:lnTo>
                    <a:pt x="100" y="28"/>
                  </a:lnTo>
                  <a:lnTo>
                    <a:pt x="111" y="18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3" y="8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873"/>
            <p:cNvSpPr/>
            <p:nvPr/>
          </p:nvSpPr>
          <p:spPr bwMode="auto">
            <a:xfrm>
              <a:off x="4318000" y="1447800"/>
              <a:ext cx="74613" cy="104775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32" y="3"/>
                </a:cxn>
                <a:cxn ang="0">
                  <a:pos x="130" y="8"/>
                </a:cxn>
                <a:cxn ang="0">
                  <a:pos x="127" y="14"/>
                </a:cxn>
                <a:cxn ang="0">
                  <a:pos x="123" y="19"/>
                </a:cxn>
                <a:cxn ang="0">
                  <a:pos x="118" y="23"/>
                </a:cxn>
                <a:cxn ang="0">
                  <a:pos x="108" y="32"/>
                </a:cxn>
                <a:cxn ang="0">
                  <a:pos x="100" y="42"/>
                </a:cxn>
                <a:cxn ang="0">
                  <a:pos x="100" y="42"/>
                </a:cxn>
                <a:cxn ang="0">
                  <a:pos x="85" y="62"/>
                </a:cxn>
                <a:cxn ang="0">
                  <a:pos x="71" y="83"/>
                </a:cxn>
                <a:cxn ang="0">
                  <a:pos x="71" y="83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28" y="148"/>
                </a:cxn>
                <a:cxn ang="0">
                  <a:pos x="19" y="163"/>
                </a:cxn>
                <a:cxn ang="0">
                  <a:pos x="11" y="178"/>
                </a:cxn>
                <a:cxn ang="0">
                  <a:pos x="6" y="184"/>
                </a:cxn>
                <a:cxn ang="0">
                  <a:pos x="1" y="191"/>
                </a:cxn>
                <a:cxn ang="0">
                  <a:pos x="1" y="191"/>
                </a:cxn>
                <a:cxn ang="0">
                  <a:pos x="0" y="192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3" y="199"/>
                </a:cxn>
                <a:cxn ang="0">
                  <a:pos x="4" y="200"/>
                </a:cxn>
                <a:cxn ang="0">
                  <a:pos x="6" y="199"/>
                </a:cxn>
                <a:cxn ang="0">
                  <a:pos x="7" y="198"/>
                </a:cxn>
                <a:cxn ang="0">
                  <a:pos x="7" y="198"/>
                </a:cxn>
                <a:cxn ang="0">
                  <a:pos x="15" y="187"/>
                </a:cxn>
                <a:cxn ang="0">
                  <a:pos x="22" y="176"/>
                </a:cxn>
                <a:cxn ang="0">
                  <a:pos x="35" y="153"/>
                </a:cxn>
                <a:cxn ang="0">
                  <a:pos x="35" y="153"/>
                </a:cxn>
                <a:cxn ang="0">
                  <a:pos x="44" y="139"/>
                </a:cxn>
                <a:cxn ang="0">
                  <a:pos x="54" y="124"/>
                </a:cxn>
                <a:cxn ang="0">
                  <a:pos x="74" y="95"/>
                </a:cxn>
                <a:cxn ang="0">
                  <a:pos x="74" y="95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12" y="41"/>
                </a:cxn>
                <a:cxn ang="0">
                  <a:pos x="117" y="36"/>
                </a:cxn>
                <a:cxn ang="0">
                  <a:pos x="127" y="27"/>
                </a:cxn>
                <a:cxn ang="0">
                  <a:pos x="132" y="23"/>
                </a:cxn>
                <a:cxn ang="0">
                  <a:pos x="136" y="18"/>
                </a:cxn>
                <a:cxn ang="0">
                  <a:pos x="139" y="12"/>
                </a:cxn>
                <a:cxn ang="0">
                  <a:pos x="141" y="5"/>
                </a:cxn>
                <a:cxn ang="0">
                  <a:pos x="141" y="5"/>
                </a:cxn>
                <a:cxn ang="0">
                  <a:pos x="141" y="3"/>
                </a:cxn>
                <a:cxn ang="0">
                  <a:pos x="140" y="2"/>
                </a:cxn>
                <a:cxn ang="0">
                  <a:pos x="139" y="1"/>
                </a:cxn>
                <a:cxn ang="0">
                  <a:pos x="138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1"/>
                </a:cxn>
                <a:cxn ang="0">
                  <a:pos x="132" y="3"/>
                </a:cxn>
                <a:cxn ang="0">
                  <a:pos x="132" y="3"/>
                </a:cxn>
              </a:cxnLst>
              <a:rect l="0" t="0" r="r" b="b"/>
              <a:pathLst>
                <a:path w="141" h="200">
                  <a:moveTo>
                    <a:pt x="132" y="3"/>
                  </a:moveTo>
                  <a:lnTo>
                    <a:pt x="132" y="3"/>
                  </a:lnTo>
                  <a:lnTo>
                    <a:pt x="130" y="8"/>
                  </a:lnTo>
                  <a:lnTo>
                    <a:pt x="127" y="14"/>
                  </a:lnTo>
                  <a:lnTo>
                    <a:pt x="123" y="19"/>
                  </a:lnTo>
                  <a:lnTo>
                    <a:pt x="118" y="23"/>
                  </a:lnTo>
                  <a:lnTo>
                    <a:pt x="108" y="3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85" y="6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28" y="148"/>
                  </a:lnTo>
                  <a:lnTo>
                    <a:pt x="19" y="163"/>
                  </a:lnTo>
                  <a:lnTo>
                    <a:pt x="11" y="178"/>
                  </a:lnTo>
                  <a:lnTo>
                    <a:pt x="6" y="184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3" y="199"/>
                  </a:lnTo>
                  <a:lnTo>
                    <a:pt x="4" y="200"/>
                  </a:lnTo>
                  <a:lnTo>
                    <a:pt x="6" y="199"/>
                  </a:lnTo>
                  <a:lnTo>
                    <a:pt x="7" y="198"/>
                  </a:lnTo>
                  <a:lnTo>
                    <a:pt x="7" y="198"/>
                  </a:lnTo>
                  <a:lnTo>
                    <a:pt x="15" y="187"/>
                  </a:lnTo>
                  <a:lnTo>
                    <a:pt x="22" y="176"/>
                  </a:lnTo>
                  <a:lnTo>
                    <a:pt x="35" y="153"/>
                  </a:lnTo>
                  <a:lnTo>
                    <a:pt x="35" y="153"/>
                  </a:lnTo>
                  <a:lnTo>
                    <a:pt x="44" y="139"/>
                  </a:lnTo>
                  <a:lnTo>
                    <a:pt x="54" y="124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12" y="41"/>
                  </a:lnTo>
                  <a:lnTo>
                    <a:pt x="117" y="36"/>
                  </a:lnTo>
                  <a:lnTo>
                    <a:pt x="127" y="27"/>
                  </a:lnTo>
                  <a:lnTo>
                    <a:pt x="132" y="23"/>
                  </a:lnTo>
                  <a:lnTo>
                    <a:pt x="136" y="18"/>
                  </a:lnTo>
                  <a:lnTo>
                    <a:pt x="139" y="1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9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1"/>
                  </a:lnTo>
                  <a:lnTo>
                    <a:pt x="132" y="3"/>
                  </a:lnTo>
                  <a:lnTo>
                    <a:pt x="13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74"/>
            <p:cNvSpPr/>
            <p:nvPr/>
          </p:nvSpPr>
          <p:spPr bwMode="auto">
            <a:xfrm>
              <a:off x="4367213" y="1470025"/>
              <a:ext cx="53975" cy="92075"/>
            </a:xfrm>
            <a:custGeom>
              <a:avLst/>
              <a:gdLst/>
              <a:ahLst/>
              <a:cxnLst>
                <a:cxn ang="0">
                  <a:pos x="100" y="3"/>
                </a:cxn>
                <a:cxn ang="0">
                  <a:pos x="100" y="3"/>
                </a:cxn>
                <a:cxn ang="0">
                  <a:pos x="98" y="1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2" y="1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5" y="8"/>
                </a:cxn>
                <a:cxn ang="0">
                  <a:pos x="86" y="11"/>
                </a:cxn>
                <a:cxn ang="0">
                  <a:pos x="87" y="13"/>
                </a:cxn>
                <a:cxn ang="0">
                  <a:pos x="91" y="14"/>
                </a:cxn>
                <a:cxn ang="0">
                  <a:pos x="91" y="14"/>
                </a:cxn>
                <a:cxn ang="0">
                  <a:pos x="89" y="21"/>
                </a:cxn>
                <a:cxn ang="0">
                  <a:pos x="85" y="31"/>
                </a:cxn>
                <a:cxn ang="0">
                  <a:pos x="81" y="39"/>
                </a:cxn>
                <a:cxn ang="0">
                  <a:pos x="77" y="47"/>
                </a:cxn>
                <a:cxn ang="0">
                  <a:pos x="67" y="64"/>
                </a:cxn>
                <a:cxn ang="0">
                  <a:pos x="58" y="77"/>
                </a:cxn>
                <a:cxn ang="0">
                  <a:pos x="58" y="77"/>
                </a:cxn>
                <a:cxn ang="0">
                  <a:pos x="44" y="99"/>
                </a:cxn>
                <a:cxn ang="0">
                  <a:pos x="31" y="119"/>
                </a:cxn>
                <a:cxn ang="0">
                  <a:pos x="18" y="141"/>
                </a:cxn>
                <a:cxn ang="0">
                  <a:pos x="4" y="163"/>
                </a:cxn>
                <a:cxn ang="0">
                  <a:pos x="4" y="163"/>
                </a:cxn>
                <a:cxn ang="0">
                  <a:pos x="2" y="165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71"/>
                </a:cxn>
                <a:cxn ang="0">
                  <a:pos x="1" y="172"/>
                </a:cxn>
                <a:cxn ang="0">
                  <a:pos x="3" y="174"/>
                </a:cxn>
                <a:cxn ang="0">
                  <a:pos x="6" y="174"/>
                </a:cxn>
                <a:cxn ang="0">
                  <a:pos x="8" y="174"/>
                </a:cxn>
                <a:cxn ang="0">
                  <a:pos x="9" y="172"/>
                </a:cxn>
                <a:cxn ang="0">
                  <a:pos x="9" y="172"/>
                </a:cxn>
                <a:cxn ang="0">
                  <a:pos x="10" y="171"/>
                </a:cxn>
                <a:cxn ang="0">
                  <a:pos x="11" y="170"/>
                </a:cxn>
                <a:cxn ang="0">
                  <a:pos x="11" y="170"/>
                </a:cxn>
                <a:cxn ang="0">
                  <a:pos x="13" y="169"/>
                </a:cxn>
                <a:cxn ang="0">
                  <a:pos x="14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30" y="141"/>
                </a:cxn>
                <a:cxn ang="0">
                  <a:pos x="44" y="116"/>
                </a:cxn>
                <a:cxn ang="0">
                  <a:pos x="60" y="93"/>
                </a:cxn>
                <a:cxn ang="0">
                  <a:pos x="75" y="69"/>
                </a:cxn>
                <a:cxn ang="0">
                  <a:pos x="75" y="69"/>
                </a:cxn>
                <a:cxn ang="0">
                  <a:pos x="84" y="54"/>
                </a:cxn>
                <a:cxn ang="0">
                  <a:pos x="93" y="37"/>
                </a:cxn>
                <a:cxn ang="0">
                  <a:pos x="96" y="29"/>
                </a:cxn>
                <a:cxn ang="0">
                  <a:pos x="99" y="19"/>
                </a:cxn>
                <a:cxn ang="0">
                  <a:pos x="100" y="11"/>
                </a:cxn>
                <a:cxn ang="0">
                  <a:pos x="100" y="3"/>
                </a:cxn>
                <a:cxn ang="0">
                  <a:pos x="100" y="3"/>
                </a:cxn>
              </a:cxnLst>
              <a:rect l="0" t="0" r="r" b="b"/>
              <a:pathLst>
                <a:path w="100" h="174">
                  <a:moveTo>
                    <a:pt x="100" y="3"/>
                  </a:moveTo>
                  <a:lnTo>
                    <a:pt x="100" y="3"/>
                  </a:lnTo>
                  <a:lnTo>
                    <a:pt x="98" y="1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1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5" y="8"/>
                  </a:lnTo>
                  <a:lnTo>
                    <a:pt x="86" y="11"/>
                  </a:lnTo>
                  <a:lnTo>
                    <a:pt x="87" y="13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89" y="21"/>
                  </a:lnTo>
                  <a:lnTo>
                    <a:pt x="85" y="31"/>
                  </a:lnTo>
                  <a:lnTo>
                    <a:pt x="81" y="39"/>
                  </a:lnTo>
                  <a:lnTo>
                    <a:pt x="77" y="47"/>
                  </a:lnTo>
                  <a:lnTo>
                    <a:pt x="67" y="64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44" y="99"/>
                  </a:lnTo>
                  <a:lnTo>
                    <a:pt x="31" y="119"/>
                  </a:lnTo>
                  <a:lnTo>
                    <a:pt x="18" y="141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71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9" y="172"/>
                  </a:lnTo>
                  <a:lnTo>
                    <a:pt x="9" y="172"/>
                  </a:lnTo>
                  <a:lnTo>
                    <a:pt x="10" y="171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3" y="169"/>
                  </a:lnTo>
                  <a:lnTo>
                    <a:pt x="14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30" y="141"/>
                  </a:lnTo>
                  <a:lnTo>
                    <a:pt x="44" y="116"/>
                  </a:lnTo>
                  <a:lnTo>
                    <a:pt x="60" y="93"/>
                  </a:lnTo>
                  <a:lnTo>
                    <a:pt x="75" y="69"/>
                  </a:lnTo>
                  <a:lnTo>
                    <a:pt x="75" y="69"/>
                  </a:lnTo>
                  <a:lnTo>
                    <a:pt x="84" y="54"/>
                  </a:lnTo>
                  <a:lnTo>
                    <a:pt x="93" y="37"/>
                  </a:lnTo>
                  <a:lnTo>
                    <a:pt x="96" y="29"/>
                  </a:lnTo>
                  <a:lnTo>
                    <a:pt x="99" y="19"/>
                  </a:lnTo>
                  <a:lnTo>
                    <a:pt x="100" y="11"/>
                  </a:lnTo>
                  <a:lnTo>
                    <a:pt x="100" y="3"/>
                  </a:lnTo>
                  <a:lnTo>
                    <a:pt x="10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875"/>
            <p:cNvSpPr/>
            <p:nvPr/>
          </p:nvSpPr>
          <p:spPr bwMode="auto">
            <a:xfrm>
              <a:off x="4392613" y="1492250"/>
              <a:ext cx="60325" cy="103188"/>
            </a:xfrm>
            <a:custGeom>
              <a:avLst/>
              <a:gdLst/>
              <a:ahLst/>
              <a:cxnLst>
                <a:cxn ang="0">
                  <a:pos x="106" y="3"/>
                </a:cxn>
                <a:cxn ang="0">
                  <a:pos x="106" y="3"/>
                </a:cxn>
                <a:cxn ang="0">
                  <a:pos x="79" y="51"/>
                </a:cxn>
                <a:cxn ang="0">
                  <a:pos x="65" y="74"/>
                </a:cxn>
                <a:cxn ang="0">
                  <a:pos x="50" y="98"/>
                </a:cxn>
                <a:cxn ang="0">
                  <a:pos x="50" y="98"/>
                </a:cxn>
                <a:cxn ang="0">
                  <a:pos x="36" y="120"/>
                </a:cxn>
                <a:cxn ang="0">
                  <a:pos x="23" y="141"/>
                </a:cxn>
                <a:cxn ang="0">
                  <a:pos x="11" y="164"/>
                </a:cxn>
                <a:cxn ang="0">
                  <a:pos x="5" y="177"/>
                </a:cxn>
                <a:cxn ang="0">
                  <a:pos x="0" y="189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1" y="192"/>
                </a:cxn>
                <a:cxn ang="0">
                  <a:pos x="2" y="193"/>
                </a:cxn>
                <a:cxn ang="0">
                  <a:pos x="3" y="194"/>
                </a:cxn>
                <a:cxn ang="0">
                  <a:pos x="5" y="194"/>
                </a:cxn>
                <a:cxn ang="0">
                  <a:pos x="7" y="194"/>
                </a:cxn>
                <a:cxn ang="0">
                  <a:pos x="8" y="193"/>
                </a:cxn>
                <a:cxn ang="0">
                  <a:pos x="10" y="191"/>
                </a:cxn>
                <a:cxn ang="0">
                  <a:pos x="10" y="191"/>
                </a:cxn>
                <a:cxn ang="0">
                  <a:pos x="15" y="179"/>
                </a:cxn>
                <a:cxn ang="0">
                  <a:pos x="21" y="166"/>
                </a:cxn>
                <a:cxn ang="0">
                  <a:pos x="33" y="142"/>
                </a:cxn>
                <a:cxn ang="0">
                  <a:pos x="48" y="119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77" y="74"/>
                </a:cxn>
                <a:cxn ang="0">
                  <a:pos x="89" y="53"/>
                </a:cxn>
                <a:cxn ang="0">
                  <a:pos x="114" y="7"/>
                </a:cxn>
                <a:cxn ang="0">
                  <a:pos x="114" y="7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3" y="2"/>
                </a:cxn>
                <a:cxn ang="0">
                  <a:pos x="112" y="1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6" y="3"/>
                </a:cxn>
                <a:cxn ang="0">
                  <a:pos x="106" y="3"/>
                </a:cxn>
              </a:cxnLst>
              <a:rect l="0" t="0" r="r" b="b"/>
              <a:pathLst>
                <a:path w="114" h="194">
                  <a:moveTo>
                    <a:pt x="106" y="3"/>
                  </a:moveTo>
                  <a:lnTo>
                    <a:pt x="106" y="3"/>
                  </a:lnTo>
                  <a:lnTo>
                    <a:pt x="79" y="51"/>
                  </a:lnTo>
                  <a:lnTo>
                    <a:pt x="65" y="74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36" y="120"/>
                  </a:lnTo>
                  <a:lnTo>
                    <a:pt x="23" y="141"/>
                  </a:lnTo>
                  <a:lnTo>
                    <a:pt x="11" y="164"/>
                  </a:lnTo>
                  <a:lnTo>
                    <a:pt x="5" y="17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1" y="192"/>
                  </a:lnTo>
                  <a:lnTo>
                    <a:pt x="2" y="193"/>
                  </a:lnTo>
                  <a:lnTo>
                    <a:pt x="3" y="194"/>
                  </a:lnTo>
                  <a:lnTo>
                    <a:pt x="5" y="194"/>
                  </a:lnTo>
                  <a:lnTo>
                    <a:pt x="7" y="194"/>
                  </a:lnTo>
                  <a:lnTo>
                    <a:pt x="8" y="193"/>
                  </a:lnTo>
                  <a:lnTo>
                    <a:pt x="10" y="191"/>
                  </a:lnTo>
                  <a:lnTo>
                    <a:pt x="10" y="191"/>
                  </a:lnTo>
                  <a:lnTo>
                    <a:pt x="15" y="179"/>
                  </a:lnTo>
                  <a:lnTo>
                    <a:pt x="21" y="166"/>
                  </a:lnTo>
                  <a:lnTo>
                    <a:pt x="33" y="142"/>
                  </a:lnTo>
                  <a:lnTo>
                    <a:pt x="48" y="119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77" y="74"/>
                  </a:lnTo>
                  <a:lnTo>
                    <a:pt x="89" y="53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3" y="2"/>
                  </a:lnTo>
                  <a:lnTo>
                    <a:pt x="112" y="1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6" y="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876"/>
            <p:cNvSpPr/>
            <p:nvPr/>
          </p:nvSpPr>
          <p:spPr bwMode="auto">
            <a:xfrm>
              <a:off x="4422775" y="1514475"/>
              <a:ext cx="60325" cy="9525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99" y="10"/>
                </a:cxn>
                <a:cxn ang="0">
                  <a:pos x="93" y="18"/>
                </a:cxn>
                <a:cxn ang="0">
                  <a:pos x="87" y="27"/>
                </a:cxn>
                <a:cxn ang="0">
                  <a:pos x="82" y="35"/>
                </a:cxn>
                <a:cxn ang="0">
                  <a:pos x="72" y="54"/>
                </a:cxn>
                <a:cxn ang="0">
                  <a:pos x="63" y="74"/>
                </a:cxn>
                <a:cxn ang="0">
                  <a:pos x="63" y="74"/>
                </a:cxn>
                <a:cxn ang="0">
                  <a:pos x="33" y="123"/>
                </a:cxn>
                <a:cxn ang="0">
                  <a:pos x="18" y="148"/>
                </a:cxn>
                <a:cxn ang="0">
                  <a:pos x="1" y="173"/>
                </a:cxn>
                <a:cxn ang="0">
                  <a:pos x="1" y="173"/>
                </a:cxn>
                <a:cxn ang="0">
                  <a:pos x="0" y="175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2" y="179"/>
                </a:cxn>
                <a:cxn ang="0">
                  <a:pos x="6" y="180"/>
                </a:cxn>
                <a:cxn ang="0">
                  <a:pos x="7" y="179"/>
                </a:cxn>
                <a:cxn ang="0">
                  <a:pos x="9" y="178"/>
                </a:cxn>
                <a:cxn ang="0">
                  <a:pos x="9" y="178"/>
                </a:cxn>
                <a:cxn ang="0">
                  <a:pos x="25" y="155"/>
                </a:cxn>
                <a:cxn ang="0">
                  <a:pos x="39" y="133"/>
                </a:cxn>
                <a:cxn ang="0">
                  <a:pos x="66" y="86"/>
                </a:cxn>
                <a:cxn ang="0">
                  <a:pos x="66" y="86"/>
                </a:cxn>
                <a:cxn ang="0">
                  <a:pos x="77" y="65"/>
                </a:cxn>
                <a:cxn ang="0">
                  <a:pos x="87" y="45"/>
                </a:cxn>
                <a:cxn ang="0">
                  <a:pos x="93" y="35"/>
                </a:cxn>
                <a:cxn ang="0">
                  <a:pos x="98" y="26"/>
                </a:cxn>
                <a:cxn ang="0">
                  <a:pos x="105" y="17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4" y="7"/>
                </a:cxn>
                <a:cxn ang="0">
                  <a:pos x="115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5" h="180">
                  <a:moveTo>
                    <a:pt x="106" y="1"/>
                  </a:moveTo>
                  <a:lnTo>
                    <a:pt x="106" y="1"/>
                  </a:lnTo>
                  <a:lnTo>
                    <a:pt x="99" y="10"/>
                  </a:lnTo>
                  <a:lnTo>
                    <a:pt x="93" y="18"/>
                  </a:lnTo>
                  <a:lnTo>
                    <a:pt x="87" y="27"/>
                  </a:lnTo>
                  <a:lnTo>
                    <a:pt x="82" y="35"/>
                  </a:lnTo>
                  <a:lnTo>
                    <a:pt x="72" y="5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33" y="123"/>
                  </a:lnTo>
                  <a:lnTo>
                    <a:pt x="18" y="148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2" y="179"/>
                  </a:lnTo>
                  <a:lnTo>
                    <a:pt x="6" y="180"/>
                  </a:lnTo>
                  <a:lnTo>
                    <a:pt x="7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25" y="155"/>
                  </a:lnTo>
                  <a:lnTo>
                    <a:pt x="39" y="133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77" y="65"/>
                  </a:lnTo>
                  <a:lnTo>
                    <a:pt x="87" y="45"/>
                  </a:lnTo>
                  <a:lnTo>
                    <a:pt x="93" y="35"/>
                  </a:lnTo>
                  <a:lnTo>
                    <a:pt x="98" y="26"/>
                  </a:lnTo>
                  <a:lnTo>
                    <a:pt x="105" y="17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4" y="7"/>
                  </a:lnTo>
                  <a:lnTo>
                    <a:pt x="115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77"/>
            <p:cNvSpPr/>
            <p:nvPr/>
          </p:nvSpPr>
          <p:spPr bwMode="auto">
            <a:xfrm>
              <a:off x="4451350" y="1538288"/>
              <a:ext cx="58738" cy="96838"/>
            </a:xfrm>
            <a:custGeom>
              <a:avLst/>
              <a:gdLst/>
              <a:ahLst/>
              <a:cxnLst>
                <a:cxn ang="0">
                  <a:pos x="104" y="2"/>
                </a:cxn>
                <a:cxn ang="0">
                  <a:pos x="104" y="2"/>
                </a:cxn>
                <a:cxn ang="0">
                  <a:pos x="100" y="8"/>
                </a:cxn>
                <a:cxn ang="0">
                  <a:pos x="94" y="14"/>
                </a:cxn>
                <a:cxn ang="0">
                  <a:pos x="89" y="20"/>
                </a:cxn>
                <a:cxn ang="0">
                  <a:pos x="86" y="23"/>
                </a:cxn>
                <a:cxn ang="0">
                  <a:pos x="85" y="27"/>
                </a:cxn>
                <a:cxn ang="0">
                  <a:pos x="85" y="27"/>
                </a:cxn>
                <a:cxn ang="0">
                  <a:pos x="80" y="41"/>
                </a:cxn>
                <a:cxn ang="0">
                  <a:pos x="73" y="54"/>
                </a:cxn>
                <a:cxn ang="0">
                  <a:pos x="58" y="79"/>
                </a:cxn>
                <a:cxn ang="0">
                  <a:pos x="58" y="79"/>
                </a:cxn>
                <a:cxn ang="0">
                  <a:pos x="29" y="128"/>
                </a:cxn>
                <a:cxn ang="0">
                  <a:pos x="14" y="153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1"/>
                </a:cxn>
                <a:cxn ang="0">
                  <a:pos x="1" y="183"/>
                </a:cxn>
                <a:cxn ang="0">
                  <a:pos x="2" y="184"/>
                </a:cxn>
                <a:cxn ang="0">
                  <a:pos x="5" y="185"/>
                </a:cxn>
                <a:cxn ang="0">
                  <a:pos x="7" y="184"/>
                </a:cxn>
                <a:cxn ang="0">
                  <a:pos x="8" y="183"/>
                </a:cxn>
                <a:cxn ang="0">
                  <a:pos x="8" y="183"/>
                </a:cxn>
                <a:cxn ang="0">
                  <a:pos x="11" y="178"/>
                </a:cxn>
                <a:cxn ang="0">
                  <a:pos x="15" y="175"/>
                </a:cxn>
                <a:cxn ang="0">
                  <a:pos x="15" y="175"/>
                </a:cxn>
                <a:cxn ang="0">
                  <a:pos x="17" y="173"/>
                </a:cxn>
                <a:cxn ang="0">
                  <a:pos x="18" y="171"/>
                </a:cxn>
                <a:cxn ang="0">
                  <a:pos x="18" y="168"/>
                </a:cxn>
                <a:cxn ang="0">
                  <a:pos x="17" y="167"/>
                </a:cxn>
                <a:cxn ang="0">
                  <a:pos x="17" y="167"/>
                </a:cxn>
                <a:cxn ang="0">
                  <a:pos x="39" y="129"/>
                </a:cxn>
                <a:cxn ang="0">
                  <a:pos x="63" y="91"/>
                </a:cxn>
                <a:cxn ang="0">
                  <a:pos x="63" y="91"/>
                </a:cxn>
                <a:cxn ang="0">
                  <a:pos x="76" y="69"/>
                </a:cxn>
                <a:cxn ang="0">
                  <a:pos x="82" y="58"/>
                </a:cxn>
                <a:cxn ang="0">
                  <a:pos x="89" y="45"/>
                </a:cxn>
                <a:cxn ang="0">
                  <a:pos x="89" y="45"/>
                </a:cxn>
                <a:cxn ang="0">
                  <a:pos x="94" y="35"/>
                </a:cxn>
                <a:cxn ang="0">
                  <a:pos x="100" y="25"/>
                </a:cxn>
                <a:cxn ang="0">
                  <a:pos x="112" y="7"/>
                </a:cxn>
                <a:cxn ang="0">
                  <a:pos x="112" y="7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2"/>
                </a:cxn>
                <a:cxn ang="0">
                  <a:pos x="111" y="1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4" y="2"/>
                </a:cxn>
                <a:cxn ang="0">
                  <a:pos x="104" y="2"/>
                </a:cxn>
              </a:cxnLst>
              <a:rect l="0" t="0" r="r" b="b"/>
              <a:pathLst>
                <a:path w="113" h="185">
                  <a:moveTo>
                    <a:pt x="104" y="2"/>
                  </a:moveTo>
                  <a:lnTo>
                    <a:pt x="104" y="2"/>
                  </a:lnTo>
                  <a:lnTo>
                    <a:pt x="100" y="8"/>
                  </a:lnTo>
                  <a:lnTo>
                    <a:pt x="94" y="14"/>
                  </a:lnTo>
                  <a:lnTo>
                    <a:pt x="89" y="20"/>
                  </a:lnTo>
                  <a:lnTo>
                    <a:pt x="86" y="23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80" y="41"/>
                  </a:lnTo>
                  <a:lnTo>
                    <a:pt x="73" y="54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29" y="128"/>
                  </a:lnTo>
                  <a:lnTo>
                    <a:pt x="14" y="153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1"/>
                  </a:lnTo>
                  <a:lnTo>
                    <a:pt x="1" y="183"/>
                  </a:lnTo>
                  <a:lnTo>
                    <a:pt x="2" y="184"/>
                  </a:lnTo>
                  <a:lnTo>
                    <a:pt x="5" y="185"/>
                  </a:lnTo>
                  <a:lnTo>
                    <a:pt x="7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11" y="178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7" y="173"/>
                  </a:lnTo>
                  <a:lnTo>
                    <a:pt x="18" y="171"/>
                  </a:lnTo>
                  <a:lnTo>
                    <a:pt x="18" y="168"/>
                  </a:lnTo>
                  <a:lnTo>
                    <a:pt x="17" y="167"/>
                  </a:lnTo>
                  <a:lnTo>
                    <a:pt x="17" y="167"/>
                  </a:lnTo>
                  <a:lnTo>
                    <a:pt x="39" y="129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76" y="69"/>
                  </a:lnTo>
                  <a:lnTo>
                    <a:pt x="82" y="58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4" y="35"/>
                  </a:lnTo>
                  <a:lnTo>
                    <a:pt x="100" y="25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4" y="2"/>
                  </a:lnTo>
                  <a:lnTo>
                    <a:pt x="104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878"/>
            <p:cNvSpPr/>
            <p:nvPr/>
          </p:nvSpPr>
          <p:spPr bwMode="auto">
            <a:xfrm>
              <a:off x="4473575" y="1566863"/>
              <a:ext cx="66675" cy="101600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9" y="4"/>
                </a:cxn>
                <a:cxn ang="0">
                  <a:pos x="118" y="9"/>
                </a:cxn>
                <a:cxn ang="0">
                  <a:pos x="116" y="13"/>
                </a:cxn>
                <a:cxn ang="0">
                  <a:pos x="111" y="22"/>
                </a:cxn>
                <a:cxn ang="0">
                  <a:pos x="99" y="40"/>
                </a:cxn>
                <a:cxn ang="0">
                  <a:pos x="99" y="40"/>
                </a:cxn>
                <a:cxn ang="0">
                  <a:pos x="91" y="51"/>
                </a:cxn>
                <a:cxn ang="0">
                  <a:pos x="83" y="61"/>
                </a:cxn>
                <a:cxn ang="0">
                  <a:pos x="74" y="73"/>
                </a:cxn>
                <a:cxn ang="0">
                  <a:pos x="67" y="84"/>
                </a:cxn>
                <a:cxn ang="0">
                  <a:pos x="67" y="84"/>
                </a:cxn>
                <a:cxn ang="0">
                  <a:pos x="34" y="134"/>
                </a:cxn>
                <a:cxn ang="0">
                  <a:pos x="18" y="159"/>
                </a:cxn>
                <a:cxn ang="0">
                  <a:pos x="1" y="183"/>
                </a:cxn>
                <a:cxn ang="0">
                  <a:pos x="1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2" y="190"/>
                </a:cxn>
                <a:cxn ang="0">
                  <a:pos x="4" y="190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27" y="161"/>
                </a:cxn>
                <a:cxn ang="0">
                  <a:pos x="44" y="135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8" y="71"/>
                </a:cxn>
                <a:cxn ang="0">
                  <a:pos x="96" y="59"/>
                </a:cxn>
                <a:cxn ang="0">
                  <a:pos x="103" y="49"/>
                </a:cxn>
                <a:cxn ang="0">
                  <a:pos x="111" y="38"/>
                </a:cxn>
                <a:cxn ang="0">
                  <a:pos x="111" y="38"/>
                </a:cxn>
                <a:cxn ang="0">
                  <a:pos x="121" y="23"/>
                </a:cxn>
                <a:cxn ang="0">
                  <a:pos x="125" y="15"/>
                </a:cxn>
                <a:cxn ang="0">
                  <a:pos x="128" y="7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3"/>
                </a:cxn>
                <a:cxn ang="0">
                  <a:pos x="119" y="4"/>
                </a:cxn>
                <a:cxn ang="0">
                  <a:pos x="119" y="4"/>
                </a:cxn>
              </a:cxnLst>
              <a:rect l="0" t="0" r="r" b="b"/>
              <a:pathLst>
                <a:path w="128" h="190">
                  <a:moveTo>
                    <a:pt x="119" y="4"/>
                  </a:moveTo>
                  <a:lnTo>
                    <a:pt x="119" y="4"/>
                  </a:lnTo>
                  <a:lnTo>
                    <a:pt x="118" y="9"/>
                  </a:lnTo>
                  <a:lnTo>
                    <a:pt x="116" y="13"/>
                  </a:lnTo>
                  <a:lnTo>
                    <a:pt x="111" y="22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1" y="51"/>
                  </a:lnTo>
                  <a:lnTo>
                    <a:pt x="83" y="61"/>
                  </a:lnTo>
                  <a:lnTo>
                    <a:pt x="74" y="73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34" y="134"/>
                  </a:lnTo>
                  <a:lnTo>
                    <a:pt x="18" y="159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2" y="190"/>
                  </a:lnTo>
                  <a:lnTo>
                    <a:pt x="4" y="190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27" y="161"/>
                  </a:lnTo>
                  <a:lnTo>
                    <a:pt x="44" y="135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8" y="71"/>
                  </a:lnTo>
                  <a:lnTo>
                    <a:pt x="96" y="59"/>
                  </a:lnTo>
                  <a:lnTo>
                    <a:pt x="103" y="49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21" y="23"/>
                  </a:lnTo>
                  <a:lnTo>
                    <a:pt x="125" y="15"/>
                  </a:lnTo>
                  <a:lnTo>
                    <a:pt x="128" y="7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879"/>
            <p:cNvSpPr/>
            <p:nvPr/>
          </p:nvSpPr>
          <p:spPr bwMode="auto">
            <a:xfrm>
              <a:off x="4500563" y="1595438"/>
              <a:ext cx="76200" cy="107950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116" y="23"/>
                </a:cxn>
                <a:cxn ang="0">
                  <a:pos x="100" y="45"/>
                </a:cxn>
                <a:cxn ang="0">
                  <a:pos x="100" y="45"/>
                </a:cxn>
                <a:cxn ang="0">
                  <a:pos x="81" y="70"/>
                </a:cxn>
                <a:cxn ang="0">
                  <a:pos x="72" y="84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53" y="107"/>
                </a:cxn>
                <a:cxn ang="0">
                  <a:pos x="44" y="119"/>
                </a:cxn>
                <a:cxn ang="0">
                  <a:pos x="36" y="131"/>
                </a:cxn>
                <a:cxn ang="0">
                  <a:pos x="29" y="144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0" y="198"/>
                </a:cxn>
                <a:cxn ang="0">
                  <a:pos x="0" y="201"/>
                </a:cxn>
                <a:cxn ang="0">
                  <a:pos x="1" y="202"/>
                </a:cxn>
                <a:cxn ang="0">
                  <a:pos x="2" y="203"/>
                </a:cxn>
                <a:cxn ang="0">
                  <a:pos x="4" y="204"/>
                </a:cxn>
                <a:cxn ang="0">
                  <a:pos x="5" y="204"/>
                </a:cxn>
                <a:cxn ang="0">
                  <a:pos x="7" y="203"/>
                </a:cxn>
                <a:cxn ang="0">
                  <a:pos x="8" y="202"/>
                </a:cxn>
                <a:cxn ang="0">
                  <a:pos x="8" y="202"/>
                </a:cxn>
                <a:cxn ang="0">
                  <a:pos x="25" y="173"/>
                </a:cxn>
                <a:cxn ang="0">
                  <a:pos x="41" y="145"/>
                </a:cxn>
                <a:cxn ang="0">
                  <a:pos x="60" y="117"/>
                </a:cxn>
                <a:cxn ang="0">
                  <a:pos x="79" y="91"/>
                </a:cxn>
                <a:cxn ang="0">
                  <a:pos x="79" y="91"/>
                </a:cxn>
                <a:cxn ang="0">
                  <a:pos x="86" y="81"/>
                </a:cxn>
                <a:cxn ang="0">
                  <a:pos x="94" y="70"/>
                </a:cxn>
                <a:cxn ang="0">
                  <a:pos x="108" y="50"/>
                </a:cxn>
                <a:cxn ang="0">
                  <a:pos x="108" y="50"/>
                </a:cxn>
                <a:cxn ang="0">
                  <a:pos x="125" y="28"/>
                </a:cxn>
                <a:cxn ang="0">
                  <a:pos x="141" y="6"/>
                </a:cxn>
                <a:cxn ang="0">
                  <a:pos x="141" y="6"/>
                </a:cxn>
                <a:cxn ang="0">
                  <a:pos x="142" y="5"/>
                </a:cxn>
                <a:cxn ang="0">
                  <a:pos x="141" y="3"/>
                </a:cxn>
                <a:cxn ang="0">
                  <a:pos x="141" y="1"/>
                </a:cxn>
                <a:cxn ang="0">
                  <a:pos x="139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2" h="204">
                  <a:moveTo>
                    <a:pt x="133" y="2"/>
                  </a:moveTo>
                  <a:lnTo>
                    <a:pt x="133" y="2"/>
                  </a:lnTo>
                  <a:lnTo>
                    <a:pt x="116" y="23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81" y="70"/>
                  </a:lnTo>
                  <a:lnTo>
                    <a:pt x="72" y="84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53" y="107"/>
                  </a:lnTo>
                  <a:lnTo>
                    <a:pt x="44" y="119"/>
                  </a:lnTo>
                  <a:lnTo>
                    <a:pt x="36" y="131"/>
                  </a:lnTo>
                  <a:lnTo>
                    <a:pt x="29" y="144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1" y="202"/>
                  </a:lnTo>
                  <a:lnTo>
                    <a:pt x="2" y="203"/>
                  </a:lnTo>
                  <a:lnTo>
                    <a:pt x="4" y="204"/>
                  </a:lnTo>
                  <a:lnTo>
                    <a:pt x="5" y="204"/>
                  </a:lnTo>
                  <a:lnTo>
                    <a:pt x="7" y="203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25" y="173"/>
                  </a:lnTo>
                  <a:lnTo>
                    <a:pt x="41" y="145"/>
                  </a:lnTo>
                  <a:lnTo>
                    <a:pt x="60" y="117"/>
                  </a:lnTo>
                  <a:lnTo>
                    <a:pt x="79" y="91"/>
                  </a:lnTo>
                  <a:lnTo>
                    <a:pt x="79" y="91"/>
                  </a:lnTo>
                  <a:lnTo>
                    <a:pt x="86" y="81"/>
                  </a:lnTo>
                  <a:lnTo>
                    <a:pt x="94" y="7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25" y="28"/>
                  </a:lnTo>
                  <a:lnTo>
                    <a:pt x="141" y="6"/>
                  </a:lnTo>
                  <a:lnTo>
                    <a:pt x="141" y="6"/>
                  </a:lnTo>
                  <a:lnTo>
                    <a:pt x="142" y="5"/>
                  </a:lnTo>
                  <a:lnTo>
                    <a:pt x="141" y="3"/>
                  </a:lnTo>
                  <a:lnTo>
                    <a:pt x="141" y="1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880"/>
            <p:cNvSpPr/>
            <p:nvPr/>
          </p:nvSpPr>
          <p:spPr bwMode="auto">
            <a:xfrm>
              <a:off x="4510088" y="1630363"/>
              <a:ext cx="80963" cy="125413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10" y="58"/>
                </a:cxn>
                <a:cxn ang="0">
                  <a:pos x="77" y="114"/>
                </a:cxn>
                <a:cxn ang="0">
                  <a:pos x="77" y="114"/>
                </a:cxn>
                <a:cxn ang="0">
                  <a:pos x="58" y="143"/>
                </a:cxn>
                <a:cxn ang="0">
                  <a:pos x="39" y="172"/>
                </a:cxn>
                <a:cxn ang="0">
                  <a:pos x="20" y="201"/>
                </a:cxn>
                <a:cxn ang="0">
                  <a:pos x="1" y="230"/>
                </a:cxn>
                <a:cxn ang="0">
                  <a:pos x="1" y="230"/>
                </a:cxn>
                <a:cxn ang="0">
                  <a:pos x="0" y="232"/>
                </a:cxn>
                <a:cxn ang="0">
                  <a:pos x="0" y="234"/>
                </a:cxn>
                <a:cxn ang="0">
                  <a:pos x="1" y="235"/>
                </a:cxn>
                <a:cxn ang="0">
                  <a:pos x="2" y="236"/>
                </a:cxn>
                <a:cxn ang="0">
                  <a:pos x="4" y="237"/>
                </a:cxn>
                <a:cxn ang="0">
                  <a:pos x="7" y="237"/>
                </a:cxn>
                <a:cxn ang="0">
                  <a:pos x="8" y="236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44" y="180"/>
                </a:cxn>
                <a:cxn ang="0">
                  <a:pos x="62" y="152"/>
                </a:cxn>
                <a:cxn ang="0">
                  <a:pos x="80" y="125"/>
                </a:cxn>
                <a:cxn ang="0">
                  <a:pos x="80" y="125"/>
                </a:cxn>
                <a:cxn ang="0">
                  <a:pos x="99" y="96"/>
                </a:cxn>
                <a:cxn ang="0">
                  <a:pos x="117" y="67"/>
                </a:cxn>
                <a:cxn ang="0">
                  <a:pos x="134" y="36"/>
                </a:cxn>
                <a:cxn ang="0">
                  <a:pos x="151" y="8"/>
                </a:cxn>
                <a:cxn ang="0">
                  <a:pos x="151" y="8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1" y="2"/>
                </a:cxn>
                <a:cxn ang="0">
                  <a:pos x="150" y="1"/>
                </a:cxn>
                <a:cxn ang="0">
                  <a:pos x="148" y="0"/>
                </a:cxn>
                <a:cxn ang="0">
                  <a:pos x="146" y="0"/>
                </a:cxn>
                <a:cxn ang="0">
                  <a:pos x="145" y="1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2" h="237">
                  <a:moveTo>
                    <a:pt x="143" y="2"/>
                  </a:moveTo>
                  <a:lnTo>
                    <a:pt x="143" y="2"/>
                  </a:lnTo>
                  <a:lnTo>
                    <a:pt x="110" y="58"/>
                  </a:lnTo>
                  <a:lnTo>
                    <a:pt x="77" y="114"/>
                  </a:lnTo>
                  <a:lnTo>
                    <a:pt x="77" y="114"/>
                  </a:lnTo>
                  <a:lnTo>
                    <a:pt x="58" y="143"/>
                  </a:lnTo>
                  <a:lnTo>
                    <a:pt x="39" y="172"/>
                  </a:lnTo>
                  <a:lnTo>
                    <a:pt x="20" y="201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0" y="232"/>
                  </a:lnTo>
                  <a:lnTo>
                    <a:pt x="0" y="234"/>
                  </a:lnTo>
                  <a:lnTo>
                    <a:pt x="1" y="235"/>
                  </a:lnTo>
                  <a:lnTo>
                    <a:pt x="2" y="236"/>
                  </a:lnTo>
                  <a:lnTo>
                    <a:pt x="4" y="237"/>
                  </a:lnTo>
                  <a:lnTo>
                    <a:pt x="7" y="237"/>
                  </a:lnTo>
                  <a:lnTo>
                    <a:pt x="8" y="236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44" y="180"/>
                  </a:lnTo>
                  <a:lnTo>
                    <a:pt x="62" y="152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99" y="96"/>
                  </a:lnTo>
                  <a:lnTo>
                    <a:pt x="117" y="67"/>
                  </a:lnTo>
                  <a:lnTo>
                    <a:pt x="134" y="36"/>
                  </a:lnTo>
                  <a:lnTo>
                    <a:pt x="151" y="8"/>
                  </a:lnTo>
                  <a:lnTo>
                    <a:pt x="151" y="8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1" y="2"/>
                  </a:lnTo>
                  <a:lnTo>
                    <a:pt x="150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881"/>
            <p:cNvSpPr/>
            <p:nvPr/>
          </p:nvSpPr>
          <p:spPr bwMode="auto">
            <a:xfrm>
              <a:off x="4525963" y="1682750"/>
              <a:ext cx="73025" cy="115888"/>
            </a:xfrm>
            <a:custGeom>
              <a:avLst/>
              <a:gdLst/>
              <a:ahLst/>
              <a:cxnLst>
                <a:cxn ang="0">
                  <a:pos x="129" y="2"/>
                </a:cxn>
                <a:cxn ang="0">
                  <a:pos x="129" y="2"/>
                </a:cxn>
                <a:cxn ang="0">
                  <a:pos x="112" y="29"/>
                </a:cxn>
                <a:cxn ang="0">
                  <a:pos x="94" y="56"/>
                </a:cxn>
                <a:cxn ang="0">
                  <a:pos x="78" y="84"/>
                </a:cxn>
                <a:cxn ang="0">
                  <a:pos x="63" y="112"/>
                </a:cxn>
                <a:cxn ang="0">
                  <a:pos x="63" y="112"/>
                </a:cxn>
                <a:cxn ang="0">
                  <a:pos x="54" y="129"/>
                </a:cxn>
                <a:cxn ang="0">
                  <a:pos x="45" y="144"/>
                </a:cxn>
                <a:cxn ang="0">
                  <a:pos x="25" y="175"/>
                </a:cxn>
                <a:cxn ang="0">
                  <a:pos x="25" y="175"/>
                </a:cxn>
                <a:cxn ang="0">
                  <a:pos x="19" y="184"/>
                </a:cxn>
                <a:cxn ang="0">
                  <a:pos x="12" y="194"/>
                </a:cxn>
                <a:cxn ang="0">
                  <a:pos x="6" y="202"/>
                </a:cxn>
                <a:cxn ang="0">
                  <a:pos x="1" y="212"/>
                </a:cxn>
                <a:cxn ang="0">
                  <a:pos x="1" y="212"/>
                </a:cxn>
                <a:cxn ang="0">
                  <a:pos x="0" y="214"/>
                </a:cxn>
                <a:cxn ang="0">
                  <a:pos x="1" y="216"/>
                </a:cxn>
                <a:cxn ang="0">
                  <a:pos x="2" y="217"/>
                </a:cxn>
                <a:cxn ang="0">
                  <a:pos x="4" y="218"/>
                </a:cxn>
                <a:cxn ang="0">
                  <a:pos x="7" y="218"/>
                </a:cxn>
                <a:cxn ang="0">
                  <a:pos x="9" y="217"/>
                </a:cxn>
                <a:cxn ang="0">
                  <a:pos x="11" y="215"/>
                </a:cxn>
                <a:cxn ang="0">
                  <a:pos x="11" y="215"/>
                </a:cxn>
                <a:cxn ang="0">
                  <a:pos x="13" y="209"/>
                </a:cxn>
                <a:cxn ang="0">
                  <a:pos x="16" y="204"/>
                </a:cxn>
                <a:cxn ang="0">
                  <a:pos x="23" y="194"/>
                </a:cxn>
                <a:cxn ang="0">
                  <a:pos x="31" y="182"/>
                </a:cxn>
                <a:cxn ang="0">
                  <a:pos x="38" y="172"/>
                </a:cxn>
                <a:cxn ang="0">
                  <a:pos x="38" y="172"/>
                </a:cxn>
                <a:cxn ang="0">
                  <a:pos x="71" y="117"/>
                </a:cxn>
                <a:cxn ang="0">
                  <a:pos x="71" y="117"/>
                </a:cxn>
                <a:cxn ang="0">
                  <a:pos x="103" y="61"/>
                </a:cxn>
                <a:cxn ang="0">
                  <a:pos x="120" y="35"/>
                </a:cxn>
                <a:cxn ang="0">
                  <a:pos x="138" y="8"/>
                </a:cxn>
                <a:cxn ang="0">
                  <a:pos x="138" y="8"/>
                </a:cxn>
                <a:cxn ang="0">
                  <a:pos x="139" y="6"/>
                </a:cxn>
                <a:cxn ang="0">
                  <a:pos x="139" y="5"/>
                </a:cxn>
                <a:cxn ang="0">
                  <a:pos x="138" y="2"/>
                </a:cxn>
                <a:cxn ang="0">
                  <a:pos x="137" y="1"/>
                </a:cxn>
                <a:cxn ang="0">
                  <a:pos x="132" y="0"/>
                </a:cxn>
                <a:cxn ang="0">
                  <a:pos x="131" y="1"/>
                </a:cxn>
                <a:cxn ang="0">
                  <a:pos x="129" y="2"/>
                </a:cxn>
                <a:cxn ang="0">
                  <a:pos x="129" y="2"/>
                </a:cxn>
              </a:cxnLst>
              <a:rect l="0" t="0" r="r" b="b"/>
              <a:pathLst>
                <a:path w="139" h="218">
                  <a:moveTo>
                    <a:pt x="129" y="2"/>
                  </a:moveTo>
                  <a:lnTo>
                    <a:pt x="129" y="2"/>
                  </a:lnTo>
                  <a:lnTo>
                    <a:pt x="112" y="29"/>
                  </a:lnTo>
                  <a:lnTo>
                    <a:pt x="94" y="56"/>
                  </a:lnTo>
                  <a:lnTo>
                    <a:pt x="78" y="84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4" y="129"/>
                  </a:lnTo>
                  <a:lnTo>
                    <a:pt x="45" y="144"/>
                  </a:lnTo>
                  <a:lnTo>
                    <a:pt x="25" y="175"/>
                  </a:lnTo>
                  <a:lnTo>
                    <a:pt x="25" y="175"/>
                  </a:lnTo>
                  <a:lnTo>
                    <a:pt x="19" y="184"/>
                  </a:lnTo>
                  <a:lnTo>
                    <a:pt x="12" y="194"/>
                  </a:lnTo>
                  <a:lnTo>
                    <a:pt x="6" y="202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0" y="214"/>
                  </a:lnTo>
                  <a:lnTo>
                    <a:pt x="1" y="216"/>
                  </a:lnTo>
                  <a:lnTo>
                    <a:pt x="2" y="217"/>
                  </a:lnTo>
                  <a:lnTo>
                    <a:pt x="4" y="218"/>
                  </a:lnTo>
                  <a:lnTo>
                    <a:pt x="7" y="218"/>
                  </a:lnTo>
                  <a:lnTo>
                    <a:pt x="9" y="217"/>
                  </a:lnTo>
                  <a:lnTo>
                    <a:pt x="11" y="215"/>
                  </a:lnTo>
                  <a:lnTo>
                    <a:pt x="11" y="215"/>
                  </a:lnTo>
                  <a:lnTo>
                    <a:pt x="13" y="209"/>
                  </a:lnTo>
                  <a:lnTo>
                    <a:pt x="16" y="204"/>
                  </a:lnTo>
                  <a:lnTo>
                    <a:pt x="23" y="194"/>
                  </a:lnTo>
                  <a:lnTo>
                    <a:pt x="31" y="182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103" y="61"/>
                  </a:lnTo>
                  <a:lnTo>
                    <a:pt x="120" y="35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9" y="6"/>
                  </a:lnTo>
                  <a:lnTo>
                    <a:pt x="139" y="5"/>
                  </a:lnTo>
                  <a:lnTo>
                    <a:pt x="138" y="2"/>
                  </a:lnTo>
                  <a:lnTo>
                    <a:pt x="137" y="1"/>
                  </a:lnTo>
                  <a:lnTo>
                    <a:pt x="132" y="0"/>
                  </a:lnTo>
                  <a:lnTo>
                    <a:pt x="131" y="1"/>
                  </a:lnTo>
                  <a:lnTo>
                    <a:pt x="129" y="2"/>
                  </a:lnTo>
                  <a:lnTo>
                    <a:pt x="12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882"/>
            <p:cNvSpPr/>
            <p:nvPr/>
          </p:nvSpPr>
          <p:spPr bwMode="auto">
            <a:xfrm>
              <a:off x="4548188" y="1728788"/>
              <a:ext cx="57150" cy="90488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94" y="12"/>
                </a:cxn>
                <a:cxn ang="0">
                  <a:pos x="85" y="20"/>
                </a:cxn>
                <a:cxn ang="0">
                  <a:pos x="79" y="28"/>
                </a:cxn>
                <a:cxn ang="0">
                  <a:pos x="73" y="37"/>
                </a:cxn>
                <a:cxn ang="0">
                  <a:pos x="73" y="37"/>
                </a:cxn>
                <a:cxn ang="0">
                  <a:pos x="63" y="58"/>
                </a:cxn>
                <a:cxn ang="0">
                  <a:pos x="51" y="79"/>
                </a:cxn>
                <a:cxn ang="0">
                  <a:pos x="51" y="79"/>
                </a:cxn>
                <a:cxn ang="0">
                  <a:pos x="26" y="122"/>
                </a:cxn>
                <a:cxn ang="0">
                  <a:pos x="14" y="143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5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9"/>
                </a:cxn>
                <a:cxn ang="0">
                  <a:pos x="8" y="169"/>
                </a:cxn>
                <a:cxn ang="0">
                  <a:pos x="20" y="149"/>
                </a:cxn>
                <a:cxn ang="0">
                  <a:pos x="32" y="129"/>
                </a:cxn>
                <a:cxn ang="0">
                  <a:pos x="43" y="110"/>
                </a:cxn>
                <a:cxn ang="0">
                  <a:pos x="55" y="91"/>
                </a:cxn>
                <a:cxn ang="0">
                  <a:pos x="55" y="91"/>
                </a:cxn>
                <a:cxn ang="0">
                  <a:pos x="62" y="81"/>
                </a:cxn>
                <a:cxn ang="0">
                  <a:pos x="68" y="70"/>
                </a:cxn>
                <a:cxn ang="0">
                  <a:pos x="78" y="49"/>
                </a:cxn>
                <a:cxn ang="0">
                  <a:pos x="78" y="49"/>
                </a:cxn>
                <a:cxn ang="0">
                  <a:pos x="81" y="43"/>
                </a:cxn>
                <a:cxn ang="0">
                  <a:pos x="84" y="37"/>
                </a:cxn>
                <a:cxn ang="0">
                  <a:pos x="93" y="27"/>
                </a:cxn>
                <a:cxn ang="0">
                  <a:pos x="101" y="18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0"/>
                </a:cxn>
                <a:cxn ang="0">
                  <a:pos x="105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8" h="171">
                  <a:moveTo>
                    <a:pt x="100" y="2"/>
                  </a:moveTo>
                  <a:lnTo>
                    <a:pt x="100" y="2"/>
                  </a:lnTo>
                  <a:lnTo>
                    <a:pt x="94" y="12"/>
                  </a:lnTo>
                  <a:lnTo>
                    <a:pt x="85" y="20"/>
                  </a:lnTo>
                  <a:lnTo>
                    <a:pt x="79" y="28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63" y="58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26" y="122"/>
                  </a:lnTo>
                  <a:lnTo>
                    <a:pt x="14" y="14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9"/>
                  </a:lnTo>
                  <a:lnTo>
                    <a:pt x="8" y="169"/>
                  </a:lnTo>
                  <a:lnTo>
                    <a:pt x="20" y="149"/>
                  </a:lnTo>
                  <a:lnTo>
                    <a:pt x="32" y="129"/>
                  </a:lnTo>
                  <a:lnTo>
                    <a:pt x="43" y="110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62" y="81"/>
                  </a:lnTo>
                  <a:lnTo>
                    <a:pt x="68" y="7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1" y="43"/>
                  </a:lnTo>
                  <a:lnTo>
                    <a:pt x="84" y="37"/>
                  </a:lnTo>
                  <a:lnTo>
                    <a:pt x="93" y="27"/>
                  </a:lnTo>
                  <a:lnTo>
                    <a:pt x="101" y="18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883"/>
            <p:cNvSpPr/>
            <p:nvPr/>
          </p:nvSpPr>
          <p:spPr bwMode="auto">
            <a:xfrm>
              <a:off x="4575175" y="1773238"/>
              <a:ext cx="30163" cy="47625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3"/>
                </a:cxn>
                <a:cxn ang="0">
                  <a:pos x="57" y="3"/>
                </a:cxn>
                <a:cxn ang="0">
                  <a:pos x="56" y="1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  <a:cxn ang="0">
                  <a:pos x="45" y="6"/>
                </a:cxn>
                <a:cxn ang="0">
                  <a:pos x="41" y="11"/>
                </a:cxn>
                <a:cxn ang="0">
                  <a:pos x="34" y="23"/>
                </a:cxn>
                <a:cxn ang="0">
                  <a:pos x="34" y="23"/>
                </a:cxn>
                <a:cxn ang="0">
                  <a:pos x="27" y="38"/>
                </a:cxn>
                <a:cxn ang="0">
                  <a:pos x="19" y="54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3" y="90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10" y="88"/>
                </a:cxn>
                <a:cxn ang="0">
                  <a:pos x="10" y="88"/>
                </a:cxn>
                <a:cxn ang="0">
                  <a:pos x="25" y="61"/>
                </a:cxn>
                <a:cxn ang="0">
                  <a:pos x="41" y="33"/>
                </a:cxn>
                <a:cxn ang="0">
                  <a:pos x="41" y="33"/>
                </a:cxn>
                <a:cxn ang="0">
                  <a:pos x="47" y="21"/>
                </a:cxn>
                <a:cxn ang="0">
                  <a:pos x="50" y="14"/>
                </a:cxn>
                <a:cxn ang="0">
                  <a:pos x="54" y="9"/>
                </a:cxn>
                <a:cxn ang="0">
                  <a:pos x="54" y="9"/>
                </a:cxn>
                <a:cxn ang="0">
                  <a:pos x="57" y="7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57" h="90">
                  <a:moveTo>
                    <a:pt x="57" y="4"/>
                  </a:moveTo>
                  <a:lnTo>
                    <a:pt x="57" y="3"/>
                  </a:lnTo>
                  <a:lnTo>
                    <a:pt x="57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5" y="6"/>
                  </a:lnTo>
                  <a:lnTo>
                    <a:pt x="41" y="11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27" y="38"/>
                  </a:lnTo>
                  <a:lnTo>
                    <a:pt x="19" y="54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3" y="90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25" y="61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7" y="21"/>
                  </a:lnTo>
                  <a:lnTo>
                    <a:pt x="50" y="14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884"/>
            <p:cNvSpPr/>
            <p:nvPr/>
          </p:nvSpPr>
          <p:spPr bwMode="auto">
            <a:xfrm>
              <a:off x="4257675" y="1222375"/>
              <a:ext cx="34925" cy="825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12"/>
                </a:cxn>
                <a:cxn ang="0">
                  <a:pos x="53" y="21"/>
                </a:cxn>
                <a:cxn ang="0">
                  <a:pos x="45" y="39"/>
                </a:cxn>
                <a:cxn ang="0">
                  <a:pos x="37" y="56"/>
                </a:cxn>
                <a:cxn ang="0">
                  <a:pos x="30" y="72"/>
                </a:cxn>
                <a:cxn ang="0">
                  <a:pos x="30" y="72"/>
                </a:cxn>
                <a:cxn ang="0">
                  <a:pos x="24" y="89"/>
                </a:cxn>
                <a:cxn ang="0">
                  <a:pos x="18" y="107"/>
                </a:cxn>
                <a:cxn ang="0">
                  <a:pos x="11" y="125"/>
                </a:cxn>
                <a:cxn ang="0">
                  <a:pos x="4" y="142"/>
                </a:cxn>
                <a:cxn ang="0">
                  <a:pos x="4" y="142"/>
                </a:cxn>
                <a:cxn ang="0">
                  <a:pos x="1" y="143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" y="154"/>
                </a:cxn>
                <a:cxn ang="0">
                  <a:pos x="4" y="156"/>
                </a:cxn>
                <a:cxn ang="0">
                  <a:pos x="7" y="156"/>
                </a:cxn>
                <a:cxn ang="0">
                  <a:pos x="8" y="155"/>
                </a:cxn>
                <a:cxn ang="0">
                  <a:pos x="9" y="154"/>
                </a:cxn>
                <a:cxn ang="0">
                  <a:pos x="9" y="154"/>
                </a:cxn>
                <a:cxn ang="0">
                  <a:pos x="17" y="136"/>
                </a:cxn>
                <a:cxn ang="0">
                  <a:pos x="23" y="118"/>
                </a:cxn>
                <a:cxn ang="0">
                  <a:pos x="36" y="83"/>
                </a:cxn>
                <a:cxn ang="0">
                  <a:pos x="36" y="83"/>
                </a:cxn>
                <a:cxn ang="0">
                  <a:pos x="44" y="64"/>
                </a:cxn>
                <a:cxn ang="0">
                  <a:pos x="54" y="44"/>
                </a:cxn>
                <a:cxn ang="0">
                  <a:pos x="58" y="35"/>
                </a:cxn>
                <a:cxn ang="0">
                  <a:pos x="62" y="24"/>
                </a:cxn>
                <a:cxn ang="0">
                  <a:pos x="65" y="14"/>
                </a:cxn>
                <a:cxn ang="0">
                  <a:pos x="67" y="4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59" y="1"/>
                </a:cxn>
                <a:cxn ang="0">
                  <a:pos x="58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7" h="156">
                  <a:moveTo>
                    <a:pt x="57" y="4"/>
                  </a:moveTo>
                  <a:lnTo>
                    <a:pt x="57" y="4"/>
                  </a:lnTo>
                  <a:lnTo>
                    <a:pt x="56" y="12"/>
                  </a:lnTo>
                  <a:lnTo>
                    <a:pt x="53" y="21"/>
                  </a:lnTo>
                  <a:lnTo>
                    <a:pt x="45" y="39"/>
                  </a:lnTo>
                  <a:lnTo>
                    <a:pt x="37" y="56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4" y="89"/>
                  </a:lnTo>
                  <a:lnTo>
                    <a:pt x="18" y="107"/>
                  </a:lnTo>
                  <a:lnTo>
                    <a:pt x="11" y="125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1" y="143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4"/>
                  </a:lnTo>
                  <a:lnTo>
                    <a:pt x="4" y="156"/>
                  </a:lnTo>
                  <a:lnTo>
                    <a:pt x="7" y="156"/>
                  </a:lnTo>
                  <a:lnTo>
                    <a:pt x="8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17" y="136"/>
                  </a:lnTo>
                  <a:lnTo>
                    <a:pt x="23" y="118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44" y="64"/>
                  </a:lnTo>
                  <a:lnTo>
                    <a:pt x="54" y="44"/>
                  </a:lnTo>
                  <a:lnTo>
                    <a:pt x="58" y="35"/>
                  </a:lnTo>
                  <a:lnTo>
                    <a:pt x="62" y="24"/>
                  </a:lnTo>
                  <a:lnTo>
                    <a:pt x="65" y="1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885"/>
            <p:cNvSpPr/>
            <p:nvPr/>
          </p:nvSpPr>
          <p:spPr bwMode="auto">
            <a:xfrm>
              <a:off x="4297363" y="1228725"/>
              <a:ext cx="57150" cy="93663"/>
            </a:xfrm>
            <a:custGeom>
              <a:avLst/>
              <a:gdLst/>
              <a:ahLst/>
              <a:cxnLst>
                <a:cxn ang="0">
                  <a:pos x="101" y="3"/>
                </a:cxn>
                <a:cxn ang="0">
                  <a:pos x="101" y="3"/>
                </a:cxn>
                <a:cxn ang="0">
                  <a:pos x="88" y="23"/>
                </a:cxn>
                <a:cxn ang="0">
                  <a:pos x="76" y="43"/>
                </a:cxn>
                <a:cxn ang="0">
                  <a:pos x="63" y="63"/>
                </a:cxn>
                <a:cxn ang="0">
                  <a:pos x="57" y="73"/>
                </a:cxn>
                <a:cxn ang="0">
                  <a:pos x="53" y="85"/>
                </a:cxn>
                <a:cxn ang="0">
                  <a:pos x="53" y="85"/>
                </a:cxn>
                <a:cxn ang="0">
                  <a:pos x="42" y="109"/>
                </a:cxn>
                <a:cxn ang="0">
                  <a:pos x="36" y="121"/>
                </a:cxn>
                <a:cxn ang="0">
                  <a:pos x="28" y="132"/>
                </a:cxn>
                <a:cxn ang="0">
                  <a:pos x="28" y="132"/>
                </a:cxn>
                <a:cxn ang="0">
                  <a:pos x="17" y="151"/>
                </a:cxn>
                <a:cxn ang="0">
                  <a:pos x="10" y="161"/>
                </a:cxn>
                <a:cxn ang="0">
                  <a:pos x="6" y="164"/>
                </a:cxn>
                <a:cxn ang="0">
                  <a:pos x="3" y="167"/>
                </a:cxn>
                <a:cxn ang="0">
                  <a:pos x="3" y="167"/>
                </a:cxn>
                <a:cxn ang="0">
                  <a:pos x="2" y="168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4" y="176"/>
                </a:cxn>
                <a:cxn ang="0">
                  <a:pos x="6" y="176"/>
                </a:cxn>
                <a:cxn ang="0">
                  <a:pos x="8" y="175"/>
                </a:cxn>
                <a:cxn ang="0">
                  <a:pos x="8" y="175"/>
                </a:cxn>
                <a:cxn ang="0">
                  <a:pos x="13" y="172"/>
                </a:cxn>
                <a:cxn ang="0">
                  <a:pos x="16" y="167"/>
                </a:cxn>
                <a:cxn ang="0">
                  <a:pos x="23" y="156"/>
                </a:cxn>
                <a:cxn ang="0">
                  <a:pos x="23" y="156"/>
                </a:cxn>
                <a:cxn ang="0">
                  <a:pos x="37" y="137"/>
                </a:cxn>
                <a:cxn ang="0">
                  <a:pos x="43" y="127"/>
                </a:cxn>
                <a:cxn ang="0">
                  <a:pos x="48" y="118"/>
                </a:cxn>
                <a:cxn ang="0">
                  <a:pos x="48" y="118"/>
                </a:cxn>
                <a:cxn ang="0">
                  <a:pos x="60" y="91"/>
                </a:cxn>
                <a:cxn ang="0">
                  <a:pos x="67" y="79"/>
                </a:cxn>
                <a:cxn ang="0">
                  <a:pos x="74" y="66"/>
                </a:cxn>
                <a:cxn ang="0">
                  <a:pos x="74" y="66"/>
                </a:cxn>
                <a:cxn ang="0">
                  <a:pos x="91" y="37"/>
                </a:cxn>
                <a:cxn ang="0">
                  <a:pos x="101" y="23"/>
                </a:cxn>
                <a:cxn ang="0">
                  <a:pos x="109" y="7"/>
                </a:cxn>
                <a:cxn ang="0">
                  <a:pos x="109" y="7"/>
                </a:cxn>
                <a:cxn ang="0">
                  <a:pos x="109" y="5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1" y="3"/>
                </a:cxn>
                <a:cxn ang="0">
                  <a:pos x="101" y="3"/>
                </a:cxn>
              </a:cxnLst>
              <a:rect l="0" t="0" r="r" b="b"/>
              <a:pathLst>
                <a:path w="109" h="176">
                  <a:moveTo>
                    <a:pt x="101" y="3"/>
                  </a:moveTo>
                  <a:lnTo>
                    <a:pt x="101" y="3"/>
                  </a:lnTo>
                  <a:lnTo>
                    <a:pt x="88" y="23"/>
                  </a:lnTo>
                  <a:lnTo>
                    <a:pt x="76" y="43"/>
                  </a:lnTo>
                  <a:lnTo>
                    <a:pt x="63" y="63"/>
                  </a:lnTo>
                  <a:lnTo>
                    <a:pt x="57" y="73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2" y="109"/>
                  </a:lnTo>
                  <a:lnTo>
                    <a:pt x="36" y="121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17" y="151"/>
                  </a:lnTo>
                  <a:lnTo>
                    <a:pt x="10" y="161"/>
                  </a:lnTo>
                  <a:lnTo>
                    <a:pt x="6" y="164"/>
                  </a:lnTo>
                  <a:lnTo>
                    <a:pt x="3" y="167"/>
                  </a:lnTo>
                  <a:lnTo>
                    <a:pt x="3" y="167"/>
                  </a:lnTo>
                  <a:lnTo>
                    <a:pt x="2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4" y="176"/>
                  </a:lnTo>
                  <a:lnTo>
                    <a:pt x="6" y="176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13" y="172"/>
                  </a:lnTo>
                  <a:lnTo>
                    <a:pt x="16" y="167"/>
                  </a:lnTo>
                  <a:lnTo>
                    <a:pt x="23" y="156"/>
                  </a:lnTo>
                  <a:lnTo>
                    <a:pt x="23" y="156"/>
                  </a:lnTo>
                  <a:lnTo>
                    <a:pt x="37" y="137"/>
                  </a:lnTo>
                  <a:lnTo>
                    <a:pt x="43" y="127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60" y="91"/>
                  </a:lnTo>
                  <a:lnTo>
                    <a:pt x="67" y="7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91" y="37"/>
                  </a:lnTo>
                  <a:lnTo>
                    <a:pt x="101" y="23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1" y="3"/>
                  </a:lnTo>
                  <a:lnTo>
                    <a:pt x="10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886"/>
            <p:cNvSpPr/>
            <p:nvPr/>
          </p:nvSpPr>
          <p:spPr bwMode="auto">
            <a:xfrm>
              <a:off x="4352925" y="1239838"/>
              <a:ext cx="50800" cy="92075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2" y="12"/>
                </a:cxn>
                <a:cxn ang="0">
                  <a:pos x="79" y="21"/>
                </a:cxn>
                <a:cxn ang="0">
                  <a:pos x="75" y="31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63" y="60"/>
                </a:cxn>
                <a:cxn ang="0">
                  <a:pos x="54" y="80"/>
                </a:cxn>
                <a:cxn ang="0">
                  <a:pos x="54" y="80"/>
                </a:cxn>
                <a:cxn ang="0">
                  <a:pos x="43" y="103"/>
                </a:cxn>
                <a:cxn ang="0">
                  <a:pos x="31" y="126"/>
                </a:cxn>
                <a:cxn ang="0">
                  <a:pos x="16" y="146"/>
                </a:cxn>
                <a:cxn ang="0">
                  <a:pos x="1" y="167"/>
                </a:cxn>
                <a:cxn ang="0">
                  <a:pos x="1" y="167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2" y="174"/>
                </a:cxn>
                <a:cxn ang="0">
                  <a:pos x="4" y="174"/>
                </a:cxn>
                <a:cxn ang="0">
                  <a:pos x="9" y="174"/>
                </a:cxn>
                <a:cxn ang="0">
                  <a:pos x="9" y="174"/>
                </a:cxn>
                <a:cxn ang="0">
                  <a:pos x="12" y="174"/>
                </a:cxn>
                <a:cxn ang="0">
                  <a:pos x="13" y="172"/>
                </a:cxn>
                <a:cxn ang="0">
                  <a:pos x="13" y="169"/>
                </a:cxn>
                <a:cxn ang="0">
                  <a:pos x="12" y="167"/>
                </a:cxn>
                <a:cxn ang="0">
                  <a:pos x="12" y="167"/>
                </a:cxn>
                <a:cxn ang="0">
                  <a:pos x="27" y="147"/>
                </a:cxn>
                <a:cxn ang="0">
                  <a:pos x="40" y="128"/>
                </a:cxn>
                <a:cxn ang="0">
                  <a:pos x="51" y="107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72" y="64"/>
                </a:cxn>
                <a:cxn ang="0">
                  <a:pos x="80" y="41"/>
                </a:cxn>
                <a:cxn ang="0">
                  <a:pos x="80" y="41"/>
                </a:cxn>
                <a:cxn ang="0">
                  <a:pos x="85" y="32"/>
                </a:cxn>
                <a:cxn ang="0">
                  <a:pos x="89" y="23"/>
                </a:cxn>
                <a:cxn ang="0">
                  <a:pos x="92" y="14"/>
                </a:cxn>
                <a:cxn ang="0">
                  <a:pos x="95" y="4"/>
                </a:cxn>
                <a:cxn ang="0">
                  <a:pos x="95" y="4"/>
                </a:cxn>
                <a:cxn ang="0">
                  <a:pos x="94" y="2"/>
                </a:cxn>
                <a:cxn ang="0">
                  <a:pos x="94" y="1"/>
                </a:cxn>
                <a:cxn ang="0">
                  <a:pos x="92" y="0"/>
                </a:cxn>
                <a:cxn ang="0">
                  <a:pos x="91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4">
                  <a:moveTo>
                    <a:pt x="85" y="4"/>
                  </a:moveTo>
                  <a:lnTo>
                    <a:pt x="85" y="4"/>
                  </a:lnTo>
                  <a:lnTo>
                    <a:pt x="82" y="12"/>
                  </a:lnTo>
                  <a:lnTo>
                    <a:pt x="79" y="21"/>
                  </a:lnTo>
                  <a:lnTo>
                    <a:pt x="75" y="31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63" y="6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43" y="103"/>
                  </a:lnTo>
                  <a:lnTo>
                    <a:pt x="31" y="126"/>
                  </a:lnTo>
                  <a:lnTo>
                    <a:pt x="16" y="146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2" y="174"/>
                  </a:lnTo>
                  <a:lnTo>
                    <a:pt x="4" y="174"/>
                  </a:lnTo>
                  <a:lnTo>
                    <a:pt x="9" y="174"/>
                  </a:lnTo>
                  <a:lnTo>
                    <a:pt x="9" y="174"/>
                  </a:lnTo>
                  <a:lnTo>
                    <a:pt x="12" y="174"/>
                  </a:lnTo>
                  <a:lnTo>
                    <a:pt x="13" y="172"/>
                  </a:lnTo>
                  <a:lnTo>
                    <a:pt x="13" y="169"/>
                  </a:lnTo>
                  <a:lnTo>
                    <a:pt x="12" y="167"/>
                  </a:lnTo>
                  <a:lnTo>
                    <a:pt x="12" y="167"/>
                  </a:lnTo>
                  <a:lnTo>
                    <a:pt x="27" y="147"/>
                  </a:lnTo>
                  <a:lnTo>
                    <a:pt x="40" y="128"/>
                  </a:lnTo>
                  <a:lnTo>
                    <a:pt x="51" y="107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72" y="64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5" y="32"/>
                  </a:lnTo>
                  <a:lnTo>
                    <a:pt x="89" y="23"/>
                  </a:lnTo>
                  <a:lnTo>
                    <a:pt x="92" y="1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887"/>
            <p:cNvSpPr/>
            <p:nvPr/>
          </p:nvSpPr>
          <p:spPr bwMode="auto">
            <a:xfrm>
              <a:off x="4408488" y="1254125"/>
              <a:ext cx="52388" cy="79375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8" y="14"/>
                </a:cxn>
                <a:cxn ang="0">
                  <a:pos x="85" y="24"/>
                </a:cxn>
                <a:cxn ang="0">
                  <a:pos x="80" y="34"/>
                </a:cxn>
                <a:cxn ang="0">
                  <a:pos x="74" y="44"/>
                </a:cxn>
                <a:cxn ang="0">
                  <a:pos x="61" y="63"/>
                </a:cxn>
                <a:cxn ang="0">
                  <a:pos x="49" y="79"/>
                </a:cxn>
                <a:cxn ang="0">
                  <a:pos x="49" y="79"/>
                </a:cxn>
                <a:cxn ang="0">
                  <a:pos x="23" y="111"/>
                </a:cxn>
                <a:cxn ang="0">
                  <a:pos x="11" y="128"/>
                </a:cxn>
                <a:cxn ang="0">
                  <a:pos x="0" y="144"/>
                </a:cxn>
                <a:cxn ang="0">
                  <a:pos x="0" y="144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4" y="151"/>
                </a:cxn>
                <a:cxn ang="0">
                  <a:pos x="5" y="151"/>
                </a:cxn>
                <a:cxn ang="0">
                  <a:pos x="7" y="150"/>
                </a:cxn>
                <a:cxn ang="0">
                  <a:pos x="8" y="149"/>
                </a:cxn>
                <a:cxn ang="0">
                  <a:pos x="8" y="149"/>
                </a:cxn>
                <a:cxn ang="0">
                  <a:pos x="16" y="139"/>
                </a:cxn>
                <a:cxn ang="0">
                  <a:pos x="22" y="129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52" y="93"/>
                </a:cxn>
                <a:cxn ang="0">
                  <a:pos x="60" y="82"/>
                </a:cxn>
                <a:cxn ang="0">
                  <a:pos x="65" y="73"/>
                </a:cxn>
                <a:cxn ang="0">
                  <a:pos x="65" y="73"/>
                </a:cxn>
                <a:cxn ang="0">
                  <a:pos x="76" y="56"/>
                </a:cxn>
                <a:cxn ang="0">
                  <a:pos x="86" y="40"/>
                </a:cxn>
                <a:cxn ang="0">
                  <a:pos x="91" y="32"/>
                </a:cxn>
                <a:cxn ang="0">
                  <a:pos x="95" y="23"/>
                </a:cxn>
                <a:cxn ang="0">
                  <a:pos x="98" y="14"/>
                </a:cxn>
                <a:cxn ang="0">
                  <a:pos x="99" y="5"/>
                </a:cxn>
                <a:cxn ang="0">
                  <a:pos x="99" y="5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2" y="1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99" h="151">
                  <a:moveTo>
                    <a:pt x="90" y="5"/>
                  </a:moveTo>
                  <a:lnTo>
                    <a:pt x="90" y="5"/>
                  </a:lnTo>
                  <a:lnTo>
                    <a:pt x="88" y="14"/>
                  </a:lnTo>
                  <a:lnTo>
                    <a:pt x="85" y="24"/>
                  </a:lnTo>
                  <a:lnTo>
                    <a:pt x="80" y="34"/>
                  </a:lnTo>
                  <a:lnTo>
                    <a:pt x="74" y="44"/>
                  </a:lnTo>
                  <a:lnTo>
                    <a:pt x="61" y="63"/>
                  </a:lnTo>
                  <a:lnTo>
                    <a:pt x="49" y="79"/>
                  </a:lnTo>
                  <a:lnTo>
                    <a:pt x="49" y="79"/>
                  </a:lnTo>
                  <a:lnTo>
                    <a:pt x="23" y="111"/>
                  </a:lnTo>
                  <a:lnTo>
                    <a:pt x="11" y="12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4" y="151"/>
                  </a:lnTo>
                  <a:lnTo>
                    <a:pt x="5" y="151"/>
                  </a:lnTo>
                  <a:lnTo>
                    <a:pt x="7" y="150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16" y="139"/>
                  </a:lnTo>
                  <a:lnTo>
                    <a:pt x="22" y="129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52" y="93"/>
                  </a:lnTo>
                  <a:lnTo>
                    <a:pt x="60" y="82"/>
                  </a:lnTo>
                  <a:lnTo>
                    <a:pt x="65" y="73"/>
                  </a:lnTo>
                  <a:lnTo>
                    <a:pt x="65" y="73"/>
                  </a:lnTo>
                  <a:lnTo>
                    <a:pt x="76" y="56"/>
                  </a:lnTo>
                  <a:lnTo>
                    <a:pt x="86" y="40"/>
                  </a:lnTo>
                  <a:lnTo>
                    <a:pt x="91" y="32"/>
                  </a:lnTo>
                  <a:lnTo>
                    <a:pt x="95" y="23"/>
                  </a:lnTo>
                  <a:lnTo>
                    <a:pt x="98" y="14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2" y="1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888"/>
            <p:cNvSpPr/>
            <p:nvPr/>
          </p:nvSpPr>
          <p:spPr bwMode="auto">
            <a:xfrm>
              <a:off x="4465638" y="1258888"/>
              <a:ext cx="50800" cy="904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3" y="13"/>
                </a:cxn>
                <a:cxn ang="0">
                  <a:pos x="80" y="24"/>
                </a:cxn>
                <a:cxn ang="0">
                  <a:pos x="75" y="33"/>
                </a:cxn>
                <a:cxn ang="0">
                  <a:pos x="71" y="42"/>
                </a:cxn>
                <a:cxn ang="0">
                  <a:pos x="59" y="61"/>
                </a:cxn>
                <a:cxn ang="0">
                  <a:pos x="48" y="78"/>
                </a:cxn>
                <a:cxn ang="0">
                  <a:pos x="48" y="78"/>
                </a:cxn>
                <a:cxn ang="0">
                  <a:pos x="36" y="99"/>
                </a:cxn>
                <a:cxn ang="0">
                  <a:pos x="24" y="121"/>
                </a:cxn>
                <a:cxn ang="0">
                  <a:pos x="13" y="142"/>
                </a:cxn>
                <a:cxn ang="0">
                  <a:pos x="1" y="164"/>
                </a:cxn>
                <a:cxn ang="0">
                  <a:pos x="1" y="164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1" y="169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0"/>
                </a:cxn>
                <a:cxn ang="0">
                  <a:pos x="8" y="170"/>
                </a:cxn>
                <a:cxn ang="0">
                  <a:pos x="9" y="168"/>
                </a:cxn>
                <a:cxn ang="0">
                  <a:pos x="9" y="168"/>
                </a:cxn>
                <a:cxn ang="0">
                  <a:pos x="22" y="146"/>
                </a:cxn>
                <a:cxn ang="0">
                  <a:pos x="35" y="123"/>
                </a:cxn>
                <a:cxn ang="0">
                  <a:pos x="47" y="99"/>
                </a:cxn>
                <a:cxn ang="0">
                  <a:pos x="61" y="77"/>
                </a:cxn>
                <a:cxn ang="0">
                  <a:pos x="61" y="77"/>
                </a:cxn>
                <a:cxn ang="0">
                  <a:pos x="71" y="61"/>
                </a:cxn>
                <a:cxn ang="0">
                  <a:pos x="81" y="43"/>
                </a:cxn>
                <a:cxn ang="0">
                  <a:pos x="85" y="34"/>
                </a:cxn>
                <a:cxn ang="0">
                  <a:pos x="89" y="25"/>
                </a:cxn>
                <a:cxn ang="0">
                  <a:pos x="93" y="15"/>
                </a:cxn>
                <a:cxn ang="0">
                  <a:pos x="95" y="6"/>
                </a:cxn>
                <a:cxn ang="0">
                  <a:pos x="95" y="6"/>
                </a:cxn>
                <a:cxn ang="0">
                  <a:pos x="95" y="4"/>
                </a:cxn>
                <a:cxn ang="0">
                  <a:pos x="94" y="3"/>
                </a:cxn>
                <a:cxn ang="0">
                  <a:pos x="90" y="1"/>
                </a:cxn>
                <a:cxn ang="0">
                  <a:pos x="89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0">
                  <a:moveTo>
                    <a:pt x="85" y="4"/>
                  </a:moveTo>
                  <a:lnTo>
                    <a:pt x="85" y="4"/>
                  </a:lnTo>
                  <a:lnTo>
                    <a:pt x="83" y="13"/>
                  </a:lnTo>
                  <a:lnTo>
                    <a:pt x="80" y="24"/>
                  </a:lnTo>
                  <a:lnTo>
                    <a:pt x="75" y="33"/>
                  </a:lnTo>
                  <a:lnTo>
                    <a:pt x="71" y="42"/>
                  </a:lnTo>
                  <a:lnTo>
                    <a:pt x="59" y="61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36" y="99"/>
                  </a:lnTo>
                  <a:lnTo>
                    <a:pt x="24" y="121"/>
                  </a:lnTo>
                  <a:lnTo>
                    <a:pt x="13" y="142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1" y="169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0"/>
                  </a:lnTo>
                  <a:lnTo>
                    <a:pt x="8" y="170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22" y="146"/>
                  </a:lnTo>
                  <a:lnTo>
                    <a:pt x="35" y="123"/>
                  </a:lnTo>
                  <a:lnTo>
                    <a:pt x="47" y="99"/>
                  </a:lnTo>
                  <a:lnTo>
                    <a:pt x="61" y="77"/>
                  </a:lnTo>
                  <a:lnTo>
                    <a:pt x="61" y="77"/>
                  </a:lnTo>
                  <a:lnTo>
                    <a:pt x="71" y="61"/>
                  </a:lnTo>
                  <a:lnTo>
                    <a:pt x="81" y="43"/>
                  </a:lnTo>
                  <a:lnTo>
                    <a:pt x="85" y="34"/>
                  </a:lnTo>
                  <a:lnTo>
                    <a:pt x="89" y="25"/>
                  </a:lnTo>
                  <a:lnTo>
                    <a:pt x="93" y="15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5" y="4"/>
                  </a:lnTo>
                  <a:lnTo>
                    <a:pt x="94" y="3"/>
                  </a:lnTo>
                  <a:lnTo>
                    <a:pt x="90" y="1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889"/>
            <p:cNvSpPr/>
            <p:nvPr/>
          </p:nvSpPr>
          <p:spPr bwMode="auto">
            <a:xfrm>
              <a:off x="4513263" y="1276350"/>
              <a:ext cx="47625" cy="93663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81" y="3"/>
                </a:cxn>
                <a:cxn ang="0">
                  <a:pos x="66" y="45"/>
                </a:cxn>
                <a:cxn ang="0">
                  <a:pos x="57" y="66"/>
                </a:cxn>
                <a:cxn ang="0">
                  <a:pos x="48" y="87"/>
                </a:cxn>
                <a:cxn ang="0">
                  <a:pos x="48" y="87"/>
                </a:cxn>
                <a:cxn ang="0">
                  <a:pos x="38" y="107"/>
                </a:cxn>
                <a:cxn ang="0">
                  <a:pos x="27" y="128"/>
                </a:cxn>
                <a:cxn ang="0">
                  <a:pos x="15" y="149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2" y="173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5"/>
                </a:cxn>
                <a:cxn ang="0">
                  <a:pos x="8" y="173"/>
                </a:cxn>
                <a:cxn ang="0">
                  <a:pos x="13" y="168"/>
                </a:cxn>
                <a:cxn ang="0">
                  <a:pos x="13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24" y="150"/>
                </a:cxn>
                <a:cxn ang="0">
                  <a:pos x="34" y="132"/>
                </a:cxn>
                <a:cxn ang="0">
                  <a:pos x="42" y="116"/>
                </a:cxn>
                <a:cxn ang="0">
                  <a:pos x="51" y="99"/>
                </a:cxn>
                <a:cxn ang="0">
                  <a:pos x="51" y="99"/>
                </a:cxn>
                <a:cxn ang="0">
                  <a:pos x="57" y="88"/>
                </a:cxn>
                <a:cxn ang="0">
                  <a:pos x="63" y="76"/>
                </a:cxn>
                <a:cxn ang="0">
                  <a:pos x="73" y="54"/>
                </a:cxn>
                <a:cxn ang="0">
                  <a:pos x="82" y="30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3"/>
                </a:cxn>
                <a:cxn ang="0">
                  <a:pos x="89" y="2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1" y="3"/>
                </a:cxn>
              </a:cxnLst>
              <a:rect l="0" t="0" r="r" b="b"/>
              <a:pathLst>
                <a:path w="90" h="175">
                  <a:moveTo>
                    <a:pt x="81" y="3"/>
                  </a:moveTo>
                  <a:lnTo>
                    <a:pt x="81" y="3"/>
                  </a:lnTo>
                  <a:lnTo>
                    <a:pt x="66" y="45"/>
                  </a:lnTo>
                  <a:lnTo>
                    <a:pt x="57" y="66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38" y="107"/>
                  </a:lnTo>
                  <a:lnTo>
                    <a:pt x="27" y="128"/>
                  </a:lnTo>
                  <a:lnTo>
                    <a:pt x="15" y="149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5"/>
                  </a:lnTo>
                  <a:lnTo>
                    <a:pt x="8" y="173"/>
                  </a:lnTo>
                  <a:lnTo>
                    <a:pt x="13" y="168"/>
                  </a:lnTo>
                  <a:lnTo>
                    <a:pt x="13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4" y="150"/>
                  </a:lnTo>
                  <a:lnTo>
                    <a:pt x="34" y="132"/>
                  </a:lnTo>
                  <a:lnTo>
                    <a:pt x="42" y="116"/>
                  </a:lnTo>
                  <a:lnTo>
                    <a:pt x="51" y="99"/>
                  </a:lnTo>
                  <a:lnTo>
                    <a:pt x="51" y="99"/>
                  </a:lnTo>
                  <a:lnTo>
                    <a:pt x="57" y="88"/>
                  </a:lnTo>
                  <a:lnTo>
                    <a:pt x="63" y="76"/>
                  </a:lnTo>
                  <a:lnTo>
                    <a:pt x="73" y="54"/>
                  </a:lnTo>
                  <a:lnTo>
                    <a:pt x="82" y="30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890"/>
            <p:cNvSpPr/>
            <p:nvPr/>
          </p:nvSpPr>
          <p:spPr bwMode="auto">
            <a:xfrm>
              <a:off x="4538663" y="1304925"/>
              <a:ext cx="44450" cy="92075"/>
            </a:xfrm>
            <a:custGeom>
              <a:avLst/>
              <a:gdLst/>
              <a:ahLst/>
              <a:cxnLst>
                <a:cxn ang="0">
                  <a:pos x="75" y="5"/>
                </a:cxn>
                <a:cxn ang="0">
                  <a:pos x="75" y="5"/>
                </a:cxn>
                <a:cxn ang="0">
                  <a:pos x="74" y="16"/>
                </a:cxn>
                <a:cxn ang="0">
                  <a:pos x="71" y="26"/>
                </a:cxn>
                <a:cxn ang="0">
                  <a:pos x="68" y="38"/>
                </a:cxn>
                <a:cxn ang="0">
                  <a:pos x="64" y="48"/>
                </a:cxn>
                <a:cxn ang="0">
                  <a:pos x="54" y="69"/>
                </a:cxn>
                <a:cxn ang="0">
                  <a:pos x="43" y="88"/>
                </a:cxn>
                <a:cxn ang="0">
                  <a:pos x="43" y="88"/>
                </a:cxn>
                <a:cxn ang="0">
                  <a:pos x="22" y="128"/>
                </a:cxn>
                <a:cxn ang="0">
                  <a:pos x="10" y="14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0" y="172"/>
                </a:cxn>
                <a:cxn ang="0">
                  <a:pos x="1" y="173"/>
                </a:cxn>
                <a:cxn ang="0">
                  <a:pos x="2" y="174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4"/>
                </a:cxn>
                <a:cxn ang="0">
                  <a:pos x="8" y="173"/>
                </a:cxn>
                <a:cxn ang="0">
                  <a:pos x="8" y="173"/>
                </a:cxn>
                <a:cxn ang="0">
                  <a:pos x="21" y="148"/>
                </a:cxn>
                <a:cxn ang="0">
                  <a:pos x="34" y="125"/>
                </a:cxn>
                <a:cxn ang="0">
                  <a:pos x="61" y="78"/>
                </a:cxn>
                <a:cxn ang="0">
                  <a:pos x="61" y="78"/>
                </a:cxn>
                <a:cxn ang="0">
                  <a:pos x="69" y="61"/>
                </a:cxn>
                <a:cxn ang="0">
                  <a:pos x="77" y="42"/>
                </a:cxn>
                <a:cxn ang="0">
                  <a:pos x="80" y="33"/>
                </a:cxn>
                <a:cxn ang="0">
                  <a:pos x="83" y="23"/>
                </a:cxn>
                <a:cxn ang="0">
                  <a:pos x="84" y="14"/>
                </a:cxn>
                <a:cxn ang="0">
                  <a:pos x="85" y="5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7" y="1"/>
                </a:cxn>
                <a:cxn ang="0">
                  <a:pos x="75" y="3"/>
                </a:cxn>
                <a:cxn ang="0">
                  <a:pos x="75" y="5"/>
                </a:cxn>
                <a:cxn ang="0">
                  <a:pos x="75" y="5"/>
                </a:cxn>
              </a:cxnLst>
              <a:rect l="0" t="0" r="r" b="b"/>
              <a:pathLst>
                <a:path w="85" h="175">
                  <a:moveTo>
                    <a:pt x="75" y="5"/>
                  </a:moveTo>
                  <a:lnTo>
                    <a:pt x="75" y="5"/>
                  </a:lnTo>
                  <a:lnTo>
                    <a:pt x="74" y="16"/>
                  </a:lnTo>
                  <a:lnTo>
                    <a:pt x="71" y="26"/>
                  </a:lnTo>
                  <a:lnTo>
                    <a:pt x="68" y="38"/>
                  </a:lnTo>
                  <a:lnTo>
                    <a:pt x="64" y="48"/>
                  </a:lnTo>
                  <a:lnTo>
                    <a:pt x="54" y="69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22" y="128"/>
                  </a:lnTo>
                  <a:lnTo>
                    <a:pt x="10" y="14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1" y="173"/>
                  </a:lnTo>
                  <a:lnTo>
                    <a:pt x="2" y="174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4"/>
                  </a:lnTo>
                  <a:lnTo>
                    <a:pt x="8" y="173"/>
                  </a:lnTo>
                  <a:lnTo>
                    <a:pt x="8" y="173"/>
                  </a:lnTo>
                  <a:lnTo>
                    <a:pt x="21" y="148"/>
                  </a:lnTo>
                  <a:lnTo>
                    <a:pt x="34" y="125"/>
                  </a:lnTo>
                  <a:lnTo>
                    <a:pt x="61" y="78"/>
                  </a:lnTo>
                  <a:lnTo>
                    <a:pt x="61" y="78"/>
                  </a:lnTo>
                  <a:lnTo>
                    <a:pt x="69" y="61"/>
                  </a:lnTo>
                  <a:lnTo>
                    <a:pt x="77" y="42"/>
                  </a:lnTo>
                  <a:lnTo>
                    <a:pt x="80" y="33"/>
                  </a:lnTo>
                  <a:lnTo>
                    <a:pt x="83" y="23"/>
                  </a:lnTo>
                  <a:lnTo>
                    <a:pt x="84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5" y="3"/>
                  </a:lnTo>
                  <a:lnTo>
                    <a:pt x="75" y="5"/>
                  </a:lnTo>
                  <a:lnTo>
                    <a:pt x="7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891"/>
            <p:cNvSpPr/>
            <p:nvPr/>
          </p:nvSpPr>
          <p:spPr bwMode="auto">
            <a:xfrm>
              <a:off x="4568825" y="1336675"/>
              <a:ext cx="44450" cy="87313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5" y="2"/>
                </a:cxn>
                <a:cxn ang="0">
                  <a:pos x="82" y="1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14"/>
                </a:cxn>
                <a:cxn ang="0">
                  <a:pos x="73" y="23"/>
                </a:cxn>
                <a:cxn ang="0">
                  <a:pos x="69" y="33"/>
                </a:cxn>
                <a:cxn ang="0">
                  <a:pos x="64" y="42"/>
                </a:cxn>
                <a:cxn ang="0">
                  <a:pos x="52" y="59"/>
                </a:cxn>
                <a:cxn ang="0">
                  <a:pos x="47" y="69"/>
                </a:cxn>
                <a:cxn ang="0">
                  <a:pos x="43" y="77"/>
                </a:cxn>
                <a:cxn ang="0">
                  <a:pos x="43" y="77"/>
                </a:cxn>
                <a:cxn ang="0">
                  <a:pos x="35" y="96"/>
                </a:cxn>
                <a:cxn ang="0">
                  <a:pos x="27" y="113"/>
                </a:cxn>
                <a:cxn ang="0">
                  <a:pos x="27" y="113"/>
                </a:cxn>
                <a:cxn ang="0">
                  <a:pos x="16" y="137"/>
                </a:cxn>
                <a:cxn ang="0">
                  <a:pos x="10" y="147"/>
                </a:cxn>
                <a:cxn ang="0">
                  <a:pos x="6" y="152"/>
                </a:cxn>
                <a:cxn ang="0">
                  <a:pos x="2" y="157"/>
                </a:cxn>
                <a:cxn ang="0">
                  <a:pos x="2" y="157"/>
                </a:cxn>
                <a:cxn ang="0">
                  <a:pos x="0" y="159"/>
                </a:cxn>
                <a:cxn ang="0">
                  <a:pos x="0" y="162"/>
                </a:cxn>
                <a:cxn ang="0">
                  <a:pos x="1" y="164"/>
                </a:cxn>
                <a:cxn ang="0">
                  <a:pos x="4" y="165"/>
                </a:cxn>
                <a:cxn ang="0">
                  <a:pos x="9" y="165"/>
                </a:cxn>
                <a:cxn ang="0">
                  <a:pos x="9" y="165"/>
                </a:cxn>
                <a:cxn ang="0">
                  <a:pos x="11" y="165"/>
                </a:cxn>
                <a:cxn ang="0">
                  <a:pos x="13" y="163"/>
                </a:cxn>
                <a:cxn ang="0">
                  <a:pos x="13" y="161"/>
                </a:cxn>
                <a:cxn ang="0">
                  <a:pos x="13" y="159"/>
                </a:cxn>
                <a:cxn ang="0">
                  <a:pos x="13" y="159"/>
                </a:cxn>
                <a:cxn ang="0">
                  <a:pos x="16" y="155"/>
                </a:cxn>
                <a:cxn ang="0">
                  <a:pos x="19" y="149"/>
                </a:cxn>
                <a:cxn ang="0">
                  <a:pos x="25" y="139"/>
                </a:cxn>
                <a:cxn ang="0">
                  <a:pos x="25" y="139"/>
                </a:cxn>
                <a:cxn ang="0">
                  <a:pos x="37" y="113"/>
                </a:cxn>
                <a:cxn ang="0">
                  <a:pos x="49" y="87"/>
                </a:cxn>
                <a:cxn ang="0">
                  <a:pos x="49" y="87"/>
                </a:cxn>
                <a:cxn ang="0">
                  <a:pos x="54" y="77"/>
                </a:cxn>
                <a:cxn ang="0">
                  <a:pos x="60" y="68"/>
                </a:cxn>
                <a:cxn ang="0">
                  <a:pos x="72" y="47"/>
                </a:cxn>
                <a:cxn ang="0">
                  <a:pos x="77" y="37"/>
                </a:cxn>
                <a:cxn ang="0">
                  <a:pos x="81" y="26"/>
                </a:cxn>
                <a:cxn ang="0">
                  <a:pos x="85" y="15"/>
                </a:cxn>
                <a:cxn ang="0">
                  <a:pos x="85" y="10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85" h="165">
                  <a:moveTo>
                    <a:pt x="85" y="4"/>
                  </a:moveTo>
                  <a:lnTo>
                    <a:pt x="85" y="4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69" y="33"/>
                  </a:lnTo>
                  <a:lnTo>
                    <a:pt x="64" y="42"/>
                  </a:lnTo>
                  <a:lnTo>
                    <a:pt x="52" y="59"/>
                  </a:lnTo>
                  <a:lnTo>
                    <a:pt x="47" y="69"/>
                  </a:lnTo>
                  <a:lnTo>
                    <a:pt x="43" y="77"/>
                  </a:lnTo>
                  <a:lnTo>
                    <a:pt x="43" y="77"/>
                  </a:lnTo>
                  <a:lnTo>
                    <a:pt x="35" y="96"/>
                  </a:lnTo>
                  <a:lnTo>
                    <a:pt x="27" y="113"/>
                  </a:lnTo>
                  <a:lnTo>
                    <a:pt x="27" y="113"/>
                  </a:lnTo>
                  <a:lnTo>
                    <a:pt x="16" y="137"/>
                  </a:lnTo>
                  <a:lnTo>
                    <a:pt x="10" y="147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57"/>
                  </a:lnTo>
                  <a:lnTo>
                    <a:pt x="0" y="159"/>
                  </a:lnTo>
                  <a:lnTo>
                    <a:pt x="0" y="162"/>
                  </a:lnTo>
                  <a:lnTo>
                    <a:pt x="1" y="164"/>
                  </a:lnTo>
                  <a:lnTo>
                    <a:pt x="4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6" y="155"/>
                  </a:lnTo>
                  <a:lnTo>
                    <a:pt x="19" y="149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7" y="11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54" y="77"/>
                  </a:lnTo>
                  <a:lnTo>
                    <a:pt x="60" y="68"/>
                  </a:lnTo>
                  <a:lnTo>
                    <a:pt x="72" y="47"/>
                  </a:lnTo>
                  <a:lnTo>
                    <a:pt x="77" y="37"/>
                  </a:lnTo>
                  <a:lnTo>
                    <a:pt x="81" y="26"/>
                  </a:lnTo>
                  <a:lnTo>
                    <a:pt x="85" y="15"/>
                  </a:lnTo>
                  <a:lnTo>
                    <a:pt x="85" y="10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892"/>
            <p:cNvSpPr/>
            <p:nvPr/>
          </p:nvSpPr>
          <p:spPr bwMode="auto">
            <a:xfrm>
              <a:off x="4608513" y="1366838"/>
              <a:ext cx="47625" cy="8572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81" y="5"/>
                </a:cxn>
                <a:cxn ang="0">
                  <a:pos x="80" y="15"/>
                </a:cxn>
                <a:cxn ang="0">
                  <a:pos x="77" y="25"/>
                </a:cxn>
                <a:cxn ang="0">
                  <a:pos x="73" y="36"/>
                </a:cxn>
                <a:cxn ang="0">
                  <a:pos x="67" y="46"/>
                </a:cxn>
                <a:cxn ang="0">
                  <a:pos x="56" y="6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34" y="101"/>
                </a:cxn>
                <a:cxn ang="0">
                  <a:pos x="23" y="119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4" y="162"/>
                </a:cxn>
                <a:cxn ang="0">
                  <a:pos x="6" y="162"/>
                </a:cxn>
                <a:cxn ang="0">
                  <a:pos x="7" y="160"/>
                </a:cxn>
                <a:cxn ang="0">
                  <a:pos x="10" y="159"/>
                </a:cxn>
                <a:cxn ang="0">
                  <a:pos x="10" y="159"/>
                </a:cxn>
                <a:cxn ang="0">
                  <a:pos x="33" y="120"/>
                </a:cxn>
                <a:cxn ang="0">
                  <a:pos x="46" y="101"/>
                </a:cxn>
                <a:cxn ang="0">
                  <a:pos x="57" y="81"/>
                </a:cxn>
                <a:cxn ang="0">
                  <a:pos x="57" y="81"/>
                </a:cxn>
                <a:cxn ang="0">
                  <a:pos x="68" y="62"/>
                </a:cxn>
                <a:cxn ang="0">
                  <a:pos x="79" y="45"/>
                </a:cxn>
                <a:cxn ang="0">
                  <a:pos x="83" y="34"/>
                </a:cxn>
                <a:cxn ang="0">
                  <a:pos x="86" y="25"/>
                </a:cxn>
                <a:cxn ang="0">
                  <a:pos x="89" y="15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2"/>
                </a:cxn>
                <a:cxn ang="0">
                  <a:pos x="89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3" y="1"/>
                </a:cxn>
                <a:cxn ang="0">
                  <a:pos x="82" y="2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90" h="162">
                  <a:moveTo>
                    <a:pt x="81" y="5"/>
                  </a:moveTo>
                  <a:lnTo>
                    <a:pt x="81" y="5"/>
                  </a:lnTo>
                  <a:lnTo>
                    <a:pt x="80" y="15"/>
                  </a:lnTo>
                  <a:lnTo>
                    <a:pt x="77" y="25"/>
                  </a:lnTo>
                  <a:lnTo>
                    <a:pt x="73" y="36"/>
                  </a:lnTo>
                  <a:lnTo>
                    <a:pt x="67" y="46"/>
                  </a:lnTo>
                  <a:lnTo>
                    <a:pt x="56" y="6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4" y="101"/>
                  </a:lnTo>
                  <a:lnTo>
                    <a:pt x="23" y="119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4" y="162"/>
                  </a:lnTo>
                  <a:lnTo>
                    <a:pt x="6" y="162"/>
                  </a:lnTo>
                  <a:lnTo>
                    <a:pt x="7" y="160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33" y="120"/>
                  </a:lnTo>
                  <a:lnTo>
                    <a:pt x="46" y="10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68" y="62"/>
                  </a:lnTo>
                  <a:lnTo>
                    <a:pt x="79" y="45"/>
                  </a:lnTo>
                  <a:lnTo>
                    <a:pt x="83" y="34"/>
                  </a:lnTo>
                  <a:lnTo>
                    <a:pt x="86" y="25"/>
                  </a:lnTo>
                  <a:lnTo>
                    <a:pt x="89" y="1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2"/>
                  </a:lnTo>
                  <a:lnTo>
                    <a:pt x="89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893"/>
            <p:cNvSpPr/>
            <p:nvPr/>
          </p:nvSpPr>
          <p:spPr bwMode="auto">
            <a:xfrm>
              <a:off x="4632325" y="1397000"/>
              <a:ext cx="49213" cy="857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1" y="3"/>
                </a:cxn>
                <a:cxn ang="0">
                  <a:pos x="78" y="6"/>
                </a:cxn>
                <a:cxn ang="0">
                  <a:pos x="73" y="14"/>
                </a:cxn>
                <a:cxn ang="0">
                  <a:pos x="65" y="29"/>
                </a:cxn>
                <a:cxn ang="0">
                  <a:pos x="65" y="29"/>
                </a:cxn>
                <a:cxn ang="0">
                  <a:pos x="56" y="46"/>
                </a:cxn>
                <a:cxn ang="0">
                  <a:pos x="47" y="61"/>
                </a:cxn>
                <a:cxn ang="0">
                  <a:pos x="31" y="93"/>
                </a:cxn>
                <a:cxn ang="0">
                  <a:pos x="31" y="93"/>
                </a:cxn>
                <a:cxn ang="0">
                  <a:pos x="19" y="114"/>
                </a:cxn>
                <a:cxn ang="0">
                  <a:pos x="6" y="133"/>
                </a:cxn>
                <a:cxn ang="0">
                  <a:pos x="6" y="133"/>
                </a:cxn>
                <a:cxn ang="0">
                  <a:pos x="2" y="140"/>
                </a:cxn>
                <a:cxn ang="0">
                  <a:pos x="0" y="146"/>
                </a:cxn>
                <a:cxn ang="0">
                  <a:pos x="0" y="152"/>
                </a:cxn>
                <a:cxn ang="0">
                  <a:pos x="1" y="156"/>
                </a:cxn>
                <a:cxn ang="0">
                  <a:pos x="3" y="159"/>
                </a:cxn>
                <a:cxn ang="0">
                  <a:pos x="3" y="159"/>
                </a:cxn>
                <a:cxn ang="0">
                  <a:pos x="5" y="160"/>
                </a:cxn>
                <a:cxn ang="0">
                  <a:pos x="7" y="161"/>
                </a:cxn>
                <a:cxn ang="0">
                  <a:pos x="10" y="160"/>
                </a:cxn>
                <a:cxn ang="0">
                  <a:pos x="11" y="158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55"/>
                </a:cxn>
                <a:cxn ang="0">
                  <a:pos x="15" y="154"/>
                </a:cxn>
                <a:cxn ang="0">
                  <a:pos x="15" y="150"/>
                </a:cxn>
                <a:cxn ang="0">
                  <a:pos x="15" y="149"/>
                </a:cxn>
                <a:cxn ang="0">
                  <a:pos x="13" y="148"/>
                </a:cxn>
                <a:cxn ang="0">
                  <a:pos x="12" y="147"/>
                </a:cxn>
                <a:cxn ang="0">
                  <a:pos x="10" y="147"/>
                </a:cxn>
                <a:cxn ang="0">
                  <a:pos x="10" y="147"/>
                </a:cxn>
                <a:cxn ang="0">
                  <a:pos x="9" y="148"/>
                </a:cxn>
                <a:cxn ang="0">
                  <a:pos x="9" y="148"/>
                </a:cxn>
                <a:cxn ang="0">
                  <a:pos x="10" y="145"/>
                </a:cxn>
                <a:cxn ang="0">
                  <a:pos x="11" y="142"/>
                </a:cxn>
                <a:cxn ang="0">
                  <a:pos x="16" y="136"/>
                </a:cxn>
                <a:cxn ang="0">
                  <a:pos x="21" y="130"/>
                </a:cxn>
                <a:cxn ang="0">
                  <a:pos x="24" y="125"/>
                </a:cxn>
                <a:cxn ang="0">
                  <a:pos x="24" y="125"/>
                </a:cxn>
                <a:cxn ang="0">
                  <a:pos x="47" y="83"/>
                </a:cxn>
                <a:cxn ang="0">
                  <a:pos x="47" y="83"/>
                </a:cxn>
                <a:cxn ang="0">
                  <a:pos x="59" y="61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8" y="24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90" y="8"/>
                </a:cxn>
                <a:cxn ang="0">
                  <a:pos x="90" y="8"/>
                </a:cxn>
                <a:cxn ang="0">
                  <a:pos x="91" y="7"/>
                </a:cxn>
                <a:cxn ang="0">
                  <a:pos x="92" y="6"/>
                </a:cxn>
                <a:cxn ang="0">
                  <a:pos x="92" y="4"/>
                </a:cxn>
                <a:cxn ang="0">
                  <a:pos x="91" y="2"/>
                </a:cxn>
                <a:cxn ang="0">
                  <a:pos x="90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2" h="161">
                  <a:moveTo>
                    <a:pt x="84" y="0"/>
                  </a:moveTo>
                  <a:lnTo>
                    <a:pt x="84" y="0"/>
                  </a:lnTo>
                  <a:lnTo>
                    <a:pt x="81" y="3"/>
                  </a:lnTo>
                  <a:lnTo>
                    <a:pt x="78" y="6"/>
                  </a:lnTo>
                  <a:lnTo>
                    <a:pt x="73" y="1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56" y="46"/>
                  </a:lnTo>
                  <a:lnTo>
                    <a:pt x="47" y="61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19" y="114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1" y="15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5" y="160"/>
                  </a:lnTo>
                  <a:lnTo>
                    <a:pt x="7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55"/>
                  </a:lnTo>
                  <a:lnTo>
                    <a:pt x="15" y="154"/>
                  </a:lnTo>
                  <a:lnTo>
                    <a:pt x="15" y="150"/>
                  </a:lnTo>
                  <a:lnTo>
                    <a:pt x="15" y="149"/>
                  </a:lnTo>
                  <a:lnTo>
                    <a:pt x="13" y="148"/>
                  </a:lnTo>
                  <a:lnTo>
                    <a:pt x="12" y="147"/>
                  </a:lnTo>
                  <a:lnTo>
                    <a:pt x="10" y="147"/>
                  </a:lnTo>
                  <a:lnTo>
                    <a:pt x="10" y="147"/>
                  </a:lnTo>
                  <a:lnTo>
                    <a:pt x="9" y="148"/>
                  </a:lnTo>
                  <a:lnTo>
                    <a:pt x="9" y="148"/>
                  </a:lnTo>
                  <a:lnTo>
                    <a:pt x="10" y="145"/>
                  </a:lnTo>
                  <a:lnTo>
                    <a:pt x="11" y="142"/>
                  </a:lnTo>
                  <a:lnTo>
                    <a:pt x="16" y="136"/>
                  </a:lnTo>
                  <a:lnTo>
                    <a:pt x="21" y="130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9" y="61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24"/>
                  </a:lnTo>
                  <a:lnTo>
                    <a:pt x="83" y="15"/>
                  </a:lnTo>
                  <a:lnTo>
                    <a:pt x="86" y="12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1" y="7"/>
                  </a:lnTo>
                  <a:lnTo>
                    <a:pt x="92" y="6"/>
                  </a:lnTo>
                  <a:lnTo>
                    <a:pt x="92" y="4"/>
                  </a:lnTo>
                  <a:lnTo>
                    <a:pt x="91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894"/>
            <p:cNvSpPr/>
            <p:nvPr/>
          </p:nvSpPr>
          <p:spPr bwMode="auto">
            <a:xfrm>
              <a:off x="4654550" y="1414463"/>
              <a:ext cx="52388" cy="85725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89" y="9"/>
                </a:cxn>
                <a:cxn ang="0">
                  <a:pos x="86" y="13"/>
                </a:cxn>
                <a:cxn ang="0">
                  <a:pos x="79" y="23"/>
                </a:cxn>
                <a:cxn ang="0">
                  <a:pos x="67" y="41"/>
                </a:cxn>
                <a:cxn ang="0">
                  <a:pos x="67" y="41"/>
                </a:cxn>
                <a:cxn ang="0">
                  <a:pos x="53" y="61"/>
                </a:cxn>
                <a:cxn ang="0">
                  <a:pos x="38" y="83"/>
                </a:cxn>
                <a:cxn ang="0">
                  <a:pos x="38" y="83"/>
                </a:cxn>
                <a:cxn ang="0">
                  <a:pos x="33" y="94"/>
                </a:cxn>
                <a:cxn ang="0">
                  <a:pos x="28" y="107"/>
                </a:cxn>
                <a:cxn ang="0">
                  <a:pos x="23" y="119"/>
                </a:cxn>
                <a:cxn ang="0">
                  <a:pos x="20" y="124"/>
                </a:cxn>
                <a:cxn ang="0">
                  <a:pos x="15" y="129"/>
                </a:cxn>
                <a:cxn ang="0">
                  <a:pos x="15" y="129"/>
                </a:cxn>
                <a:cxn ang="0">
                  <a:pos x="10" y="136"/>
                </a:cxn>
                <a:cxn ang="0">
                  <a:pos x="6" y="142"/>
                </a:cxn>
                <a:cxn ang="0">
                  <a:pos x="3" y="148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1" y="160"/>
                </a:cxn>
                <a:cxn ang="0">
                  <a:pos x="3" y="161"/>
                </a:cxn>
                <a:cxn ang="0">
                  <a:pos x="6" y="160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13" y="149"/>
                </a:cxn>
                <a:cxn ang="0">
                  <a:pos x="20" y="141"/>
                </a:cxn>
                <a:cxn ang="0">
                  <a:pos x="26" y="132"/>
                </a:cxn>
                <a:cxn ang="0">
                  <a:pos x="31" y="123"/>
                </a:cxn>
                <a:cxn ang="0">
                  <a:pos x="31" y="123"/>
                </a:cxn>
                <a:cxn ang="0">
                  <a:pos x="40" y="101"/>
                </a:cxn>
                <a:cxn ang="0">
                  <a:pos x="45" y="91"/>
                </a:cxn>
                <a:cxn ang="0">
                  <a:pos x="51" y="81"/>
                </a:cxn>
                <a:cxn ang="0">
                  <a:pos x="51" y="81"/>
                </a:cxn>
                <a:cxn ang="0">
                  <a:pos x="65" y="59"/>
                </a:cxn>
                <a:cxn ang="0">
                  <a:pos x="79" y="38"/>
                </a:cxn>
                <a:cxn ang="0">
                  <a:pos x="79" y="38"/>
                </a:cxn>
                <a:cxn ang="0">
                  <a:pos x="91" y="23"/>
                </a:cxn>
                <a:cxn ang="0">
                  <a:pos x="96" y="15"/>
                </a:cxn>
                <a:cxn ang="0">
                  <a:pos x="98" y="11"/>
                </a:cxn>
                <a:cxn ang="0">
                  <a:pos x="99" y="6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8" y="2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4" y="0"/>
                </a:cxn>
                <a:cxn ang="0">
                  <a:pos x="92" y="0"/>
                </a:cxn>
                <a:cxn ang="0">
                  <a:pos x="91" y="2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9" h="161">
                  <a:moveTo>
                    <a:pt x="90" y="3"/>
                  </a:moveTo>
                  <a:lnTo>
                    <a:pt x="90" y="3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79" y="2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53" y="61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33" y="94"/>
                  </a:lnTo>
                  <a:lnTo>
                    <a:pt x="28" y="107"/>
                  </a:lnTo>
                  <a:lnTo>
                    <a:pt x="23" y="119"/>
                  </a:lnTo>
                  <a:lnTo>
                    <a:pt x="20" y="124"/>
                  </a:lnTo>
                  <a:lnTo>
                    <a:pt x="15" y="129"/>
                  </a:lnTo>
                  <a:lnTo>
                    <a:pt x="15" y="129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3" y="14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1" y="160"/>
                  </a:lnTo>
                  <a:lnTo>
                    <a:pt x="3" y="161"/>
                  </a:lnTo>
                  <a:lnTo>
                    <a:pt x="6" y="160"/>
                  </a:lnTo>
                  <a:lnTo>
                    <a:pt x="8" y="159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3" y="149"/>
                  </a:lnTo>
                  <a:lnTo>
                    <a:pt x="20" y="141"/>
                  </a:lnTo>
                  <a:lnTo>
                    <a:pt x="26" y="13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40" y="101"/>
                  </a:lnTo>
                  <a:lnTo>
                    <a:pt x="45" y="91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65" y="5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91" y="23"/>
                  </a:lnTo>
                  <a:lnTo>
                    <a:pt x="96" y="15"/>
                  </a:lnTo>
                  <a:lnTo>
                    <a:pt x="98" y="11"/>
                  </a:lnTo>
                  <a:lnTo>
                    <a:pt x="99" y="6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1" y="2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895"/>
            <p:cNvSpPr/>
            <p:nvPr/>
          </p:nvSpPr>
          <p:spPr bwMode="auto">
            <a:xfrm>
              <a:off x="4678363" y="1439863"/>
              <a:ext cx="60325" cy="100013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89" y="20"/>
                </a:cxn>
                <a:cxn ang="0">
                  <a:pos x="74" y="41"/>
                </a:cxn>
                <a:cxn ang="0">
                  <a:pos x="59" y="62"/>
                </a:cxn>
                <a:cxn ang="0">
                  <a:pos x="53" y="73"/>
                </a:cxn>
                <a:cxn ang="0">
                  <a:pos x="47" y="84"/>
                </a:cxn>
                <a:cxn ang="0">
                  <a:pos x="47" y="84"/>
                </a:cxn>
                <a:cxn ang="0">
                  <a:pos x="35" y="109"/>
                </a:cxn>
                <a:cxn ang="0">
                  <a:pos x="23" y="133"/>
                </a:cxn>
                <a:cxn ang="0">
                  <a:pos x="13" y="158"/>
                </a:cxn>
                <a:cxn ang="0">
                  <a:pos x="0" y="183"/>
                </a:cxn>
                <a:cxn ang="0">
                  <a:pos x="0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3" y="189"/>
                </a:cxn>
                <a:cxn ang="0">
                  <a:pos x="5" y="189"/>
                </a:cxn>
                <a:cxn ang="0">
                  <a:pos x="6" y="189"/>
                </a:cxn>
                <a:cxn ang="0">
                  <a:pos x="8" y="189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19" y="166"/>
                </a:cxn>
                <a:cxn ang="0">
                  <a:pos x="28" y="144"/>
                </a:cxn>
                <a:cxn ang="0">
                  <a:pos x="38" y="124"/>
                </a:cxn>
                <a:cxn ang="0">
                  <a:pos x="48" y="103"/>
                </a:cxn>
                <a:cxn ang="0">
                  <a:pos x="48" y="103"/>
                </a:cxn>
                <a:cxn ang="0">
                  <a:pos x="62" y="78"/>
                </a:cxn>
                <a:cxn ang="0">
                  <a:pos x="78" y="53"/>
                </a:cxn>
                <a:cxn ang="0">
                  <a:pos x="94" y="31"/>
                </a:cxn>
                <a:cxn ang="0">
                  <a:pos x="112" y="8"/>
                </a:cxn>
                <a:cxn ang="0">
                  <a:pos x="112" y="8"/>
                </a:cxn>
                <a:cxn ang="0">
                  <a:pos x="113" y="6"/>
                </a:cxn>
                <a:cxn ang="0">
                  <a:pos x="113" y="4"/>
                </a:cxn>
                <a:cxn ang="0">
                  <a:pos x="112" y="1"/>
                </a:cxn>
                <a:cxn ang="0">
                  <a:pos x="111" y="0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3" h="189">
                  <a:moveTo>
                    <a:pt x="106" y="1"/>
                  </a:moveTo>
                  <a:lnTo>
                    <a:pt x="106" y="1"/>
                  </a:lnTo>
                  <a:lnTo>
                    <a:pt x="89" y="20"/>
                  </a:lnTo>
                  <a:lnTo>
                    <a:pt x="74" y="41"/>
                  </a:lnTo>
                  <a:lnTo>
                    <a:pt x="59" y="62"/>
                  </a:lnTo>
                  <a:lnTo>
                    <a:pt x="53" y="73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35" y="109"/>
                  </a:lnTo>
                  <a:lnTo>
                    <a:pt x="23" y="133"/>
                  </a:lnTo>
                  <a:lnTo>
                    <a:pt x="13" y="15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9"/>
                  </a:lnTo>
                  <a:lnTo>
                    <a:pt x="5" y="189"/>
                  </a:lnTo>
                  <a:lnTo>
                    <a:pt x="6" y="189"/>
                  </a:lnTo>
                  <a:lnTo>
                    <a:pt x="8" y="189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19" y="166"/>
                  </a:lnTo>
                  <a:lnTo>
                    <a:pt x="28" y="144"/>
                  </a:lnTo>
                  <a:lnTo>
                    <a:pt x="38" y="124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62" y="78"/>
                  </a:lnTo>
                  <a:lnTo>
                    <a:pt x="78" y="53"/>
                  </a:lnTo>
                  <a:lnTo>
                    <a:pt x="94" y="31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2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896"/>
            <p:cNvSpPr/>
            <p:nvPr/>
          </p:nvSpPr>
          <p:spPr bwMode="auto">
            <a:xfrm>
              <a:off x="4706938" y="1471613"/>
              <a:ext cx="66675" cy="106363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0" y="2"/>
                </a:cxn>
                <a:cxn ang="0">
                  <a:pos x="112" y="12"/>
                </a:cxn>
                <a:cxn ang="0">
                  <a:pos x="104" y="23"/>
                </a:cxn>
                <a:cxn ang="0">
                  <a:pos x="90" y="46"/>
                </a:cxn>
                <a:cxn ang="0">
                  <a:pos x="77" y="70"/>
                </a:cxn>
                <a:cxn ang="0">
                  <a:pos x="62" y="93"/>
                </a:cxn>
                <a:cxn ang="0">
                  <a:pos x="62" y="93"/>
                </a:cxn>
                <a:cxn ang="0">
                  <a:pos x="32" y="138"/>
                </a:cxn>
                <a:cxn ang="0">
                  <a:pos x="18" y="162"/>
                </a:cxn>
                <a:cxn ang="0">
                  <a:pos x="4" y="186"/>
                </a:cxn>
                <a:cxn ang="0">
                  <a:pos x="4" y="186"/>
                </a:cxn>
                <a:cxn ang="0">
                  <a:pos x="1" y="187"/>
                </a:cxn>
                <a:cxn ang="0">
                  <a:pos x="0" y="188"/>
                </a:cxn>
                <a:cxn ang="0">
                  <a:pos x="0" y="190"/>
                </a:cxn>
                <a:cxn ang="0">
                  <a:pos x="0" y="195"/>
                </a:cxn>
                <a:cxn ang="0">
                  <a:pos x="0" y="195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9" y="197"/>
                </a:cxn>
                <a:cxn ang="0">
                  <a:pos x="22" y="174"/>
                </a:cxn>
                <a:cxn ang="0">
                  <a:pos x="35" y="154"/>
                </a:cxn>
                <a:cxn ang="0">
                  <a:pos x="63" y="110"/>
                </a:cxn>
                <a:cxn ang="0">
                  <a:pos x="63" y="110"/>
                </a:cxn>
                <a:cxn ang="0">
                  <a:pos x="79" y="84"/>
                </a:cxn>
                <a:cxn ang="0">
                  <a:pos x="93" y="59"/>
                </a:cxn>
                <a:cxn ang="0">
                  <a:pos x="110" y="33"/>
                </a:cxn>
                <a:cxn ang="0">
                  <a:pos x="118" y="20"/>
                </a:cxn>
                <a:cxn ang="0">
                  <a:pos x="127" y="8"/>
                </a:cxn>
                <a:cxn ang="0">
                  <a:pos x="127" y="8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6" y="2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2" y="1"/>
                </a:cxn>
                <a:cxn ang="0">
                  <a:pos x="120" y="2"/>
                </a:cxn>
                <a:cxn ang="0">
                  <a:pos x="120" y="2"/>
                </a:cxn>
              </a:cxnLst>
              <a:rect l="0" t="0" r="r" b="b"/>
              <a:pathLst>
                <a:path w="128" h="199">
                  <a:moveTo>
                    <a:pt x="120" y="2"/>
                  </a:moveTo>
                  <a:lnTo>
                    <a:pt x="120" y="2"/>
                  </a:lnTo>
                  <a:lnTo>
                    <a:pt x="112" y="12"/>
                  </a:lnTo>
                  <a:lnTo>
                    <a:pt x="104" y="23"/>
                  </a:lnTo>
                  <a:lnTo>
                    <a:pt x="90" y="46"/>
                  </a:lnTo>
                  <a:lnTo>
                    <a:pt x="77" y="70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32" y="138"/>
                  </a:lnTo>
                  <a:lnTo>
                    <a:pt x="18" y="16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1" y="187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9" y="197"/>
                  </a:lnTo>
                  <a:lnTo>
                    <a:pt x="22" y="174"/>
                  </a:lnTo>
                  <a:lnTo>
                    <a:pt x="35" y="154"/>
                  </a:lnTo>
                  <a:lnTo>
                    <a:pt x="63" y="110"/>
                  </a:lnTo>
                  <a:lnTo>
                    <a:pt x="63" y="110"/>
                  </a:lnTo>
                  <a:lnTo>
                    <a:pt x="79" y="84"/>
                  </a:lnTo>
                  <a:lnTo>
                    <a:pt x="93" y="59"/>
                  </a:lnTo>
                  <a:lnTo>
                    <a:pt x="110" y="33"/>
                  </a:lnTo>
                  <a:lnTo>
                    <a:pt x="118" y="20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6" y="2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2" y="1"/>
                  </a:lnTo>
                  <a:lnTo>
                    <a:pt x="120" y="2"/>
                  </a:lnTo>
                  <a:lnTo>
                    <a:pt x="12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897"/>
            <p:cNvSpPr/>
            <p:nvPr/>
          </p:nvSpPr>
          <p:spPr bwMode="auto">
            <a:xfrm>
              <a:off x="4729163" y="1522413"/>
              <a:ext cx="65088" cy="112713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5" y="4"/>
                </a:cxn>
                <a:cxn ang="0">
                  <a:pos x="110" y="18"/>
                </a:cxn>
                <a:cxn ang="0">
                  <a:pos x="105" y="32"/>
                </a:cxn>
                <a:cxn ang="0">
                  <a:pos x="99" y="45"/>
                </a:cxn>
                <a:cxn ang="0">
                  <a:pos x="91" y="59"/>
                </a:cxn>
                <a:cxn ang="0">
                  <a:pos x="77" y="85"/>
                </a:cxn>
                <a:cxn ang="0">
                  <a:pos x="63" y="111"/>
                </a:cxn>
                <a:cxn ang="0">
                  <a:pos x="63" y="111"/>
                </a:cxn>
                <a:cxn ang="0">
                  <a:pos x="56" y="124"/>
                </a:cxn>
                <a:cxn ang="0">
                  <a:pos x="49" y="137"/>
                </a:cxn>
                <a:cxn ang="0">
                  <a:pos x="35" y="162"/>
                </a:cxn>
                <a:cxn ang="0">
                  <a:pos x="35" y="162"/>
                </a:cxn>
                <a:cxn ang="0">
                  <a:pos x="26" y="173"/>
                </a:cxn>
                <a:cxn ang="0">
                  <a:pos x="18" y="185"/>
                </a:cxn>
                <a:cxn ang="0">
                  <a:pos x="10" y="195"/>
                </a:cxn>
                <a:cxn ang="0">
                  <a:pos x="1" y="206"/>
                </a:cxn>
                <a:cxn ang="0">
                  <a:pos x="1" y="206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1" y="212"/>
                </a:cxn>
                <a:cxn ang="0">
                  <a:pos x="4" y="213"/>
                </a:cxn>
                <a:cxn ang="0">
                  <a:pos x="5" y="214"/>
                </a:cxn>
                <a:cxn ang="0">
                  <a:pos x="7" y="214"/>
                </a:cxn>
                <a:cxn ang="0">
                  <a:pos x="9" y="213"/>
                </a:cxn>
                <a:cxn ang="0">
                  <a:pos x="10" y="212"/>
                </a:cxn>
                <a:cxn ang="0">
                  <a:pos x="10" y="212"/>
                </a:cxn>
                <a:cxn ang="0">
                  <a:pos x="18" y="200"/>
                </a:cxn>
                <a:cxn ang="0">
                  <a:pos x="26" y="189"/>
                </a:cxn>
                <a:cxn ang="0">
                  <a:pos x="35" y="178"/>
                </a:cxn>
                <a:cxn ang="0">
                  <a:pos x="42" y="167"/>
                </a:cxn>
                <a:cxn ang="0">
                  <a:pos x="42" y="167"/>
                </a:cxn>
                <a:cxn ang="0">
                  <a:pos x="59" y="138"/>
                </a:cxn>
                <a:cxn ang="0">
                  <a:pos x="75" y="109"/>
                </a:cxn>
                <a:cxn ang="0">
                  <a:pos x="75" y="109"/>
                </a:cxn>
                <a:cxn ang="0">
                  <a:pos x="88" y="83"/>
                </a:cxn>
                <a:cxn ang="0">
                  <a:pos x="102" y="59"/>
                </a:cxn>
                <a:cxn ang="0">
                  <a:pos x="109" y="46"/>
                </a:cxn>
                <a:cxn ang="0">
                  <a:pos x="114" y="33"/>
                </a:cxn>
                <a:cxn ang="0">
                  <a:pos x="119" y="19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1"/>
                </a:cxn>
                <a:cxn ang="0">
                  <a:pos x="120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116" y="2"/>
                </a:cxn>
                <a:cxn ang="0">
                  <a:pos x="115" y="4"/>
                </a:cxn>
                <a:cxn ang="0">
                  <a:pos x="115" y="4"/>
                </a:cxn>
              </a:cxnLst>
              <a:rect l="0" t="0" r="r" b="b"/>
              <a:pathLst>
                <a:path w="124" h="214">
                  <a:moveTo>
                    <a:pt x="115" y="4"/>
                  </a:moveTo>
                  <a:lnTo>
                    <a:pt x="115" y="4"/>
                  </a:lnTo>
                  <a:lnTo>
                    <a:pt x="110" y="18"/>
                  </a:lnTo>
                  <a:lnTo>
                    <a:pt x="105" y="32"/>
                  </a:lnTo>
                  <a:lnTo>
                    <a:pt x="99" y="45"/>
                  </a:lnTo>
                  <a:lnTo>
                    <a:pt x="91" y="59"/>
                  </a:lnTo>
                  <a:lnTo>
                    <a:pt x="77" y="85"/>
                  </a:lnTo>
                  <a:lnTo>
                    <a:pt x="63" y="111"/>
                  </a:lnTo>
                  <a:lnTo>
                    <a:pt x="63" y="111"/>
                  </a:lnTo>
                  <a:lnTo>
                    <a:pt x="56" y="124"/>
                  </a:lnTo>
                  <a:lnTo>
                    <a:pt x="49" y="137"/>
                  </a:lnTo>
                  <a:lnTo>
                    <a:pt x="35" y="162"/>
                  </a:lnTo>
                  <a:lnTo>
                    <a:pt x="35" y="162"/>
                  </a:lnTo>
                  <a:lnTo>
                    <a:pt x="26" y="173"/>
                  </a:lnTo>
                  <a:lnTo>
                    <a:pt x="18" y="185"/>
                  </a:lnTo>
                  <a:lnTo>
                    <a:pt x="10" y="195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1" y="212"/>
                  </a:lnTo>
                  <a:lnTo>
                    <a:pt x="4" y="213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3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18" y="200"/>
                  </a:lnTo>
                  <a:lnTo>
                    <a:pt x="26" y="189"/>
                  </a:lnTo>
                  <a:lnTo>
                    <a:pt x="35" y="178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59" y="138"/>
                  </a:lnTo>
                  <a:lnTo>
                    <a:pt x="75" y="109"/>
                  </a:lnTo>
                  <a:lnTo>
                    <a:pt x="75" y="109"/>
                  </a:lnTo>
                  <a:lnTo>
                    <a:pt x="88" y="83"/>
                  </a:lnTo>
                  <a:lnTo>
                    <a:pt x="102" y="59"/>
                  </a:lnTo>
                  <a:lnTo>
                    <a:pt x="109" y="46"/>
                  </a:lnTo>
                  <a:lnTo>
                    <a:pt x="114" y="33"/>
                  </a:lnTo>
                  <a:lnTo>
                    <a:pt x="119" y="19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0" y="1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2"/>
                  </a:lnTo>
                  <a:lnTo>
                    <a:pt x="115" y="4"/>
                  </a:lnTo>
                  <a:lnTo>
                    <a:pt x="11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898"/>
            <p:cNvSpPr/>
            <p:nvPr/>
          </p:nvSpPr>
          <p:spPr bwMode="auto">
            <a:xfrm>
              <a:off x="4733925" y="1582738"/>
              <a:ext cx="63500" cy="107950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101" y="14"/>
                </a:cxn>
                <a:cxn ang="0">
                  <a:pos x="94" y="25"/>
                </a:cxn>
                <a:cxn ang="0">
                  <a:pos x="80" y="48"/>
                </a:cxn>
                <a:cxn ang="0">
                  <a:pos x="68" y="73"/>
                </a:cxn>
                <a:cxn ang="0">
                  <a:pos x="57" y="99"/>
                </a:cxn>
                <a:cxn ang="0">
                  <a:pos x="57" y="99"/>
                </a:cxn>
                <a:cxn ang="0">
                  <a:pos x="50" y="111"/>
                </a:cxn>
                <a:cxn ang="0">
                  <a:pos x="44" y="123"/>
                </a:cxn>
                <a:cxn ang="0">
                  <a:pos x="29" y="148"/>
                </a:cxn>
                <a:cxn ang="0">
                  <a:pos x="14" y="173"/>
                </a:cxn>
                <a:cxn ang="0">
                  <a:pos x="7" y="185"/>
                </a:cxn>
                <a:cxn ang="0">
                  <a:pos x="0" y="198"/>
                </a:cxn>
                <a:cxn ang="0">
                  <a:pos x="0" y="198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1" y="203"/>
                </a:cxn>
                <a:cxn ang="0">
                  <a:pos x="2" y="204"/>
                </a:cxn>
                <a:cxn ang="0">
                  <a:pos x="4" y="205"/>
                </a:cxn>
                <a:cxn ang="0">
                  <a:pos x="5" y="205"/>
                </a:cxn>
                <a:cxn ang="0">
                  <a:pos x="7" y="204"/>
                </a:cxn>
                <a:cxn ang="0">
                  <a:pos x="8" y="203"/>
                </a:cxn>
                <a:cxn ang="0">
                  <a:pos x="8" y="203"/>
                </a:cxn>
                <a:cxn ang="0">
                  <a:pos x="19" y="180"/>
                </a:cxn>
                <a:cxn ang="0">
                  <a:pos x="32" y="158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65" y="103"/>
                </a:cxn>
                <a:cxn ang="0">
                  <a:pos x="72" y="89"/>
                </a:cxn>
                <a:cxn ang="0">
                  <a:pos x="84" y="61"/>
                </a:cxn>
                <a:cxn ang="0">
                  <a:pos x="92" y="48"/>
                </a:cxn>
                <a:cxn ang="0">
                  <a:pos x="99" y="34"/>
                </a:cxn>
                <a:cxn ang="0">
                  <a:pos x="107" y="21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5" y="2"/>
                </a:cxn>
                <a:cxn ang="0">
                  <a:pos x="114" y="1"/>
                </a:cxn>
                <a:cxn ang="0">
                  <a:pos x="113" y="0"/>
                </a:cxn>
                <a:cxn ang="0">
                  <a:pos x="111" y="1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05">
                  <a:moveTo>
                    <a:pt x="109" y="2"/>
                  </a:moveTo>
                  <a:lnTo>
                    <a:pt x="109" y="2"/>
                  </a:lnTo>
                  <a:lnTo>
                    <a:pt x="101" y="14"/>
                  </a:lnTo>
                  <a:lnTo>
                    <a:pt x="94" y="25"/>
                  </a:lnTo>
                  <a:lnTo>
                    <a:pt x="80" y="48"/>
                  </a:lnTo>
                  <a:lnTo>
                    <a:pt x="68" y="73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50" y="111"/>
                  </a:lnTo>
                  <a:lnTo>
                    <a:pt x="44" y="123"/>
                  </a:lnTo>
                  <a:lnTo>
                    <a:pt x="29" y="148"/>
                  </a:lnTo>
                  <a:lnTo>
                    <a:pt x="14" y="173"/>
                  </a:lnTo>
                  <a:lnTo>
                    <a:pt x="7" y="185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1" y="203"/>
                  </a:lnTo>
                  <a:lnTo>
                    <a:pt x="2" y="204"/>
                  </a:lnTo>
                  <a:lnTo>
                    <a:pt x="4" y="205"/>
                  </a:lnTo>
                  <a:lnTo>
                    <a:pt x="5" y="205"/>
                  </a:lnTo>
                  <a:lnTo>
                    <a:pt x="7" y="204"/>
                  </a:lnTo>
                  <a:lnTo>
                    <a:pt x="8" y="203"/>
                  </a:lnTo>
                  <a:lnTo>
                    <a:pt x="8" y="203"/>
                  </a:lnTo>
                  <a:lnTo>
                    <a:pt x="19" y="180"/>
                  </a:lnTo>
                  <a:lnTo>
                    <a:pt x="32" y="158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5" y="103"/>
                  </a:lnTo>
                  <a:lnTo>
                    <a:pt x="72" y="89"/>
                  </a:lnTo>
                  <a:lnTo>
                    <a:pt x="84" y="61"/>
                  </a:lnTo>
                  <a:lnTo>
                    <a:pt x="92" y="48"/>
                  </a:lnTo>
                  <a:lnTo>
                    <a:pt x="99" y="34"/>
                  </a:lnTo>
                  <a:lnTo>
                    <a:pt x="107" y="21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5" y="2"/>
                  </a:lnTo>
                  <a:lnTo>
                    <a:pt x="114" y="1"/>
                  </a:lnTo>
                  <a:lnTo>
                    <a:pt x="113" y="0"/>
                  </a:lnTo>
                  <a:lnTo>
                    <a:pt x="111" y="1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899"/>
            <p:cNvSpPr/>
            <p:nvPr/>
          </p:nvSpPr>
          <p:spPr bwMode="auto">
            <a:xfrm>
              <a:off x="4746625" y="1630363"/>
              <a:ext cx="68263" cy="120650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19" y="3"/>
                </a:cxn>
                <a:cxn ang="0">
                  <a:pos x="118" y="10"/>
                </a:cxn>
                <a:cxn ang="0">
                  <a:pos x="116" y="16"/>
                </a:cxn>
                <a:cxn ang="0">
                  <a:pos x="109" y="29"/>
                </a:cxn>
                <a:cxn ang="0">
                  <a:pos x="96" y="54"/>
                </a:cxn>
                <a:cxn ang="0">
                  <a:pos x="96" y="54"/>
                </a:cxn>
                <a:cxn ang="0">
                  <a:pos x="86" y="69"/>
                </a:cxn>
                <a:cxn ang="0">
                  <a:pos x="77" y="84"/>
                </a:cxn>
                <a:cxn ang="0">
                  <a:pos x="58" y="112"/>
                </a:cxn>
                <a:cxn ang="0">
                  <a:pos x="58" y="112"/>
                </a:cxn>
                <a:cxn ang="0">
                  <a:pos x="43" y="137"/>
                </a:cxn>
                <a:cxn ang="0">
                  <a:pos x="27" y="161"/>
                </a:cxn>
                <a:cxn ang="0">
                  <a:pos x="20" y="174"/>
                </a:cxn>
                <a:cxn ang="0">
                  <a:pos x="14" y="187"/>
                </a:cxn>
                <a:cxn ang="0">
                  <a:pos x="9" y="201"/>
                </a:cxn>
                <a:cxn ang="0">
                  <a:pos x="4" y="214"/>
                </a:cxn>
                <a:cxn ang="0">
                  <a:pos x="4" y="214"/>
                </a:cxn>
                <a:cxn ang="0">
                  <a:pos x="2" y="215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3" y="226"/>
                </a:cxn>
                <a:cxn ang="0">
                  <a:pos x="5" y="228"/>
                </a:cxn>
                <a:cxn ang="0">
                  <a:pos x="9" y="226"/>
                </a:cxn>
                <a:cxn ang="0">
                  <a:pos x="10" y="225"/>
                </a:cxn>
                <a:cxn ang="0">
                  <a:pos x="10" y="224"/>
                </a:cxn>
                <a:cxn ang="0">
                  <a:pos x="10" y="224"/>
                </a:cxn>
                <a:cxn ang="0">
                  <a:pos x="15" y="208"/>
                </a:cxn>
                <a:cxn ang="0">
                  <a:pos x="22" y="192"/>
                </a:cxn>
                <a:cxn ang="0">
                  <a:pos x="29" y="176"/>
                </a:cxn>
                <a:cxn ang="0">
                  <a:pos x="39" y="160"/>
                </a:cxn>
                <a:cxn ang="0">
                  <a:pos x="57" y="130"/>
                </a:cxn>
                <a:cxn ang="0">
                  <a:pos x="76" y="101"/>
                </a:cxn>
                <a:cxn ang="0">
                  <a:pos x="76" y="101"/>
                </a:cxn>
                <a:cxn ang="0">
                  <a:pos x="94" y="74"/>
                </a:cxn>
                <a:cxn ang="0">
                  <a:pos x="103" y="59"/>
                </a:cxn>
                <a:cxn ang="0">
                  <a:pos x="111" y="44"/>
                </a:cxn>
                <a:cxn ang="0">
                  <a:pos x="111" y="44"/>
                </a:cxn>
                <a:cxn ang="0">
                  <a:pos x="116" y="34"/>
                </a:cxn>
                <a:cxn ang="0">
                  <a:pos x="121" y="25"/>
                </a:cxn>
                <a:cxn ang="0">
                  <a:pos x="125" y="16"/>
                </a:cxn>
                <a:cxn ang="0">
                  <a:pos x="128" y="12"/>
                </a:cxn>
                <a:cxn ang="0">
                  <a:pos x="129" y="6"/>
                </a:cxn>
                <a:cxn ang="0">
                  <a:pos x="129" y="6"/>
                </a:cxn>
                <a:cxn ang="0">
                  <a:pos x="129" y="4"/>
                </a:cxn>
                <a:cxn ang="0">
                  <a:pos x="128" y="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19" y="3"/>
                </a:cxn>
                <a:cxn ang="0">
                  <a:pos x="119" y="3"/>
                </a:cxn>
              </a:cxnLst>
              <a:rect l="0" t="0" r="r" b="b"/>
              <a:pathLst>
                <a:path w="129" h="228">
                  <a:moveTo>
                    <a:pt x="119" y="3"/>
                  </a:moveTo>
                  <a:lnTo>
                    <a:pt x="119" y="3"/>
                  </a:lnTo>
                  <a:lnTo>
                    <a:pt x="118" y="10"/>
                  </a:lnTo>
                  <a:lnTo>
                    <a:pt x="116" y="16"/>
                  </a:lnTo>
                  <a:lnTo>
                    <a:pt x="109" y="29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86" y="69"/>
                  </a:lnTo>
                  <a:lnTo>
                    <a:pt x="77" y="84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43" y="137"/>
                  </a:lnTo>
                  <a:lnTo>
                    <a:pt x="27" y="161"/>
                  </a:lnTo>
                  <a:lnTo>
                    <a:pt x="20" y="174"/>
                  </a:lnTo>
                  <a:lnTo>
                    <a:pt x="14" y="187"/>
                  </a:lnTo>
                  <a:lnTo>
                    <a:pt x="9" y="201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" y="215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3" y="226"/>
                  </a:lnTo>
                  <a:lnTo>
                    <a:pt x="5" y="228"/>
                  </a:lnTo>
                  <a:lnTo>
                    <a:pt x="9" y="226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5" y="208"/>
                  </a:lnTo>
                  <a:lnTo>
                    <a:pt x="22" y="192"/>
                  </a:lnTo>
                  <a:lnTo>
                    <a:pt x="29" y="176"/>
                  </a:lnTo>
                  <a:lnTo>
                    <a:pt x="39" y="160"/>
                  </a:lnTo>
                  <a:lnTo>
                    <a:pt x="57" y="130"/>
                  </a:lnTo>
                  <a:lnTo>
                    <a:pt x="76" y="101"/>
                  </a:lnTo>
                  <a:lnTo>
                    <a:pt x="76" y="101"/>
                  </a:lnTo>
                  <a:lnTo>
                    <a:pt x="94" y="74"/>
                  </a:lnTo>
                  <a:lnTo>
                    <a:pt x="103" y="59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6" y="34"/>
                  </a:lnTo>
                  <a:lnTo>
                    <a:pt x="121" y="25"/>
                  </a:lnTo>
                  <a:lnTo>
                    <a:pt x="125" y="16"/>
                  </a:lnTo>
                  <a:lnTo>
                    <a:pt x="128" y="12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19" y="3"/>
                  </a:lnTo>
                  <a:lnTo>
                    <a:pt x="1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900"/>
            <p:cNvSpPr/>
            <p:nvPr/>
          </p:nvSpPr>
          <p:spPr bwMode="auto">
            <a:xfrm>
              <a:off x="4746625" y="1685925"/>
              <a:ext cx="85725" cy="12700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30" y="34"/>
                </a:cxn>
                <a:cxn ang="0">
                  <a:pos x="119" y="49"/>
                </a:cxn>
                <a:cxn ang="0">
                  <a:pos x="109" y="67"/>
                </a:cxn>
                <a:cxn ang="0">
                  <a:pos x="109" y="67"/>
                </a:cxn>
                <a:cxn ang="0">
                  <a:pos x="89" y="101"/>
                </a:cxn>
                <a:cxn ang="0">
                  <a:pos x="69" y="135"/>
                </a:cxn>
                <a:cxn ang="0">
                  <a:pos x="69" y="135"/>
                </a:cxn>
                <a:cxn ang="0">
                  <a:pos x="57" y="151"/>
                </a:cxn>
                <a:cxn ang="0">
                  <a:pos x="45" y="167"/>
                </a:cxn>
                <a:cxn ang="0">
                  <a:pos x="33" y="183"/>
                </a:cxn>
                <a:cxn ang="0">
                  <a:pos x="20" y="199"/>
                </a:cxn>
                <a:cxn ang="0">
                  <a:pos x="20" y="199"/>
                </a:cxn>
                <a:cxn ang="0">
                  <a:pos x="13" y="208"/>
                </a:cxn>
                <a:cxn ang="0">
                  <a:pos x="6" y="217"/>
                </a:cxn>
                <a:cxn ang="0">
                  <a:pos x="4" y="222"/>
                </a:cxn>
                <a:cxn ang="0">
                  <a:pos x="2" y="227"/>
                </a:cxn>
                <a:cxn ang="0">
                  <a:pos x="0" y="232"/>
                </a:cxn>
                <a:cxn ang="0">
                  <a:pos x="2" y="237"/>
                </a:cxn>
                <a:cxn ang="0">
                  <a:pos x="2" y="237"/>
                </a:cxn>
                <a:cxn ang="0">
                  <a:pos x="2" y="239"/>
                </a:cxn>
                <a:cxn ang="0">
                  <a:pos x="4" y="240"/>
                </a:cxn>
                <a:cxn ang="0">
                  <a:pos x="5" y="241"/>
                </a:cxn>
                <a:cxn ang="0">
                  <a:pos x="7" y="241"/>
                </a:cxn>
                <a:cxn ang="0">
                  <a:pos x="9" y="240"/>
                </a:cxn>
                <a:cxn ang="0">
                  <a:pos x="10" y="239"/>
                </a:cxn>
                <a:cxn ang="0">
                  <a:pos x="11" y="237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0" y="232"/>
                </a:cxn>
                <a:cxn ang="0">
                  <a:pos x="11" y="229"/>
                </a:cxn>
                <a:cxn ang="0">
                  <a:pos x="14" y="222"/>
                </a:cxn>
                <a:cxn ang="0">
                  <a:pos x="19" y="214"/>
                </a:cxn>
                <a:cxn ang="0">
                  <a:pos x="25" y="205"/>
                </a:cxn>
                <a:cxn ang="0">
                  <a:pos x="38" y="190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67" y="152"/>
                </a:cxn>
                <a:cxn ang="0">
                  <a:pos x="77" y="139"/>
                </a:cxn>
                <a:cxn ang="0">
                  <a:pos x="85" y="125"/>
                </a:cxn>
                <a:cxn ang="0">
                  <a:pos x="85" y="125"/>
                </a:cxn>
                <a:cxn ang="0">
                  <a:pos x="104" y="95"/>
                </a:cxn>
                <a:cxn ang="0">
                  <a:pos x="120" y="64"/>
                </a:cxn>
                <a:cxn ang="0">
                  <a:pos x="120" y="64"/>
                </a:cxn>
                <a:cxn ang="0">
                  <a:pos x="130" y="49"/>
                </a:cxn>
                <a:cxn ang="0">
                  <a:pos x="140" y="3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63" y="5"/>
                </a:cxn>
                <a:cxn ang="0">
                  <a:pos x="163" y="3"/>
                </a:cxn>
                <a:cxn ang="0">
                  <a:pos x="162" y="2"/>
                </a:cxn>
                <a:cxn ang="0">
                  <a:pos x="161" y="1"/>
                </a:cxn>
                <a:cxn ang="0">
                  <a:pos x="156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41">
                  <a:moveTo>
                    <a:pt x="153" y="2"/>
                  </a:moveTo>
                  <a:lnTo>
                    <a:pt x="153" y="2"/>
                  </a:lnTo>
                  <a:lnTo>
                    <a:pt x="130" y="34"/>
                  </a:lnTo>
                  <a:lnTo>
                    <a:pt x="119" y="49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89" y="101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57" y="151"/>
                  </a:lnTo>
                  <a:lnTo>
                    <a:pt x="45" y="167"/>
                  </a:lnTo>
                  <a:lnTo>
                    <a:pt x="33" y="183"/>
                  </a:lnTo>
                  <a:lnTo>
                    <a:pt x="20" y="199"/>
                  </a:lnTo>
                  <a:lnTo>
                    <a:pt x="20" y="199"/>
                  </a:lnTo>
                  <a:lnTo>
                    <a:pt x="13" y="208"/>
                  </a:lnTo>
                  <a:lnTo>
                    <a:pt x="6" y="217"/>
                  </a:lnTo>
                  <a:lnTo>
                    <a:pt x="4" y="222"/>
                  </a:lnTo>
                  <a:lnTo>
                    <a:pt x="2" y="227"/>
                  </a:lnTo>
                  <a:lnTo>
                    <a:pt x="0" y="232"/>
                  </a:lnTo>
                  <a:lnTo>
                    <a:pt x="2" y="237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4" y="240"/>
                  </a:lnTo>
                  <a:lnTo>
                    <a:pt x="5" y="241"/>
                  </a:lnTo>
                  <a:lnTo>
                    <a:pt x="7" y="241"/>
                  </a:lnTo>
                  <a:lnTo>
                    <a:pt x="9" y="240"/>
                  </a:lnTo>
                  <a:lnTo>
                    <a:pt x="10" y="239"/>
                  </a:lnTo>
                  <a:lnTo>
                    <a:pt x="11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2"/>
                  </a:lnTo>
                  <a:lnTo>
                    <a:pt x="11" y="229"/>
                  </a:lnTo>
                  <a:lnTo>
                    <a:pt x="14" y="222"/>
                  </a:lnTo>
                  <a:lnTo>
                    <a:pt x="19" y="214"/>
                  </a:lnTo>
                  <a:lnTo>
                    <a:pt x="25" y="205"/>
                  </a:lnTo>
                  <a:lnTo>
                    <a:pt x="38" y="190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67" y="152"/>
                  </a:lnTo>
                  <a:lnTo>
                    <a:pt x="77" y="139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104" y="95"/>
                  </a:lnTo>
                  <a:lnTo>
                    <a:pt x="120" y="64"/>
                  </a:lnTo>
                  <a:lnTo>
                    <a:pt x="120" y="64"/>
                  </a:lnTo>
                  <a:lnTo>
                    <a:pt x="130" y="49"/>
                  </a:lnTo>
                  <a:lnTo>
                    <a:pt x="140" y="35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3" y="5"/>
                  </a:lnTo>
                  <a:lnTo>
                    <a:pt x="163" y="3"/>
                  </a:lnTo>
                  <a:lnTo>
                    <a:pt x="162" y="2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901"/>
            <p:cNvSpPr/>
            <p:nvPr/>
          </p:nvSpPr>
          <p:spPr bwMode="auto">
            <a:xfrm>
              <a:off x="4772025" y="1747838"/>
              <a:ext cx="61913" cy="90488"/>
            </a:xfrm>
            <a:custGeom>
              <a:avLst/>
              <a:gdLst/>
              <a:ahLst/>
              <a:cxnLst>
                <a:cxn ang="0">
                  <a:pos x="109" y="3"/>
                </a:cxn>
                <a:cxn ang="0">
                  <a:pos x="109" y="3"/>
                </a:cxn>
                <a:cxn ang="0">
                  <a:pos x="105" y="12"/>
                </a:cxn>
                <a:cxn ang="0">
                  <a:pos x="101" y="21"/>
                </a:cxn>
                <a:cxn ang="0">
                  <a:pos x="95" y="29"/>
                </a:cxn>
                <a:cxn ang="0">
                  <a:pos x="88" y="38"/>
                </a:cxn>
                <a:cxn ang="0">
                  <a:pos x="74" y="53"/>
                </a:cxn>
                <a:cxn ang="0">
                  <a:pos x="67" y="61"/>
                </a:cxn>
                <a:cxn ang="0">
                  <a:pos x="62" y="69"/>
                </a:cxn>
                <a:cxn ang="0">
                  <a:pos x="62" y="69"/>
                </a:cxn>
                <a:cxn ang="0">
                  <a:pos x="29" y="114"/>
                </a:cxn>
                <a:cxn ang="0">
                  <a:pos x="13" y="138"/>
                </a:cxn>
                <a:cxn ang="0">
                  <a:pos x="6" y="150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0" y="166"/>
                </a:cxn>
                <a:cxn ang="0">
                  <a:pos x="0" y="168"/>
                </a:cxn>
                <a:cxn ang="0">
                  <a:pos x="2" y="170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8"/>
                </a:cxn>
                <a:cxn ang="0">
                  <a:pos x="8" y="168"/>
                </a:cxn>
                <a:cxn ang="0">
                  <a:pos x="15" y="155"/>
                </a:cxn>
                <a:cxn ang="0">
                  <a:pos x="22" y="143"/>
                </a:cxn>
                <a:cxn ang="0">
                  <a:pos x="36" y="119"/>
                </a:cxn>
                <a:cxn ang="0">
                  <a:pos x="53" y="96"/>
                </a:cxn>
                <a:cxn ang="0">
                  <a:pos x="70" y="74"/>
                </a:cxn>
                <a:cxn ang="0">
                  <a:pos x="70" y="74"/>
                </a:cxn>
                <a:cxn ang="0">
                  <a:pos x="83" y="58"/>
                </a:cxn>
                <a:cxn ang="0">
                  <a:pos x="97" y="42"/>
                </a:cxn>
                <a:cxn ang="0">
                  <a:pos x="103" y="32"/>
                </a:cxn>
                <a:cxn ang="0">
                  <a:pos x="110" y="24"/>
                </a:cxn>
                <a:cxn ang="0">
                  <a:pos x="115" y="15"/>
                </a:cxn>
                <a:cxn ang="0">
                  <a:pos x="118" y="6"/>
                </a:cxn>
                <a:cxn ang="0">
                  <a:pos x="118" y="6"/>
                </a:cxn>
                <a:cxn ang="0">
                  <a:pos x="118" y="3"/>
                </a:cxn>
                <a:cxn ang="0">
                  <a:pos x="117" y="2"/>
                </a:cxn>
                <a:cxn ang="0">
                  <a:pos x="116" y="0"/>
                </a:cxn>
                <a:cxn ang="0">
                  <a:pos x="115" y="0"/>
                </a:cxn>
                <a:cxn ang="0">
                  <a:pos x="113" y="0"/>
                </a:cxn>
                <a:cxn ang="0">
                  <a:pos x="111" y="0"/>
                </a:cxn>
                <a:cxn ang="0">
                  <a:pos x="110" y="1"/>
                </a:cxn>
                <a:cxn ang="0">
                  <a:pos x="109" y="3"/>
                </a:cxn>
                <a:cxn ang="0">
                  <a:pos x="109" y="3"/>
                </a:cxn>
              </a:cxnLst>
              <a:rect l="0" t="0" r="r" b="b"/>
              <a:pathLst>
                <a:path w="118" h="171">
                  <a:moveTo>
                    <a:pt x="109" y="3"/>
                  </a:moveTo>
                  <a:lnTo>
                    <a:pt x="109" y="3"/>
                  </a:lnTo>
                  <a:lnTo>
                    <a:pt x="105" y="12"/>
                  </a:lnTo>
                  <a:lnTo>
                    <a:pt x="101" y="21"/>
                  </a:lnTo>
                  <a:lnTo>
                    <a:pt x="95" y="29"/>
                  </a:lnTo>
                  <a:lnTo>
                    <a:pt x="88" y="38"/>
                  </a:lnTo>
                  <a:lnTo>
                    <a:pt x="74" y="53"/>
                  </a:lnTo>
                  <a:lnTo>
                    <a:pt x="67" y="61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29" y="114"/>
                  </a:lnTo>
                  <a:lnTo>
                    <a:pt x="13" y="138"/>
                  </a:lnTo>
                  <a:lnTo>
                    <a:pt x="6" y="15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2" y="170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15" y="155"/>
                  </a:lnTo>
                  <a:lnTo>
                    <a:pt x="22" y="143"/>
                  </a:lnTo>
                  <a:lnTo>
                    <a:pt x="36" y="119"/>
                  </a:lnTo>
                  <a:lnTo>
                    <a:pt x="53" y="96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83" y="58"/>
                  </a:lnTo>
                  <a:lnTo>
                    <a:pt x="97" y="42"/>
                  </a:lnTo>
                  <a:lnTo>
                    <a:pt x="103" y="32"/>
                  </a:lnTo>
                  <a:lnTo>
                    <a:pt x="110" y="24"/>
                  </a:lnTo>
                  <a:lnTo>
                    <a:pt x="115" y="15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8" y="3"/>
                  </a:lnTo>
                  <a:lnTo>
                    <a:pt x="117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10" y="1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902"/>
            <p:cNvSpPr>
              <a:spLocks noEditPoints="1"/>
            </p:cNvSpPr>
            <p:nvPr/>
          </p:nvSpPr>
          <p:spPr bwMode="auto">
            <a:xfrm>
              <a:off x="4194175" y="1665288"/>
              <a:ext cx="217488" cy="206375"/>
            </a:xfrm>
            <a:custGeom>
              <a:avLst/>
              <a:gdLst/>
              <a:ahLst/>
              <a:cxnLst>
                <a:cxn ang="0">
                  <a:pos x="213" y="391"/>
                </a:cxn>
                <a:cxn ang="0">
                  <a:pos x="160" y="381"/>
                </a:cxn>
                <a:cxn ang="0">
                  <a:pos x="109" y="359"/>
                </a:cxn>
                <a:cxn ang="0">
                  <a:pos x="63" y="328"/>
                </a:cxn>
                <a:cxn ang="0">
                  <a:pos x="27" y="289"/>
                </a:cxn>
                <a:cxn ang="0">
                  <a:pos x="5" y="241"/>
                </a:cxn>
                <a:cxn ang="0">
                  <a:pos x="1" y="216"/>
                </a:cxn>
                <a:cxn ang="0">
                  <a:pos x="0" y="182"/>
                </a:cxn>
                <a:cxn ang="0">
                  <a:pos x="6" y="151"/>
                </a:cxn>
                <a:cxn ang="0">
                  <a:pos x="29" y="103"/>
                </a:cxn>
                <a:cxn ang="0">
                  <a:pos x="46" y="80"/>
                </a:cxn>
                <a:cxn ang="0">
                  <a:pos x="75" y="52"/>
                </a:cxn>
                <a:cxn ang="0">
                  <a:pos x="109" y="30"/>
                </a:cxn>
                <a:cxn ang="0">
                  <a:pos x="146" y="14"/>
                </a:cxn>
                <a:cxn ang="0">
                  <a:pos x="186" y="3"/>
                </a:cxn>
                <a:cxn ang="0">
                  <a:pos x="227" y="0"/>
                </a:cxn>
                <a:cxn ang="0">
                  <a:pos x="234" y="0"/>
                </a:cxn>
                <a:cxn ang="0">
                  <a:pos x="246" y="5"/>
                </a:cxn>
                <a:cxn ang="0">
                  <a:pos x="267" y="6"/>
                </a:cxn>
                <a:cxn ang="0">
                  <a:pos x="312" y="18"/>
                </a:cxn>
                <a:cxn ang="0">
                  <a:pos x="348" y="41"/>
                </a:cxn>
                <a:cxn ang="0">
                  <a:pos x="376" y="72"/>
                </a:cxn>
                <a:cxn ang="0">
                  <a:pos x="396" y="108"/>
                </a:cxn>
                <a:cxn ang="0">
                  <a:pos x="407" y="146"/>
                </a:cxn>
                <a:cxn ang="0">
                  <a:pos x="411" y="179"/>
                </a:cxn>
                <a:cxn ang="0">
                  <a:pos x="408" y="230"/>
                </a:cxn>
                <a:cxn ang="0">
                  <a:pos x="395" y="278"/>
                </a:cxn>
                <a:cxn ang="0">
                  <a:pos x="369" y="324"/>
                </a:cxn>
                <a:cxn ang="0">
                  <a:pos x="331" y="360"/>
                </a:cxn>
                <a:cxn ang="0">
                  <a:pos x="299" y="378"/>
                </a:cxn>
                <a:cxn ang="0">
                  <a:pos x="249" y="390"/>
                </a:cxn>
                <a:cxn ang="0">
                  <a:pos x="203" y="45"/>
                </a:cxn>
                <a:cxn ang="0">
                  <a:pos x="178" y="51"/>
                </a:cxn>
                <a:cxn ang="0">
                  <a:pos x="141" y="65"/>
                </a:cxn>
                <a:cxn ang="0">
                  <a:pos x="106" y="87"/>
                </a:cxn>
                <a:cxn ang="0">
                  <a:pos x="75" y="113"/>
                </a:cxn>
                <a:cxn ang="0">
                  <a:pos x="52" y="144"/>
                </a:cxn>
                <a:cxn ang="0">
                  <a:pos x="42" y="167"/>
                </a:cxn>
                <a:cxn ang="0">
                  <a:pos x="37" y="203"/>
                </a:cxn>
                <a:cxn ang="0">
                  <a:pos x="47" y="239"/>
                </a:cxn>
                <a:cxn ang="0">
                  <a:pos x="60" y="263"/>
                </a:cxn>
                <a:cxn ang="0">
                  <a:pos x="75" y="278"/>
                </a:cxn>
                <a:cxn ang="0">
                  <a:pos x="125" y="316"/>
                </a:cxn>
                <a:cxn ang="0">
                  <a:pos x="188" y="344"/>
                </a:cxn>
                <a:cxn ang="0">
                  <a:pos x="222" y="350"/>
                </a:cxn>
                <a:cxn ang="0">
                  <a:pos x="245" y="350"/>
                </a:cxn>
                <a:cxn ang="0">
                  <a:pos x="278" y="342"/>
                </a:cxn>
                <a:cxn ang="0">
                  <a:pos x="306" y="327"/>
                </a:cxn>
                <a:cxn ang="0">
                  <a:pos x="324" y="310"/>
                </a:cxn>
                <a:cxn ang="0">
                  <a:pos x="346" y="278"/>
                </a:cxn>
                <a:cxn ang="0">
                  <a:pos x="362" y="241"/>
                </a:cxn>
                <a:cxn ang="0">
                  <a:pos x="370" y="203"/>
                </a:cxn>
                <a:cxn ang="0">
                  <a:pos x="369" y="164"/>
                </a:cxn>
                <a:cxn ang="0">
                  <a:pos x="359" y="126"/>
                </a:cxn>
                <a:cxn ang="0">
                  <a:pos x="350" y="108"/>
                </a:cxn>
                <a:cxn ang="0">
                  <a:pos x="334" y="85"/>
                </a:cxn>
                <a:cxn ang="0">
                  <a:pos x="313" y="68"/>
                </a:cxn>
                <a:cxn ang="0">
                  <a:pos x="289" y="55"/>
                </a:cxn>
                <a:cxn ang="0">
                  <a:pos x="262" y="48"/>
                </a:cxn>
                <a:cxn ang="0">
                  <a:pos x="241" y="47"/>
                </a:cxn>
                <a:cxn ang="0">
                  <a:pos x="218" y="49"/>
                </a:cxn>
                <a:cxn ang="0">
                  <a:pos x="210" y="47"/>
                </a:cxn>
              </a:cxnLst>
              <a:rect l="0" t="0" r="r" b="b"/>
              <a:pathLst>
                <a:path w="411" h="391">
                  <a:moveTo>
                    <a:pt x="231" y="391"/>
                  </a:moveTo>
                  <a:lnTo>
                    <a:pt x="231" y="391"/>
                  </a:lnTo>
                  <a:lnTo>
                    <a:pt x="213" y="391"/>
                  </a:lnTo>
                  <a:lnTo>
                    <a:pt x="195" y="389"/>
                  </a:lnTo>
                  <a:lnTo>
                    <a:pt x="178" y="385"/>
                  </a:lnTo>
                  <a:lnTo>
                    <a:pt x="160" y="381"/>
                  </a:lnTo>
                  <a:lnTo>
                    <a:pt x="143" y="374"/>
                  </a:lnTo>
                  <a:lnTo>
                    <a:pt x="125" y="367"/>
                  </a:lnTo>
                  <a:lnTo>
                    <a:pt x="109" y="359"/>
                  </a:lnTo>
                  <a:lnTo>
                    <a:pt x="92" y="350"/>
                  </a:lnTo>
                  <a:lnTo>
                    <a:pt x="78" y="339"/>
                  </a:lnTo>
                  <a:lnTo>
                    <a:pt x="63" y="328"/>
                  </a:lnTo>
                  <a:lnTo>
                    <a:pt x="50" y="315"/>
                  </a:lnTo>
                  <a:lnTo>
                    <a:pt x="37" y="303"/>
                  </a:lnTo>
                  <a:lnTo>
                    <a:pt x="27" y="289"/>
                  </a:lnTo>
                  <a:lnTo>
                    <a:pt x="18" y="273"/>
                  </a:lnTo>
                  <a:lnTo>
                    <a:pt x="11" y="258"/>
                  </a:lnTo>
                  <a:lnTo>
                    <a:pt x="5" y="241"/>
                  </a:lnTo>
                  <a:lnTo>
                    <a:pt x="5" y="241"/>
                  </a:lnTo>
                  <a:lnTo>
                    <a:pt x="3" y="229"/>
                  </a:lnTo>
                  <a:lnTo>
                    <a:pt x="1" y="216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3" y="160"/>
                  </a:lnTo>
                  <a:lnTo>
                    <a:pt x="6" y="151"/>
                  </a:lnTo>
                  <a:lnTo>
                    <a:pt x="13" y="133"/>
                  </a:lnTo>
                  <a:lnTo>
                    <a:pt x="20" y="117"/>
                  </a:lnTo>
                  <a:lnTo>
                    <a:pt x="29" y="103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46" y="80"/>
                  </a:lnTo>
                  <a:lnTo>
                    <a:pt x="55" y="70"/>
                  </a:lnTo>
                  <a:lnTo>
                    <a:pt x="64" y="61"/>
                  </a:lnTo>
                  <a:lnTo>
                    <a:pt x="75" y="52"/>
                  </a:lnTo>
                  <a:lnTo>
                    <a:pt x="86" y="45"/>
                  </a:lnTo>
                  <a:lnTo>
                    <a:pt x="97" y="38"/>
                  </a:lnTo>
                  <a:lnTo>
                    <a:pt x="109" y="30"/>
                  </a:lnTo>
                  <a:lnTo>
                    <a:pt x="121" y="24"/>
                  </a:lnTo>
                  <a:lnTo>
                    <a:pt x="134" y="19"/>
                  </a:lnTo>
                  <a:lnTo>
                    <a:pt x="146" y="14"/>
                  </a:lnTo>
                  <a:lnTo>
                    <a:pt x="159" y="10"/>
                  </a:lnTo>
                  <a:lnTo>
                    <a:pt x="173" y="7"/>
                  </a:lnTo>
                  <a:lnTo>
                    <a:pt x="186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9" y="1"/>
                  </a:lnTo>
                  <a:lnTo>
                    <a:pt x="243" y="3"/>
                  </a:lnTo>
                  <a:lnTo>
                    <a:pt x="246" y="5"/>
                  </a:lnTo>
                  <a:lnTo>
                    <a:pt x="249" y="5"/>
                  </a:lnTo>
                  <a:lnTo>
                    <a:pt x="249" y="5"/>
                  </a:lnTo>
                  <a:lnTo>
                    <a:pt x="267" y="6"/>
                  </a:lnTo>
                  <a:lnTo>
                    <a:pt x="283" y="9"/>
                  </a:lnTo>
                  <a:lnTo>
                    <a:pt x="299" y="13"/>
                  </a:lnTo>
                  <a:lnTo>
                    <a:pt x="312" y="18"/>
                  </a:lnTo>
                  <a:lnTo>
                    <a:pt x="326" y="24"/>
                  </a:lnTo>
                  <a:lnTo>
                    <a:pt x="338" y="32"/>
                  </a:lnTo>
                  <a:lnTo>
                    <a:pt x="348" y="41"/>
                  </a:lnTo>
                  <a:lnTo>
                    <a:pt x="359" y="50"/>
                  </a:lnTo>
                  <a:lnTo>
                    <a:pt x="368" y="60"/>
                  </a:lnTo>
                  <a:lnTo>
                    <a:pt x="376" y="72"/>
                  </a:lnTo>
                  <a:lnTo>
                    <a:pt x="383" y="83"/>
                  </a:lnTo>
                  <a:lnTo>
                    <a:pt x="390" y="95"/>
                  </a:lnTo>
                  <a:lnTo>
                    <a:pt x="396" y="108"/>
                  </a:lnTo>
                  <a:lnTo>
                    <a:pt x="400" y="120"/>
                  </a:lnTo>
                  <a:lnTo>
                    <a:pt x="404" y="134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9" y="163"/>
                  </a:lnTo>
                  <a:lnTo>
                    <a:pt x="411" y="179"/>
                  </a:lnTo>
                  <a:lnTo>
                    <a:pt x="411" y="196"/>
                  </a:lnTo>
                  <a:lnTo>
                    <a:pt x="410" y="212"/>
                  </a:lnTo>
                  <a:lnTo>
                    <a:pt x="408" y="230"/>
                  </a:lnTo>
                  <a:lnTo>
                    <a:pt x="405" y="246"/>
                  </a:lnTo>
                  <a:lnTo>
                    <a:pt x="400" y="263"/>
                  </a:lnTo>
                  <a:lnTo>
                    <a:pt x="395" y="278"/>
                  </a:lnTo>
                  <a:lnTo>
                    <a:pt x="388" y="295"/>
                  </a:lnTo>
                  <a:lnTo>
                    <a:pt x="378" y="309"/>
                  </a:lnTo>
                  <a:lnTo>
                    <a:pt x="369" y="324"/>
                  </a:lnTo>
                  <a:lnTo>
                    <a:pt x="358" y="337"/>
                  </a:lnTo>
                  <a:lnTo>
                    <a:pt x="345" y="348"/>
                  </a:lnTo>
                  <a:lnTo>
                    <a:pt x="331" y="360"/>
                  </a:lnTo>
                  <a:lnTo>
                    <a:pt x="315" y="370"/>
                  </a:lnTo>
                  <a:lnTo>
                    <a:pt x="299" y="378"/>
                  </a:lnTo>
                  <a:lnTo>
                    <a:pt x="299" y="378"/>
                  </a:lnTo>
                  <a:lnTo>
                    <a:pt x="283" y="384"/>
                  </a:lnTo>
                  <a:lnTo>
                    <a:pt x="267" y="388"/>
                  </a:lnTo>
                  <a:lnTo>
                    <a:pt x="249" y="390"/>
                  </a:lnTo>
                  <a:lnTo>
                    <a:pt x="231" y="391"/>
                  </a:lnTo>
                  <a:lnTo>
                    <a:pt x="231" y="391"/>
                  </a:lnTo>
                  <a:close/>
                  <a:moveTo>
                    <a:pt x="203" y="45"/>
                  </a:moveTo>
                  <a:lnTo>
                    <a:pt x="203" y="45"/>
                  </a:lnTo>
                  <a:lnTo>
                    <a:pt x="190" y="48"/>
                  </a:lnTo>
                  <a:lnTo>
                    <a:pt x="178" y="51"/>
                  </a:lnTo>
                  <a:lnTo>
                    <a:pt x="166" y="55"/>
                  </a:lnTo>
                  <a:lnTo>
                    <a:pt x="153" y="60"/>
                  </a:lnTo>
                  <a:lnTo>
                    <a:pt x="141" y="65"/>
                  </a:lnTo>
                  <a:lnTo>
                    <a:pt x="128" y="72"/>
                  </a:lnTo>
                  <a:lnTo>
                    <a:pt x="117" y="79"/>
                  </a:lnTo>
                  <a:lnTo>
                    <a:pt x="106" y="87"/>
                  </a:lnTo>
                  <a:lnTo>
                    <a:pt x="95" y="95"/>
                  </a:lnTo>
                  <a:lnTo>
                    <a:pt x="85" y="104"/>
                  </a:lnTo>
                  <a:lnTo>
                    <a:pt x="75" y="113"/>
                  </a:lnTo>
                  <a:lnTo>
                    <a:pt x="66" y="123"/>
                  </a:lnTo>
                  <a:lnTo>
                    <a:pt x="58" y="134"/>
                  </a:lnTo>
                  <a:lnTo>
                    <a:pt x="52" y="144"/>
                  </a:lnTo>
                  <a:lnTo>
                    <a:pt x="46" y="15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0" y="178"/>
                  </a:lnTo>
                  <a:lnTo>
                    <a:pt x="37" y="189"/>
                  </a:lnTo>
                  <a:lnTo>
                    <a:pt x="37" y="203"/>
                  </a:lnTo>
                  <a:lnTo>
                    <a:pt x="38" y="217"/>
                  </a:lnTo>
                  <a:lnTo>
                    <a:pt x="44" y="232"/>
                  </a:lnTo>
                  <a:lnTo>
                    <a:pt x="47" y="239"/>
                  </a:lnTo>
                  <a:lnTo>
                    <a:pt x="50" y="247"/>
                  </a:lnTo>
                  <a:lnTo>
                    <a:pt x="55" y="254"/>
                  </a:lnTo>
                  <a:lnTo>
                    <a:pt x="60" y="263"/>
                  </a:lnTo>
                  <a:lnTo>
                    <a:pt x="67" y="270"/>
                  </a:lnTo>
                  <a:lnTo>
                    <a:pt x="75" y="278"/>
                  </a:lnTo>
                  <a:lnTo>
                    <a:pt x="75" y="278"/>
                  </a:lnTo>
                  <a:lnTo>
                    <a:pt x="89" y="292"/>
                  </a:lnTo>
                  <a:lnTo>
                    <a:pt x="107" y="305"/>
                  </a:lnTo>
                  <a:lnTo>
                    <a:pt x="125" y="316"/>
                  </a:lnTo>
                  <a:lnTo>
                    <a:pt x="145" y="328"/>
                  </a:lnTo>
                  <a:lnTo>
                    <a:pt x="167" y="337"/>
                  </a:lnTo>
                  <a:lnTo>
                    <a:pt x="188" y="344"/>
                  </a:lnTo>
                  <a:lnTo>
                    <a:pt x="200" y="346"/>
                  </a:lnTo>
                  <a:lnTo>
                    <a:pt x="211" y="348"/>
                  </a:lnTo>
                  <a:lnTo>
                    <a:pt x="222" y="350"/>
                  </a:lnTo>
                  <a:lnTo>
                    <a:pt x="233" y="351"/>
                  </a:lnTo>
                  <a:lnTo>
                    <a:pt x="233" y="351"/>
                  </a:lnTo>
                  <a:lnTo>
                    <a:pt x="245" y="350"/>
                  </a:lnTo>
                  <a:lnTo>
                    <a:pt x="256" y="348"/>
                  </a:lnTo>
                  <a:lnTo>
                    <a:pt x="267" y="346"/>
                  </a:lnTo>
                  <a:lnTo>
                    <a:pt x="278" y="342"/>
                  </a:lnTo>
                  <a:lnTo>
                    <a:pt x="287" y="338"/>
                  </a:lnTo>
                  <a:lnTo>
                    <a:pt x="297" y="333"/>
                  </a:lnTo>
                  <a:lnTo>
                    <a:pt x="306" y="327"/>
                  </a:lnTo>
                  <a:lnTo>
                    <a:pt x="314" y="320"/>
                  </a:lnTo>
                  <a:lnTo>
                    <a:pt x="314" y="320"/>
                  </a:lnTo>
                  <a:lnTo>
                    <a:pt x="324" y="310"/>
                  </a:lnTo>
                  <a:lnTo>
                    <a:pt x="332" y="300"/>
                  </a:lnTo>
                  <a:lnTo>
                    <a:pt x="340" y="290"/>
                  </a:lnTo>
                  <a:lnTo>
                    <a:pt x="346" y="278"/>
                  </a:lnTo>
                  <a:lnTo>
                    <a:pt x="352" y="266"/>
                  </a:lnTo>
                  <a:lnTo>
                    <a:pt x="358" y="254"/>
                  </a:lnTo>
                  <a:lnTo>
                    <a:pt x="362" y="241"/>
                  </a:lnTo>
                  <a:lnTo>
                    <a:pt x="366" y="229"/>
                  </a:lnTo>
                  <a:lnTo>
                    <a:pt x="368" y="215"/>
                  </a:lnTo>
                  <a:lnTo>
                    <a:pt x="370" y="203"/>
                  </a:lnTo>
                  <a:lnTo>
                    <a:pt x="370" y="189"/>
                  </a:lnTo>
                  <a:lnTo>
                    <a:pt x="370" y="176"/>
                  </a:lnTo>
                  <a:lnTo>
                    <a:pt x="369" y="164"/>
                  </a:lnTo>
                  <a:lnTo>
                    <a:pt x="367" y="151"/>
                  </a:lnTo>
                  <a:lnTo>
                    <a:pt x="364" y="138"/>
                  </a:lnTo>
                  <a:lnTo>
                    <a:pt x="359" y="126"/>
                  </a:lnTo>
                  <a:lnTo>
                    <a:pt x="359" y="126"/>
                  </a:lnTo>
                  <a:lnTo>
                    <a:pt x="356" y="117"/>
                  </a:lnTo>
                  <a:lnTo>
                    <a:pt x="350" y="108"/>
                  </a:lnTo>
                  <a:lnTo>
                    <a:pt x="345" y="101"/>
                  </a:lnTo>
                  <a:lnTo>
                    <a:pt x="340" y="92"/>
                  </a:lnTo>
                  <a:lnTo>
                    <a:pt x="334" y="85"/>
                  </a:lnTo>
                  <a:lnTo>
                    <a:pt x="328" y="79"/>
                  </a:lnTo>
                  <a:lnTo>
                    <a:pt x="320" y="73"/>
                  </a:lnTo>
                  <a:lnTo>
                    <a:pt x="313" y="68"/>
                  </a:lnTo>
                  <a:lnTo>
                    <a:pt x="306" y="63"/>
                  </a:lnTo>
                  <a:lnTo>
                    <a:pt x="298" y="59"/>
                  </a:lnTo>
                  <a:lnTo>
                    <a:pt x="289" y="55"/>
                  </a:lnTo>
                  <a:lnTo>
                    <a:pt x="280" y="52"/>
                  </a:lnTo>
                  <a:lnTo>
                    <a:pt x="271" y="50"/>
                  </a:lnTo>
                  <a:lnTo>
                    <a:pt x="262" y="48"/>
                  </a:lnTo>
                  <a:lnTo>
                    <a:pt x="251" y="47"/>
                  </a:lnTo>
                  <a:lnTo>
                    <a:pt x="241" y="47"/>
                  </a:lnTo>
                  <a:lnTo>
                    <a:pt x="241" y="47"/>
                  </a:lnTo>
                  <a:lnTo>
                    <a:pt x="221" y="48"/>
                  </a:lnTo>
                  <a:lnTo>
                    <a:pt x="221" y="48"/>
                  </a:lnTo>
                  <a:lnTo>
                    <a:pt x="218" y="49"/>
                  </a:lnTo>
                  <a:lnTo>
                    <a:pt x="218" y="49"/>
                  </a:lnTo>
                  <a:lnTo>
                    <a:pt x="214" y="48"/>
                  </a:lnTo>
                  <a:lnTo>
                    <a:pt x="210" y="47"/>
                  </a:lnTo>
                  <a:lnTo>
                    <a:pt x="207" y="45"/>
                  </a:lnTo>
                  <a:lnTo>
                    <a:pt x="203" y="4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903"/>
            <p:cNvSpPr>
              <a:spLocks noEditPoints="1"/>
            </p:cNvSpPr>
            <p:nvPr/>
          </p:nvSpPr>
          <p:spPr bwMode="auto">
            <a:xfrm>
              <a:off x="4197350" y="1404938"/>
              <a:ext cx="449263" cy="444500"/>
            </a:xfrm>
            <a:custGeom>
              <a:avLst/>
              <a:gdLst/>
              <a:ahLst/>
              <a:cxnLst>
                <a:cxn ang="0">
                  <a:pos x="735" y="833"/>
                </a:cxn>
                <a:cxn ang="0">
                  <a:pos x="616" y="832"/>
                </a:cxn>
                <a:cxn ang="0">
                  <a:pos x="603" y="831"/>
                </a:cxn>
                <a:cxn ang="0">
                  <a:pos x="588" y="829"/>
                </a:cxn>
                <a:cxn ang="0">
                  <a:pos x="575" y="811"/>
                </a:cxn>
                <a:cxn ang="0">
                  <a:pos x="562" y="767"/>
                </a:cxn>
                <a:cxn ang="0">
                  <a:pos x="559" y="714"/>
                </a:cxn>
                <a:cxn ang="0">
                  <a:pos x="551" y="661"/>
                </a:cxn>
                <a:cxn ang="0">
                  <a:pos x="522" y="582"/>
                </a:cxn>
                <a:cxn ang="0">
                  <a:pos x="482" y="510"/>
                </a:cxn>
                <a:cxn ang="0">
                  <a:pos x="432" y="444"/>
                </a:cxn>
                <a:cxn ang="0">
                  <a:pos x="375" y="389"/>
                </a:cxn>
                <a:cxn ang="0">
                  <a:pos x="339" y="363"/>
                </a:cxn>
                <a:cxn ang="0">
                  <a:pos x="270" y="330"/>
                </a:cxn>
                <a:cxn ang="0">
                  <a:pos x="134" y="299"/>
                </a:cxn>
                <a:cxn ang="0">
                  <a:pos x="93" y="296"/>
                </a:cxn>
                <a:cxn ang="0">
                  <a:pos x="50" y="287"/>
                </a:cxn>
                <a:cxn ang="0">
                  <a:pos x="35" y="271"/>
                </a:cxn>
                <a:cxn ang="0">
                  <a:pos x="27" y="263"/>
                </a:cxn>
                <a:cxn ang="0">
                  <a:pos x="14" y="223"/>
                </a:cxn>
                <a:cxn ang="0">
                  <a:pos x="0" y="99"/>
                </a:cxn>
                <a:cxn ang="0">
                  <a:pos x="11" y="14"/>
                </a:cxn>
                <a:cxn ang="0">
                  <a:pos x="19" y="3"/>
                </a:cxn>
                <a:cxn ang="0">
                  <a:pos x="34" y="1"/>
                </a:cxn>
                <a:cxn ang="0">
                  <a:pos x="50" y="11"/>
                </a:cxn>
                <a:cxn ang="0">
                  <a:pos x="151" y="17"/>
                </a:cxn>
                <a:cxn ang="0">
                  <a:pos x="325" y="50"/>
                </a:cxn>
                <a:cxn ang="0">
                  <a:pos x="471" y="111"/>
                </a:cxn>
                <a:cxn ang="0">
                  <a:pos x="593" y="201"/>
                </a:cxn>
                <a:cxn ang="0">
                  <a:pos x="667" y="284"/>
                </a:cxn>
                <a:cxn ang="0">
                  <a:pos x="739" y="398"/>
                </a:cxn>
                <a:cxn ang="0">
                  <a:pos x="792" y="526"/>
                </a:cxn>
                <a:cxn ang="0">
                  <a:pos x="825" y="672"/>
                </a:cxn>
                <a:cxn ang="0">
                  <a:pos x="837" y="799"/>
                </a:cxn>
                <a:cxn ang="0">
                  <a:pos x="847" y="815"/>
                </a:cxn>
                <a:cxn ang="0">
                  <a:pos x="843" y="833"/>
                </a:cxn>
                <a:cxn ang="0">
                  <a:pos x="831" y="838"/>
                </a:cxn>
                <a:cxn ang="0">
                  <a:pos x="45" y="65"/>
                </a:cxn>
                <a:cxn ang="0">
                  <a:pos x="46" y="157"/>
                </a:cxn>
                <a:cxn ang="0">
                  <a:pos x="61" y="237"/>
                </a:cxn>
                <a:cxn ang="0">
                  <a:pos x="76" y="249"/>
                </a:cxn>
                <a:cxn ang="0">
                  <a:pos x="92" y="257"/>
                </a:cxn>
                <a:cxn ang="0">
                  <a:pos x="174" y="267"/>
                </a:cxn>
                <a:cxn ang="0">
                  <a:pos x="232" y="274"/>
                </a:cxn>
                <a:cxn ang="0">
                  <a:pos x="298" y="295"/>
                </a:cxn>
                <a:cxn ang="0">
                  <a:pos x="376" y="335"/>
                </a:cxn>
                <a:cxn ang="0">
                  <a:pos x="406" y="360"/>
                </a:cxn>
                <a:cxn ang="0">
                  <a:pos x="498" y="465"/>
                </a:cxn>
                <a:cxn ang="0">
                  <a:pos x="565" y="574"/>
                </a:cxn>
                <a:cxn ang="0">
                  <a:pos x="578" y="611"/>
                </a:cxn>
                <a:cxn ang="0">
                  <a:pos x="588" y="680"/>
                </a:cxn>
                <a:cxn ang="0">
                  <a:pos x="601" y="759"/>
                </a:cxn>
                <a:cxn ang="0">
                  <a:pos x="625" y="791"/>
                </a:cxn>
                <a:cxn ang="0">
                  <a:pos x="781" y="793"/>
                </a:cxn>
                <a:cxn ang="0">
                  <a:pos x="791" y="740"/>
                </a:cxn>
                <a:cxn ang="0">
                  <a:pos x="768" y="594"/>
                </a:cxn>
                <a:cxn ang="0">
                  <a:pos x="728" y="467"/>
                </a:cxn>
                <a:cxn ang="0">
                  <a:pos x="671" y="358"/>
                </a:cxn>
                <a:cxn ang="0">
                  <a:pos x="616" y="287"/>
                </a:cxn>
                <a:cxn ang="0">
                  <a:pos x="506" y="187"/>
                </a:cxn>
                <a:cxn ang="0">
                  <a:pos x="379" y="115"/>
                </a:cxn>
                <a:cxn ang="0">
                  <a:pos x="231" y="71"/>
                </a:cxn>
                <a:cxn ang="0">
                  <a:pos x="58" y="53"/>
                </a:cxn>
              </a:cxnLst>
              <a:rect l="0" t="0" r="r" b="b"/>
              <a:pathLst>
                <a:path w="847" h="838">
                  <a:moveTo>
                    <a:pt x="829" y="838"/>
                  </a:moveTo>
                  <a:lnTo>
                    <a:pt x="829" y="838"/>
                  </a:lnTo>
                  <a:lnTo>
                    <a:pt x="782" y="835"/>
                  </a:lnTo>
                  <a:lnTo>
                    <a:pt x="735" y="833"/>
                  </a:lnTo>
                  <a:lnTo>
                    <a:pt x="686" y="833"/>
                  </a:lnTo>
                  <a:lnTo>
                    <a:pt x="635" y="832"/>
                  </a:lnTo>
                  <a:lnTo>
                    <a:pt x="616" y="832"/>
                  </a:lnTo>
                  <a:lnTo>
                    <a:pt x="616" y="832"/>
                  </a:lnTo>
                  <a:lnTo>
                    <a:pt x="609" y="831"/>
                  </a:lnTo>
                  <a:lnTo>
                    <a:pt x="606" y="830"/>
                  </a:lnTo>
                  <a:lnTo>
                    <a:pt x="603" y="831"/>
                  </a:lnTo>
                  <a:lnTo>
                    <a:pt x="603" y="831"/>
                  </a:lnTo>
                  <a:lnTo>
                    <a:pt x="599" y="831"/>
                  </a:lnTo>
                  <a:lnTo>
                    <a:pt x="599" y="831"/>
                  </a:lnTo>
                  <a:lnTo>
                    <a:pt x="593" y="831"/>
                  </a:lnTo>
                  <a:lnTo>
                    <a:pt x="588" y="829"/>
                  </a:lnTo>
                  <a:lnTo>
                    <a:pt x="584" y="826"/>
                  </a:lnTo>
                  <a:lnTo>
                    <a:pt x="581" y="822"/>
                  </a:lnTo>
                  <a:lnTo>
                    <a:pt x="581" y="822"/>
                  </a:lnTo>
                  <a:lnTo>
                    <a:pt x="575" y="811"/>
                  </a:lnTo>
                  <a:lnTo>
                    <a:pt x="571" y="800"/>
                  </a:lnTo>
                  <a:lnTo>
                    <a:pt x="567" y="789"/>
                  </a:lnTo>
                  <a:lnTo>
                    <a:pt x="564" y="779"/>
                  </a:lnTo>
                  <a:lnTo>
                    <a:pt x="562" y="767"/>
                  </a:lnTo>
                  <a:lnTo>
                    <a:pt x="561" y="756"/>
                  </a:lnTo>
                  <a:lnTo>
                    <a:pt x="560" y="732"/>
                  </a:lnTo>
                  <a:lnTo>
                    <a:pt x="560" y="732"/>
                  </a:lnTo>
                  <a:lnTo>
                    <a:pt x="559" y="714"/>
                  </a:lnTo>
                  <a:lnTo>
                    <a:pt x="558" y="697"/>
                  </a:lnTo>
                  <a:lnTo>
                    <a:pt x="555" y="679"/>
                  </a:lnTo>
                  <a:lnTo>
                    <a:pt x="551" y="661"/>
                  </a:lnTo>
                  <a:lnTo>
                    <a:pt x="551" y="661"/>
                  </a:lnTo>
                  <a:lnTo>
                    <a:pt x="545" y="641"/>
                  </a:lnTo>
                  <a:lnTo>
                    <a:pt x="538" y="622"/>
                  </a:lnTo>
                  <a:lnTo>
                    <a:pt x="530" y="602"/>
                  </a:lnTo>
                  <a:lnTo>
                    <a:pt x="522" y="582"/>
                  </a:lnTo>
                  <a:lnTo>
                    <a:pt x="513" y="564"/>
                  </a:lnTo>
                  <a:lnTo>
                    <a:pt x="504" y="545"/>
                  </a:lnTo>
                  <a:lnTo>
                    <a:pt x="493" y="528"/>
                  </a:lnTo>
                  <a:lnTo>
                    <a:pt x="482" y="510"/>
                  </a:lnTo>
                  <a:lnTo>
                    <a:pt x="470" y="492"/>
                  </a:lnTo>
                  <a:lnTo>
                    <a:pt x="458" y="476"/>
                  </a:lnTo>
                  <a:lnTo>
                    <a:pt x="446" y="459"/>
                  </a:lnTo>
                  <a:lnTo>
                    <a:pt x="432" y="444"/>
                  </a:lnTo>
                  <a:lnTo>
                    <a:pt x="419" y="429"/>
                  </a:lnTo>
                  <a:lnTo>
                    <a:pt x="404" y="415"/>
                  </a:lnTo>
                  <a:lnTo>
                    <a:pt x="390" y="403"/>
                  </a:lnTo>
                  <a:lnTo>
                    <a:pt x="375" y="389"/>
                  </a:lnTo>
                  <a:lnTo>
                    <a:pt x="375" y="389"/>
                  </a:lnTo>
                  <a:lnTo>
                    <a:pt x="364" y="380"/>
                  </a:lnTo>
                  <a:lnTo>
                    <a:pt x="352" y="372"/>
                  </a:lnTo>
                  <a:lnTo>
                    <a:pt x="339" y="363"/>
                  </a:lnTo>
                  <a:lnTo>
                    <a:pt x="326" y="356"/>
                  </a:lnTo>
                  <a:lnTo>
                    <a:pt x="313" y="349"/>
                  </a:lnTo>
                  <a:lnTo>
                    <a:pt x="299" y="342"/>
                  </a:lnTo>
                  <a:lnTo>
                    <a:pt x="270" y="330"/>
                  </a:lnTo>
                  <a:lnTo>
                    <a:pt x="239" y="320"/>
                  </a:lnTo>
                  <a:lnTo>
                    <a:pt x="206" y="312"/>
                  </a:lnTo>
                  <a:lnTo>
                    <a:pt x="171" y="304"/>
                  </a:lnTo>
                  <a:lnTo>
                    <a:pt x="134" y="299"/>
                  </a:lnTo>
                  <a:lnTo>
                    <a:pt x="134" y="299"/>
                  </a:lnTo>
                  <a:lnTo>
                    <a:pt x="112" y="297"/>
                  </a:lnTo>
                  <a:lnTo>
                    <a:pt x="112" y="297"/>
                  </a:lnTo>
                  <a:lnTo>
                    <a:pt x="93" y="296"/>
                  </a:lnTo>
                  <a:lnTo>
                    <a:pt x="75" y="294"/>
                  </a:lnTo>
                  <a:lnTo>
                    <a:pt x="66" y="292"/>
                  </a:lnTo>
                  <a:lnTo>
                    <a:pt x="57" y="290"/>
                  </a:lnTo>
                  <a:lnTo>
                    <a:pt x="50" y="287"/>
                  </a:lnTo>
                  <a:lnTo>
                    <a:pt x="43" y="283"/>
                  </a:lnTo>
                  <a:lnTo>
                    <a:pt x="43" y="283"/>
                  </a:lnTo>
                  <a:lnTo>
                    <a:pt x="38" y="278"/>
                  </a:lnTo>
                  <a:lnTo>
                    <a:pt x="35" y="271"/>
                  </a:lnTo>
                  <a:lnTo>
                    <a:pt x="33" y="268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27" y="263"/>
                  </a:lnTo>
                  <a:lnTo>
                    <a:pt x="25" y="261"/>
                  </a:lnTo>
                  <a:lnTo>
                    <a:pt x="22" y="255"/>
                  </a:lnTo>
                  <a:lnTo>
                    <a:pt x="22" y="255"/>
                  </a:lnTo>
                  <a:lnTo>
                    <a:pt x="14" y="223"/>
                  </a:lnTo>
                  <a:lnTo>
                    <a:pt x="8" y="191"/>
                  </a:lnTo>
                  <a:lnTo>
                    <a:pt x="4" y="160"/>
                  </a:lnTo>
                  <a:lnTo>
                    <a:pt x="2" y="129"/>
                  </a:lnTo>
                  <a:lnTo>
                    <a:pt x="0" y="99"/>
                  </a:lnTo>
                  <a:lnTo>
                    <a:pt x="3" y="70"/>
                  </a:lnTo>
                  <a:lnTo>
                    <a:pt x="6" y="4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105" y="13"/>
                  </a:lnTo>
                  <a:lnTo>
                    <a:pt x="151" y="17"/>
                  </a:lnTo>
                  <a:lnTo>
                    <a:pt x="198" y="23"/>
                  </a:lnTo>
                  <a:lnTo>
                    <a:pt x="241" y="31"/>
                  </a:lnTo>
                  <a:lnTo>
                    <a:pt x="284" y="40"/>
                  </a:lnTo>
                  <a:lnTo>
                    <a:pt x="325" y="50"/>
                  </a:lnTo>
                  <a:lnTo>
                    <a:pt x="364" y="63"/>
                  </a:lnTo>
                  <a:lnTo>
                    <a:pt x="401" y="77"/>
                  </a:lnTo>
                  <a:lnTo>
                    <a:pt x="437" y="94"/>
                  </a:lnTo>
                  <a:lnTo>
                    <a:pt x="471" y="111"/>
                  </a:lnTo>
                  <a:lnTo>
                    <a:pt x="504" y="131"/>
                  </a:lnTo>
                  <a:lnTo>
                    <a:pt x="536" y="153"/>
                  </a:lnTo>
                  <a:lnTo>
                    <a:pt x="564" y="175"/>
                  </a:lnTo>
                  <a:lnTo>
                    <a:pt x="593" y="201"/>
                  </a:lnTo>
                  <a:lnTo>
                    <a:pt x="620" y="228"/>
                  </a:lnTo>
                  <a:lnTo>
                    <a:pt x="645" y="256"/>
                  </a:lnTo>
                  <a:lnTo>
                    <a:pt x="645" y="256"/>
                  </a:lnTo>
                  <a:lnTo>
                    <a:pt x="667" y="284"/>
                  </a:lnTo>
                  <a:lnTo>
                    <a:pt x="686" y="312"/>
                  </a:lnTo>
                  <a:lnTo>
                    <a:pt x="706" y="340"/>
                  </a:lnTo>
                  <a:lnTo>
                    <a:pt x="724" y="368"/>
                  </a:lnTo>
                  <a:lnTo>
                    <a:pt x="739" y="398"/>
                  </a:lnTo>
                  <a:lnTo>
                    <a:pt x="755" y="429"/>
                  </a:lnTo>
                  <a:lnTo>
                    <a:pt x="768" y="460"/>
                  </a:lnTo>
                  <a:lnTo>
                    <a:pt x="780" y="493"/>
                  </a:lnTo>
                  <a:lnTo>
                    <a:pt x="792" y="526"/>
                  </a:lnTo>
                  <a:lnTo>
                    <a:pt x="801" y="562"/>
                  </a:lnTo>
                  <a:lnTo>
                    <a:pt x="810" y="597"/>
                  </a:lnTo>
                  <a:lnTo>
                    <a:pt x="818" y="634"/>
                  </a:lnTo>
                  <a:lnTo>
                    <a:pt x="825" y="672"/>
                  </a:lnTo>
                  <a:lnTo>
                    <a:pt x="830" y="711"/>
                  </a:lnTo>
                  <a:lnTo>
                    <a:pt x="834" y="752"/>
                  </a:lnTo>
                  <a:lnTo>
                    <a:pt x="837" y="794"/>
                  </a:lnTo>
                  <a:lnTo>
                    <a:pt x="837" y="799"/>
                  </a:lnTo>
                  <a:lnTo>
                    <a:pt x="840" y="802"/>
                  </a:lnTo>
                  <a:lnTo>
                    <a:pt x="840" y="802"/>
                  </a:lnTo>
                  <a:lnTo>
                    <a:pt x="844" y="808"/>
                  </a:lnTo>
                  <a:lnTo>
                    <a:pt x="847" y="815"/>
                  </a:lnTo>
                  <a:lnTo>
                    <a:pt x="847" y="822"/>
                  </a:lnTo>
                  <a:lnTo>
                    <a:pt x="846" y="829"/>
                  </a:lnTo>
                  <a:lnTo>
                    <a:pt x="846" y="829"/>
                  </a:lnTo>
                  <a:lnTo>
                    <a:pt x="843" y="833"/>
                  </a:lnTo>
                  <a:lnTo>
                    <a:pt x="840" y="836"/>
                  </a:lnTo>
                  <a:lnTo>
                    <a:pt x="836" y="837"/>
                  </a:lnTo>
                  <a:lnTo>
                    <a:pt x="831" y="838"/>
                  </a:lnTo>
                  <a:lnTo>
                    <a:pt x="831" y="838"/>
                  </a:lnTo>
                  <a:lnTo>
                    <a:pt x="829" y="838"/>
                  </a:lnTo>
                  <a:lnTo>
                    <a:pt x="829" y="838"/>
                  </a:lnTo>
                  <a:close/>
                  <a:moveTo>
                    <a:pt x="45" y="65"/>
                  </a:moveTo>
                  <a:lnTo>
                    <a:pt x="45" y="65"/>
                  </a:lnTo>
                  <a:lnTo>
                    <a:pt x="44" y="89"/>
                  </a:lnTo>
                  <a:lnTo>
                    <a:pt x="43" y="112"/>
                  </a:lnTo>
                  <a:lnTo>
                    <a:pt x="44" y="135"/>
                  </a:lnTo>
                  <a:lnTo>
                    <a:pt x="46" y="157"/>
                  </a:lnTo>
                  <a:lnTo>
                    <a:pt x="49" y="177"/>
                  </a:lnTo>
                  <a:lnTo>
                    <a:pt x="52" y="197"/>
                  </a:lnTo>
                  <a:lnTo>
                    <a:pt x="59" y="232"/>
                  </a:lnTo>
                  <a:lnTo>
                    <a:pt x="61" y="237"/>
                  </a:lnTo>
                  <a:lnTo>
                    <a:pt x="67" y="239"/>
                  </a:lnTo>
                  <a:lnTo>
                    <a:pt x="67" y="239"/>
                  </a:lnTo>
                  <a:lnTo>
                    <a:pt x="72" y="243"/>
                  </a:lnTo>
                  <a:lnTo>
                    <a:pt x="76" y="249"/>
                  </a:lnTo>
                  <a:lnTo>
                    <a:pt x="78" y="253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92" y="257"/>
                  </a:lnTo>
                  <a:lnTo>
                    <a:pt x="103" y="259"/>
                  </a:lnTo>
                  <a:lnTo>
                    <a:pt x="125" y="263"/>
                  </a:lnTo>
                  <a:lnTo>
                    <a:pt x="149" y="265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207" y="270"/>
                  </a:lnTo>
                  <a:lnTo>
                    <a:pt x="220" y="272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54" y="281"/>
                  </a:lnTo>
                  <a:lnTo>
                    <a:pt x="275" y="287"/>
                  </a:lnTo>
                  <a:lnTo>
                    <a:pt x="298" y="295"/>
                  </a:lnTo>
                  <a:lnTo>
                    <a:pt x="321" y="304"/>
                  </a:lnTo>
                  <a:lnTo>
                    <a:pt x="343" y="316"/>
                  </a:lnTo>
                  <a:lnTo>
                    <a:pt x="366" y="328"/>
                  </a:lnTo>
                  <a:lnTo>
                    <a:pt x="376" y="335"/>
                  </a:lnTo>
                  <a:lnTo>
                    <a:pt x="387" y="344"/>
                  </a:lnTo>
                  <a:lnTo>
                    <a:pt x="397" y="35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32" y="386"/>
                  </a:lnTo>
                  <a:lnTo>
                    <a:pt x="456" y="413"/>
                  </a:lnTo>
                  <a:lnTo>
                    <a:pt x="478" y="439"/>
                  </a:lnTo>
                  <a:lnTo>
                    <a:pt x="498" y="465"/>
                  </a:lnTo>
                  <a:lnTo>
                    <a:pt x="517" y="491"/>
                  </a:lnTo>
                  <a:lnTo>
                    <a:pt x="535" y="518"/>
                  </a:lnTo>
                  <a:lnTo>
                    <a:pt x="550" y="545"/>
                  </a:lnTo>
                  <a:lnTo>
                    <a:pt x="565" y="574"/>
                  </a:lnTo>
                  <a:lnTo>
                    <a:pt x="565" y="574"/>
                  </a:lnTo>
                  <a:lnTo>
                    <a:pt x="571" y="585"/>
                  </a:lnTo>
                  <a:lnTo>
                    <a:pt x="575" y="598"/>
                  </a:lnTo>
                  <a:lnTo>
                    <a:pt x="578" y="611"/>
                  </a:lnTo>
                  <a:lnTo>
                    <a:pt x="581" y="625"/>
                  </a:lnTo>
                  <a:lnTo>
                    <a:pt x="585" y="653"/>
                  </a:lnTo>
                  <a:lnTo>
                    <a:pt x="588" y="680"/>
                  </a:lnTo>
                  <a:lnTo>
                    <a:pt x="588" y="680"/>
                  </a:lnTo>
                  <a:lnTo>
                    <a:pt x="591" y="707"/>
                  </a:lnTo>
                  <a:lnTo>
                    <a:pt x="594" y="734"/>
                  </a:lnTo>
                  <a:lnTo>
                    <a:pt x="598" y="747"/>
                  </a:lnTo>
                  <a:lnTo>
                    <a:pt x="601" y="759"/>
                  </a:lnTo>
                  <a:lnTo>
                    <a:pt x="604" y="771"/>
                  </a:lnTo>
                  <a:lnTo>
                    <a:pt x="609" y="783"/>
                  </a:lnTo>
                  <a:lnTo>
                    <a:pt x="612" y="791"/>
                  </a:lnTo>
                  <a:lnTo>
                    <a:pt x="625" y="791"/>
                  </a:lnTo>
                  <a:lnTo>
                    <a:pt x="625" y="791"/>
                  </a:lnTo>
                  <a:lnTo>
                    <a:pt x="704" y="791"/>
                  </a:lnTo>
                  <a:lnTo>
                    <a:pt x="742" y="792"/>
                  </a:lnTo>
                  <a:lnTo>
                    <a:pt x="781" y="793"/>
                  </a:lnTo>
                  <a:lnTo>
                    <a:pt x="795" y="794"/>
                  </a:lnTo>
                  <a:lnTo>
                    <a:pt x="794" y="780"/>
                  </a:lnTo>
                  <a:lnTo>
                    <a:pt x="794" y="780"/>
                  </a:lnTo>
                  <a:lnTo>
                    <a:pt x="791" y="740"/>
                  </a:lnTo>
                  <a:lnTo>
                    <a:pt x="787" y="701"/>
                  </a:lnTo>
                  <a:lnTo>
                    <a:pt x="781" y="664"/>
                  </a:lnTo>
                  <a:lnTo>
                    <a:pt x="775" y="628"/>
                  </a:lnTo>
                  <a:lnTo>
                    <a:pt x="768" y="594"/>
                  </a:lnTo>
                  <a:lnTo>
                    <a:pt x="760" y="560"/>
                  </a:lnTo>
                  <a:lnTo>
                    <a:pt x="750" y="528"/>
                  </a:lnTo>
                  <a:lnTo>
                    <a:pt x="739" y="497"/>
                  </a:lnTo>
                  <a:lnTo>
                    <a:pt x="728" y="467"/>
                  </a:lnTo>
                  <a:lnTo>
                    <a:pt x="715" y="439"/>
                  </a:lnTo>
                  <a:lnTo>
                    <a:pt x="702" y="411"/>
                  </a:lnTo>
                  <a:lnTo>
                    <a:pt x="686" y="384"/>
                  </a:lnTo>
                  <a:lnTo>
                    <a:pt x="671" y="358"/>
                  </a:lnTo>
                  <a:lnTo>
                    <a:pt x="654" y="333"/>
                  </a:lnTo>
                  <a:lnTo>
                    <a:pt x="636" y="310"/>
                  </a:lnTo>
                  <a:lnTo>
                    <a:pt x="616" y="287"/>
                  </a:lnTo>
                  <a:lnTo>
                    <a:pt x="616" y="287"/>
                  </a:lnTo>
                  <a:lnTo>
                    <a:pt x="590" y="259"/>
                  </a:lnTo>
                  <a:lnTo>
                    <a:pt x="562" y="233"/>
                  </a:lnTo>
                  <a:lnTo>
                    <a:pt x="535" y="209"/>
                  </a:lnTo>
                  <a:lnTo>
                    <a:pt x="506" y="187"/>
                  </a:lnTo>
                  <a:lnTo>
                    <a:pt x="476" y="166"/>
                  </a:lnTo>
                  <a:lnTo>
                    <a:pt x="445" y="147"/>
                  </a:lnTo>
                  <a:lnTo>
                    <a:pt x="412" y="131"/>
                  </a:lnTo>
                  <a:lnTo>
                    <a:pt x="379" y="115"/>
                  </a:lnTo>
                  <a:lnTo>
                    <a:pt x="343" y="102"/>
                  </a:lnTo>
                  <a:lnTo>
                    <a:pt x="307" y="90"/>
                  </a:lnTo>
                  <a:lnTo>
                    <a:pt x="270" y="80"/>
                  </a:lnTo>
                  <a:lnTo>
                    <a:pt x="231" y="71"/>
                  </a:lnTo>
                  <a:lnTo>
                    <a:pt x="190" y="65"/>
                  </a:lnTo>
                  <a:lnTo>
                    <a:pt x="147" y="60"/>
                  </a:lnTo>
                  <a:lnTo>
                    <a:pt x="104" y="55"/>
                  </a:lnTo>
                  <a:lnTo>
                    <a:pt x="58" y="53"/>
                  </a:lnTo>
                  <a:lnTo>
                    <a:pt x="47" y="53"/>
                  </a:lnTo>
                  <a:lnTo>
                    <a:pt x="45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Freeform 904"/>
            <p:cNvSpPr>
              <a:spLocks noEditPoints="1"/>
            </p:cNvSpPr>
            <p:nvPr/>
          </p:nvSpPr>
          <p:spPr bwMode="auto">
            <a:xfrm>
              <a:off x="4214813" y="1193800"/>
              <a:ext cx="649288" cy="658813"/>
            </a:xfrm>
            <a:custGeom>
              <a:avLst/>
              <a:gdLst/>
              <a:ahLst/>
              <a:cxnLst>
                <a:cxn ang="0">
                  <a:pos x="980" y="1233"/>
                </a:cxn>
                <a:cxn ang="0">
                  <a:pos x="957" y="1244"/>
                </a:cxn>
                <a:cxn ang="0">
                  <a:pos x="943" y="1233"/>
                </a:cxn>
                <a:cxn ang="0">
                  <a:pos x="933" y="1152"/>
                </a:cxn>
                <a:cxn ang="0">
                  <a:pos x="929" y="1000"/>
                </a:cxn>
                <a:cxn ang="0">
                  <a:pos x="911" y="872"/>
                </a:cxn>
                <a:cxn ang="0">
                  <a:pos x="879" y="776"/>
                </a:cxn>
                <a:cxn ang="0">
                  <a:pos x="828" y="668"/>
                </a:cxn>
                <a:cxn ang="0">
                  <a:pos x="764" y="576"/>
                </a:cxn>
                <a:cxn ang="0">
                  <a:pos x="699" y="508"/>
                </a:cxn>
                <a:cxn ang="0">
                  <a:pos x="604" y="435"/>
                </a:cxn>
                <a:cxn ang="0">
                  <a:pos x="504" y="380"/>
                </a:cxn>
                <a:cxn ang="0">
                  <a:pos x="287" y="307"/>
                </a:cxn>
                <a:cxn ang="0">
                  <a:pos x="25" y="257"/>
                </a:cxn>
                <a:cxn ang="0">
                  <a:pos x="14" y="251"/>
                </a:cxn>
                <a:cxn ang="0">
                  <a:pos x="13" y="231"/>
                </a:cxn>
                <a:cxn ang="0">
                  <a:pos x="5" y="215"/>
                </a:cxn>
                <a:cxn ang="0">
                  <a:pos x="1" y="69"/>
                </a:cxn>
                <a:cxn ang="0">
                  <a:pos x="3" y="8"/>
                </a:cxn>
                <a:cxn ang="0">
                  <a:pos x="16" y="0"/>
                </a:cxn>
                <a:cxn ang="0">
                  <a:pos x="33" y="2"/>
                </a:cxn>
                <a:cxn ang="0">
                  <a:pos x="79" y="13"/>
                </a:cxn>
                <a:cxn ang="0">
                  <a:pos x="281" y="38"/>
                </a:cxn>
                <a:cxn ang="0">
                  <a:pos x="459" y="74"/>
                </a:cxn>
                <a:cxn ang="0">
                  <a:pos x="545" y="107"/>
                </a:cxn>
                <a:cxn ang="0">
                  <a:pos x="768" y="239"/>
                </a:cxn>
                <a:cxn ang="0">
                  <a:pos x="867" y="321"/>
                </a:cxn>
                <a:cxn ang="0">
                  <a:pos x="942" y="400"/>
                </a:cxn>
                <a:cxn ang="0">
                  <a:pos x="1027" y="510"/>
                </a:cxn>
                <a:cxn ang="0">
                  <a:pos x="1093" y="622"/>
                </a:cxn>
                <a:cxn ang="0">
                  <a:pos x="1131" y="712"/>
                </a:cxn>
                <a:cxn ang="0">
                  <a:pos x="1178" y="904"/>
                </a:cxn>
                <a:cxn ang="0">
                  <a:pos x="1215" y="1189"/>
                </a:cxn>
                <a:cxn ang="0">
                  <a:pos x="1227" y="1208"/>
                </a:cxn>
                <a:cxn ang="0">
                  <a:pos x="1219" y="1230"/>
                </a:cxn>
                <a:cxn ang="0">
                  <a:pos x="1208" y="1232"/>
                </a:cxn>
                <a:cxn ang="0">
                  <a:pos x="1106" y="1233"/>
                </a:cxn>
                <a:cxn ang="0">
                  <a:pos x="997" y="1244"/>
                </a:cxn>
                <a:cxn ang="0">
                  <a:pos x="45" y="117"/>
                </a:cxn>
                <a:cxn ang="0">
                  <a:pos x="66" y="221"/>
                </a:cxn>
                <a:cxn ang="0">
                  <a:pos x="362" y="283"/>
                </a:cxn>
                <a:cxn ang="0">
                  <a:pos x="548" y="352"/>
                </a:cxn>
                <a:cxn ang="0">
                  <a:pos x="654" y="414"/>
                </a:cxn>
                <a:cxn ang="0">
                  <a:pos x="750" y="498"/>
                </a:cxn>
                <a:cxn ang="0">
                  <a:pos x="839" y="609"/>
                </a:cxn>
                <a:cxn ang="0">
                  <a:pos x="931" y="792"/>
                </a:cxn>
                <a:cxn ang="0">
                  <a:pos x="958" y="912"/>
                </a:cxn>
                <a:cxn ang="0">
                  <a:pos x="968" y="1048"/>
                </a:cxn>
                <a:cxn ang="0">
                  <a:pos x="995" y="1203"/>
                </a:cxn>
                <a:cxn ang="0">
                  <a:pos x="1048" y="1197"/>
                </a:cxn>
                <a:cxn ang="0">
                  <a:pos x="1172" y="1175"/>
                </a:cxn>
                <a:cxn ang="0">
                  <a:pos x="1146" y="947"/>
                </a:cxn>
                <a:cxn ang="0">
                  <a:pos x="1106" y="764"/>
                </a:cxn>
                <a:cxn ang="0">
                  <a:pos x="1065" y="665"/>
                </a:cxn>
                <a:cxn ang="0">
                  <a:pos x="993" y="536"/>
                </a:cxn>
                <a:cxn ang="0">
                  <a:pos x="905" y="420"/>
                </a:cxn>
                <a:cxn ang="0">
                  <a:pos x="825" y="340"/>
                </a:cxn>
                <a:cxn ang="0">
                  <a:pos x="671" y="222"/>
                </a:cxn>
                <a:cxn ang="0">
                  <a:pos x="536" y="148"/>
                </a:cxn>
                <a:cxn ang="0">
                  <a:pos x="419" y="106"/>
                </a:cxn>
                <a:cxn ang="0">
                  <a:pos x="181" y="68"/>
                </a:cxn>
                <a:cxn ang="0">
                  <a:pos x="43" y="65"/>
                </a:cxn>
              </a:cxnLst>
              <a:rect l="0" t="0" r="r" b="b"/>
              <a:pathLst>
                <a:path w="1227" h="1244">
                  <a:moveTo>
                    <a:pt x="997" y="1244"/>
                  </a:moveTo>
                  <a:lnTo>
                    <a:pt x="997" y="1244"/>
                  </a:lnTo>
                  <a:lnTo>
                    <a:pt x="992" y="1243"/>
                  </a:lnTo>
                  <a:lnTo>
                    <a:pt x="987" y="1241"/>
                  </a:lnTo>
                  <a:lnTo>
                    <a:pt x="980" y="1233"/>
                  </a:lnTo>
                  <a:lnTo>
                    <a:pt x="971" y="1239"/>
                  </a:lnTo>
                  <a:lnTo>
                    <a:pt x="971" y="1239"/>
                  </a:lnTo>
                  <a:lnTo>
                    <a:pt x="965" y="1243"/>
                  </a:lnTo>
                  <a:lnTo>
                    <a:pt x="957" y="1244"/>
                  </a:lnTo>
                  <a:lnTo>
                    <a:pt x="957" y="1244"/>
                  </a:lnTo>
                  <a:lnTo>
                    <a:pt x="953" y="1243"/>
                  </a:lnTo>
                  <a:lnTo>
                    <a:pt x="948" y="1241"/>
                  </a:lnTo>
                  <a:lnTo>
                    <a:pt x="946" y="1239"/>
                  </a:lnTo>
                  <a:lnTo>
                    <a:pt x="945" y="1236"/>
                  </a:lnTo>
                  <a:lnTo>
                    <a:pt x="943" y="1233"/>
                  </a:lnTo>
                  <a:lnTo>
                    <a:pt x="942" y="1229"/>
                  </a:lnTo>
                  <a:lnTo>
                    <a:pt x="942" y="1229"/>
                  </a:lnTo>
                  <a:lnTo>
                    <a:pt x="939" y="1211"/>
                  </a:lnTo>
                  <a:lnTo>
                    <a:pt x="936" y="1191"/>
                  </a:lnTo>
                  <a:lnTo>
                    <a:pt x="933" y="1152"/>
                  </a:lnTo>
                  <a:lnTo>
                    <a:pt x="932" y="1113"/>
                  </a:lnTo>
                  <a:lnTo>
                    <a:pt x="931" y="1075"/>
                  </a:lnTo>
                  <a:lnTo>
                    <a:pt x="931" y="1075"/>
                  </a:lnTo>
                  <a:lnTo>
                    <a:pt x="930" y="1025"/>
                  </a:lnTo>
                  <a:lnTo>
                    <a:pt x="929" y="1000"/>
                  </a:lnTo>
                  <a:lnTo>
                    <a:pt x="927" y="974"/>
                  </a:lnTo>
                  <a:lnTo>
                    <a:pt x="925" y="948"/>
                  </a:lnTo>
                  <a:lnTo>
                    <a:pt x="921" y="923"/>
                  </a:lnTo>
                  <a:lnTo>
                    <a:pt x="917" y="898"/>
                  </a:lnTo>
                  <a:lnTo>
                    <a:pt x="911" y="872"/>
                  </a:lnTo>
                  <a:lnTo>
                    <a:pt x="911" y="872"/>
                  </a:lnTo>
                  <a:lnTo>
                    <a:pt x="903" y="847"/>
                  </a:lnTo>
                  <a:lnTo>
                    <a:pt x="896" y="822"/>
                  </a:lnTo>
                  <a:lnTo>
                    <a:pt x="888" y="798"/>
                  </a:lnTo>
                  <a:lnTo>
                    <a:pt x="879" y="776"/>
                  </a:lnTo>
                  <a:lnTo>
                    <a:pt x="870" y="753"/>
                  </a:lnTo>
                  <a:lnTo>
                    <a:pt x="860" y="730"/>
                  </a:lnTo>
                  <a:lnTo>
                    <a:pt x="850" y="710"/>
                  </a:lnTo>
                  <a:lnTo>
                    <a:pt x="839" y="688"/>
                  </a:lnTo>
                  <a:lnTo>
                    <a:pt x="828" y="668"/>
                  </a:lnTo>
                  <a:lnTo>
                    <a:pt x="817" y="649"/>
                  </a:lnTo>
                  <a:lnTo>
                    <a:pt x="804" y="629"/>
                  </a:lnTo>
                  <a:lnTo>
                    <a:pt x="791" y="610"/>
                  </a:lnTo>
                  <a:lnTo>
                    <a:pt x="777" y="593"/>
                  </a:lnTo>
                  <a:lnTo>
                    <a:pt x="764" y="576"/>
                  </a:lnTo>
                  <a:lnTo>
                    <a:pt x="749" y="559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17" y="526"/>
                  </a:lnTo>
                  <a:lnTo>
                    <a:pt x="699" y="508"/>
                  </a:lnTo>
                  <a:lnTo>
                    <a:pt x="680" y="493"/>
                  </a:lnTo>
                  <a:lnTo>
                    <a:pt x="662" y="477"/>
                  </a:lnTo>
                  <a:lnTo>
                    <a:pt x="643" y="462"/>
                  </a:lnTo>
                  <a:lnTo>
                    <a:pt x="623" y="448"/>
                  </a:lnTo>
                  <a:lnTo>
                    <a:pt x="604" y="435"/>
                  </a:lnTo>
                  <a:lnTo>
                    <a:pt x="584" y="422"/>
                  </a:lnTo>
                  <a:lnTo>
                    <a:pt x="565" y="411"/>
                  </a:lnTo>
                  <a:lnTo>
                    <a:pt x="544" y="400"/>
                  </a:lnTo>
                  <a:lnTo>
                    <a:pt x="523" y="389"/>
                  </a:lnTo>
                  <a:lnTo>
                    <a:pt x="504" y="380"/>
                  </a:lnTo>
                  <a:lnTo>
                    <a:pt x="461" y="361"/>
                  </a:lnTo>
                  <a:lnTo>
                    <a:pt x="419" y="346"/>
                  </a:lnTo>
                  <a:lnTo>
                    <a:pt x="375" y="332"/>
                  </a:lnTo>
                  <a:lnTo>
                    <a:pt x="331" y="318"/>
                  </a:lnTo>
                  <a:lnTo>
                    <a:pt x="287" y="307"/>
                  </a:lnTo>
                  <a:lnTo>
                    <a:pt x="241" y="296"/>
                  </a:lnTo>
                  <a:lnTo>
                    <a:pt x="195" y="287"/>
                  </a:lnTo>
                  <a:lnTo>
                    <a:pt x="149" y="279"/>
                  </a:lnTo>
                  <a:lnTo>
                    <a:pt x="55" y="262"/>
                  </a:lnTo>
                  <a:lnTo>
                    <a:pt x="25" y="257"/>
                  </a:lnTo>
                  <a:lnTo>
                    <a:pt x="25" y="257"/>
                  </a:lnTo>
                  <a:lnTo>
                    <a:pt x="18" y="254"/>
                  </a:lnTo>
                  <a:lnTo>
                    <a:pt x="16" y="253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2" y="248"/>
                  </a:lnTo>
                  <a:lnTo>
                    <a:pt x="11" y="245"/>
                  </a:lnTo>
                  <a:lnTo>
                    <a:pt x="11" y="241"/>
                  </a:lnTo>
                  <a:lnTo>
                    <a:pt x="12" y="236"/>
                  </a:lnTo>
                  <a:lnTo>
                    <a:pt x="13" y="231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6" y="221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165"/>
                  </a:lnTo>
                  <a:lnTo>
                    <a:pt x="3" y="117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79" y="13"/>
                  </a:lnTo>
                  <a:lnTo>
                    <a:pt x="116" y="19"/>
                  </a:lnTo>
                  <a:lnTo>
                    <a:pt x="191" y="27"/>
                  </a:lnTo>
                  <a:lnTo>
                    <a:pt x="191" y="27"/>
                  </a:lnTo>
                  <a:lnTo>
                    <a:pt x="236" y="32"/>
                  </a:lnTo>
                  <a:lnTo>
                    <a:pt x="281" y="38"/>
                  </a:lnTo>
                  <a:lnTo>
                    <a:pt x="326" y="44"/>
                  </a:lnTo>
                  <a:lnTo>
                    <a:pt x="371" y="53"/>
                  </a:lnTo>
                  <a:lnTo>
                    <a:pt x="416" y="62"/>
                  </a:lnTo>
                  <a:lnTo>
                    <a:pt x="437" y="68"/>
                  </a:lnTo>
                  <a:lnTo>
                    <a:pt x="459" y="74"/>
                  </a:lnTo>
                  <a:lnTo>
                    <a:pt x="481" y="82"/>
                  </a:lnTo>
                  <a:lnTo>
                    <a:pt x="503" y="90"/>
                  </a:lnTo>
                  <a:lnTo>
                    <a:pt x="524" y="98"/>
                  </a:lnTo>
                  <a:lnTo>
                    <a:pt x="545" y="107"/>
                  </a:lnTo>
                  <a:lnTo>
                    <a:pt x="545" y="107"/>
                  </a:lnTo>
                  <a:lnTo>
                    <a:pt x="600" y="135"/>
                  </a:lnTo>
                  <a:lnTo>
                    <a:pt x="651" y="163"/>
                  </a:lnTo>
                  <a:lnTo>
                    <a:pt x="701" y="193"/>
                  </a:lnTo>
                  <a:lnTo>
                    <a:pt x="746" y="223"/>
                  </a:lnTo>
                  <a:lnTo>
                    <a:pt x="768" y="239"/>
                  </a:lnTo>
                  <a:lnTo>
                    <a:pt x="790" y="255"/>
                  </a:lnTo>
                  <a:lnTo>
                    <a:pt x="809" y="271"/>
                  </a:lnTo>
                  <a:lnTo>
                    <a:pt x="830" y="287"/>
                  </a:lnTo>
                  <a:lnTo>
                    <a:pt x="849" y="304"/>
                  </a:lnTo>
                  <a:lnTo>
                    <a:pt x="867" y="321"/>
                  </a:lnTo>
                  <a:lnTo>
                    <a:pt x="885" y="338"/>
                  </a:lnTo>
                  <a:lnTo>
                    <a:pt x="902" y="355"/>
                  </a:lnTo>
                  <a:lnTo>
                    <a:pt x="902" y="355"/>
                  </a:lnTo>
                  <a:lnTo>
                    <a:pt x="922" y="377"/>
                  </a:lnTo>
                  <a:lnTo>
                    <a:pt x="942" y="400"/>
                  </a:lnTo>
                  <a:lnTo>
                    <a:pt x="960" y="421"/>
                  </a:lnTo>
                  <a:lnTo>
                    <a:pt x="979" y="443"/>
                  </a:lnTo>
                  <a:lnTo>
                    <a:pt x="995" y="466"/>
                  </a:lnTo>
                  <a:lnTo>
                    <a:pt x="1012" y="487"/>
                  </a:lnTo>
                  <a:lnTo>
                    <a:pt x="1027" y="510"/>
                  </a:lnTo>
                  <a:lnTo>
                    <a:pt x="1042" y="532"/>
                  </a:lnTo>
                  <a:lnTo>
                    <a:pt x="1056" y="555"/>
                  </a:lnTo>
                  <a:lnTo>
                    <a:pt x="1070" y="577"/>
                  </a:lnTo>
                  <a:lnTo>
                    <a:pt x="1082" y="599"/>
                  </a:lnTo>
                  <a:lnTo>
                    <a:pt x="1093" y="622"/>
                  </a:lnTo>
                  <a:lnTo>
                    <a:pt x="1104" y="645"/>
                  </a:lnTo>
                  <a:lnTo>
                    <a:pt x="1114" y="666"/>
                  </a:lnTo>
                  <a:lnTo>
                    <a:pt x="1122" y="689"/>
                  </a:lnTo>
                  <a:lnTo>
                    <a:pt x="1131" y="712"/>
                  </a:lnTo>
                  <a:lnTo>
                    <a:pt x="1131" y="712"/>
                  </a:lnTo>
                  <a:lnTo>
                    <a:pt x="1139" y="735"/>
                  </a:lnTo>
                  <a:lnTo>
                    <a:pt x="1146" y="759"/>
                  </a:lnTo>
                  <a:lnTo>
                    <a:pt x="1158" y="807"/>
                  </a:lnTo>
                  <a:lnTo>
                    <a:pt x="1169" y="855"/>
                  </a:lnTo>
                  <a:lnTo>
                    <a:pt x="1178" y="904"/>
                  </a:lnTo>
                  <a:lnTo>
                    <a:pt x="1186" y="952"/>
                  </a:lnTo>
                  <a:lnTo>
                    <a:pt x="1193" y="1002"/>
                  </a:lnTo>
                  <a:lnTo>
                    <a:pt x="1205" y="1099"/>
                  </a:lnTo>
                  <a:lnTo>
                    <a:pt x="1205" y="1099"/>
                  </a:lnTo>
                  <a:lnTo>
                    <a:pt x="1215" y="1189"/>
                  </a:lnTo>
                  <a:lnTo>
                    <a:pt x="1216" y="1193"/>
                  </a:lnTo>
                  <a:lnTo>
                    <a:pt x="1219" y="1196"/>
                  </a:lnTo>
                  <a:lnTo>
                    <a:pt x="1219" y="1196"/>
                  </a:lnTo>
                  <a:lnTo>
                    <a:pt x="1224" y="1201"/>
                  </a:lnTo>
                  <a:lnTo>
                    <a:pt x="1227" y="1208"/>
                  </a:lnTo>
                  <a:lnTo>
                    <a:pt x="1227" y="1216"/>
                  </a:lnTo>
                  <a:lnTo>
                    <a:pt x="1226" y="1223"/>
                  </a:lnTo>
                  <a:lnTo>
                    <a:pt x="1226" y="1223"/>
                  </a:lnTo>
                  <a:lnTo>
                    <a:pt x="1222" y="1227"/>
                  </a:lnTo>
                  <a:lnTo>
                    <a:pt x="1219" y="1230"/>
                  </a:lnTo>
                  <a:lnTo>
                    <a:pt x="1215" y="1232"/>
                  </a:lnTo>
                  <a:lnTo>
                    <a:pt x="1210" y="1233"/>
                  </a:lnTo>
                  <a:lnTo>
                    <a:pt x="1210" y="1233"/>
                  </a:lnTo>
                  <a:lnTo>
                    <a:pt x="1208" y="1232"/>
                  </a:lnTo>
                  <a:lnTo>
                    <a:pt x="1208" y="1232"/>
                  </a:lnTo>
                  <a:lnTo>
                    <a:pt x="1188" y="1231"/>
                  </a:lnTo>
                  <a:lnTo>
                    <a:pt x="1167" y="1231"/>
                  </a:lnTo>
                  <a:lnTo>
                    <a:pt x="1167" y="1231"/>
                  </a:lnTo>
                  <a:lnTo>
                    <a:pt x="1137" y="1232"/>
                  </a:lnTo>
                  <a:lnTo>
                    <a:pt x="1106" y="1233"/>
                  </a:lnTo>
                  <a:lnTo>
                    <a:pt x="1046" y="1239"/>
                  </a:lnTo>
                  <a:lnTo>
                    <a:pt x="1046" y="1239"/>
                  </a:lnTo>
                  <a:lnTo>
                    <a:pt x="1000" y="1244"/>
                  </a:lnTo>
                  <a:lnTo>
                    <a:pt x="1000" y="1244"/>
                  </a:lnTo>
                  <a:lnTo>
                    <a:pt x="997" y="1244"/>
                  </a:lnTo>
                  <a:lnTo>
                    <a:pt x="997" y="1244"/>
                  </a:lnTo>
                  <a:close/>
                  <a:moveTo>
                    <a:pt x="43" y="65"/>
                  </a:moveTo>
                  <a:lnTo>
                    <a:pt x="43" y="65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6" y="162"/>
                  </a:lnTo>
                  <a:lnTo>
                    <a:pt x="47" y="208"/>
                  </a:lnTo>
                  <a:lnTo>
                    <a:pt x="47" y="218"/>
                  </a:lnTo>
                  <a:lnTo>
                    <a:pt x="66" y="221"/>
                  </a:lnTo>
                  <a:lnTo>
                    <a:pt x="66" y="221"/>
                  </a:lnTo>
                  <a:lnTo>
                    <a:pt x="166" y="240"/>
                  </a:lnTo>
                  <a:lnTo>
                    <a:pt x="215" y="249"/>
                  </a:lnTo>
                  <a:lnTo>
                    <a:pt x="265" y="259"/>
                  </a:lnTo>
                  <a:lnTo>
                    <a:pt x="314" y="271"/>
                  </a:lnTo>
                  <a:lnTo>
                    <a:pt x="362" y="283"/>
                  </a:lnTo>
                  <a:lnTo>
                    <a:pt x="411" y="297"/>
                  </a:lnTo>
                  <a:lnTo>
                    <a:pt x="457" y="313"/>
                  </a:lnTo>
                  <a:lnTo>
                    <a:pt x="504" y="332"/>
                  </a:lnTo>
                  <a:lnTo>
                    <a:pt x="526" y="341"/>
                  </a:lnTo>
                  <a:lnTo>
                    <a:pt x="548" y="352"/>
                  </a:lnTo>
                  <a:lnTo>
                    <a:pt x="571" y="363"/>
                  </a:lnTo>
                  <a:lnTo>
                    <a:pt x="592" y="375"/>
                  </a:lnTo>
                  <a:lnTo>
                    <a:pt x="613" y="387"/>
                  </a:lnTo>
                  <a:lnTo>
                    <a:pt x="634" y="401"/>
                  </a:lnTo>
                  <a:lnTo>
                    <a:pt x="654" y="414"/>
                  </a:lnTo>
                  <a:lnTo>
                    <a:pt x="675" y="430"/>
                  </a:lnTo>
                  <a:lnTo>
                    <a:pt x="695" y="445"/>
                  </a:lnTo>
                  <a:lnTo>
                    <a:pt x="713" y="462"/>
                  </a:lnTo>
                  <a:lnTo>
                    <a:pt x="732" y="479"/>
                  </a:lnTo>
                  <a:lnTo>
                    <a:pt x="750" y="498"/>
                  </a:lnTo>
                  <a:lnTo>
                    <a:pt x="768" y="516"/>
                  </a:lnTo>
                  <a:lnTo>
                    <a:pt x="786" y="537"/>
                  </a:lnTo>
                  <a:lnTo>
                    <a:pt x="786" y="537"/>
                  </a:lnTo>
                  <a:lnTo>
                    <a:pt x="813" y="573"/>
                  </a:lnTo>
                  <a:lnTo>
                    <a:pt x="839" y="609"/>
                  </a:lnTo>
                  <a:lnTo>
                    <a:pt x="862" y="646"/>
                  </a:lnTo>
                  <a:lnTo>
                    <a:pt x="884" y="683"/>
                  </a:lnTo>
                  <a:lnTo>
                    <a:pt x="902" y="719"/>
                  </a:lnTo>
                  <a:lnTo>
                    <a:pt x="918" y="756"/>
                  </a:lnTo>
                  <a:lnTo>
                    <a:pt x="931" y="792"/>
                  </a:lnTo>
                  <a:lnTo>
                    <a:pt x="943" y="829"/>
                  </a:lnTo>
                  <a:lnTo>
                    <a:pt x="943" y="829"/>
                  </a:lnTo>
                  <a:lnTo>
                    <a:pt x="949" y="856"/>
                  </a:lnTo>
                  <a:lnTo>
                    <a:pt x="954" y="884"/>
                  </a:lnTo>
                  <a:lnTo>
                    <a:pt x="958" y="912"/>
                  </a:lnTo>
                  <a:lnTo>
                    <a:pt x="961" y="939"/>
                  </a:lnTo>
                  <a:lnTo>
                    <a:pt x="964" y="967"/>
                  </a:lnTo>
                  <a:lnTo>
                    <a:pt x="965" y="994"/>
                  </a:lnTo>
                  <a:lnTo>
                    <a:pt x="968" y="1048"/>
                  </a:lnTo>
                  <a:lnTo>
                    <a:pt x="968" y="1048"/>
                  </a:lnTo>
                  <a:lnTo>
                    <a:pt x="971" y="1120"/>
                  </a:lnTo>
                  <a:lnTo>
                    <a:pt x="975" y="1157"/>
                  </a:lnTo>
                  <a:lnTo>
                    <a:pt x="979" y="1193"/>
                  </a:lnTo>
                  <a:lnTo>
                    <a:pt x="981" y="1208"/>
                  </a:lnTo>
                  <a:lnTo>
                    <a:pt x="995" y="1203"/>
                  </a:lnTo>
                  <a:lnTo>
                    <a:pt x="995" y="1203"/>
                  </a:lnTo>
                  <a:lnTo>
                    <a:pt x="1002" y="1201"/>
                  </a:lnTo>
                  <a:lnTo>
                    <a:pt x="1002" y="1201"/>
                  </a:lnTo>
                  <a:lnTo>
                    <a:pt x="1048" y="1197"/>
                  </a:lnTo>
                  <a:lnTo>
                    <a:pt x="1048" y="1197"/>
                  </a:lnTo>
                  <a:lnTo>
                    <a:pt x="1104" y="1192"/>
                  </a:lnTo>
                  <a:lnTo>
                    <a:pt x="1132" y="1190"/>
                  </a:lnTo>
                  <a:lnTo>
                    <a:pt x="1159" y="1189"/>
                  </a:lnTo>
                  <a:lnTo>
                    <a:pt x="1174" y="1189"/>
                  </a:lnTo>
                  <a:lnTo>
                    <a:pt x="1172" y="1175"/>
                  </a:lnTo>
                  <a:lnTo>
                    <a:pt x="1172" y="1175"/>
                  </a:lnTo>
                  <a:lnTo>
                    <a:pt x="1162" y="1087"/>
                  </a:lnTo>
                  <a:lnTo>
                    <a:pt x="1162" y="1087"/>
                  </a:lnTo>
                  <a:lnTo>
                    <a:pt x="1151" y="994"/>
                  </a:lnTo>
                  <a:lnTo>
                    <a:pt x="1146" y="947"/>
                  </a:lnTo>
                  <a:lnTo>
                    <a:pt x="1138" y="901"/>
                  </a:lnTo>
                  <a:lnTo>
                    <a:pt x="1130" y="855"/>
                  </a:lnTo>
                  <a:lnTo>
                    <a:pt x="1118" y="810"/>
                  </a:lnTo>
                  <a:lnTo>
                    <a:pt x="1112" y="787"/>
                  </a:lnTo>
                  <a:lnTo>
                    <a:pt x="1106" y="764"/>
                  </a:lnTo>
                  <a:lnTo>
                    <a:pt x="1097" y="743"/>
                  </a:lnTo>
                  <a:lnTo>
                    <a:pt x="1089" y="721"/>
                  </a:lnTo>
                  <a:lnTo>
                    <a:pt x="1089" y="721"/>
                  </a:lnTo>
                  <a:lnTo>
                    <a:pt x="1078" y="693"/>
                  </a:lnTo>
                  <a:lnTo>
                    <a:pt x="1065" y="665"/>
                  </a:lnTo>
                  <a:lnTo>
                    <a:pt x="1052" y="638"/>
                  </a:lnTo>
                  <a:lnTo>
                    <a:pt x="1039" y="612"/>
                  </a:lnTo>
                  <a:lnTo>
                    <a:pt x="1024" y="586"/>
                  </a:lnTo>
                  <a:lnTo>
                    <a:pt x="1010" y="561"/>
                  </a:lnTo>
                  <a:lnTo>
                    <a:pt x="993" y="536"/>
                  </a:lnTo>
                  <a:lnTo>
                    <a:pt x="978" y="511"/>
                  </a:lnTo>
                  <a:lnTo>
                    <a:pt x="960" y="487"/>
                  </a:lnTo>
                  <a:lnTo>
                    <a:pt x="943" y="465"/>
                  </a:lnTo>
                  <a:lnTo>
                    <a:pt x="924" y="442"/>
                  </a:lnTo>
                  <a:lnTo>
                    <a:pt x="905" y="420"/>
                  </a:lnTo>
                  <a:lnTo>
                    <a:pt x="886" y="399"/>
                  </a:lnTo>
                  <a:lnTo>
                    <a:pt x="866" y="378"/>
                  </a:lnTo>
                  <a:lnTo>
                    <a:pt x="845" y="358"/>
                  </a:lnTo>
                  <a:lnTo>
                    <a:pt x="825" y="340"/>
                  </a:lnTo>
                  <a:lnTo>
                    <a:pt x="825" y="340"/>
                  </a:lnTo>
                  <a:lnTo>
                    <a:pt x="786" y="307"/>
                  </a:lnTo>
                  <a:lnTo>
                    <a:pt x="743" y="273"/>
                  </a:lnTo>
                  <a:lnTo>
                    <a:pt x="719" y="256"/>
                  </a:lnTo>
                  <a:lnTo>
                    <a:pt x="696" y="239"/>
                  </a:lnTo>
                  <a:lnTo>
                    <a:pt x="671" y="222"/>
                  </a:lnTo>
                  <a:lnTo>
                    <a:pt x="645" y="206"/>
                  </a:lnTo>
                  <a:lnTo>
                    <a:pt x="619" y="190"/>
                  </a:lnTo>
                  <a:lnTo>
                    <a:pt x="591" y="176"/>
                  </a:lnTo>
                  <a:lnTo>
                    <a:pt x="565" y="161"/>
                  </a:lnTo>
                  <a:lnTo>
                    <a:pt x="536" y="148"/>
                  </a:lnTo>
                  <a:lnTo>
                    <a:pt x="507" y="135"/>
                  </a:lnTo>
                  <a:lnTo>
                    <a:pt x="478" y="124"/>
                  </a:lnTo>
                  <a:lnTo>
                    <a:pt x="449" y="115"/>
                  </a:lnTo>
                  <a:lnTo>
                    <a:pt x="419" y="106"/>
                  </a:lnTo>
                  <a:lnTo>
                    <a:pt x="419" y="106"/>
                  </a:lnTo>
                  <a:lnTo>
                    <a:pt x="389" y="100"/>
                  </a:lnTo>
                  <a:lnTo>
                    <a:pt x="359" y="94"/>
                  </a:lnTo>
                  <a:lnTo>
                    <a:pt x="299" y="84"/>
                  </a:lnTo>
                  <a:lnTo>
                    <a:pt x="240" y="75"/>
                  </a:lnTo>
                  <a:lnTo>
                    <a:pt x="181" y="68"/>
                  </a:lnTo>
                  <a:lnTo>
                    <a:pt x="181" y="68"/>
                  </a:lnTo>
                  <a:lnTo>
                    <a:pt x="119" y="61"/>
                  </a:lnTo>
                  <a:lnTo>
                    <a:pt x="56" y="53"/>
                  </a:lnTo>
                  <a:lnTo>
                    <a:pt x="42" y="50"/>
                  </a:lnTo>
                  <a:lnTo>
                    <a:pt x="43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组合 114"/>
          <p:cNvGrpSpPr/>
          <p:nvPr/>
        </p:nvGrpSpPr>
        <p:grpSpPr>
          <a:xfrm>
            <a:off x="5129141" y="2161277"/>
            <a:ext cx="442142" cy="453334"/>
            <a:chOff x="3282950" y="1154113"/>
            <a:chExt cx="698501" cy="715963"/>
          </a:xfrm>
          <a:solidFill>
            <a:schemeClr val="bg1"/>
          </a:solidFill>
        </p:grpSpPr>
        <p:sp>
          <p:nvSpPr>
            <p:cNvPr id="116" name="Freeform 905"/>
            <p:cNvSpPr/>
            <p:nvPr/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906"/>
            <p:cNvSpPr/>
            <p:nvPr/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907"/>
            <p:cNvSpPr/>
            <p:nvPr/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908"/>
            <p:cNvSpPr/>
            <p:nvPr/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909"/>
            <p:cNvSpPr/>
            <p:nvPr/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910"/>
            <p:cNvSpPr/>
            <p:nvPr/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911"/>
            <p:cNvSpPr/>
            <p:nvPr/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912"/>
            <p:cNvSpPr/>
            <p:nvPr/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913"/>
            <p:cNvSpPr/>
            <p:nvPr/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914"/>
            <p:cNvSpPr/>
            <p:nvPr/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915"/>
            <p:cNvSpPr/>
            <p:nvPr/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916"/>
            <p:cNvSpPr/>
            <p:nvPr/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917"/>
            <p:cNvSpPr/>
            <p:nvPr/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918"/>
            <p:cNvSpPr/>
            <p:nvPr/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919"/>
            <p:cNvSpPr/>
            <p:nvPr/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920"/>
            <p:cNvSpPr/>
            <p:nvPr/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921"/>
            <p:cNvSpPr/>
            <p:nvPr/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922"/>
            <p:cNvSpPr/>
            <p:nvPr/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923"/>
            <p:cNvSpPr/>
            <p:nvPr/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924"/>
            <p:cNvSpPr/>
            <p:nvPr/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925"/>
            <p:cNvSpPr>
              <a:spLocks noEditPoints="1"/>
            </p:cNvSpPr>
            <p:nvPr/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926"/>
            <p:cNvSpPr>
              <a:spLocks noEditPoints="1"/>
            </p:cNvSpPr>
            <p:nvPr/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927"/>
            <p:cNvSpPr>
              <a:spLocks noEditPoints="1"/>
            </p:cNvSpPr>
            <p:nvPr/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0" name="Freeform 5"/>
          <p:cNvSpPr/>
          <p:nvPr/>
        </p:nvSpPr>
        <p:spPr bwMode="auto">
          <a:xfrm>
            <a:off x="1388999" y="2573709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341348" y="2673754"/>
            <a:ext cx="766586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Master</a:t>
            </a:r>
          </a:p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控制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2" name="Freeform 5"/>
          <p:cNvSpPr/>
          <p:nvPr/>
        </p:nvSpPr>
        <p:spPr bwMode="auto">
          <a:xfrm>
            <a:off x="3267051" y="3029566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Freeform 5"/>
          <p:cNvSpPr/>
          <p:nvPr/>
        </p:nvSpPr>
        <p:spPr bwMode="auto">
          <a:xfrm>
            <a:off x="5027351" y="2621074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013534" y="2719851"/>
            <a:ext cx="76278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数据通信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6" name="Freeform 5"/>
          <p:cNvSpPr/>
          <p:nvPr/>
        </p:nvSpPr>
        <p:spPr bwMode="auto">
          <a:xfrm>
            <a:off x="6802867" y="2690269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825622" y="2745602"/>
            <a:ext cx="68713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用户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交互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92775" y="68921"/>
            <a:ext cx="2757733" cy="1357140"/>
            <a:chOff x="-1567884" y="-604207"/>
            <a:chExt cx="5491856" cy="2153468"/>
          </a:xfrm>
        </p:grpSpPr>
        <p:pic>
          <p:nvPicPr>
            <p:cNvPr id="157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-1567884" y="-604207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58" name="文本框 157"/>
            <p:cNvSpPr txBox="1"/>
            <p:nvPr/>
          </p:nvSpPr>
          <p:spPr>
            <a:xfrm>
              <a:off x="-604155" y="57412"/>
              <a:ext cx="3564396" cy="830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模块划分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3244719" y="3062891"/>
            <a:ext cx="76658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数据操作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 decel="100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400" decel="100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 decel="100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 decel="100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40" grpId="0" animBg="1"/>
      <p:bldP spid="141" grpId="0"/>
      <p:bldP spid="142" grpId="0" animBg="1"/>
      <p:bldP spid="144" grpId="0" animBg="1"/>
      <p:bldP spid="145" grpId="0"/>
      <p:bldP spid="146" grpId="0" animBg="1"/>
      <p:bldP spid="147" grpId="0"/>
      <p:bldP spid="1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77733" y="2127341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6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1689151" y="1812805"/>
            <a:ext cx="869156" cy="1500650"/>
            <a:chOff x="1449" y="1496"/>
            <a:chExt cx="730" cy="126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1449" y="1496"/>
              <a:ext cx="730" cy="1260"/>
            </a:xfrm>
            <a:custGeom>
              <a:avLst/>
              <a:gdLst>
                <a:gd name="T0" fmla="*/ 609 w 684"/>
                <a:gd name="T1" fmla="*/ 553 h 1183"/>
                <a:gd name="T2" fmla="*/ 448 w 684"/>
                <a:gd name="T3" fmla="*/ 401 h 1183"/>
                <a:gd name="T4" fmla="*/ 269 w 684"/>
                <a:gd name="T5" fmla="*/ 315 h 1183"/>
                <a:gd name="T6" fmla="*/ 94 w 684"/>
                <a:gd name="T7" fmla="*/ 233 h 1183"/>
                <a:gd name="T8" fmla="*/ 88 w 684"/>
                <a:gd name="T9" fmla="*/ 655 h 1183"/>
                <a:gd name="T10" fmla="*/ 70 w 684"/>
                <a:gd name="T11" fmla="*/ 918 h 1183"/>
                <a:gd name="T12" fmla="*/ 139 w 684"/>
                <a:gd name="T13" fmla="*/ 1167 h 1183"/>
                <a:gd name="T14" fmla="*/ 202 w 684"/>
                <a:gd name="T15" fmla="*/ 975 h 1183"/>
                <a:gd name="T16" fmla="*/ 70 w 684"/>
                <a:gd name="T17" fmla="*/ 734 h 1183"/>
                <a:gd name="T18" fmla="*/ 278 w 684"/>
                <a:gd name="T19" fmla="*/ 562 h 1183"/>
                <a:gd name="T20" fmla="*/ 307 w 684"/>
                <a:gd name="T21" fmla="*/ 754 h 1183"/>
                <a:gd name="T22" fmla="*/ 323 w 684"/>
                <a:gd name="T23" fmla="*/ 769 h 1183"/>
                <a:gd name="T24" fmla="*/ 322 w 684"/>
                <a:gd name="T25" fmla="*/ 948 h 1183"/>
                <a:gd name="T26" fmla="*/ 345 w 684"/>
                <a:gd name="T27" fmla="*/ 765 h 1183"/>
                <a:gd name="T28" fmla="*/ 457 w 684"/>
                <a:gd name="T29" fmla="*/ 753 h 1183"/>
                <a:gd name="T30" fmla="*/ 553 w 684"/>
                <a:gd name="T31" fmla="*/ 815 h 1183"/>
                <a:gd name="T32" fmla="*/ 388 w 684"/>
                <a:gd name="T33" fmla="*/ 1179 h 1183"/>
                <a:gd name="T34" fmla="*/ 445 w 684"/>
                <a:gd name="T35" fmla="*/ 1002 h 1183"/>
                <a:gd name="T36" fmla="*/ 666 w 684"/>
                <a:gd name="T37" fmla="*/ 692 h 1183"/>
                <a:gd name="T38" fmla="*/ 200 w 684"/>
                <a:gd name="T39" fmla="*/ 558 h 1183"/>
                <a:gd name="T40" fmla="*/ 132 w 684"/>
                <a:gd name="T41" fmla="*/ 509 h 1183"/>
                <a:gd name="T42" fmla="*/ 123 w 684"/>
                <a:gd name="T43" fmla="*/ 61 h 1183"/>
                <a:gd name="T44" fmla="*/ 241 w 684"/>
                <a:gd name="T45" fmla="*/ 532 h 1183"/>
                <a:gd name="T46" fmla="*/ 388 w 684"/>
                <a:gd name="T47" fmla="*/ 620 h 1183"/>
                <a:gd name="T48" fmla="*/ 406 w 684"/>
                <a:gd name="T49" fmla="*/ 459 h 1183"/>
                <a:gd name="T50" fmla="*/ 305 w 684"/>
                <a:gd name="T51" fmla="*/ 567 h 1183"/>
                <a:gd name="T52" fmla="*/ 444 w 684"/>
                <a:gd name="T53" fmla="*/ 423 h 1183"/>
                <a:gd name="T54" fmla="*/ 423 w 684"/>
                <a:gd name="T55" fmla="*/ 643 h 1183"/>
                <a:gd name="T56" fmla="*/ 415 w 684"/>
                <a:gd name="T57" fmla="*/ 724 h 1183"/>
                <a:gd name="T58" fmla="*/ 428 w 684"/>
                <a:gd name="T59" fmla="*/ 654 h 1183"/>
                <a:gd name="T60" fmla="*/ 574 w 684"/>
                <a:gd name="T61" fmla="*/ 534 h 1183"/>
                <a:gd name="T62" fmla="*/ 415 w 684"/>
                <a:gd name="T63" fmla="*/ 724 h 1183"/>
                <a:gd name="T64" fmla="*/ 476 w 684"/>
                <a:gd name="T65" fmla="*/ 750 h 1183"/>
                <a:gd name="T66" fmla="*/ 607 w 684"/>
                <a:gd name="T67" fmla="*/ 631 h 1183"/>
                <a:gd name="T68" fmla="*/ 517 w 684"/>
                <a:gd name="T69" fmla="*/ 8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" h="1183">
                  <a:moveTo>
                    <a:pt x="612" y="606"/>
                  </a:moveTo>
                  <a:cubicBezTo>
                    <a:pt x="615" y="584"/>
                    <a:pt x="613" y="565"/>
                    <a:pt x="609" y="553"/>
                  </a:cubicBezTo>
                  <a:cubicBezTo>
                    <a:pt x="599" y="516"/>
                    <a:pt x="568" y="479"/>
                    <a:pt x="517" y="483"/>
                  </a:cubicBezTo>
                  <a:cubicBezTo>
                    <a:pt x="514" y="445"/>
                    <a:pt x="477" y="404"/>
                    <a:pt x="448" y="401"/>
                  </a:cubicBezTo>
                  <a:cubicBezTo>
                    <a:pt x="329" y="387"/>
                    <a:pt x="263" y="490"/>
                    <a:pt x="263" y="490"/>
                  </a:cubicBezTo>
                  <a:cubicBezTo>
                    <a:pt x="263" y="490"/>
                    <a:pt x="253" y="433"/>
                    <a:pt x="269" y="315"/>
                  </a:cubicBezTo>
                  <a:cubicBezTo>
                    <a:pt x="290" y="158"/>
                    <a:pt x="232" y="0"/>
                    <a:pt x="116" y="36"/>
                  </a:cubicBezTo>
                  <a:cubicBezTo>
                    <a:pt x="0" y="72"/>
                    <a:pt x="71" y="136"/>
                    <a:pt x="94" y="233"/>
                  </a:cubicBezTo>
                  <a:cubicBezTo>
                    <a:pt x="117" y="330"/>
                    <a:pt x="117" y="454"/>
                    <a:pt x="110" y="505"/>
                  </a:cubicBezTo>
                  <a:cubicBezTo>
                    <a:pt x="104" y="546"/>
                    <a:pt x="92" y="624"/>
                    <a:pt x="88" y="655"/>
                  </a:cubicBezTo>
                  <a:cubicBezTo>
                    <a:pt x="69" y="678"/>
                    <a:pt x="57" y="697"/>
                    <a:pt x="54" y="711"/>
                  </a:cubicBezTo>
                  <a:cubicBezTo>
                    <a:pt x="45" y="741"/>
                    <a:pt x="31" y="868"/>
                    <a:pt x="70" y="918"/>
                  </a:cubicBezTo>
                  <a:cubicBezTo>
                    <a:pt x="109" y="969"/>
                    <a:pt x="148" y="980"/>
                    <a:pt x="177" y="979"/>
                  </a:cubicBezTo>
                  <a:cubicBezTo>
                    <a:pt x="203" y="1073"/>
                    <a:pt x="139" y="1167"/>
                    <a:pt x="139" y="1167"/>
                  </a:cubicBezTo>
                  <a:cubicBezTo>
                    <a:pt x="153" y="1174"/>
                    <a:pt x="153" y="1174"/>
                    <a:pt x="153" y="1174"/>
                  </a:cubicBezTo>
                  <a:cubicBezTo>
                    <a:pt x="220" y="1102"/>
                    <a:pt x="207" y="1002"/>
                    <a:pt x="202" y="975"/>
                  </a:cubicBezTo>
                  <a:cubicBezTo>
                    <a:pt x="215" y="971"/>
                    <a:pt x="223" y="966"/>
                    <a:pt x="223" y="966"/>
                  </a:cubicBezTo>
                  <a:cubicBezTo>
                    <a:pt x="50" y="954"/>
                    <a:pt x="64" y="794"/>
                    <a:pt x="70" y="734"/>
                  </a:cubicBezTo>
                  <a:cubicBezTo>
                    <a:pt x="76" y="674"/>
                    <a:pt x="155" y="611"/>
                    <a:pt x="205" y="572"/>
                  </a:cubicBezTo>
                  <a:cubicBezTo>
                    <a:pt x="254" y="533"/>
                    <a:pt x="270" y="550"/>
                    <a:pt x="278" y="562"/>
                  </a:cubicBezTo>
                  <a:cubicBezTo>
                    <a:pt x="326" y="637"/>
                    <a:pt x="384" y="625"/>
                    <a:pt x="408" y="655"/>
                  </a:cubicBezTo>
                  <a:cubicBezTo>
                    <a:pt x="432" y="685"/>
                    <a:pt x="388" y="757"/>
                    <a:pt x="307" y="754"/>
                  </a:cubicBezTo>
                  <a:cubicBezTo>
                    <a:pt x="226" y="751"/>
                    <a:pt x="207" y="675"/>
                    <a:pt x="207" y="675"/>
                  </a:cubicBezTo>
                  <a:cubicBezTo>
                    <a:pt x="216" y="753"/>
                    <a:pt x="271" y="775"/>
                    <a:pt x="323" y="769"/>
                  </a:cubicBezTo>
                  <a:cubicBezTo>
                    <a:pt x="342" y="782"/>
                    <a:pt x="376" y="814"/>
                    <a:pt x="370" y="868"/>
                  </a:cubicBezTo>
                  <a:cubicBezTo>
                    <a:pt x="363" y="933"/>
                    <a:pt x="322" y="948"/>
                    <a:pt x="322" y="948"/>
                  </a:cubicBezTo>
                  <a:cubicBezTo>
                    <a:pt x="322" y="948"/>
                    <a:pt x="390" y="939"/>
                    <a:pt x="390" y="866"/>
                  </a:cubicBezTo>
                  <a:cubicBezTo>
                    <a:pt x="390" y="808"/>
                    <a:pt x="363" y="777"/>
                    <a:pt x="345" y="765"/>
                  </a:cubicBezTo>
                  <a:cubicBezTo>
                    <a:pt x="366" y="759"/>
                    <a:pt x="386" y="749"/>
                    <a:pt x="400" y="738"/>
                  </a:cubicBezTo>
                  <a:cubicBezTo>
                    <a:pt x="409" y="745"/>
                    <a:pt x="427" y="755"/>
                    <a:pt x="457" y="753"/>
                  </a:cubicBezTo>
                  <a:cubicBezTo>
                    <a:pt x="456" y="773"/>
                    <a:pt x="463" y="815"/>
                    <a:pt x="523" y="817"/>
                  </a:cubicBezTo>
                  <a:cubicBezTo>
                    <a:pt x="534" y="817"/>
                    <a:pt x="544" y="816"/>
                    <a:pt x="553" y="815"/>
                  </a:cubicBezTo>
                  <a:cubicBezTo>
                    <a:pt x="559" y="845"/>
                    <a:pt x="569" y="952"/>
                    <a:pt x="418" y="982"/>
                  </a:cubicBezTo>
                  <a:cubicBezTo>
                    <a:pt x="418" y="982"/>
                    <a:pt x="425" y="1121"/>
                    <a:pt x="388" y="1179"/>
                  </a:cubicBezTo>
                  <a:cubicBezTo>
                    <a:pt x="408" y="1183"/>
                    <a:pt x="408" y="1183"/>
                    <a:pt x="408" y="1183"/>
                  </a:cubicBezTo>
                  <a:cubicBezTo>
                    <a:pt x="408" y="1183"/>
                    <a:pt x="446" y="1121"/>
                    <a:pt x="445" y="1002"/>
                  </a:cubicBezTo>
                  <a:cubicBezTo>
                    <a:pt x="445" y="1002"/>
                    <a:pt x="592" y="979"/>
                    <a:pt x="582" y="806"/>
                  </a:cubicBezTo>
                  <a:cubicBezTo>
                    <a:pt x="625" y="787"/>
                    <a:pt x="651" y="744"/>
                    <a:pt x="666" y="692"/>
                  </a:cubicBezTo>
                  <a:cubicBezTo>
                    <a:pt x="684" y="633"/>
                    <a:pt x="636" y="608"/>
                    <a:pt x="612" y="606"/>
                  </a:cubicBezTo>
                  <a:close/>
                  <a:moveTo>
                    <a:pt x="200" y="558"/>
                  </a:moveTo>
                  <a:cubicBezTo>
                    <a:pt x="162" y="583"/>
                    <a:pt x="132" y="608"/>
                    <a:pt x="109" y="632"/>
                  </a:cubicBezTo>
                  <a:cubicBezTo>
                    <a:pt x="111" y="609"/>
                    <a:pt x="122" y="580"/>
                    <a:pt x="132" y="509"/>
                  </a:cubicBezTo>
                  <a:cubicBezTo>
                    <a:pt x="146" y="422"/>
                    <a:pt x="128" y="293"/>
                    <a:pt x="113" y="228"/>
                  </a:cubicBezTo>
                  <a:cubicBezTo>
                    <a:pt x="100" y="171"/>
                    <a:pt x="31" y="75"/>
                    <a:pt x="123" y="61"/>
                  </a:cubicBezTo>
                  <a:cubicBezTo>
                    <a:pt x="254" y="41"/>
                    <a:pt x="256" y="256"/>
                    <a:pt x="250" y="311"/>
                  </a:cubicBezTo>
                  <a:cubicBezTo>
                    <a:pt x="244" y="359"/>
                    <a:pt x="241" y="500"/>
                    <a:pt x="241" y="532"/>
                  </a:cubicBezTo>
                  <a:cubicBezTo>
                    <a:pt x="230" y="538"/>
                    <a:pt x="217" y="546"/>
                    <a:pt x="200" y="558"/>
                  </a:cubicBezTo>
                  <a:close/>
                  <a:moveTo>
                    <a:pt x="388" y="620"/>
                  </a:moveTo>
                  <a:cubicBezTo>
                    <a:pt x="378" y="617"/>
                    <a:pt x="365" y="611"/>
                    <a:pt x="352" y="603"/>
                  </a:cubicBezTo>
                  <a:cubicBezTo>
                    <a:pt x="335" y="522"/>
                    <a:pt x="406" y="459"/>
                    <a:pt x="406" y="459"/>
                  </a:cubicBezTo>
                  <a:cubicBezTo>
                    <a:pt x="324" y="501"/>
                    <a:pt x="330" y="567"/>
                    <a:pt x="336" y="593"/>
                  </a:cubicBezTo>
                  <a:cubicBezTo>
                    <a:pt x="325" y="585"/>
                    <a:pt x="314" y="577"/>
                    <a:pt x="305" y="567"/>
                  </a:cubicBezTo>
                  <a:cubicBezTo>
                    <a:pt x="281" y="542"/>
                    <a:pt x="282" y="520"/>
                    <a:pt x="261" y="524"/>
                  </a:cubicBezTo>
                  <a:cubicBezTo>
                    <a:pt x="287" y="485"/>
                    <a:pt x="396" y="408"/>
                    <a:pt x="444" y="423"/>
                  </a:cubicBezTo>
                  <a:cubicBezTo>
                    <a:pt x="496" y="439"/>
                    <a:pt x="508" y="509"/>
                    <a:pt x="485" y="574"/>
                  </a:cubicBezTo>
                  <a:cubicBezTo>
                    <a:pt x="469" y="620"/>
                    <a:pt x="439" y="637"/>
                    <a:pt x="423" y="643"/>
                  </a:cubicBezTo>
                  <a:cubicBezTo>
                    <a:pt x="414" y="629"/>
                    <a:pt x="400" y="624"/>
                    <a:pt x="388" y="620"/>
                  </a:cubicBezTo>
                  <a:close/>
                  <a:moveTo>
                    <a:pt x="415" y="724"/>
                  </a:moveTo>
                  <a:cubicBezTo>
                    <a:pt x="420" y="717"/>
                    <a:pt x="424" y="710"/>
                    <a:pt x="426" y="703"/>
                  </a:cubicBezTo>
                  <a:cubicBezTo>
                    <a:pt x="431" y="681"/>
                    <a:pt x="431" y="666"/>
                    <a:pt x="428" y="654"/>
                  </a:cubicBezTo>
                  <a:cubicBezTo>
                    <a:pt x="510" y="623"/>
                    <a:pt x="514" y="552"/>
                    <a:pt x="516" y="508"/>
                  </a:cubicBezTo>
                  <a:cubicBezTo>
                    <a:pt x="531" y="508"/>
                    <a:pt x="558" y="512"/>
                    <a:pt x="574" y="534"/>
                  </a:cubicBezTo>
                  <a:cubicBezTo>
                    <a:pt x="597" y="567"/>
                    <a:pt x="601" y="681"/>
                    <a:pt x="508" y="721"/>
                  </a:cubicBezTo>
                  <a:cubicBezTo>
                    <a:pt x="444" y="748"/>
                    <a:pt x="422" y="735"/>
                    <a:pt x="415" y="724"/>
                  </a:cubicBezTo>
                  <a:close/>
                  <a:moveTo>
                    <a:pt x="517" y="804"/>
                  </a:moveTo>
                  <a:cubicBezTo>
                    <a:pt x="469" y="797"/>
                    <a:pt x="471" y="766"/>
                    <a:pt x="476" y="750"/>
                  </a:cubicBezTo>
                  <a:cubicBezTo>
                    <a:pt x="488" y="747"/>
                    <a:pt x="502" y="742"/>
                    <a:pt x="519" y="734"/>
                  </a:cubicBezTo>
                  <a:cubicBezTo>
                    <a:pt x="570" y="710"/>
                    <a:pt x="596" y="669"/>
                    <a:pt x="607" y="631"/>
                  </a:cubicBezTo>
                  <a:cubicBezTo>
                    <a:pt x="622" y="636"/>
                    <a:pt x="644" y="647"/>
                    <a:pt x="643" y="675"/>
                  </a:cubicBezTo>
                  <a:cubicBezTo>
                    <a:pt x="642" y="718"/>
                    <a:pt x="584" y="812"/>
                    <a:pt x="517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8"/>
            <p:cNvSpPr/>
            <p:nvPr/>
          </p:nvSpPr>
          <p:spPr bwMode="auto">
            <a:xfrm>
              <a:off x="1760" y="2545"/>
              <a:ext cx="57" cy="47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21"/>
          <p:cNvGrpSpPr>
            <a:grpSpLocks noChangeAspect="1"/>
          </p:cNvGrpSpPr>
          <p:nvPr/>
        </p:nvGrpSpPr>
        <p:grpSpPr bwMode="auto">
          <a:xfrm>
            <a:off x="4096764" y="1827491"/>
            <a:ext cx="907256" cy="1485168"/>
            <a:chOff x="3270" y="1510"/>
            <a:chExt cx="762" cy="124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Freeform 22"/>
            <p:cNvSpPr/>
            <p:nvPr/>
          </p:nvSpPr>
          <p:spPr bwMode="auto">
            <a:xfrm>
              <a:off x="3616" y="2549"/>
              <a:ext cx="56" cy="46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29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23"/>
            <p:cNvSpPr>
              <a:spLocks noEditPoints="1"/>
            </p:cNvSpPr>
            <p:nvPr/>
          </p:nvSpPr>
          <p:spPr bwMode="auto">
            <a:xfrm>
              <a:off x="3270" y="1510"/>
              <a:ext cx="762" cy="1247"/>
            </a:xfrm>
            <a:custGeom>
              <a:avLst/>
              <a:gdLst>
                <a:gd name="T0" fmla="*/ 629 w 729"/>
                <a:gd name="T1" fmla="*/ 554 h 1195"/>
                <a:gd name="T2" fmla="*/ 512 w 729"/>
                <a:gd name="T3" fmla="*/ 454 h 1195"/>
                <a:gd name="T4" fmla="*/ 509 w 729"/>
                <a:gd name="T5" fmla="*/ 405 h 1195"/>
                <a:gd name="T6" fmla="*/ 591 w 729"/>
                <a:gd name="T7" fmla="*/ 78 h 1195"/>
                <a:gd name="T8" fmla="*/ 415 w 729"/>
                <a:gd name="T9" fmla="*/ 118 h 1195"/>
                <a:gd name="T10" fmla="*/ 276 w 729"/>
                <a:gd name="T11" fmla="*/ 309 h 1195"/>
                <a:gd name="T12" fmla="*/ 37 w 729"/>
                <a:gd name="T13" fmla="*/ 50 h 1195"/>
                <a:gd name="T14" fmla="*/ 151 w 729"/>
                <a:gd name="T15" fmla="*/ 585 h 1195"/>
                <a:gd name="T16" fmla="*/ 202 w 729"/>
                <a:gd name="T17" fmla="*/ 988 h 1195"/>
                <a:gd name="T18" fmla="*/ 160 w 729"/>
                <a:gd name="T19" fmla="*/ 1169 h 1195"/>
                <a:gd name="T20" fmla="*/ 135 w 729"/>
                <a:gd name="T21" fmla="*/ 904 h 1195"/>
                <a:gd name="T22" fmla="*/ 298 w 729"/>
                <a:gd name="T23" fmla="*/ 556 h 1195"/>
                <a:gd name="T24" fmla="*/ 447 w 729"/>
                <a:gd name="T25" fmla="*/ 694 h 1195"/>
                <a:gd name="T26" fmla="*/ 268 w 729"/>
                <a:gd name="T27" fmla="*/ 812 h 1195"/>
                <a:gd name="T28" fmla="*/ 373 w 729"/>
                <a:gd name="T29" fmla="*/ 737 h 1195"/>
                <a:gd name="T30" fmla="*/ 391 w 729"/>
                <a:gd name="T31" fmla="*/ 740 h 1195"/>
                <a:gd name="T32" fmla="*/ 440 w 729"/>
                <a:gd name="T33" fmla="*/ 778 h 1195"/>
                <a:gd name="T34" fmla="*/ 593 w 729"/>
                <a:gd name="T35" fmla="*/ 811 h 1195"/>
                <a:gd name="T36" fmla="*/ 460 w 729"/>
                <a:gd name="T37" fmla="*/ 992 h 1195"/>
                <a:gd name="T38" fmla="*/ 465 w 729"/>
                <a:gd name="T39" fmla="*/ 1195 h 1195"/>
                <a:gd name="T40" fmla="*/ 647 w 729"/>
                <a:gd name="T41" fmla="*/ 784 h 1195"/>
                <a:gd name="T42" fmla="*/ 437 w 729"/>
                <a:gd name="T43" fmla="*/ 585 h 1195"/>
                <a:gd name="T44" fmla="*/ 210 w 729"/>
                <a:gd name="T45" fmla="*/ 547 h 1195"/>
                <a:gd name="T46" fmla="*/ 54 w 729"/>
                <a:gd name="T47" fmla="*/ 143 h 1195"/>
                <a:gd name="T48" fmla="*/ 240 w 729"/>
                <a:gd name="T49" fmla="*/ 230 h 1195"/>
                <a:gd name="T50" fmla="*/ 374 w 729"/>
                <a:gd name="T51" fmla="*/ 387 h 1195"/>
                <a:gd name="T52" fmla="*/ 520 w 729"/>
                <a:gd name="T53" fmla="*/ 52 h 1195"/>
                <a:gd name="T54" fmla="*/ 468 w 729"/>
                <a:gd name="T55" fmla="*/ 505 h 1195"/>
                <a:gd name="T56" fmla="*/ 437 w 729"/>
                <a:gd name="T57" fmla="*/ 585 h 1195"/>
                <a:gd name="T58" fmla="*/ 494 w 729"/>
                <a:gd name="T59" fmla="*/ 673 h 1195"/>
                <a:gd name="T60" fmla="*/ 529 w 729"/>
                <a:gd name="T61" fmla="*/ 484 h 1195"/>
                <a:gd name="T62" fmla="*/ 429 w 729"/>
                <a:gd name="T63" fmla="*/ 736 h 1195"/>
                <a:gd name="T64" fmla="*/ 603 w 729"/>
                <a:gd name="T65" fmla="*/ 672 h 1195"/>
                <a:gd name="T66" fmla="*/ 691 w 729"/>
                <a:gd name="T67" fmla="*/ 638 h 1195"/>
                <a:gd name="T68" fmla="*/ 520 w 729"/>
                <a:gd name="T69" fmla="*/ 76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1195">
                  <a:moveTo>
                    <a:pt x="700" y="569"/>
                  </a:moveTo>
                  <a:cubicBezTo>
                    <a:pt x="676" y="543"/>
                    <a:pt x="646" y="548"/>
                    <a:pt x="629" y="554"/>
                  </a:cubicBezTo>
                  <a:cubicBezTo>
                    <a:pt x="629" y="543"/>
                    <a:pt x="629" y="534"/>
                    <a:pt x="629" y="528"/>
                  </a:cubicBezTo>
                  <a:cubicBezTo>
                    <a:pt x="629" y="504"/>
                    <a:pt x="601" y="415"/>
                    <a:pt x="512" y="454"/>
                  </a:cubicBezTo>
                  <a:cubicBezTo>
                    <a:pt x="508" y="455"/>
                    <a:pt x="504" y="457"/>
                    <a:pt x="501" y="459"/>
                  </a:cubicBezTo>
                  <a:cubicBezTo>
                    <a:pt x="498" y="447"/>
                    <a:pt x="498" y="427"/>
                    <a:pt x="509" y="405"/>
                  </a:cubicBezTo>
                  <a:cubicBezTo>
                    <a:pt x="528" y="366"/>
                    <a:pt x="597" y="273"/>
                    <a:pt x="606" y="211"/>
                  </a:cubicBezTo>
                  <a:cubicBezTo>
                    <a:pt x="614" y="149"/>
                    <a:pt x="602" y="102"/>
                    <a:pt x="591" y="78"/>
                  </a:cubicBezTo>
                  <a:cubicBezTo>
                    <a:pt x="580" y="53"/>
                    <a:pt x="554" y="23"/>
                    <a:pt x="514" y="23"/>
                  </a:cubicBezTo>
                  <a:cubicBezTo>
                    <a:pt x="474" y="23"/>
                    <a:pt x="426" y="50"/>
                    <a:pt x="415" y="118"/>
                  </a:cubicBezTo>
                  <a:cubicBezTo>
                    <a:pt x="405" y="185"/>
                    <a:pt x="346" y="432"/>
                    <a:pt x="315" y="482"/>
                  </a:cubicBezTo>
                  <a:cubicBezTo>
                    <a:pt x="315" y="482"/>
                    <a:pt x="283" y="384"/>
                    <a:pt x="276" y="309"/>
                  </a:cubicBezTo>
                  <a:cubicBezTo>
                    <a:pt x="269" y="234"/>
                    <a:pt x="258" y="133"/>
                    <a:pt x="188" y="67"/>
                  </a:cubicBezTo>
                  <a:cubicBezTo>
                    <a:pt x="117" y="0"/>
                    <a:pt x="58" y="38"/>
                    <a:pt x="37" y="50"/>
                  </a:cubicBezTo>
                  <a:cubicBezTo>
                    <a:pt x="17" y="62"/>
                    <a:pt x="0" y="93"/>
                    <a:pt x="35" y="161"/>
                  </a:cubicBezTo>
                  <a:cubicBezTo>
                    <a:pt x="69" y="228"/>
                    <a:pt x="116" y="381"/>
                    <a:pt x="151" y="585"/>
                  </a:cubicBezTo>
                  <a:cubicBezTo>
                    <a:pt x="113" y="616"/>
                    <a:pt x="74" y="669"/>
                    <a:pt x="68" y="769"/>
                  </a:cubicBezTo>
                  <a:cubicBezTo>
                    <a:pt x="59" y="931"/>
                    <a:pt x="166" y="940"/>
                    <a:pt x="202" y="988"/>
                  </a:cubicBezTo>
                  <a:cubicBezTo>
                    <a:pt x="238" y="1037"/>
                    <a:pt x="151" y="1155"/>
                    <a:pt x="151" y="1155"/>
                  </a:cubicBezTo>
                  <a:cubicBezTo>
                    <a:pt x="160" y="1169"/>
                    <a:pt x="160" y="1169"/>
                    <a:pt x="160" y="1169"/>
                  </a:cubicBezTo>
                  <a:cubicBezTo>
                    <a:pt x="198" y="1124"/>
                    <a:pt x="228" y="1059"/>
                    <a:pt x="234" y="1007"/>
                  </a:cubicBezTo>
                  <a:cubicBezTo>
                    <a:pt x="240" y="954"/>
                    <a:pt x="198" y="969"/>
                    <a:pt x="135" y="904"/>
                  </a:cubicBezTo>
                  <a:cubicBezTo>
                    <a:pt x="71" y="838"/>
                    <a:pt x="76" y="706"/>
                    <a:pt x="135" y="632"/>
                  </a:cubicBezTo>
                  <a:cubicBezTo>
                    <a:pt x="194" y="558"/>
                    <a:pt x="275" y="538"/>
                    <a:pt x="298" y="556"/>
                  </a:cubicBezTo>
                  <a:cubicBezTo>
                    <a:pt x="321" y="575"/>
                    <a:pt x="392" y="615"/>
                    <a:pt x="432" y="602"/>
                  </a:cubicBezTo>
                  <a:cubicBezTo>
                    <a:pt x="472" y="589"/>
                    <a:pt x="508" y="654"/>
                    <a:pt x="447" y="694"/>
                  </a:cubicBezTo>
                  <a:cubicBezTo>
                    <a:pt x="369" y="746"/>
                    <a:pt x="280" y="674"/>
                    <a:pt x="280" y="674"/>
                  </a:cubicBezTo>
                  <a:cubicBezTo>
                    <a:pt x="302" y="738"/>
                    <a:pt x="268" y="812"/>
                    <a:pt x="268" y="812"/>
                  </a:cubicBezTo>
                  <a:cubicBezTo>
                    <a:pt x="319" y="788"/>
                    <a:pt x="306" y="705"/>
                    <a:pt x="306" y="705"/>
                  </a:cubicBezTo>
                  <a:cubicBezTo>
                    <a:pt x="331" y="722"/>
                    <a:pt x="353" y="732"/>
                    <a:pt x="373" y="737"/>
                  </a:cubicBezTo>
                  <a:cubicBezTo>
                    <a:pt x="385" y="769"/>
                    <a:pt x="408" y="853"/>
                    <a:pt x="346" y="923"/>
                  </a:cubicBezTo>
                  <a:cubicBezTo>
                    <a:pt x="346" y="923"/>
                    <a:pt x="434" y="880"/>
                    <a:pt x="391" y="740"/>
                  </a:cubicBezTo>
                  <a:cubicBezTo>
                    <a:pt x="395" y="740"/>
                    <a:pt x="400" y="740"/>
                    <a:pt x="405" y="740"/>
                  </a:cubicBezTo>
                  <a:cubicBezTo>
                    <a:pt x="408" y="751"/>
                    <a:pt x="417" y="766"/>
                    <a:pt x="440" y="778"/>
                  </a:cubicBezTo>
                  <a:cubicBezTo>
                    <a:pt x="456" y="787"/>
                    <a:pt x="480" y="786"/>
                    <a:pt x="505" y="775"/>
                  </a:cubicBezTo>
                  <a:cubicBezTo>
                    <a:pt x="514" y="792"/>
                    <a:pt x="540" y="824"/>
                    <a:pt x="593" y="811"/>
                  </a:cubicBezTo>
                  <a:cubicBezTo>
                    <a:pt x="604" y="809"/>
                    <a:pt x="614" y="805"/>
                    <a:pt x="623" y="800"/>
                  </a:cubicBezTo>
                  <a:cubicBezTo>
                    <a:pt x="621" y="839"/>
                    <a:pt x="605" y="966"/>
                    <a:pt x="460" y="992"/>
                  </a:cubicBezTo>
                  <a:cubicBezTo>
                    <a:pt x="460" y="992"/>
                    <a:pt x="475" y="1138"/>
                    <a:pt x="439" y="1194"/>
                  </a:cubicBezTo>
                  <a:cubicBezTo>
                    <a:pt x="465" y="1195"/>
                    <a:pt x="465" y="1195"/>
                    <a:pt x="465" y="1195"/>
                  </a:cubicBezTo>
                  <a:cubicBezTo>
                    <a:pt x="465" y="1195"/>
                    <a:pt x="501" y="1143"/>
                    <a:pt x="485" y="1007"/>
                  </a:cubicBezTo>
                  <a:cubicBezTo>
                    <a:pt x="485" y="1007"/>
                    <a:pt x="636" y="1001"/>
                    <a:pt x="647" y="784"/>
                  </a:cubicBezTo>
                  <a:cubicBezTo>
                    <a:pt x="720" y="725"/>
                    <a:pt x="729" y="601"/>
                    <a:pt x="700" y="569"/>
                  </a:cubicBezTo>
                  <a:close/>
                  <a:moveTo>
                    <a:pt x="437" y="585"/>
                  </a:moveTo>
                  <a:cubicBezTo>
                    <a:pt x="381" y="593"/>
                    <a:pt x="339" y="562"/>
                    <a:pt x="309" y="545"/>
                  </a:cubicBezTo>
                  <a:cubicBezTo>
                    <a:pt x="280" y="528"/>
                    <a:pt x="246" y="525"/>
                    <a:pt x="210" y="547"/>
                  </a:cubicBezTo>
                  <a:cubicBezTo>
                    <a:pt x="200" y="552"/>
                    <a:pt x="187" y="559"/>
                    <a:pt x="172" y="569"/>
                  </a:cubicBezTo>
                  <a:cubicBezTo>
                    <a:pt x="161" y="511"/>
                    <a:pt x="103" y="226"/>
                    <a:pt x="54" y="143"/>
                  </a:cubicBezTo>
                  <a:cubicBezTo>
                    <a:pt x="4" y="59"/>
                    <a:pt x="91" y="56"/>
                    <a:pt x="106" y="58"/>
                  </a:cubicBezTo>
                  <a:cubicBezTo>
                    <a:pt x="141" y="63"/>
                    <a:pt x="228" y="130"/>
                    <a:pt x="240" y="230"/>
                  </a:cubicBezTo>
                  <a:cubicBezTo>
                    <a:pt x="252" y="331"/>
                    <a:pt x="269" y="478"/>
                    <a:pt x="314" y="536"/>
                  </a:cubicBezTo>
                  <a:cubicBezTo>
                    <a:pt x="314" y="536"/>
                    <a:pt x="346" y="484"/>
                    <a:pt x="374" y="387"/>
                  </a:cubicBezTo>
                  <a:cubicBezTo>
                    <a:pt x="402" y="290"/>
                    <a:pt x="432" y="177"/>
                    <a:pt x="440" y="130"/>
                  </a:cubicBezTo>
                  <a:cubicBezTo>
                    <a:pt x="447" y="82"/>
                    <a:pt x="470" y="40"/>
                    <a:pt x="520" y="52"/>
                  </a:cubicBezTo>
                  <a:cubicBezTo>
                    <a:pt x="569" y="64"/>
                    <a:pt x="597" y="151"/>
                    <a:pt x="568" y="231"/>
                  </a:cubicBezTo>
                  <a:cubicBezTo>
                    <a:pt x="541" y="306"/>
                    <a:pt x="452" y="400"/>
                    <a:pt x="468" y="505"/>
                  </a:cubicBezTo>
                  <a:cubicBezTo>
                    <a:pt x="454" y="536"/>
                    <a:pt x="450" y="572"/>
                    <a:pt x="449" y="585"/>
                  </a:cubicBezTo>
                  <a:cubicBezTo>
                    <a:pt x="445" y="585"/>
                    <a:pt x="441" y="585"/>
                    <a:pt x="437" y="585"/>
                  </a:cubicBezTo>
                  <a:close/>
                  <a:moveTo>
                    <a:pt x="429" y="736"/>
                  </a:moveTo>
                  <a:cubicBezTo>
                    <a:pt x="464" y="725"/>
                    <a:pt x="486" y="695"/>
                    <a:pt x="494" y="673"/>
                  </a:cubicBezTo>
                  <a:cubicBezTo>
                    <a:pt x="507" y="639"/>
                    <a:pt x="498" y="597"/>
                    <a:pt x="465" y="587"/>
                  </a:cubicBezTo>
                  <a:cubicBezTo>
                    <a:pt x="469" y="565"/>
                    <a:pt x="486" y="497"/>
                    <a:pt x="529" y="484"/>
                  </a:cubicBezTo>
                  <a:cubicBezTo>
                    <a:pt x="580" y="468"/>
                    <a:pt x="609" y="509"/>
                    <a:pt x="596" y="585"/>
                  </a:cubicBezTo>
                  <a:cubicBezTo>
                    <a:pt x="584" y="659"/>
                    <a:pt x="518" y="804"/>
                    <a:pt x="429" y="736"/>
                  </a:cubicBezTo>
                  <a:close/>
                  <a:moveTo>
                    <a:pt x="520" y="768"/>
                  </a:moveTo>
                  <a:cubicBezTo>
                    <a:pt x="554" y="749"/>
                    <a:pt x="586" y="716"/>
                    <a:pt x="603" y="672"/>
                  </a:cubicBezTo>
                  <a:cubicBezTo>
                    <a:pt x="616" y="636"/>
                    <a:pt x="622" y="606"/>
                    <a:pt x="626" y="581"/>
                  </a:cubicBezTo>
                  <a:cubicBezTo>
                    <a:pt x="680" y="564"/>
                    <a:pt x="696" y="608"/>
                    <a:pt x="691" y="638"/>
                  </a:cubicBezTo>
                  <a:cubicBezTo>
                    <a:pt x="687" y="669"/>
                    <a:pt x="664" y="771"/>
                    <a:pt x="595" y="789"/>
                  </a:cubicBezTo>
                  <a:cubicBezTo>
                    <a:pt x="547" y="802"/>
                    <a:pt x="527" y="781"/>
                    <a:pt x="520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6"/>
          <p:cNvGrpSpPr>
            <a:grpSpLocks noChangeAspect="1"/>
          </p:cNvGrpSpPr>
          <p:nvPr/>
        </p:nvGrpSpPr>
        <p:grpSpPr bwMode="auto">
          <a:xfrm>
            <a:off x="6645720" y="1828683"/>
            <a:ext cx="900112" cy="1480404"/>
            <a:chOff x="5100" y="1511"/>
            <a:chExt cx="756" cy="124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2" name="Freeform 27"/>
            <p:cNvSpPr/>
            <p:nvPr/>
          </p:nvSpPr>
          <p:spPr bwMode="auto">
            <a:xfrm>
              <a:off x="5459" y="2603"/>
              <a:ext cx="57" cy="48"/>
            </a:xfrm>
            <a:custGeom>
              <a:avLst/>
              <a:gdLst>
                <a:gd name="T0" fmla="*/ 0 w 54"/>
                <a:gd name="T1" fmla="*/ 18 h 45"/>
                <a:gd name="T2" fmla="*/ 54 w 54"/>
                <a:gd name="T3" fmla="*/ 0 h 45"/>
                <a:gd name="T4" fmla="*/ 46 w 54"/>
                <a:gd name="T5" fmla="*/ 45 h 45"/>
                <a:gd name="T6" fmla="*/ 40 w 54"/>
                <a:gd name="T7" fmla="*/ 23 h 45"/>
                <a:gd name="T8" fmla="*/ 0 w 54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29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auto">
            <a:xfrm>
              <a:off x="5100" y="1511"/>
              <a:ext cx="756" cy="1243"/>
            </a:xfrm>
            <a:custGeom>
              <a:avLst/>
              <a:gdLst>
                <a:gd name="T0" fmla="*/ 638 w 716"/>
                <a:gd name="T1" fmla="*/ 356 h 1179"/>
                <a:gd name="T2" fmla="*/ 533 w 716"/>
                <a:gd name="T3" fmla="*/ 162 h 1179"/>
                <a:gd name="T4" fmla="*/ 380 w 716"/>
                <a:gd name="T5" fmla="*/ 2 h 1179"/>
                <a:gd name="T6" fmla="*/ 296 w 716"/>
                <a:gd name="T7" fmla="*/ 488 h 1179"/>
                <a:gd name="T8" fmla="*/ 92 w 716"/>
                <a:gd name="T9" fmla="*/ 55 h 1179"/>
                <a:gd name="T10" fmla="*/ 132 w 716"/>
                <a:gd name="T11" fmla="*/ 487 h 1179"/>
                <a:gd name="T12" fmla="*/ 232 w 716"/>
                <a:gd name="T13" fmla="*/ 1045 h 1179"/>
                <a:gd name="T14" fmla="*/ 181 w 716"/>
                <a:gd name="T15" fmla="*/ 1178 h 1179"/>
                <a:gd name="T16" fmla="*/ 260 w 716"/>
                <a:gd name="T17" fmla="*/ 1045 h 1179"/>
                <a:gd name="T18" fmla="*/ 105 w 716"/>
                <a:gd name="T19" fmla="*/ 852 h 1179"/>
                <a:gd name="T20" fmla="*/ 154 w 716"/>
                <a:gd name="T21" fmla="*/ 431 h 1179"/>
                <a:gd name="T22" fmla="*/ 99 w 716"/>
                <a:gd name="T23" fmla="*/ 84 h 1179"/>
                <a:gd name="T24" fmla="*/ 297 w 716"/>
                <a:gd name="T25" fmla="*/ 549 h 1179"/>
                <a:gd name="T26" fmla="*/ 161 w 716"/>
                <a:gd name="T27" fmla="*/ 656 h 1179"/>
                <a:gd name="T28" fmla="*/ 399 w 716"/>
                <a:gd name="T29" fmla="*/ 516 h 1179"/>
                <a:gd name="T30" fmla="*/ 553 w 716"/>
                <a:gd name="T31" fmla="*/ 619 h 1179"/>
                <a:gd name="T32" fmla="*/ 319 w 716"/>
                <a:gd name="T33" fmla="*/ 793 h 1179"/>
                <a:gd name="T34" fmla="*/ 415 w 716"/>
                <a:gd name="T35" fmla="*/ 798 h 1179"/>
                <a:gd name="T36" fmla="*/ 438 w 716"/>
                <a:gd name="T37" fmla="*/ 814 h 1179"/>
                <a:gd name="T38" fmla="*/ 569 w 716"/>
                <a:gd name="T39" fmla="*/ 720 h 1179"/>
                <a:gd name="T40" fmla="*/ 547 w 716"/>
                <a:gd name="T41" fmla="*/ 720 h 1179"/>
                <a:gd name="T42" fmla="*/ 561 w 716"/>
                <a:gd name="T43" fmla="*/ 729 h 1179"/>
                <a:gd name="T44" fmla="*/ 414 w 716"/>
                <a:gd name="T45" fmla="*/ 667 h 1179"/>
                <a:gd name="T46" fmla="*/ 574 w 716"/>
                <a:gd name="T47" fmla="*/ 577 h 1179"/>
                <a:gd name="T48" fmla="*/ 485 w 716"/>
                <a:gd name="T49" fmla="*/ 1018 h 1179"/>
                <a:gd name="T50" fmla="*/ 492 w 716"/>
                <a:gd name="T51" fmla="*/ 1175 h 1179"/>
                <a:gd name="T52" fmla="*/ 671 w 716"/>
                <a:gd name="T53" fmla="*/ 840 h 1179"/>
                <a:gd name="T54" fmla="*/ 325 w 716"/>
                <a:gd name="T55" fmla="*/ 522 h 1179"/>
                <a:gd name="T56" fmla="*/ 325 w 716"/>
                <a:gd name="T57" fmla="*/ 142 h 1179"/>
                <a:gd name="T58" fmla="*/ 423 w 716"/>
                <a:gd name="T59" fmla="*/ 507 h 1179"/>
                <a:gd name="T60" fmla="*/ 325 w 716"/>
                <a:gd name="T61" fmla="*/ 522 h 1179"/>
                <a:gd name="T62" fmla="*/ 483 w 716"/>
                <a:gd name="T63" fmla="*/ 355 h 1179"/>
                <a:gd name="T64" fmla="*/ 652 w 716"/>
                <a:gd name="T65" fmla="*/ 186 h 1179"/>
                <a:gd name="T66" fmla="*/ 553 w 716"/>
                <a:gd name="T67" fmla="*/ 55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1179">
                  <a:moveTo>
                    <a:pt x="580" y="551"/>
                  </a:moveTo>
                  <a:cubicBezTo>
                    <a:pt x="582" y="527"/>
                    <a:pt x="593" y="449"/>
                    <a:pt x="638" y="356"/>
                  </a:cubicBezTo>
                  <a:cubicBezTo>
                    <a:pt x="691" y="244"/>
                    <a:pt x="716" y="90"/>
                    <a:pt x="605" y="79"/>
                  </a:cubicBezTo>
                  <a:cubicBezTo>
                    <a:pt x="555" y="74"/>
                    <a:pt x="544" y="134"/>
                    <a:pt x="533" y="162"/>
                  </a:cubicBezTo>
                  <a:cubicBezTo>
                    <a:pt x="522" y="190"/>
                    <a:pt x="488" y="280"/>
                    <a:pt x="488" y="280"/>
                  </a:cubicBezTo>
                  <a:cubicBezTo>
                    <a:pt x="488" y="280"/>
                    <a:pt x="523" y="6"/>
                    <a:pt x="380" y="2"/>
                  </a:cubicBezTo>
                  <a:cubicBezTo>
                    <a:pt x="279" y="0"/>
                    <a:pt x="298" y="136"/>
                    <a:pt x="301" y="167"/>
                  </a:cubicBezTo>
                  <a:cubicBezTo>
                    <a:pt x="303" y="197"/>
                    <a:pt x="301" y="456"/>
                    <a:pt x="296" y="488"/>
                  </a:cubicBezTo>
                  <a:cubicBezTo>
                    <a:pt x="296" y="488"/>
                    <a:pt x="271" y="422"/>
                    <a:pt x="265" y="349"/>
                  </a:cubicBezTo>
                  <a:cubicBezTo>
                    <a:pt x="259" y="276"/>
                    <a:pt x="259" y="1"/>
                    <a:pt x="92" y="55"/>
                  </a:cubicBezTo>
                  <a:cubicBezTo>
                    <a:pt x="0" y="84"/>
                    <a:pt x="49" y="194"/>
                    <a:pt x="63" y="228"/>
                  </a:cubicBezTo>
                  <a:cubicBezTo>
                    <a:pt x="76" y="262"/>
                    <a:pt x="128" y="408"/>
                    <a:pt x="132" y="487"/>
                  </a:cubicBezTo>
                  <a:cubicBezTo>
                    <a:pt x="137" y="582"/>
                    <a:pt x="111" y="639"/>
                    <a:pt x="89" y="707"/>
                  </a:cubicBezTo>
                  <a:cubicBezTo>
                    <a:pt x="67" y="774"/>
                    <a:pt x="33" y="942"/>
                    <a:pt x="232" y="1045"/>
                  </a:cubicBezTo>
                  <a:cubicBezTo>
                    <a:pt x="232" y="1045"/>
                    <a:pt x="234" y="1122"/>
                    <a:pt x="180" y="1174"/>
                  </a:cubicBezTo>
                  <a:cubicBezTo>
                    <a:pt x="181" y="1178"/>
                    <a:pt x="181" y="1178"/>
                    <a:pt x="181" y="1178"/>
                  </a:cubicBezTo>
                  <a:cubicBezTo>
                    <a:pt x="208" y="1179"/>
                    <a:pt x="208" y="1179"/>
                    <a:pt x="208" y="1179"/>
                  </a:cubicBezTo>
                  <a:cubicBezTo>
                    <a:pt x="208" y="1179"/>
                    <a:pt x="269" y="1095"/>
                    <a:pt x="260" y="1045"/>
                  </a:cubicBezTo>
                  <a:cubicBezTo>
                    <a:pt x="273" y="1038"/>
                    <a:pt x="273" y="1038"/>
                    <a:pt x="273" y="1038"/>
                  </a:cubicBezTo>
                  <a:cubicBezTo>
                    <a:pt x="273" y="1038"/>
                    <a:pt x="129" y="974"/>
                    <a:pt x="105" y="852"/>
                  </a:cubicBezTo>
                  <a:cubicBezTo>
                    <a:pt x="82" y="730"/>
                    <a:pt x="129" y="686"/>
                    <a:pt x="142" y="637"/>
                  </a:cubicBezTo>
                  <a:cubicBezTo>
                    <a:pt x="155" y="588"/>
                    <a:pt x="174" y="515"/>
                    <a:pt x="154" y="431"/>
                  </a:cubicBezTo>
                  <a:cubicBezTo>
                    <a:pt x="135" y="346"/>
                    <a:pt x="93" y="234"/>
                    <a:pt x="77" y="200"/>
                  </a:cubicBezTo>
                  <a:cubicBezTo>
                    <a:pt x="61" y="166"/>
                    <a:pt x="39" y="112"/>
                    <a:pt x="99" y="84"/>
                  </a:cubicBezTo>
                  <a:cubicBezTo>
                    <a:pt x="159" y="56"/>
                    <a:pt x="229" y="158"/>
                    <a:pt x="237" y="251"/>
                  </a:cubicBezTo>
                  <a:cubicBezTo>
                    <a:pt x="246" y="343"/>
                    <a:pt x="247" y="488"/>
                    <a:pt x="297" y="549"/>
                  </a:cubicBezTo>
                  <a:cubicBezTo>
                    <a:pt x="277" y="569"/>
                    <a:pt x="260" y="583"/>
                    <a:pt x="242" y="595"/>
                  </a:cubicBezTo>
                  <a:cubicBezTo>
                    <a:pt x="217" y="612"/>
                    <a:pt x="165" y="643"/>
                    <a:pt x="161" y="656"/>
                  </a:cubicBezTo>
                  <a:cubicBezTo>
                    <a:pt x="160" y="660"/>
                    <a:pt x="260" y="603"/>
                    <a:pt x="289" y="574"/>
                  </a:cubicBezTo>
                  <a:cubicBezTo>
                    <a:pt x="317" y="544"/>
                    <a:pt x="371" y="494"/>
                    <a:pt x="399" y="516"/>
                  </a:cubicBezTo>
                  <a:cubicBezTo>
                    <a:pt x="428" y="538"/>
                    <a:pt x="498" y="570"/>
                    <a:pt x="527" y="570"/>
                  </a:cubicBezTo>
                  <a:cubicBezTo>
                    <a:pt x="555" y="570"/>
                    <a:pt x="562" y="575"/>
                    <a:pt x="553" y="619"/>
                  </a:cubicBezTo>
                  <a:cubicBezTo>
                    <a:pt x="542" y="671"/>
                    <a:pt x="453" y="701"/>
                    <a:pt x="401" y="633"/>
                  </a:cubicBezTo>
                  <a:cubicBezTo>
                    <a:pt x="401" y="633"/>
                    <a:pt x="403" y="759"/>
                    <a:pt x="319" y="793"/>
                  </a:cubicBezTo>
                  <a:cubicBezTo>
                    <a:pt x="319" y="793"/>
                    <a:pt x="364" y="794"/>
                    <a:pt x="391" y="755"/>
                  </a:cubicBezTo>
                  <a:cubicBezTo>
                    <a:pt x="391" y="755"/>
                    <a:pt x="396" y="779"/>
                    <a:pt x="415" y="798"/>
                  </a:cubicBezTo>
                  <a:cubicBezTo>
                    <a:pt x="416" y="829"/>
                    <a:pt x="415" y="914"/>
                    <a:pt x="367" y="983"/>
                  </a:cubicBezTo>
                  <a:cubicBezTo>
                    <a:pt x="367" y="983"/>
                    <a:pt x="432" y="943"/>
                    <a:pt x="438" y="814"/>
                  </a:cubicBezTo>
                  <a:cubicBezTo>
                    <a:pt x="455" y="820"/>
                    <a:pt x="476" y="823"/>
                    <a:pt x="504" y="816"/>
                  </a:cubicBezTo>
                  <a:cubicBezTo>
                    <a:pt x="601" y="794"/>
                    <a:pt x="572" y="732"/>
                    <a:pt x="569" y="720"/>
                  </a:cubicBezTo>
                  <a:cubicBezTo>
                    <a:pt x="569" y="720"/>
                    <a:pt x="588" y="711"/>
                    <a:pt x="602" y="708"/>
                  </a:cubicBezTo>
                  <a:cubicBezTo>
                    <a:pt x="602" y="708"/>
                    <a:pt x="595" y="687"/>
                    <a:pt x="547" y="720"/>
                  </a:cubicBezTo>
                  <a:cubicBezTo>
                    <a:pt x="498" y="753"/>
                    <a:pt x="514" y="756"/>
                    <a:pt x="514" y="756"/>
                  </a:cubicBezTo>
                  <a:cubicBezTo>
                    <a:pt x="514" y="756"/>
                    <a:pt x="550" y="733"/>
                    <a:pt x="561" y="729"/>
                  </a:cubicBezTo>
                  <a:cubicBezTo>
                    <a:pt x="561" y="729"/>
                    <a:pt x="570" y="795"/>
                    <a:pt x="497" y="801"/>
                  </a:cubicBezTo>
                  <a:cubicBezTo>
                    <a:pt x="425" y="808"/>
                    <a:pt x="387" y="749"/>
                    <a:pt x="414" y="667"/>
                  </a:cubicBezTo>
                  <a:cubicBezTo>
                    <a:pt x="414" y="667"/>
                    <a:pt x="461" y="713"/>
                    <a:pt x="528" y="682"/>
                  </a:cubicBezTo>
                  <a:cubicBezTo>
                    <a:pt x="596" y="651"/>
                    <a:pt x="574" y="577"/>
                    <a:pt x="574" y="577"/>
                  </a:cubicBezTo>
                  <a:cubicBezTo>
                    <a:pt x="574" y="577"/>
                    <a:pt x="626" y="558"/>
                    <a:pt x="650" y="626"/>
                  </a:cubicBezTo>
                  <a:cubicBezTo>
                    <a:pt x="674" y="694"/>
                    <a:pt x="687" y="923"/>
                    <a:pt x="485" y="1018"/>
                  </a:cubicBezTo>
                  <a:cubicBezTo>
                    <a:pt x="485" y="1018"/>
                    <a:pt x="486" y="1134"/>
                    <a:pt x="474" y="1171"/>
                  </a:cubicBezTo>
                  <a:cubicBezTo>
                    <a:pt x="492" y="1175"/>
                    <a:pt x="492" y="1175"/>
                    <a:pt x="492" y="1175"/>
                  </a:cubicBezTo>
                  <a:cubicBezTo>
                    <a:pt x="492" y="1175"/>
                    <a:pt x="517" y="1126"/>
                    <a:pt x="509" y="1032"/>
                  </a:cubicBezTo>
                  <a:cubicBezTo>
                    <a:pt x="509" y="1032"/>
                    <a:pt x="626" y="983"/>
                    <a:pt x="671" y="840"/>
                  </a:cubicBezTo>
                  <a:cubicBezTo>
                    <a:pt x="715" y="700"/>
                    <a:pt x="694" y="549"/>
                    <a:pt x="580" y="551"/>
                  </a:cubicBezTo>
                  <a:close/>
                  <a:moveTo>
                    <a:pt x="325" y="522"/>
                  </a:moveTo>
                  <a:cubicBezTo>
                    <a:pt x="322" y="525"/>
                    <a:pt x="319" y="528"/>
                    <a:pt x="316" y="532"/>
                  </a:cubicBezTo>
                  <a:cubicBezTo>
                    <a:pt x="317" y="487"/>
                    <a:pt x="327" y="174"/>
                    <a:pt x="325" y="142"/>
                  </a:cubicBezTo>
                  <a:cubicBezTo>
                    <a:pt x="323" y="108"/>
                    <a:pt x="313" y="36"/>
                    <a:pt x="384" y="28"/>
                  </a:cubicBezTo>
                  <a:cubicBezTo>
                    <a:pt x="454" y="19"/>
                    <a:pt x="506" y="187"/>
                    <a:pt x="423" y="507"/>
                  </a:cubicBezTo>
                  <a:cubicBezTo>
                    <a:pt x="422" y="506"/>
                    <a:pt x="421" y="505"/>
                    <a:pt x="420" y="504"/>
                  </a:cubicBezTo>
                  <a:cubicBezTo>
                    <a:pt x="403" y="489"/>
                    <a:pt x="360" y="487"/>
                    <a:pt x="325" y="522"/>
                  </a:cubicBezTo>
                  <a:close/>
                  <a:moveTo>
                    <a:pt x="433" y="515"/>
                  </a:moveTo>
                  <a:cubicBezTo>
                    <a:pt x="441" y="488"/>
                    <a:pt x="467" y="405"/>
                    <a:pt x="483" y="355"/>
                  </a:cubicBezTo>
                  <a:cubicBezTo>
                    <a:pt x="501" y="295"/>
                    <a:pt x="561" y="140"/>
                    <a:pt x="575" y="128"/>
                  </a:cubicBezTo>
                  <a:cubicBezTo>
                    <a:pt x="590" y="116"/>
                    <a:pt x="639" y="92"/>
                    <a:pt x="652" y="186"/>
                  </a:cubicBezTo>
                  <a:cubicBezTo>
                    <a:pt x="666" y="280"/>
                    <a:pt x="616" y="329"/>
                    <a:pt x="590" y="398"/>
                  </a:cubicBezTo>
                  <a:cubicBezTo>
                    <a:pt x="567" y="459"/>
                    <a:pt x="551" y="522"/>
                    <a:pt x="553" y="552"/>
                  </a:cubicBezTo>
                  <a:cubicBezTo>
                    <a:pt x="498" y="552"/>
                    <a:pt x="455" y="531"/>
                    <a:pt x="433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475656" y="3544652"/>
            <a:ext cx="119066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制定规则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959979" y="3577318"/>
            <a:ext cx="119066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分块开发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14360" y="3577318"/>
            <a:ext cx="119066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拼接组合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268960" y="3986673"/>
            <a:ext cx="1580951" cy="7294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API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编程规范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确定开发顺序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885431" y="4041117"/>
            <a:ext cx="1426796" cy="4293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完成各自的功能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迭代开发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448157" y="4019339"/>
            <a:ext cx="143310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把各个模块组合起来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5"/>
          <p:cNvSpPr/>
          <p:nvPr/>
        </p:nvSpPr>
        <p:spPr bwMode="auto">
          <a:xfrm rot="5844680">
            <a:off x="3030668" y="2475757"/>
            <a:ext cx="506684" cy="515541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5"/>
          <p:cNvSpPr/>
          <p:nvPr/>
        </p:nvSpPr>
        <p:spPr bwMode="auto">
          <a:xfrm rot="5844680">
            <a:off x="5570836" y="2475757"/>
            <a:ext cx="506684" cy="515541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2775" y="68921"/>
            <a:ext cx="2757733" cy="1357140"/>
            <a:chOff x="-1567884" y="-604207"/>
            <a:chExt cx="5491856" cy="2153468"/>
          </a:xfrm>
        </p:grpSpPr>
        <p:pic>
          <p:nvPicPr>
            <p:cNvPr id="20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-1567884" y="-604207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21" name="文本框 20"/>
            <p:cNvSpPr txBox="1"/>
            <p:nvPr/>
          </p:nvSpPr>
          <p:spPr>
            <a:xfrm>
              <a:off x="-604155" y="57412"/>
              <a:ext cx="3564396" cy="830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初期计划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  <p:bldP spid="99" grpId="0"/>
      <p:bldP spid="100" grpId="0" animBg="1"/>
      <p:bldP spid="10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49F8F"/>
      </a:accent1>
      <a:accent2>
        <a:srgbClr val="149F8F"/>
      </a:accent2>
      <a:accent3>
        <a:srgbClr val="149F8F"/>
      </a:accent3>
      <a:accent4>
        <a:srgbClr val="149F8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143</Words>
  <Application>Microsoft Office PowerPoint</Application>
  <PresentationFormat>自定义</PresentationFormat>
  <Paragraphs>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hakuyoxingshu7000</vt:lpstr>
      <vt:lpstr>方正静蕾简体</vt:lpstr>
      <vt:lpstr>方正清刻本悦宋简体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Windows 用户</cp:lastModifiedBy>
  <cp:revision>329</cp:revision>
  <dcterms:created xsi:type="dcterms:W3CDTF">2017-06-08T13:49:11Z</dcterms:created>
  <dcterms:modified xsi:type="dcterms:W3CDTF">2019-09-28T14:14:40Z</dcterms:modified>
</cp:coreProperties>
</file>