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3" r:id="rId2"/>
    <p:sldId id="319" r:id="rId3"/>
    <p:sldId id="315" r:id="rId4"/>
    <p:sldId id="288" r:id="rId5"/>
    <p:sldId id="316" r:id="rId6"/>
    <p:sldId id="322" r:id="rId7"/>
    <p:sldId id="320" r:id="rId8"/>
    <p:sldId id="321" r:id="rId9"/>
    <p:sldId id="323" r:id="rId10"/>
    <p:sldId id="314" r:id="rId11"/>
  </p:sldIdLst>
  <p:sldSz cx="9144000" cy="5145088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68" autoAdjust="0"/>
  </p:normalViewPr>
  <p:slideViewPr>
    <p:cSldViewPr>
      <p:cViewPr varScale="1">
        <p:scale>
          <a:sx n="117" d="100"/>
          <a:sy n="117" d="100"/>
        </p:scale>
        <p:origin x="1434" y="9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59E2-444A-4A64-B093-689375096B8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38ECD-C09A-4456-A370-F0B780C2D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76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8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4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3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8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6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3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12260" y="476878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istrator\Desktop\图片3副本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0" name="PA_组合 16"/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21" name="矩形 20"/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92146" y="1984864"/>
            <a:ext cx="464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自动同步器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36162" y="3240938"/>
            <a:ext cx="161253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36162" y="3464005"/>
            <a:ext cx="173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186" y="2648642"/>
            <a:ext cx="180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肖迅东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39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92146" y="1984864"/>
            <a:ext cx="51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感谢您的耐心聆听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36162" y="3240938"/>
            <a:ext cx="161253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64186" y="3400636"/>
            <a:ext cx="180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肖迅东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8369" y="3400636"/>
            <a:ext cx="230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39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2845927" y="300650"/>
            <a:ext cx="2959780" cy="1221636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212820" y="2431452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3729" y="526747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4656776" y="3669651"/>
            <a:ext cx="469040" cy="693678"/>
          </a:xfrm>
          <a:custGeom>
            <a:avLst/>
            <a:gdLst>
              <a:gd name="T0" fmla="*/ 6 w 86"/>
              <a:gd name="T1" fmla="*/ 113 h 154"/>
              <a:gd name="T2" fmla="*/ 44 w 86"/>
              <a:gd name="T3" fmla="*/ 113 h 154"/>
              <a:gd name="T4" fmla="*/ 25 w 86"/>
              <a:gd name="T5" fmla="*/ 91 h 154"/>
              <a:gd name="T6" fmla="*/ 14 w 86"/>
              <a:gd name="T7" fmla="*/ 62 h 154"/>
              <a:gd name="T8" fmla="*/ 41 w 86"/>
              <a:gd name="T9" fmla="*/ 49 h 154"/>
              <a:gd name="T10" fmla="*/ 22 w 86"/>
              <a:gd name="T11" fmla="*/ 40 h 154"/>
              <a:gd name="T12" fmla="*/ 11 w 86"/>
              <a:gd name="T13" fmla="*/ 8 h 154"/>
              <a:gd name="T14" fmla="*/ 54 w 86"/>
              <a:gd name="T15" fmla="*/ 10 h 154"/>
              <a:gd name="T16" fmla="*/ 65 w 86"/>
              <a:gd name="T17" fmla="*/ 61 h 154"/>
              <a:gd name="T18" fmla="*/ 60 w 86"/>
              <a:gd name="T19" fmla="*/ 68 h 154"/>
              <a:gd name="T20" fmla="*/ 70 w 86"/>
              <a:gd name="T21" fmla="*/ 75 h 154"/>
              <a:gd name="T22" fmla="*/ 84 w 86"/>
              <a:gd name="T23" fmla="*/ 113 h 154"/>
              <a:gd name="T24" fmla="*/ 31 w 86"/>
              <a:gd name="T25" fmla="*/ 154 h 154"/>
              <a:gd name="T26" fmla="*/ 14 w 86"/>
              <a:gd name="T27" fmla="*/ 152 h 154"/>
              <a:gd name="T28" fmla="*/ 2 w 86"/>
              <a:gd name="T29" fmla="*/ 133 h 154"/>
              <a:gd name="T30" fmla="*/ 6 w 86"/>
              <a:gd name="T31" fmla="*/ 113 h 154"/>
              <a:gd name="T32" fmla="*/ 55 w 86"/>
              <a:gd name="T33" fmla="*/ 109 h 154"/>
              <a:gd name="T34" fmla="*/ 9 w 86"/>
              <a:gd name="T35" fmla="*/ 119 h 154"/>
              <a:gd name="T36" fmla="*/ 9 w 86"/>
              <a:gd name="T37" fmla="*/ 131 h 154"/>
              <a:gd name="T38" fmla="*/ 74 w 86"/>
              <a:gd name="T39" fmla="*/ 90 h 154"/>
              <a:gd name="T40" fmla="*/ 54 w 86"/>
              <a:gd name="T41" fmla="*/ 72 h 154"/>
              <a:gd name="T42" fmla="*/ 58 w 86"/>
              <a:gd name="T43" fmla="*/ 60 h 154"/>
              <a:gd name="T44" fmla="*/ 64 w 86"/>
              <a:gd name="T45" fmla="*/ 39 h 154"/>
              <a:gd name="T46" fmla="*/ 16 w 86"/>
              <a:gd name="T47" fmla="*/ 10 h 154"/>
              <a:gd name="T48" fmla="*/ 17 w 86"/>
              <a:gd name="T49" fmla="*/ 26 h 154"/>
              <a:gd name="T50" fmla="*/ 39 w 86"/>
              <a:gd name="T51" fmla="*/ 32 h 154"/>
              <a:gd name="T52" fmla="*/ 46 w 86"/>
              <a:gd name="T53" fmla="*/ 45 h 154"/>
              <a:gd name="T54" fmla="*/ 45 w 86"/>
              <a:gd name="T55" fmla="*/ 43 h 154"/>
              <a:gd name="T56" fmla="*/ 44 w 86"/>
              <a:gd name="T57" fmla="*/ 57 h 154"/>
              <a:gd name="T58" fmla="*/ 18 w 86"/>
              <a:gd name="T59" fmla="*/ 68 h 154"/>
              <a:gd name="T60" fmla="*/ 19 w 86"/>
              <a:gd name="T61" fmla="*/ 75 h 154"/>
              <a:gd name="T62" fmla="*/ 55 w 86"/>
              <a:gd name="T63" fmla="*/ 109 h 154"/>
              <a:gd name="T64" fmla="*/ 41 w 86"/>
              <a:gd name="T65" fmla="*/ 43 h 154"/>
              <a:gd name="T66" fmla="*/ 17 w 86"/>
              <a:gd name="T67" fmla="*/ 31 h 154"/>
              <a:gd name="T68" fmla="*/ 41 w 86"/>
              <a:gd name="T69" fmla="*/ 43 h 154"/>
              <a:gd name="T70" fmla="*/ 49 w 86"/>
              <a:gd name="T71" fmla="*/ 101 h 154"/>
              <a:gd name="T72" fmla="*/ 22 w 86"/>
              <a:gd name="T73" fmla="*/ 82 h 154"/>
              <a:gd name="T74" fmla="*/ 49 w 86"/>
              <a:gd name="T75" fmla="*/ 101 h 154"/>
              <a:gd name="T76" fmla="*/ 11 w 86"/>
              <a:gd name="T77" fmla="*/ 138 h 154"/>
              <a:gd name="T78" fmla="*/ 24 w 86"/>
              <a:gd name="T79" fmla="*/ 152 h 154"/>
              <a:gd name="T80" fmla="*/ 81 w 86"/>
              <a:gd name="T81" fmla="*/ 110 h 154"/>
              <a:gd name="T82" fmla="*/ 11 w 86"/>
              <a:gd name="T83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" h="154">
                <a:moveTo>
                  <a:pt x="6" y="113"/>
                </a:moveTo>
                <a:cubicBezTo>
                  <a:pt x="15" y="116"/>
                  <a:pt x="34" y="120"/>
                  <a:pt x="44" y="113"/>
                </a:cubicBezTo>
                <a:cubicBezTo>
                  <a:pt x="58" y="105"/>
                  <a:pt x="37" y="91"/>
                  <a:pt x="25" y="91"/>
                </a:cubicBezTo>
                <a:cubicBezTo>
                  <a:pt x="20" y="84"/>
                  <a:pt x="10" y="75"/>
                  <a:pt x="14" y="62"/>
                </a:cubicBezTo>
                <a:cubicBezTo>
                  <a:pt x="23" y="62"/>
                  <a:pt x="41" y="58"/>
                  <a:pt x="41" y="49"/>
                </a:cubicBezTo>
                <a:cubicBezTo>
                  <a:pt x="41" y="42"/>
                  <a:pt x="27" y="42"/>
                  <a:pt x="22" y="40"/>
                </a:cubicBezTo>
                <a:cubicBezTo>
                  <a:pt x="10" y="35"/>
                  <a:pt x="11" y="20"/>
                  <a:pt x="11" y="8"/>
                </a:cubicBezTo>
                <a:cubicBezTo>
                  <a:pt x="20" y="0"/>
                  <a:pt x="45" y="5"/>
                  <a:pt x="54" y="10"/>
                </a:cubicBezTo>
                <a:cubicBezTo>
                  <a:pt x="69" y="17"/>
                  <a:pt x="75" y="45"/>
                  <a:pt x="65" y="61"/>
                </a:cubicBezTo>
                <a:cubicBezTo>
                  <a:pt x="64" y="63"/>
                  <a:pt x="59" y="67"/>
                  <a:pt x="60" y="68"/>
                </a:cubicBezTo>
                <a:cubicBezTo>
                  <a:pt x="60" y="68"/>
                  <a:pt x="68" y="73"/>
                  <a:pt x="70" y="75"/>
                </a:cubicBezTo>
                <a:cubicBezTo>
                  <a:pt x="79" y="83"/>
                  <a:pt x="84" y="98"/>
                  <a:pt x="84" y="113"/>
                </a:cubicBezTo>
                <a:cubicBezTo>
                  <a:pt x="86" y="140"/>
                  <a:pt x="58" y="153"/>
                  <a:pt x="31" y="154"/>
                </a:cubicBezTo>
                <a:cubicBezTo>
                  <a:pt x="26" y="154"/>
                  <a:pt x="18" y="154"/>
                  <a:pt x="14" y="152"/>
                </a:cubicBezTo>
                <a:cubicBezTo>
                  <a:pt x="13" y="151"/>
                  <a:pt x="3" y="136"/>
                  <a:pt x="2" y="133"/>
                </a:cubicBezTo>
                <a:cubicBezTo>
                  <a:pt x="0" y="126"/>
                  <a:pt x="4" y="118"/>
                  <a:pt x="6" y="113"/>
                </a:cubicBezTo>
                <a:close/>
                <a:moveTo>
                  <a:pt x="55" y="109"/>
                </a:moveTo>
                <a:cubicBezTo>
                  <a:pt x="52" y="124"/>
                  <a:pt x="26" y="126"/>
                  <a:pt x="9" y="119"/>
                </a:cubicBezTo>
                <a:cubicBezTo>
                  <a:pt x="10" y="124"/>
                  <a:pt x="8" y="128"/>
                  <a:pt x="9" y="131"/>
                </a:cubicBezTo>
                <a:cubicBezTo>
                  <a:pt x="45" y="144"/>
                  <a:pt x="86" y="129"/>
                  <a:pt x="74" y="90"/>
                </a:cubicBezTo>
                <a:cubicBezTo>
                  <a:pt x="72" y="81"/>
                  <a:pt x="61" y="74"/>
                  <a:pt x="54" y="72"/>
                </a:cubicBezTo>
                <a:cubicBezTo>
                  <a:pt x="42" y="67"/>
                  <a:pt x="53" y="65"/>
                  <a:pt x="58" y="60"/>
                </a:cubicBezTo>
                <a:cubicBezTo>
                  <a:pt x="62" y="56"/>
                  <a:pt x="65" y="47"/>
                  <a:pt x="64" y="39"/>
                </a:cubicBezTo>
                <a:cubicBezTo>
                  <a:pt x="62" y="14"/>
                  <a:pt x="38" y="9"/>
                  <a:pt x="16" y="10"/>
                </a:cubicBezTo>
                <a:cubicBezTo>
                  <a:pt x="15" y="15"/>
                  <a:pt x="16" y="21"/>
                  <a:pt x="17" y="26"/>
                </a:cubicBezTo>
                <a:cubicBezTo>
                  <a:pt x="24" y="26"/>
                  <a:pt x="33" y="27"/>
                  <a:pt x="39" y="32"/>
                </a:cubicBezTo>
                <a:cubicBezTo>
                  <a:pt x="41" y="33"/>
                  <a:pt x="48" y="42"/>
                  <a:pt x="46" y="45"/>
                </a:cubicBezTo>
                <a:cubicBezTo>
                  <a:pt x="46" y="44"/>
                  <a:pt x="45" y="43"/>
                  <a:pt x="45" y="43"/>
                </a:cubicBezTo>
                <a:cubicBezTo>
                  <a:pt x="45" y="48"/>
                  <a:pt x="44" y="52"/>
                  <a:pt x="44" y="57"/>
                </a:cubicBezTo>
                <a:cubicBezTo>
                  <a:pt x="35" y="56"/>
                  <a:pt x="32" y="67"/>
                  <a:pt x="18" y="68"/>
                </a:cubicBezTo>
                <a:cubicBezTo>
                  <a:pt x="19" y="71"/>
                  <a:pt x="19" y="71"/>
                  <a:pt x="19" y="75"/>
                </a:cubicBezTo>
                <a:cubicBezTo>
                  <a:pt x="38" y="77"/>
                  <a:pt x="61" y="85"/>
                  <a:pt x="55" y="109"/>
                </a:cubicBezTo>
                <a:close/>
                <a:moveTo>
                  <a:pt x="41" y="43"/>
                </a:moveTo>
                <a:cubicBezTo>
                  <a:pt x="38" y="34"/>
                  <a:pt x="28" y="30"/>
                  <a:pt x="17" y="31"/>
                </a:cubicBezTo>
                <a:cubicBezTo>
                  <a:pt x="20" y="40"/>
                  <a:pt x="37" y="39"/>
                  <a:pt x="41" y="43"/>
                </a:cubicBezTo>
                <a:close/>
                <a:moveTo>
                  <a:pt x="49" y="101"/>
                </a:moveTo>
                <a:cubicBezTo>
                  <a:pt x="49" y="85"/>
                  <a:pt x="35" y="83"/>
                  <a:pt x="22" y="82"/>
                </a:cubicBezTo>
                <a:cubicBezTo>
                  <a:pt x="25" y="94"/>
                  <a:pt x="46" y="89"/>
                  <a:pt x="49" y="101"/>
                </a:cubicBezTo>
                <a:close/>
                <a:moveTo>
                  <a:pt x="11" y="138"/>
                </a:moveTo>
                <a:cubicBezTo>
                  <a:pt x="13" y="145"/>
                  <a:pt x="16" y="151"/>
                  <a:pt x="24" y="152"/>
                </a:cubicBezTo>
                <a:cubicBezTo>
                  <a:pt x="54" y="154"/>
                  <a:pt x="86" y="139"/>
                  <a:pt x="81" y="110"/>
                </a:cubicBezTo>
                <a:cubicBezTo>
                  <a:pt x="78" y="141"/>
                  <a:pt x="40" y="146"/>
                  <a:pt x="11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2418521" y="1807372"/>
            <a:ext cx="356626" cy="561300"/>
          </a:xfrm>
          <a:custGeom>
            <a:avLst/>
            <a:gdLst>
              <a:gd name="T0" fmla="*/ 41 w 78"/>
              <a:gd name="T1" fmla="*/ 64 h 157"/>
              <a:gd name="T2" fmla="*/ 26 w 78"/>
              <a:gd name="T3" fmla="*/ 82 h 157"/>
              <a:gd name="T4" fmla="*/ 7 w 78"/>
              <a:gd name="T5" fmla="*/ 74 h 157"/>
              <a:gd name="T6" fmla="*/ 0 w 78"/>
              <a:gd name="T7" fmla="*/ 55 h 157"/>
              <a:gd name="T8" fmla="*/ 2 w 78"/>
              <a:gd name="T9" fmla="*/ 55 h 157"/>
              <a:gd name="T10" fmla="*/ 34 w 78"/>
              <a:gd name="T11" fmla="*/ 9 h 157"/>
              <a:gd name="T12" fmla="*/ 37 w 78"/>
              <a:gd name="T13" fmla="*/ 3 h 157"/>
              <a:gd name="T14" fmla="*/ 61 w 78"/>
              <a:gd name="T15" fmla="*/ 4 h 157"/>
              <a:gd name="T16" fmla="*/ 70 w 78"/>
              <a:gd name="T17" fmla="*/ 19 h 157"/>
              <a:gd name="T18" fmla="*/ 78 w 78"/>
              <a:gd name="T19" fmla="*/ 152 h 157"/>
              <a:gd name="T20" fmla="*/ 77 w 78"/>
              <a:gd name="T21" fmla="*/ 153 h 157"/>
              <a:gd name="T22" fmla="*/ 52 w 78"/>
              <a:gd name="T23" fmla="*/ 157 h 157"/>
              <a:gd name="T24" fmla="*/ 42 w 78"/>
              <a:gd name="T25" fmla="*/ 148 h 157"/>
              <a:gd name="T26" fmla="*/ 42 w 78"/>
              <a:gd name="T27" fmla="*/ 135 h 157"/>
              <a:gd name="T28" fmla="*/ 41 w 78"/>
              <a:gd name="T29" fmla="*/ 64 h 157"/>
              <a:gd name="T30" fmla="*/ 47 w 78"/>
              <a:gd name="T31" fmla="*/ 143 h 157"/>
              <a:gd name="T32" fmla="*/ 61 w 78"/>
              <a:gd name="T33" fmla="*/ 142 h 157"/>
              <a:gd name="T34" fmla="*/ 55 w 78"/>
              <a:gd name="T35" fmla="*/ 8 h 157"/>
              <a:gd name="T36" fmla="*/ 39 w 78"/>
              <a:gd name="T37" fmla="*/ 8 h 157"/>
              <a:gd name="T38" fmla="*/ 8 w 78"/>
              <a:gd name="T39" fmla="*/ 56 h 157"/>
              <a:gd name="T40" fmla="*/ 21 w 78"/>
              <a:gd name="T41" fmla="*/ 65 h 157"/>
              <a:gd name="T42" fmla="*/ 44 w 78"/>
              <a:gd name="T43" fmla="*/ 35 h 157"/>
              <a:gd name="T44" fmla="*/ 47 w 78"/>
              <a:gd name="T45" fmla="*/ 143 h 157"/>
              <a:gd name="T46" fmla="*/ 63 w 78"/>
              <a:gd name="T47" fmla="*/ 69 h 157"/>
              <a:gd name="T48" fmla="*/ 65 w 78"/>
              <a:gd name="T49" fmla="*/ 109 h 157"/>
              <a:gd name="T50" fmla="*/ 76 w 78"/>
              <a:gd name="T51" fmla="*/ 148 h 157"/>
              <a:gd name="T52" fmla="*/ 68 w 78"/>
              <a:gd name="T53" fmla="*/ 21 h 157"/>
              <a:gd name="T54" fmla="*/ 61 w 78"/>
              <a:gd name="T55" fmla="*/ 14 h 157"/>
              <a:gd name="T56" fmla="*/ 63 w 78"/>
              <a:gd name="T57" fmla="*/ 69 h 157"/>
              <a:gd name="T58" fmla="*/ 23 w 78"/>
              <a:gd name="T59" fmla="*/ 70 h 157"/>
              <a:gd name="T60" fmla="*/ 28 w 78"/>
              <a:gd name="T61" fmla="*/ 77 h 157"/>
              <a:gd name="T62" fmla="*/ 40 w 78"/>
              <a:gd name="T63" fmla="*/ 48 h 157"/>
              <a:gd name="T64" fmla="*/ 23 w 78"/>
              <a:gd name="T65" fmla="*/ 70 h 157"/>
              <a:gd name="T66" fmla="*/ 24 w 78"/>
              <a:gd name="T67" fmla="*/ 78 h 157"/>
              <a:gd name="T68" fmla="*/ 4 w 78"/>
              <a:gd name="T69" fmla="*/ 61 h 157"/>
              <a:gd name="T70" fmla="*/ 24 w 78"/>
              <a:gd name="T71" fmla="*/ 78 h 157"/>
              <a:gd name="T72" fmla="*/ 47 w 78"/>
              <a:gd name="T73" fmla="*/ 149 h 157"/>
              <a:gd name="T74" fmla="*/ 73 w 78"/>
              <a:gd name="T75" fmla="*/ 150 h 157"/>
              <a:gd name="T76" fmla="*/ 47 w 78"/>
              <a:gd name="T77" fmla="*/ 1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57">
                <a:moveTo>
                  <a:pt x="41" y="64"/>
                </a:moveTo>
                <a:cubicBezTo>
                  <a:pt x="35" y="64"/>
                  <a:pt x="32" y="82"/>
                  <a:pt x="26" y="82"/>
                </a:cubicBezTo>
                <a:cubicBezTo>
                  <a:pt x="20" y="83"/>
                  <a:pt x="14" y="74"/>
                  <a:pt x="7" y="74"/>
                </a:cubicBezTo>
                <a:cubicBezTo>
                  <a:pt x="6" y="67"/>
                  <a:pt x="0" y="62"/>
                  <a:pt x="0" y="55"/>
                </a:cubicBezTo>
                <a:cubicBezTo>
                  <a:pt x="0" y="53"/>
                  <a:pt x="2" y="55"/>
                  <a:pt x="2" y="55"/>
                </a:cubicBezTo>
                <a:cubicBezTo>
                  <a:pt x="10" y="40"/>
                  <a:pt x="26" y="24"/>
                  <a:pt x="34" y="9"/>
                </a:cubicBezTo>
                <a:cubicBezTo>
                  <a:pt x="35" y="6"/>
                  <a:pt x="35" y="4"/>
                  <a:pt x="37" y="3"/>
                </a:cubicBezTo>
                <a:cubicBezTo>
                  <a:pt x="41" y="0"/>
                  <a:pt x="58" y="1"/>
                  <a:pt x="61" y="4"/>
                </a:cubicBezTo>
                <a:cubicBezTo>
                  <a:pt x="64" y="7"/>
                  <a:pt x="65" y="17"/>
                  <a:pt x="70" y="19"/>
                </a:cubicBezTo>
                <a:cubicBezTo>
                  <a:pt x="74" y="63"/>
                  <a:pt x="75" y="105"/>
                  <a:pt x="78" y="152"/>
                </a:cubicBezTo>
                <a:cubicBezTo>
                  <a:pt x="77" y="151"/>
                  <a:pt x="77" y="153"/>
                  <a:pt x="77" y="153"/>
                </a:cubicBezTo>
                <a:cubicBezTo>
                  <a:pt x="75" y="154"/>
                  <a:pt x="53" y="157"/>
                  <a:pt x="52" y="157"/>
                </a:cubicBezTo>
                <a:cubicBezTo>
                  <a:pt x="51" y="157"/>
                  <a:pt x="42" y="149"/>
                  <a:pt x="42" y="148"/>
                </a:cubicBezTo>
                <a:cubicBezTo>
                  <a:pt x="41" y="145"/>
                  <a:pt x="42" y="139"/>
                  <a:pt x="42" y="135"/>
                </a:cubicBezTo>
                <a:cubicBezTo>
                  <a:pt x="41" y="113"/>
                  <a:pt x="42" y="86"/>
                  <a:pt x="41" y="64"/>
                </a:cubicBezTo>
                <a:close/>
                <a:moveTo>
                  <a:pt x="47" y="143"/>
                </a:moveTo>
                <a:cubicBezTo>
                  <a:pt x="52" y="142"/>
                  <a:pt x="55" y="142"/>
                  <a:pt x="61" y="142"/>
                </a:cubicBezTo>
                <a:cubicBezTo>
                  <a:pt x="60" y="103"/>
                  <a:pt x="58" y="52"/>
                  <a:pt x="55" y="8"/>
                </a:cubicBezTo>
                <a:cubicBezTo>
                  <a:pt x="49" y="7"/>
                  <a:pt x="45" y="9"/>
                  <a:pt x="39" y="8"/>
                </a:cubicBezTo>
                <a:cubicBezTo>
                  <a:pt x="30" y="25"/>
                  <a:pt x="19" y="41"/>
                  <a:pt x="8" y="56"/>
                </a:cubicBezTo>
                <a:cubicBezTo>
                  <a:pt x="13" y="59"/>
                  <a:pt x="18" y="61"/>
                  <a:pt x="21" y="65"/>
                </a:cubicBezTo>
                <a:cubicBezTo>
                  <a:pt x="32" y="58"/>
                  <a:pt x="34" y="43"/>
                  <a:pt x="44" y="35"/>
                </a:cubicBezTo>
                <a:cubicBezTo>
                  <a:pt x="47" y="70"/>
                  <a:pt x="44" y="102"/>
                  <a:pt x="47" y="143"/>
                </a:cubicBezTo>
                <a:close/>
                <a:moveTo>
                  <a:pt x="63" y="69"/>
                </a:moveTo>
                <a:cubicBezTo>
                  <a:pt x="63" y="82"/>
                  <a:pt x="65" y="96"/>
                  <a:pt x="65" y="109"/>
                </a:cubicBezTo>
                <a:cubicBezTo>
                  <a:pt x="66" y="126"/>
                  <a:pt x="63" y="144"/>
                  <a:pt x="76" y="148"/>
                </a:cubicBezTo>
                <a:cubicBezTo>
                  <a:pt x="74" y="108"/>
                  <a:pt x="70" y="60"/>
                  <a:pt x="68" y="21"/>
                </a:cubicBezTo>
                <a:cubicBezTo>
                  <a:pt x="65" y="19"/>
                  <a:pt x="64" y="16"/>
                  <a:pt x="61" y="14"/>
                </a:cubicBezTo>
                <a:cubicBezTo>
                  <a:pt x="64" y="31"/>
                  <a:pt x="62" y="49"/>
                  <a:pt x="63" y="69"/>
                </a:cubicBezTo>
                <a:close/>
                <a:moveTo>
                  <a:pt x="23" y="70"/>
                </a:moveTo>
                <a:cubicBezTo>
                  <a:pt x="22" y="73"/>
                  <a:pt x="26" y="75"/>
                  <a:pt x="28" y="77"/>
                </a:cubicBezTo>
                <a:cubicBezTo>
                  <a:pt x="32" y="68"/>
                  <a:pt x="43" y="62"/>
                  <a:pt x="40" y="48"/>
                </a:cubicBezTo>
                <a:cubicBezTo>
                  <a:pt x="35" y="56"/>
                  <a:pt x="27" y="66"/>
                  <a:pt x="23" y="70"/>
                </a:cubicBezTo>
                <a:close/>
                <a:moveTo>
                  <a:pt x="24" y="78"/>
                </a:moveTo>
                <a:cubicBezTo>
                  <a:pt x="19" y="71"/>
                  <a:pt x="13" y="63"/>
                  <a:pt x="4" y="61"/>
                </a:cubicBezTo>
                <a:cubicBezTo>
                  <a:pt x="6" y="71"/>
                  <a:pt x="16" y="76"/>
                  <a:pt x="24" y="78"/>
                </a:cubicBezTo>
                <a:close/>
                <a:moveTo>
                  <a:pt x="47" y="149"/>
                </a:moveTo>
                <a:cubicBezTo>
                  <a:pt x="52" y="155"/>
                  <a:pt x="66" y="153"/>
                  <a:pt x="73" y="150"/>
                </a:cubicBezTo>
                <a:cubicBezTo>
                  <a:pt x="68" y="144"/>
                  <a:pt x="54" y="147"/>
                  <a:pt x="47" y="1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3533729" y="2751802"/>
            <a:ext cx="498182" cy="623570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2954711" y="1922170"/>
            <a:ext cx="31369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整</a:t>
            </a:r>
            <a:r>
              <a:rPr lang="zh-CN" altLang="en-US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体结构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4116766" y="2878338"/>
            <a:ext cx="36003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Api</a:t>
            </a:r>
            <a:r>
              <a:rPr lang="zh-CN" altLang="en-US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设计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5207180" y="3827976"/>
            <a:ext cx="279717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计划与当前进度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pic>
        <p:nvPicPr>
          <p:cNvPr id="16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32" y="1464395"/>
            <a:ext cx="1126691" cy="11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364588" y="1507697"/>
            <a:ext cx="5335884" cy="2092308"/>
            <a:chOff x="1364588" y="1507697"/>
            <a:chExt cx="5335884" cy="2092308"/>
          </a:xfrm>
        </p:grpSpPr>
        <p:pic>
          <p:nvPicPr>
            <p:cNvPr id="4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6" name="文本框 5"/>
            <p:cNvSpPr txBox="1"/>
            <p:nvPr/>
          </p:nvSpPr>
          <p:spPr>
            <a:xfrm>
              <a:off x="2360307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整体结构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20434167">
            <a:off x="2312809" y="1178690"/>
            <a:ext cx="1386548" cy="1517457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54"/>
          <p:cNvGrpSpPr/>
          <p:nvPr/>
        </p:nvGrpSpPr>
        <p:grpSpPr>
          <a:xfrm>
            <a:off x="6696362" y="3579034"/>
            <a:ext cx="413000" cy="422174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Freeform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Freeform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合 75"/>
          <p:cNvGrpSpPr/>
          <p:nvPr/>
        </p:nvGrpSpPr>
        <p:grpSpPr>
          <a:xfrm>
            <a:off x="2818035" y="1527737"/>
            <a:ext cx="424054" cy="429210"/>
            <a:chOff x="4194175" y="1193800"/>
            <a:chExt cx="669926" cy="677863"/>
          </a:xfrm>
          <a:noFill/>
        </p:grpSpPr>
        <p:sp>
          <p:nvSpPr>
            <p:cNvPr id="77" name="Freeform 867"/>
            <p:cNvSpPr/>
            <p:nvPr/>
          </p:nvSpPr>
          <p:spPr bwMode="auto">
            <a:xfrm>
              <a:off x="4217988" y="1674813"/>
              <a:ext cx="52388" cy="1158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8" y="1"/>
                </a:cxn>
                <a:cxn ang="0">
                  <a:pos x="84" y="3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3" y="14"/>
                </a:cxn>
                <a:cxn ang="0">
                  <a:pos x="69" y="22"/>
                </a:cxn>
                <a:cxn ang="0">
                  <a:pos x="69" y="22"/>
                </a:cxn>
                <a:cxn ang="0">
                  <a:pos x="62" y="37"/>
                </a:cxn>
                <a:cxn ang="0">
                  <a:pos x="55" y="53"/>
                </a:cxn>
                <a:cxn ang="0">
                  <a:pos x="44" y="83"/>
                </a:cxn>
                <a:cxn ang="0">
                  <a:pos x="44" y="83"/>
                </a:cxn>
                <a:cxn ang="0">
                  <a:pos x="31" y="118"/>
                </a:cxn>
                <a:cxn ang="0">
                  <a:pos x="18" y="153"/>
                </a:cxn>
                <a:cxn ang="0">
                  <a:pos x="18" y="153"/>
                </a:cxn>
                <a:cxn ang="0">
                  <a:pos x="7" y="183"/>
                </a:cxn>
                <a:cxn ang="0">
                  <a:pos x="3" y="197"/>
                </a:cxn>
                <a:cxn ang="0">
                  <a:pos x="0" y="214"/>
                </a:cxn>
                <a:cxn ang="0">
                  <a:pos x="0" y="214"/>
                </a:cxn>
                <a:cxn ang="0">
                  <a:pos x="0" y="216"/>
                </a:cxn>
                <a:cxn ang="0">
                  <a:pos x="1" y="217"/>
                </a:cxn>
                <a:cxn ang="0">
                  <a:pos x="2" y="218"/>
                </a:cxn>
                <a:cxn ang="0">
                  <a:pos x="4" y="218"/>
                </a:cxn>
                <a:cxn ang="0">
                  <a:pos x="7" y="217"/>
                </a:cxn>
                <a:cxn ang="0">
                  <a:pos x="9" y="216"/>
                </a:cxn>
                <a:cxn ang="0">
                  <a:pos x="9" y="214"/>
                </a:cxn>
                <a:cxn ang="0">
                  <a:pos x="9" y="214"/>
                </a:cxn>
                <a:cxn ang="0">
                  <a:pos x="11" y="201"/>
                </a:cxn>
                <a:cxn ang="0">
                  <a:pos x="14" y="189"/>
                </a:cxn>
                <a:cxn ang="0">
                  <a:pos x="18" y="177"/>
                </a:cxn>
                <a:cxn ang="0">
                  <a:pos x="22" y="164"/>
                </a:cxn>
                <a:cxn ang="0">
                  <a:pos x="33" y="140"/>
                </a:cxn>
                <a:cxn ang="0">
                  <a:pos x="42" y="117"/>
                </a:cxn>
                <a:cxn ang="0">
                  <a:pos x="42" y="117"/>
                </a:cxn>
                <a:cxn ang="0">
                  <a:pos x="52" y="89"/>
                </a:cxn>
                <a:cxn ang="0">
                  <a:pos x="63" y="62"/>
                </a:cxn>
                <a:cxn ang="0">
                  <a:pos x="63" y="62"/>
                </a:cxn>
                <a:cxn ang="0">
                  <a:pos x="68" y="47"/>
                </a:cxn>
                <a:cxn ang="0">
                  <a:pos x="74" y="31"/>
                </a:cxn>
                <a:cxn ang="0">
                  <a:pos x="78" y="24"/>
                </a:cxn>
                <a:cxn ang="0">
                  <a:pos x="82" y="16"/>
                </a:cxn>
                <a:cxn ang="0">
                  <a:pos x="88" y="12"/>
                </a:cxn>
                <a:cxn ang="0">
                  <a:pos x="92" y="10"/>
                </a:cxn>
                <a:cxn ang="0">
                  <a:pos x="96" y="9"/>
                </a:cxn>
                <a:cxn ang="0">
                  <a:pos x="96" y="9"/>
                </a:cxn>
                <a:cxn ang="0">
                  <a:pos x="98" y="9"/>
                </a:cxn>
                <a:cxn ang="0">
                  <a:pos x="99" y="7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7" y="1"/>
                </a:cxn>
                <a:cxn ang="0">
                  <a:pos x="96" y="1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9" h="218">
                  <a:moveTo>
                    <a:pt x="94" y="0"/>
                  </a:moveTo>
                  <a:lnTo>
                    <a:pt x="94" y="0"/>
                  </a:lnTo>
                  <a:lnTo>
                    <a:pt x="88" y="1"/>
                  </a:lnTo>
                  <a:lnTo>
                    <a:pt x="84" y="3"/>
                  </a:lnTo>
                  <a:lnTo>
                    <a:pt x="81" y="5"/>
                  </a:lnTo>
                  <a:lnTo>
                    <a:pt x="78" y="7"/>
                  </a:lnTo>
                  <a:lnTo>
                    <a:pt x="73" y="14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2" y="37"/>
                  </a:lnTo>
                  <a:lnTo>
                    <a:pt x="55" y="53"/>
                  </a:lnTo>
                  <a:lnTo>
                    <a:pt x="44" y="83"/>
                  </a:lnTo>
                  <a:lnTo>
                    <a:pt x="44" y="83"/>
                  </a:lnTo>
                  <a:lnTo>
                    <a:pt x="31" y="118"/>
                  </a:lnTo>
                  <a:lnTo>
                    <a:pt x="18" y="153"/>
                  </a:lnTo>
                  <a:lnTo>
                    <a:pt x="18" y="153"/>
                  </a:lnTo>
                  <a:lnTo>
                    <a:pt x="7" y="183"/>
                  </a:lnTo>
                  <a:lnTo>
                    <a:pt x="3" y="197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1" y="217"/>
                  </a:lnTo>
                  <a:lnTo>
                    <a:pt x="2" y="218"/>
                  </a:lnTo>
                  <a:lnTo>
                    <a:pt x="4" y="218"/>
                  </a:lnTo>
                  <a:lnTo>
                    <a:pt x="7" y="217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9" y="214"/>
                  </a:lnTo>
                  <a:lnTo>
                    <a:pt x="11" y="201"/>
                  </a:lnTo>
                  <a:lnTo>
                    <a:pt x="14" y="189"/>
                  </a:lnTo>
                  <a:lnTo>
                    <a:pt x="18" y="177"/>
                  </a:lnTo>
                  <a:lnTo>
                    <a:pt x="22" y="164"/>
                  </a:lnTo>
                  <a:lnTo>
                    <a:pt x="33" y="140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52" y="89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8" y="47"/>
                  </a:lnTo>
                  <a:lnTo>
                    <a:pt x="74" y="31"/>
                  </a:lnTo>
                  <a:lnTo>
                    <a:pt x="78" y="24"/>
                  </a:lnTo>
                  <a:lnTo>
                    <a:pt x="82" y="16"/>
                  </a:lnTo>
                  <a:lnTo>
                    <a:pt x="88" y="12"/>
                  </a:lnTo>
                  <a:lnTo>
                    <a:pt x="92" y="10"/>
                  </a:lnTo>
                  <a:lnTo>
                    <a:pt x="96" y="9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99" y="7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868"/>
            <p:cNvSpPr/>
            <p:nvPr/>
          </p:nvSpPr>
          <p:spPr bwMode="auto">
            <a:xfrm>
              <a:off x="4229100" y="1665288"/>
              <a:ext cx="90488" cy="158750"/>
            </a:xfrm>
            <a:custGeom>
              <a:avLst/>
              <a:gdLst/>
              <a:ahLst/>
              <a:cxnLst>
                <a:cxn ang="0">
                  <a:pos x="162" y="3"/>
                </a:cxn>
                <a:cxn ang="0">
                  <a:pos x="162" y="3"/>
                </a:cxn>
                <a:cxn ang="0">
                  <a:pos x="157" y="13"/>
                </a:cxn>
                <a:cxn ang="0">
                  <a:pos x="152" y="21"/>
                </a:cxn>
                <a:cxn ang="0">
                  <a:pos x="146" y="28"/>
                </a:cxn>
                <a:cxn ang="0">
                  <a:pos x="139" y="34"/>
                </a:cxn>
                <a:cxn ang="0">
                  <a:pos x="139" y="34"/>
                </a:cxn>
                <a:cxn ang="0">
                  <a:pos x="135" y="41"/>
                </a:cxn>
                <a:cxn ang="0">
                  <a:pos x="131" y="49"/>
                </a:cxn>
                <a:cxn ang="0">
                  <a:pos x="122" y="63"/>
                </a:cxn>
                <a:cxn ang="0">
                  <a:pos x="122" y="63"/>
                </a:cxn>
                <a:cxn ang="0">
                  <a:pos x="81" y="134"/>
                </a:cxn>
                <a:cxn ang="0">
                  <a:pos x="81" y="134"/>
                </a:cxn>
                <a:cxn ang="0">
                  <a:pos x="59" y="172"/>
                </a:cxn>
                <a:cxn ang="0">
                  <a:pos x="39" y="212"/>
                </a:cxn>
                <a:cxn ang="0">
                  <a:pos x="20" y="251"/>
                </a:cxn>
                <a:cxn ang="0">
                  <a:pos x="1" y="292"/>
                </a:cxn>
                <a:cxn ang="0">
                  <a:pos x="1" y="292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3" y="299"/>
                </a:cxn>
                <a:cxn ang="0">
                  <a:pos x="5" y="299"/>
                </a:cxn>
                <a:cxn ang="0">
                  <a:pos x="7" y="299"/>
                </a:cxn>
                <a:cxn ang="0">
                  <a:pos x="8" y="298"/>
                </a:cxn>
                <a:cxn ang="0">
                  <a:pos x="9" y="297"/>
                </a:cxn>
                <a:cxn ang="0">
                  <a:pos x="9" y="297"/>
                </a:cxn>
                <a:cxn ang="0">
                  <a:pos x="28" y="257"/>
                </a:cxn>
                <a:cxn ang="0">
                  <a:pos x="47" y="216"/>
                </a:cxn>
                <a:cxn ang="0">
                  <a:pos x="68" y="177"/>
                </a:cxn>
                <a:cxn ang="0">
                  <a:pos x="89" y="138"/>
                </a:cxn>
                <a:cxn ang="0">
                  <a:pos x="89" y="138"/>
                </a:cxn>
                <a:cxn ang="0">
                  <a:pos x="131" y="69"/>
                </a:cxn>
                <a:cxn ang="0">
                  <a:pos x="131" y="69"/>
                </a:cxn>
                <a:cxn ang="0">
                  <a:pos x="141" y="53"/>
                </a:cxn>
                <a:cxn ang="0">
                  <a:pos x="152" y="38"/>
                </a:cxn>
                <a:cxn ang="0">
                  <a:pos x="163" y="23"/>
                </a:cxn>
                <a:cxn ang="0">
                  <a:pos x="167" y="15"/>
                </a:cxn>
                <a:cxn ang="0">
                  <a:pos x="171" y="7"/>
                </a:cxn>
                <a:cxn ang="0">
                  <a:pos x="171" y="7"/>
                </a:cxn>
                <a:cxn ang="0">
                  <a:pos x="171" y="5"/>
                </a:cxn>
                <a:cxn ang="0">
                  <a:pos x="171" y="2"/>
                </a:cxn>
                <a:cxn ang="0">
                  <a:pos x="170" y="1"/>
                </a:cxn>
                <a:cxn ang="0">
                  <a:pos x="168" y="0"/>
                </a:cxn>
                <a:cxn ang="0">
                  <a:pos x="165" y="1"/>
                </a:cxn>
                <a:cxn ang="0">
                  <a:pos x="163" y="2"/>
                </a:cxn>
                <a:cxn ang="0">
                  <a:pos x="162" y="3"/>
                </a:cxn>
                <a:cxn ang="0">
                  <a:pos x="162" y="3"/>
                </a:cxn>
              </a:cxnLst>
              <a:rect l="0" t="0" r="r" b="b"/>
              <a:pathLst>
                <a:path w="171" h="299">
                  <a:moveTo>
                    <a:pt x="162" y="3"/>
                  </a:moveTo>
                  <a:lnTo>
                    <a:pt x="162" y="3"/>
                  </a:lnTo>
                  <a:lnTo>
                    <a:pt x="157" y="13"/>
                  </a:lnTo>
                  <a:lnTo>
                    <a:pt x="152" y="21"/>
                  </a:lnTo>
                  <a:lnTo>
                    <a:pt x="146" y="28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5" y="41"/>
                  </a:lnTo>
                  <a:lnTo>
                    <a:pt x="131" y="49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81" y="134"/>
                  </a:lnTo>
                  <a:lnTo>
                    <a:pt x="81" y="134"/>
                  </a:lnTo>
                  <a:lnTo>
                    <a:pt x="59" y="172"/>
                  </a:lnTo>
                  <a:lnTo>
                    <a:pt x="39" y="212"/>
                  </a:lnTo>
                  <a:lnTo>
                    <a:pt x="20" y="251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3" y="299"/>
                  </a:lnTo>
                  <a:lnTo>
                    <a:pt x="5" y="299"/>
                  </a:lnTo>
                  <a:lnTo>
                    <a:pt x="7" y="299"/>
                  </a:lnTo>
                  <a:lnTo>
                    <a:pt x="8" y="298"/>
                  </a:lnTo>
                  <a:lnTo>
                    <a:pt x="9" y="297"/>
                  </a:lnTo>
                  <a:lnTo>
                    <a:pt x="9" y="297"/>
                  </a:lnTo>
                  <a:lnTo>
                    <a:pt x="28" y="257"/>
                  </a:lnTo>
                  <a:lnTo>
                    <a:pt x="47" y="216"/>
                  </a:lnTo>
                  <a:lnTo>
                    <a:pt x="68" y="177"/>
                  </a:lnTo>
                  <a:lnTo>
                    <a:pt x="89" y="138"/>
                  </a:lnTo>
                  <a:lnTo>
                    <a:pt x="89" y="138"/>
                  </a:lnTo>
                  <a:lnTo>
                    <a:pt x="131" y="69"/>
                  </a:lnTo>
                  <a:lnTo>
                    <a:pt x="131" y="69"/>
                  </a:lnTo>
                  <a:lnTo>
                    <a:pt x="141" y="53"/>
                  </a:lnTo>
                  <a:lnTo>
                    <a:pt x="152" y="38"/>
                  </a:lnTo>
                  <a:lnTo>
                    <a:pt x="163" y="23"/>
                  </a:lnTo>
                  <a:lnTo>
                    <a:pt x="167" y="15"/>
                  </a:lnTo>
                  <a:lnTo>
                    <a:pt x="171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5" y="1"/>
                  </a:lnTo>
                  <a:lnTo>
                    <a:pt x="163" y="2"/>
                  </a:lnTo>
                  <a:lnTo>
                    <a:pt x="162" y="3"/>
                  </a:lnTo>
                  <a:lnTo>
                    <a:pt x="16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869"/>
            <p:cNvSpPr/>
            <p:nvPr/>
          </p:nvSpPr>
          <p:spPr bwMode="auto">
            <a:xfrm>
              <a:off x="4262438" y="1685925"/>
              <a:ext cx="85725" cy="147638"/>
            </a:xfrm>
            <a:custGeom>
              <a:avLst/>
              <a:gdLst/>
              <a:ahLst/>
              <a:cxnLst>
                <a:cxn ang="0">
                  <a:pos x="152" y="2"/>
                </a:cxn>
                <a:cxn ang="0">
                  <a:pos x="152" y="2"/>
                </a:cxn>
                <a:cxn ang="0">
                  <a:pos x="133" y="39"/>
                </a:cxn>
                <a:cxn ang="0">
                  <a:pos x="112" y="76"/>
                </a:cxn>
                <a:cxn ang="0">
                  <a:pos x="92" y="113"/>
                </a:cxn>
                <a:cxn ang="0">
                  <a:pos x="74" y="150"/>
                </a:cxn>
                <a:cxn ang="0">
                  <a:pos x="74" y="150"/>
                </a:cxn>
                <a:cxn ang="0">
                  <a:pos x="69" y="160"/>
                </a:cxn>
                <a:cxn ang="0">
                  <a:pos x="64" y="167"/>
                </a:cxn>
                <a:cxn ang="0">
                  <a:pos x="53" y="183"/>
                </a:cxn>
                <a:cxn ang="0">
                  <a:pos x="42" y="198"/>
                </a:cxn>
                <a:cxn ang="0">
                  <a:pos x="30" y="213"/>
                </a:cxn>
                <a:cxn ang="0">
                  <a:pos x="30" y="213"/>
                </a:cxn>
                <a:cxn ang="0">
                  <a:pos x="21" y="228"/>
                </a:cxn>
                <a:cxn ang="0">
                  <a:pos x="14" y="242"/>
                </a:cxn>
                <a:cxn ang="0">
                  <a:pos x="7" y="258"/>
                </a:cxn>
                <a:cxn ang="0">
                  <a:pos x="0" y="273"/>
                </a:cxn>
                <a:cxn ang="0">
                  <a:pos x="0" y="273"/>
                </a:cxn>
                <a:cxn ang="0">
                  <a:pos x="0" y="275"/>
                </a:cxn>
                <a:cxn ang="0">
                  <a:pos x="0" y="276"/>
                </a:cxn>
                <a:cxn ang="0">
                  <a:pos x="1" y="277"/>
                </a:cxn>
                <a:cxn ang="0">
                  <a:pos x="3" y="278"/>
                </a:cxn>
                <a:cxn ang="0">
                  <a:pos x="5" y="278"/>
                </a:cxn>
                <a:cxn ang="0">
                  <a:pos x="7" y="278"/>
                </a:cxn>
                <a:cxn ang="0">
                  <a:pos x="9" y="277"/>
                </a:cxn>
                <a:cxn ang="0">
                  <a:pos x="10" y="275"/>
                </a:cxn>
                <a:cxn ang="0">
                  <a:pos x="10" y="275"/>
                </a:cxn>
                <a:cxn ang="0">
                  <a:pos x="16" y="259"/>
                </a:cxn>
                <a:cxn ang="0">
                  <a:pos x="24" y="243"/>
                </a:cxn>
                <a:cxn ang="0">
                  <a:pos x="32" y="229"/>
                </a:cxn>
                <a:cxn ang="0">
                  <a:pos x="43" y="214"/>
                </a:cxn>
                <a:cxn ang="0">
                  <a:pos x="62" y="186"/>
                </a:cxn>
                <a:cxn ang="0">
                  <a:pos x="73" y="171"/>
                </a:cxn>
                <a:cxn ang="0">
                  <a:pos x="81" y="156"/>
                </a:cxn>
                <a:cxn ang="0">
                  <a:pos x="81" y="156"/>
                </a:cxn>
                <a:cxn ang="0">
                  <a:pos x="121" y="81"/>
                </a:cxn>
                <a:cxn ang="0">
                  <a:pos x="141" y="44"/>
                </a:cxn>
                <a:cxn ang="0">
                  <a:pos x="160" y="7"/>
                </a:cxn>
                <a:cxn ang="0">
                  <a:pos x="160" y="7"/>
                </a:cxn>
                <a:cxn ang="0">
                  <a:pos x="162" y="5"/>
                </a:cxn>
                <a:cxn ang="0">
                  <a:pos x="160" y="3"/>
                </a:cxn>
                <a:cxn ang="0">
                  <a:pos x="159" y="1"/>
                </a:cxn>
                <a:cxn ang="0">
                  <a:pos x="158" y="0"/>
                </a:cxn>
                <a:cxn ang="0">
                  <a:pos x="156" y="0"/>
                </a:cxn>
                <a:cxn ang="0">
                  <a:pos x="155" y="0"/>
                </a:cxn>
                <a:cxn ang="0">
                  <a:pos x="153" y="0"/>
                </a:cxn>
                <a:cxn ang="0">
                  <a:pos x="152" y="2"/>
                </a:cxn>
                <a:cxn ang="0">
                  <a:pos x="152" y="2"/>
                </a:cxn>
              </a:cxnLst>
              <a:rect l="0" t="0" r="r" b="b"/>
              <a:pathLst>
                <a:path w="162" h="278">
                  <a:moveTo>
                    <a:pt x="152" y="2"/>
                  </a:moveTo>
                  <a:lnTo>
                    <a:pt x="152" y="2"/>
                  </a:lnTo>
                  <a:lnTo>
                    <a:pt x="133" y="39"/>
                  </a:lnTo>
                  <a:lnTo>
                    <a:pt x="112" y="76"/>
                  </a:lnTo>
                  <a:lnTo>
                    <a:pt x="92" y="113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69" y="160"/>
                  </a:lnTo>
                  <a:lnTo>
                    <a:pt x="64" y="167"/>
                  </a:lnTo>
                  <a:lnTo>
                    <a:pt x="53" y="183"/>
                  </a:lnTo>
                  <a:lnTo>
                    <a:pt x="42" y="198"/>
                  </a:lnTo>
                  <a:lnTo>
                    <a:pt x="30" y="213"/>
                  </a:lnTo>
                  <a:lnTo>
                    <a:pt x="30" y="213"/>
                  </a:lnTo>
                  <a:lnTo>
                    <a:pt x="21" y="228"/>
                  </a:lnTo>
                  <a:lnTo>
                    <a:pt x="14" y="242"/>
                  </a:lnTo>
                  <a:lnTo>
                    <a:pt x="7" y="258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75"/>
                  </a:lnTo>
                  <a:lnTo>
                    <a:pt x="0" y="276"/>
                  </a:lnTo>
                  <a:lnTo>
                    <a:pt x="1" y="277"/>
                  </a:lnTo>
                  <a:lnTo>
                    <a:pt x="3" y="278"/>
                  </a:lnTo>
                  <a:lnTo>
                    <a:pt x="5" y="278"/>
                  </a:lnTo>
                  <a:lnTo>
                    <a:pt x="7" y="278"/>
                  </a:lnTo>
                  <a:lnTo>
                    <a:pt x="9" y="277"/>
                  </a:lnTo>
                  <a:lnTo>
                    <a:pt x="10" y="275"/>
                  </a:lnTo>
                  <a:lnTo>
                    <a:pt x="10" y="275"/>
                  </a:lnTo>
                  <a:lnTo>
                    <a:pt x="16" y="259"/>
                  </a:lnTo>
                  <a:lnTo>
                    <a:pt x="24" y="243"/>
                  </a:lnTo>
                  <a:lnTo>
                    <a:pt x="32" y="229"/>
                  </a:lnTo>
                  <a:lnTo>
                    <a:pt x="43" y="214"/>
                  </a:lnTo>
                  <a:lnTo>
                    <a:pt x="62" y="186"/>
                  </a:lnTo>
                  <a:lnTo>
                    <a:pt x="73" y="171"/>
                  </a:lnTo>
                  <a:lnTo>
                    <a:pt x="81" y="156"/>
                  </a:lnTo>
                  <a:lnTo>
                    <a:pt x="81" y="156"/>
                  </a:lnTo>
                  <a:lnTo>
                    <a:pt x="121" y="81"/>
                  </a:lnTo>
                  <a:lnTo>
                    <a:pt x="141" y="44"/>
                  </a:lnTo>
                  <a:lnTo>
                    <a:pt x="160" y="7"/>
                  </a:lnTo>
                  <a:lnTo>
                    <a:pt x="160" y="7"/>
                  </a:lnTo>
                  <a:lnTo>
                    <a:pt x="162" y="5"/>
                  </a:lnTo>
                  <a:lnTo>
                    <a:pt x="160" y="3"/>
                  </a:lnTo>
                  <a:lnTo>
                    <a:pt x="159" y="1"/>
                  </a:lnTo>
                  <a:lnTo>
                    <a:pt x="158" y="0"/>
                  </a:lnTo>
                  <a:lnTo>
                    <a:pt x="156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2" y="2"/>
                  </a:lnTo>
                  <a:lnTo>
                    <a:pt x="152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870"/>
            <p:cNvSpPr/>
            <p:nvPr/>
          </p:nvSpPr>
          <p:spPr bwMode="auto">
            <a:xfrm>
              <a:off x="4297363" y="1711325"/>
              <a:ext cx="71438" cy="134938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8" y="16"/>
                </a:cxn>
                <a:cxn ang="0">
                  <a:pos x="111" y="27"/>
                </a:cxn>
                <a:cxn ang="0">
                  <a:pos x="105" y="38"/>
                </a:cxn>
                <a:cxn ang="0">
                  <a:pos x="100" y="51"/>
                </a:cxn>
                <a:cxn ang="0">
                  <a:pos x="100" y="51"/>
                </a:cxn>
                <a:cxn ang="0">
                  <a:pos x="93" y="68"/>
                </a:cxn>
                <a:cxn ang="0">
                  <a:pos x="86" y="87"/>
                </a:cxn>
                <a:cxn ang="0">
                  <a:pos x="72" y="122"/>
                </a:cxn>
                <a:cxn ang="0">
                  <a:pos x="72" y="122"/>
                </a:cxn>
                <a:cxn ang="0">
                  <a:pos x="65" y="139"/>
                </a:cxn>
                <a:cxn ang="0">
                  <a:pos x="56" y="154"/>
                </a:cxn>
                <a:cxn ang="0">
                  <a:pos x="38" y="186"/>
                </a:cxn>
                <a:cxn ang="0">
                  <a:pos x="18" y="217"/>
                </a:cxn>
                <a:cxn ang="0">
                  <a:pos x="9" y="233"/>
                </a:cxn>
                <a:cxn ang="0">
                  <a:pos x="0" y="249"/>
                </a:cxn>
                <a:cxn ang="0">
                  <a:pos x="0" y="249"/>
                </a:cxn>
                <a:cxn ang="0">
                  <a:pos x="0" y="250"/>
                </a:cxn>
                <a:cxn ang="0">
                  <a:pos x="0" y="252"/>
                </a:cxn>
                <a:cxn ang="0">
                  <a:pos x="4" y="255"/>
                </a:cxn>
                <a:cxn ang="0">
                  <a:pos x="5" y="255"/>
                </a:cxn>
                <a:cxn ang="0">
                  <a:pos x="7" y="255"/>
                </a:cxn>
                <a:cxn ang="0">
                  <a:pos x="8" y="255"/>
                </a:cxn>
                <a:cxn ang="0">
                  <a:pos x="9" y="253"/>
                </a:cxn>
                <a:cxn ang="0">
                  <a:pos x="9" y="253"/>
                </a:cxn>
                <a:cxn ang="0">
                  <a:pos x="17" y="238"/>
                </a:cxn>
                <a:cxn ang="0">
                  <a:pos x="25" y="223"/>
                </a:cxn>
                <a:cxn ang="0">
                  <a:pos x="43" y="193"/>
                </a:cxn>
                <a:cxn ang="0">
                  <a:pos x="61" y="163"/>
                </a:cxn>
                <a:cxn ang="0">
                  <a:pos x="70" y="148"/>
                </a:cxn>
                <a:cxn ang="0">
                  <a:pos x="77" y="132"/>
                </a:cxn>
                <a:cxn ang="0">
                  <a:pos x="77" y="132"/>
                </a:cxn>
                <a:cxn ang="0">
                  <a:pos x="90" y="101"/>
                </a:cxn>
                <a:cxn ang="0">
                  <a:pos x="103" y="69"/>
                </a:cxn>
                <a:cxn ang="0">
                  <a:pos x="103" y="69"/>
                </a:cxn>
                <a:cxn ang="0">
                  <a:pos x="110" y="53"/>
                </a:cxn>
                <a:cxn ang="0">
                  <a:pos x="118" y="37"/>
                </a:cxn>
                <a:cxn ang="0">
                  <a:pos x="125" y="22"/>
                </a:cxn>
                <a:cxn ang="0">
                  <a:pos x="133" y="5"/>
                </a:cxn>
                <a:cxn ang="0">
                  <a:pos x="133" y="5"/>
                </a:cxn>
                <a:cxn ang="0">
                  <a:pos x="134" y="3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30" y="0"/>
                </a:cxn>
                <a:cxn ang="0">
                  <a:pos x="126" y="0"/>
                </a:cxn>
                <a:cxn ang="0">
                  <a:pos x="124" y="1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4" h="255">
                  <a:moveTo>
                    <a:pt x="123" y="3"/>
                  </a:moveTo>
                  <a:lnTo>
                    <a:pt x="123" y="3"/>
                  </a:lnTo>
                  <a:lnTo>
                    <a:pt x="118" y="16"/>
                  </a:lnTo>
                  <a:lnTo>
                    <a:pt x="111" y="27"/>
                  </a:lnTo>
                  <a:lnTo>
                    <a:pt x="105" y="38"/>
                  </a:lnTo>
                  <a:lnTo>
                    <a:pt x="100" y="51"/>
                  </a:lnTo>
                  <a:lnTo>
                    <a:pt x="100" y="51"/>
                  </a:lnTo>
                  <a:lnTo>
                    <a:pt x="93" y="68"/>
                  </a:lnTo>
                  <a:lnTo>
                    <a:pt x="86" y="87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65" y="139"/>
                  </a:lnTo>
                  <a:lnTo>
                    <a:pt x="56" y="154"/>
                  </a:lnTo>
                  <a:lnTo>
                    <a:pt x="38" y="186"/>
                  </a:lnTo>
                  <a:lnTo>
                    <a:pt x="18" y="217"/>
                  </a:lnTo>
                  <a:lnTo>
                    <a:pt x="9" y="233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4" y="255"/>
                  </a:lnTo>
                  <a:lnTo>
                    <a:pt x="5" y="255"/>
                  </a:lnTo>
                  <a:lnTo>
                    <a:pt x="7" y="255"/>
                  </a:lnTo>
                  <a:lnTo>
                    <a:pt x="8" y="255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17" y="238"/>
                  </a:lnTo>
                  <a:lnTo>
                    <a:pt x="25" y="223"/>
                  </a:lnTo>
                  <a:lnTo>
                    <a:pt x="43" y="193"/>
                  </a:lnTo>
                  <a:lnTo>
                    <a:pt x="61" y="163"/>
                  </a:lnTo>
                  <a:lnTo>
                    <a:pt x="70" y="148"/>
                  </a:lnTo>
                  <a:lnTo>
                    <a:pt x="77" y="132"/>
                  </a:lnTo>
                  <a:lnTo>
                    <a:pt x="77" y="132"/>
                  </a:lnTo>
                  <a:lnTo>
                    <a:pt x="90" y="101"/>
                  </a:lnTo>
                  <a:lnTo>
                    <a:pt x="103" y="69"/>
                  </a:lnTo>
                  <a:lnTo>
                    <a:pt x="103" y="69"/>
                  </a:lnTo>
                  <a:lnTo>
                    <a:pt x="110" y="53"/>
                  </a:lnTo>
                  <a:lnTo>
                    <a:pt x="118" y="37"/>
                  </a:lnTo>
                  <a:lnTo>
                    <a:pt x="125" y="22"/>
                  </a:lnTo>
                  <a:lnTo>
                    <a:pt x="133" y="5"/>
                  </a:lnTo>
                  <a:lnTo>
                    <a:pt x="133" y="5"/>
                  </a:lnTo>
                  <a:lnTo>
                    <a:pt x="134" y="3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24" y="1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71"/>
            <p:cNvSpPr/>
            <p:nvPr/>
          </p:nvSpPr>
          <p:spPr bwMode="auto">
            <a:xfrm>
              <a:off x="4235450" y="1423988"/>
              <a:ext cx="49213" cy="889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9" y="0"/>
                </a:cxn>
                <a:cxn ang="0">
                  <a:pos x="85" y="2"/>
                </a:cxn>
                <a:cxn ang="0">
                  <a:pos x="82" y="5"/>
                </a:cxn>
                <a:cxn ang="0">
                  <a:pos x="76" y="11"/>
                </a:cxn>
                <a:cxn ang="0">
                  <a:pos x="68" y="25"/>
                </a:cxn>
                <a:cxn ang="0">
                  <a:pos x="68" y="25"/>
                </a:cxn>
                <a:cxn ang="0">
                  <a:pos x="52" y="54"/>
                </a:cxn>
                <a:cxn ang="0">
                  <a:pos x="37" y="81"/>
                </a:cxn>
                <a:cxn ang="0">
                  <a:pos x="37" y="81"/>
                </a:cxn>
                <a:cxn ang="0">
                  <a:pos x="24" y="107"/>
                </a:cxn>
                <a:cxn ang="0">
                  <a:pos x="17" y="120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5" y="139"/>
                </a:cxn>
                <a:cxn ang="0">
                  <a:pos x="2" y="147"/>
                </a:cxn>
                <a:cxn ang="0">
                  <a:pos x="0" y="154"/>
                </a:cxn>
                <a:cxn ang="0">
                  <a:pos x="0" y="158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2" y="165"/>
                </a:cxn>
                <a:cxn ang="0">
                  <a:pos x="4" y="166"/>
                </a:cxn>
                <a:cxn ang="0">
                  <a:pos x="6" y="166"/>
                </a:cxn>
                <a:cxn ang="0">
                  <a:pos x="7" y="165"/>
                </a:cxn>
                <a:cxn ang="0">
                  <a:pos x="9" y="164"/>
                </a:cxn>
                <a:cxn ang="0">
                  <a:pos x="9" y="162"/>
                </a:cxn>
                <a:cxn ang="0">
                  <a:pos x="9" y="160"/>
                </a:cxn>
                <a:cxn ang="0">
                  <a:pos x="9" y="160"/>
                </a:cxn>
                <a:cxn ang="0">
                  <a:pos x="9" y="155"/>
                </a:cxn>
                <a:cxn ang="0">
                  <a:pos x="9" y="151"/>
                </a:cxn>
                <a:cxn ang="0">
                  <a:pos x="11" y="148"/>
                </a:cxn>
                <a:cxn ang="0">
                  <a:pos x="13" y="143"/>
                </a:cxn>
                <a:cxn ang="0">
                  <a:pos x="18" y="137"/>
                </a:cxn>
                <a:cxn ang="0">
                  <a:pos x="20" y="134"/>
                </a:cxn>
                <a:cxn ang="0">
                  <a:pos x="22" y="131"/>
                </a:cxn>
                <a:cxn ang="0">
                  <a:pos x="22" y="131"/>
                </a:cxn>
                <a:cxn ang="0">
                  <a:pos x="34" y="108"/>
                </a:cxn>
                <a:cxn ang="0">
                  <a:pos x="45" y="87"/>
                </a:cxn>
                <a:cxn ang="0">
                  <a:pos x="45" y="87"/>
                </a:cxn>
                <a:cxn ang="0">
                  <a:pos x="57" y="65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78" y="25"/>
                </a:cxn>
                <a:cxn ang="0">
                  <a:pos x="84" y="15"/>
                </a:cxn>
                <a:cxn ang="0">
                  <a:pos x="87" y="12"/>
                </a:cxn>
                <a:cxn ang="0">
                  <a:pos x="92" y="9"/>
                </a:cxn>
                <a:cxn ang="0">
                  <a:pos x="92" y="9"/>
                </a:cxn>
                <a:cxn ang="0">
                  <a:pos x="93" y="8"/>
                </a:cxn>
                <a:cxn ang="0">
                  <a:pos x="94" y="7"/>
                </a:cxn>
                <a:cxn ang="0">
                  <a:pos x="94" y="3"/>
                </a:cxn>
                <a:cxn ang="0">
                  <a:pos x="94" y="2"/>
                </a:cxn>
                <a:cxn ang="0">
                  <a:pos x="93" y="1"/>
                </a:cxn>
                <a:cxn ang="0">
                  <a:pos x="91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94" h="166">
                  <a:moveTo>
                    <a:pt x="89" y="0"/>
                  </a:moveTo>
                  <a:lnTo>
                    <a:pt x="89" y="0"/>
                  </a:lnTo>
                  <a:lnTo>
                    <a:pt x="85" y="2"/>
                  </a:lnTo>
                  <a:lnTo>
                    <a:pt x="82" y="5"/>
                  </a:lnTo>
                  <a:lnTo>
                    <a:pt x="76" y="11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52" y="54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24" y="107"/>
                  </a:lnTo>
                  <a:lnTo>
                    <a:pt x="17" y="120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5" y="139"/>
                  </a:lnTo>
                  <a:lnTo>
                    <a:pt x="2" y="147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2" y="165"/>
                  </a:lnTo>
                  <a:lnTo>
                    <a:pt x="4" y="166"/>
                  </a:lnTo>
                  <a:lnTo>
                    <a:pt x="6" y="166"/>
                  </a:lnTo>
                  <a:lnTo>
                    <a:pt x="7" y="165"/>
                  </a:lnTo>
                  <a:lnTo>
                    <a:pt x="9" y="164"/>
                  </a:lnTo>
                  <a:lnTo>
                    <a:pt x="9" y="162"/>
                  </a:lnTo>
                  <a:lnTo>
                    <a:pt x="9" y="160"/>
                  </a:lnTo>
                  <a:lnTo>
                    <a:pt x="9" y="160"/>
                  </a:lnTo>
                  <a:lnTo>
                    <a:pt x="9" y="155"/>
                  </a:lnTo>
                  <a:lnTo>
                    <a:pt x="9" y="151"/>
                  </a:lnTo>
                  <a:lnTo>
                    <a:pt x="11" y="148"/>
                  </a:lnTo>
                  <a:lnTo>
                    <a:pt x="13" y="143"/>
                  </a:lnTo>
                  <a:lnTo>
                    <a:pt x="18" y="137"/>
                  </a:lnTo>
                  <a:lnTo>
                    <a:pt x="20" y="134"/>
                  </a:lnTo>
                  <a:lnTo>
                    <a:pt x="22" y="131"/>
                  </a:lnTo>
                  <a:lnTo>
                    <a:pt x="22" y="131"/>
                  </a:lnTo>
                  <a:lnTo>
                    <a:pt x="34" y="10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57" y="65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8" y="25"/>
                  </a:lnTo>
                  <a:lnTo>
                    <a:pt x="84" y="15"/>
                  </a:lnTo>
                  <a:lnTo>
                    <a:pt x="87" y="12"/>
                  </a:lnTo>
                  <a:lnTo>
                    <a:pt x="92" y="9"/>
                  </a:lnTo>
                  <a:lnTo>
                    <a:pt x="92" y="9"/>
                  </a:lnTo>
                  <a:lnTo>
                    <a:pt x="93" y="8"/>
                  </a:lnTo>
                  <a:lnTo>
                    <a:pt x="94" y="7"/>
                  </a:lnTo>
                  <a:lnTo>
                    <a:pt x="94" y="3"/>
                  </a:lnTo>
                  <a:lnTo>
                    <a:pt x="94" y="2"/>
                  </a:lnTo>
                  <a:lnTo>
                    <a:pt x="93" y="1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872"/>
            <p:cNvSpPr/>
            <p:nvPr/>
          </p:nvSpPr>
          <p:spPr bwMode="auto">
            <a:xfrm>
              <a:off x="4275138" y="1435100"/>
              <a:ext cx="65088" cy="10795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17" y="0"/>
                </a:cxn>
                <a:cxn ang="0">
                  <a:pos x="106" y="9"/>
                </a:cxn>
                <a:cxn ang="0">
                  <a:pos x="97" y="18"/>
                </a:cxn>
                <a:cxn ang="0">
                  <a:pos x="89" y="27"/>
                </a:cxn>
                <a:cxn ang="0">
                  <a:pos x="82" y="39"/>
                </a:cxn>
                <a:cxn ang="0">
                  <a:pos x="74" y="50"/>
                </a:cxn>
                <a:cxn ang="0">
                  <a:pos x="68" y="61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31" y="142"/>
                </a:cxn>
                <a:cxn ang="0">
                  <a:pos x="18" y="170"/>
                </a:cxn>
                <a:cxn ang="0">
                  <a:pos x="9" y="183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1" y="201"/>
                </a:cxn>
                <a:cxn ang="0">
                  <a:pos x="1" y="202"/>
                </a:cxn>
                <a:cxn ang="0">
                  <a:pos x="3" y="203"/>
                </a:cxn>
                <a:cxn ang="0">
                  <a:pos x="4" y="204"/>
                </a:cxn>
                <a:cxn ang="0">
                  <a:pos x="6" y="204"/>
                </a:cxn>
                <a:cxn ang="0">
                  <a:pos x="8" y="203"/>
                </a:cxn>
                <a:cxn ang="0">
                  <a:pos x="9" y="202"/>
                </a:cxn>
                <a:cxn ang="0">
                  <a:pos x="9" y="202"/>
                </a:cxn>
                <a:cxn ang="0">
                  <a:pos x="23" y="180"/>
                </a:cxn>
                <a:cxn ang="0">
                  <a:pos x="36" y="157"/>
                </a:cxn>
                <a:cxn ang="0">
                  <a:pos x="48" y="134"/>
                </a:cxn>
                <a:cxn ang="0">
                  <a:pos x="57" y="110"/>
                </a:cxn>
                <a:cxn ang="0">
                  <a:pos x="57" y="110"/>
                </a:cxn>
                <a:cxn ang="0">
                  <a:pos x="68" y="83"/>
                </a:cxn>
                <a:cxn ang="0">
                  <a:pos x="74" y="69"/>
                </a:cxn>
                <a:cxn ang="0">
                  <a:pos x="82" y="54"/>
                </a:cxn>
                <a:cxn ang="0">
                  <a:pos x="90" y="41"/>
                </a:cxn>
                <a:cxn ang="0">
                  <a:pos x="100" y="28"/>
                </a:cxn>
                <a:cxn ang="0">
                  <a:pos x="111" y="18"/>
                </a:cxn>
                <a:cxn ang="0">
                  <a:pos x="122" y="9"/>
                </a:cxn>
                <a:cxn ang="0">
                  <a:pos x="122" y="9"/>
                </a:cxn>
                <a:cxn ang="0">
                  <a:pos x="123" y="8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2"/>
                </a:cxn>
                <a:cxn ang="0">
                  <a:pos x="120" y="0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7" y="0"/>
                </a:cxn>
              </a:cxnLst>
              <a:rect l="0" t="0" r="r" b="b"/>
              <a:pathLst>
                <a:path w="124" h="204">
                  <a:moveTo>
                    <a:pt x="117" y="0"/>
                  </a:moveTo>
                  <a:lnTo>
                    <a:pt x="117" y="0"/>
                  </a:lnTo>
                  <a:lnTo>
                    <a:pt x="106" y="9"/>
                  </a:lnTo>
                  <a:lnTo>
                    <a:pt x="97" y="18"/>
                  </a:lnTo>
                  <a:lnTo>
                    <a:pt x="89" y="27"/>
                  </a:lnTo>
                  <a:lnTo>
                    <a:pt x="82" y="39"/>
                  </a:lnTo>
                  <a:lnTo>
                    <a:pt x="74" y="50"/>
                  </a:lnTo>
                  <a:lnTo>
                    <a:pt x="68" y="61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31" y="142"/>
                  </a:lnTo>
                  <a:lnTo>
                    <a:pt x="18" y="170"/>
                  </a:lnTo>
                  <a:lnTo>
                    <a:pt x="9" y="183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3" y="203"/>
                  </a:lnTo>
                  <a:lnTo>
                    <a:pt x="4" y="204"/>
                  </a:lnTo>
                  <a:lnTo>
                    <a:pt x="6" y="204"/>
                  </a:lnTo>
                  <a:lnTo>
                    <a:pt x="8" y="203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23" y="180"/>
                  </a:lnTo>
                  <a:lnTo>
                    <a:pt x="36" y="157"/>
                  </a:lnTo>
                  <a:lnTo>
                    <a:pt x="48" y="134"/>
                  </a:lnTo>
                  <a:lnTo>
                    <a:pt x="57" y="110"/>
                  </a:lnTo>
                  <a:lnTo>
                    <a:pt x="57" y="110"/>
                  </a:lnTo>
                  <a:lnTo>
                    <a:pt x="68" y="83"/>
                  </a:lnTo>
                  <a:lnTo>
                    <a:pt x="74" y="69"/>
                  </a:lnTo>
                  <a:lnTo>
                    <a:pt x="82" y="54"/>
                  </a:lnTo>
                  <a:lnTo>
                    <a:pt x="90" y="41"/>
                  </a:lnTo>
                  <a:lnTo>
                    <a:pt x="100" y="28"/>
                  </a:lnTo>
                  <a:lnTo>
                    <a:pt x="111" y="18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3" y="8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2"/>
                  </a:lnTo>
                  <a:lnTo>
                    <a:pt x="120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873"/>
            <p:cNvSpPr/>
            <p:nvPr/>
          </p:nvSpPr>
          <p:spPr bwMode="auto">
            <a:xfrm>
              <a:off x="4318000" y="1447800"/>
              <a:ext cx="74613" cy="104775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32" y="3"/>
                </a:cxn>
                <a:cxn ang="0">
                  <a:pos x="130" y="8"/>
                </a:cxn>
                <a:cxn ang="0">
                  <a:pos x="127" y="14"/>
                </a:cxn>
                <a:cxn ang="0">
                  <a:pos x="123" y="19"/>
                </a:cxn>
                <a:cxn ang="0">
                  <a:pos x="118" y="23"/>
                </a:cxn>
                <a:cxn ang="0">
                  <a:pos x="108" y="32"/>
                </a:cxn>
                <a:cxn ang="0">
                  <a:pos x="100" y="42"/>
                </a:cxn>
                <a:cxn ang="0">
                  <a:pos x="100" y="42"/>
                </a:cxn>
                <a:cxn ang="0">
                  <a:pos x="85" y="62"/>
                </a:cxn>
                <a:cxn ang="0">
                  <a:pos x="71" y="83"/>
                </a:cxn>
                <a:cxn ang="0">
                  <a:pos x="71" y="83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28" y="148"/>
                </a:cxn>
                <a:cxn ang="0">
                  <a:pos x="19" y="163"/>
                </a:cxn>
                <a:cxn ang="0">
                  <a:pos x="11" y="178"/>
                </a:cxn>
                <a:cxn ang="0">
                  <a:pos x="6" y="184"/>
                </a:cxn>
                <a:cxn ang="0">
                  <a:pos x="1" y="191"/>
                </a:cxn>
                <a:cxn ang="0">
                  <a:pos x="1" y="191"/>
                </a:cxn>
                <a:cxn ang="0">
                  <a:pos x="0" y="192"/>
                </a:cxn>
                <a:cxn ang="0">
                  <a:pos x="0" y="194"/>
                </a:cxn>
                <a:cxn ang="0">
                  <a:pos x="0" y="196"/>
                </a:cxn>
                <a:cxn ang="0">
                  <a:pos x="1" y="198"/>
                </a:cxn>
                <a:cxn ang="0">
                  <a:pos x="3" y="199"/>
                </a:cxn>
                <a:cxn ang="0">
                  <a:pos x="4" y="200"/>
                </a:cxn>
                <a:cxn ang="0">
                  <a:pos x="6" y="199"/>
                </a:cxn>
                <a:cxn ang="0">
                  <a:pos x="7" y="198"/>
                </a:cxn>
                <a:cxn ang="0">
                  <a:pos x="7" y="198"/>
                </a:cxn>
                <a:cxn ang="0">
                  <a:pos x="15" y="187"/>
                </a:cxn>
                <a:cxn ang="0">
                  <a:pos x="22" y="176"/>
                </a:cxn>
                <a:cxn ang="0">
                  <a:pos x="35" y="153"/>
                </a:cxn>
                <a:cxn ang="0">
                  <a:pos x="35" y="153"/>
                </a:cxn>
                <a:cxn ang="0">
                  <a:pos x="44" y="139"/>
                </a:cxn>
                <a:cxn ang="0">
                  <a:pos x="54" y="124"/>
                </a:cxn>
                <a:cxn ang="0">
                  <a:pos x="74" y="95"/>
                </a:cxn>
                <a:cxn ang="0">
                  <a:pos x="74" y="95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112" y="41"/>
                </a:cxn>
                <a:cxn ang="0">
                  <a:pos x="117" y="36"/>
                </a:cxn>
                <a:cxn ang="0">
                  <a:pos x="127" y="27"/>
                </a:cxn>
                <a:cxn ang="0">
                  <a:pos x="132" y="23"/>
                </a:cxn>
                <a:cxn ang="0">
                  <a:pos x="136" y="18"/>
                </a:cxn>
                <a:cxn ang="0">
                  <a:pos x="139" y="12"/>
                </a:cxn>
                <a:cxn ang="0">
                  <a:pos x="141" y="5"/>
                </a:cxn>
                <a:cxn ang="0">
                  <a:pos x="141" y="5"/>
                </a:cxn>
                <a:cxn ang="0">
                  <a:pos x="141" y="3"/>
                </a:cxn>
                <a:cxn ang="0">
                  <a:pos x="140" y="2"/>
                </a:cxn>
                <a:cxn ang="0">
                  <a:pos x="139" y="1"/>
                </a:cxn>
                <a:cxn ang="0">
                  <a:pos x="138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1"/>
                </a:cxn>
                <a:cxn ang="0">
                  <a:pos x="132" y="3"/>
                </a:cxn>
                <a:cxn ang="0">
                  <a:pos x="132" y="3"/>
                </a:cxn>
              </a:cxnLst>
              <a:rect l="0" t="0" r="r" b="b"/>
              <a:pathLst>
                <a:path w="141" h="200">
                  <a:moveTo>
                    <a:pt x="132" y="3"/>
                  </a:moveTo>
                  <a:lnTo>
                    <a:pt x="132" y="3"/>
                  </a:lnTo>
                  <a:lnTo>
                    <a:pt x="130" y="8"/>
                  </a:lnTo>
                  <a:lnTo>
                    <a:pt x="127" y="14"/>
                  </a:lnTo>
                  <a:lnTo>
                    <a:pt x="123" y="19"/>
                  </a:lnTo>
                  <a:lnTo>
                    <a:pt x="118" y="23"/>
                  </a:lnTo>
                  <a:lnTo>
                    <a:pt x="108" y="3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85" y="6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36" y="133"/>
                  </a:lnTo>
                  <a:lnTo>
                    <a:pt x="36" y="133"/>
                  </a:lnTo>
                  <a:lnTo>
                    <a:pt x="28" y="148"/>
                  </a:lnTo>
                  <a:lnTo>
                    <a:pt x="19" y="163"/>
                  </a:lnTo>
                  <a:lnTo>
                    <a:pt x="11" y="178"/>
                  </a:lnTo>
                  <a:lnTo>
                    <a:pt x="6" y="184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3" y="199"/>
                  </a:lnTo>
                  <a:lnTo>
                    <a:pt x="4" y="200"/>
                  </a:lnTo>
                  <a:lnTo>
                    <a:pt x="6" y="199"/>
                  </a:lnTo>
                  <a:lnTo>
                    <a:pt x="7" y="198"/>
                  </a:lnTo>
                  <a:lnTo>
                    <a:pt x="7" y="198"/>
                  </a:lnTo>
                  <a:lnTo>
                    <a:pt x="15" y="187"/>
                  </a:lnTo>
                  <a:lnTo>
                    <a:pt x="22" y="176"/>
                  </a:lnTo>
                  <a:lnTo>
                    <a:pt x="35" y="153"/>
                  </a:lnTo>
                  <a:lnTo>
                    <a:pt x="35" y="153"/>
                  </a:lnTo>
                  <a:lnTo>
                    <a:pt x="44" y="139"/>
                  </a:lnTo>
                  <a:lnTo>
                    <a:pt x="54" y="124"/>
                  </a:lnTo>
                  <a:lnTo>
                    <a:pt x="74" y="95"/>
                  </a:lnTo>
                  <a:lnTo>
                    <a:pt x="74" y="95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12" y="41"/>
                  </a:lnTo>
                  <a:lnTo>
                    <a:pt x="117" y="36"/>
                  </a:lnTo>
                  <a:lnTo>
                    <a:pt x="127" y="27"/>
                  </a:lnTo>
                  <a:lnTo>
                    <a:pt x="132" y="23"/>
                  </a:lnTo>
                  <a:lnTo>
                    <a:pt x="136" y="18"/>
                  </a:lnTo>
                  <a:lnTo>
                    <a:pt x="139" y="12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9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1"/>
                  </a:lnTo>
                  <a:lnTo>
                    <a:pt x="132" y="3"/>
                  </a:lnTo>
                  <a:lnTo>
                    <a:pt x="13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74"/>
            <p:cNvSpPr/>
            <p:nvPr/>
          </p:nvSpPr>
          <p:spPr bwMode="auto">
            <a:xfrm>
              <a:off x="4367213" y="1470025"/>
              <a:ext cx="53975" cy="92075"/>
            </a:xfrm>
            <a:custGeom>
              <a:avLst/>
              <a:gdLst/>
              <a:ahLst/>
              <a:cxnLst>
                <a:cxn ang="0">
                  <a:pos x="100" y="3"/>
                </a:cxn>
                <a:cxn ang="0">
                  <a:pos x="100" y="3"/>
                </a:cxn>
                <a:cxn ang="0">
                  <a:pos x="98" y="1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2" y="1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5" y="8"/>
                </a:cxn>
                <a:cxn ang="0">
                  <a:pos x="86" y="11"/>
                </a:cxn>
                <a:cxn ang="0">
                  <a:pos x="87" y="13"/>
                </a:cxn>
                <a:cxn ang="0">
                  <a:pos x="91" y="14"/>
                </a:cxn>
                <a:cxn ang="0">
                  <a:pos x="91" y="14"/>
                </a:cxn>
                <a:cxn ang="0">
                  <a:pos x="89" y="21"/>
                </a:cxn>
                <a:cxn ang="0">
                  <a:pos x="85" y="31"/>
                </a:cxn>
                <a:cxn ang="0">
                  <a:pos x="81" y="39"/>
                </a:cxn>
                <a:cxn ang="0">
                  <a:pos x="77" y="47"/>
                </a:cxn>
                <a:cxn ang="0">
                  <a:pos x="67" y="64"/>
                </a:cxn>
                <a:cxn ang="0">
                  <a:pos x="58" y="77"/>
                </a:cxn>
                <a:cxn ang="0">
                  <a:pos x="58" y="77"/>
                </a:cxn>
                <a:cxn ang="0">
                  <a:pos x="44" y="99"/>
                </a:cxn>
                <a:cxn ang="0">
                  <a:pos x="31" y="119"/>
                </a:cxn>
                <a:cxn ang="0">
                  <a:pos x="18" y="141"/>
                </a:cxn>
                <a:cxn ang="0">
                  <a:pos x="4" y="163"/>
                </a:cxn>
                <a:cxn ang="0">
                  <a:pos x="4" y="163"/>
                </a:cxn>
                <a:cxn ang="0">
                  <a:pos x="2" y="165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71"/>
                </a:cxn>
                <a:cxn ang="0">
                  <a:pos x="1" y="172"/>
                </a:cxn>
                <a:cxn ang="0">
                  <a:pos x="3" y="174"/>
                </a:cxn>
                <a:cxn ang="0">
                  <a:pos x="6" y="174"/>
                </a:cxn>
                <a:cxn ang="0">
                  <a:pos x="8" y="174"/>
                </a:cxn>
                <a:cxn ang="0">
                  <a:pos x="9" y="172"/>
                </a:cxn>
                <a:cxn ang="0">
                  <a:pos x="9" y="172"/>
                </a:cxn>
                <a:cxn ang="0">
                  <a:pos x="10" y="171"/>
                </a:cxn>
                <a:cxn ang="0">
                  <a:pos x="11" y="170"/>
                </a:cxn>
                <a:cxn ang="0">
                  <a:pos x="11" y="170"/>
                </a:cxn>
                <a:cxn ang="0">
                  <a:pos x="13" y="169"/>
                </a:cxn>
                <a:cxn ang="0">
                  <a:pos x="14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30" y="141"/>
                </a:cxn>
                <a:cxn ang="0">
                  <a:pos x="44" y="116"/>
                </a:cxn>
                <a:cxn ang="0">
                  <a:pos x="60" y="93"/>
                </a:cxn>
                <a:cxn ang="0">
                  <a:pos x="75" y="69"/>
                </a:cxn>
                <a:cxn ang="0">
                  <a:pos x="75" y="69"/>
                </a:cxn>
                <a:cxn ang="0">
                  <a:pos x="84" y="54"/>
                </a:cxn>
                <a:cxn ang="0">
                  <a:pos x="93" y="37"/>
                </a:cxn>
                <a:cxn ang="0">
                  <a:pos x="96" y="29"/>
                </a:cxn>
                <a:cxn ang="0">
                  <a:pos x="99" y="19"/>
                </a:cxn>
                <a:cxn ang="0">
                  <a:pos x="100" y="11"/>
                </a:cxn>
                <a:cxn ang="0">
                  <a:pos x="100" y="3"/>
                </a:cxn>
                <a:cxn ang="0">
                  <a:pos x="100" y="3"/>
                </a:cxn>
              </a:cxnLst>
              <a:rect l="0" t="0" r="r" b="b"/>
              <a:pathLst>
                <a:path w="100" h="174">
                  <a:moveTo>
                    <a:pt x="100" y="3"/>
                  </a:moveTo>
                  <a:lnTo>
                    <a:pt x="100" y="3"/>
                  </a:lnTo>
                  <a:lnTo>
                    <a:pt x="98" y="1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1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5" y="8"/>
                  </a:lnTo>
                  <a:lnTo>
                    <a:pt x="86" y="11"/>
                  </a:lnTo>
                  <a:lnTo>
                    <a:pt x="87" y="13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89" y="21"/>
                  </a:lnTo>
                  <a:lnTo>
                    <a:pt x="85" y="31"/>
                  </a:lnTo>
                  <a:lnTo>
                    <a:pt x="81" y="39"/>
                  </a:lnTo>
                  <a:lnTo>
                    <a:pt x="77" y="47"/>
                  </a:lnTo>
                  <a:lnTo>
                    <a:pt x="67" y="64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44" y="99"/>
                  </a:lnTo>
                  <a:lnTo>
                    <a:pt x="31" y="119"/>
                  </a:lnTo>
                  <a:lnTo>
                    <a:pt x="18" y="141"/>
                  </a:lnTo>
                  <a:lnTo>
                    <a:pt x="4" y="163"/>
                  </a:lnTo>
                  <a:lnTo>
                    <a:pt x="4" y="163"/>
                  </a:lnTo>
                  <a:lnTo>
                    <a:pt x="2" y="16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71"/>
                  </a:lnTo>
                  <a:lnTo>
                    <a:pt x="1" y="172"/>
                  </a:lnTo>
                  <a:lnTo>
                    <a:pt x="3" y="174"/>
                  </a:lnTo>
                  <a:lnTo>
                    <a:pt x="6" y="174"/>
                  </a:lnTo>
                  <a:lnTo>
                    <a:pt x="8" y="174"/>
                  </a:lnTo>
                  <a:lnTo>
                    <a:pt x="9" y="172"/>
                  </a:lnTo>
                  <a:lnTo>
                    <a:pt x="9" y="172"/>
                  </a:lnTo>
                  <a:lnTo>
                    <a:pt x="10" y="171"/>
                  </a:lnTo>
                  <a:lnTo>
                    <a:pt x="11" y="170"/>
                  </a:lnTo>
                  <a:lnTo>
                    <a:pt x="11" y="170"/>
                  </a:lnTo>
                  <a:lnTo>
                    <a:pt x="13" y="169"/>
                  </a:lnTo>
                  <a:lnTo>
                    <a:pt x="14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30" y="141"/>
                  </a:lnTo>
                  <a:lnTo>
                    <a:pt x="44" y="116"/>
                  </a:lnTo>
                  <a:lnTo>
                    <a:pt x="60" y="93"/>
                  </a:lnTo>
                  <a:lnTo>
                    <a:pt x="75" y="69"/>
                  </a:lnTo>
                  <a:lnTo>
                    <a:pt x="75" y="69"/>
                  </a:lnTo>
                  <a:lnTo>
                    <a:pt x="84" y="54"/>
                  </a:lnTo>
                  <a:lnTo>
                    <a:pt x="93" y="37"/>
                  </a:lnTo>
                  <a:lnTo>
                    <a:pt x="96" y="29"/>
                  </a:lnTo>
                  <a:lnTo>
                    <a:pt x="99" y="19"/>
                  </a:lnTo>
                  <a:lnTo>
                    <a:pt x="100" y="11"/>
                  </a:lnTo>
                  <a:lnTo>
                    <a:pt x="100" y="3"/>
                  </a:lnTo>
                  <a:lnTo>
                    <a:pt x="10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875"/>
            <p:cNvSpPr/>
            <p:nvPr/>
          </p:nvSpPr>
          <p:spPr bwMode="auto">
            <a:xfrm>
              <a:off x="4392613" y="1492250"/>
              <a:ext cx="60325" cy="103188"/>
            </a:xfrm>
            <a:custGeom>
              <a:avLst/>
              <a:gdLst/>
              <a:ahLst/>
              <a:cxnLst>
                <a:cxn ang="0">
                  <a:pos x="106" y="3"/>
                </a:cxn>
                <a:cxn ang="0">
                  <a:pos x="106" y="3"/>
                </a:cxn>
                <a:cxn ang="0">
                  <a:pos x="79" y="51"/>
                </a:cxn>
                <a:cxn ang="0">
                  <a:pos x="65" y="74"/>
                </a:cxn>
                <a:cxn ang="0">
                  <a:pos x="50" y="98"/>
                </a:cxn>
                <a:cxn ang="0">
                  <a:pos x="50" y="98"/>
                </a:cxn>
                <a:cxn ang="0">
                  <a:pos x="36" y="120"/>
                </a:cxn>
                <a:cxn ang="0">
                  <a:pos x="23" y="141"/>
                </a:cxn>
                <a:cxn ang="0">
                  <a:pos x="11" y="164"/>
                </a:cxn>
                <a:cxn ang="0">
                  <a:pos x="5" y="177"/>
                </a:cxn>
                <a:cxn ang="0">
                  <a:pos x="0" y="189"/>
                </a:cxn>
                <a:cxn ang="0">
                  <a:pos x="0" y="189"/>
                </a:cxn>
                <a:cxn ang="0">
                  <a:pos x="0" y="191"/>
                </a:cxn>
                <a:cxn ang="0">
                  <a:pos x="1" y="192"/>
                </a:cxn>
                <a:cxn ang="0">
                  <a:pos x="2" y="193"/>
                </a:cxn>
                <a:cxn ang="0">
                  <a:pos x="3" y="194"/>
                </a:cxn>
                <a:cxn ang="0">
                  <a:pos x="5" y="194"/>
                </a:cxn>
                <a:cxn ang="0">
                  <a:pos x="7" y="194"/>
                </a:cxn>
                <a:cxn ang="0">
                  <a:pos x="8" y="193"/>
                </a:cxn>
                <a:cxn ang="0">
                  <a:pos x="10" y="191"/>
                </a:cxn>
                <a:cxn ang="0">
                  <a:pos x="10" y="191"/>
                </a:cxn>
                <a:cxn ang="0">
                  <a:pos x="15" y="179"/>
                </a:cxn>
                <a:cxn ang="0">
                  <a:pos x="21" y="166"/>
                </a:cxn>
                <a:cxn ang="0">
                  <a:pos x="33" y="142"/>
                </a:cxn>
                <a:cxn ang="0">
                  <a:pos x="48" y="119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77" y="74"/>
                </a:cxn>
                <a:cxn ang="0">
                  <a:pos x="89" y="53"/>
                </a:cxn>
                <a:cxn ang="0">
                  <a:pos x="114" y="7"/>
                </a:cxn>
                <a:cxn ang="0">
                  <a:pos x="114" y="7"/>
                </a:cxn>
                <a:cxn ang="0">
                  <a:pos x="114" y="5"/>
                </a:cxn>
                <a:cxn ang="0">
                  <a:pos x="114" y="4"/>
                </a:cxn>
                <a:cxn ang="0">
                  <a:pos x="113" y="2"/>
                </a:cxn>
                <a:cxn ang="0">
                  <a:pos x="112" y="1"/>
                </a:cxn>
                <a:cxn ang="0">
                  <a:pos x="110" y="0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6" y="3"/>
                </a:cxn>
                <a:cxn ang="0">
                  <a:pos x="106" y="3"/>
                </a:cxn>
              </a:cxnLst>
              <a:rect l="0" t="0" r="r" b="b"/>
              <a:pathLst>
                <a:path w="114" h="194">
                  <a:moveTo>
                    <a:pt x="106" y="3"/>
                  </a:moveTo>
                  <a:lnTo>
                    <a:pt x="106" y="3"/>
                  </a:lnTo>
                  <a:lnTo>
                    <a:pt x="79" y="51"/>
                  </a:lnTo>
                  <a:lnTo>
                    <a:pt x="65" y="74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36" y="120"/>
                  </a:lnTo>
                  <a:lnTo>
                    <a:pt x="23" y="141"/>
                  </a:lnTo>
                  <a:lnTo>
                    <a:pt x="11" y="164"/>
                  </a:lnTo>
                  <a:lnTo>
                    <a:pt x="5" y="17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1" y="192"/>
                  </a:lnTo>
                  <a:lnTo>
                    <a:pt x="2" y="193"/>
                  </a:lnTo>
                  <a:lnTo>
                    <a:pt x="3" y="194"/>
                  </a:lnTo>
                  <a:lnTo>
                    <a:pt x="5" y="194"/>
                  </a:lnTo>
                  <a:lnTo>
                    <a:pt x="7" y="194"/>
                  </a:lnTo>
                  <a:lnTo>
                    <a:pt x="8" y="193"/>
                  </a:lnTo>
                  <a:lnTo>
                    <a:pt x="10" y="191"/>
                  </a:lnTo>
                  <a:lnTo>
                    <a:pt x="10" y="191"/>
                  </a:lnTo>
                  <a:lnTo>
                    <a:pt x="15" y="179"/>
                  </a:lnTo>
                  <a:lnTo>
                    <a:pt x="21" y="166"/>
                  </a:lnTo>
                  <a:lnTo>
                    <a:pt x="33" y="142"/>
                  </a:lnTo>
                  <a:lnTo>
                    <a:pt x="48" y="119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77" y="74"/>
                  </a:lnTo>
                  <a:lnTo>
                    <a:pt x="89" y="53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3" y="2"/>
                  </a:lnTo>
                  <a:lnTo>
                    <a:pt x="112" y="1"/>
                  </a:lnTo>
                  <a:lnTo>
                    <a:pt x="110" y="0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6" y="3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876"/>
            <p:cNvSpPr/>
            <p:nvPr/>
          </p:nvSpPr>
          <p:spPr bwMode="auto">
            <a:xfrm>
              <a:off x="4422775" y="1514475"/>
              <a:ext cx="60325" cy="9525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99" y="10"/>
                </a:cxn>
                <a:cxn ang="0">
                  <a:pos x="93" y="18"/>
                </a:cxn>
                <a:cxn ang="0">
                  <a:pos x="87" y="27"/>
                </a:cxn>
                <a:cxn ang="0">
                  <a:pos x="82" y="35"/>
                </a:cxn>
                <a:cxn ang="0">
                  <a:pos x="72" y="54"/>
                </a:cxn>
                <a:cxn ang="0">
                  <a:pos x="63" y="74"/>
                </a:cxn>
                <a:cxn ang="0">
                  <a:pos x="63" y="74"/>
                </a:cxn>
                <a:cxn ang="0">
                  <a:pos x="33" y="123"/>
                </a:cxn>
                <a:cxn ang="0">
                  <a:pos x="18" y="148"/>
                </a:cxn>
                <a:cxn ang="0">
                  <a:pos x="1" y="173"/>
                </a:cxn>
                <a:cxn ang="0">
                  <a:pos x="1" y="173"/>
                </a:cxn>
                <a:cxn ang="0">
                  <a:pos x="0" y="175"/>
                </a:cxn>
                <a:cxn ang="0">
                  <a:pos x="0" y="177"/>
                </a:cxn>
                <a:cxn ang="0">
                  <a:pos x="1" y="178"/>
                </a:cxn>
                <a:cxn ang="0">
                  <a:pos x="2" y="179"/>
                </a:cxn>
                <a:cxn ang="0">
                  <a:pos x="6" y="180"/>
                </a:cxn>
                <a:cxn ang="0">
                  <a:pos x="7" y="179"/>
                </a:cxn>
                <a:cxn ang="0">
                  <a:pos x="9" y="178"/>
                </a:cxn>
                <a:cxn ang="0">
                  <a:pos x="9" y="178"/>
                </a:cxn>
                <a:cxn ang="0">
                  <a:pos x="25" y="155"/>
                </a:cxn>
                <a:cxn ang="0">
                  <a:pos x="39" y="133"/>
                </a:cxn>
                <a:cxn ang="0">
                  <a:pos x="66" y="86"/>
                </a:cxn>
                <a:cxn ang="0">
                  <a:pos x="66" y="86"/>
                </a:cxn>
                <a:cxn ang="0">
                  <a:pos x="77" y="65"/>
                </a:cxn>
                <a:cxn ang="0">
                  <a:pos x="87" y="45"/>
                </a:cxn>
                <a:cxn ang="0">
                  <a:pos x="93" y="35"/>
                </a:cxn>
                <a:cxn ang="0">
                  <a:pos x="98" y="26"/>
                </a:cxn>
                <a:cxn ang="0">
                  <a:pos x="105" y="17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4" y="7"/>
                </a:cxn>
                <a:cxn ang="0">
                  <a:pos x="115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2" y="0"/>
                </a:cxn>
                <a:cxn ang="0">
                  <a:pos x="110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5" h="180">
                  <a:moveTo>
                    <a:pt x="106" y="1"/>
                  </a:moveTo>
                  <a:lnTo>
                    <a:pt x="106" y="1"/>
                  </a:lnTo>
                  <a:lnTo>
                    <a:pt x="99" y="10"/>
                  </a:lnTo>
                  <a:lnTo>
                    <a:pt x="93" y="18"/>
                  </a:lnTo>
                  <a:lnTo>
                    <a:pt x="87" y="27"/>
                  </a:lnTo>
                  <a:lnTo>
                    <a:pt x="82" y="35"/>
                  </a:lnTo>
                  <a:lnTo>
                    <a:pt x="72" y="5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33" y="123"/>
                  </a:lnTo>
                  <a:lnTo>
                    <a:pt x="18" y="148"/>
                  </a:lnTo>
                  <a:lnTo>
                    <a:pt x="1" y="173"/>
                  </a:lnTo>
                  <a:lnTo>
                    <a:pt x="1" y="173"/>
                  </a:lnTo>
                  <a:lnTo>
                    <a:pt x="0" y="175"/>
                  </a:lnTo>
                  <a:lnTo>
                    <a:pt x="0" y="177"/>
                  </a:lnTo>
                  <a:lnTo>
                    <a:pt x="1" y="178"/>
                  </a:lnTo>
                  <a:lnTo>
                    <a:pt x="2" y="179"/>
                  </a:lnTo>
                  <a:lnTo>
                    <a:pt x="6" y="180"/>
                  </a:lnTo>
                  <a:lnTo>
                    <a:pt x="7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25" y="155"/>
                  </a:lnTo>
                  <a:lnTo>
                    <a:pt x="39" y="133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77" y="65"/>
                  </a:lnTo>
                  <a:lnTo>
                    <a:pt x="87" y="45"/>
                  </a:lnTo>
                  <a:lnTo>
                    <a:pt x="93" y="35"/>
                  </a:lnTo>
                  <a:lnTo>
                    <a:pt x="98" y="26"/>
                  </a:lnTo>
                  <a:lnTo>
                    <a:pt x="105" y="17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4" y="7"/>
                  </a:lnTo>
                  <a:lnTo>
                    <a:pt x="115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77"/>
            <p:cNvSpPr/>
            <p:nvPr/>
          </p:nvSpPr>
          <p:spPr bwMode="auto">
            <a:xfrm>
              <a:off x="4451350" y="1538288"/>
              <a:ext cx="58738" cy="96838"/>
            </a:xfrm>
            <a:custGeom>
              <a:avLst/>
              <a:gdLst/>
              <a:ahLst/>
              <a:cxnLst>
                <a:cxn ang="0">
                  <a:pos x="104" y="2"/>
                </a:cxn>
                <a:cxn ang="0">
                  <a:pos x="104" y="2"/>
                </a:cxn>
                <a:cxn ang="0">
                  <a:pos x="100" y="8"/>
                </a:cxn>
                <a:cxn ang="0">
                  <a:pos x="94" y="14"/>
                </a:cxn>
                <a:cxn ang="0">
                  <a:pos x="89" y="20"/>
                </a:cxn>
                <a:cxn ang="0">
                  <a:pos x="86" y="23"/>
                </a:cxn>
                <a:cxn ang="0">
                  <a:pos x="85" y="27"/>
                </a:cxn>
                <a:cxn ang="0">
                  <a:pos x="85" y="27"/>
                </a:cxn>
                <a:cxn ang="0">
                  <a:pos x="80" y="41"/>
                </a:cxn>
                <a:cxn ang="0">
                  <a:pos x="73" y="54"/>
                </a:cxn>
                <a:cxn ang="0">
                  <a:pos x="58" y="79"/>
                </a:cxn>
                <a:cxn ang="0">
                  <a:pos x="58" y="79"/>
                </a:cxn>
                <a:cxn ang="0">
                  <a:pos x="29" y="128"/>
                </a:cxn>
                <a:cxn ang="0">
                  <a:pos x="14" y="153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1"/>
                </a:cxn>
                <a:cxn ang="0">
                  <a:pos x="1" y="183"/>
                </a:cxn>
                <a:cxn ang="0">
                  <a:pos x="2" y="184"/>
                </a:cxn>
                <a:cxn ang="0">
                  <a:pos x="5" y="185"/>
                </a:cxn>
                <a:cxn ang="0">
                  <a:pos x="7" y="184"/>
                </a:cxn>
                <a:cxn ang="0">
                  <a:pos x="8" y="183"/>
                </a:cxn>
                <a:cxn ang="0">
                  <a:pos x="8" y="183"/>
                </a:cxn>
                <a:cxn ang="0">
                  <a:pos x="11" y="178"/>
                </a:cxn>
                <a:cxn ang="0">
                  <a:pos x="15" y="175"/>
                </a:cxn>
                <a:cxn ang="0">
                  <a:pos x="15" y="175"/>
                </a:cxn>
                <a:cxn ang="0">
                  <a:pos x="17" y="173"/>
                </a:cxn>
                <a:cxn ang="0">
                  <a:pos x="18" y="171"/>
                </a:cxn>
                <a:cxn ang="0">
                  <a:pos x="18" y="168"/>
                </a:cxn>
                <a:cxn ang="0">
                  <a:pos x="17" y="167"/>
                </a:cxn>
                <a:cxn ang="0">
                  <a:pos x="17" y="167"/>
                </a:cxn>
                <a:cxn ang="0">
                  <a:pos x="39" y="129"/>
                </a:cxn>
                <a:cxn ang="0">
                  <a:pos x="63" y="91"/>
                </a:cxn>
                <a:cxn ang="0">
                  <a:pos x="63" y="91"/>
                </a:cxn>
                <a:cxn ang="0">
                  <a:pos x="76" y="69"/>
                </a:cxn>
                <a:cxn ang="0">
                  <a:pos x="82" y="58"/>
                </a:cxn>
                <a:cxn ang="0">
                  <a:pos x="89" y="45"/>
                </a:cxn>
                <a:cxn ang="0">
                  <a:pos x="89" y="45"/>
                </a:cxn>
                <a:cxn ang="0">
                  <a:pos x="94" y="35"/>
                </a:cxn>
                <a:cxn ang="0">
                  <a:pos x="100" y="25"/>
                </a:cxn>
                <a:cxn ang="0">
                  <a:pos x="112" y="7"/>
                </a:cxn>
                <a:cxn ang="0">
                  <a:pos x="112" y="7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2"/>
                </a:cxn>
                <a:cxn ang="0">
                  <a:pos x="111" y="1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4" y="2"/>
                </a:cxn>
                <a:cxn ang="0">
                  <a:pos x="104" y="2"/>
                </a:cxn>
              </a:cxnLst>
              <a:rect l="0" t="0" r="r" b="b"/>
              <a:pathLst>
                <a:path w="113" h="185">
                  <a:moveTo>
                    <a:pt x="104" y="2"/>
                  </a:moveTo>
                  <a:lnTo>
                    <a:pt x="104" y="2"/>
                  </a:lnTo>
                  <a:lnTo>
                    <a:pt x="100" y="8"/>
                  </a:lnTo>
                  <a:lnTo>
                    <a:pt x="94" y="14"/>
                  </a:lnTo>
                  <a:lnTo>
                    <a:pt x="89" y="20"/>
                  </a:lnTo>
                  <a:lnTo>
                    <a:pt x="86" y="23"/>
                  </a:lnTo>
                  <a:lnTo>
                    <a:pt x="85" y="27"/>
                  </a:lnTo>
                  <a:lnTo>
                    <a:pt x="85" y="27"/>
                  </a:lnTo>
                  <a:lnTo>
                    <a:pt x="80" y="41"/>
                  </a:lnTo>
                  <a:lnTo>
                    <a:pt x="73" y="54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29" y="128"/>
                  </a:lnTo>
                  <a:lnTo>
                    <a:pt x="14" y="153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1"/>
                  </a:lnTo>
                  <a:lnTo>
                    <a:pt x="1" y="183"/>
                  </a:lnTo>
                  <a:lnTo>
                    <a:pt x="2" y="184"/>
                  </a:lnTo>
                  <a:lnTo>
                    <a:pt x="5" y="185"/>
                  </a:lnTo>
                  <a:lnTo>
                    <a:pt x="7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11" y="178"/>
                  </a:lnTo>
                  <a:lnTo>
                    <a:pt x="15" y="175"/>
                  </a:lnTo>
                  <a:lnTo>
                    <a:pt x="15" y="175"/>
                  </a:lnTo>
                  <a:lnTo>
                    <a:pt x="17" y="173"/>
                  </a:lnTo>
                  <a:lnTo>
                    <a:pt x="18" y="171"/>
                  </a:lnTo>
                  <a:lnTo>
                    <a:pt x="18" y="168"/>
                  </a:lnTo>
                  <a:lnTo>
                    <a:pt x="17" y="167"/>
                  </a:lnTo>
                  <a:lnTo>
                    <a:pt x="17" y="167"/>
                  </a:lnTo>
                  <a:lnTo>
                    <a:pt x="39" y="129"/>
                  </a:lnTo>
                  <a:lnTo>
                    <a:pt x="63" y="91"/>
                  </a:lnTo>
                  <a:lnTo>
                    <a:pt x="63" y="91"/>
                  </a:lnTo>
                  <a:lnTo>
                    <a:pt x="76" y="69"/>
                  </a:lnTo>
                  <a:lnTo>
                    <a:pt x="82" y="58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4" y="35"/>
                  </a:lnTo>
                  <a:lnTo>
                    <a:pt x="100" y="25"/>
                  </a:lnTo>
                  <a:lnTo>
                    <a:pt x="112" y="7"/>
                  </a:lnTo>
                  <a:lnTo>
                    <a:pt x="112" y="7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4" y="2"/>
                  </a:lnTo>
                  <a:lnTo>
                    <a:pt x="104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878"/>
            <p:cNvSpPr/>
            <p:nvPr/>
          </p:nvSpPr>
          <p:spPr bwMode="auto">
            <a:xfrm>
              <a:off x="4473575" y="1566863"/>
              <a:ext cx="66675" cy="101600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9" y="4"/>
                </a:cxn>
                <a:cxn ang="0">
                  <a:pos x="118" y="9"/>
                </a:cxn>
                <a:cxn ang="0">
                  <a:pos x="116" y="13"/>
                </a:cxn>
                <a:cxn ang="0">
                  <a:pos x="111" y="22"/>
                </a:cxn>
                <a:cxn ang="0">
                  <a:pos x="99" y="40"/>
                </a:cxn>
                <a:cxn ang="0">
                  <a:pos x="99" y="40"/>
                </a:cxn>
                <a:cxn ang="0">
                  <a:pos x="91" y="51"/>
                </a:cxn>
                <a:cxn ang="0">
                  <a:pos x="83" y="61"/>
                </a:cxn>
                <a:cxn ang="0">
                  <a:pos x="74" y="73"/>
                </a:cxn>
                <a:cxn ang="0">
                  <a:pos x="67" y="84"/>
                </a:cxn>
                <a:cxn ang="0">
                  <a:pos x="67" y="84"/>
                </a:cxn>
                <a:cxn ang="0">
                  <a:pos x="34" y="134"/>
                </a:cxn>
                <a:cxn ang="0">
                  <a:pos x="18" y="159"/>
                </a:cxn>
                <a:cxn ang="0">
                  <a:pos x="1" y="183"/>
                </a:cxn>
                <a:cxn ang="0">
                  <a:pos x="1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2" y="190"/>
                </a:cxn>
                <a:cxn ang="0">
                  <a:pos x="4" y="190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27" y="161"/>
                </a:cxn>
                <a:cxn ang="0">
                  <a:pos x="44" y="135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8" y="71"/>
                </a:cxn>
                <a:cxn ang="0">
                  <a:pos x="96" y="59"/>
                </a:cxn>
                <a:cxn ang="0">
                  <a:pos x="103" y="49"/>
                </a:cxn>
                <a:cxn ang="0">
                  <a:pos x="111" y="38"/>
                </a:cxn>
                <a:cxn ang="0">
                  <a:pos x="111" y="38"/>
                </a:cxn>
                <a:cxn ang="0">
                  <a:pos x="121" y="23"/>
                </a:cxn>
                <a:cxn ang="0">
                  <a:pos x="125" y="15"/>
                </a:cxn>
                <a:cxn ang="0">
                  <a:pos x="128" y="7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7" y="3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3"/>
                </a:cxn>
                <a:cxn ang="0">
                  <a:pos x="119" y="4"/>
                </a:cxn>
                <a:cxn ang="0">
                  <a:pos x="119" y="4"/>
                </a:cxn>
              </a:cxnLst>
              <a:rect l="0" t="0" r="r" b="b"/>
              <a:pathLst>
                <a:path w="128" h="190">
                  <a:moveTo>
                    <a:pt x="119" y="4"/>
                  </a:moveTo>
                  <a:lnTo>
                    <a:pt x="119" y="4"/>
                  </a:lnTo>
                  <a:lnTo>
                    <a:pt x="118" y="9"/>
                  </a:lnTo>
                  <a:lnTo>
                    <a:pt x="116" y="13"/>
                  </a:lnTo>
                  <a:lnTo>
                    <a:pt x="111" y="22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91" y="51"/>
                  </a:lnTo>
                  <a:lnTo>
                    <a:pt x="83" y="61"/>
                  </a:lnTo>
                  <a:lnTo>
                    <a:pt x="74" y="73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34" y="134"/>
                  </a:lnTo>
                  <a:lnTo>
                    <a:pt x="18" y="159"/>
                  </a:lnTo>
                  <a:lnTo>
                    <a:pt x="1" y="183"/>
                  </a:lnTo>
                  <a:lnTo>
                    <a:pt x="1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2" y="190"/>
                  </a:lnTo>
                  <a:lnTo>
                    <a:pt x="4" y="190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27" y="161"/>
                  </a:lnTo>
                  <a:lnTo>
                    <a:pt x="44" y="135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8" y="71"/>
                  </a:lnTo>
                  <a:lnTo>
                    <a:pt x="96" y="59"/>
                  </a:lnTo>
                  <a:lnTo>
                    <a:pt x="103" y="49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21" y="23"/>
                  </a:lnTo>
                  <a:lnTo>
                    <a:pt x="125" y="15"/>
                  </a:lnTo>
                  <a:lnTo>
                    <a:pt x="128" y="7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7" y="3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879"/>
            <p:cNvSpPr/>
            <p:nvPr/>
          </p:nvSpPr>
          <p:spPr bwMode="auto">
            <a:xfrm>
              <a:off x="4500563" y="1595438"/>
              <a:ext cx="76200" cy="107950"/>
            </a:xfrm>
            <a:custGeom>
              <a:avLst/>
              <a:gdLst/>
              <a:ahLst/>
              <a:cxnLst>
                <a:cxn ang="0">
                  <a:pos x="133" y="2"/>
                </a:cxn>
                <a:cxn ang="0">
                  <a:pos x="133" y="2"/>
                </a:cxn>
                <a:cxn ang="0">
                  <a:pos x="116" y="23"/>
                </a:cxn>
                <a:cxn ang="0">
                  <a:pos x="100" y="45"/>
                </a:cxn>
                <a:cxn ang="0">
                  <a:pos x="100" y="45"/>
                </a:cxn>
                <a:cxn ang="0">
                  <a:pos x="81" y="70"/>
                </a:cxn>
                <a:cxn ang="0">
                  <a:pos x="72" y="84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53" y="107"/>
                </a:cxn>
                <a:cxn ang="0">
                  <a:pos x="44" y="119"/>
                </a:cxn>
                <a:cxn ang="0">
                  <a:pos x="36" y="131"/>
                </a:cxn>
                <a:cxn ang="0">
                  <a:pos x="29" y="144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0" y="198"/>
                </a:cxn>
                <a:cxn ang="0">
                  <a:pos x="0" y="201"/>
                </a:cxn>
                <a:cxn ang="0">
                  <a:pos x="1" y="202"/>
                </a:cxn>
                <a:cxn ang="0">
                  <a:pos x="2" y="203"/>
                </a:cxn>
                <a:cxn ang="0">
                  <a:pos x="4" y="204"/>
                </a:cxn>
                <a:cxn ang="0">
                  <a:pos x="5" y="204"/>
                </a:cxn>
                <a:cxn ang="0">
                  <a:pos x="7" y="203"/>
                </a:cxn>
                <a:cxn ang="0">
                  <a:pos x="8" y="202"/>
                </a:cxn>
                <a:cxn ang="0">
                  <a:pos x="8" y="202"/>
                </a:cxn>
                <a:cxn ang="0">
                  <a:pos x="25" y="173"/>
                </a:cxn>
                <a:cxn ang="0">
                  <a:pos x="41" y="145"/>
                </a:cxn>
                <a:cxn ang="0">
                  <a:pos x="60" y="117"/>
                </a:cxn>
                <a:cxn ang="0">
                  <a:pos x="79" y="91"/>
                </a:cxn>
                <a:cxn ang="0">
                  <a:pos x="79" y="91"/>
                </a:cxn>
                <a:cxn ang="0">
                  <a:pos x="86" y="81"/>
                </a:cxn>
                <a:cxn ang="0">
                  <a:pos x="94" y="70"/>
                </a:cxn>
                <a:cxn ang="0">
                  <a:pos x="108" y="50"/>
                </a:cxn>
                <a:cxn ang="0">
                  <a:pos x="108" y="50"/>
                </a:cxn>
                <a:cxn ang="0">
                  <a:pos x="125" y="28"/>
                </a:cxn>
                <a:cxn ang="0">
                  <a:pos x="141" y="6"/>
                </a:cxn>
                <a:cxn ang="0">
                  <a:pos x="141" y="6"/>
                </a:cxn>
                <a:cxn ang="0">
                  <a:pos x="142" y="5"/>
                </a:cxn>
                <a:cxn ang="0">
                  <a:pos x="141" y="3"/>
                </a:cxn>
                <a:cxn ang="0">
                  <a:pos x="141" y="1"/>
                </a:cxn>
                <a:cxn ang="0">
                  <a:pos x="139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2"/>
                </a:cxn>
                <a:cxn ang="0">
                  <a:pos x="133" y="2"/>
                </a:cxn>
              </a:cxnLst>
              <a:rect l="0" t="0" r="r" b="b"/>
              <a:pathLst>
                <a:path w="142" h="204">
                  <a:moveTo>
                    <a:pt x="133" y="2"/>
                  </a:moveTo>
                  <a:lnTo>
                    <a:pt x="133" y="2"/>
                  </a:lnTo>
                  <a:lnTo>
                    <a:pt x="116" y="23"/>
                  </a:lnTo>
                  <a:lnTo>
                    <a:pt x="100" y="45"/>
                  </a:lnTo>
                  <a:lnTo>
                    <a:pt x="100" y="45"/>
                  </a:lnTo>
                  <a:lnTo>
                    <a:pt x="81" y="70"/>
                  </a:lnTo>
                  <a:lnTo>
                    <a:pt x="72" y="84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53" y="107"/>
                  </a:lnTo>
                  <a:lnTo>
                    <a:pt x="44" y="119"/>
                  </a:lnTo>
                  <a:lnTo>
                    <a:pt x="36" y="131"/>
                  </a:lnTo>
                  <a:lnTo>
                    <a:pt x="29" y="144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1"/>
                  </a:lnTo>
                  <a:lnTo>
                    <a:pt x="1" y="202"/>
                  </a:lnTo>
                  <a:lnTo>
                    <a:pt x="2" y="203"/>
                  </a:lnTo>
                  <a:lnTo>
                    <a:pt x="4" y="204"/>
                  </a:lnTo>
                  <a:lnTo>
                    <a:pt x="5" y="204"/>
                  </a:lnTo>
                  <a:lnTo>
                    <a:pt x="7" y="203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25" y="173"/>
                  </a:lnTo>
                  <a:lnTo>
                    <a:pt x="41" y="145"/>
                  </a:lnTo>
                  <a:lnTo>
                    <a:pt x="60" y="117"/>
                  </a:lnTo>
                  <a:lnTo>
                    <a:pt x="79" y="91"/>
                  </a:lnTo>
                  <a:lnTo>
                    <a:pt x="79" y="91"/>
                  </a:lnTo>
                  <a:lnTo>
                    <a:pt x="86" y="81"/>
                  </a:lnTo>
                  <a:lnTo>
                    <a:pt x="94" y="7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25" y="28"/>
                  </a:lnTo>
                  <a:lnTo>
                    <a:pt x="141" y="6"/>
                  </a:lnTo>
                  <a:lnTo>
                    <a:pt x="141" y="6"/>
                  </a:lnTo>
                  <a:lnTo>
                    <a:pt x="142" y="5"/>
                  </a:lnTo>
                  <a:lnTo>
                    <a:pt x="141" y="3"/>
                  </a:lnTo>
                  <a:lnTo>
                    <a:pt x="141" y="1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880"/>
            <p:cNvSpPr/>
            <p:nvPr/>
          </p:nvSpPr>
          <p:spPr bwMode="auto">
            <a:xfrm>
              <a:off x="4510088" y="1630363"/>
              <a:ext cx="80963" cy="125413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10" y="58"/>
                </a:cxn>
                <a:cxn ang="0">
                  <a:pos x="77" y="114"/>
                </a:cxn>
                <a:cxn ang="0">
                  <a:pos x="77" y="114"/>
                </a:cxn>
                <a:cxn ang="0">
                  <a:pos x="58" y="143"/>
                </a:cxn>
                <a:cxn ang="0">
                  <a:pos x="39" y="172"/>
                </a:cxn>
                <a:cxn ang="0">
                  <a:pos x="20" y="201"/>
                </a:cxn>
                <a:cxn ang="0">
                  <a:pos x="1" y="230"/>
                </a:cxn>
                <a:cxn ang="0">
                  <a:pos x="1" y="230"/>
                </a:cxn>
                <a:cxn ang="0">
                  <a:pos x="0" y="232"/>
                </a:cxn>
                <a:cxn ang="0">
                  <a:pos x="0" y="234"/>
                </a:cxn>
                <a:cxn ang="0">
                  <a:pos x="1" y="235"/>
                </a:cxn>
                <a:cxn ang="0">
                  <a:pos x="2" y="236"/>
                </a:cxn>
                <a:cxn ang="0">
                  <a:pos x="4" y="237"/>
                </a:cxn>
                <a:cxn ang="0">
                  <a:pos x="7" y="237"/>
                </a:cxn>
                <a:cxn ang="0">
                  <a:pos x="8" y="236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44" y="180"/>
                </a:cxn>
                <a:cxn ang="0">
                  <a:pos x="62" y="152"/>
                </a:cxn>
                <a:cxn ang="0">
                  <a:pos x="80" y="125"/>
                </a:cxn>
                <a:cxn ang="0">
                  <a:pos x="80" y="125"/>
                </a:cxn>
                <a:cxn ang="0">
                  <a:pos x="99" y="96"/>
                </a:cxn>
                <a:cxn ang="0">
                  <a:pos x="117" y="67"/>
                </a:cxn>
                <a:cxn ang="0">
                  <a:pos x="134" y="36"/>
                </a:cxn>
                <a:cxn ang="0">
                  <a:pos x="151" y="8"/>
                </a:cxn>
                <a:cxn ang="0">
                  <a:pos x="151" y="8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1" y="2"/>
                </a:cxn>
                <a:cxn ang="0">
                  <a:pos x="150" y="1"/>
                </a:cxn>
                <a:cxn ang="0">
                  <a:pos x="148" y="0"/>
                </a:cxn>
                <a:cxn ang="0">
                  <a:pos x="146" y="0"/>
                </a:cxn>
                <a:cxn ang="0">
                  <a:pos x="145" y="1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2" h="237">
                  <a:moveTo>
                    <a:pt x="143" y="2"/>
                  </a:moveTo>
                  <a:lnTo>
                    <a:pt x="143" y="2"/>
                  </a:lnTo>
                  <a:lnTo>
                    <a:pt x="110" y="58"/>
                  </a:lnTo>
                  <a:lnTo>
                    <a:pt x="77" y="114"/>
                  </a:lnTo>
                  <a:lnTo>
                    <a:pt x="77" y="114"/>
                  </a:lnTo>
                  <a:lnTo>
                    <a:pt x="58" y="143"/>
                  </a:lnTo>
                  <a:lnTo>
                    <a:pt x="39" y="172"/>
                  </a:lnTo>
                  <a:lnTo>
                    <a:pt x="20" y="201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0" y="232"/>
                  </a:lnTo>
                  <a:lnTo>
                    <a:pt x="0" y="234"/>
                  </a:lnTo>
                  <a:lnTo>
                    <a:pt x="1" y="235"/>
                  </a:lnTo>
                  <a:lnTo>
                    <a:pt x="2" y="236"/>
                  </a:lnTo>
                  <a:lnTo>
                    <a:pt x="4" y="237"/>
                  </a:lnTo>
                  <a:lnTo>
                    <a:pt x="7" y="237"/>
                  </a:lnTo>
                  <a:lnTo>
                    <a:pt x="8" y="236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44" y="180"/>
                  </a:lnTo>
                  <a:lnTo>
                    <a:pt x="62" y="152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99" y="96"/>
                  </a:lnTo>
                  <a:lnTo>
                    <a:pt x="117" y="67"/>
                  </a:lnTo>
                  <a:lnTo>
                    <a:pt x="134" y="36"/>
                  </a:lnTo>
                  <a:lnTo>
                    <a:pt x="151" y="8"/>
                  </a:lnTo>
                  <a:lnTo>
                    <a:pt x="151" y="8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1" y="2"/>
                  </a:lnTo>
                  <a:lnTo>
                    <a:pt x="150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881"/>
            <p:cNvSpPr/>
            <p:nvPr/>
          </p:nvSpPr>
          <p:spPr bwMode="auto">
            <a:xfrm>
              <a:off x="4525963" y="1682750"/>
              <a:ext cx="73025" cy="115888"/>
            </a:xfrm>
            <a:custGeom>
              <a:avLst/>
              <a:gdLst/>
              <a:ahLst/>
              <a:cxnLst>
                <a:cxn ang="0">
                  <a:pos x="129" y="2"/>
                </a:cxn>
                <a:cxn ang="0">
                  <a:pos x="129" y="2"/>
                </a:cxn>
                <a:cxn ang="0">
                  <a:pos x="112" y="29"/>
                </a:cxn>
                <a:cxn ang="0">
                  <a:pos x="94" y="56"/>
                </a:cxn>
                <a:cxn ang="0">
                  <a:pos x="78" y="84"/>
                </a:cxn>
                <a:cxn ang="0">
                  <a:pos x="63" y="112"/>
                </a:cxn>
                <a:cxn ang="0">
                  <a:pos x="63" y="112"/>
                </a:cxn>
                <a:cxn ang="0">
                  <a:pos x="54" y="129"/>
                </a:cxn>
                <a:cxn ang="0">
                  <a:pos x="45" y="144"/>
                </a:cxn>
                <a:cxn ang="0">
                  <a:pos x="25" y="175"/>
                </a:cxn>
                <a:cxn ang="0">
                  <a:pos x="25" y="175"/>
                </a:cxn>
                <a:cxn ang="0">
                  <a:pos x="19" y="184"/>
                </a:cxn>
                <a:cxn ang="0">
                  <a:pos x="12" y="194"/>
                </a:cxn>
                <a:cxn ang="0">
                  <a:pos x="6" y="202"/>
                </a:cxn>
                <a:cxn ang="0">
                  <a:pos x="1" y="212"/>
                </a:cxn>
                <a:cxn ang="0">
                  <a:pos x="1" y="212"/>
                </a:cxn>
                <a:cxn ang="0">
                  <a:pos x="0" y="214"/>
                </a:cxn>
                <a:cxn ang="0">
                  <a:pos x="1" y="216"/>
                </a:cxn>
                <a:cxn ang="0">
                  <a:pos x="2" y="217"/>
                </a:cxn>
                <a:cxn ang="0">
                  <a:pos x="4" y="218"/>
                </a:cxn>
                <a:cxn ang="0">
                  <a:pos x="7" y="218"/>
                </a:cxn>
                <a:cxn ang="0">
                  <a:pos x="9" y="217"/>
                </a:cxn>
                <a:cxn ang="0">
                  <a:pos x="11" y="215"/>
                </a:cxn>
                <a:cxn ang="0">
                  <a:pos x="11" y="215"/>
                </a:cxn>
                <a:cxn ang="0">
                  <a:pos x="13" y="209"/>
                </a:cxn>
                <a:cxn ang="0">
                  <a:pos x="16" y="204"/>
                </a:cxn>
                <a:cxn ang="0">
                  <a:pos x="23" y="194"/>
                </a:cxn>
                <a:cxn ang="0">
                  <a:pos x="31" y="182"/>
                </a:cxn>
                <a:cxn ang="0">
                  <a:pos x="38" y="172"/>
                </a:cxn>
                <a:cxn ang="0">
                  <a:pos x="38" y="172"/>
                </a:cxn>
                <a:cxn ang="0">
                  <a:pos x="71" y="117"/>
                </a:cxn>
                <a:cxn ang="0">
                  <a:pos x="71" y="117"/>
                </a:cxn>
                <a:cxn ang="0">
                  <a:pos x="103" y="61"/>
                </a:cxn>
                <a:cxn ang="0">
                  <a:pos x="120" y="35"/>
                </a:cxn>
                <a:cxn ang="0">
                  <a:pos x="138" y="8"/>
                </a:cxn>
                <a:cxn ang="0">
                  <a:pos x="138" y="8"/>
                </a:cxn>
                <a:cxn ang="0">
                  <a:pos x="139" y="6"/>
                </a:cxn>
                <a:cxn ang="0">
                  <a:pos x="139" y="5"/>
                </a:cxn>
                <a:cxn ang="0">
                  <a:pos x="138" y="2"/>
                </a:cxn>
                <a:cxn ang="0">
                  <a:pos x="137" y="1"/>
                </a:cxn>
                <a:cxn ang="0">
                  <a:pos x="132" y="0"/>
                </a:cxn>
                <a:cxn ang="0">
                  <a:pos x="131" y="1"/>
                </a:cxn>
                <a:cxn ang="0">
                  <a:pos x="129" y="2"/>
                </a:cxn>
                <a:cxn ang="0">
                  <a:pos x="129" y="2"/>
                </a:cxn>
              </a:cxnLst>
              <a:rect l="0" t="0" r="r" b="b"/>
              <a:pathLst>
                <a:path w="139" h="218">
                  <a:moveTo>
                    <a:pt x="129" y="2"/>
                  </a:moveTo>
                  <a:lnTo>
                    <a:pt x="129" y="2"/>
                  </a:lnTo>
                  <a:lnTo>
                    <a:pt x="112" y="29"/>
                  </a:lnTo>
                  <a:lnTo>
                    <a:pt x="94" y="56"/>
                  </a:lnTo>
                  <a:lnTo>
                    <a:pt x="78" y="84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4" y="129"/>
                  </a:lnTo>
                  <a:lnTo>
                    <a:pt x="45" y="144"/>
                  </a:lnTo>
                  <a:lnTo>
                    <a:pt x="25" y="175"/>
                  </a:lnTo>
                  <a:lnTo>
                    <a:pt x="25" y="175"/>
                  </a:lnTo>
                  <a:lnTo>
                    <a:pt x="19" y="184"/>
                  </a:lnTo>
                  <a:lnTo>
                    <a:pt x="12" y="194"/>
                  </a:lnTo>
                  <a:lnTo>
                    <a:pt x="6" y="202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0" y="214"/>
                  </a:lnTo>
                  <a:lnTo>
                    <a:pt x="1" y="216"/>
                  </a:lnTo>
                  <a:lnTo>
                    <a:pt x="2" y="217"/>
                  </a:lnTo>
                  <a:lnTo>
                    <a:pt x="4" y="218"/>
                  </a:lnTo>
                  <a:lnTo>
                    <a:pt x="7" y="218"/>
                  </a:lnTo>
                  <a:lnTo>
                    <a:pt x="9" y="217"/>
                  </a:lnTo>
                  <a:lnTo>
                    <a:pt x="11" y="215"/>
                  </a:lnTo>
                  <a:lnTo>
                    <a:pt x="11" y="215"/>
                  </a:lnTo>
                  <a:lnTo>
                    <a:pt x="13" y="209"/>
                  </a:lnTo>
                  <a:lnTo>
                    <a:pt x="16" y="204"/>
                  </a:lnTo>
                  <a:lnTo>
                    <a:pt x="23" y="194"/>
                  </a:lnTo>
                  <a:lnTo>
                    <a:pt x="31" y="182"/>
                  </a:lnTo>
                  <a:lnTo>
                    <a:pt x="38" y="172"/>
                  </a:lnTo>
                  <a:lnTo>
                    <a:pt x="38" y="172"/>
                  </a:lnTo>
                  <a:lnTo>
                    <a:pt x="71" y="117"/>
                  </a:lnTo>
                  <a:lnTo>
                    <a:pt x="71" y="117"/>
                  </a:lnTo>
                  <a:lnTo>
                    <a:pt x="103" y="61"/>
                  </a:lnTo>
                  <a:lnTo>
                    <a:pt x="120" y="35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9" y="6"/>
                  </a:lnTo>
                  <a:lnTo>
                    <a:pt x="139" y="5"/>
                  </a:lnTo>
                  <a:lnTo>
                    <a:pt x="138" y="2"/>
                  </a:lnTo>
                  <a:lnTo>
                    <a:pt x="137" y="1"/>
                  </a:lnTo>
                  <a:lnTo>
                    <a:pt x="132" y="0"/>
                  </a:lnTo>
                  <a:lnTo>
                    <a:pt x="131" y="1"/>
                  </a:lnTo>
                  <a:lnTo>
                    <a:pt x="129" y="2"/>
                  </a:lnTo>
                  <a:lnTo>
                    <a:pt x="12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882"/>
            <p:cNvSpPr/>
            <p:nvPr/>
          </p:nvSpPr>
          <p:spPr bwMode="auto">
            <a:xfrm>
              <a:off x="4548188" y="1728788"/>
              <a:ext cx="57150" cy="90488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100" y="2"/>
                </a:cxn>
                <a:cxn ang="0">
                  <a:pos x="94" y="12"/>
                </a:cxn>
                <a:cxn ang="0">
                  <a:pos x="85" y="20"/>
                </a:cxn>
                <a:cxn ang="0">
                  <a:pos x="79" y="28"/>
                </a:cxn>
                <a:cxn ang="0">
                  <a:pos x="73" y="37"/>
                </a:cxn>
                <a:cxn ang="0">
                  <a:pos x="73" y="37"/>
                </a:cxn>
                <a:cxn ang="0">
                  <a:pos x="63" y="58"/>
                </a:cxn>
                <a:cxn ang="0">
                  <a:pos x="51" y="79"/>
                </a:cxn>
                <a:cxn ang="0">
                  <a:pos x="51" y="79"/>
                </a:cxn>
                <a:cxn ang="0">
                  <a:pos x="26" y="122"/>
                </a:cxn>
                <a:cxn ang="0">
                  <a:pos x="14" y="143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5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9"/>
                </a:cxn>
                <a:cxn ang="0">
                  <a:pos x="8" y="169"/>
                </a:cxn>
                <a:cxn ang="0">
                  <a:pos x="20" y="149"/>
                </a:cxn>
                <a:cxn ang="0">
                  <a:pos x="32" y="129"/>
                </a:cxn>
                <a:cxn ang="0">
                  <a:pos x="43" y="110"/>
                </a:cxn>
                <a:cxn ang="0">
                  <a:pos x="55" y="91"/>
                </a:cxn>
                <a:cxn ang="0">
                  <a:pos x="55" y="91"/>
                </a:cxn>
                <a:cxn ang="0">
                  <a:pos x="62" y="81"/>
                </a:cxn>
                <a:cxn ang="0">
                  <a:pos x="68" y="70"/>
                </a:cxn>
                <a:cxn ang="0">
                  <a:pos x="78" y="49"/>
                </a:cxn>
                <a:cxn ang="0">
                  <a:pos x="78" y="49"/>
                </a:cxn>
                <a:cxn ang="0">
                  <a:pos x="81" y="43"/>
                </a:cxn>
                <a:cxn ang="0">
                  <a:pos x="84" y="37"/>
                </a:cxn>
                <a:cxn ang="0">
                  <a:pos x="93" y="27"/>
                </a:cxn>
                <a:cxn ang="0">
                  <a:pos x="101" y="18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8" y="5"/>
                </a:cxn>
                <a:cxn ang="0">
                  <a:pos x="108" y="3"/>
                </a:cxn>
                <a:cxn ang="0">
                  <a:pos x="107" y="2"/>
                </a:cxn>
                <a:cxn ang="0">
                  <a:pos x="106" y="0"/>
                </a:cxn>
                <a:cxn ang="0">
                  <a:pos x="105" y="0"/>
                </a:cxn>
                <a:cxn ang="0">
                  <a:pos x="103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100" y="2"/>
                </a:cxn>
              </a:cxnLst>
              <a:rect l="0" t="0" r="r" b="b"/>
              <a:pathLst>
                <a:path w="108" h="171">
                  <a:moveTo>
                    <a:pt x="100" y="2"/>
                  </a:moveTo>
                  <a:lnTo>
                    <a:pt x="100" y="2"/>
                  </a:lnTo>
                  <a:lnTo>
                    <a:pt x="94" y="12"/>
                  </a:lnTo>
                  <a:lnTo>
                    <a:pt x="85" y="20"/>
                  </a:lnTo>
                  <a:lnTo>
                    <a:pt x="79" y="28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63" y="58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26" y="122"/>
                  </a:lnTo>
                  <a:lnTo>
                    <a:pt x="14" y="14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9"/>
                  </a:lnTo>
                  <a:lnTo>
                    <a:pt x="8" y="169"/>
                  </a:lnTo>
                  <a:lnTo>
                    <a:pt x="20" y="149"/>
                  </a:lnTo>
                  <a:lnTo>
                    <a:pt x="32" y="129"/>
                  </a:lnTo>
                  <a:lnTo>
                    <a:pt x="43" y="110"/>
                  </a:lnTo>
                  <a:lnTo>
                    <a:pt x="55" y="91"/>
                  </a:lnTo>
                  <a:lnTo>
                    <a:pt x="55" y="91"/>
                  </a:lnTo>
                  <a:lnTo>
                    <a:pt x="62" y="81"/>
                  </a:lnTo>
                  <a:lnTo>
                    <a:pt x="68" y="70"/>
                  </a:lnTo>
                  <a:lnTo>
                    <a:pt x="78" y="49"/>
                  </a:lnTo>
                  <a:lnTo>
                    <a:pt x="78" y="49"/>
                  </a:lnTo>
                  <a:lnTo>
                    <a:pt x="81" y="43"/>
                  </a:lnTo>
                  <a:lnTo>
                    <a:pt x="84" y="37"/>
                  </a:lnTo>
                  <a:lnTo>
                    <a:pt x="93" y="27"/>
                  </a:lnTo>
                  <a:lnTo>
                    <a:pt x="101" y="18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6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10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883"/>
            <p:cNvSpPr/>
            <p:nvPr/>
          </p:nvSpPr>
          <p:spPr bwMode="auto">
            <a:xfrm>
              <a:off x="4575175" y="1773238"/>
              <a:ext cx="30163" cy="47625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3"/>
                </a:cxn>
                <a:cxn ang="0">
                  <a:pos x="57" y="3"/>
                </a:cxn>
                <a:cxn ang="0">
                  <a:pos x="56" y="1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  <a:cxn ang="0">
                  <a:pos x="45" y="6"/>
                </a:cxn>
                <a:cxn ang="0">
                  <a:pos x="41" y="11"/>
                </a:cxn>
                <a:cxn ang="0">
                  <a:pos x="34" y="23"/>
                </a:cxn>
                <a:cxn ang="0">
                  <a:pos x="34" y="23"/>
                </a:cxn>
                <a:cxn ang="0">
                  <a:pos x="27" y="38"/>
                </a:cxn>
                <a:cxn ang="0">
                  <a:pos x="19" y="54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1" y="89"/>
                </a:cxn>
                <a:cxn ang="0">
                  <a:pos x="3" y="90"/>
                </a:cxn>
                <a:cxn ang="0">
                  <a:pos x="4" y="90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10" y="88"/>
                </a:cxn>
                <a:cxn ang="0">
                  <a:pos x="10" y="88"/>
                </a:cxn>
                <a:cxn ang="0">
                  <a:pos x="25" y="61"/>
                </a:cxn>
                <a:cxn ang="0">
                  <a:pos x="41" y="33"/>
                </a:cxn>
                <a:cxn ang="0">
                  <a:pos x="41" y="33"/>
                </a:cxn>
                <a:cxn ang="0">
                  <a:pos x="47" y="21"/>
                </a:cxn>
                <a:cxn ang="0">
                  <a:pos x="50" y="14"/>
                </a:cxn>
                <a:cxn ang="0">
                  <a:pos x="54" y="9"/>
                </a:cxn>
                <a:cxn ang="0">
                  <a:pos x="54" y="9"/>
                </a:cxn>
                <a:cxn ang="0">
                  <a:pos x="57" y="7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57" h="90">
                  <a:moveTo>
                    <a:pt x="57" y="4"/>
                  </a:moveTo>
                  <a:lnTo>
                    <a:pt x="57" y="3"/>
                  </a:lnTo>
                  <a:lnTo>
                    <a:pt x="57" y="3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5" y="6"/>
                  </a:lnTo>
                  <a:lnTo>
                    <a:pt x="41" y="11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27" y="38"/>
                  </a:lnTo>
                  <a:lnTo>
                    <a:pt x="19" y="54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89"/>
                  </a:lnTo>
                  <a:lnTo>
                    <a:pt x="3" y="90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25" y="61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7" y="21"/>
                  </a:lnTo>
                  <a:lnTo>
                    <a:pt x="50" y="14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884"/>
            <p:cNvSpPr/>
            <p:nvPr/>
          </p:nvSpPr>
          <p:spPr bwMode="auto">
            <a:xfrm>
              <a:off x="4257675" y="1222375"/>
              <a:ext cx="34925" cy="825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12"/>
                </a:cxn>
                <a:cxn ang="0">
                  <a:pos x="53" y="21"/>
                </a:cxn>
                <a:cxn ang="0">
                  <a:pos x="45" y="39"/>
                </a:cxn>
                <a:cxn ang="0">
                  <a:pos x="37" y="56"/>
                </a:cxn>
                <a:cxn ang="0">
                  <a:pos x="30" y="72"/>
                </a:cxn>
                <a:cxn ang="0">
                  <a:pos x="30" y="72"/>
                </a:cxn>
                <a:cxn ang="0">
                  <a:pos x="24" y="89"/>
                </a:cxn>
                <a:cxn ang="0">
                  <a:pos x="18" y="107"/>
                </a:cxn>
                <a:cxn ang="0">
                  <a:pos x="11" y="125"/>
                </a:cxn>
                <a:cxn ang="0">
                  <a:pos x="4" y="142"/>
                </a:cxn>
                <a:cxn ang="0">
                  <a:pos x="4" y="142"/>
                </a:cxn>
                <a:cxn ang="0">
                  <a:pos x="1" y="143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1" y="154"/>
                </a:cxn>
                <a:cxn ang="0">
                  <a:pos x="4" y="156"/>
                </a:cxn>
                <a:cxn ang="0">
                  <a:pos x="7" y="156"/>
                </a:cxn>
                <a:cxn ang="0">
                  <a:pos x="8" y="155"/>
                </a:cxn>
                <a:cxn ang="0">
                  <a:pos x="9" y="154"/>
                </a:cxn>
                <a:cxn ang="0">
                  <a:pos x="9" y="154"/>
                </a:cxn>
                <a:cxn ang="0">
                  <a:pos x="17" y="136"/>
                </a:cxn>
                <a:cxn ang="0">
                  <a:pos x="23" y="118"/>
                </a:cxn>
                <a:cxn ang="0">
                  <a:pos x="36" y="83"/>
                </a:cxn>
                <a:cxn ang="0">
                  <a:pos x="36" y="83"/>
                </a:cxn>
                <a:cxn ang="0">
                  <a:pos x="44" y="64"/>
                </a:cxn>
                <a:cxn ang="0">
                  <a:pos x="54" y="44"/>
                </a:cxn>
                <a:cxn ang="0">
                  <a:pos x="58" y="35"/>
                </a:cxn>
                <a:cxn ang="0">
                  <a:pos x="62" y="24"/>
                </a:cxn>
                <a:cxn ang="0">
                  <a:pos x="65" y="14"/>
                </a:cxn>
                <a:cxn ang="0">
                  <a:pos x="67" y="4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6" y="1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59" y="1"/>
                </a:cxn>
                <a:cxn ang="0">
                  <a:pos x="58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7" h="156">
                  <a:moveTo>
                    <a:pt x="57" y="4"/>
                  </a:moveTo>
                  <a:lnTo>
                    <a:pt x="57" y="4"/>
                  </a:lnTo>
                  <a:lnTo>
                    <a:pt x="56" y="12"/>
                  </a:lnTo>
                  <a:lnTo>
                    <a:pt x="53" y="21"/>
                  </a:lnTo>
                  <a:lnTo>
                    <a:pt x="45" y="39"/>
                  </a:lnTo>
                  <a:lnTo>
                    <a:pt x="37" y="56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4" y="89"/>
                  </a:lnTo>
                  <a:lnTo>
                    <a:pt x="18" y="107"/>
                  </a:lnTo>
                  <a:lnTo>
                    <a:pt x="11" y="125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1" y="143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54"/>
                  </a:lnTo>
                  <a:lnTo>
                    <a:pt x="4" y="156"/>
                  </a:lnTo>
                  <a:lnTo>
                    <a:pt x="7" y="156"/>
                  </a:lnTo>
                  <a:lnTo>
                    <a:pt x="8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17" y="136"/>
                  </a:lnTo>
                  <a:lnTo>
                    <a:pt x="23" y="118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44" y="64"/>
                  </a:lnTo>
                  <a:lnTo>
                    <a:pt x="54" y="44"/>
                  </a:lnTo>
                  <a:lnTo>
                    <a:pt x="58" y="35"/>
                  </a:lnTo>
                  <a:lnTo>
                    <a:pt x="62" y="24"/>
                  </a:lnTo>
                  <a:lnTo>
                    <a:pt x="65" y="1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885"/>
            <p:cNvSpPr/>
            <p:nvPr/>
          </p:nvSpPr>
          <p:spPr bwMode="auto">
            <a:xfrm>
              <a:off x="4297363" y="1228725"/>
              <a:ext cx="57150" cy="93663"/>
            </a:xfrm>
            <a:custGeom>
              <a:avLst/>
              <a:gdLst/>
              <a:ahLst/>
              <a:cxnLst>
                <a:cxn ang="0">
                  <a:pos x="101" y="3"/>
                </a:cxn>
                <a:cxn ang="0">
                  <a:pos x="101" y="3"/>
                </a:cxn>
                <a:cxn ang="0">
                  <a:pos x="88" y="23"/>
                </a:cxn>
                <a:cxn ang="0">
                  <a:pos x="76" y="43"/>
                </a:cxn>
                <a:cxn ang="0">
                  <a:pos x="63" y="63"/>
                </a:cxn>
                <a:cxn ang="0">
                  <a:pos x="57" y="73"/>
                </a:cxn>
                <a:cxn ang="0">
                  <a:pos x="53" y="85"/>
                </a:cxn>
                <a:cxn ang="0">
                  <a:pos x="53" y="85"/>
                </a:cxn>
                <a:cxn ang="0">
                  <a:pos x="42" y="109"/>
                </a:cxn>
                <a:cxn ang="0">
                  <a:pos x="36" y="121"/>
                </a:cxn>
                <a:cxn ang="0">
                  <a:pos x="28" y="132"/>
                </a:cxn>
                <a:cxn ang="0">
                  <a:pos x="28" y="132"/>
                </a:cxn>
                <a:cxn ang="0">
                  <a:pos x="17" y="151"/>
                </a:cxn>
                <a:cxn ang="0">
                  <a:pos x="10" y="161"/>
                </a:cxn>
                <a:cxn ang="0">
                  <a:pos x="6" y="164"/>
                </a:cxn>
                <a:cxn ang="0">
                  <a:pos x="3" y="167"/>
                </a:cxn>
                <a:cxn ang="0">
                  <a:pos x="3" y="167"/>
                </a:cxn>
                <a:cxn ang="0">
                  <a:pos x="2" y="168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0" y="173"/>
                </a:cxn>
                <a:cxn ang="0">
                  <a:pos x="4" y="176"/>
                </a:cxn>
                <a:cxn ang="0">
                  <a:pos x="6" y="176"/>
                </a:cxn>
                <a:cxn ang="0">
                  <a:pos x="8" y="175"/>
                </a:cxn>
                <a:cxn ang="0">
                  <a:pos x="8" y="175"/>
                </a:cxn>
                <a:cxn ang="0">
                  <a:pos x="13" y="172"/>
                </a:cxn>
                <a:cxn ang="0">
                  <a:pos x="16" y="167"/>
                </a:cxn>
                <a:cxn ang="0">
                  <a:pos x="23" y="156"/>
                </a:cxn>
                <a:cxn ang="0">
                  <a:pos x="23" y="156"/>
                </a:cxn>
                <a:cxn ang="0">
                  <a:pos x="37" y="137"/>
                </a:cxn>
                <a:cxn ang="0">
                  <a:pos x="43" y="127"/>
                </a:cxn>
                <a:cxn ang="0">
                  <a:pos x="48" y="118"/>
                </a:cxn>
                <a:cxn ang="0">
                  <a:pos x="48" y="118"/>
                </a:cxn>
                <a:cxn ang="0">
                  <a:pos x="60" y="91"/>
                </a:cxn>
                <a:cxn ang="0">
                  <a:pos x="67" y="79"/>
                </a:cxn>
                <a:cxn ang="0">
                  <a:pos x="74" y="66"/>
                </a:cxn>
                <a:cxn ang="0">
                  <a:pos x="74" y="66"/>
                </a:cxn>
                <a:cxn ang="0">
                  <a:pos x="91" y="37"/>
                </a:cxn>
                <a:cxn ang="0">
                  <a:pos x="101" y="23"/>
                </a:cxn>
                <a:cxn ang="0">
                  <a:pos x="109" y="7"/>
                </a:cxn>
                <a:cxn ang="0">
                  <a:pos x="109" y="7"/>
                </a:cxn>
                <a:cxn ang="0">
                  <a:pos x="109" y="5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1" y="3"/>
                </a:cxn>
                <a:cxn ang="0">
                  <a:pos x="101" y="3"/>
                </a:cxn>
              </a:cxnLst>
              <a:rect l="0" t="0" r="r" b="b"/>
              <a:pathLst>
                <a:path w="109" h="176">
                  <a:moveTo>
                    <a:pt x="101" y="3"/>
                  </a:moveTo>
                  <a:lnTo>
                    <a:pt x="101" y="3"/>
                  </a:lnTo>
                  <a:lnTo>
                    <a:pt x="88" y="23"/>
                  </a:lnTo>
                  <a:lnTo>
                    <a:pt x="76" y="43"/>
                  </a:lnTo>
                  <a:lnTo>
                    <a:pt x="63" y="63"/>
                  </a:lnTo>
                  <a:lnTo>
                    <a:pt x="57" y="73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2" y="109"/>
                  </a:lnTo>
                  <a:lnTo>
                    <a:pt x="36" y="121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17" y="151"/>
                  </a:lnTo>
                  <a:lnTo>
                    <a:pt x="10" y="161"/>
                  </a:lnTo>
                  <a:lnTo>
                    <a:pt x="6" y="164"/>
                  </a:lnTo>
                  <a:lnTo>
                    <a:pt x="3" y="167"/>
                  </a:lnTo>
                  <a:lnTo>
                    <a:pt x="3" y="167"/>
                  </a:lnTo>
                  <a:lnTo>
                    <a:pt x="2" y="168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0" y="173"/>
                  </a:lnTo>
                  <a:lnTo>
                    <a:pt x="4" y="176"/>
                  </a:lnTo>
                  <a:lnTo>
                    <a:pt x="6" y="176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13" y="172"/>
                  </a:lnTo>
                  <a:lnTo>
                    <a:pt x="16" y="167"/>
                  </a:lnTo>
                  <a:lnTo>
                    <a:pt x="23" y="156"/>
                  </a:lnTo>
                  <a:lnTo>
                    <a:pt x="23" y="156"/>
                  </a:lnTo>
                  <a:lnTo>
                    <a:pt x="37" y="137"/>
                  </a:lnTo>
                  <a:lnTo>
                    <a:pt x="43" y="127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60" y="91"/>
                  </a:lnTo>
                  <a:lnTo>
                    <a:pt x="67" y="79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91" y="37"/>
                  </a:lnTo>
                  <a:lnTo>
                    <a:pt x="101" y="23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1" y="3"/>
                  </a:lnTo>
                  <a:lnTo>
                    <a:pt x="10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886"/>
            <p:cNvSpPr/>
            <p:nvPr/>
          </p:nvSpPr>
          <p:spPr bwMode="auto">
            <a:xfrm>
              <a:off x="4352925" y="1239838"/>
              <a:ext cx="50800" cy="92075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2" y="12"/>
                </a:cxn>
                <a:cxn ang="0">
                  <a:pos x="79" y="21"/>
                </a:cxn>
                <a:cxn ang="0">
                  <a:pos x="75" y="31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63" y="60"/>
                </a:cxn>
                <a:cxn ang="0">
                  <a:pos x="54" y="80"/>
                </a:cxn>
                <a:cxn ang="0">
                  <a:pos x="54" y="80"/>
                </a:cxn>
                <a:cxn ang="0">
                  <a:pos x="43" y="103"/>
                </a:cxn>
                <a:cxn ang="0">
                  <a:pos x="31" y="126"/>
                </a:cxn>
                <a:cxn ang="0">
                  <a:pos x="16" y="146"/>
                </a:cxn>
                <a:cxn ang="0">
                  <a:pos x="1" y="167"/>
                </a:cxn>
                <a:cxn ang="0">
                  <a:pos x="1" y="167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2" y="174"/>
                </a:cxn>
                <a:cxn ang="0">
                  <a:pos x="4" y="174"/>
                </a:cxn>
                <a:cxn ang="0">
                  <a:pos x="9" y="174"/>
                </a:cxn>
                <a:cxn ang="0">
                  <a:pos x="9" y="174"/>
                </a:cxn>
                <a:cxn ang="0">
                  <a:pos x="12" y="174"/>
                </a:cxn>
                <a:cxn ang="0">
                  <a:pos x="13" y="172"/>
                </a:cxn>
                <a:cxn ang="0">
                  <a:pos x="13" y="169"/>
                </a:cxn>
                <a:cxn ang="0">
                  <a:pos x="12" y="167"/>
                </a:cxn>
                <a:cxn ang="0">
                  <a:pos x="12" y="167"/>
                </a:cxn>
                <a:cxn ang="0">
                  <a:pos x="27" y="147"/>
                </a:cxn>
                <a:cxn ang="0">
                  <a:pos x="40" y="128"/>
                </a:cxn>
                <a:cxn ang="0">
                  <a:pos x="51" y="107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72" y="64"/>
                </a:cxn>
                <a:cxn ang="0">
                  <a:pos x="80" y="41"/>
                </a:cxn>
                <a:cxn ang="0">
                  <a:pos x="80" y="41"/>
                </a:cxn>
                <a:cxn ang="0">
                  <a:pos x="85" y="32"/>
                </a:cxn>
                <a:cxn ang="0">
                  <a:pos x="89" y="23"/>
                </a:cxn>
                <a:cxn ang="0">
                  <a:pos x="92" y="14"/>
                </a:cxn>
                <a:cxn ang="0">
                  <a:pos x="95" y="4"/>
                </a:cxn>
                <a:cxn ang="0">
                  <a:pos x="95" y="4"/>
                </a:cxn>
                <a:cxn ang="0">
                  <a:pos x="94" y="2"/>
                </a:cxn>
                <a:cxn ang="0">
                  <a:pos x="94" y="1"/>
                </a:cxn>
                <a:cxn ang="0">
                  <a:pos x="92" y="0"/>
                </a:cxn>
                <a:cxn ang="0">
                  <a:pos x="91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4">
                  <a:moveTo>
                    <a:pt x="85" y="4"/>
                  </a:moveTo>
                  <a:lnTo>
                    <a:pt x="85" y="4"/>
                  </a:lnTo>
                  <a:lnTo>
                    <a:pt x="82" y="12"/>
                  </a:lnTo>
                  <a:lnTo>
                    <a:pt x="79" y="21"/>
                  </a:lnTo>
                  <a:lnTo>
                    <a:pt x="75" y="31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63" y="6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43" y="103"/>
                  </a:lnTo>
                  <a:lnTo>
                    <a:pt x="31" y="126"/>
                  </a:lnTo>
                  <a:lnTo>
                    <a:pt x="16" y="146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2" y="174"/>
                  </a:lnTo>
                  <a:lnTo>
                    <a:pt x="4" y="174"/>
                  </a:lnTo>
                  <a:lnTo>
                    <a:pt x="9" y="174"/>
                  </a:lnTo>
                  <a:lnTo>
                    <a:pt x="9" y="174"/>
                  </a:lnTo>
                  <a:lnTo>
                    <a:pt x="12" y="174"/>
                  </a:lnTo>
                  <a:lnTo>
                    <a:pt x="13" y="172"/>
                  </a:lnTo>
                  <a:lnTo>
                    <a:pt x="13" y="169"/>
                  </a:lnTo>
                  <a:lnTo>
                    <a:pt x="12" y="167"/>
                  </a:lnTo>
                  <a:lnTo>
                    <a:pt x="12" y="167"/>
                  </a:lnTo>
                  <a:lnTo>
                    <a:pt x="27" y="147"/>
                  </a:lnTo>
                  <a:lnTo>
                    <a:pt x="40" y="128"/>
                  </a:lnTo>
                  <a:lnTo>
                    <a:pt x="51" y="107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72" y="64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5" y="32"/>
                  </a:lnTo>
                  <a:lnTo>
                    <a:pt x="89" y="23"/>
                  </a:lnTo>
                  <a:lnTo>
                    <a:pt x="92" y="14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1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887"/>
            <p:cNvSpPr/>
            <p:nvPr/>
          </p:nvSpPr>
          <p:spPr bwMode="auto">
            <a:xfrm>
              <a:off x="4408488" y="1254125"/>
              <a:ext cx="52388" cy="79375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8" y="14"/>
                </a:cxn>
                <a:cxn ang="0">
                  <a:pos x="85" y="24"/>
                </a:cxn>
                <a:cxn ang="0">
                  <a:pos x="80" y="34"/>
                </a:cxn>
                <a:cxn ang="0">
                  <a:pos x="74" y="44"/>
                </a:cxn>
                <a:cxn ang="0">
                  <a:pos x="61" y="63"/>
                </a:cxn>
                <a:cxn ang="0">
                  <a:pos x="49" y="79"/>
                </a:cxn>
                <a:cxn ang="0">
                  <a:pos x="49" y="79"/>
                </a:cxn>
                <a:cxn ang="0">
                  <a:pos x="23" y="111"/>
                </a:cxn>
                <a:cxn ang="0">
                  <a:pos x="11" y="128"/>
                </a:cxn>
                <a:cxn ang="0">
                  <a:pos x="0" y="144"/>
                </a:cxn>
                <a:cxn ang="0">
                  <a:pos x="0" y="144"/>
                </a:cxn>
                <a:cxn ang="0">
                  <a:pos x="0" y="146"/>
                </a:cxn>
                <a:cxn ang="0">
                  <a:pos x="0" y="148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4" y="151"/>
                </a:cxn>
                <a:cxn ang="0">
                  <a:pos x="5" y="151"/>
                </a:cxn>
                <a:cxn ang="0">
                  <a:pos x="7" y="150"/>
                </a:cxn>
                <a:cxn ang="0">
                  <a:pos x="8" y="149"/>
                </a:cxn>
                <a:cxn ang="0">
                  <a:pos x="8" y="149"/>
                </a:cxn>
                <a:cxn ang="0">
                  <a:pos x="16" y="139"/>
                </a:cxn>
                <a:cxn ang="0">
                  <a:pos x="22" y="129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52" y="93"/>
                </a:cxn>
                <a:cxn ang="0">
                  <a:pos x="60" y="82"/>
                </a:cxn>
                <a:cxn ang="0">
                  <a:pos x="65" y="73"/>
                </a:cxn>
                <a:cxn ang="0">
                  <a:pos x="65" y="73"/>
                </a:cxn>
                <a:cxn ang="0">
                  <a:pos x="76" y="56"/>
                </a:cxn>
                <a:cxn ang="0">
                  <a:pos x="86" y="40"/>
                </a:cxn>
                <a:cxn ang="0">
                  <a:pos x="91" y="32"/>
                </a:cxn>
                <a:cxn ang="0">
                  <a:pos x="95" y="23"/>
                </a:cxn>
                <a:cxn ang="0">
                  <a:pos x="98" y="14"/>
                </a:cxn>
                <a:cxn ang="0">
                  <a:pos x="99" y="5"/>
                </a:cxn>
                <a:cxn ang="0">
                  <a:pos x="99" y="5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2" y="1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99" h="151">
                  <a:moveTo>
                    <a:pt x="90" y="5"/>
                  </a:moveTo>
                  <a:lnTo>
                    <a:pt x="90" y="5"/>
                  </a:lnTo>
                  <a:lnTo>
                    <a:pt x="88" y="14"/>
                  </a:lnTo>
                  <a:lnTo>
                    <a:pt x="85" y="24"/>
                  </a:lnTo>
                  <a:lnTo>
                    <a:pt x="80" y="34"/>
                  </a:lnTo>
                  <a:lnTo>
                    <a:pt x="74" y="44"/>
                  </a:lnTo>
                  <a:lnTo>
                    <a:pt x="61" y="63"/>
                  </a:lnTo>
                  <a:lnTo>
                    <a:pt x="49" y="79"/>
                  </a:lnTo>
                  <a:lnTo>
                    <a:pt x="49" y="79"/>
                  </a:lnTo>
                  <a:lnTo>
                    <a:pt x="23" y="111"/>
                  </a:lnTo>
                  <a:lnTo>
                    <a:pt x="11" y="12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4" y="151"/>
                  </a:lnTo>
                  <a:lnTo>
                    <a:pt x="5" y="151"/>
                  </a:lnTo>
                  <a:lnTo>
                    <a:pt x="7" y="150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16" y="139"/>
                  </a:lnTo>
                  <a:lnTo>
                    <a:pt x="22" y="129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52" y="93"/>
                  </a:lnTo>
                  <a:lnTo>
                    <a:pt x="60" y="82"/>
                  </a:lnTo>
                  <a:lnTo>
                    <a:pt x="65" y="73"/>
                  </a:lnTo>
                  <a:lnTo>
                    <a:pt x="65" y="73"/>
                  </a:lnTo>
                  <a:lnTo>
                    <a:pt x="76" y="56"/>
                  </a:lnTo>
                  <a:lnTo>
                    <a:pt x="86" y="40"/>
                  </a:lnTo>
                  <a:lnTo>
                    <a:pt x="91" y="32"/>
                  </a:lnTo>
                  <a:lnTo>
                    <a:pt x="95" y="23"/>
                  </a:lnTo>
                  <a:lnTo>
                    <a:pt x="98" y="14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2" y="1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888"/>
            <p:cNvSpPr/>
            <p:nvPr/>
          </p:nvSpPr>
          <p:spPr bwMode="auto">
            <a:xfrm>
              <a:off x="4465638" y="1258888"/>
              <a:ext cx="50800" cy="90488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3" y="13"/>
                </a:cxn>
                <a:cxn ang="0">
                  <a:pos x="80" y="24"/>
                </a:cxn>
                <a:cxn ang="0">
                  <a:pos x="75" y="33"/>
                </a:cxn>
                <a:cxn ang="0">
                  <a:pos x="71" y="42"/>
                </a:cxn>
                <a:cxn ang="0">
                  <a:pos x="59" y="61"/>
                </a:cxn>
                <a:cxn ang="0">
                  <a:pos x="48" y="78"/>
                </a:cxn>
                <a:cxn ang="0">
                  <a:pos x="48" y="78"/>
                </a:cxn>
                <a:cxn ang="0">
                  <a:pos x="36" y="99"/>
                </a:cxn>
                <a:cxn ang="0">
                  <a:pos x="24" y="121"/>
                </a:cxn>
                <a:cxn ang="0">
                  <a:pos x="13" y="142"/>
                </a:cxn>
                <a:cxn ang="0">
                  <a:pos x="1" y="164"/>
                </a:cxn>
                <a:cxn ang="0">
                  <a:pos x="1" y="164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1" y="169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0"/>
                </a:cxn>
                <a:cxn ang="0">
                  <a:pos x="8" y="170"/>
                </a:cxn>
                <a:cxn ang="0">
                  <a:pos x="9" y="168"/>
                </a:cxn>
                <a:cxn ang="0">
                  <a:pos x="9" y="168"/>
                </a:cxn>
                <a:cxn ang="0">
                  <a:pos x="22" y="146"/>
                </a:cxn>
                <a:cxn ang="0">
                  <a:pos x="35" y="123"/>
                </a:cxn>
                <a:cxn ang="0">
                  <a:pos x="47" y="99"/>
                </a:cxn>
                <a:cxn ang="0">
                  <a:pos x="61" y="77"/>
                </a:cxn>
                <a:cxn ang="0">
                  <a:pos x="61" y="77"/>
                </a:cxn>
                <a:cxn ang="0">
                  <a:pos x="71" y="61"/>
                </a:cxn>
                <a:cxn ang="0">
                  <a:pos x="81" y="43"/>
                </a:cxn>
                <a:cxn ang="0">
                  <a:pos x="85" y="34"/>
                </a:cxn>
                <a:cxn ang="0">
                  <a:pos x="89" y="25"/>
                </a:cxn>
                <a:cxn ang="0">
                  <a:pos x="93" y="15"/>
                </a:cxn>
                <a:cxn ang="0">
                  <a:pos x="95" y="6"/>
                </a:cxn>
                <a:cxn ang="0">
                  <a:pos x="95" y="6"/>
                </a:cxn>
                <a:cxn ang="0">
                  <a:pos x="95" y="4"/>
                </a:cxn>
                <a:cxn ang="0">
                  <a:pos x="94" y="3"/>
                </a:cxn>
                <a:cxn ang="0">
                  <a:pos x="90" y="1"/>
                </a:cxn>
                <a:cxn ang="0">
                  <a:pos x="89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0">
                  <a:moveTo>
                    <a:pt x="85" y="4"/>
                  </a:moveTo>
                  <a:lnTo>
                    <a:pt x="85" y="4"/>
                  </a:lnTo>
                  <a:lnTo>
                    <a:pt x="83" y="13"/>
                  </a:lnTo>
                  <a:lnTo>
                    <a:pt x="80" y="24"/>
                  </a:lnTo>
                  <a:lnTo>
                    <a:pt x="75" y="33"/>
                  </a:lnTo>
                  <a:lnTo>
                    <a:pt x="71" y="42"/>
                  </a:lnTo>
                  <a:lnTo>
                    <a:pt x="59" y="61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36" y="99"/>
                  </a:lnTo>
                  <a:lnTo>
                    <a:pt x="24" y="121"/>
                  </a:lnTo>
                  <a:lnTo>
                    <a:pt x="13" y="142"/>
                  </a:lnTo>
                  <a:lnTo>
                    <a:pt x="1" y="164"/>
                  </a:lnTo>
                  <a:lnTo>
                    <a:pt x="1" y="164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1" y="169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0"/>
                  </a:lnTo>
                  <a:lnTo>
                    <a:pt x="8" y="170"/>
                  </a:lnTo>
                  <a:lnTo>
                    <a:pt x="9" y="168"/>
                  </a:lnTo>
                  <a:lnTo>
                    <a:pt x="9" y="168"/>
                  </a:lnTo>
                  <a:lnTo>
                    <a:pt x="22" y="146"/>
                  </a:lnTo>
                  <a:lnTo>
                    <a:pt x="35" y="123"/>
                  </a:lnTo>
                  <a:lnTo>
                    <a:pt x="47" y="99"/>
                  </a:lnTo>
                  <a:lnTo>
                    <a:pt x="61" y="77"/>
                  </a:lnTo>
                  <a:lnTo>
                    <a:pt x="61" y="77"/>
                  </a:lnTo>
                  <a:lnTo>
                    <a:pt x="71" y="61"/>
                  </a:lnTo>
                  <a:lnTo>
                    <a:pt x="81" y="43"/>
                  </a:lnTo>
                  <a:lnTo>
                    <a:pt x="85" y="34"/>
                  </a:lnTo>
                  <a:lnTo>
                    <a:pt x="89" y="25"/>
                  </a:lnTo>
                  <a:lnTo>
                    <a:pt x="93" y="15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5" y="4"/>
                  </a:lnTo>
                  <a:lnTo>
                    <a:pt x="94" y="3"/>
                  </a:lnTo>
                  <a:lnTo>
                    <a:pt x="90" y="1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889"/>
            <p:cNvSpPr/>
            <p:nvPr/>
          </p:nvSpPr>
          <p:spPr bwMode="auto">
            <a:xfrm>
              <a:off x="4513263" y="1276350"/>
              <a:ext cx="47625" cy="93663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81" y="3"/>
                </a:cxn>
                <a:cxn ang="0">
                  <a:pos x="66" y="45"/>
                </a:cxn>
                <a:cxn ang="0">
                  <a:pos x="57" y="66"/>
                </a:cxn>
                <a:cxn ang="0">
                  <a:pos x="48" y="87"/>
                </a:cxn>
                <a:cxn ang="0">
                  <a:pos x="48" y="87"/>
                </a:cxn>
                <a:cxn ang="0">
                  <a:pos x="38" y="107"/>
                </a:cxn>
                <a:cxn ang="0">
                  <a:pos x="27" y="128"/>
                </a:cxn>
                <a:cxn ang="0">
                  <a:pos x="15" y="149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2" y="173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5"/>
                </a:cxn>
                <a:cxn ang="0">
                  <a:pos x="8" y="173"/>
                </a:cxn>
                <a:cxn ang="0">
                  <a:pos x="13" y="168"/>
                </a:cxn>
                <a:cxn ang="0">
                  <a:pos x="13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24" y="150"/>
                </a:cxn>
                <a:cxn ang="0">
                  <a:pos x="34" y="132"/>
                </a:cxn>
                <a:cxn ang="0">
                  <a:pos x="42" y="116"/>
                </a:cxn>
                <a:cxn ang="0">
                  <a:pos x="51" y="99"/>
                </a:cxn>
                <a:cxn ang="0">
                  <a:pos x="51" y="99"/>
                </a:cxn>
                <a:cxn ang="0">
                  <a:pos x="57" y="88"/>
                </a:cxn>
                <a:cxn ang="0">
                  <a:pos x="63" y="76"/>
                </a:cxn>
                <a:cxn ang="0">
                  <a:pos x="73" y="54"/>
                </a:cxn>
                <a:cxn ang="0">
                  <a:pos x="82" y="30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3"/>
                </a:cxn>
                <a:cxn ang="0">
                  <a:pos x="89" y="2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1" y="3"/>
                </a:cxn>
              </a:cxnLst>
              <a:rect l="0" t="0" r="r" b="b"/>
              <a:pathLst>
                <a:path w="90" h="175">
                  <a:moveTo>
                    <a:pt x="81" y="3"/>
                  </a:moveTo>
                  <a:lnTo>
                    <a:pt x="81" y="3"/>
                  </a:lnTo>
                  <a:lnTo>
                    <a:pt x="66" y="45"/>
                  </a:lnTo>
                  <a:lnTo>
                    <a:pt x="57" y="66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38" y="107"/>
                  </a:lnTo>
                  <a:lnTo>
                    <a:pt x="27" y="128"/>
                  </a:lnTo>
                  <a:lnTo>
                    <a:pt x="15" y="149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5"/>
                  </a:lnTo>
                  <a:lnTo>
                    <a:pt x="8" y="173"/>
                  </a:lnTo>
                  <a:lnTo>
                    <a:pt x="13" y="168"/>
                  </a:lnTo>
                  <a:lnTo>
                    <a:pt x="13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24" y="150"/>
                  </a:lnTo>
                  <a:lnTo>
                    <a:pt x="34" y="132"/>
                  </a:lnTo>
                  <a:lnTo>
                    <a:pt x="42" y="116"/>
                  </a:lnTo>
                  <a:lnTo>
                    <a:pt x="51" y="99"/>
                  </a:lnTo>
                  <a:lnTo>
                    <a:pt x="51" y="99"/>
                  </a:lnTo>
                  <a:lnTo>
                    <a:pt x="57" y="88"/>
                  </a:lnTo>
                  <a:lnTo>
                    <a:pt x="63" y="76"/>
                  </a:lnTo>
                  <a:lnTo>
                    <a:pt x="73" y="54"/>
                  </a:lnTo>
                  <a:lnTo>
                    <a:pt x="82" y="30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890"/>
            <p:cNvSpPr/>
            <p:nvPr/>
          </p:nvSpPr>
          <p:spPr bwMode="auto">
            <a:xfrm>
              <a:off x="4538663" y="1304925"/>
              <a:ext cx="44450" cy="92075"/>
            </a:xfrm>
            <a:custGeom>
              <a:avLst/>
              <a:gdLst/>
              <a:ahLst/>
              <a:cxnLst>
                <a:cxn ang="0">
                  <a:pos x="75" y="5"/>
                </a:cxn>
                <a:cxn ang="0">
                  <a:pos x="75" y="5"/>
                </a:cxn>
                <a:cxn ang="0">
                  <a:pos x="74" y="16"/>
                </a:cxn>
                <a:cxn ang="0">
                  <a:pos x="71" y="26"/>
                </a:cxn>
                <a:cxn ang="0">
                  <a:pos x="68" y="38"/>
                </a:cxn>
                <a:cxn ang="0">
                  <a:pos x="64" y="48"/>
                </a:cxn>
                <a:cxn ang="0">
                  <a:pos x="54" y="69"/>
                </a:cxn>
                <a:cxn ang="0">
                  <a:pos x="43" y="88"/>
                </a:cxn>
                <a:cxn ang="0">
                  <a:pos x="43" y="88"/>
                </a:cxn>
                <a:cxn ang="0">
                  <a:pos x="22" y="128"/>
                </a:cxn>
                <a:cxn ang="0">
                  <a:pos x="10" y="148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0" y="172"/>
                </a:cxn>
                <a:cxn ang="0">
                  <a:pos x="1" y="173"/>
                </a:cxn>
                <a:cxn ang="0">
                  <a:pos x="2" y="174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4"/>
                </a:cxn>
                <a:cxn ang="0">
                  <a:pos x="8" y="173"/>
                </a:cxn>
                <a:cxn ang="0">
                  <a:pos x="8" y="173"/>
                </a:cxn>
                <a:cxn ang="0">
                  <a:pos x="21" y="148"/>
                </a:cxn>
                <a:cxn ang="0">
                  <a:pos x="34" y="125"/>
                </a:cxn>
                <a:cxn ang="0">
                  <a:pos x="61" y="78"/>
                </a:cxn>
                <a:cxn ang="0">
                  <a:pos x="61" y="78"/>
                </a:cxn>
                <a:cxn ang="0">
                  <a:pos x="69" y="61"/>
                </a:cxn>
                <a:cxn ang="0">
                  <a:pos x="77" y="42"/>
                </a:cxn>
                <a:cxn ang="0">
                  <a:pos x="80" y="33"/>
                </a:cxn>
                <a:cxn ang="0">
                  <a:pos x="83" y="23"/>
                </a:cxn>
                <a:cxn ang="0">
                  <a:pos x="84" y="14"/>
                </a:cxn>
                <a:cxn ang="0">
                  <a:pos x="85" y="5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7" y="1"/>
                </a:cxn>
                <a:cxn ang="0">
                  <a:pos x="75" y="3"/>
                </a:cxn>
                <a:cxn ang="0">
                  <a:pos x="75" y="5"/>
                </a:cxn>
                <a:cxn ang="0">
                  <a:pos x="75" y="5"/>
                </a:cxn>
              </a:cxnLst>
              <a:rect l="0" t="0" r="r" b="b"/>
              <a:pathLst>
                <a:path w="85" h="175">
                  <a:moveTo>
                    <a:pt x="75" y="5"/>
                  </a:moveTo>
                  <a:lnTo>
                    <a:pt x="75" y="5"/>
                  </a:lnTo>
                  <a:lnTo>
                    <a:pt x="74" y="16"/>
                  </a:lnTo>
                  <a:lnTo>
                    <a:pt x="71" y="26"/>
                  </a:lnTo>
                  <a:lnTo>
                    <a:pt x="68" y="38"/>
                  </a:lnTo>
                  <a:lnTo>
                    <a:pt x="64" y="48"/>
                  </a:lnTo>
                  <a:lnTo>
                    <a:pt x="54" y="69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22" y="128"/>
                  </a:lnTo>
                  <a:lnTo>
                    <a:pt x="10" y="14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1" y="173"/>
                  </a:lnTo>
                  <a:lnTo>
                    <a:pt x="2" y="174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4"/>
                  </a:lnTo>
                  <a:lnTo>
                    <a:pt x="8" y="173"/>
                  </a:lnTo>
                  <a:lnTo>
                    <a:pt x="8" y="173"/>
                  </a:lnTo>
                  <a:lnTo>
                    <a:pt x="21" y="148"/>
                  </a:lnTo>
                  <a:lnTo>
                    <a:pt x="34" y="125"/>
                  </a:lnTo>
                  <a:lnTo>
                    <a:pt x="61" y="78"/>
                  </a:lnTo>
                  <a:lnTo>
                    <a:pt x="61" y="78"/>
                  </a:lnTo>
                  <a:lnTo>
                    <a:pt x="69" y="61"/>
                  </a:lnTo>
                  <a:lnTo>
                    <a:pt x="77" y="42"/>
                  </a:lnTo>
                  <a:lnTo>
                    <a:pt x="80" y="33"/>
                  </a:lnTo>
                  <a:lnTo>
                    <a:pt x="83" y="23"/>
                  </a:lnTo>
                  <a:lnTo>
                    <a:pt x="84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5" y="3"/>
                  </a:lnTo>
                  <a:lnTo>
                    <a:pt x="75" y="5"/>
                  </a:lnTo>
                  <a:lnTo>
                    <a:pt x="7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891"/>
            <p:cNvSpPr/>
            <p:nvPr/>
          </p:nvSpPr>
          <p:spPr bwMode="auto">
            <a:xfrm>
              <a:off x="4568825" y="1336675"/>
              <a:ext cx="44450" cy="87313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5" y="2"/>
                </a:cxn>
                <a:cxn ang="0">
                  <a:pos x="82" y="1"/>
                </a:cxn>
                <a:cxn ang="0">
                  <a:pos x="79" y="0"/>
                </a:cxn>
                <a:cxn ang="0">
                  <a:pos x="78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14"/>
                </a:cxn>
                <a:cxn ang="0">
                  <a:pos x="73" y="23"/>
                </a:cxn>
                <a:cxn ang="0">
                  <a:pos x="69" y="33"/>
                </a:cxn>
                <a:cxn ang="0">
                  <a:pos x="64" y="42"/>
                </a:cxn>
                <a:cxn ang="0">
                  <a:pos x="52" y="59"/>
                </a:cxn>
                <a:cxn ang="0">
                  <a:pos x="47" y="69"/>
                </a:cxn>
                <a:cxn ang="0">
                  <a:pos x="43" y="77"/>
                </a:cxn>
                <a:cxn ang="0">
                  <a:pos x="43" y="77"/>
                </a:cxn>
                <a:cxn ang="0">
                  <a:pos x="35" y="96"/>
                </a:cxn>
                <a:cxn ang="0">
                  <a:pos x="27" y="113"/>
                </a:cxn>
                <a:cxn ang="0">
                  <a:pos x="27" y="113"/>
                </a:cxn>
                <a:cxn ang="0">
                  <a:pos x="16" y="137"/>
                </a:cxn>
                <a:cxn ang="0">
                  <a:pos x="10" y="147"/>
                </a:cxn>
                <a:cxn ang="0">
                  <a:pos x="6" y="152"/>
                </a:cxn>
                <a:cxn ang="0">
                  <a:pos x="2" y="157"/>
                </a:cxn>
                <a:cxn ang="0">
                  <a:pos x="2" y="157"/>
                </a:cxn>
                <a:cxn ang="0">
                  <a:pos x="0" y="159"/>
                </a:cxn>
                <a:cxn ang="0">
                  <a:pos x="0" y="162"/>
                </a:cxn>
                <a:cxn ang="0">
                  <a:pos x="1" y="164"/>
                </a:cxn>
                <a:cxn ang="0">
                  <a:pos x="4" y="165"/>
                </a:cxn>
                <a:cxn ang="0">
                  <a:pos x="9" y="165"/>
                </a:cxn>
                <a:cxn ang="0">
                  <a:pos x="9" y="165"/>
                </a:cxn>
                <a:cxn ang="0">
                  <a:pos x="11" y="165"/>
                </a:cxn>
                <a:cxn ang="0">
                  <a:pos x="13" y="163"/>
                </a:cxn>
                <a:cxn ang="0">
                  <a:pos x="13" y="161"/>
                </a:cxn>
                <a:cxn ang="0">
                  <a:pos x="13" y="159"/>
                </a:cxn>
                <a:cxn ang="0">
                  <a:pos x="13" y="159"/>
                </a:cxn>
                <a:cxn ang="0">
                  <a:pos x="16" y="155"/>
                </a:cxn>
                <a:cxn ang="0">
                  <a:pos x="19" y="149"/>
                </a:cxn>
                <a:cxn ang="0">
                  <a:pos x="25" y="139"/>
                </a:cxn>
                <a:cxn ang="0">
                  <a:pos x="25" y="139"/>
                </a:cxn>
                <a:cxn ang="0">
                  <a:pos x="37" y="113"/>
                </a:cxn>
                <a:cxn ang="0">
                  <a:pos x="49" y="87"/>
                </a:cxn>
                <a:cxn ang="0">
                  <a:pos x="49" y="87"/>
                </a:cxn>
                <a:cxn ang="0">
                  <a:pos x="54" y="77"/>
                </a:cxn>
                <a:cxn ang="0">
                  <a:pos x="60" y="68"/>
                </a:cxn>
                <a:cxn ang="0">
                  <a:pos x="72" y="47"/>
                </a:cxn>
                <a:cxn ang="0">
                  <a:pos x="77" y="37"/>
                </a:cxn>
                <a:cxn ang="0">
                  <a:pos x="81" y="26"/>
                </a:cxn>
                <a:cxn ang="0">
                  <a:pos x="85" y="15"/>
                </a:cxn>
                <a:cxn ang="0">
                  <a:pos x="85" y="10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85" h="165">
                  <a:moveTo>
                    <a:pt x="85" y="4"/>
                  </a:moveTo>
                  <a:lnTo>
                    <a:pt x="85" y="4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14"/>
                  </a:lnTo>
                  <a:lnTo>
                    <a:pt x="73" y="23"/>
                  </a:lnTo>
                  <a:lnTo>
                    <a:pt x="69" y="33"/>
                  </a:lnTo>
                  <a:lnTo>
                    <a:pt x="64" y="42"/>
                  </a:lnTo>
                  <a:lnTo>
                    <a:pt x="52" y="59"/>
                  </a:lnTo>
                  <a:lnTo>
                    <a:pt x="47" y="69"/>
                  </a:lnTo>
                  <a:lnTo>
                    <a:pt x="43" y="77"/>
                  </a:lnTo>
                  <a:lnTo>
                    <a:pt x="43" y="77"/>
                  </a:lnTo>
                  <a:lnTo>
                    <a:pt x="35" y="96"/>
                  </a:lnTo>
                  <a:lnTo>
                    <a:pt x="27" y="113"/>
                  </a:lnTo>
                  <a:lnTo>
                    <a:pt x="27" y="113"/>
                  </a:lnTo>
                  <a:lnTo>
                    <a:pt x="16" y="137"/>
                  </a:lnTo>
                  <a:lnTo>
                    <a:pt x="10" y="147"/>
                  </a:lnTo>
                  <a:lnTo>
                    <a:pt x="6" y="152"/>
                  </a:lnTo>
                  <a:lnTo>
                    <a:pt x="2" y="157"/>
                  </a:lnTo>
                  <a:lnTo>
                    <a:pt x="2" y="157"/>
                  </a:lnTo>
                  <a:lnTo>
                    <a:pt x="0" y="159"/>
                  </a:lnTo>
                  <a:lnTo>
                    <a:pt x="0" y="162"/>
                  </a:lnTo>
                  <a:lnTo>
                    <a:pt x="1" y="164"/>
                  </a:lnTo>
                  <a:lnTo>
                    <a:pt x="4" y="165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11" y="165"/>
                  </a:lnTo>
                  <a:lnTo>
                    <a:pt x="13" y="163"/>
                  </a:lnTo>
                  <a:lnTo>
                    <a:pt x="13" y="161"/>
                  </a:lnTo>
                  <a:lnTo>
                    <a:pt x="13" y="159"/>
                  </a:lnTo>
                  <a:lnTo>
                    <a:pt x="13" y="159"/>
                  </a:lnTo>
                  <a:lnTo>
                    <a:pt x="16" y="155"/>
                  </a:lnTo>
                  <a:lnTo>
                    <a:pt x="19" y="149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7" y="113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54" y="77"/>
                  </a:lnTo>
                  <a:lnTo>
                    <a:pt x="60" y="68"/>
                  </a:lnTo>
                  <a:lnTo>
                    <a:pt x="72" y="47"/>
                  </a:lnTo>
                  <a:lnTo>
                    <a:pt x="77" y="37"/>
                  </a:lnTo>
                  <a:lnTo>
                    <a:pt x="81" y="26"/>
                  </a:lnTo>
                  <a:lnTo>
                    <a:pt x="85" y="15"/>
                  </a:lnTo>
                  <a:lnTo>
                    <a:pt x="85" y="10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892"/>
            <p:cNvSpPr/>
            <p:nvPr/>
          </p:nvSpPr>
          <p:spPr bwMode="auto">
            <a:xfrm>
              <a:off x="4608513" y="1366838"/>
              <a:ext cx="47625" cy="85725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81" y="5"/>
                </a:cxn>
                <a:cxn ang="0">
                  <a:pos x="80" y="15"/>
                </a:cxn>
                <a:cxn ang="0">
                  <a:pos x="77" y="25"/>
                </a:cxn>
                <a:cxn ang="0">
                  <a:pos x="73" y="36"/>
                </a:cxn>
                <a:cxn ang="0">
                  <a:pos x="67" y="46"/>
                </a:cxn>
                <a:cxn ang="0">
                  <a:pos x="56" y="6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34" y="101"/>
                </a:cxn>
                <a:cxn ang="0">
                  <a:pos x="23" y="119"/>
                </a:cxn>
                <a:cxn ang="0">
                  <a:pos x="1" y="154"/>
                </a:cxn>
                <a:cxn ang="0">
                  <a:pos x="1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4" y="162"/>
                </a:cxn>
                <a:cxn ang="0">
                  <a:pos x="6" y="162"/>
                </a:cxn>
                <a:cxn ang="0">
                  <a:pos x="7" y="160"/>
                </a:cxn>
                <a:cxn ang="0">
                  <a:pos x="10" y="159"/>
                </a:cxn>
                <a:cxn ang="0">
                  <a:pos x="10" y="159"/>
                </a:cxn>
                <a:cxn ang="0">
                  <a:pos x="33" y="120"/>
                </a:cxn>
                <a:cxn ang="0">
                  <a:pos x="46" y="101"/>
                </a:cxn>
                <a:cxn ang="0">
                  <a:pos x="57" y="81"/>
                </a:cxn>
                <a:cxn ang="0">
                  <a:pos x="57" y="81"/>
                </a:cxn>
                <a:cxn ang="0">
                  <a:pos x="68" y="62"/>
                </a:cxn>
                <a:cxn ang="0">
                  <a:pos x="79" y="45"/>
                </a:cxn>
                <a:cxn ang="0">
                  <a:pos x="83" y="34"/>
                </a:cxn>
                <a:cxn ang="0">
                  <a:pos x="86" y="25"/>
                </a:cxn>
                <a:cxn ang="0">
                  <a:pos x="89" y="15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2"/>
                </a:cxn>
                <a:cxn ang="0">
                  <a:pos x="89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3" y="1"/>
                </a:cxn>
                <a:cxn ang="0">
                  <a:pos x="82" y="2"/>
                </a:cxn>
                <a:cxn ang="0">
                  <a:pos x="81" y="5"/>
                </a:cxn>
                <a:cxn ang="0">
                  <a:pos x="81" y="5"/>
                </a:cxn>
              </a:cxnLst>
              <a:rect l="0" t="0" r="r" b="b"/>
              <a:pathLst>
                <a:path w="90" h="162">
                  <a:moveTo>
                    <a:pt x="81" y="5"/>
                  </a:moveTo>
                  <a:lnTo>
                    <a:pt x="81" y="5"/>
                  </a:lnTo>
                  <a:lnTo>
                    <a:pt x="80" y="15"/>
                  </a:lnTo>
                  <a:lnTo>
                    <a:pt x="77" y="25"/>
                  </a:lnTo>
                  <a:lnTo>
                    <a:pt x="73" y="36"/>
                  </a:lnTo>
                  <a:lnTo>
                    <a:pt x="67" y="46"/>
                  </a:lnTo>
                  <a:lnTo>
                    <a:pt x="56" y="6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4" y="101"/>
                  </a:lnTo>
                  <a:lnTo>
                    <a:pt x="23" y="119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4" y="162"/>
                  </a:lnTo>
                  <a:lnTo>
                    <a:pt x="6" y="162"/>
                  </a:lnTo>
                  <a:lnTo>
                    <a:pt x="7" y="160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33" y="120"/>
                  </a:lnTo>
                  <a:lnTo>
                    <a:pt x="46" y="10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68" y="62"/>
                  </a:lnTo>
                  <a:lnTo>
                    <a:pt x="79" y="45"/>
                  </a:lnTo>
                  <a:lnTo>
                    <a:pt x="83" y="34"/>
                  </a:lnTo>
                  <a:lnTo>
                    <a:pt x="86" y="25"/>
                  </a:lnTo>
                  <a:lnTo>
                    <a:pt x="89" y="15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2"/>
                  </a:lnTo>
                  <a:lnTo>
                    <a:pt x="89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1" y="5"/>
                  </a:lnTo>
                  <a:lnTo>
                    <a:pt x="81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893"/>
            <p:cNvSpPr/>
            <p:nvPr/>
          </p:nvSpPr>
          <p:spPr bwMode="auto">
            <a:xfrm>
              <a:off x="4632325" y="1397000"/>
              <a:ext cx="49213" cy="8572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81" y="3"/>
                </a:cxn>
                <a:cxn ang="0">
                  <a:pos x="78" y="6"/>
                </a:cxn>
                <a:cxn ang="0">
                  <a:pos x="73" y="14"/>
                </a:cxn>
                <a:cxn ang="0">
                  <a:pos x="65" y="29"/>
                </a:cxn>
                <a:cxn ang="0">
                  <a:pos x="65" y="29"/>
                </a:cxn>
                <a:cxn ang="0">
                  <a:pos x="56" y="46"/>
                </a:cxn>
                <a:cxn ang="0">
                  <a:pos x="47" y="61"/>
                </a:cxn>
                <a:cxn ang="0">
                  <a:pos x="31" y="93"/>
                </a:cxn>
                <a:cxn ang="0">
                  <a:pos x="31" y="93"/>
                </a:cxn>
                <a:cxn ang="0">
                  <a:pos x="19" y="114"/>
                </a:cxn>
                <a:cxn ang="0">
                  <a:pos x="6" y="133"/>
                </a:cxn>
                <a:cxn ang="0">
                  <a:pos x="6" y="133"/>
                </a:cxn>
                <a:cxn ang="0">
                  <a:pos x="2" y="140"/>
                </a:cxn>
                <a:cxn ang="0">
                  <a:pos x="0" y="146"/>
                </a:cxn>
                <a:cxn ang="0">
                  <a:pos x="0" y="152"/>
                </a:cxn>
                <a:cxn ang="0">
                  <a:pos x="1" y="156"/>
                </a:cxn>
                <a:cxn ang="0">
                  <a:pos x="3" y="159"/>
                </a:cxn>
                <a:cxn ang="0">
                  <a:pos x="3" y="159"/>
                </a:cxn>
                <a:cxn ang="0">
                  <a:pos x="5" y="160"/>
                </a:cxn>
                <a:cxn ang="0">
                  <a:pos x="7" y="161"/>
                </a:cxn>
                <a:cxn ang="0">
                  <a:pos x="10" y="160"/>
                </a:cxn>
                <a:cxn ang="0">
                  <a:pos x="11" y="158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4" y="155"/>
                </a:cxn>
                <a:cxn ang="0">
                  <a:pos x="15" y="154"/>
                </a:cxn>
                <a:cxn ang="0">
                  <a:pos x="15" y="150"/>
                </a:cxn>
                <a:cxn ang="0">
                  <a:pos x="15" y="149"/>
                </a:cxn>
                <a:cxn ang="0">
                  <a:pos x="13" y="148"/>
                </a:cxn>
                <a:cxn ang="0">
                  <a:pos x="12" y="147"/>
                </a:cxn>
                <a:cxn ang="0">
                  <a:pos x="10" y="147"/>
                </a:cxn>
                <a:cxn ang="0">
                  <a:pos x="10" y="147"/>
                </a:cxn>
                <a:cxn ang="0">
                  <a:pos x="9" y="148"/>
                </a:cxn>
                <a:cxn ang="0">
                  <a:pos x="9" y="148"/>
                </a:cxn>
                <a:cxn ang="0">
                  <a:pos x="10" y="145"/>
                </a:cxn>
                <a:cxn ang="0">
                  <a:pos x="11" y="142"/>
                </a:cxn>
                <a:cxn ang="0">
                  <a:pos x="16" y="136"/>
                </a:cxn>
                <a:cxn ang="0">
                  <a:pos x="21" y="130"/>
                </a:cxn>
                <a:cxn ang="0">
                  <a:pos x="24" y="125"/>
                </a:cxn>
                <a:cxn ang="0">
                  <a:pos x="24" y="125"/>
                </a:cxn>
                <a:cxn ang="0">
                  <a:pos x="47" y="83"/>
                </a:cxn>
                <a:cxn ang="0">
                  <a:pos x="47" y="83"/>
                </a:cxn>
                <a:cxn ang="0">
                  <a:pos x="59" y="61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8" y="24"/>
                </a:cxn>
                <a:cxn ang="0">
                  <a:pos x="83" y="15"/>
                </a:cxn>
                <a:cxn ang="0">
                  <a:pos x="86" y="12"/>
                </a:cxn>
                <a:cxn ang="0">
                  <a:pos x="90" y="8"/>
                </a:cxn>
                <a:cxn ang="0">
                  <a:pos x="90" y="8"/>
                </a:cxn>
                <a:cxn ang="0">
                  <a:pos x="91" y="7"/>
                </a:cxn>
                <a:cxn ang="0">
                  <a:pos x="92" y="6"/>
                </a:cxn>
                <a:cxn ang="0">
                  <a:pos x="92" y="4"/>
                </a:cxn>
                <a:cxn ang="0">
                  <a:pos x="91" y="2"/>
                </a:cxn>
                <a:cxn ang="0">
                  <a:pos x="90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92" h="161">
                  <a:moveTo>
                    <a:pt x="84" y="0"/>
                  </a:moveTo>
                  <a:lnTo>
                    <a:pt x="84" y="0"/>
                  </a:lnTo>
                  <a:lnTo>
                    <a:pt x="81" y="3"/>
                  </a:lnTo>
                  <a:lnTo>
                    <a:pt x="78" y="6"/>
                  </a:lnTo>
                  <a:lnTo>
                    <a:pt x="73" y="1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56" y="46"/>
                  </a:lnTo>
                  <a:lnTo>
                    <a:pt x="47" y="61"/>
                  </a:lnTo>
                  <a:lnTo>
                    <a:pt x="31" y="93"/>
                  </a:lnTo>
                  <a:lnTo>
                    <a:pt x="31" y="93"/>
                  </a:lnTo>
                  <a:lnTo>
                    <a:pt x="19" y="114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1" y="15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5" y="160"/>
                  </a:lnTo>
                  <a:lnTo>
                    <a:pt x="7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4" y="155"/>
                  </a:lnTo>
                  <a:lnTo>
                    <a:pt x="15" y="154"/>
                  </a:lnTo>
                  <a:lnTo>
                    <a:pt x="15" y="150"/>
                  </a:lnTo>
                  <a:lnTo>
                    <a:pt x="15" y="149"/>
                  </a:lnTo>
                  <a:lnTo>
                    <a:pt x="13" y="148"/>
                  </a:lnTo>
                  <a:lnTo>
                    <a:pt x="12" y="147"/>
                  </a:lnTo>
                  <a:lnTo>
                    <a:pt x="10" y="147"/>
                  </a:lnTo>
                  <a:lnTo>
                    <a:pt x="10" y="147"/>
                  </a:lnTo>
                  <a:lnTo>
                    <a:pt x="9" y="148"/>
                  </a:lnTo>
                  <a:lnTo>
                    <a:pt x="9" y="148"/>
                  </a:lnTo>
                  <a:lnTo>
                    <a:pt x="10" y="145"/>
                  </a:lnTo>
                  <a:lnTo>
                    <a:pt x="11" y="142"/>
                  </a:lnTo>
                  <a:lnTo>
                    <a:pt x="16" y="136"/>
                  </a:lnTo>
                  <a:lnTo>
                    <a:pt x="21" y="130"/>
                  </a:lnTo>
                  <a:lnTo>
                    <a:pt x="24" y="125"/>
                  </a:lnTo>
                  <a:lnTo>
                    <a:pt x="24" y="125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59" y="61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24"/>
                  </a:lnTo>
                  <a:lnTo>
                    <a:pt x="83" y="15"/>
                  </a:lnTo>
                  <a:lnTo>
                    <a:pt x="86" y="12"/>
                  </a:lnTo>
                  <a:lnTo>
                    <a:pt x="90" y="8"/>
                  </a:lnTo>
                  <a:lnTo>
                    <a:pt x="90" y="8"/>
                  </a:lnTo>
                  <a:lnTo>
                    <a:pt x="91" y="7"/>
                  </a:lnTo>
                  <a:lnTo>
                    <a:pt x="92" y="6"/>
                  </a:lnTo>
                  <a:lnTo>
                    <a:pt x="92" y="4"/>
                  </a:lnTo>
                  <a:lnTo>
                    <a:pt x="91" y="2"/>
                  </a:lnTo>
                  <a:lnTo>
                    <a:pt x="90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894"/>
            <p:cNvSpPr/>
            <p:nvPr/>
          </p:nvSpPr>
          <p:spPr bwMode="auto">
            <a:xfrm>
              <a:off x="4654550" y="1414463"/>
              <a:ext cx="52388" cy="85725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89" y="9"/>
                </a:cxn>
                <a:cxn ang="0">
                  <a:pos x="86" y="13"/>
                </a:cxn>
                <a:cxn ang="0">
                  <a:pos x="79" y="23"/>
                </a:cxn>
                <a:cxn ang="0">
                  <a:pos x="67" y="41"/>
                </a:cxn>
                <a:cxn ang="0">
                  <a:pos x="67" y="41"/>
                </a:cxn>
                <a:cxn ang="0">
                  <a:pos x="53" y="61"/>
                </a:cxn>
                <a:cxn ang="0">
                  <a:pos x="38" y="83"/>
                </a:cxn>
                <a:cxn ang="0">
                  <a:pos x="38" y="83"/>
                </a:cxn>
                <a:cxn ang="0">
                  <a:pos x="33" y="94"/>
                </a:cxn>
                <a:cxn ang="0">
                  <a:pos x="28" y="107"/>
                </a:cxn>
                <a:cxn ang="0">
                  <a:pos x="23" y="119"/>
                </a:cxn>
                <a:cxn ang="0">
                  <a:pos x="20" y="124"/>
                </a:cxn>
                <a:cxn ang="0">
                  <a:pos x="15" y="129"/>
                </a:cxn>
                <a:cxn ang="0">
                  <a:pos x="15" y="129"/>
                </a:cxn>
                <a:cxn ang="0">
                  <a:pos x="10" y="136"/>
                </a:cxn>
                <a:cxn ang="0">
                  <a:pos x="6" y="142"/>
                </a:cxn>
                <a:cxn ang="0">
                  <a:pos x="3" y="148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1" y="160"/>
                </a:cxn>
                <a:cxn ang="0">
                  <a:pos x="3" y="161"/>
                </a:cxn>
                <a:cxn ang="0">
                  <a:pos x="6" y="160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8"/>
                </a:cxn>
                <a:cxn ang="0">
                  <a:pos x="13" y="149"/>
                </a:cxn>
                <a:cxn ang="0">
                  <a:pos x="20" y="141"/>
                </a:cxn>
                <a:cxn ang="0">
                  <a:pos x="26" y="132"/>
                </a:cxn>
                <a:cxn ang="0">
                  <a:pos x="31" y="123"/>
                </a:cxn>
                <a:cxn ang="0">
                  <a:pos x="31" y="123"/>
                </a:cxn>
                <a:cxn ang="0">
                  <a:pos x="40" y="101"/>
                </a:cxn>
                <a:cxn ang="0">
                  <a:pos x="45" y="91"/>
                </a:cxn>
                <a:cxn ang="0">
                  <a:pos x="51" y="81"/>
                </a:cxn>
                <a:cxn ang="0">
                  <a:pos x="51" y="81"/>
                </a:cxn>
                <a:cxn ang="0">
                  <a:pos x="65" y="59"/>
                </a:cxn>
                <a:cxn ang="0">
                  <a:pos x="79" y="38"/>
                </a:cxn>
                <a:cxn ang="0">
                  <a:pos x="79" y="38"/>
                </a:cxn>
                <a:cxn ang="0">
                  <a:pos x="91" y="23"/>
                </a:cxn>
                <a:cxn ang="0">
                  <a:pos x="96" y="15"/>
                </a:cxn>
                <a:cxn ang="0">
                  <a:pos x="98" y="11"/>
                </a:cxn>
                <a:cxn ang="0">
                  <a:pos x="99" y="6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8" y="2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4" y="0"/>
                </a:cxn>
                <a:cxn ang="0">
                  <a:pos x="92" y="0"/>
                </a:cxn>
                <a:cxn ang="0">
                  <a:pos x="91" y="2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9" h="161">
                  <a:moveTo>
                    <a:pt x="90" y="3"/>
                  </a:moveTo>
                  <a:lnTo>
                    <a:pt x="90" y="3"/>
                  </a:lnTo>
                  <a:lnTo>
                    <a:pt x="89" y="9"/>
                  </a:lnTo>
                  <a:lnTo>
                    <a:pt x="86" y="13"/>
                  </a:lnTo>
                  <a:lnTo>
                    <a:pt x="79" y="23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53" y="61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33" y="94"/>
                  </a:lnTo>
                  <a:lnTo>
                    <a:pt x="28" y="107"/>
                  </a:lnTo>
                  <a:lnTo>
                    <a:pt x="23" y="119"/>
                  </a:lnTo>
                  <a:lnTo>
                    <a:pt x="20" y="124"/>
                  </a:lnTo>
                  <a:lnTo>
                    <a:pt x="15" y="129"/>
                  </a:lnTo>
                  <a:lnTo>
                    <a:pt x="15" y="129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3" y="14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1" y="160"/>
                  </a:lnTo>
                  <a:lnTo>
                    <a:pt x="3" y="161"/>
                  </a:lnTo>
                  <a:lnTo>
                    <a:pt x="6" y="160"/>
                  </a:lnTo>
                  <a:lnTo>
                    <a:pt x="8" y="159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13" y="149"/>
                  </a:lnTo>
                  <a:lnTo>
                    <a:pt x="20" y="141"/>
                  </a:lnTo>
                  <a:lnTo>
                    <a:pt x="26" y="132"/>
                  </a:lnTo>
                  <a:lnTo>
                    <a:pt x="31" y="123"/>
                  </a:lnTo>
                  <a:lnTo>
                    <a:pt x="31" y="123"/>
                  </a:lnTo>
                  <a:lnTo>
                    <a:pt x="40" y="101"/>
                  </a:lnTo>
                  <a:lnTo>
                    <a:pt x="45" y="91"/>
                  </a:lnTo>
                  <a:lnTo>
                    <a:pt x="51" y="81"/>
                  </a:lnTo>
                  <a:lnTo>
                    <a:pt x="51" y="81"/>
                  </a:lnTo>
                  <a:lnTo>
                    <a:pt x="65" y="5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91" y="23"/>
                  </a:lnTo>
                  <a:lnTo>
                    <a:pt x="96" y="15"/>
                  </a:lnTo>
                  <a:lnTo>
                    <a:pt x="98" y="11"/>
                  </a:lnTo>
                  <a:lnTo>
                    <a:pt x="99" y="6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8" y="2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1" y="2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895"/>
            <p:cNvSpPr/>
            <p:nvPr/>
          </p:nvSpPr>
          <p:spPr bwMode="auto">
            <a:xfrm>
              <a:off x="4678363" y="1439863"/>
              <a:ext cx="60325" cy="100013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89" y="20"/>
                </a:cxn>
                <a:cxn ang="0">
                  <a:pos x="74" y="41"/>
                </a:cxn>
                <a:cxn ang="0">
                  <a:pos x="59" y="62"/>
                </a:cxn>
                <a:cxn ang="0">
                  <a:pos x="53" y="73"/>
                </a:cxn>
                <a:cxn ang="0">
                  <a:pos x="47" y="84"/>
                </a:cxn>
                <a:cxn ang="0">
                  <a:pos x="47" y="84"/>
                </a:cxn>
                <a:cxn ang="0">
                  <a:pos x="35" y="109"/>
                </a:cxn>
                <a:cxn ang="0">
                  <a:pos x="23" y="133"/>
                </a:cxn>
                <a:cxn ang="0">
                  <a:pos x="13" y="158"/>
                </a:cxn>
                <a:cxn ang="0">
                  <a:pos x="0" y="183"/>
                </a:cxn>
                <a:cxn ang="0">
                  <a:pos x="0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3" y="189"/>
                </a:cxn>
                <a:cxn ang="0">
                  <a:pos x="5" y="189"/>
                </a:cxn>
                <a:cxn ang="0">
                  <a:pos x="6" y="189"/>
                </a:cxn>
                <a:cxn ang="0">
                  <a:pos x="8" y="189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19" y="166"/>
                </a:cxn>
                <a:cxn ang="0">
                  <a:pos x="28" y="144"/>
                </a:cxn>
                <a:cxn ang="0">
                  <a:pos x="38" y="124"/>
                </a:cxn>
                <a:cxn ang="0">
                  <a:pos x="48" y="103"/>
                </a:cxn>
                <a:cxn ang="0">
                  <a:pos x="48" y="103"/>
                </a:cxn>
                <a:cxn ang="0">
                  <a:pos x="62" y="78"/>
                </a:cxn>
                <a:cxn ang="0">
                  <a:pos x="78" y="53"/>
                </a:cxn>
                <a:cxn ang="0">
                  <a:pos x="94" y="31"/>
                </a:cxn>
                <a:cxn ang="0">
                  <a:pos x="112" y="8"/>
                </a:cxn>
                <a:cxn ang="0">
                  <a:pos x="112" y="8"/>
                </a:cxn>
                <a:cxn ang="0">
                  <a:pos x="113" y="6"/>
                </a:cxn>
                <a:cxn ang="0">
                  <a:pos x="113" y="4"/>
                </a:cxn>
                <a:cxn ang="0">
                  <a:pos x="112" y="1"/>
                </a:cxn>
                <a:cxn ang="0">
                  <a:pos x="111" y="0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3" h="189">
                  <a:moveTo>
                    <a:pt x="106" y="1"/>
                  </a:moveTo>
                  <a:lnTo>
                    <a:pt x="106" y="1"/>
                  </a:lnTo>
                  <a:lnTo>
                    <a:pt x="89" y="20"/>
                  </a:lnTo>
                  <a:lnTo>
                    <a:pt x="74" y="41"/>
                  </a:lnTo>
                  <a:lnTo>
                    <a:pt x="59" y="62"/>
                  </a:lnTo>
                  <a:lnTo>
                    <a:pt x="53" y="73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35" y="109"/>
                  </a:lnTo>
                  <a:lnTo>
                    <a:pt x="23" y="133"/>
                  </a:lnTo>
                  <a:lnTo>
                    <a:pt x="13" y="15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9"/>
                  </a:lnTo>
                  <a:lnTo>
                    <a:pt x="5" y="189"/>
                  </a:lnTo>
                  <a:lnTo>
                    <a:pt x="6" y="189"/>
                  </a:lnTo>
                  <a:lnTo>
                    <a:pt x="8" y="189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19" y="166"/>
                  </a:lnTo>
                  <a:lnTo>
                    <a:pt x="28" y="144"/>
                  </a:lnTo>
                  <a:lnTo>
                    <a:pt x="38" y="124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62" y="78"/>
                  </a:lnTo>
                  <a:lnTo>
                    <a:pt x="78" y="53"/>
                  </a:lnTo>
                  <a:lnTo>
                    <a:pt x="94" y="31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2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896"/>
            <p:cNvSpPr/>
            <p:nvPr/>
          </p:nvSpPr>
          <p:spPr bwMode="auto">
            <a:xfrm>
              <a:off x="4706938" y="1471613"/>
              <a:ext cx="66675" cy="106363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120" y="2"/>
                </a:cxn>
                <a:cxn ang="0">
                  <a:pos x="112" y="12"/>
                </a:cxn>
                <a:cxn ang="0">
                  <a:pos x="104" y="23"/>
                </a:cxn>
                <a:cxn ang="0">
                  <a:pos x="90" y="46"/>
                </a:cxn>
                <a:cxn ang="0">
                  <a:pos x="77" y="70"/>
                </a:cxn>
                <a:cxn ang="0">
                  <a:pos x="62" y="93"/>
                </a:cxn>
                <a:cxn ang="0">
                  <a:pos x="62" y="93"/>
                </a:cxn>
                <a:cxn ang="0">
                  <a:pos x="32" y="138"/>
                </a:cxn>
                <a:cxn ang="0">
                  <a:pos x="18" y="162"/>
                </a:cxn>
                <a:cxn ang="0">
                  <a:pos x="4" y="186"/>
                </a:cxn>
                <a:cxn ang="0">
                  <a:pos x="4" y="186"/>
                </a:cxn>
                <a:cxn ang="0">
                  <a:pos x="1" y="187"/>
                </a:cxn>
                <a:cxn ang="0">
                  <a:pos x="0" y="188"/>
                </a:cxn>
                <a:cxn ang="0">
                  <a:pos x="0" y="190"/>
                </a:cxn>
                <a:cxn ang="0">
                  <a:pos x="0" y="195"/>
                </a:cxn>
                <a:cxn ang="0">
                  <a:pos x="0" y="195"/>
                </a:cxn>
                <a:cxn ang="0">
                  <a:pos x="1" y="198"/>
                </a:cxn>
                <a:cxn ang="0">
                  <a:pos x="4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9" y="197"/>
                </a:cxn>
                <a:cxn ang="0">
                  <a:pos x="22" y="174"/>
                </a:cxn>
                <a:cxn ang="0">
                  <a:pos x="35" y="154"/>
                </a:cxn>
                <a:cxn ang="0">
                  <a:pos x="63" y="110"/>
                </a:cxn>
                <a:cxn ang="0">
                  <a:pos x="63" y="110"/>
                </a:cxn>
                <a:cxn ang="0">
                  <a:pos x="79" y="84"/>
                </a:cxn>
                <a:cxn ang="0">
                  <a:pos x="93" y="59"/>
                </a:cxn>
                <a:cxn ang="0">
                  <a:pos x="110" y="33"/>
                </a:cxn>
                <a:cxn ang="0">
                  <a:pos x="118" y="20"/>
                </a:cxn>
                <a:cxn ang="0">
                  <a:pos x="127" y="8"/>
                </a:cxn>
                <a:cxn ang="0">
                  <a:pos x="127" y="8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6" y="2"/>
                </a:cxn>
                <a:cxn ang="0">
                  <a:pos x="125" y="1"/>
                </a:cxn>
                <a:cxn ang="0">
                  <a:pos x="123" y="0"/>
                </a:cxn>
                <a:cxn ang="0">
                  <a:pos x="122" y="1"/>
                </a:cxn>
                <a:cxn ang="0">
                  <a:pos x="120" y="2"/>
                </a:cxn>
                <a:cxn ang="0">
                  <a:pos x="120" y="2"/>
                </a:cxn>
              </a:cxnLst>
              <a:rect l="0" t="0" r="r" b="b"/>
              <a:pathLst>
                <a:path w="128" h="199">
                  <a:moveTo>
                    <a:pt x="120" y="2"/>
                  </a:moveTo>
                  <a:lnTo>
                    <a:pt x="120" y="2"/>
                  </a:lnTo>
                  <a:lnTo>
                    <a:pt x="112" y="12"/>
                  </a:lnTo>
                  <a:lnTo>
                    <a:pt x="104" y="23"/>
                  </a:lnTo>
                  <a:lnTo>
                    <a:pt x="90" y="46"/>
                  </a:lnTo>
                  <a:lnTo>
                    <a:pt x="77" y="70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32" y="138"/>
                  </a:lnTo>
                  <a:lnTo>
                    <a:pt x="18" y="162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1" y="187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198"/>
                  </a:lnTo>
                  <a:lnTo>
                    <a:pt x="4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9" y="197"/>
                  </a:lnTo>
                  <a:lnTo>
                    <a:pt x="22" y="174"/>
                  </a:lnTo>
                  <a:lnTo>
                    <a:pt x="35" y="154"/>
                  </a:lnTo>
                  <a:lnTo>
                    <a:pt x="63" y="110"/>
                  </a:lnTo>
                  <a:lnTo>
                    <a:pt x="63" y="110"/>
                  </a:lnTo>
                  <a:lnTo>
                    <a:pt x="79" y="84"/>
                  </a:lnTo>
                  <a:lnTo>
                    <a:pt x="93" y="59"/>
                  </a:lnTo>
                  <a:lnTo>
                    <a:pt x="110" y="33"/>
                  </a:lnTo>
                  <a:lnTo>
                    <a:pt x="118" y="20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6" y="2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2" y="1"/>
                  </a:lnTo>
                  <a:lnTo>
                    <a:pt x="120" y="2"/>
                  </a:lnTo>
                  <a:lnTo>
                    <a:pt x="12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897"/>
            <p:cNvSpPr/>
            <p:nvPr/>
          </p:nvSpPr>
          <p:spPr bwMode="auto">
            <a:xfrm>
              <a:off x="4729163" y="1522413"/>
              <a:ext cx="65088" cy="112713"/>
            </a:xfrm>
            <a:custGeom>
              <a:avLst/>
              <a:gdLst/>
              <a:ahLst/>
              <a:cxnLst>
                <a:cxn ang="0">
                  <a:pos x="115" y="4"/>
                </a:cxn>
                <a:cxn ang="0">
                  <a:pos x="115" y="4"/>
                </a:cxn>
                <a:cxn ang="0">
                  <a:pos x="110" y="18"/>
                </a:cxn>
                <a:cxn ang="0">
                  <a:pos x="105" y="32"/>
                </a:cxn>
                <a:cxn ang="0">
                  <a:pos x="99" y="45"/>
                </a:cxn>
                <a:cxn ang="0">
                  <a:pos x="91" y="59"/>
                </a:cxn>
                <a:cxn ang="0">
                  <a:pos x="77" y="85"/>
                </a:cxn>
                <a:cxn ang="0">
                  <a:pos x="63" y="111"/>
                </a:cxn>
                <a:cxn ang="0">
                  <a:pos x="63" y="111"/>
                </a:cxn>
                <a:cxn ang="0">
                  <a:pos x="56" y="124"/>
                </a:cxn>
                <a:cxn ang="0">
                  <a:pos x="49" y="137"/>
                </a:cxn>
                <a:cxn ang="0">
                  <a:pos x="35" y="162"/>
                </a:cxn>
                <a:cxn ang="0">
                  <a:pos x="35" y="162"/>
                </a:cxn>
                <a:cxn ang="0">
                  <a:pos x="26" y="173"/>
                </a:cxn>
                <a:cxn ang="0">
                  <a:pos x="18" y="185"/>
                </a:cxn>
                <a:cxn ang="0">
                  <a:pos x="10" y="195"/>
                </a:cxn>
                <a:cxn ang="0">
                  <a:pos x="1" y="206"/>
                </a:cxn>
                <a:cxn ang="0">
                  <a:pos x="1" y="206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1" y="212"/>
                </a:cxn>
                <a:cxn ang="0">
                  <a:pos x="4" y="213"/>
                </a:cxn>
                <a:cxn ang="0">
                  <a:pos x="5" y="214"/>
                </a:cxn>
                <a:cxn ang="0">
                  <a:pos x="7" y="214"/>
                </a:cxn>
                <a:cxn ang="0">
                  <a:pos x="9" y="213"/>
                </a:cxn>
                <a:cxn ang="0">
                  <a:pos x="10" y="212"/>
                </a:cxn>
                <a:cxn ang="0">
                  <a:pos x="10" y="212"/>
                </a:cxn>
                <a:cxn ang="0">
                  <a:pos x="18" y="200"/>
                </a:cxn>
                <a:cxn ang="0">
                  <a:pos x="26" y="189"/>
                </a:cxn>
                <a:cxn ang="0">
                  <a:pos x="35" y="178"/>
                </a:cxn>
                <a:cxn ang="0">
                  <a:pos x="42" y="167"/>
                </a:cxn>
                <a:cxn ang="0">
                  <a:pos x="42" y="167"/>
                </a:cxn>
                <a:cxn ang="0">
                  <a:pos x="59" y="138"/>
                </a:cxn>
                <a:cxn ang="0">
                  <a:pos x="75" y="109"/>
                </a:cxn>
                <a:cxn ang="0">
                  <a:pos x="75" y="109"/>
                </a:cxn>
                <a:cxn ang="0">
                  <a:pos x="88" y="83"/>
                </a:cxn>
                <a:cxn ang="0">
                  <a:pos x="102" y="59"/>
                </a:cxn>
                <a:cxn ang="0">
                  <a:pos x="109" y="46"/>
                </a:cxn>
                <a:cxn ang="0">
                  <a:pos x="114" y="33"/>
                </a:cxn>
                <a:cxn ang="0">
                  <a:pos x="119" y="19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1"/>
                </a:cxn>
                <a:cxn ang="0">
                  <a:pos x="120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116" y="2"/>
                </a:cxn>
                <a:cxn ang="0">
                  <a:pos x="115" y="4"/>
                </a:cxn>
                <a:cxn ang="0">
                  <a:pos x="115" y="4"/>
                </a:cxn>
              </a:cxnLst>
              <a:rect l="0" t="0" r="r" b="b"/>
              <a:pathLst>
                <a:path w="124" h="214">
                  <a:moveTo>
                    <a:pt x="115" y="4"/>
                  </a:moveTo>
                  <a:lnTo>
                    <a:pt x="115" y="4"/>
                  </a:lnTo>
                  <a:lnTo>
                    <a:pt x="110" y="18"/>
                  </a:lnTo>
                  <a:lnTo>
                    <a:pt x="105" y="32"/>
                  </a:lnTo>
                  <a:lnTo>
                    <a:pt x="99" y="45"/>
                  </a:lnTo>
                  <a:lnTo>
                    <a:pt x="91" y="59"/>
                  </a:lnTo>
                  <a:lnTo>
                    <a:pt x="77" y="85"/>
                  </a:lnTo>
                  <a:lnTo>
                    <a:pt x="63" y="111"/>
                  </a:lnTo>
                  <a:lnTo>
                    <a:pt x="63" y="111"/>
                  </a:lnTo>
                  <a:lnTo>
                    <a:pt x="56" y="124"/>
                  </a:lnTo>
                  <a:lnTo>
                    <a:pt x="49" y="137"/>
                  </a:lnTo>
                  <a:lnTo>
                    <a:pt x="35" y="162"/>
                  </a:lnTo>
                  <a:lnTo>
                    <a:pt x="35" y="162"/>
                  </a:lnTo>
                  <a:lnTo>
                    <a:pt x="26" y="173"/>
                  </a:lnTo>
                  <a:lnTo>
                    <a:pt x="18" y="185"/>
                  </a:lnTo>
                  <a:lnTo>
                    <a:pt x="10" y="195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1" y="212"/>
                  </a:lnTo>
                  <a:lnTo>
                    <a:pt x="4" y="213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9" y="213"/>
                  </a:lnTo>
                  <a:lnTo>
                    <a:pt x="10" y="212"/>
                  </a:lnTo>
                  <a:lnTo>
                    <a:pt x="10" y="212"/>
                  </a:lnTo>
                  <a:lnTo>
                    <a:pt x="18" y="200"/>
                  </a:lnTo>
                  <a:lnTo>
                    <a:pt x="26" y="189"/>
                  </a:lnTo>
                  <a:lnTo>
                    <a:pt x="35" y="178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59" y="138"/>
                  </a:lnTo>
                  <a:lnTo>
                    <a:pt x="75" y="109"/>
                  </a:lnTo>
                  <a:lnTo>
                    <a:pt x="75" y="109"/>
                  </a:lnTo>
                  <a:lnTo>
                    <a:pt x="88" y="83"/>
                  </a:lnTo>
                  <a:lnTo>
                    <a:pt x="102" y="59"/>
                  </a:lnTo>
                  <a:lnTo>
                    <a:pt x="109" y="46"/>
                  </a:lnTo>
                  <a:lnTo>
                    <a:pt x="114" y="33"/>
                  </a:lnTo>
                  <a:lnTo>
                    <a:pt x="119" y="19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1"/>
                  </a:lnTo>
                  <a:lnTo>
                    <a:pt x="120" y="1"/>
                  </a:lnTo>
                  <a:lnTo>
                    <a:pt x="119" y="0"/>
                  </a:lnTo>
                  <a:lnTo>
                    <a:pt x="117" y="1"/>
                  </a:lnTo>
                  <a:lnTo>
                    <a:pt x="116" y="2"/>
                  </a:lnTo>
                  <a:lnTo>
                    <a:pt x="115" y="4"/>
                  </a:lnTo>
                  <a:lnTo>
                    <a:pt x="11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898"/>
            <p:cNvSpPr/>
            <p:nvPr/>
          </p:nvSpPr>
          <p:spPr bwMode="auto">
            <a:xfrm>
              <a:off x="4733925" y="1582738"/>
              <a:ext cx="63500" cy="107950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101" y="14"/>
                </a:cxn>
                <a:cxn ang="0">
                  <a:pos x="94" y="25"/>
                </a:cxn>
                <a:cxn ang="0">
                  <a:pos x="80" y="48"/>
                </a:cxn>
                <a:cxn ang="0">
                  <a:pos x="68" y="73"/>
                </a:cxn>
                <a:cxn ang="0">
                  <a:pos x="57" y="99"/>
                </a:cxn>
                <a:cxn ang="0">
                  <a:pos x="57" y="99"/>
                </a:cxn>
                <a:cxn ang="0">
                  <a:pos x="50" y="111"/>
                </a:cxn>
                <a:cxn ang="0">
                  <a:pos x="44" y="123"/>
                </a:cxn>
                <a:cxn ang="0">
                  <a:pos x="29" y="148"/>
                </a:cxn>
                <a:cxn ang="0">
                  <a:pos x="14" y="173"/>
                </a:cxn>
                <a:cxn ang="0">
                  <a:pos x="7" y="185"/>
                </a:cxn>
                <a:cxn ang="0">
                  <a:pos x="0" y="198"/>
                </a:cxn>
                <a:cxn ang="0">
                  <a:pos x="0" y="198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1" y="203"/>
                </a:cxn>
                <a:cxn ang="0">
                  <a:pos x="2" y="204"/>
                </a:cxn>
                <a:cxn ang="0">
                  <a:pos x="4" y="205"/>
                </a:cxn>
                <a:cxn ang="0">
                  <a:pos x="5" y="205"/>
                </a:cxn>
                <a:cxn ang="0">
                  <a:pos x="7" y="204"/>
                </a:cxn>
                <a:cxn ang="0">
                  <a:pos x="8" y="203"/>
                </a:cxn>
                <a:cxn ang="0">
                  <a:pos x="8" y="203"/>
                </a:cxn>
                <a:cxn ang="0">
                  <a:pos x="19" y="180"/>
                </a:cxn>
                <a:cxn ang="0">
                  <a:pos x="32" y="158"/>
                </a:cxn>
                <a:cxn ang="0">
                  <a:pos x="58" y="116"/>
                </a:cxn>
                <a:cxn ang="0">
                  <a:pos x="58" y="116"/>
                </a:cxn>
                <a:cxn ang="0">
                  <a:pos x="65" y="103"/>
                </a:cxn>
                <a:cxn ang="0">
                  <a:pos x="72" y="89"/>
                </a:cxn>
                <a:cxn ang="0">
                  <a:pos x="84" y="61"/>
                </a:cxn>
                <a:cxn ang="0">
                  <a:pos x="92" y="48"/>
                </a:cxn>
                <a:cxn ang="0">
                  <a:pos x="99" y="34"/>
                </a:cxn>
                <a:cxn ang="0">
                  <a:pos x="107" y="21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5" y="2"/>
                </a:cxn>
                <a:cxn ang="0">
                  <a:pos x="114" y="1"/>
                </a:cxn>
                <a:cxn ang="0">
                  <a:pos x="113" y="0"/>
                </a:cxn>
                <a:cxn ang="0">
                  <a:pos x="111" y="1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05">
                  <a:moveTo>
                    <a:pt x="109" y="2"/>
                  </a:moveTo>
                  <a:lnTo>
                    <a:pt x="109" y="2"/>
                  </a:lnTo>
                  <a:lnTo>
                    <a:pt x="101" y="14"/>
                  </a:lnTo>
                  <a:lnTo>
                    <a:pt x="94" y="25"/>
                  </a:lnTo>
                  <a:lnTo>
                    <a:pt x="80" y="48"/>
                  </a:lnTo>
                  <a:lnTo>
                    <a:pt x="68" y="73"/>
                  </a:lnTo>
                  <a:lnTo>
                    <a:pt x="57" y="99"/>
                  </a:lnTo>
                  <a:lnTo>
                    <a:pt x="57" y="99"/>
                  </a:lnTo>
                  <a:lnTo>
                    <a:pt x="50" y="111"/>
                  </a:lnTo>
                  <a:lnTo>
                    <a:pt x="44" y="123"/>
                  </a:lnTo>
                  <a:lnTo>
                    <a:pt x="29" y="148"/>
                  </a:lnTo>
                  <a:lnTo>
                    <a:pt x="14" y="173"/>
                  </a:lnTo>
                  <a:lnTo>
                    <a:pt x="7" y="185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1" y="203"/>
                  </a:lnTo>
                  <a:lnTo>
                    <a:pt x="2" y="204"/>
                  </a:lnTo>
                  <a:lnTo>
                    <a:pt x="4" y="205"/>
                  </a:lnTo>
                  <a:lnTo>
                    <a:pt x="5" y="205"/>
                  </a:lnTo>
                  <a:lnTo>
                    <a:pt x="7" y="204"/>
                  </a:lnTo>
                  <a:lnTo>
                    <a:pt x="8" y="203"/>
                  </a:lnTo>
                  <a:lnTo>
                    <a:pt x="8" y="203"/>
                  </a:lnTo>
                  <a:lnTo>
                    <a:pt x="19" y="180"/>
                  </a:lnTo>
                  <a:lnTo>
                    <a:pt x="32" y="158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65" y="103"/>
                  </a:lnTo>
                  <a:lnTo>
                    <a:pt x="72" y="89"/>
                  </a:lnTo>
                  <a:lnTo>
                    <a:pt x="84" y="61"/>
                  </a:lnTo>
                  <a:lnTo>
                    <a:pt x="92" y="48"/>
                  </a:lnTo>
                  <a:lnTo>
                    <a:pt x="99" y="34"/>
                  </a:lnTo>
                  <a:lnTo>
                    <a:pt x="107" y="21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5" y="2"/>
                  </a:lnTo>
                  <a:lnTo>
                    <a:pt x="114" y="1"/>
                  </a:lnTo>
                  <a:lnTo>
                    <a:pt x="113" y="0"/>
                  </a:lnTo>
                  <a:lnTo>
                    <a:pt x="111" y="1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Freeform 899"/>
            <p:cNvSpPr/>
            <p:nvPr/>
          </p:nvSpPr>
          <p:spPr bwMode="auto">
            <a:xfrm>
              <a:off x="4746625" y="1630363"/>
              <a:ext cx="68263" cy="120650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19" y="3"/>
                </a:cxn>
                <a:cxn ang="0">
                  <a:pos x="118" y="10"/>
                </a:cxn>
                <a:cxn ang="0">
                  <a:pos x="116" y="16"/>
                </a:cxn>
                <a:cxn ang="0">
                  <a:pos x="109" y="29"/>
                </a:cxn>
                <a:cxn ang="0">
                  <a:pos x="96" y="54"/>
                </a:cxn>
                <a:cxn ang="0">
                  <a:pos x="96" y="54"/>
                </a:cxn>
                <a:cxn ang="0">
                  <a:pos x="86" y="69"/>
                </a:cxn>
                <a:cxn ang="0">
                  <a:pos x="77" y="84"/>
                </a:cxn>
                <a:cxn ang="0">
                  <a:pos x="58" y="112"/>
                </a:cxn>
                <a:cxn ang="0">
                  <a:pos x="58" y="112"/>
                </a:cxn>
                <a:cxn ang="0">
                  <a:pos x="43" y="137"/>
                </a:cxn>
                <a:cxn ang="0">
                  <a:pos x="27" y="161"/>
                </a:cxn>
                <a:cxn ang="0">
                  <a:pos x="20" y="174"/>
                </a:cxn>
                <a:cxn ang="0">
                  <a:pos x="14" y="187"/>
                </a:cxn>
                <a:cxn ang="0">
                  <a:pos x="9" y="201"/>
                </a:cxn>
                <a:cxn ang="0">
                  <a:pos x="4" y="214"/>
                </a:cxn>
                <a:cxn ang="0">
                  <a:pos x="4" y="214"/>
                </a:cxn>
                <a:cxn ang="0">
                  <a:pos x="2" y="215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3" y="226"/>
                </a:cxn>
                <a:cxn ang="0">
                  <a:pos x="5" y="228"/>
                </a:cxn>
                <a:cxn ang="0">
                  <a:pos x="9" y="226"/>
                </a:cxn>
                <a:cxn ang="0">
                  <a:pos x="10" y="225"/>
                </a:cxn>
                <a:cxn ang="0">
                  <a:pos x="10" y="224"/>
                </a:cxn>
                <a:cxn ang="0">
                  <a:pos x="10" y="224"/>
                </a:cxn>
                <a:cxn ang="0">
                  <a:pos x="15" y="208"/>
                </a:cxn>
                <a:cxn ang="0">
                  <a:pos x="22" y="192"/>
                </a:cxn>
                <a:cxn ang="0">
                  <a:pos x="29" y="176"/>
                </a:cxn>
                <a:cxn ang="0">
                  <a:pos x="39" y="160"/>
                </a:cxn>
                <a:cxn ang="0">
                  <a:pos x="57" y="130"/>
                </a:cxn>
                <a:cxn ang="0">
                  <a:pos x="76" y="101"/>
                </a:cxn>
                <a:cxn ang="0">
                  <a:pos x="76" y="101"/>
                </a:cxn>
                <a:cxn ang="0">
                  <a:pos x="94" y="74"/>
                </a:cxn>
                <a:cxn ang="0">
                  <a:pos x="103" y="59"/>
                </a:cxn>
                <a:cxn ang="0">
                  <a:pos x="111" y="44"/>
                </a:cxn>
                <a:cxn ang="0">
                  <a:pos x="111" y="44"/>
                </a:cxn>
                <a:cxn ang="0">
                  <a:pos x="116" y="34"/>
                </a:cxn>
                <a:cxn ang="0">
                  <a:pos x="121" y="25"/>
                </a:cxn>
                <a:cxn ang="0">
                  <a:pos x="125" y="16"/>
                </a:cxn>
                <a:cxn ang="0">
                  <a:pos x="128" y="12"/>
                </a:cxn>
                <a:cxn ang="0">
                  <a:pos x="129" y="6"/>
                </a:cxn>
                <a:cxn ang="0">
                  <a:pos x="129" y="6"/>
                </a:cxn>
                <a:cxn ang="0">
                  <a:pos x="129" y="4"/>
                </a:cxn>
                <a:cxn ang="0">
                  <a:pos x="128" y="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19" y="3"/>
                </a:cxn>
                <a:cxn ang="0">
                  <a:pos x="119" y="3"/>
                </a:cxn>
              </a:cxnLst>
              <a:rect l="0" t="0" r="r" b="b"/>
              <a:pathLst>
                <a:path w="129" h="228">
                  <a:moveTo>
                    <a:pt x="119" y="3"/>
                  </a:moveTo>
                  <a:lnTo>
                    <a:pt x="119" y="3"/>
                  </a:lnTo>
                  <a:lnTo>
                    <a:pt x="118" y="10"/>
                  </a:lnTo>
                  <a:lnTo>
                    <a:pt x="116" y="16"/>
                  </a:lnTo>
                  <a:lnTo>
                    <a:pt x="109" y="29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86" y="69"/>
                  </a:lnTo>
                  <a:lnTo>
                    <a:pt x="77" y="84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43" y="137"/>
                  </a:lnTo>
                  <a:lnTo>
                    <a:pt x="27" y="161"/>
                  </a:lnTo>
                  <a:lnTo>
                    <a:pt x="20" y="174"/>
                  </a:lnTo>
                  <a:lnTo>
                    <a:pt x="14" y="187"/>
                  </a:lnTo>
                  <a:lnTo>
                    <a:pt x="9" y="201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2" y="215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3" y="226"/>
                  </a:lnTo>
                  <a:lnTo>
                    <a:pt x="5" y="228"/>
                  </a:lnTo>
                  <a:lnTo>
                    <a:pt x="9" y="226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4"/>
                  </a:lnTo>
                  <a:lnTo>
                    <a:pt x="15" y="208"/>
                  </a:lnTo>
                  <a:lnTo>
                    <a:pt x="22" y="192"/>
                  </a:lnTo>
                  <a:lnTo>
                    <a:pt x="29" y="176"/>
                  </a:lnTo>
                  <a:lnTo>
                    <a:pt x="39" y="160"/>
                  </a:lnTo>
                  <a:lnTo>
                    <a:pt x="57" y="130"/>
                  </a:lnTo>
                  <a:lnTo>
                    <a:pt x="76" y="101"/>
                  </a:lnTo>
                  <a:lnTo>
                    <a:pt x="76" y="101"/>
                  </a:lnTo>
                  <a:lnTo>
                    <a:pt x="94" y="74"/>
                  </a:lnTo>
                  <a:lnTo>
                    <a:pt x="103" y="59"/>
                  </a:lnTo>
                  <a:lnTo>
                    <a:pt x="111" y="44"/>
                  </a:lnTo>
                  <a:lnTo>
                    <a:pt x="111" y="44"/>
                  </a:lnTo>
                  <a:lnTo>
                    <a:pt x="116" y="34"/>
                  </a:lnTo>
                  <a:lnTo>
                    <a:pt x="121" y="25"/>
                  </a:lnTo>
                  <a:lnTo>
                    <a:pt x="125" y="16"/>
                  </a:lnTo>
                  <a:lnTo>
                    <a:pt x="128" y="12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19" y="3"/>
                  </a:lnTo>
                  <a:lnTo>
                    <a:pt x="11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Freeform 900"/>
            <p:cNvSpPr/>
            <p:nvPr/>
          </p:nvSpPr>
          <p:spPr bwMode="auto">
            <a:xfrm>
              <a:off x="4746625" y="1685925"/>
              <a:ext cx="85725" cy="12700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30" y="34"/>
                </a:cxn>
                <a:cxn ang="0">
                  <a:pos x="119" y="49"/>
                </a:cxn>
                <a:cxn ang="0">
                  <a:pos x="109" y="67"/>
                </a:cxn>
                <a:cxn ang="0">
                  <a:pos x="109" y="67"/>
                </a:cxn>
                <a:cxn ang="0">
                  <a:pos x="89" y="101"/>
                </a:cxn>
                <a:cxn ang="0">
                  <a:pos x="69" y="135"/>
                </a:cxn>
                <a:cxn ang="0">
                  <a:pos x="69" y="135"/>
                </a:cxn>
                <a:cxn ang="0">
                  <a:pos x="57" y="151"/>
                </a:cxn>
                <a:cxn ang="0">
                  <a:pos x="45" y="167"/>
                </a:cxn>
                <a:cxn ang="0">
                  <a:pos x="33" y="183"/>
                </a:cxn>
                <a:cxn ang="0">
                  <a:pos x="20" y="199"/>
                </a:cxn>
                <a:cxn ang="0">
                  <a:pos x="20" y="199"/>
                </a:cxn>
                <a:cxn ang="0">
                  <a:pos x="13" y="208"/>
                </a:cxn>
                <a:cxn ang="0">
                  <a:pos x="6" y="217"/>
                </a:cxn>
                <a:cxn ang="0">
                  <a:pos x="4" y="222"/>
                </a:cxn>
                <a:cxn ang="0">
                  <a:pos x="2" y="227"/>
                </a:cxn>
                <a:cxn ang="0">
                  <a:pos x="0" y="232"/>
                </a:cxn>
                <a:cxn ang="0">
                  <a:pos x="2" y="237"/>
                </a:cxn>
                <a:cxn ang="0">
                  <a:pos x="2" y="237"/>
                </a:cxn>
                <a:cxn ang="0">
                  <a:pos x="2" y="239"/>
                </a:cxn>
                <a:cxn ang="0">
                  <a:pos x="4" y="240"/>
                </a:cxn>
                <a:cxn ang="0">
                  <a:pos x="5" y="241"/>
                </a:cxn>
                <a:cxn ang="0">
                  <a:pos x="7" y="241"/>
                </a:cxn>
                <a:cxn ang="0">
                  <a:pos x="9" y="240"/>
                </a:cxn>
                <a:cxn ang="0">
                  <a:pos x="10" y="239"/>
                </a:cxn>
                <a:cxn ang="0">
                  <a:pos x="11" y="237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0" y="232"/>
                </a:cxn>
                <a:cxn ang="0">
                  <a:pos x="11" y="229"/>
                </a:cxn>
                <a:cxn ang="0">
                  <a:pos x="14" y="222"/>
                </a:cxn>
                <a:cxn ang="0">
                  <a:pos x="19" y="214"/>
                </a:cxn>
                <a:cxn ang="0">
                  <a:pos x="25" y="205"/>
                </a:cxn>
                <a:cxn ang="0">
                  <a:pos x="38" y="190"/>
                </a:cxn>
                <a:cxn ang="0">
                  <a:pos x="47" y="179"/>
                </a:cxn>
                <a:cxn ang="0">
                  <a:pos x="47" y="179"/>
                </a:cxn>
                <a:cxn ang="0">
                  <a:pos x="67" y="152"/>
                </a:cxn>
                <a:cxn ang="0">
                  <a:pos x="77" y="139"/>
                </a:cxn>
                <a:cxn ang="0">
                  <a:pos x="85" y="125"/>
                </a:cxn>
                <a:cxn ang="0">
                  <a:pos x="85" y="125"/>
                </a:cxn>
                <a:cxn ang="0">
                  <a:pos x="104" y="95"/>
                </a:cxn>
                <a:cxn ang="0">
                  <a:pos x="120" y="64"/>
                </a:cxn>
                <a:cxn ang="0">
                  <a:pos x="120" y="64"/>
                </a:cxn>
                <a:cxn ang="0">
                  <a:pos x="130" y="49"/>
                </a:cxn>
                <a:cxn ang="0">
                  <a:pos x="140" y="3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63" y="5"/>
                </a:cxn>
                <a:cxn ang="0">
                  <a:pos x="163" y="3"/>
                </a:cxn>
                <a:cxn ang="0">
                  <a:pos x="162" y="2"/>
                </a:cxn>
                <a:cxn ang="0">
                  <a:pos x="161" y="1"/>
                </a:cxn>
                <a:cxn ang="0">
                  <a:pos x="156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241">
                  <a:moveTo>
                    <a:pt x="153" y="2"/>
                  </a:moveTo>
                  <a:lnTo>
                    <a:pt x="153" y="2"/>
                  </a:lnTo>
                  <a:lnTo>
                    <a:pt x="130" y="34"/>
                  </a:lnTo>
                  <a:lnTo>
                    <a:pt x="119" y="49"/>
                  </a:lnTo>
                  <a:lnTo>
                    <a:pt x="109" y="67"/>
                  </a:lnTo>
                  <a:lnTo>
                    <a:pt x="109" y="67"/>
                  </a:lnTo>
                  <a:lnTo>
                    <a:pt x="89" y="101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57" y="151"/>
                  </a:lnTo>
                  <a:lnTo>
                    <a:pt x="45" y="167"/>
                  </a:lnTo>
                  <a:lnTo>
                    <a:pt x="33" y="183"/>
                  </a:lnTo>
                  <a:lnTo>
                    <a:pt x="20" y="199"/>
                  </a:lnTo>
                  <a:lnTo>
                    <a:pt x="20" y="199"/>
                  </a:lnTo>
                  <a:lnTo>
                    <a:pt x="13" y="208"/>
                  </a:lnTo>
                  <a:lnTo>
                    <a:pt x="6" y="217"/>
                  </a:lnTo>
                  <a:lnTo>
                    <a:pt x="4" y="222"/>
                  </a:lnTo>
                  <a:lnTo>
                    <a:pt x="2" y="227"/>
                  </a:lnTo>
                  <a:lnTo>
                    <a:pt x="0" y="232"/>
                  </a:lnTo>
                  <a:lnTo>
                    <a:pt x="2" y="237"/>
                  </a:lnTo>
                  <a:lnTo>
                    <a:pt x="2" y="237"/>
                  </a:lnTo>
                  <a:lnTo>
                    <a:pt x="2" y="239"/>
                  </a:lnTo>
                  <a:lnTo>
                    <a:pt x="4" y="240"/>
                  </a:lnTo>
                  <a:lnTo>
                    <a:pt x="5" y="241"/>
                  </a:lnTo>
                  <a:lnTo>
                    <a:pt x="7" y="241"/>
                  </a:lnTo>
                  <a:lnTo>
                    <a:pt x="9" y="240"/>
                  </a:lnTo>
                  <a:lnTo>
                    <a:pt x="10" y="239"/>
                  </a:lnTo>
                  <a:lnTo>
                    <a:pt x="11" y="237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2"/>
                  </a:lnTo>
                  <a:lnTo>
                    <a:pt x="11" y="229"/>
                  </a:lnTo>
                  <a:lnTo>
                    <a:pt x="14" y="222"/>
                  </a:lnTo>
                  <a:lnTo>
                    <a:pt x="19" y="214"/>
                  </a:lnTo>
                  <a:lnTo>
                    <a:pt x="25" y="205"/>
                  </a:lnTo>
                  <a:lnTo>
                    <a:pt x="38" y="190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67" y="152"/>
                  </a:lnTo>
                  <a:lnTo>
                    <a:pt x="77" y="139"/>
                  </a:lnTo>
                  <a:lnTo>
                    <a:pt x="85" y="125"/>
                  </a:lnTo>
                  <a:lnTo>
                    <a:pt x="85" y="125"/>
                  </a:lnTo>
                  <a:lnTo>
                    <a:pt x="104" y="95"/>
                  </a:lnTo>
                  <a:lnTo>
                    <a:pt x="120" y="64"/>
                  </a:lnTo>
                  <a:lnTo>
                    <a:pt x="120" y="64"/>
                  </a:lnTo>
                  <a:lnTo>
                    <a:pt x="130" y="49"/>
                  </a:lnTo>
                  <a:lnTo>
                    <a:pt x="140" y="35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3" y="5"/>
                  </a:lnTo>
                  <a:lnTo>
                    <a:pt x="163" y="3"/>
                  </a:lnTo>
                  <a:lnTo>
                    <a:pt x="162" y="2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901"/>
            <p:cNvSpPr/>
            <p:nvPr/>
          </p:nvSpPr>
          <p:spPr bwMode="auto">
            <a:xfrm>
              <a:off x="4772025" y="1747838"/>
              <a:ext cx="61913" cy="90488"/>
            </a:xfrm>
            <a:custGeom>
              <a:avLst/>
              <a:gdLst/>
              <a:ahLst/>
              <a:cxnLst>
                <a:cxn ang="0">
                  <a:pos x="109" y="3"/>
                </a:cxn>
                <a:cxn ang="0">
                  <a:pos x="109" y="3"/>
                </a:cxn>
                <a:cxn ang="0">
                  <a:pos x="105" y="12"/>
                </a:cxn>
                <a:cxn ang="0">
                  <a:pos x="101" y="21"/>
                </a:cxn>
                <a:cxn ang="0">
                  <a:pos x="95" y="29"/>
                </a:cxn>
                <a:cxn ang="0">
                  <a:pos x="88" y="38"/>
                </a:cxn>
                <a:cxn ang="0">
                  <a:pos x="74" y="53"/>
                </a:cxn>
                <a:cxn ang="0">
                  <a:pos x="67" y="61"/>
                </a:cxn>
                <a:cxn ang="0">
                  <a:pos x="62" y="69"/>
                </a:cxn>
                <a:cxn ang="0">
                  <a:pos x="62" y="69"/>
                </a:cxn>
                <a:cxn ang="0">
                  <a:pos x="29" y="114"/>
                </a:cxn>
                <a:cxn ang="0">
                  <a:pos x="13" y="138"/>
                </a:cxn>
                <a:cxn ang="0">
                  <a:pos x="6" y="150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0" y="166"/>
                </a:cxn>
                <a:cxn ang="0">
                  <a:pos x="0" y="168"/>
                </a:cxn>
                <a:cxn ang="0">
                  <a:pos x="2" y="170"/>
                </a:cxn>
                <a:cxn ang="0">
                  <a:pos x="4" y="171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8"/>
                </a:cxn>
                <a:cxn ang="0">
                  <a:pos x="8" y="168"/>
                </a:cxn>
                <a:cxn ang="0">
                  <a:pos x="15" y="155"/>
                </a:cxn>
                <a:cxn ang="0">
                  <a:pos x="22" y="143"/>
                </a:cxn>
                <a:cxn ang="0">
                  <a:pos x="36" y="119"/>
                </a:cxn>
                <a:cxn ang="0">
                  <a:pos x="53" y="96"/>
                </a:cxn>
                <a:cxn ang="0">
                  <a:pos x="70" y="74"/>
                </a:cxn>
                <a:cxn ang="0">
                  <a:pos x="70" y="74"/>
                </a:cxn>
                <a:cxn ang="0">
                  <a:pos x="83" y="58"/>
                </a:cxn>
                <a:cxn ang="0">
                  <a:pos x="97" y="42"/>
                </a:cxn>
                <a:cxn ang="0">
                  <a:pos x="103" y="32"/>
                </a:cxn>
                <a:cxn ang="0">
                  <a:pos x="110" y="24"/>
                </a:cxn>
                <a:cxn ang="0">
                  <a:pos x="115" y="15"/>
                </a:cxn>
                <a:cxn ang="0">
                  <a:pos x="118" y="6"/>
                </a:cxn>
                <a:cxn ang="0">
                  <a:pos x="118" y="6"/>
                </a:cxn>
                <a:cxn ang="0">
                  <a:pos x="118" y="3"/>
                </a:cxn>
                <a:cxn ang="0">
                  <a:pos x="117" y="2"/>
                </a:cxn>
                <a:cxn ang="0">
                  <a:pos x="116" y="0"/>
                </a:cxn>
                <a:cxn ang="0">
                  <a:pos x="115" y="0"/>
                </a:cxn>
                <a:cxn ang="0">
                  <a:pos x="113" y="0"/>
                </a:cxn>
                <a:cxn ang="0">
                  <a:pos x="111" y="0"/>
                </a:cxn>
                <a:cxn ang="0">
                  <a:pos x="110" y="1"/>
                </a:cxn>
                <a:cxn ang="0">
                  <a:pos x="109" y="3"/>
                </a:cxn>
                <a:cxn ang="0">
                  <a:pos x="109" y="3"/>
                </a:cxn>
              </a:cxnLst>
              <a:rect l="0" t="0" r="r" b="b"/>
              <a:pathLst>
                <a:path w="118" h="171">
                  <a:moveTo>
                    <a:pt x="109" y="3"/>
                  </a:moveTo>
                  <a:lnTo>
                    <a:pt x="109" y="3"/>
                  </a:lnTo>
                  <a:lnTo>
                    <a:pt x="105" y="12"/>
                  </a:lnTo>
                  <a:lnTo>
                    <a:pt x="101" y="21"/>
                  </a:lnTo>
                  <a:lnTo>
                    <a:pt x="95" y="29"/>
                  </a:lnTo>
                  <a:lnTo>
                    <a:pt x="88" y="38"/>
                  </a:lnTo>
                  <a:lnTo>
                    <a:pt x="74" y="53"/>
                  </a:lnTo>
                  <a:lnTo>
                    <a:pt x="67" y="61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29" y="114"/>
                  </a:lnTo>
                  <a:lnTo>
                    <a:pt x="13" y="138"/>
                  </a:lnTo>
                  <a:lnTo>
                    <a:pt x="6" y="15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2" y="170"/>
                  </a:lnTo>
                  <a:lnTo>
                    <a:pt x="4" y="171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15" y="155"/>
                  </a:lnTo>
                  <a:lnTo>
                    <a:pt x="22" y="143"/>
                  </a:lnTo>
                  <a:lnTo>
                    <a:pt x="36" y="119"/>
                  </a:lnTo>
                  <a:lnTo>
                    <a:pt x="53" y="96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83" y="58"/>
                  </a:lnTo>
                  <a:lnTo>
                    <a:pt x="97" y="42"/>
                  </a:lnTo>
                  <a:lnTo>
                    <a:pt x="103" y="32"/>
                  </a:lnTo>
                  <a:lnTo>
                    <a:pt x="110" y="24"/>
                  </a:lnTo>
                  <a:lnTo>
                    <a:pt x="115" y="15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18" y="3"/>
                  </a:lnTo>
                  <a:lnTo>
                    <a:pt x="117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10" y="1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902"/>
            <p:cNvSpPr>
              <a:spLocks noEditPoints="1"/>
            </p:cNvSpPr>
            <p:nvPr/>
          </p:nvSpPr>
          <p:spPr bwMode="auto">
            <a:xfrm>
              <a:off x="4194175" y="1665288"/>
              <a:ext cx="217488" cy="206375"/>
            </a:xfrm>
            <a:custGeom>
              <a:avLst/>
              <a:gdLst/>
              <a:ahLst/>
              <a:cxnLst>
                <a:cxn ang="0">
                  <a:pos x="213" y="391"/>
                </a:cxn>
                <a:cxn ang="0">
                  <a:pos x="160" y="381"/>
                </a:cxn>
                <a:cxn ang="0">
                  <a:pos x="109" y="359"/>
                </a:cxn>
                <a:cxn ang="0">
                  <a:pos x="63" y="328"/>
                </a:cxn>
                <a:cxn ang="0">
                  <a:pos x="27" y="289"/>
                </a:cxn>
                <a:cxn ang="0">
                  <a:pos x="5" y="241"/>
                </a:cxn>
                <a:cxn ang="0">
                  <a:pos x="1" y="216"/>
                </a:cxn>
                <a:cxn ang="0">
                  <a:pos x="0" y="182"/>
                </a:cxn>
                <a:cxn ang="0">
                  <a:pos x="6" y="151"/>
                </a:cxn>
                <a:cxn ang="0">
                  <a:pos x="29" y="103"/>
                </a:cxn>
                <a:cxn ang="0">
                  <a:pos x="46" y="80"/>
                </a:cxn>
                <a:cxn ang="0">
                  <a:pos x="75" y="52"/>
                </a:cxn>
                <a:cxn ang="0">
                  <a:pos x="109" y="30"/>
                </a:cxn>
                <a:cxn ang="0">
                  <a:pos x="146" y="14"/>
                </a:cxn>
                <a:cxn ang="0">
                  <a:pos x="186" y="3"/>
                </a:cxn>
                <a:cxn ang="0">
                  <a:pos x="227" y="0"/>
                </a:cxn>
                <a:cxn ang="0">
                  <a:pos x="234" y="0"/>
                </a:cxn>
                <a:cxn ang="0">
                  <a:pos x="246" y="5"/>
                </a:cxn>
                <a:cxn ang="0">
                  <a:pos x="267" y="6"/>
                </a:cxn>
                <a:cxn ang="0">
                  <a:pos x="312" y="18"/>
                </a:cxn>
                <a:cxn ang="0">
                  <a:pos x="348" y="41"/>
                </a:cxn>
                <a:cxn ang="0">
                  <a:pos x="376" y="72"/>
                </a:cxn>
                <a:cxn ang="0">
                  <a:pos x="396" y="108"/>
                </a:cxn>
                <a:cxn ang="0">
                  <a:pos x="407" y="146"/>
                </a:cxn>
                <a:cxn ang="0">
                  <a:pos x="411" y="179"/>
                </a:cxn>
                <a:cxn ang="0">
                  <a:pos x="408" y="230"/>
                </a:cxn>
                <a:cxn ang="0">
                  <a:pos x="395" y="278"/>
                </a:cxn>
                <a:cxn ang="0">
                  <a:pos x="369" y="324"/>
                </a:cxn>
                <a:cxn ang="0">
                  <a:pos x="331" y="360"/>
                </a:cxn>
                <a:cxn ang="0">
                  <a:pos x="299" y="378"/>
                </a:cxn>
                <a:cxn ang="0">
                  <a:pos x="249" y="390"/>
                </a:cxn>
                <a:cxn ang="0">
                  <a:pos x="203" y="45"/>
                </a:cxn>
                <a:cxn ang="0">
                  <a:pos x="178" y="51"/>
                </a:cxn>
                <a:cxn ang="0">
                  <a:pos x="141" y="65"/>
                </a:cxn>
                <a:cxn ang="0">
                  <a:pos x="106" y="87"/>
                </a:cxn>
                <a:cxn ang="0">
                  <a:pos x="75" y="113"/>
                </a:cxn>
                <a:cxn ang="0">
                  <a:pos x="52" y="144"/>
                </a:cxn>
                <a:cxn ang="0">
                  <a:pos x="42" y="167"/>
                </a:cxn>
                <a:cxn ang="0">
                  <a:pos x="37" y="203"/>
                </a:cxn>
                <a:cxn ang="0">
                  <a:pos x="47" y="239"/>
                </a:cxn>
                <a:cxn ang="0">
                  <a:pos x="60" y="263"/>
                </a:cxn>
                <a:cxn ang="0">
                  <a:pos x="75" y="278"/>
                </a:cxn>
                <a:cxn ang="0">
                  <a:pos x="125" y="316"/>
                </a:cxn>
                <a:cxn ang="0">
                  <a:pos x="188" y="344"/>
                </a:cxn>
                <a:cxn ang="0">
                  <a:pos x="222" y="350"/>
                </a:cxn>
                <a:cxn ang="0">
                  <a:pos x="245" y="350"/>
                </a:cxn>
                <a:cxn ang="0">
                  <a:pos x="278" y="342"/>
                </a:cxn>
                <a:cxn ang="0">
                  <a:pos x="306" y="327"/>
                </a:cxn>
                <a:cxn ang="0">
                  <a:pos x="324" y="310"/>
                </a:cxn>
                <a:cxn ang="0">
                  <a:pos x="346" y="278"/>
                </a:cxn>
                <a:cxn ang="0">
                  <a:pos x="362" y="241"/>
                </a:cxn>
                <a:cxn ang="0">
                  <a:pos x="370" y="203"/>
                </a:cxn>
                <a:cxn ang="0">
                  <a:pos x="369" y="164"/>
                </a:cxn>
                <a:cxn ang="0">
                  <a:pos x="359" y="126"/>
                </a:cxn>
                <a:cxn ang="0">
                  <a:pos x="350" y="108"/>
                </a:cxn>
                <a:cxn ang="0">
                  <a:pos x="334" y="85"/>
                </a:cxn>
                <a:cxn ang="0">
                  <a:pos x="313" y="68"/>
                </a:cxn>
                <a:cxn ang="0">
                  <a:pos x="289" y="55"/>
                </a:cxn>
                <a:cxn ang="0">
                  <a:pos x="262" y="48"/>
                </a:cxn>
                <a:cxn ang="0">
                  <a:pos x="241" y="47"/>
                </a:cxn>
                <a:cxn ang="0">
                  <a:pos x="218" y="49"/>
                </a:cxn>
                <a:cxn ang="0">
                  <a:pos x="210" y="47"/>
                </a:cxn>
              </a:cxnLst>
              <a:rect l="0" t="0" r="r" b="b"/>
              <a:pathLst>
                <a:path w="411" h="391">
                  <a:moveTo>
                    <a:pt x="231" y="391"/>
                  </a:moveTo>
                  <a:lnTo>
                    <a:pt x="231" y="391"/>
                  </a:lnTo>
                  <a:lnTo>
                    <a:pt x="213" y="391"/>
                  </a:lnTo>
                  <a:lnTo>
                    <a:pt x="195" y="389"/>
                  </a:lnTo>
                  <a:lnTo>
                    <a:pt x="178" y="385"/>
                  </a:lnTo>
                  <a:lnTo>
                    <a:pt x="160" y="381"/>
                  </a:lnTo>
                  <a:lnTo>
                    <a:pt x="143" y="374"/>
                  </a:lnTo>
                  <a:lnTo>
                    <a:pt x="125" y="367"/>
                  </a:lnTo>
                  <a:lnTo>
                    <a:pt x="109" y="359"/>
                  </a:lnTo>
                  <a:lnTo>
                    <a:pt x="92" y="350"/>
                  </a:lnTo>
                  <a:lnTo>
                    <a:pt x="78" y="339"/>
                  </a:lnTo>
                  <a:lnTo>
                    <a:pt x="63" y="328"/>
                  </a:lnTo>
                  <a:lnTo>
                    <a:pt x="50" y="315"/>
                  </a:lnTo>
                  <a:lnTo>
                    <a:pt x="37" y="303"/>
                  </a:lnTo>
                  <a:lnTo>
                    <a:pt x="27" y="289"/>
                  </a:lnTo>
                  <a:lnTo>
                    <a:pt x="18" y="273"/>
                  </a:lnTo>
                  <a:lnTo>
                    <a:pt x="11" y="258"/>
                  </a:lnTo>
                  <a:lnTo>
                    <a:pt x="5" y="241"/>
                  </a:lnTo>
                  <a:lnTo>
                    <a:pt x="5" y="241"/>
                  </a:lnTo>
                  <a:lnTo>
                    <a:pt x="3" y="229"/>
                  </a:lnTo>
                  <a:lnTo>
                    <a:pt x="1" y="216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3" y="160"/>
                  </a:lnTo>
                  <a:lnTo>
                    <a:pt x="6" y="151"/>
                  </a:lnTo>
                  <a:lnTo>
                    <a:pt x="13" y="133"/>
                  </a:lnTo>
                  <a:lnTo>
                    <a:pt x="20" y="117"/>
                  </a:lnTo>
                  <a:lnTo>
                    <a:pt x="29" y="103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46" y="80"/>
                  </a:lnTo>
                  <a:lnTo>
                    <a:pt x="55" y="70"/>
                  </a:lnTo>
                  <a:lnTo>
                    <a:pt x="64" y="61"/>
                  </a:lnTo>
                  <a:lnTo>
                    <a:pt x="75" y="52"/>
                  </a:lnTo>
                  <a:lnTo>
                    <a:pt x="86" y="45"/>
                  </a:lnTo>
                  <a:lnTo>
                    <a:pt x="97" y="38"/>
                  </a:lnTo>
                  <a:lnTo>
                    <a:pt x="109" y="30"/>
                  </a:lnTo>
                  <a:lnTo>
                    <a:pt x="121" y="24"/>
                  </a:lnTo>
                  <a:lnTo>
                    <a:pt x="134" y="19"/>
                  </a:lnTo>
                  <a:lnTo>
                    <a:pt x="146" y="14"/>
                  </a:lnTo>
                  <a:lnTo>
                    <a:pt x="159" y="10"/>
                  </a:lnTo>
                  <a:lnTo>
                    <a:pt x="173" y="7"/>
                  </a:lnTo>
                  <a:lnTo>
                    <a:pt x="186" y="3"/>
                  </a:lnTo>
                  <a:lnTo>
                    <a:pt x="200" y="1"/>
                  </a:lnTo>
                  <a:lnTo>
                    <a:pt x="213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9" y="1"/>
                  </a:lnTo>
                  <a:lnTo>
                    <a:pt x="243" y="3"/>
                  </a:lnTo>
                  <a:lnTo>
                    <a:pt x="246" y="5"/>
                  </a:lnTo>
                  <a:lnTo>
                    <a:pt x="249" y="5"/>
                  </a:lnTo>
                  <a:lnTo>
                    <a:pt x="249" y="5"/>
                  </a:lnTo>
                  <a:lnTo>
                    <a:pt x="267" y="6"/>
                  </a:lnTo>
                  <a:lnTo>
                    <a:pt x="283" y="9"/>
                  </a:lnTo>
                  <a:lnTo>
                    <a:pt x="299" y="13"/>
                  </a:lnTo>
                  <a:lnTo>
                    <a:pt x="312" y="18"/>
                  </a:lnTo>
                  <a:lnTo>
                    <a:pt x="326" y="24"/>
                  </a:lnTo>
                  <a:lnTo>
                    <a:pt x="338" y="32"/>
                  </a:lnTo>
                  <a:lnTo>
                    <a:pt x="348" y="41"/>
                  </a:lnTo>
                  <a:lnTo>
                    <a:pt x="359" y="50"/>
                  </a:lnTo>
                  <a:lnTo>
                    <a:pt x="368" y="60"/>
                  </a:lnTo>
                  <a:lnTo>
                    <a:pt x="376" y="72"/>
                  </a:lnTo>
                  <a:lnTo>
                    <a:pt x="383" y="83"/>
                  </a:lnTo>
                  <a:lnTo>
                    <a:pt x="390" y="95"/>
                  </a:lnTo>
                  <a:lnTo>
                    <a:pt x="396" y="108"/>
                  </a:lnTo>
                  <a:lnTo>
                    <a:pt x="400" y="120"/>
                  </a:lnTo>
                  <a:lnTo>
                    <a:pt x="404" y="134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09" y="163"/>
                  </a:lnTo>
                  <a:lnTo>
                    <a:pt x="411" y="179"/>
                  </a:lnTo>
                  <a:lnTo>
                    <a:pt x="411" y="196"/>
                  </a:lnTo>
                  <a:lnTo>
                    <a:pt x="410" y="212"/>
                  </a:lnTo>
                  <a:lnTo>
                    <a:pt x="408" y="230"/>
                  </a:lnTo>
                  <a:lnTo>
                    <a:pt x="405" y="246"/>
                  </a:lnTo>
                  <a:lnTo>
                    <a:pt x="400" y="263"/>
                  </a:lnTo>
                  <a:lnTo>
                    <a:pt x="395" y="278"/>
                  </a:lnTo>
                  <a:lnTo>
                    <a:pt x="388" y="295"/>
                  </a:lnTo>
                  <a:lnTo>
                    <a:pt x="378" y="309"/>
                  </a:lnTo>
                  <a:lnTo>
                    <a:pt x="369" y="324"/>
                  </a:lnTo>
                  <a:lnTo>
                    <a:pt x="358" y="337"/>
                  </a:lnTo>
                  <a:lnTo>
                    <a:pt x="345" y="348"/>
                  </a:lnTo>
                  <a:lnTo>
                    <a:pt x="331" y="360"/>
                  </a:lnTo>
                  <a:lnTo>
                    <a:pt x="315" y="370"/>
                  </a:lnTo>
                  <a:lnTo>
                    <a:pt x="299" y="378"/>
                  </a:lnTo>
                  <a:lnTo>
                    <a:pt x="299" y="378"/>
                  </a:lnTo>
                  <a:lnTo>
                    <a:pt x="283" y="384"/>
                  </a:lnTo>
                  <a:lnTo>
                    <a:pt x="267" y="388"/>
                  </a:lnTo>
                  <a:lnTo>
                    <a:pt x="249" y="390"/>
                  </a:lnTo>
                  <a:lnTo>
                    <a:pt x="231" y="391"/>
                  </a:lnTo>
                  <a:lnTo>
                    <a:pt x="231" y="391"/>
                  </a:lnTo>
                  <a:close/>
                  <a:moveTo>
                    <a:pt x="203" y="45"/>
                  </a:moveTo>
                  <a:lnTo>
                    <a:pt x="203" y="45"/>
                  </a:lnTo>
                  <a:lnTo>
                    <a:pt x="190" y="48"/>
                  </a:lnTo>
                  <a:lnTo>
                    <a:pt x="178" y="51"/>
                  </a:lnTo>
                  <a:lnTo>
                    <a:pt x="166" y="55"/>
                  </a:lnTo>
                  <a:lnTo>
                    <a:pt x="153" y="60"/>
                  </a:lnTo>
                  <a:lnTo>
                    <a:pt x="141" y="65"/>
                  </a:lnTo>
                  <a:lnTo>
                    <a:pt x="128" y="72"/>
                  </a:lnTo>
                  <a:lnTo>
                    <a:pt x="117" y="79"/>
                  </a:lnTo>
                  <a:lnTo>
                    <a:pt x="106" y="87"/>
                  </a:lnTo>
                  <a:lnTo>
                    <a:pt x="95" y="95"/>
                  </a:lnTo>
                  <a:lnTo>
                    <a:pt x="85" y="104"/>
                  </a:lnTo>
                  <a:lnTo>
                    <a:pt x="75" y="113"/>
                  </a:lnTo>
                  <a:lnTo>
                    <a:pt x="66" y="123"/>
                  </a:lnTo>
                  <a:lnTo>
                    <a:pt x="58" y="134"/>
                  </a:lnTo>
                  <a:lnTo>
                    <a:pt x="52" y="144"/>
                  </a:lnTo>
                  <a:lnTo>
                    <a:pt x="46" y="15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0" y="178"/>
                  </a:lnTo>
                  <a:lnTo>
                    <a:pt x="37" y="189"/>
                  </a:lnTo>
                  <a:lnTo>
                    <a:pt x="37" y="203"/>
                  </a:lnTo>
                  <a:lnTo>
                    <a:pt x="38" y="217"/>
                  </a:lnTo>
                  <a:lnTo>
                    <a:pt x="44" y="232"/>
                  </a:lnTo>
                  <a:lnTo>
                    <a:pt x="47" y="239"/>
                  </a:lnTo>
                  <a:lnTo>
                    <a:pt x="50" y="247"/>
                  </a:lnTo>
                  <a:lnTo>
                    <a:pt x="55" y="254"/>
                  </a:lnTo>
                  <a:lnTo>
                    <a:pt x="60" y="263"/>
                  </a:lnTo>
                  <a:lnTo>
                    <a:pt x="67" y="270"/>
                  </a:lnTo>
                  <a:lnTo>
                    <a:pt x="75" y="278"/>
                  </a:lnTo>
                  <a:lnTo>
                    <a:pt x="75" y="278"/>
                  </a:lnTo>
                  <a:lnTo>
                    <a:pt x="89" y="292"/>
                  </a:lnTo>
                  <a:lnTo>
                    <a:pt x="107" y="305"/>
                  </a:lnTo>
                  <a:lnTo>
                    <a:pt x="125" y="316"/>
                  </a:lnTo>
                  <a:lnTo>
                    <a:pt x="145" y="328"/>
                  </a:lnTo>
                  <a:lnTo>
                    <a:pt x="167" y="337"/>
                  </a:lnTo>
                  <a:lnTo>
                    <a:pt x="188" y="344"/>
                  </a:lnTo>
                  <a:lnTo>
                    <a:pt x="200" y="346"/>
                  </a:lnTo>
                  <a:lnTo>
                    <a:pt x="211" y="348"/>
                  </a:lnTo>
                  <a:lnTo>
                    <a:pt x="222" y="350"/>
                  </a:lnTo>
                  <a:lnTo>
                    <a:pt x="233" y="351"/>
                  </a:lnTo>
                  <a:lnTo>
                    <a:pt x="233" y="351"/>
                  </a:lnTo>
                  <a:lnTo>
                    <a:pt x="245" y="350"/>
                  </a:lnTo>
                  <a:lnTo>
                    <a:pt x="256" y="348"/>
                  </a:lnTo>
                  <a:lnTo>
                    <a:pt x="267" y="346"/>
                  </a:lnTo>
                  <a:lnTo>
                    <a:pt x="278" y="342"/>
                  </a:lnTo>
                  <a:lnTo>
                    <a:pt x="287" y="338"/>
                  </a:lnTo>
                  <a:lnTo>
                    <a:pt x="297" y="333"/>
                  </a:lnTo>
                  <a:lnTo>
                    <a:pt x="306" y="327"/>
                  </a:lnTo>
                  <a:lnTo>
                    <a:pt x="314" y="320"/>
                  </a:lnTo>
                  <a:lnTo>
                    <a:pt x="314" y="320"/>
                  </a:lnTo>
                  <a:lnTo>
                    <a:pt x="324" y="310"/>
                  </a:lnTo>
                  <a:lnTo>
                    <a:pt x="332" y="300"/>
                  </a:lnTo>
                  <a:lnTo>
                    <a:pt x="340" y="290"/>
                  </a:lnTo>
                  <a:lnTo>
                    <a:pt x="346" y="278"/>
                  </a:lnTo>
                  <a:lnTo>
                    <a:pt x="352" y="266"/>
                  </a:lnTo>
                  <a:lnTo>
                    <a:pt x="358" y="254"/>
                  </a:lnTo>
                  <a:lnTo>
                    <a:pt x="362" y="241"/>
                  </a:lnTo>
                  <a:lnTo>
                    <a:pt x="366" y="229"/>
                  </a:lnTo>
                  <a:lnTo>
                    <a:pt x="368" y="215"/>
                  </a:lnTo>
                  <a:lnTo>
                    <a:pt x="370" y="203"/>
                  </a:lnTo>
                  <a:lnTo>
                    <a:pt x="370" y="189"/>
                  </a:lnTo>
                  <a:lnTo>
                    <a:pt x="370" y="176"/>
                  </a:lnTo>
                  <a:lnTo>
                    <a:pt x="369" y="164"/>
                  </a:lnTo>
                  <a:lnTo>
                    <a:pt x="367" y="151"/>
                  </a:lnTo>
                  <a:lnTo>
                    <a:pt x="364" y="138"/>
                  </a:lnTo>
                  <a:lnTo>
                    <a:pt x="359" y="126"/>
                  </a:lnTo>
                  <a:lnTo>
                    <a:pt x="359" y="126"/>
                  </a:lnTo>
                  <a:lnTo>
                    <a:pt x="356" y="117"/>
                  </a:lnTo>
                  <a:lnTo>
                    <a:pt x="350" y="108"/>
                  </a:lnTo>
                  <a:lnTo>
                    <a:pt x="345" y="101"/>
                  </a:lnTo>
                  <a:lnTo>
                    <a:pt x="340" y="92"/>
                  </a:lnTo>
                  <a:lnTo>
                    <a:pt x="334" y="85"/>
                  </a:lnTo>
                  <a:lnTo>
                    <a:pt x="328" y="79"/>
                  </a:lnTo>
                  <a:lnTo>
                    <a:pt x="320" y="73"/>
                  </a:lnTo>
                  <a:lnTo>
                    <a:pt x="313" y="68"/>
                  </a:lnTo>
                  <a:lnTo>
                    <a:pt x="306" y="63"/>
                  </a:lnTo>
                  <a:lnTo>
                    <a:pt x="298" y="59"/>
                  </a:lnTo>
                  <a:lnTo>
                    <a:pt x="289" y="55"/>
                  </a:lnTo>
                  <a:lnTo>
                    <a:pt x="280" y="52"/>
                  </a:lnTo>
                  <a:lnTo>
                    <a:pt x="271" y="50"/>
                  </a:lnTo>
                  <a:lnTo>
                    <a:pt x="262" y="48"/>
                  </a:lnTo>
                  <a:lnTo>
                    <a:pt x="251" y="47"/>
                  </a:lnTo>
                  <a:lnTo>
                    <a:pt x="241" y="47"/>
                  </a:lnTo>
                  <a:lnTo>
                    <a:pt x="241" y="47"/>
                  </a:lnTo>
                  <a:lnTo>
                    <a:pt x="221" y="48"/>
                  </a:lnTo>
                  <a:lnTo>
                    <a:pt x="221" y="48"/>
                  </a:lnTo>
                  <a:lnTo>
                    <a:pt x="218" y="49"/>
                  </a:lnTo>
                  <a:lnTo>
                    <a:pt x="218" y="49"/>
                  </a:lnTo>
                  <a:lnTo>
                    <a:pt x="214" y="48"/>
                  </a:lnTo>
                  <a:lnTo>
                    <a:pt x="210" y="47"/>
                  </a:lnTo>
                  <a:lnTo>
                    <a:pt x="207" y="45"/>
                  </a:lnTo>
                  <a:lnTo>
                    <a:pt x="203" y="4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903"/>
            <p:cNvSpPr>
              <a:spLocks noEditPoints="1"/>
            </p:cNvSpPr>
            <p:nvPr/>
          </p:nvSpPr>
          <p:spPr bwMode="auto">
            <a:xfrm>
              <a:off x="4197350" y="1404938"/>
              <a:ext cx="449263" cy="444500"/>
            </a:xfrm>
            <a:custGeom>
              <a:avLst/>
              <a:gdLst/>
              <a:ahLst/>
              <a:cxnLst>
                <a:cxn ang="0">
                  <a:pos x="735" y="833"/>
                </a:cxn>
                <a:cxn ang="0">
                  <a:pos x="616" y="832"/>
                </a:cxn>
                <a:cxn ang="0">
                  <a:pos x="603" y="831"/>
                </a:cxn>
                <a:cxn ang="0">
                  <a:pos x="588" y="829"/>
                </a:cxn>
                <a:cxn ang="0">
                  <a:pos x="575" y="811"/>
                </a:cxn>
                <a:cxn ang="0">
                  <a:pos x="562" y="767"/>
                </a:cxn>
                <a:cxn ang="0">
                  <a:pos x="559" y="714"/>
                </a:cxn>
                <a:cxn ang="0">
                  <a:pos x="551" y="661"/>
                </a:cxn>
                <a:cxn ang="0">
                  <a:pos x="522" y="582"/>
                </a:cxn>
                <a:cxn ang="0">
                  <a:pos x="482" y="510"/>
                </a:cxn>
                <a:cxn ang="0">
                  <a:pos x="432" y="444"/>
                </a:cxn>
                <a:cxn ang="0">
                  <a:pos x="375" y="389"/>
                </a:cxn>
                <a:cxn ang="0">
                  <a:pos x="339" y="363"/>
                </a:cxn>
                <a:cxn ang="0">
                  <a:pos x="270" y="330"/>
                </a:cxn>
                <a:cxn ang="0">
                  <a:pos x="134" y="299"/>
                </a:cxn>
                <a:cxn ang="0">
                  <a:pos x="93" y="296"/>
                </a:cxn>
                <a:cxn ang="0">
                  <a:pos x="50" y="287"/>
                </a:cxn>
                <a:cxn ang="0">
                  <a:pos x="35" y="271"/>
                </a:cxn>
                <a:cxn ang="0">
                  <a:pos x="27" y="263"/>
                </a:cxn>
                <a:cxn ang="0">
                  <a:pos x="14" y="223"/>
                </a:cxn>
                <a:cxn ang="0">
                  <a:pos x="0" y="99"/>
                </a:cxn>
                <a:cxn ang="0">
                  <a:pos x="11" y="14"/>
                </a:cxn>
                <a:cxn ang="0">
                  <a:pos x="19" y="3"/>
                </a:cxn>
                <a:cxn ang="0">
                  <a:pos x="34" y="1"/>
                </a:cxn>
                <a:cxn ang="0">
                  <a:pos x="50" y="11"/>
                </a:cxn>
                <a:cxn ang="0">
                  <a:pos x="151" y="17"/>
                </a:cxn>
                <a:cxn ang="0">
                  <a:pos x="325" y="50"/>
                </a:cxn>
                <a:cxn ang="0">
                  <a:pos x="471" y="111"/>
                </a:cxn>
                <a:cxn ang="0">
                  <a:pos x="593" y="201"/>
                </a:cxn>
                <a:cxn ang="0">
                  <a:pos x="667" y="284"/>
                </a:cxn>
                <a:cxn ang="0">
                  <a:pos x="739" y="398"/>
                </a:cxn>
                <a:cxn ang="0">
                  <a:pos x="792" y="526"/>
                </a:cxn>
                <a:cxn ang="0">
                  <a:pos x="825" y="672"/>
                </a:cxn>
                <a:cxn ang="0">
                  <a:pos x="837" y="799"/>
                </a:cxn>
                <a:cxn ang="0">
                  <a:pos x="847" y="815"/>
                </a:cxn>
                <a:cxn ang="0">
                  <a:pos x="843" y="833"/>
                </a:cxn>
                <a:cxn ang="0">
                  <a:pos x="831" y="838"/>
                </a:cxn>
                <a:cxn ang="0">
                  <a:pos x="45" y="65"/>
                </a:cxn>
                <a:cxn ang="0">
                  <a:pos x="46" y="157"/>
                </a:cxn>
                <a:cxn ang="0">
                  <a:pos x="61" y="237"/>
                </a:cxn>
                <a:cxn ang="0">
                  <a:pos x="76" y="249"/>
                </a:cxn>
                <a:cxn ang="0">
                  <a:pos x="92" y="257"/>
                </a:cxn>
                <a:cxn ang="0">
                  <a:pos x="174" y="267"/>
                </a:cxn>
                <a:cxn ang="0">
                  <a:pos x="232" y="274"/>
                </a:cxn>
                <a:cxn ang="0">
                  <a:pos x="298" y="295"/>
                </a:cxn>
                <a:cxn ang="0">
                  <a:pos x="376" y="335"/>
                </a:cxn>
                <a:cxn ang="0">
                  <a:pos x="406" y="360"/>
                </a:cxn>
                <a:cxn ang="0">
                  <a:pos x="498" y="465"/>
                </a:cxn>
                <a:cxn ang="0">
                  <a:pos x="565" y="574"/>
                </a:cxn>
                <a:cxn ang="0">
                  <a:pos x="578" y="611"/>
                </a:cxn>
                <a:cxn ang="0">
                  <a:pos x="588" y="680"/>
                </a:cxn>
                <a:cxn ang="0">
                  <a:pos x="601" y="759"/>
                </a:cxn>
                <a:cxn ang="0">
                  <a:pos x="625" y="791"/>
                </a:cxn>
                <a:cxn ang="0">
                  <a:pos x="781" y="793"/>
                </a:cxn>
                <a:cxn ang="0">
                  <a:pos x="791" y="740"/>
                </a:cxn>
                <a:cxn ang="0">
                  <a:pos x="768" y="594"/>
                </a:cxn>
                <a:cxn ang="0">
                  <a:pos x="728" y="467"/>
                </a:cxn>
                <a:cxn ang="0">
                  <a:pos x="671" y="358"/>
                </a:cxn>
                <a:cxn ang="0">
                  <a:pos x="616" y="287"/>
                </a:cxn>
                <a:cxn ang="0">
                  <a:pos x="506" y="187"/>
                </a:cxn>
                <a:cxn ang="0">
                  <a:pos x="379" y="115"/>
                </a:cxn>
                <a:cxn ang="0">
                  <a:pos x="231" y="71"/>
                </a:cxn>
                <a:cxn ang="0">
                  <a:pos x="58" y="53"/>
                </a:cxn>
              </a:cxnLst>
              <a:rect l="0" t="0" r="r" b="b"/>
              <a:pathLst>
                <a:path w="847" h="838">
                  <a:moveTo>
                    <a:pt x="829" y="838"/>
                  </a:moveTo>
                  <a:lnTo>
                    <a:pt x="829" y="838"/>
                  </a:lnTo>
                  <a:lnTo>
                    <a:pt x="782" y="835"/>
                  </a:lnTo>
                  <a:lnTo>
                    <a:pt x="735" y="833"/>
                  </a:lnTo>
                  <a:lnTo>
                    <a:pt x="686" y="833"/>
                  </a:lnTo>
                  <a:lnTo>
                    <a:pt x="635" y="832"/>
                  </a:lnTo>
                  <a:lnTo>
                    <a:pt x="616" y="832"/>
                  </a:lnTo>
                  <a:lnTo>
                    <a:pt x="616" y="832"/>
                  </a:lnTo>
                  <a:lnTo>
                    <a:pt x="609" y="831"/>
                  </a:lnTo>
                  <a:lnTo>
                    <a:pt x="606" y="830"/>
                  </a:lnTo>
                  <a:lnTo>
                    <a:pt x="603" y="831"/>
                  </a:lnTo>
                  <a:lnTo>
                    <a:pt x="603" y="831"/>
                  </a:lnTo>
                  <a:lnTo>
                    <a:pt x="599" y="831"/>
                  </a:lnTo>
                  <a:lnTo>
                    <a:pt x="599" y="831"/>
                  </a:lnTo>
                  <a:lnTo>
                    <a:pt x="593" y="831"/>
                  </a:lnTo>
                  <a:lnTo>
                    <a:pt x="588" y="829"/>
                  </a:lnTo>
                  <a:lnTo>
                    <a:pt x="584" y="826"/>
                  </a:lnTo>
                  <a:lnTo>
                    <a:pt x="581" y="822"/>
                  </a:lnTo>
                  <a:lnTo>
                    <a:pt x="581" y="822"/>
                  </a:lnTo>
                  <a:lnTo>
                    <a:pt x="575" y="811"/>
                  </a:lnTo>
                  <a:lnTo>
                    <a:pt x="571" y="800"/>
                  </a:lnTo>
                  <a:lnTo>
                    <a:pt x="567" y="789"/>
                  </a:lnTo>
                  <a:lnTo>
                    <a:pt x="564" y="779"/>
                  </a:lnTo>
                  <a:lnTo>
                    <a:pt x="562" y="767"/>
                  </a:lnTo>
                  <a:lnTo>
                    <a:pt x="561" y="756"/>
                  </a:lnTo>
                  <a:lnTo>
                    <a:pt x="560" y="732"/>
                  </a:lnTo>
                  <a:lnTo>
                    <a:pt x="560" y="732"/>
                  </a:lnTo>
                  <a:lnTo>
                    <a:pt x="559" y="714"/>
                  </a:lnTo>
                  <a:lnTo>
                    <a:pt x="558" y="697"/>
                  </a:lnTo>
                  <a:lnTo>
                    <a:pt x="555" y="679"/>
                  </a:lnTo>
                  <a:lnTo>
                    <a:pt x="551" y="661"/>
                  </a:lnTo>
                  <a:lnTo>
                    <a:pt x="551" y="661"/>
                  </a:lnTo>
                  <a:lnTo>
                    <a:pt x="545" y="641"/>
                  </a:lnTo>
                  <a:lnTo>
                    <a:pt x="538" y="622"/>
                  </a:lnTo>
                  <a:lnTo>
                    <a:pt x="530" y="602"/>
                  </a:lnTo>
                  <a:lnTo>
                    <a:pt x="522" y="582"/>
                  </a:lnTo>
                  <a:lnTo>
                    <a:pt x="513" y="564"/>
                  </a:lnTo>
                  <a:lnTo>
                    <a:pt x="504" y="545"/>
                  </a:lnTo>
                  <a:lnTo>
                    <a:pt x="493" y="528"/>
                  </a:lnTo>
                  <a:lnTo>
                    <a:pt x="482" y="510"/>
                  </a:lnTo>
                  <a:lnTo>
                    <a:pt x="470" y="492"/>
                  </a:lnTo>
                  <a:lnTo>
                    <a:pt x="458" y="476"/>
                  </a:lnTo>
                  <a:lnTo>
                    <a:pt x="446" y="459"/>
                  </a:lnTo>
                  <a:lnTo>
                    <a:pt x="432" y="444"/>
                  </a:lnTo>
                  <a:lnTo>
                    <a:pt x="419" y="429"/>
                  </a:lnTo>
                  <a:lnTo>
                    <a:pt x="404" y="415"/>
                  </a:lnTo>
                  <a:lnTo>
                    <a:pt x="390" y="403"/>
                  </a:lnTo>
                  <a:lnTo>
                    <a:pt x="375" y="389"/>
                  </a:lnTo>
                  <a:lnTo>
                    <a:pt x="375" y="389"/>
                  </a:lnTo>
                  <a:lnTo>
                    <a:pt x="364" y="380"/>
                  </a:lnTo>
                  <a:lnTo>
                    <a:pt x="352" y="372"/>
                  </a:lnTo>
                  <a:lnTo>
                    <a:pt x="339" y="363"/>
                  </a:lnTo>
                  <a:lnTo>
                    <a:pt x="326" y="356"/>
                  </a:lnTo>
                  <a:lnTo>
                    <a:pt x="313" y="349"/>
                  </a:lnTo>
                  <a:lnTo>
                    <a:pt x="299" y="342"/>
                  </a:lnTo>
                  <a:lnTo>
                    <a:pt x="270" y="330"/>
                  </a:lnTo>
                  <a:lnTo>
                    <a:pt x="239" y="320"/>
                  </a:lnTo>
                  <a:lnTo>
                    <a:pt x="206" y="312"/>
                  </a:lnTo>
                  <a:lnTo>
                    <a:pt x="171" y="304"/>
                  </a:lnTo>
                  <a:lnTo>
                    <a:pt x="134" y="299"/>
                  </a:lnTo>
                  <a:lnTo>
                    <a:pt x="134" y="299"/>
                  </a:lnTo>
                  <a:lnTo>
                    <a:pt x="112" y="297"/>
                  </a:lnTo>
                  <a:lnTo>
                    <a:pt x="112" y="297"/>
                  </a:lnTo>
                  <a:lnTo>
                    <a:pt x="93" y="296"/>
                  </a:lnTo>
                  <a:lnTo>
                    <a:pt x="75" y="294"/>
                  </a:lnTo>
                  <a:lnTo>
                    <a:pt x="66" y="292"/>
                  </a:lnTo>
                  <a:lnTo>
                    <a:pt x="57" y="290"/>
                  </a:lnTo>
                  <a:lnTo>
                    <a:pt x="50" y="287"/>
                  </a:lnTo>
                  <a:lnTo>
                    <a:pt x="43" y="283"/>
                  </a:lnTo>
                  <a:lnTo>
                    <a:pt x="43" y="283"/>
                  </a:lnTo>
                  <a:lnTo>
                    <a:pt x="38" y="278"/>
                  </a:lnTo>
                  <a:lnTo>
                    <a:pt x="35" y="271"/>
                  </a:lnTo>
                  <a:lnTo>
                    <a:pt x="33" y="268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27" y="263"/>
                  </a:lnTo>
                  <a:lnTo>
                    <a:pt x="25" y="261"/>
                  </a:lnTo>
                  <a:lnTo>
                    <a:pt x="22" y="255"/>
                  </a:lnTo>
                  <a:lnTo>
                    <a:pt x="22" y="255"/>
                  </a:lnTo>
                  <a:lnTo>
                    <a:pt x="14" y="223"/>
                  </a:lnTo>
                  <a:lnTo>
                    <a:pt x="8" y="191"/>
                  </a:lnTo>
                  <a:lnTo>
                    <a:pt x="4" y="160"/>
                  </a:lnTo>
                  <a:lnTo>
                    <a:pt x="2" y="129"/>
                  </a:lnTo>
                  <a:lnTo>
                    <a:pt x="0" y="99"/>
                  </a:lnTo>
                  <a:lnTo>
                    <a:pt x="3" y="70"/>
                  </a:lnTo>
                  <a:lnTo>
                    <a:pt x="6" y="4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9" y="2"/>
                  </a:lnTo>
                  <a:lnTo>
                    <a:pt x="43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105" y="13"/>
                  </a:lnTo>
                  <a:lnTo>
                    <a:pt x="151" y="17"/>
                  </a:lnTo>
                  <a:lnTo>
                    <a:pt x="198" y="23"/>
                  </a:lnTo>
                  <a:lnTo>
                    <a:pt x="241" y="31"/>
                  </a:lnTo>
                  <a:lnTo>
                    <a:pt x="284" y="40"/>
                  </a:lnTo>
                  <a:lnTo>
                    <a:pt x="325" y="50"/>
                  </a:lnTo>
                  <a:lnTo>
                    <a:pt x="364" y="63"/>
                  </a:lnTo>
                  <a:lnTo>
                    <a:pt x="401" y="77"/>
                  </a:lnTo>
                  <a:lnTo>
                    <a:pt x="437" y="94"/>
                  </a:lnTo>
                  <a:lnTo>
                    <a:pt x="471" y="111"/>
                  </a:lnTo>
                  <a:lnTo>
                    <a:pt x="504" y="131"/>
                  </a:lnTo>
                  <a:lnTo>
                    <a:pt x="536" y="153"/>
                  </a:lnTo>
                  <a:lnTo>
                    <a:pt x="564" y="175"/>
                  </a:lnTo>
                  <a:lnTo>
                    <a:pt x="593" y="201"/>
                  </a:lnTo>
                  <a:lnTo>
                    <a:pt x="620" y="228"/>
                  </a:lnTo>
                  <a:lnTo>
                    <a:pt x="645" y="256"/>
                  </a:lnTo>
                  <a:lnTo>
                    <a:pt x="645" y="256"/>
                  </a:lnTo>
                  <a:lnTo>
                    <a:pt x="667" y="284"/>
                  </a:lnTo>
                  <a:lnTo>
                    <a:pt x="686" y="312"/>
                  </a:lnTo>
                  <a:lnTo>
                    <a:pt x="706" y="340"/>
                  </a:lnTo>
                  <a:lnTo>
                    <a:pt x="724" y="368"/>
                  </a:lnTo>
                  <a:lnTo>
                    <a:pt x="739" y="398"/>
                  </a:lnTo>
                  <a:lnTo>
                    <a:pt x="755" y="429"/>
                  </a:lnTo>
                  <a:lnTo>
                    <a:pt x="768" y="460"/>
                  </a:lnTo>
                  <a:lnTo>
                    <a:pt x="780" y="493"/>
                  </a:lnTo>
                  <a:lnTo>
                    <a:pt x="792" y="526"/>
                  </a:lnTo>
                  <a:lnTo>
                    <a:pt x="801" y="562"/>
                  </a:lnTo>
                  <a:lnTo>
                    <a:pt x="810" y="597"/>
                  </a:lnTo>
                  <a:lnTo>
                    <a:pt x="818" y="634"/>
                  </a:lnTo>
                  <a:lnTo>
                    <a:pt x="825" y="672"/>
                  </a:lnTo>
                  <a:lnTo>
                    <a:pt x="830" y="711"/>
                  </a:lnTo>
                  <a:lnTo>
                    <a:pt x="834" y="752"/>
                  </a:lnTo>
                  <a:lnTo>
                    <a:pt x="837" y="794"/>
                  </a:lnTo>
                  <a:lnTo>
                    <a:pt x="837" y="799"/>
                  </a:lnTo>
                  <a:lnTo>
                    <a:pt x="840" y="802"/>
                  </a:lnTo>
                  <a:lnTo>
                    <a:pt x="840" y="802"/>
                  </a:lnTo>
                  <a:lnTo>
                    <a:pt x="844" y="808"/>
                  </a:lnTo>
                  <a:lnTo>
                    <a:pt x="847" y="815"/>
                  </a:lnTo>
                  <a:lnTo>
                    <a:pt x="847" y="822"/>
                  </a:lnTo>
                  <a:lnTo>
                    <a:pt x="846" y="829"/>
                  </a:lnTo>
                  <a:lnTo>
                    <a:pt x="846" y="829"/>
                  </a:lnTo>
                  <a:lnTo>
                    <a:pt x="843" y="833"/>
                  </a:lnTo>
                  <a:lnTo>
                    <a:pt x="840" y="836"/>
                  </a:lnTo>
                  <a:lnTo>
                    <a:pt x="836" y="837"/>
                  </a:lnTo>
                  <a:lnTo>
                    <a:pt x="831" y="838"/>
                  </a:lnTo>
                  <a:lnTo>
                    <a:pt x="831" y="838"/>
                  </a:lnTo>
                  <a:lnTo>
                    <a:pt x="829" y="838"/>
                  </a:lnTo>
                  <a:lnTo>
                    <a:pt x="829" y="838"/>
                  </a:lnTo>
                  <a:close/>
                  <a:moveTo>
                    <a:pt x="45" y="65"/>
                  </a:moveTo>
                  <a:lnTo>
                    <a:pt x="45" y="65"/>
                  </a:lnTo>
                  <a:lnTo>
                    <a:pt x="44" y="89"/>
                  </a:lnTo>
                  <a:lnTo>
                    <a:pt x="43" y="112"/>
                  </a:lnTo>
                  <a:lnTo>
                    <a:pt x="44" y="135"/>
                  </a:lnTo>
                  <a:lnTo>
                    <a:pt x="46" y="157"/>
                  </a:lnTo>
                  <a:lnTo>
                    <a:pt x="49" y="177"/>
                  </a:lnTo>
                  <a:lnTo>
                    <a:pt x="52" y="197"/>
                  </a:lnTo>
                  <a:lnTo>
                    <a:pt x="59" y="232"/>
                  </a:lnTo>
                  <a:lnTo>
                    <a:pt x="61" y="237"/>
                  </a:lnTo>
                  <a:lnTo>
                    <a:pt x="67" y="239"/>
                  </a:lnTo>
                  <a:lnTo>
                    <a:pt x="67" y="239"/>
                  </a:lnTo>
                  <a:lnTo>
                    <a:pt x="72" y="243"/>
                  </a:lnTo>
                  <a:lnTo>
                    <a:pt x="76" y="249"/>
                  </a:lnTo>
                  <a:lnTo>
                    <a:pt x="78" y="253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92" y="257"/>
                  </a:lnTo>
                  <a:lnTo>
                    <a:pt x="103" y="259"/>
                  </a:lnTo>
                  <a:lnTo>
                    <a:pt x="125" y="263"/>
                  </a:lnTo>
                  <a:lnTo>
                    <a:pt x="149" y="265"/>
                  </a:lnTo>
                  <a:lnTo>
                    <a:pt x="174" y="267"/>
                  </a:lnTo>
                  <a:lnTo>
                    <a:pt x="174" y="267"/>
                  </a:lnTo>
                  <a:lnTo>
                    <a:pt x="207" y="270"/>
                  </a:lnTo>
                  <a:lnTo>
                    <a:pt x="220" y="272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54" y="281"/>
                  </a:lnTo>
                  <a:lnTo>
                    <a:pt x="275" y="287"/>
                  </a:lnTo>
                  <a:lnTo>
                    <a:pt x="298" y="295"/>
                  </a:lnTo>
                  <a:lnTo>
                    <a:pt x="321" y="304"/>
                  </a:lnTo>
                  <a:lnTo>
                    <a:pt x="343" y="316"/>
                  </a:lnTo>
                  <a:lnTo>
                    <a:pt x="366" y="328"/>
                  </a:lnTo>
                  <a:lnTo>
                    <a:pt x="376" y="335"/>
                  </a:lnTo>
                  <a:lnTo>
                    <a:pt x="387" y="344"/>
                  </a:lnTo>
                  <a:lnTo>
                    <a:pt x="397" y="352"/>
                  </a:lnTo>
                  <a:lnTo>
                    <a:pt x="406" y="360"/>
                  </a:lnTo>
                  <a:lnTo>
                    <a:pt x="406" y="360"/>
                  </a:lnTo>
                  <a:lnTo>
                    <a:pt x="432" y="386"/>
                  </a:lnTo>
                  <a:lnTo>
                    <a:pt x="456" y="413"/>
                  </a:lnTo>
                  <a:lnTo>
                    <a:pt x="478" y="439"/>
                  </a:lnTo>
                  <a:lnTo>
                    <a:pt x="498" y="465"/>
                  </a:lnTo>
                  <a:lnTo>
                    <a:pt x="517" y="491"/>
                  </a:lnTo>
                  <a:lnTo>
                    <a:pt x="535" y="518"/>
                  </a:lnTo>
                  <a:lnTo>
                    <a:pt x="550" y="545"/>
                  </a:lnTo>
                  <a:lnTo>
                    <a:pt x="565" y="574"/>
                  </a:lnTo>
                  <a:lnTo>
                    <a:pt x="565" y="574"/>
                  </a:lnTo>
                  <a:lnTo>
                    <a:pt x="571" y="585"/>
                  </a:lnTo>
                  <a:lnTo>
                    <a:pt x="575" y="598"/>
                  </a:lnTo>
                  <a:lnTo>
                    <a:pt x="578" y="611"/>
                  </a:lnTo>
                  <a:lnTo>
                    <a:pt x="581" y="625"/>
                  </a:lnTo>
                  <a:lnTo>
                    <a:pt x="585" y="653"/>
                  </a:lnTo>
                  <a:lnTo>
                    <a:pt x="588" y="680"/>
                  </a:lnTo>
                  <a:lnTo>
                    <a:pt x="588" y="680"/>
                  </a:lnTo>
                  <a:lnTo>
                    <a:pt x="591" y="707"/>
                  </a:lnTo>
                  <a:lnTo>
                    <a:pt x="594" y="734"/>
                  </a:lnTo>
                  <a:lnTo>
                    <a:pt x="598" y="747"/>
                  </a:lnTo>
                  <a:lnTo>
                    <a:pt x="601" y="759"/>
                  </a:lnTo>
                  <a:lnTo>
                    <a:pt x="604" y="771"/>
                  </a:lnTo>
                  <a:lnTo>
                    <a:pt x="609" y="783"/>
                  </a:lnTo>
                  <a:lnTo>
                    <a:pt x="612" y="791"/>
                  </a:lnTo>
                  <a:lnTo>
                    <a:pt x="625" y="791"/>
                  </a:lnTo>
                  <a:lnTo>
                    <a:pt x="625" y="791"/>
                  </a:lnTo>
                  <a:lnTo>
                    <a:pt x="704" y="791"/>
                  </a:lnTo>
                  <a:lnTo>
                    <a:pt x="742" y="792"/>
                  </a:lnTo>
                  <a:lnTo>
                    <a:pt x="781" y="793"/>
                  </a:lnTo>
                  <a:lnTo>
                    <a:pt x="795" y="794"/>
                  </a:lnTo>
                  <a:lnTo>
                    <a:pt x="794" y="780"/>
                  </a:lnTo>
                  <a:lnTo>
                    <a:pt x="794" y="780"/>
                  </a:lnTo>
                  <a:lnTo>
                    <a:pt x="791" y="740"/>
                  </a:lnTo>
                  <a:lnTo>
                    <a:pt x="787" y="701"/>
                  </a:lnTo>
                  <a:lnTo>
                    <a:pt x="781" y="664"/>
                  </a:lnTo>
                  <a:lnTo>
                    <a:pt x="775" y="628"/>
                  </a:lnTo>
                  <a:lnTo>
                    <a:pt x="768" y="594"/>
                  </a:lnTo>
                  <a:lnTo>
                    <a:pt x="760" y="560"/>
                  </a:lnTo>
                  <a:lnTo>
                    <a:pt x="750" y="528"/>
                  </a:lnTo>
                  <a:lnTo>
                    <a:pt x="739" y="497"/>
                  </a:lnTo>
                  <a:lnTo>
                    <a:pt x="728" y="467"/>
                  </a:lnTo>
                  <a:lnTo>
                    <a:pt x="715" y="439"/>
                  </a:lnTo>
                  <a:lnTo>
                    <a:pt x="702" y="411"/>
                  </a:lnTo>
                  <a:lnTo>
                    <a:pt x="686" y="384"/>
                  </a:lnTo>
                  <a:lnTo>
                    <a:pt x="671" y="358"/>
                  </a:lnTo>
                  <a:lnTo>
                    <a:pt x="654" y="333"/>
                  </a:lnTo>
                  <a:lnTo>
                    <a:pt x="636" y="310"/>
                  </a:lnTo>
                  <a:lnTo>
                    <a:pt x="616" y="287"/>
                  </a:lnTo>
                  <a:lnTo>
                    <a:pt x="616" y="287"/>
                  </a:lnTo>
                  <a:lnTo>
                    <a:pt x="590" y="259"/>
                  </a:lnTo>
                  <a:lnTo>
                    <a:pt x="562" y="233"/>
                  </a:lnTo>
                  <a:lnTo>
                    <a:pt x="535" y="209"/>
                  </a:lnTo>
                  <a:lnTo>
                    <a:pt x="506" y="187"/>
                  </a:lnTo>
                  <a:lnTo>
                    <a:pt x="476" y="166"/>
                  </a:lnTo>
                  <a:lnTo>
                    <a:pt x="445" y="147"/>
                  </a:lnTo>
                  <a:lnTo>
                    <a:pt x="412" y="131"/>
                  </a:lnTo>
                  <a:lnTo>
                    <a:pt x="379" y="115"/>
                  </a:lnTo>
                  <a:lnTo>
                    <a:pt x="343" y="102"/>
                  </a:lnTo>
                  <a:lnTo>
                    <a:pt x="307" y="90"/>
                  </a:lnTo>
                  <a:lnTo>
                    <a:pt x="270" y="80"/>
                  </a:lnTo>
                  <a:lnTo>
                    <a:pt x="231" y="71"/>
                  </a:lnTo>
                  <a:lnTo>
                    <a:pt x="190" y="65"/>
                  </a:lnTo>
                  <a:lnTo>
                    <a:pt x="147" y="60"/>
                  </a:lnTo>
                  <a:lnTo>
                    <a:pt x="104" y="55"/>
                  </a:lnTo>
                  <a:lnTo>
                    <a:pt x="58" y="53"/>
                  </a:lnTo>
                  <a:lnTo>
                    <a:pt x="47" y="53"/>
                  </a:lnTo>
                  <a:lnTo>
                    <a:pt x="45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Freeform 904"/>
            <p:cNvSpPr>
              <a:spLocks noEditPoints="1"/>
            </p:cNvSpPr>
            <p:nvPr/>
          </p:nvSpPr>
          <p:spPr bwMode="auto">
            <a:xfrm>
              <a:off x="4214813" y="1193800"/>
              <a:ext cx="649288" cy="658813"/>
            </a:xfrm>
            <a:custGeom>
              <a:avLst/>
              <a:gdLst/>
              <a:ahLst/>
              <a:cxnLst>
                <a:cxn ang="0">
                  <a:pos x="980" y="1233"/>
                </a:cxn>
                <a:cxn ang="0">
                  <a:pos x="957" y="1244"/>
                </a:cxn>
                <a:cxn ang="0">
                  <a:pos x="943" y="1233"/>
                </a:cxn>
                <a:cxn ang="0">
                  <a:pos x="933" y="1152"/>
                </a:cxn>
                <a:cxn ang="0">
                  <a:pos x="929" y="1000"/>
                </a:cxn>
                <a:cxn ang="0">
                  <a:pos x="911" y="872"/>
                </a:cxn>
                <a:cxn ang="0">
                  <a:pos x="879" y="776"/>
                </a:cxn>
                <a:cxn ang="0">
                  <a:pos x="828" y="668"/>
                </a:cxn>
                <a:cxn ang="0">
                  <a:pos x="764" y="576"/>
                </a:cxn>
                <a:cxn ang="0">
                  <a:pos x="699" y="508"/>
                </a:cxn>
                <a:cxn ang="0">
                  <a:pos x="604" y="435"/>
                </a:cxn>
                <a:cxn ang="0">
                  <a:pos x="504" y="380"/>
                </a:cxn>
                <a:cxn ang="0">
                  <a:pos x="287" y="307"/>
                </a:cxn>
                <a:cxn ang="0">
                  <a:pos x="25" y="257"/>
                </a:cxn>
                <a:cxn ang="0">
                  <a:pos x="14" y="251"/>
                </a:cxn>
                <a:cxn ang="0">
                  <a:pos x="13" y="231"/>
                </a:cxn>
                <a:cxn ang="0">
                  <a:pos x="5" y="215"/>
                </a:cxn>
                <a:cxn ang="0">
                  <a:pos x="1" y="69"/>
                </a:cxn>
                <a:cxn ang="0">
                  <a:pos x="3" y="8"/>
                </a:cxn>
                <a:cxn ang="0">
                  <a:pos x="16" y="0"/>
                </a:cxn>
                <a:cxn ang="0">
                  <a:pos x="33" y="2"/>
                </a:cxn>
                <a:cxn ang="0">
                  <a:pos x="79" y="13"/>
                </a:cxn>
                <a:cxn ang="0">
                  <a:pos x="281" y="38"/>
                </a:cxn>
                <a:cxn ang="0">
                  <a:pos x="459" y="74"/>
                </a:cxn>
                <a:cxn ang="0">
                  <a:pos x="545" y="107"/>
                </a:cxn>
                <a:cxn ang="0">
                  <a:pos x="768" y="239"/>
                </a:cxn>
                <a:cxn ang="0">
                  <a:pos x="867" y="321"/>
                </a:cxn>
                <a:cxn ang="0">
                  <a:pos x="942" y="400"/>
                </a:cxn>
                <a:cxn ang="0">
                  <a:pos x="1027" y="510"/>
                </a:cxn>
                <a:cxn ang="0">
                  <a:pos x="1093" y="622"/>
                </a:cxn>
                <a:cxn ang="0">
                  <a:pos x="1131" y="712"/>
                </a:cxn>
                <a:cxn ang="0">
                  <a:pos x="1178" y="904"/>
                </a:cxn>
                <a:cxn ang="0">
                  <a:pos x="1215" y="1189"/>
                </a:cxn>
                <a:cxn ang="0">
                  <a:pos x="1227" y="1208"/>
                </a:cxn>
                <a:cxn ang="0">
                  <a:pos x="1219" y="1230"/>
                </a:cxn>
                <a:cxn ang="0">
                  <a:pos x="1208" y="1232"/>
                </a:cxn>
                <a:cxn ang="0">
                  <a:pos x="1106" y="1233"/>
                </a:cxn>
                <a:cxn ang="0">
                  <a:pos x="997" y="1244"/>
                </a:cxn>
                <a:cxn ang="0">
                  <a:pos x="45" y="117"/>
                </a:cxn>
                <a:cxn ang="0">
                  <a:pos x="66" y="221"/>
                </a:cxn>
                <a:cxn ang="0">
                  <a:pos x="362" y="283"/>
                </a:cxn>
                <a:cxn ang="0">
                  <a:pos x="548" y="352"/>
                </a:cxn>
                <a:cxn ang="0">
                  <a:pos x="654" y="414"/>
                </a:cxn>
                <a:cxn ang="0">
                  <a:pos x="750" y="498"/>
                </a:cxn>
                <a:cxn ang="0">
                  <a:pos x="839" y="609"/>
                </a:cxn>
                <a:cxn ang="0">
                  <a:pos x="931" y="792"/>
                </a:cxn>
                <a:cxn ang="0">
                  <a:pos x="958" y="912"/>
                </a:cxn>
                <a:cxn ang="0">
                  <a:pos x="968" y="1048"/>
                </a:cxn>
                <a:cxn ang="0">
                  <a:pos x="995" y="1203"/>
                </a:cxn>
                <a:cxn ang="0">
                  <a:pos x="1048" y="1197"/>
                </a:cxn>
                <a:cxn ang="0">
                  <a:pos x="1172" y="1175"/>
                </a:cxn>
                <a:cxn ang="0">
                  <a:pos x="1146" y="947"/>
                </a:cxn>
                <a:cxn ang="0">
                  <a:pos x="1106" y="764"/>
                </a:cxn>
                <a:cxn ang="0">
                  <a:pos x="1065" y="665"/>
                </a:cxn>
                <a:cxn ang="0">
                  <a:pos x="993" y="536"/>
                </a:cxn>
                <a:cxn ang="0">
                  <a:pos x="905" y="420"/>
                </a:cxn>
                <a:cxn ang="0">
                  <a:pos x="825" y="340"/>
                </a:cxn>
                <a:cxn ang="0">
                  <a:pos x="671" y="222"/>
                </a:cxn>
                <a:cxn ang="0">
                  <a:pos x="536" y="148"/>
                </a:cxn>
                <a:cxn ang="0">
                  <a:pos x="419" y="106"/>
                </a:cxn>
                <a:cxn ang="0">
                  <a:pos x="181" y="68"/>
                </a:cxn>
                <a:cxn ang="0">
                  <a:pos x="43" y="65"/>
                </a:cxn>
              </a:cxnLst>
              <a:rect l="0" t="0" r="r" b="b"/>
              <a:pathLst>
                <a:path w="1227" h="1244">
                  <a:moveTo>
                    <a:pt x="997" y="1244"/>
                  </a:moveTo>
                  <a:lnTo>
                    <a:pt x="997" y="1244"/>
                  </a:lnTo>
                  <a:lnTo>
                    <a:pt x="992" y="1243"/>
                  </a:lnTo>
                  <a:lnTo>
                    <a:pt x="987" y="1241"/>
                  </a:lnTo>
                  <a:lnTo>
                    <a:pt x="980" y="1233"/>
                  </a:lnTo>
                  <a:lnTo>
                    <a:pt x="971" y="1239"/>
                  </a:lnTo>
                  <a:lnTo>
                    <a:pt x="971" y="1239"/>
                  </a:lnTo>
                  <a:lnTo>
                    <a:pt x="965" y="1243"/>
                  </a:lnTo>
                  <a:lnTo>
                    <a:pt x="957" y="1244"/>
                  </a:lnTo>
                  <a:lnTo>
                    <a:pt x="957" y="1244"/>
                  </a:lnTo>
                  <a:lnTo>
                    <a:pt x="953" y="1243"/>
                  </a:lnTo>
                  <a:lnTo>
                    <a:pt x="948" y="1241"/>
                  </a:lnTo>
                  <a:lnTo>
                    <a:pt x="946" y="1239"/>
                  </a:lnTo>
                  <a:lnTo>
                    <a:pt x="945" y="1236"/>
                  </a:lnTo>
                  <a:lnTo>
                    <a:pt x="943" y="1233"/>
                  </a:lnTo>
                  <a:lnTo>
                    <a:pt x="942" y="1229"/>
                  </a:lnTo>
                  <a:lnTo>
                    <a:pt x="942" y="1229"/>
                  </a:lnTo>
                  <a:lnTo>
                    <a:pt x="939" y="1211"/>
                  </a:lnTo>
                  <a:lnTo>
                    <a:pt x="936" y="1191"/>
                  </a:lnTo>
                  <a:lnTo>
                    <a:pt x="933" y="1152"/>
                  </a:lnTo>
                  <a:lnTo>
                    <a:pt x="932" y="1113"/>
                  </a:lnTo>
                  <a:lnTo>
                    <a:pt x="931" y="1075"/>
                  </a:lnTo>
                  <a:lnTo>
                    <a:pt x="931" y="1075"/>
                  </a:lnTo>
                  <a:lnTo>
                    <a:pt x="930" y="1025"/>
                  </a:lnTo>
                  <a:lnTo>
                    <a:pt x="929" y="1000"/>
                  </a:lnTo>
                  <a:lnTo>
                    <a:pt x="927" y="974"/>
                  </a:lnTo>
                  <a:lnTo>
                    <a:pt x="925" y="948"/>
                  </a:lnTo>
                  <a:lnTo>
                    <a:pt x="921" y="923"/>
                  </a:lnTo>
                  <a:lnTo>
                    <a:pt x="917" y="898"/>
                  </a:lnTo>
                  <a:lnTo>
                    <a:pt x="911" y="872"/>
                  </a:lnTo>
                  <a:lnTo>
                    <a:pt x="911" y="872"/>
                  </a:lnTo>
                  <a:lnTo>
                    <a:pt x="903" y="847"/>
                  </a:lnTo>
                  <a:lnTo>
                    <a:pt x="896" y="822"/>
                  </a:lnTo>
                  <a:lnTo>
                    <a:pt x="888" y="798"/>
                  </a:lnTo>
                  <a:lnTo>
                    <a:pt x="879" y="776"/>
                  </a:lnTo>
                  <a:lnTo>
                    <a:pt x="870" y="753"/>
                  </a:lnTo>
                  <a:lnTo>
                    <a:pt x="860" y="730"/>
                  </a:lnTo>
                  <a:lnTo>
                    <a:pt x="850" y="710"/>
                  </a:lnTo>
                  <a:lnTo>
                    <a:pt x="839" y="688"/>
                  </a:lnTo>
                  <a:lnTo>
                    <a:pt x="828" y="668"/>
                  </a:lnTo>
                  <a:lnTo>
                    <a:pt x="817" y="649"/>
                  </a:lnTo>
                  <a:lnTo>
                    <a:pt x="804" y="629"/>
                  </a:lnTo>
                  <a:lnTo>
                    <a:pt x="791" y="610"/>
                  </a:lnTo>
                  <a:lnTo>
                    <a:pt x="777" y="593"/>
                  </a:lnTo>
                  <a:lnTo>
                    <a:pt x="764" y="576"/>
                  </a:lnTo>
                  <a:lnTo>
                    <a:pt x="749" y="559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17" y="526"/>
                  </a:lnTo>
                  <a:lnTo>
                    <a:pt x="699" y="508"/>
                  </a:lnTo>
                  <a:lnTo>
                    <a:pt x="680" y="493"/>
                  </a:lnTo>
                  <a:lnTo>
                    <a:pt x="662" y="477"/>
                  </a:lnTo>
                  <a:lnTo>
                    <a:pt x="643" y="462"/>
                  </a:lnTo>
                  <a:lnTo>
                    <a:pt x="623" y="448"/>
                  </a:lnTo>
                  <a:lnTo>
                    <a:pt x="604" y="435"/>
                  </a:lnTo>
                  <a:lnTo>
                    <a:pt x="584" y="422"/>
                  </a:lnTo>
                  <a:lnTo>
                    <a:pt x="565" y="411"/>
                  </a:lnTo>
                  <a:lnTo>
                    <a:pt x="544" y="400"/>
                  </a:lnTo>
                  <a:lnTo>
                    <a:pt x="523" y="389"/>
                  </a:lnTo>
                  <a:lnTo>
                    <a:pt x="504" y="380"/>
                  </a:lnTo>
                  <a:lnTo>
                    <a:pt x="461" y="361"/>
                  </a:lnTo>
                  <a:lnTo>
                    <a:pt x="419" y="346"/>
                  </a:lnTo>
                  <a:lnTo>
                    <a:pt x="375" y="332"/>
                  </a:lnTo>
                  <a:lnTo>
                    <a:pt x="331" y="318"/>
                  </a:lnTo>
                  <a:lnTo>
                    <a:pt x="287" y="307"/>
                  </a:lnTo>
                  <a:lnTo>
                    <a:pt x="241" y="296"/>
                  </a:lnTo>
                  <a:lnTo>
                    <a:pt x="195" y="287"/>
                  </a:lnTo>
                  <a:lnTo>
                    <a:pt x="149" y="279"/>
                  </a:lnTo>
                  <a:lnTo>
                    <a:pt x="55" y="262"/>
                  </a:lnTo>
                  <a:lnTo>
                    <a:pt x="25" y="257"/>
                  </a:lnTo>
                  <a:lnTo>
                    <a:pt x="25" y="257"/>
                  </a:lnTo>
                  <a:lnTo>
                    <a:pt x="18" y="254"/>
                  </a:lnTo>
                  <a:lnTo>
                    <a:pt x="16" y="253"/>
                  </a:lnTo>
                  <a:lnTo>
                    <a:pt x="14" y="251"/>
                  </a:lnTo>
                  <a:lnTo>
                    <a:pt x="14" y="251"/>
                  </a:lnTo>
                  <a:lnTo>
                    <a:pt x="12" y="248"/>
                  </a:lnTo>
                  <a:lnTo>
                    <a:pt x="11" y="245"/>
                  </a:lnTo>
                  <a:lnTo>
                    <a:pt x="11" y="241"/>
                  </a:lnTo>
                  <a:lnTo>
                    <a:pt x="12" y="236"/>
                  </a:lnTo>
                  <a:lnTo>
                    <a:pt x="13" y="231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6" y="221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165"/>
                  </a:lnTo>
                  <a:lnTo>
                    <a:pt x="3" y="117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1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79" y="13"/>
                  </a:lnTo>
                  <a:lnTo>
                    <a:pt x="116" y="19"/>
                  </a:lnTo>
                  <a:lnTo>
                    <a:pt x="191" y="27"/>
                  </a:lnTo>
                  <a:lnTo>
                    <a:pt x="191" y="27"/>
                  </a:lnTo>
                  <a:lnTo>
                    <a:pt x="236" y="32"/>
                  </a:lnTo>
                  <a:lnTo>
                    <a:pt x="281" y="38"/>
                  </a:lnTo>
                  <a:lnTo>
                    <a:pt x="326" y="44"/>
                  </a:lnTo>
                  <a:lnTo>
                    <a:pt x="371" y="53"/>
                  </a:lnTo>
                  <a:lnTo>
                    <a:pt x="416" y="62"/>
                  </a:lnTo>
                  <a:lnTo>
                    <a:pt x="437" y="68"/>
                  </a:lnTo>
                  <a:lnTo>
                    <a:pt x="459" y="74"/>
                  </a:lnTo>
                  <a:lnTo>
                    <a:pt x="481" y="82"/>
                  </a:lnTo>
                  <a:lnTo>
                    <a:pt x="503" y="90"/>
                  </a:lnTo>
                  <a:lnTo>
                    <a:pt x="524" y="98"/>
                  </a:lnTo>
                  <a:lnTo>
                    <a:pt x="545" y="107"/>
                  </a:lnTo>
                  <a:lnTo>
                    <a:pt x="545" y="107"/>
                  </a:lnTo>
                  <a:lnTo>
                    <a:pt x="600" y="135"/>
                  </a:lnTo>
                  <a:lnTo>
                    <a:pt x="651" y="163"/>
                  </a:lnTo>
                  <a:lnTo>
                    <a:pt x="701" y="193"/>
                  </a:lnTo>
                  <a:lnTo>
                    <a:pt x="746" y="223"/>
                  </a:lnTo>
                  <a:lnTo>
                    <a:pt x="768" y="239"/>
                  </a:lnTo>
                  <a:lnTo>
                    <a:pt x="790" y="255"/>
                  </a:lnTo>
                  <a:lnTo>
                    <a:pt x="809" y="271"/>
                  </a:lnTo>
                  <a:lnTo>
                    <a:pt x="830" y="287"/>
                  </a:lnTo>
                  <a:lnTo>
                    <a:pt x="849" y="304"/>
                  </a:lnTo>
                  <a:lnTo>
                    <a:pt x="867" y="321"/>
                  </a:lnTo>
                  <a:lnTo>
                    <a:pt x="885" y="338"/>
                  </a:lnTo>
                  <a:lnTo>
                    <a:pt x="902" y="355"/>
                  </a:lnTo>
                  <a:lnTo>
                    <a:pt x="902" y="355"/>
                  </a:lnTo>
                  <a:lnTo>
                    <a:pt x="922" y="377"/>
                  </a:lnTo>
                  <a:lnTo>
                    <a:pt x="942" y="400"/>
                  </a:lnTo>
                  <a:lnTo>
                    <a:pt x="960" y="421"/>
                  </a:lnTo>
                  <a:lnTo>
                    <a:pt x="979" y="443"/>
                  </a:lnTo>
                  <a:lnTo>
                    <a:pt x="995" y="466"/>
                  </a:lnTo>
                  <a:lnTo>
                    <a:pt x="1012" y="487"/>
                  </a:lnTo>
                  <a:lnTo>
                    <a:pt x="1027" y="510"/>
                  </a:lnTo>
                  <a:lnTo>
                    <a:pt x="1042" y="532"/>
                  </a:lnTo>
                  <a:lnTo>
                    <a:pt x="1056" y="555"/>
                  </a:lnTo>
                  <a:lnTo>
                    <a:pt x="1070" y="577"/>
                  </a:lnTo>
                  <a:lnTo>
                    <a:pt x="1082" y="599"/>
                  </a:lnTo>
                  <a:lnTo>
                    <a:pt x="1093" y="622"/>
                  </a:lnTo>
                  <a:lnTo>
                    <a:pt x="1104" y="645"/>
                  </a:lnTo>
                  <a:lnTo>
                    <a:pt x="1114" y="666"/>
                  </a:lnTo>
                  <a:lnTo>
                    <a:pt x="1122" y="689"/>
                  </a:lnTo>
                  <a:lnTo>
                    <a:pt x="1131" y="712"/>
                  </a:lnTo>
                  <a:lnTo>
                    <a:pt x="1131" y="712"/>
                  </a:lnTo>
                  <a:lnTo>
                    <a:pt x="1139" y="735"/>
                  </a:lnTo>
                  <a:lnTo>
                    <a:pt x="1146" y="759"/>
                  </a:lnTo>
                  <a:lnTo>
                    <a:pt x="1158" y="807"/>
                  </a:lnTo>
                  <a:lnTo>
                    <a:pt x="1169" y="855"/>
                  </a:lnTo>
                  <a:lnTo>
                    <a:pt x="1178" y="904"/>
                  </a:lnTo>
                  <a:lnTo>
                    <a:pt x="1186" y="952"/>
                  </a:lnTo>
                  <a:lnTo>
                    <a:pt x="1193" y="1002"/>
                  </a:lnTo>
                  <a:lnTo>
                    <a:pt x="1205" y="1099"/>
                  </a:lnTo>
                  <a:lnTo>
                    <a:pt x="1205" y="1099"/>
                  </a:lnTo>
                  <a:lnTo>
                    <a:pt x="1215" y="1189"/>
                  </a:lnTo>
                  <a:lnTo>
                    <a:pt x="1216" y="1193"/>
                  </a:lnTo>
                  <a:lnTo>
                    <a:pt x="1219" y="1196"/>
                  </a:lnTo>
                  <a:lnTo>
                    <a:pt x="1219" y="1196"/>
                  </a:lnTo>
                  <a:lnTo>
                    <a:pt x="1224" y="1201"/>
                  </a:lnTo>
                  <a:lnTo>
                    <a:pt x="1227" y="1208"/>
                  </a:lnTo>
                  <a:lnTo>
                    <a:pt x="1227" y="1216"/>
                  </a:lnTo>
                  <a:lnTo>
                    <a:pt x="1226" y="1223"/>
                  </a:lnTo>
                  <a:lnTo>
                    <a:pt x="1226" y="1223"/>
                  </a:lnTo>
                  <a:lnTo>
                    <a:pt x="1222" y="1227"/>
                  </a:lnTo>
                  <a:lnTo>
                    <a:pt x="1219" y="1230"/>
                  </a:lnTo>
                  <a:lnTo>
                    <a:pt x="1215" y="1232"/>
                  </a:lnTo>
                  <a:lnTo>
                    <a:pt x="1210" y="1233"/>
                  </a:lnTo>
                  <a:lnTo>
                    <a:pt x="1210" y="1233"/>
                  </a:lnTo>
                  <a:lnTo>
                    <a:pt x="1208" y="1232"/>
                  </a:lnTo>
                  <a:lnTo>
                    <a:pt x="1208" y="1232"/>
                  </a:lnTo>
                  <a:lnTo>
                    <a:pt x="1188" y="1231"/>
                  </a:lnTo>
                  <a:lnTo>
                    <a:pt x="1167" y="1231"/>
                  </a:lnTo>
                  <a:lnTo>
                    <a:pt x="1167" y="1231"/>
                  </a:lnTo>
                  <a:lnTo>
                    <a:pt x="1137" y="1232"/>
                  </a:lnTo>
                  <a:lnTo>
                    <a:pt x="1106" y="1233"/>
                  </a:lnTo>
                  <a:lnTo>
                    <a:pt x="1046" y="1239"/>
                  </a:lnTo>
                  <a:lnTo>
                    <a:pt x="1046" y="1239"/>
                  </a:lnTo>
                  <a:lnTo>
                    <a:pt x="1000" y="1244"/>
                  </a:lnTo>
                  <a:lnTo>
                    <a:pt x="1000" y="1244"/>
                  </a:lnTo>
                  <a:lnTo>
                    <a:pt x="997" y="1244"/>
                  </a:lnTo>
                  <a:lnTo>
                    <a:pt x="997" y="1244"/>
                  </a:lnTo>
                  <a:close/>
                  <a:moveTo>
                    <a:pt x="43" y="65"/>
                  </a:moveTo>
                  <a:lnTo>
                    <a:pt x="43" y="65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6" y="162"/>
                  </a:lnTo>
                  <a:lnTo>
                    <a:pt x="47" y="208"/>
                  </a:lnTo>
                  <a:lnTo>
                    <a:pt x="47" y="218"/>
                  </a:lnTo>
                  <a:lnTo>
                    <a:pt x="66" y="221"/>
                  </a:lnTo>
                  <a:lnTo>
                    <a:pt x="66" y="221"/>
                  </a:lnTo>
                  <a:lnTo>
                    <a:pt x="166" y="240"/>
                  </a:lnTo>
                  <a:lnTo>
                    <a:pt x="215" y="249"/>
                  </a:lnTo>
                  <a:lnTo>
                    <a:pt x="265" y="259"/>
                  </a:lnTo>
                  <a:lnTo>
                    <a:pt x="314" y="271"/>
                  </a:lnTo>
                  <a:lnTo>
                    <a:pt x="362" y="283"/>
                  </a:lnTo>
                  <a:lnTo>
                    <a:pt x="411" y="297"/>
                  </a:lnTo>
                  <a:lnTo>
                    <a:pt x="457" y="313"/>
                  </a:lnTo>
                  <a:lnTo>
                    <a:pt x="504" y="332"/>
                  </a:lnTo>
                  <a:lnTo>
                    <a:pt x="526" y="341"/>
                  </a:lnTo>
                  <a:lnTo>
                    <a:pt x="548" y="352"/>
                  </a:lnTo>
                  <a:lnTo>
                    <a:pt x="571" y="363"/>
                  </a:lnTo>
                  <a:lnTo>
                    <a:pt x="592" y="375"/>
                  </a:lnTo>
                  <a:lnTo>
                    <a:pt x="613" y="387"/>
                  </a:lnTo>
                  <a:lnTo>
                    <a:pt x="634" y="401"/>
                  </a:lnTo>
                  <a:lnTo>
                    <a:pt x="654" y="414"/>
                  </a:lnTo>
                  <a:lnTo>
                    <a:pt x="675" y="430"/>
                  </a:lnTo>
                  <a:lnTo>
                    <a:pt x="695" y="445"/>
                  </a:lnTo>
                  <a:lnTo>
                    <a:pt x="713" y="462"/>
                  </a:lnTo>
                  <a:lnTo>
                    <a:pt x="732" y="479"/>
                  </a:lnTo>
                  <a:lnTo>
                    <a:pt x="750" y="498"/>
                  </a:lnTo>
                  <a:lnTo>
                    <a:pt x="768" y="516"/>
                  </a:lnTo>
                  <a:lnTo>
                    <a:pt x="786" y="537"/>
                  </a:lnTo>
                  <a:lnTo>
                    <a:pt x="786" y="537"/>
                  </a:lnTo>
                  <a:lnTo>
                    <a:pt x="813" y="573"/>
                  </a:lnTo>
                  <a:lnTo>
                    <a:pt x="839" y="609"/>
                  </a:lnTo>
                  <a:lnTo>
                    <a:pt x="862" y="646"/>
                  </a:lnTo>
                  <a:lnTo>
                    <a:pt x="884" y="683"/>
                  </a:lnTo>
                  <a:lnTo>
                    <a:pt x="902" y="719"/>
                  </a:lnTo>
                  <a:lnTo>
                    <a:pt x="918" y="756"/>
                  </a:lnTo>
                  <a:lnTo>
                    <a:pt x="931" y="792"/>
                  </a:lnTo>
                  <a:lnTo>
                    <a:pt x="943" y="829"/>
                  </a:lnTo>
                  <a:lnTo>
                    <a:pt x="943" y="829"/>
                  </a:lnTo>
                  <a:lnTo>
                    <a:pt x="949" y="856"/>
                  </a:lnTo>
                  <a:lnTo>
                    <a:pt x="954" y="884"/>
                  </a:lnTo>
                  <a:lnTo>
                    <a:pt x="958" y="912"/>
                  </a:lnTo>
                  <a:lnTo>
                    <a:pt x="961" y="939"/>
                  </a:lnTo>
                  <a:lnTo>
                    <a:pt x="964" y="967"/>
                  </a:lnTo>
                  <a:lnTo>
                    <a:pt x="965" y="994"/>
                  </a:lnTo>
                  <a:lnTo>
                    <a:pt x="968" y="1048"/>
                  </a:lnTo>
                  <a:lnTo>
                    <a:pt x="968" y="1048"/>
                  </a:lnTo>
                  <a:lnTo>
                    <a:pt x="971" y="1120"/>
                  </a:lnTo>
                  <a:lnTo>
                    <a:pt x="975" y="1157"/>
                  </a:lnTo>
                  <a:lnTo>
                    <a:pt x="979" y="1193"/>
                  </a:lnTo>
                  <a:lnTo>
                    <a:pt x="981" y="1208"/>
                  </a:lnTo>
                  <a:lnTo>
                    <a:pt x="995" y="1203"/>
                  </a:lnTo>
                  <a:lnTo>
                    <a:pt x="995" y="1203"/>
                  </a:lnTo>
                  <a:lnTo>
                    <a:pt x="1002" y="1201"/>
                  </a:lnTo>
                  <a:lnTo>
                    <a:pt x="1002" y="1201"/>
                  </a:lnTo>
                  <a:lnTo>
                    <a:pt x="1048" y="1197"/>
                  </a:lnTo>
                  <a:lnTo>
                    <a:pt x="1048" y="1197"/>
                  </a:lnTo>
                  <a:lnTo>
                    <a:pt x="1104" y="1192"/>
                  </a:lnTo>
                  <a:lnTo>
                    <a:pt x="1132" y="1190"/>
                  </a:lnTo>
                  <a:lnTo>
                    <a:pt x="1159" y="1189"/>
                  </a:lnTo>
                  <a:lnTo>
                    <a:pt x="1174" y="1189"/>
                  </a:lnTo>
                  <a:lnTo>
                    <a:pt x="1172" y="1175"/>
                  </a:lnTo>
                  <a:lnTo>
                    <a:pt x="1172" y="1175"/>
                  </a:lnTo>
                  <a:lnTo>
                    <a:pt x="1162" y="1087"/>
                  </a:lnTo>
                  <a:lnTo>
                    <a:pt x="1162" y="1087"/>
                  </a:lnTo>
                  <a:lnTo>
                    <a:pt x="1151" y="994"/>
                  </a:lnTo>
                  <a:lnTo>
                    <a:pt x="1146" y="947"/>
                  </a:lnTo>
                  <a:lnTo>
                    <a:pt x="1138" y="901"/>
                  </a:lnTo>
                  <a:lnTo>
                    <a:pt x="1130" y="855"/>
                  </a:lnTo>
                  <a:lnTo>
                    <a:pt x="1118" y="810"/>
                  </a:lnTo>
                  <a:lnTo>
                    <a:pt x="1112" y="787"/>
                  </a:lnTo>
                  <a:lnTo>
                    <a:pt x="1106" y="764"/>
                  </a:lnTo>
                  <a:lnTo>
                    <a:pt x="1097" y="743"/>
                  </a:lnTo>
                  <a:lnTo>
                    <a:pt x="1089" y="721"/>
                  </a:lnTo>
                  <a:lnTo>
                    <a:pt x="1089" y="721"/>
                  </a:lnTo>
                  <a:lnTo>
                    <a:pt x="1078" y="693"/>
                  </a:lnTo>
                  <a:lnTo>
                    <a:pt x="1065" y="665"/>
                  </a:lnTo>
                  <a:lnTo>
                    <a:pt x="1052" y="638"/>
                  </a:lnTo>
                  <a:lnTo>
                    <a:pt x="1039" y="612"/>
                  </a:lnTo>
                  <a:lnTo>
                    <a:pt x="1024" y="586"/>
                  </a:lnTo>
                  <a:lnTo>
                    <a:pt x="1010" y="561"/>
                  </a:lnTo>
                  <a:lnTo>
                    <a:pt x="993" y="536"/>
                  </a:lnTo>
                  <a:lnTo>
                    <a:pt x="978" y="511"/>
                  </a:lnTo>
                  <a:lnTo>
                    <a:pt x="960" y="487"/>
                  </a:lnTo>
                  <a:lnTo>
                    <a:pt x="943" y="465"/>
                  </a:lnTo>
                  <a:lnTo>
                    <a:pt x="924" y="442"/>
                  </a:lnTo>
                  <a:lnTo>
                    <a:pt x="905" y="420"/>
                  </a:lnTo>
                  <a:lnTo>
                    <a:pt x="886" y="399"/>
                  </a:lnTo>
                  <a:lnTo>
                    <a:pt x="866" y="378"/>
                  </a:lnTo>
                  <a:lnTo>
                    <a:pt x="845" y="358"/>
                  </a:lnTo>
                  <a:lnTo>
                    <a:pt x="825" y="340"/>
                  </a:lnTo>
                  <a:lnTo>
                    <a:pt x="825" y="340"/>
                  </a:lnTo>
                  <a:lnTo>
                    <a:pt x="786" y="307"/>
                  </a:lnTo>
                  <a:lnTo>
                    <a:pt x="743" y="273"/>
                  </a:lnTo>
                  <a:lnTo>
                    <a:pt x="719" y="256"/>
                  </a:lnTo>
                  <a:lnTo>
                    <a:pt x="696" y="239"/>
                  </a:lnTo>
                  <a:lnTo>
                    <a:pt x="671" y="222"/>
                  </a:lnTo>
                  <a:lnTo>
                    <a:pt x="645" y="206"/>
                  </a:lnTo>
                  <a:lnTo>
                    <a:pt x="619" y="190"/>
                  </a:lnTo>
                  <a:lnTo>
                    <a:pt x="591" y="176"/>
                  </a:lnTo>
                  <a:lnTo>
                    <a:pt x="565" y="161"/>
                  </a:lnTo>
                  <a:lnTo>
                    <a:pt x="536" y="148"/>
                  </a:lnTo>
                  <a:lnTo>
                    <a:pt x="507" y="135"/>
                  </a:lnTo>
                  <a:lnTo>
                    <a:pt x="478" y="124"/>
                  </a:lnTo>
                  <a:lnTo>
                    <a:pt x="449" y="115"/>
                  </a:lnTo>
                  <a:lnTo>
                    <a:pt x="419" y="106"/>
                  </a:lnTo>
                  <a:lnTo>
                    <a:pt x="419" y="106"/>
                  </a:lnTo>
                  <a:lnTo>
                    <a:pt x="389" y="100"/>
                  </a:lnTo>
                  <a:lnTo>
                    <a:pt x="359" y="94"/>
                  </a:lnTo>
                  <a:lnTo>
                    <a:pt x="299" y="84"/>
                  </a:lnTo>
                  <a:lnTo>
                    <a:pt x="240" y="75"/>
                  </a:lnTo>
                  <a:lnTo>
                    <a:pt x="181" y="68"/>
                  </a:lnTo>
                  <a:lnTo>
                    <a:pt x="181" y="68"/>
                  </a:lnTo>
                  <a:lnTo>
                    <a:pt x="119" y="61"/>
                  </a:lnTo>
                  <a:lnTo>
                    <a:pt x="56" y="53"/>
                  </a:lnTo>
                  <a:lnTo>
                    <a:pt x="42" y="50"/>
                  </a:lnTo>
                  <a:lnTo>
                    <a:pt x="43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2" name="Freeform 5"/>
          <p:cNvSpPr/>
          <p:nvPr/>
        </p:nvSpPr>
        <p:spPr bwMode="auto">
          <a:xfrm>
            <a:off x="2645627" y="1993245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593894" y="2048592"/>
            <a:ext cx="86367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客户端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87830" y="65425"/>
            <a:ext cx="3165866" cy="1174972"/>
            <a:chOff x="1364588" y="1507697"/>
            <a:chExt cx="5335884" cy="2092308"/>
          </a:xfrm>
        </p:grpSpPr>
        <p:pic>
          <p:nvPicPr>
            <p:cNvPr id="153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154" name="文本框 153"/>
            <p:cNvSpPr txBox="1"/>
            <p:nvPr/>
          </p:nvSpPr>
          <p:spPr>
            <a:xfrm>
              <a:off x="2360307" y="2127341"/>
              <a:ext cx="3564397" cy="82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整体结构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7" name="任意多边形 196"/>
          <p:cNvSpPr/>
          <p:nvPr/>
        </p:nvSpPr>
        <p:spPr>
          <a:xfrm rot="20434167">
            <a:off x="5304804" y="1221048"/>
            <a:ext cx="1386548" cy="1517457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8" name="组合 75"/>
          <p:cNvGrpSpPr/>
          <p:nvPr/>
        </p:nvGrpSpPr>
        <p:grpSpPr>
          <a:xfrm>
            <a:off x="5828042" y="1568446"/>
            <a:ext cx="424054" cy="429210"/>
            <a:chOff x="4194175" y="1193800"/>
            <a:chExt cx="669926" cy="677863"/>
          </a:xfrm>
          <a:noFill/>
        </p:grpSpPr>
        <p:sp>
          <p:nvSpPr>
            <p:cNvPr id="199" name="Freeform 867"/>
            <p:cNvSpPr/>
            <p:nvPr/>
          </p:nvSpPr>
          <p:spPr bwMode="auto">
            <a:xfrm>
              <a:off x="4217988" y="1674813"/>
              <a:ext cx="52388" cy="1158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8" y="1"/>
                </a:cxn>
                <a:cxn ang="0">
                  <a:pos x="84" y="3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3" y="14"/>
                </a:cxn>
                <a:cxn ang="0">
                  <a:pos x="69" y="22"/>
                </a:cxn>
                <a:cxn ang="0">
                  <a:pos x="69" y="22"/>
                </a:cxn>
                <a:cxn ang="0">
                  <a:pos x="62" y="37"/>
                </a:cxn>
                <a:cxn ang="0">
                  <a:pos x="55" y="53"/>
                </a:cxn>
                <a:cxn ang="0">
                  <a:pos x="44" y="83"/>
                </a:cxn>
                <a:cxn ang="0">
                  <a:pos x="44" y="83"/>
                </a:cxn>
                <a:cxn ang="0">
                  <a:pos x="31" y="118"/>
                </a:cxn>
                <a:cxn ang="0">
                  <a:pos x="18" y="153"/>
                </a:cxn>
                <a:cxn ang="0">
                  <a:pos x="18" y="153"/>
                </a:cxn>
                <a:cxn ang="0">
                  <a:pos x="7" y="183"/>
                </a:cxn>
                <a:cxn ang="0">
                  <a:pos x="3" y="197"/>
                </a:cxn>
                <a:cxn ang="0">
                  <a:pos x="0" y="214"/>
                </a:cxn>
                <a:cxn ang="0">
                  <a:pos x="0" y="214"/>
                </a:cxn>
                <a:cxn ang="0">
                  <a:pos x="0" y="216"/>
                </a:cxn>
                <a:cxn ang="0">
                  <a:pos x="1" y="217"/>
                </a:cxn>
                <a:cxn ang="0">
                  <a:pos x="2" y="218"/>
                </a:cxn>
                <a:cxn ang="0">
                  <a:pos x="4" y="218"/>
                </a:cxn>
                <a:cxn ang="0">
                  <a:pos x="7" y="217"/>
                </a:cxn>
                <a:cxn ang="0">
                  <a:pos x="9" y="216"/>
                </a:cxn>
                <a:cxn ang="0">
                  <a:pos x="9" y="214"/>
                </a:cxn>
                <a:cxn ang="0">
                  <a:pos x="9" y="214"/>
                </a:cxn>
                <a:cxn ang="0">
                  <a:pos x="11" y="201"/>
                </a:cxn>
                <a:cxn ang="0">
                  <a:pos x="14" y="189"/>
                </a:cxn>
                <a:cxn ang="0">
                  <a:pos x="18" y="177"/>
                </a:cxn>
                <a:cxn ang="0">
                  <a:pos x="22" y="164"/>
                </a:cxn>
                <a:cxn ang="0">
                  <a:pos x="33" y="140"/>
                </a:cxn>
                <a:cxn ang="0">
                  <a:pos x="42" y="117"/>
                </a:cxn>
                <a:cxn ang="0">
                  <a:pos x="42" y="117"/>
                </a:cxn>
                <a:cxn ang="0">
                  <a:pos x="52" y="89"/>
                </a:cxn>
                <a:cxn ang="0">
                  <a:pos x="63" y="62"/>
                </a:cxn>
                <a:cxn ang="0">
                  <a:pos x="63" y="62"/>
                </a:cxn>
                <a:cxn ang="0">
                  <a:pos x="68" y="47"/>
                </a:cxn>
                <a:cxn ang="0">
                  <a:pos x="74" y="31"/>
                </a:cxn>
                <a:cxn ang="0">
                  <a:pos x="78" y="24"/>
                </a:cxn>
                <a:cxn ang="0">
                  <a:pos x="82" y="16"/>
                </a:cxn>
                <a:cxn ang="0">
                  <a:pos x="88" y="12"/>
                </a:cxn>
                <a:cxn ang="0">
                  <a:pos x="92" y="10"/>
                </a:cxn>
                <a:cxn ang="0">
                  <a:pos x="96" y="9"/>
                </a:cxn>
                <a:cxn ang="0">
                  <a:pos x="96" y="9"/>
                </a:cxn>
                <a:cxn ang="0">
                  <a:pos x="98" y="9"/>
                </a:cxn>
                <a:cxn ang="0">
                  <a:pos x="99" y="7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7" y="1"/>
                </a:cxn>
                <a:cxn ang="0">
                  <a:pos x="96" y="1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9" h="218">
                  <a:moveTo>
                    <a:pt x="94" y="0"/>
                  </a:moveTo>
                  <a:lnTo>
                    <a:pt x="94" y="0"/>
                  </a:lnTo>
                  <a:lnTo>
                    <a:pt x="88" y="1"/>
                  </a:lnTo>
                  <a:lnTo>
                    <a:pt x="84" y="3"/>
                  </a:lnTo>
                  <a:lnTo>
                    <a:pt x="81" y="5"/>
                  </a:lnTo>
                  <a:lnTo>
                    <a:pt x="78" y="7"/>
                  </a:lnTo>
                  <a:lnTo>
                    <a:pt x="73" y="14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2" y="37"/>
                  </a:lnTo>
                  <a:lnTo>
                    <a:pt x="55" y="53"/>
                  </a:lnTo>
                  <a:lnTo>
                    <a:pt x="44" y="83"/>
                  </a:lnTo>
                  <a:lnTo>
                    <a:pt x="44" y="83"/>
                  </a:lnTo>
                  <a:lnTo>
                    <a:pt x="31" y="118"/>
                  </a:lnTo>
                  <a:lnTo>
                    <a:pt x="18" y="153"/>
                  </a:lnTo>
                  <a:lnTo>
                    <a:pt x="18" y="153"/>
                  </a:lnTo>
                  <a:lnTo>
                    <a:pt x="7" y="183"/>
                  </a:lnTo>
                  <a:lnTo>
                    <a:pt x="3" y="197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1" y="217"/>
                  </a:lnTo>
                  <a:lnTo>
                    <a:pt x="2" y="218"/>
                  </a:lnTo>
                  <a:lnTo>
                    <a:pt x="4" y="218"/>
                  </a:lnTo>
                  <a:lnTo>
                    <a:pt x="7" y="217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9" y="214"/>
                  </a:lnTo>
                  <a:lnTo>
                    <a:pt x="11" y="201"/>
                  </a:lnTo>
                  <a:lnTo>
                    <a:pt x="14" y="189"/>
                  </a:lnTo>
                  <a:lnTo>
                    <a:pt x="18" y="177"/>
                  </a:lnTo>
                  <a:lnTo>
                    <a:pt x="22" y="164"/>
                  </a:lnTo>
                  <a:lnTo>
                    <a:pt x="33" y="140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52" y="89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8" y="47"/>
                  </a:lnTo>
                  <a:lnTo>
                    <a:pt x="74" y="31"/>
                  </a:lnTo>
                  <a:lnTo>
                    <a:pt x="78" y="24"/>
                  </a:lnTo>
                  <a:lnTo>
                    <a:pt x="82" y="16"/>
                  </a:lnTo>
                  <a:lnTo>
                    <a:pt x="88" y="12"/>
                  </a:lnTo>
                  <a:lnTo>
                    <a:pt x="92" y="10"/>
                  </a:lnTo>
                  <a:lnTo>
                    <a:pt x="96" y="9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99" y="7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868"/>
            <p:cNvSpPr/>
            <p:nvPr/>
          </p:nvSpPr>
          <p:spPr bwMode="auto">
            <a:xfrm>
              <a:off x="4229100" y="1665288"/>
              <a:ext cx="90488" cy="158750"/>
            </a:xfrm>
            <a:custGeom>
              <a:avLst/>
              <a:gdLst/>
              <a:ahLst/>
              <a:cxnLst>
                <a:cxn ang="0">
                  <a:pos x="162" y="3"/>
                </a:cxn>
                <a:cxn ang="0">
                  <a:pos x="162" y="3"/>
                </a:cxn>
                <a:cxn ang="0">
                  <a:pos x="157" y="13"/>
                </a:cxn>
                <a:cxn ang="0">
                  <a:pos x="152" y="21"/>
                </a:cxn>
                <a:cxn ang="0">
                  <a:pos x="146" y="28"/>
                </a:cxn>
                <a:cxn ang="0">
                  <a:pos x="139" y="34"/>
                </a:cxn>
                <a:cxn ang="0">
                  <a:pos x="139" y="34"/>
                </a:cxn>
                <a:cxn ang="0">
                  <a:pos x="135" y="41"/>
                </a:cxn>
                <a:cxn ang="0">
                  <a:pos x="131" y="49"/>
                </a:cxn>
                <a:cxn ang="0">
                  <a:pos x="122" y="63"/>
                </a:cxn>
                <a:cxn ang="0">
                  <a:pos x="122" y="63"/>
                </a:cxn>
                <a:cxn ang="0">
                  <a:pos x="81" y="134"/>
                </a:cxn>
                <a:cxn ang="0">
                  <a:pos x="81" y="134"/>
                </a:cxn>
                <a:cxn ang="0">
                  <a:pos x="59" y="172"/>
                </a:cxn>
                <a:cxn ang="0">
                  <a:pos x="39" y="212"/>
                </a:cxn>
                <a:cxn ang="0">
                  <a:pos x="20" y="251"/>
                </a:cxn>
                <a:cxn ang="0">
                  <a:pos x="1" y="292"/>
                </a:cxn>
                <a:cxn ang="0">
                  <a:pos x="1" y="292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3" y="299"/>
                </a:cxn>
                <a:cxn ang="0">
                  <a:pos x="5" y="299"/>
                </a:cxn>
                <a:cxn ang="0">
                  <a:pos x="7" y="299"/>
                </a:cxn>
                <a:cxn ang="0">
                  <a:pos x="8" y="298"/>
                </a:cxn>
                <a:cxn ang="0">
                  <a:pos x="9" y="297"/>
                </a:cxn>
                <a:cxn ang="0">
                  <a:pos x="9" y="297"/>
                </a:cxn>
                <a:cxn ang="0">
                  <a:pos x="28" y="257"/>
                </a:cxn>
                <a:cxn ang="0">
                  <a:pos x="47" y="216"/>
                </a:cxn>
                <a:cxn ang="0">
                  <a:pos x="68" y="177"/>
                </a:cxn>
                <a:cxn ang="0">
                  <a:pos x="89" y="138"/>
                </a:cxn>
                <a:cxn ang="0">
                  <a:pos x="89" y="138"/>
                </a:cxn>
                <a:cxn ang="0">
                  <a:pos x="131" y="69"/>
                </a:cxn>
                <a:cxn ang="0">
                  <a:pos x="131" y="69"/>
                </a:cxn>
                <a:cxn ang="0">
                  <a:pos x="141" y="53"/>
                </a:cxn>
                <a:cxn ang="0">
                  <a:pos x="152" y="38"/>
                </a:cxn>
                <a:cxn ang="0">
                  <a:pos x="163" y="23"/>
                </a:cxn>
                <a:cxn ang="0">
                  <a:pos x="167" y="15"/>
                </a:cxn>
                <a:cxn ang="0">
                  <a:pos x="171" y="7"/>
                </a:cxn>
                <a:cxn ang="0">
                  <a:pos x="171" y="7"/>
                </a:cxn>
                <a:cxn ang="0">
                  <a:pos x="171" y="5"/>
                </a:cxn>
                <a:cxn ang="0">
                  <a:pos x="171" y="2"/>
                </a:cxn>
                <a:cxn ang="0">
                  <a:pos x="170" y="1"/>
                </a:cxn>
                <a:cxn ang="0">
                  <a:pos x="168" y="0"/>
                </a:cxn>
                <a:cxn ang="0">
                  <a:pos x="165" y="1"/>
                </a:cxn>
                <a:cxn ang="0">
                  <a:pos x="163" y="2"/>
                </a:cxn>
                <a:cxn ang="0">
                  <a:pos x="162" y="3"/>
                </a:cxn>
                <a:cxn ang="0">
                  <a:pos x="162" y="3"/>
                </a:cxn>
              </a:cxnLst>
              <a:rect l="0" t="0" r="r" b="b"/>
              <a:pathLst>
                <a:path w="171" h="299">
                  <a:moveTo>
                    <a:pt x="162" y="3"/>
                  </a:moveTo>
                  <a:lnTo>
                    <a:pt x="162" y="3"/>
                  </a:lnTo>
                  <a:lnTo>
                    <a:pt x="157" y="13"/>
                  </a:lnTo>
                  <a:lnTo>
                    <a:pt x="152" y="21"/>
                  </a:lnTo>
                  <a:lnTo>
                    <a:pt x="146" y="28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5" y="41"/>
                  </a:lnTo>
                  <a:lnTo>
                    <a:pt x="131" y="49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81" y="134"/>
                  </a:lnTo>
                  <a:lnTo>
                    <a:pt x="81" y="134"/>
                  </a:lnTo>
                  <a:lnTo>
                    <a:pt x="59" y="172"/>
                  </a:lnTo>
                  <a:lnTo>
                    <a:pt x="39" y="212"/>
                  </a:lnTo>
                  <a:lnTo>
                    <a:pt x="20" y="251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3" y="299"/>
                  </a:lnTo>
                  <a:lnTo>
                    <a:pt x="5" y="299"/>
                  </a:lnTo>
                  <a:lnTo>
                    <a:pt x="7" y="299"/>
                  </a:lnTo>
                  <a:lnTo>
                    <a:pt x="8" y="298"/>
                  </a:lnTo>
                  <a:lnTo>
                    <a:pt x="9" y="297"/>
                  </a:lnTo>
                  <a:lnTo>
                    <a:pt x="9" y="297"/>
                  </a:lnTo>
                  <a:lnTo>
                    <a:pt x="28" y="257"/>
                  </a:lnTo>
                  <a:lnTo>
                    <a:pt x="47" y="216"/>
                  </a:lnTo>
                  <a:lnTo>
                    <a:pt x="68" y="177"/>
                  </a:lnTo>
                  <a:lnTo>
                    <a:pt x="89" y="138"/>
                  </a:lnTo>
                  <a:lnTo>
                    <a:pt x="89" y="138"/>
                  </a:lnTo>
                  <a:lnTo>
                    <a:pt x="131" y="69"/>
                  </a:lnTo>
                  <a:lnTo>
                    <a:pt x="131" y="69"/>
                  </a:lnTo>
                  <a:lnTo>
                    <a:pt x="141" y="53"/>
                  </a:lnTo>
                  <a:lnTo>
                    <a:pt x="152" y="38"/>
                  </a:lnTo>
                  <a:lnTo>
                    <a:pt x="163" y="23"/>
                  </a:lnTo>
                  <a:lnTo>
                    <a:pt x="167" y="15"/>
                  </a:lnTo>
                  <a:lnTo>
                    <a:pt x="171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5" y="1"/>
                  </a:lnTo>
                  <a:lnTo>
                    <a:pt x="163" y="2"/>
                  </a:lnTo>
                  <a:lnTo>
                    <a:pt x="162" y="3"/>
                  </a:lnTo>
                  <a:lnTo>
                    <a:pt x="16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869"/>
            <p:cNvSpPr/>
            <p:nvPr/>
          </p:nvSpPr>
          <p:spPr bwMode="auto">
            <a:xfrm>
              <a:off x="4262438" y="1685925"/>
              <a:ext cx="85725" cy="147638"/>
            </a:xfrm>
            <a:custGeom>
              <a:avLst/>
              <a:gdLst/>
              <a:ahLst/>
              <a:cxnLst>
                <a:cxn ang="0">
                  <a:pos x="152" y="2"/>
                </a:cxn>
                <a:cxn ang="0">
                  <a:pos x="152" y="2"/>
                </a:cxn>
                <a:cxn ang="0">
                  <a:pos x="133" y="39"/>
                </a:cxn>
                <a:cxn ang="0">
                  <a:pos x="112" y="76"/>
                </a:cxn>
                <a:cxn ang="0">
                  <a:pos x="92" y="113"/>
                </a:cxn>
                <a:cxn ang="0">
                  <a:pos x="74" y="150"/>
                </a:cxn>
                <a:cxn ang="0">
                  <a:pos x="74" y="150"/>
                </a:cxn>
                <a:cxn ang="0">
                  <a:pos x="69" y="160"/>
                </a:cxn>
                <a:cxn ang="0">
                  <a:pos x="64" y="167"/>
                </a:cxn>
                <a:cxn ang="0">
                  <a:pos x="53" y="183"/>
                </a:cxn>
                <a:cxn ang="0">
                  <a:pos x="42" y="198"/>
                </a:cxn>
                <a:cxn ang="0">
                  <a:pos x="30" y="213"/>
                </a:cxn>
                <a:cxn ang="0">
                  <a:pos x="30" y="213"/>
                </a:cxn>
                <a:cxn ang="0">
                  <a:pos x="21" y="228"/>
                </a:cxn>
                <a:cxn ang="0">
                  <a:pos x="14" y="242"/>
                </a:cxn>
                <a:cxn ang="0">
                  <a:pos x="7" y="258"/>
                </a:cxn>
                <a:cxn ang="0">
                  <a:pos x="0" y="273"/>
                </a:cxn>
                <a:cxn ang="0">
                  <a:pos x="0" y="273"/>
                </a:cxn>
                <a:cxn ang="0">
                  <a:pos x="0" y="275"/>
                </a:cxn>
                <a:cxn ang="0">
                  <a:pos x="0" y="276"/>
                </a:cxn>
                <a:cxn ang="0">
                  <a:pos x="1" y="277"/>
                </a:cxn>
                <a:cxn ang="0">
                  <a:pos x="3" y="278"/>
                </a:cxn>
                <a:cxn ang="0">
                  <a:pos x="5" y="278"/>
                </a:cxn>
                <a:cxn ang="0">
                  <a:pos x="7" y="278"/>
                </a:cxn>
                <a:cxn ang="0">
                  <a:pos x="9" y="277"/>
                </a:cxn>
                <a:cxn ang="0">
                  <a:pos x="10" y="275"/>
                </a:cxn>
                <a:cxn ang="0">
                  <a:pos x="10" y="275"/>
                </a:cxn>
                <a:cxn ang="0">
                  <a:pos x="16" y="259"/>
                </a:cxn>
                <a:cxn ang="0">
                  <a:pos x="24" y="243"/>
                </a:cxn>
                <a:cxn ang="0">
                  <a:pos x="32" y="229"/>
                </a:cxn>
                <a:cxn ang="0">
                  <a:pos x="43" y="214"/>
                </a:cxn>
                <a:cxn ang="0">
                  <a:pos x="62" y="186"/>
                </a:cxn>
                <a:cxn ang="0">
                  <a:pos x="73" y="171"/>
                </a:cxn>
                <a:cxn ang="0">
                  <a:pos x="81" y="156"/>
                </a:cxn>
                <a:cxn ang="0">
                  <a:pos x="81" y="156"/>
                </a:cxn>
                <a:cxn ang="0">
                  <a:pos x="121" y="81"/>
                </a:cxn>
                <a:cxn ang="0">
                  <a:pos x="141" y="44"/>
                </a:cxn>
                <a:cxn ang="0">
                  <a:pos x="160" y="7"/>
                </a:cxn>
                <a:cxn ang="0">
                  <a:pos x="160" y="7"/>
                </a:cxn>
                <a:cxn ang="0">
                  <a:pos x="162" y="5"/>
                </a:cxn>
                <a:cxn ang="0">
                  <a:pos x="160" y="3"/>
                </a:cxn>
                <a:cxn ang="0">
                  <a:pos x="159" y="1"/>
                </a:cxn>
                <a:cxn ang="0">
                  <a:pos x="158" y="0"/>
                </a:cxn>
                <a:cxn ang="0">
                  <a:pos x="156" y="0"/>
                </a:cxn>
                <a:cxn ang="0">
                  <a:pos x="155" y="0"/>
                </a:cxn>
                <a:cxn ang="0">
                  <a:pos x="153" y="0"/>
                </a:cxn>
                <a:cxn ang="0">
                  <a:pos x="152" y="2"/>
                </a:cxn>
                <a:cxn ang="0">
                  <a:pos x="152" y="2"/>
                </a:cxn>
              </a:cxnLst>
              <a:rect l="0" t="0" r="r" b="b"/>
              <a:pathLst>
                <a:path w="162" h="278">
                  <a:moveTo>
                    <a:pt x="152" y="2"/>
                  </a:moveTo>
                  <a:lnTo>
                    <a:pt x="152" y="2"/>
                  </a:lnTo>
                  <a:lnTo>
                    <a:pt x="133" y="39"/>
                  </a:lnTo>
                  <a:lnTo>
                    <a:pt x="112" y="76"/>
                  </a:lnTo>
                  <a:lnTo>
                    <a:pt x="92" y="113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69" y="160"/>
                  </a:lnTo>
                  <a:lnTo>
                    <a:pt x="64" y="167"/>
                  </a:lnTo>
                  <a:lnTo>
                    <a:pt x="53" y="183"/>
                  </a:lnTo>
                  <a:lnTo>
                    <a:pt x="42" y="198"/>
                  </a:lnTo>
                  <a:lnTo>
                    <a:pt x="30" y="213"/>
                  </a:lnTo>
                  <a:lnTo>
                    <a:pt x="30" y="213"/>
                  </a:lnTo>
                  <a:lnTo>
                    <a:pt x="21" y="228"/>
                  </a:lnTo>
                  <a:lnTo>
                    <a:pt x="14" y="242"/>
                  </a:lnTo>
                  <a:lnTo>
                    <a:pt x="7" y="258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75"/>
                  </a:lnTo>
                  <a:lnTo>
                    <a:pt x="0" y="276"/>
                  </a:lnTo>
                  <a:lnTo>
                    <a:pt x="1" y="277"/>
                  </a:lnTo>
                  <a:lnTo>
                    <a:pt x="3" y="278"/>
                  </a:lnTo>
                  <a:lnTo>
                    <a:pt x="5" y="278"/>
                  </a:lnTo>
                  <a:lnTo>
                    <a:pt x="7" y="278"/>
                  </a:lnTo>
                  <a:lnTo>
                    <a:pt x="9" y="277"/>
                  </a:lnTo>
                  <a:lnTo>
                    <a:pt x="10" y="275"/>
                  </a:lnTo>
                  <a:lnTo>
                    <a:pt x="10" y="275"/>
                  </a:lnTo>
                  <a:lnTo>
                    <a:pt x="16" y="259"/>
                  </a:lnTo>
                  <a:lnTo>
                    <a:pt x="24" y="243"/>
                  </a:lnTo>
                  <a:lnTo>
                    <a:pt x="32" y="229"/>
                  </a:lnTo>
                  <a:lnTo>
                    <a:pt x="43" y="214"/>
                  </a:lnTo>
                  <a:lnTo>
                    <a:pt x="62" y="186"/>
                  </a:lnTo>
                  <a:lnTo>
                    <a:pt x="73" y="171"/>
                  </a:lnTo>
                  <a:lnTo>
                    <a:pt x="81" y="156"/>
                  </a:lnTo>
                  <a:lnTo>
                    <a:pt x="81" y="156"/>
                  </a:lnTo>
                  <a:lnTo>
                    <a:pt x="121" y="81"/>
                  </a:lnTo>
                  <a:lnTo>
                    <a:pt x="141" y="44"/>
                  </a:lnTo>
                  <a:lnTo>
                    <a:pt x="160" y="7"/>
                  </a:lnTo>
                  <a:lnTo>
                    <a:pt x="160" y="7"/>
                  </a:lnTo>
                  <a:lnTo>
                    <a:pt x="162" y="5"/>
                  </a:lnTo>
                  <a:lnTo>
                    <a:pt x="160" y="3"/>
                  </a:lnTo>
                  <a:lnTo>
                    <a:pt x="159" y="1"/>
                  </a:lnTo>
                  <a:lnTo>
                    <a:pt x="158" y="0"/>
                  </a:lnTo>
                  <a:lnTo>
                    <a:pt x="156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2" y="2"/>
                  </a:lnTo>
                  <a:lnTo>
                    <a:pt x="152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870"/>
            <p:cNvSpPr/>
            <p:nvPr/>
          </p:nvSpPr>
          <p:spPr bwMode="auto">
            <a:xfrm>
              <a:off x="4297363" y="1711325"/>
              <a:ext cx="71438" cy="134938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8" y="16"/>
                </a:cxn>
                <a:cxn ang="0">
                  <a:pos x="111" y="27"/>
                </a:cxn>
                <a:cxn ang="0">
                  <a:pos x="105" y="38"/>
                </a:cxn>
                <a:cxn ang="0">
                  <a:pos x="100" y="51"/>
                </a:cxn>
                <a:cxn ang="0">
                  <a:pos x="100" y="51"/>
                </a:cxn>
                <a:cxn ang="0">
                  <a:pos x="93" y="68"/>
                </a:cxn>
                <a:cxn ang="0">
                  <a:pos x="86" y="87"/>
                </a:cxn>
                <a:cxn ang="0">
                  <a:pos x="72" y="122"/>
                </a:cxn>
                <a:cxn ang="0">
                  <a:pos x="72" y="122"/>
                </a:cxn>
                <a:cxn ang="0">
                  <a:pos x="65" y="139"/>
                </a:cxn>
                <a:cxn ang="0">
                  <a:pos x="56" y="154"/>
                </a:cxn>
                <a:cxn ang="0">
                  <a:pos x="38" y="186"/>
                </a:cxn>
                <a:cxn ang="0">
                  <a:pos x="18" y="217"/>
                </a:cxn>
                <a:cxn ang="0">
                  <a:pos x="9" y="233"/>
                </a:cxn>
                <a:cxn ang="0">
                  <a:pos x="0" y="249"/>
                </a:cxn>
                <a:cxn ang="0">
                  <a:pos x="0" y="249"/>
                </a:cxn>
                <a:cxn ang="0">
                  <a:pos x="0" y="250"/>
                </a:cxn>
                <a:cxn ang="0">
                  <a:pos x="0" y="252"/>
                </a:cxn>
                <a:cxn ang="0">
                  <a:pos x="4" y="255"/>
                </a:cxn>
                <a:cxn ang="0">
                  <a:pos x="5" y="255"/>
                </a:cxn>
                <a:cxn ang="0">
                  <a:pos x="7" y="255"/>
                </a:cxn>
                <a:cxn ang="0">
                  <a:pos x="8" y="255"/>
                </a:cxn>
                <a:cxn ang="0">
                  <a:pos x="9" y="253"/>
                </a:cxn>
                <a:cxn ang="0">
                  <a:pos x="9" y="253"/>
                </a:cxn>
                <a:cxn ang="0">
                  <a:pos x="17" y="238"/>
                </a:cxn>
                <a:cxn ang="0">
                  <a:pos x="25" y="223"/>
                </a:cxn>
                <a:cxn ang="0">
                  <a:pos x="43" y="193"/>
                </a:cxn>
                <a:cxn ang="0">
                  <a:pos x="61" y="163"/>
                </a:cxn>
                <a:cxn ang="0">
                  <a:pos x="70" y="148"/>
                </a:cxn>
                <a:cxn ang="0">
                  <a:pos x="77" y="132"/>
                </a:cxn>
                <a:cxn ang="0">
                  <a:pos x="77" y="132"/>
                </a:cxn>
                <a:cxn ang="0">
                  <a:pos x="90" y="101"/>
                </a:cxn>
                <a:cxn ang="0">
                  <a:pos x="103" y="69"/>
                </a:cxn>
                <a:cxn ang="0">
                  <a:pos x="103" y="69"/>
                </a:cxn>
                <a:cxn ang="0">
                  <a:pos x="110" y="53"/>
                </a:cxn>
                <a:cxn ang="0">
                  <a:pos x="118" y="37"/>
                </a:cxn>
                <a:cxn ang="0">
                  <a:pos x="125" y="22"/>
                </a:cxn>
                <a:cxn ang="0">
                  <a:pos x="133" y="5"/>
                </a:cxn>
                <a:cxn ang="0">
                  <a:pos x="133" y="5"/>
                </a:cxn>
                <a:cxn ang="0">
                  <a:pos x="134" y="3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30" y="0"/>
                </a:cxn>
                <a:cxn ang="0">
                  <a:pos x="126" y="0"/>
                </a:cxn>
                <a:cxn ang="0">
                  <a:pos x="124" y="1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4" h="255">
                  <a:moveTo>
                    <a:pt x="123" y="3"/>
                  </a:moveTo>
                  <a:lnTo>
                    <a:pt x="123" y="3"/>
                  </a:lnTo>
                  <a:lnTo>
                    <a:pt x="118" y="16"/>
                  </a:lnTo>
                  <a:lnTo>
                    <a:pt x="111" y="27"/>
                  </a:lnTo>
                  <a:lnTo>
                    <a:pt x="105" y="38"/>
                  </a:lnTo>
                  <a:lnTo>
                    <a:pt x="100" y="51"/>
                  </a:lnTo>
                  <a:lnTo>
                    <a:pt x="100" y="51"/>
                  </a:lnTo>
                  <a:lnTo>
                    <a:pt x="93" y="68"/>
                  </a:lnTo>
                  <a:lnTo>
                    <a:pt x="86" y="87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65" y="139"/>
                  </a:lnTo>
                  <a:lnTo>
                    <a:pt x="56" y="154"/>
                  </a:lnTo>
                  <a:lnTo>
                    <a:pt x="38" y="186"/>
                  </a:lnTo>
                  <a:lnTo>
                    <a:pt x="18" y="217"/>
                  </a:lnTo>
                  <a:lnTo>
                    <a:pt x="9" y="233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4" y="255"/>
                  </a:lnTo>
                  <a:lnTo>
                    <a:pt x="5" y="255"/>
                  </a:lnTo>
                  <a:lnTo>
                    <a:pt x="7" y="255"/>
                  </a:lnTo>
                  <a:lnTo>
                    <a:pt x="8" y="255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17" y="238"/>
                  </a:lnTo>
                  <a:lnTo>
                    <a:pt x="25" y="223"/>
                  </a:lnTo>
                  <a:lnTo>
                    <a:pt x="43" y="193"/>
                  </a:lnTo>
                  <a:lnTo>
                    <a:pt x="61" y="163"/>
                  </a:lnTo>
                  <a:lnTo>
                    <a:pt x="70" y="148"/>
                  </a:lnTo>
                  <a:lnTo>
                    <a:pt x="77" y="132"/>
                  </a:lnTo>
                  <a:lnTo>
                    <a:pt x="77" y="132"/>
                  </a:lnTo>
                  <a:lnTo>
                    <a:pt x="90" y="101"/>
                  </a:lnTo>
                  <a:lnTo>
                    <a:pt x="103" y="69"/>
                  </a:lnTo>
                  <a:lnTo>
                    <a:pt x="103" y="69"/>
                  </a:lnTo>
                  <a:lnTo>
                    <a:pt x="110" y="53"/>
                  </a:lnTo>
                  <a:lnTo>
                    <a:pt x="118" y="37"/>
                  </a:lnTo>
                  <a:lnTo>
                    <a:pt x="125" y="22"/>
                  </a:lnTo>
                  <a:lnTo>
                    <a:pt x="133" y="5"/>
                  </a:lnTo>
                  <a:lnTo>
                    <a:pt x="133" y="5"/>
                  </a:lnTo>
                  <a:lnTo>
                    <a:pt x="134" y="3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24" y="1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871"/>
            <p:cNvSpPr/>
            <p:nvPr/>
          </p:nvSpPr>
          <p:spPr bwMode="auto">
            <a:xfrm>
              <a:off x="4235450" y="1423988"/>
              <a:ext cx="49213" cy="889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9" y="0"/>
                </a:cxn>
                <a:cxn ang="0">
                  <a:pos x="85" y="2"/>
                </a:cxn>
                <a:cxn ang="0">
                  <a:pos x="82" y="5"/>
                </a:cxn>
                <a:cxn ang="0">
                  <a:pos x="76" y="11"/>
                </a:cxn>
                <a:cxn ang="0">
                  <a:pos x="68" y="25"/>
                </a:cxn>
                <a:cxn ang="0">
                  <a:pos x="68" y="25"/>
                </a:cxn>
                <a:cxn ang="0">
                  <a:pos x="52" y="54"/>
                </a:cxn>
                <a:cxn ang="0">
                  <a:pos x="37" y="81"/>
                </a:cxn>
                <a:cxn ang="0">
                  <a:pos x="37" y="81"/>
                </a:cxn>
                <a:cxn ang="0">
                  <a:pos x="24" y="107"/>
                </a:cxn>
                <a:cxn ang="0">
                  <a:pos x="17" y="120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5" y="139"/>
                </a:cxn>
                <a:cxn ang="0">
                  <a:pos x="2" y="147"/>
                </a:cxn>
                <a:cxn ang="0">
                  <a:pos x="0" y="154"/>
                </a:cxn>
                <a:cxn ang="0">
                  <a:pos x="0" y="158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2" y="165"/>
                </a:cxn>
                <a:cxn ang="0">
                  <a:pos x="4" y="166"/>
                </a:cxn>
                <a:cxn ang="0">
                  <a:pos x="6" y="166"/>
                </a:cxn>
                <a:cxn ang="0">
                  <a:pos x="7" y="165"/>
                </a:cxn>
                <a:cxn ang="0">
                  <a:pos x="9" y="164"/>
                </a:cxn>
                <a:cxn ang="0">
                  <a:pos x="9" y="162"/>
                </a:cxn>
                <a:cxn ang="0">
                  <a:pos x="9" y="160"/>
                </a:cxn>
                <a:cxn ang="0">
                  <a:pos x="9" y="160"/>
                </a:cxn>
                <a:cxn ang="0">
                  <a:pos x="9" y="155"/>
                </a:cxn>
                <a:cxn ang="0">
                  <a:pos x="9" y="151"/>
                </a:cxn>
                <a:cxn ang="0">
                  <a:pos x="11" y="148"/>
                </a:cxn>
                <a:cxn ang="0">
                  <a:pos x="13" y="143"/>
                </a:cxn>
                <a:cxn ang="0">
                  <a:pos x="18" y="137"/>
                </a:cxn>
                <a:cxn ang="0">
                  <a:pos x="20" y="134"/>
                </a:cxn>
                <a:cxn ang="0">
                  <a:pos x="22" y="131"/>
                </a:cxn>
                <a:cxn ang="0">
                  <a:pos x="22" y="131"/>
                </a:cxn>
                <a:cxn ang="0">
                  <a:pos x="34" y="108"/>
                </a:cxn>
                <a:cxn ang="0">
                  <a:pos x="45" y="87"/>
                </a:cxn>
                <a:cxn ang="0">
                  <a:pos x="45" y="87"/>
                </a:cxn>
                <a:cxn ang="0">
                  <a:pos x="57" y="65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78" y="25"/>
                </a:cxn>
                <a:cxn ang="0">
                  <a:pos x="84" y="15"/>
                </a:cxn>
                <a:cxn ang="0">
                  <a:pos x="87" y="12"/>
                </a:cxn>
                <a:cxn ang="0">
                  <a:pos x="92" y="9"/>
                </a:cxn>
                <a:cxn ang="0">
                  <a:pos x="92" y="9"/>
                </a:cxn>
                <a:cxn ang="0">
                  <a:pos x="93" y="8"/>
                </a:cxn>
                <a:cxn ang="0">
                  <a:pos x="94" y="7"/>
                </a:cxn>
                <a:cxn ang="0">
                  <a:pos x="94" y="3"/>
                </a:cxn>
                <a:cxn ang="0">
                  <a:pos x="94" y="2"/>
                </a:cxn>
                <a:cxn ang="0">
                  <a:pos x="93" y="1"/>
                </a:cxn>
                <a:cxn ang="0">
                  <a:pos x="91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94" h="166">
                  <a:moveTo>
                    <a:pt x="89" y="0"/>
                  </a:moveTo>
                  <a:lnTo>
                    <a:pt x="89" y="0"/>
                  </a:lnTo>
                  <a:lnTo>
                    <a:pt x="85" y="2"/>
                  </a:lnTo>
                  <a:lnTo>
                    <a:pt x="82" y="5"/>
                  </a:lnTo>
                  <a:lnTo>
                    <a:pt x="76" y="11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52" y="54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24" y="107"/>
                  </a:lnTo>
                  <a:lnTo>
                    <a:pt x="17" y="120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5" y="139"/>
                  </a:lnTo>
                  <a:lnTo>
                    <a:pt x="2" y="147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2" y="165"/>
                  </a:lnTo>
                  <a:lnTo>
                    <a:pt x="4" y="166"/>
                  </a:lnTo>
                  <a:lnTo>
                    <a:pt x="6" y="166"/>
                  </a:lnTo>
                  <a:lnTo>
                    <a:pt x="7" y="165"/>
                  </a:lnTo>
                  <a:lnTo>
                    <a:pt x="9" y="164"/>
                  </a:lnTo>
                  <a:lnTo>
                    <a:pt x="9" y="162"/>
                  </a:lnTo>
                  <a:lnTo>
                    <a:pt x="9" y="160"/>
                  </a:lnTo>
                  <a:lnTo>
                    <a:pt x="9" y="160"/>
                  </a:lnTo>
                  <a:lnTo>
                    <a:pt x="9" y="155"/>
                  </a:lnTo>
                  <a:lnTo>
                    <a:pt x="9" y="151"/>
                  </a:lnTo>
                  <a:lnTo>
                    <a:pt x="11" y="148"/>
                  </a:lnTo>
                  <a:lnTo>
                    <a:pt x="13" y="143"/>
                  </a:lnTo>
                  <a:lnTo>
                    <a:pt x="18" y="137"/>
                  </a:lnTo>
                  <a:lnTo>
                    <a:pt x="20" y="134"/>
                  </a:lnTo>
                  <a:lnTo>
                    <a:pt x="22" y="131"/>
                  </a:lnTo>
                  <a:lnTo>
                    <a:pt x="22" y="131"/>
                  </a:lnTo>
                  <a:lnTo>
                    <a:pt x="34" y="10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57" y="65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8" y="25"/>
                  </a:lnTo>
                  <a:lnTo>
                    <a:pt x="84" y="15"/>
                  </a:lnTo>
                  <a:lnTo>
                    <a:pt x="87" y="12"/>
                  </a:lnTo>
                  <a:lnTo>
                    <a:pt x="92" y="9"/>
                  </a:lnTo>
                  <a:lnTo>
                    <a:pt x="92" y="9"/>
                  </a:lnTo>
                  <a:lnTo>
                    <a:pt x="93" y="8"/>
                  </a:lnTo>
                  <a:lnTo>
                    <a:pt x="94" y="7"/>
                  </a:lnTo>
                  <a:lnTo>
                    <a:pt x="94" y="3"/>
                  </a:lnTo>
                  <a:lnTo>
                    <a:pt x="94" y="2"/>
                  </a:lnTo>
                  <a:lnTo>
                    <a:pt x="93" y="1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872"/>
            <p:cNvSpPr/>
            <p:nvPr/>
          </p:nvSpPr>
          <p:spPr bwMode="auto">
            <a:xfrm>
              <a:off x="4275138" y="1435100"/>
              <a:ext cx="65088" cy="10795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17" y="0"/>
                </a:cxn>
                <a:cxn ang="0">
                  <a:pos x="106" y="9"/>
                </a:cxn>
                <a:cxn ang="0">
                  <a:pos x="97" y="18"/>
                </a:cxn>
                <a:cxn ang="0">
                  <a:pos x="89" y="27"/>
                </a:cxn>
                <a:cxn ang="0">
                  <a:pos x="82" y="39"/>
                </a:cxn>
                <a:cxn ang="0">
                  <a:pos x="74" y="50"/>
                </a:cxn>
                <a:cxn ang="0">
                  <a:pos x="68" y="61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31" y="142"/>
                </a:cxn>
                <a:cxn ang="0">
                  <a:pos x="18" y="170"/>
                </a:cxn>
                <a:cxn ang="0">
                  <a:pos x="9" y="183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1" y="201"/>
                </a:cxn>
                <a:cxn ang="0">
                  <a:pos x="1" y="202"/>
                </a:cxn>
                <a:cxn ang="0">
                  <a:pos x="3" y="203"/>
                </a:cxn>
                <a:cxn ang="0">
                  <a:pos x="4" y="204"/>
                </a:cxn>
                <a:cxn ang="0">
                  <a:pos x="6" y="204"/>
                </a:cxn>
                <a:cxn ang="0">
                  <a:pos x="8" y="203"/>
                </a:cxn>
                <a:cxn ang="0">
                  <a:pos x="9" y="202"/>
                </a:cxn>
                <a:cxn ang="0">
                  <a:pos x="9" y="202"/>
                </a:cxn>
                <a:cxn ang="0">
                  <a:pos x="23" y="180"/>
                </a:cxn>
                <a:cxn ang="0">
                  <a:pos x="36" y="157"/>
                </a:cxn>
                <a:cxn ang="0">
                  <a:pos x="48" y="134"/>
                </a:cxn>
                <a:cxn ang="0">
                  <a:pos x="57" y="110"/>
                </a:cxn>
                <a:cxn ang="0">
                  <a:pos x="57" y="110"/>
                </a:cxn>
                <a:cxn ang="0">
                  <a:pos x="68" y="83"/>
                </a:cxn>
                <a:cxn ang="0">
                  <a:pos x="74" y="69"/>
                </a:cxn>
                <a:cxn ang="0">
                  <a:pos x="82" y="54"/>
                </a:cxn>
                <a:cxn ang="0">
                  <a:pos x="90" y="41"/>
                </a:cxn>
                <a:cxn ang="0">
                  <a:pos x="100" y="28"/>
                </a:cxn>
                <a:cxn ang="0">
                  <a:pos x="111" y="18"/>
                </a:cxn>
                <a:cxn ang="0">
                  <a:pos x="122" y="9"/>
                </a:cxn>
                <a:cxn ang="0">
                  <a:pos x="122" y="9"/>
                </a:cxn>
                <a:cxn ang="0">
                  <a:pos x="123" y="8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2"/>
                </a:cxn>
                <a:cxn ang="0">
                  <a:pos x="120" y="0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7" y="0"/>
                </a:cxn>
              </a:cxnLst>
              <a:rect l="0" t="0" r="r" b="b"/>
              <a:pathLst>
                <a:path w="124" h="204">
                  <a:moveTo>
                    <a:pt x="117" y="0"/>
                  </a:moveTo>
                  <a:lnTo>
                    <a:pt x="117" y="0"/>
                  </a:lnTo>
                  <a:lnTo>
                    <a:pt x="106" y="9"/>
                  </a:lnTo>
                  <a:lnTo>
                    <a:pt x="97" y="18"/>
                  </a:lnTo>
                  <a:lnTo>
                    <a:pt x="89" y="27"/>
                  </a:lnTo>
                  <a:lnTo>
                    <a:pt x="82" y="39"/>
                  </a:lnTo>
                  <a:lnTo>
                    <a:pt x="74" y="50"/>
                  </a:lnTo>
                  <a:lnTo>
                    <a:pt x="68" y="61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31" y="142"/>
                  </a:lnTo>
                  <a:lnTo>
                    <a:pt x="18" y="170"/>
                  </a:lnTo>
                  <a:lnTo>
                    <a:pt x="9" y="183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3" y="203"/>
                  </a:lnTo>
                  <a:lnTo>
                    <a:pt x="4" y="204"/>
                  </a:lnTo>
                  <a:lnTo>
                    <a:pt x="6" y="204"/>
                  </a:lnTo>
                  <a:lnTo>
                    <a:pt x="8" y="203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23" y="180"/>
                  </a:lnTo>
                  <a:lnTo>
                    <a:pt x="36" y="157"/>
                  </a:lnTo>
                  <a:lnTo>
                    <a:pt x="48" y="134"/>
                  </a:lnTo>
                  <a:lnTo>
                    <a:pt x="57" y="110"/>
                  </a:lnTo>
                  <a:lnTo>
                    <a:pt x="57" y="110"/>
                  </a:lnTo>
                  <a:lnTo>
                    <a:pt x="68" y="83"/>
                  </a:lnTo>
                  <a:lnTo>
                    <a:pt x="74" y="69"/>
                  </a:lnTo>
                  <a:lnTo>
                    <a:pt x="82" y="54"/>
                  </a:lnTo>
                  <a:lnTo>
                    <a:pt x="90" y="41"/>
                  </a:lnTo>
                  <a:lnTo>
                    <a:pt x="100" y="28"/>
                  </a:lnTo>
                  <a:lnTo>
                    <a:pt x="111" y="18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3" y="8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2"/>
                  </a:lnTo>
                  <a:lnTo>
                    <a:pt x="120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873"/>
            <p:cNvSpPr/>
            <p:nvPr/>
          </p:nvSpPr>
          <p:spPr bwMode="auto">
            <a:xfrm>
              <a:off x="4318000" y="1447800"/>
              <a:ext cx="74613" cy="104775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32" y="3"/>
                </a:cxn>
                <a:cxn ang="0">
                  <a:pos x="130" y="8"/>
                </a:cxn>
                <a:cxn ang="0">
                  <a:pos x="127" y="14"/>
                </a:cxn>
                <a:cxn ang="0">
                  <a:pos x="123" y="19"/>
                </a:cxn>
                <a:cxn ang="0">
                  <a:pos x="118" y="23"/>
                </a:cxn>
                <a:cxn ang="0">
                  <a:pos x="108" y="32"/>
                </a:cxn>
                <a:cxn ang="0">
                  <a:pos x="100" y="42"/>
                </a:cxn>
                <a:cxn ang="0">
                  <a:pos x="100" y="42"/>
                </a:cxn>
                <a:cxn ang="0">
                  <a:pos x="85" y="62"/>
                </a:cxn>
                <a:cxn ang="0">
                  <a:pos x="71" y="83"/>
                </a:cxn>
                <a:cxn ang="0">
                  <a:pos x="71" y="83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28" y="148"/>
                </a:cxn>
                <a:cxn ang="0">
                  <a:pos x="19" y="163"/>
                </a:cxn>
                <a:cxn ang="0">
                  <a:pos x="11" y="178"/>
                </a:cxn>
                <a:cxn ang="0">
                  <a:pos x="6" y="184"/>
                </a:cxn>
                <a:cxn ang="0">
                  <a:pos x="1" y="191"/>
                </a:cxn>
                <a:cxn ang="0">
                  <a:pos x="1" y="191"/>
                </a:cxn>
                <a:cxn ang="0">
                  <a:pos x="0" y="192"/>
                </a:cxn>
                <a:cxn ang="0">
                  <a:pos x="0" y="194"/>
                </a:cxn>
                <a:cxn ang="0">
                  <a:pos x="0" y="196"/>
                </a:cxn>
                <a:cxn ang="0">
                  <a:pos x="1" y="198"/>
                </a:cxn>
                <a:cxn ang="0">
                  <a:pos x="3" y="199"/>
                </a:cxn>
                <a:cxn ang="0">
                  <a:pos x="4" y="200"/>
                </a:cxn>
                <a:cxn ang="0">
                  <a:pos x="6" y="199"/>
                </a:cxn>
                <a:cxn ang="0">
                  <a:pos x="7" y="198"/>
                </a:cxn>
                <a:cxn ang="0">
                  <a:pos x="7" y="198"/>
                </a:cxn>
                <a:cxn ang="0">
                  <a:pos x="15" y="187"/>
                </a:cxn>
                <a:cxn ang="0">
                  <a:pos x="22" y="176"/>
                </a:cxn>
                <a:cxn ang="0">
                  <a:pos x="35" y="153"/>
                </a:cxn>
                <a:cxn ang="0">
                  <a:pos x="35" y="153"/>
                </a:cxn>
                <a:cxn ang="0">
                  <a:pos x="44" y="139"/>
                </a:cxn>
                <a:cxn ang="0">
                  <a:pos x="54" y="124"/>
                </a:cxn>
                <a:cxn ang="0">
                  <a:pos x="74" y="95"/>
                </a:cxn>
                <a:cxn ang="0">
                  <a:pos x="74" y="95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112" y="41"/>
                </a:cxn>
                <a:cxn ang="0">
                  <a:pos x="117" y="36"/>
                </a:cxn>
                <a:cxn ang="0">
                  <a:pos x="127" y="27"/>
                </a:cxn>
                <a:cxn ang="0">
                  <a:pos x="132" y="23"/>
                </a:cxn>
                <a:cxn ang="0">
                  <a:pos x="136" y="18"/>
                </a:cxn>
                <a:cxn ang="0">
                  <a:pos x="139" y="12"/>
                </a:cxn>
                <a:cxn ang="0">
                  <a:pos x="141" y="5"/>
                </a:cxn>
                <a:cxn ang="0">
                  <a:pos x="141" y="5"/>
                </a:cxn>
                <a:cxn ang="0">
                  <a:pos x="141" y="3"/>
                </a:cxn>
                <a:cxn ang="0">
                  <a:pos x="140" y="2"/>
                </a:cxn>
                <a:cxn ang="0">
                  <a:pos x="139" y="1"/>
                </a:cxn>
                <a:cxn ang="0">
                  <a:pos x="138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1"/>
                </a:cxn>
                <a:cxn ang="0">
                  <a:pos x="132" y="3"/>
                </a:cxn>
                <a:cxn ang="0">
                  <a:pos x="132" y="3"/>
                </a:cxn>
              </a:cxnLst>
              <a:rect l="0" t="0" r="r" b="b"/>
              <a:pathLst>
                <a:path w="141" h="200">
                  <a:moveTo>
                    <a:pt x="132" y="3"/>
                  </a:moveTo>
                  <a:lnTo>
                    <a:pt x="132" y="3"/>
                  </a:lnTo>
                  <a:lnTo>
                    <a:pt x="130" y="8"/>
                  </a:lnTo>
                  <a:lnTo>
                    <a:pt x="127" y="14"/>
                  </a:lnTo>
                  <a:lnTo>
                    <a:pt x="123" y="19"/>
                  </a:lnTo>
                  <a:lnTo>
                    <a:pt x="118" y="23"/>
                  </a:lnTo>
                  <a:lnTo>
                    <a:pt x="108" y="3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85" y="6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36" y="133"/>
                  </a:lnTo>
                  <a:lnTo>
                    <a:pt x="36" y="133"/>
                  </a:lnTo>
                  <a:lnTo>
                    <a:pt x="28" y="148"/>
                  </a:lnTo>
                  <a:lnTo>
                    <a:pt x="19" y="163"/>
                  </a:lnTo>
                  <a:lnTo>
                    <a:pt x="11" y="178"/>
                  </a:lnTo>
                  <a:lnTo>
                    <a:pt x="6" y="184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3" y="199"/>
                  </a:lnTo>
                  <a:lnTo>
                    <a:pt x="4" y="200"/>
                  </a:lnTo>
                  <a:lnTo>
                    <a:pt x="6" y="199"/>
                  </a:lnTo>
                  <a:lnTo>
                    <a:pt x="7" y="198"/>
                  </a:lnTo>
                  <a:lnTo>
                    <a:pt x="7" y="198"/>
                  </a:lnTo>
                  <a:lnTo>
                    <a:pt x="15" y="187"/>
                  </a:lnTo>
                  <a:lnTo>
                    <a:pt x="22" y="176"/>
                  </a:lnTo>
                  <a:lnTo>
                    <a:pt x="35" y="153"/>
                  </a:lnTo>
                  <a:lnTo>
                    <a:pt x="35" y="153"/>
                  </a:lnTo>
                  <a:lnTo>
                    <a:pt x="44" y="139"/>
                  </a:lnTo>
                  <a:lnTo>
                    <a:pt x="54" y="124"/>
                  </a:lnTo>
                  <a:lnTo>
                    <a:pt x="74" y="95"/>
                  </a:lnTo>
                  <a:lnTo>
                    <a:pt x="74" y="95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12" y="41"/>
                  </a:lnTo>
                  <a:lnTo>
                    <a:pt x="117" y="36"/>
                  </a:lnTo>
                  <a:lnTo>
                    <a:pt x="127" y="27"/>
                  </a:lnTo>
                  <a:lnTo>
                    <a:pt x="132" y="23"/>
                  </a:lnTo>
                  <a:lnTo>
                    <a:pt x="136" y="18"/>
                  </a:lnTo>
                  <a:lnTo>
                    <a:pt x="139" y="12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9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1"/>
                  </a:lnTo>
                  <a:lnTo>
                    <a:pt x="132" y="3"/>
                  </a:lnTo>
                  <a:lnTo>
                    <a:pt x="13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874"/>
            <p:cNvSpPr/>
            <p:nvPr/>
          </p:nvSpPr>
          <p:spPr bwMode="auto">
            <a:xfrm>
              <a:off x="4367213" y="1470025"/>
              <a:ext cx="53975" cy="92075"/>
            </a:xfrm>
            <a:custGeom>
              <a:avLst/>
              <a:gdLst/>
              <a:ahLst/>
              <a:cxnLst>
                <a:cxn ang="0">
                  <a:pos x="100" y="3"/>
                </a:cxn>
                <a:cxn ang="0">
                  <a:pos x="100" y="3"/>
                </a:cxn>
                <a:cxn ang="0">
                  <a:pos x="98" y="1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2" y="1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5" y="8"/>
                </a:cxn>
                <a:cxn ang="0">
                  <a:pos x="86" y="11"/>
                </a:cxn>
                <a:cxn ang="0">
                  <a:pos x="87" y="13"/>
                </a:cxn>
                <a:cxn ang="0">
                  <a:pos x="91" y="14"/>
                </a:cxn>
                <a:cxn ang="0">
                  <a:pos x="91" y="14"/>
                </a:cxn>
                <a:cxn ang="0">
                  <a:pos x="89" y="21"/>
                </a:cxn>
                <a:cxn ang="0">
                  <a:pos x="85" y="31"/>
                </a:cxn>
                <a:cxn ang="0">
                  <a:pos x="81" y="39"/>
                </a:cxn>
                <a:cxn ang="0">
                  <a:pos x="77" y="47"/>
                </a:cxn>
                <a:cxn ang="0">
                  <a:pos x="67" y="64"/>
                </a:cxn>
                <a:cxn ang="0">
                  <a:pos x="58" y="77"/>
                </a:cxn>
                <a:cxn ang="0">
                  <a:pos x="58" y="77"/>
                </a:cxn>
                <a:cxn ang="0">
                  <a:pos x="44" y="99"/>
                </a:cxn>
                <a:cxn ang="0">
                  <a:pos x="31" y="119"/>
                </a:cxn>
                <a:cxn ang="0">
                  <a:pos x="18" y="141"/>
                </a:cxn>
                <a:cxn ang="0">
                  <a:pos x="4" y="163"/>
                </a:cxn>
                <a:cxn ang="0">
                  <a:pos x="4" y="163"/>
                </a:cxn>
                <a:cxn ang="0">
                  <a:pos x="2" y="165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71"/>
                </a:cxn>
                <a:cxn ang="0">
                  <a:pos x="1" y="172"/>
                </a:cxn>
                <a:cxn ang="0">
                  <a:pos x="3" y="174"/>
                </a:cxn>
                <a:cxn ang="0">
                  <a:pos x="6" y="174"/>
                </a:cxn>
                <a:cxn ang="0">
                  <a:pos x="8" y="174"/>
                </a:cxn>
                <a:cxn ang="0">
                  <a:pos x="9" y="172"/>
                </a:cxn>
                <a:cxn ang="0">
                  <a:pos x="9" y="172"/>
                </a:cxn>
                <a:cxn ang="0">
                  <a:pos x="10" y="171"/>
                </a:cxn>
                <a:cxn ang="0">
                  <a:pos x="11" y="170"/>
                </a:cxn>
                <a:cxn ang="0">
                  <a:pos x="11" y="170"/>
                </a:cxn>
                <a:cxn ang="0">
                  <a:pos x="13" y="169"/>
                </a:cxn>
                <a:cxn ang="0">
                  <a:pos x="14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30" y="141"/>
                </a:cxn>
                <a:cxn ang="0">
                  <a:pos x="44" y="116"/>
                </a:cxn>
                <a:cxn ang="0">
                  <a:pos x="60" y="93"/>
                </a:cxn>
                <a:cxn ang="0">
                  <a:pos x="75" y="69"/>
                </a:cxn>
                <a:cxn ang="0">
                  <a:pos x="75" y="69"/>
                </a:cxn>
                <a:cxn ang="0">
                  <a:pos x="84" y="54"/>
                </a:cxn>
                <a:cxn ang="0">
                  <a:pos x="93" y="37"/>
                </a:cxn>
                <a:cxn ang="0">
                  <a:pos x="96" y="29"/>
                </a:cxn>
                <a:cxn ang="0">
                  <a:pos x="99" y="19"/>
                </a:cxn>
                <a:cxn ang="0">
                  <a:pos x="100" y="11"/>
                </a:cxn>
                <a:cxn ang="0">
                  <a:pos x="100" y="3"/>
                </a:cxn>
                <a:cxn ang="0">
                  <a:pos x="100" y="3"/>
                </a:cxn>
              </a:cxnLst>
              <a:rect l="0" t="0" r="r" b="b"/>
              <a:pathLst>
                <a:path w="100" h="174">
                  <a:moveTo>
                    <a:pt x="100" y="3"/>
                  </a:moveTo>
                  <a:lnTo>
                    <a:pt x="100" y="3"/>
                  </a:lnTo>
                  <a:lnTo>
                    <a:pt x="98" y="1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1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5" y="8"/>
                  </a:lnTo>
                  <a:lnTo>
                    <a:pt x="86" y="11"/>
                  </a:lnTo>
                  <a:lnTo>
                    <a:pt x="87" y="13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89" y="21"/>
                  </a:lnTo>
                  <a:lnTo>
                    <a:pt x="85" y="31"/>
                  </a:lnTo>
                  <a:lnTo>
                    <a:pt x="81" y="39"/>
                  </a:lnTo>
                  <a:lnTo>
                    <a:pt x="77" y="47"/>
                  </a:lnTo>
                  <a:lnTo>
                    <a:pt x="67" y="64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44" y="99"/>
                  </a:lnTo>
                  <a:lnTo>
                    <a:pt x="31" y="119"/>
                  </a:lnTo>
                  <a:lnTo>
                    <a:pt x="18" y="141"/>
                  </a:lnTo>
                  <a:lnTo>
                    <a:pt x="4" y="163"/>
                  </a:lnTo>
                  <a:lnTo>
                    <a:pt x="4" y="163"/>
                  </a:lnTo>
                  <a:lnTo>
                    <a:pt x="2" y="16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71"/>
                  </a:lnTo>
                  <a:lnTo>
                    <a:pt x="1" y="172"/>
                  </a:lnTo>
                  <a:lnTo>
                    <a:pt x="3" y="174"/>
                  </a:lnTo>
                  <a:lnTo>
                    <a:pt x="6" y="174"/>
                  </a:lnTo>
                  <a:lnTo>
                    <a:pt x="8" y="174"/>
                  </a:lnTo>
                  <a:lnTo>
                    <a:pt x="9" y="172"/>
                  </a:lnTo>
                  <a:lnTo>
                    <a:pt x="9" y="172"/>
                  </a:lnTo>
                  <a:lnTo>
                    <a:pt x="10" y="171"/>
                  </a:lnTo>
                  <a:lnTo>
                    <a:pt x="11" y="170"/>
                  </a:lnTo>
                  <a:lnTo>
                    <a:pt x="11" y="170"/>
                  </a:lnTo>
                  <a:lnTo>
                    <a:pt x="13" y="169"/>
                  </a:lnTo>
                  <a:lnTo>
                    <a:pt x="14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30" y="141"/>
                  </a:lnTo>
                  <a:lnTo>
                    <a:pt x="44" y="116"/>
                  </a:lnTo>
                  <a:lnTo>
                    <a:pt x="60" y="93"/>
                  </a:lnTo>
                  <a:lnTo>
                    <a:pt x="75" y="69"/>
                  </a:lnTo>
                  <a:lnTo>
                    <a:pt x="75" y="69"/>
                  </a:lnTo>
                  <a:lnTo>
                    <a:pt x="84" y="54"/>
                  </a:lnTo>
                  <a:lnTo>
                    <a:pt x="93" y="37"/>
                  </a:lnTo>
                  <a:lnTo>
                    <a:pt x="96" y="29"/>
                  </a:lnTo>
                  <a:lnTo>
                    <a:pt x="99" y="19"/>
                  </a:lnTo>
                  <a:lnTo>
                    <a:pt x="100" y="11"/>
                  </a:lnTo>
                  <a:lnTo>
                    <a:pt x="100" y="3"/>
                  </a:lnTo>
                  <a:lnTo>
                    <a:pt x="10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875"/>
            <p:cNvSpPr/>
            <p:nvPr/>
          </p:nvSpPr>
          <p:spPr bwMode="auto">
            <a:xfrm>
              <a:off x="4392613" y="1492250"/>
              <a:ext cx="60325" cy="103188"/>
            </a:xfrm>
            <a:custGeom>
              <a:avLst/>
              <a:gdLst/>
              <a:ahLst/>
              <a:cxnLst>
                <a:cxn ang="0">
                  <a:pos x="106" y="3"/>
                </a:cxn>
                <a:cxn ang="0">
                  <a:pos x="106" y="3"/>
                </a:cxn>
                <a:cxn ang="0">
                  <a:pos x="79" y="51"/>
                </a:cxn>
                <a:cxn ang="0">
                  <a:pos x="65" y="74"/>
                </a:cxn>
                <a:cxn ang="0">
                  <a:pos x="50" y="98"/>
                </a:cxn>
                <a:cxn ang="0">
                  <a:pos x="50" y="98"/>
                </a:cxn>
                <a:cxn ang="0">
                  <a:pos x="36" y="120"/>
                </a:cxn>
                <a:cxn ang="0">
                  <a:pos x="23" y="141"/>
                </a:cxn>
                <a:cxn ang="0">
                  <a:pos x="11" y="164"/>
                </a:cxn>
                <a:cxn ang="0">
                  <a:pos x="5" y="177"/>
                </a:cxn>
                <a:cxn ang="0">
                  <a:pos x="0" y="189"/>
                </a:cxn>
                <a:cxn ang="0">
                  <a:pos x="0" y="189"/>
                </a:cxn>
                <a:cxn ang="0">
                  <a:pos x="0" y="191"/>
                </a:cxn>
                <a:cxn ang="0">
                  <a:pos x="1" y="192"/>
                </a:cxn>
                <a:cxn ang="0">
                  <a:pos x="2" y="193"/>
                </a:cxn>
                <a:cxn ang="0">
                  <a:pos x="3" y="194"/>
                </a:cxn>
                <a:cxn ang="0">
                  <a:pos x="5" y="194"/>
                </a:cxn>
                <a:cxn ang="0">
                  <a:pos x="7" y="194"/>
                </a:cxn>
                <a:cxn ang="0">
                  <a:pos x="8" y="193"/>
                </a:cxn>
                <a:cxn ang="0">
                  <a:pos x="10" y="191"/>
                </a:cxn>
                <a:cxn ang="0">
                  <a:pos x="10" y="191"/>
                </a:cxn>
                <a:cxn ang="0">
                  <a:pos x="15" y="179"/>
                </a:cxn>
                <a:cxn ang="0">
                  <a:pos x="21" y="166"/>
                </a:cxn>
                <a:cxn ang="0">
                  <a:pos x="33" y="142"/>
                </a:cxn>
                <a:cxn ang="0">
                  <a:pos x="48" y="119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77" y="74"/>
                </a:cxn>
                <a:cxn ang="0">
                  <a:pos x="89" y="53"/>
                </a:cxn>
                <a:cxn ang="0">
                  <a:pos x="114" y="7"/>
                </a:cxn>
                <a:cxn ang="0">
                  <a:pos x="114" y="7"/>
                </a:cxn>
                <a:cxn ang="0">
                  <a:pos x="114" y="5"/>
                </a:cxn>
                <a:cxn ang="0">
                  <a:pos x="114" y="4"/>
                </a:cxn>
                <a:cxn ang="0">
                  <a:pos x="113" y="2"/>
                </a:cxn>
                <a:cxn ang="0">
                  <a:pos x="112" y="1"/>
                </a:cxn>
                <a:cxn ang="0">
                  <a:pos x="110" y="0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6" y="3"/>
                </a:cxn>
                <a:cxn ang="0">
                  <a:pos x="106" y="3"/>
                </a:cxn>
              </a:cxnLst>
              <a:rect l="0" t="0" r="r" b="b"/>
              <a:pathLst>
                <a:path w="114" h="194">
                  <a:moveTo>
                    <a:pt x="106" y="3"/>
                  </a:moveTo>
                  <a:lnTo>
                    <a:pt x="106" y="3"/>
                  </a:lnTo>
                  <a:lnTo>
                    <a:pt x="79" y="51"/>
                  </a:lnTo>
                  <a:lnTo>
                    <a:pt x="65" y="74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36" y="120"/>
                  </a:lnTo>
                  <a:lnTo>
                    <a:pt x="23" y="141"/>
                  </a:lnTo>
                  <a:lnTo>
                    <a:pt x="11" y="164"/>
                  </a:lnTo>
                  <a:lnTo>
                    <a:pt x="5" y="17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1" y="192"/>
                  </a:lnTo>
                  <a:lnTo>
                    <a:pt x="2" y="193"/>
                  </a:lnTo>
                  <a:lnTo>
                    <a:pt x="3" y="194"/>
                  </a:lnTo>
                  <a:lnTo>
                    <a:pt x="5" y="194"/>
                  </a:lnTo>
                  <a:lnTo>
                    <a:pt x="7" y="194"/>
                  </a:lnTo>
                  <a:lnTo>
                    <a:pt x="8" y="193"/>
                  </a:lnTo>
                  <a:lnTo>
                    <a:pt x="10" y="191"/>
                  </a:lnTo>
                  <a:lnTo>
                    <a:pt x="10" y="191"/>
                  </a:lnTo>
                  <a:lnTo>
                    <a:pt x="15" y="179"/>
                  </a:lnTo>
                  <a:lnTo>
                    <a:pt x="21" y="166"/>
                  </a:lnTo>
                  <a:lnTo>
                    <a:pt x="33" y="142"/>
                  </a:lnTo>
                  <a:lnTo>
                    <a:pt x="48" y="119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77" y="74"/>
                  </a:lnTo>
                  <a:lnTo>
                    <a:pt x="89" y="53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3" y="2"/>
                  </a:lnTo>
                  <a:lnTo>
                    <a:pt x="112" y="1"/>
                  </a:lnTo>
                  <a:lnTo>
                    <a:pt x="110" y="0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6" y="3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876"/>
            <p:cNvSpPr/>
            <p:nvPr/>
          </p:nvSpPr>
          <p:spPr bwMode="auto">
            <a:xfrm>
              <a:off x="4422775" y="1514475"/>
              <a:ext cx="60325" cy="9525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99" y="10"/>
                </a:cxn>
                <a:cxn ang="0">
                  <a:pos x="93" y="18"/>
                </a:cxn>
                <a:cxn ang="0">
                  <a:pos x="87" y="27"/>
                </a:cxn>
                <a:cxn ang="0">
                  <a:pos x="82" y="35"/>
                </a:cxn>
                <a:cxn ang="0">
                  <a:pos x="72" y="54"/>
                </a:cxn>
                <a:cxn ang="0">
                  <a:pos x="63" y="74"/>
                </a:cxn>
                <a:cxn ang="0">
                  <a:pos x="63" y="74"/>
                </a:cxn>
                <a:cxn ang="0">
                  <a:pos x="33" y="123"/>
                </a:cxn>
                <a:cxn ang="0">
                  <a:pos x="18" y="148"/>
                </a:cxn>
                <a:cxn ang="0">
                  <a:pos x="1" y="173"/>
                </a:cxn>
                <a:cxn ang="0">
                  <a:pos x="1" y="173"/>
                </a:cxn>
                <a:cxn ang="0">
                  <a:pos x="0" y="175"/>
                </a:cxn>
                <a:cxn ang="0">
                  <a:pos x="0" y="177"/>
                </a:cxn>
                <a:cxn ang="0">
                  <a:pos x="1" y="178"/>
                </a:cxn>
                <a:cxn ang="0">
                  <a:pos x="2" y="179"/>
                </a:cxn>
                <a:cxn ang="0">
                  <a:pos x="6" y="180"/>
                </a:cxn>
                <a:cxn ang="0">
                  <a:pos x="7" y="179"/>
                </a:cxn>
                <a:cxn ang="0">
                  <a:pos x="9" y="178"/>
                </a:cxn>
                <a:cxn ang="0">
                  <a:pos x="9" y="178"/>
                </a:cxn>
                <a:cxn ang="0">
                  <a:pos x="25" y="155"/>
                </a:cxn>
                <a:cxn ang="0">
                  <a:pos x="39" y="133"/>
                </a:cxn>
                <a:cxn ang="0">
                  <a:pos x="66" y="86"/>
                </a:cxn>
                <a:cxn ang="0">
                  <a:pos x="66" y="86"/>
                </a:cxn>
                <a:cxn ang="0">
                  <a:pos x="77" y="65"/>
                </a:cxn>
                <a:cxn ang="0">
                  <a:pos x="87" y="45"/>
                </a:cxn>
                <a:cxn ang="0">
                  <a:pos x="93" y="35"/>
                </a:cxn>
                <a:cxn ang="0">
                  <a:pos x="98" y="26"/>
                </a:cxn>
                <a:cxn ang="0">
                  <a:pos x="105" y="17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4" y="7"/>
                </a:cxn>
                <a:cxn ang="0">
                  <a:pos x="115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2" y="0"/>
                </a:cxn>
                <a:cxn ang="0">
                  <a:pos x="110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5" h="180">
                  <a:moveTo>
                    <a:pt x="106" y="1"/>
                  </a:moveTo>
                  <a:lnTo>
                    <a:pt x="106" y="1"/>
                  </a:lnTo>
                  <a:lnTo>
                    <a:pt x="99" y="10"/>
                  </a:lnTo>
                  <a:lnTo>
                    <a:pt x="93" y="18"/>
                  </a:lnTo>
                  <a:lnTo>
                    <a:pt x="87" y="27"/>
                  </a:lnTo>
                  <a:lnTo>
                    <a:pt x="82" y="35"/>
                  </a:lnTo>
                  <a:lnTo>
                    <a:pt x="72" y="5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33" y="123"/>
                  </a:lnTo>
                  <a:lnTo>
                    <a:pt x="18" y="148"/>
                  </a:lnTo>
                  <a:lnTo>
                    <a:pt x="1" y="173"/>
                  </a:lnTo>
                  <a:lnTo>
                    <a:pt x="1" y="173"/>
                  </a:lnTo>
                  <a:lnTo>
                    <a:pt x="0" y="175"/>
                  </a:lnTo>
                  <a:lnTo>
                    <a:pt x="0" y="177"/>
                  </a:lnTo>
                  <a:lnTo>
                    <a:pt x="1" y="178"/>
                  </a:lnTo>
                  <a:lnTo>
                    <a:pt x="2" y="179"/>
                  </a:lnTo>
                  <a:lnTo>
                    <a:pt x="6" y="180"/>
                  </a:lnTo>
                  <a:lnTo>
                    <a:pt x="7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25" y="155"/>
                  </a:lnTo>
                  <a:lnTo>
                    <a:pt x="39" y="133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77" y="65"/>
                  </a:lnTo>
                  <a:lnTo>
                    <a:pt x="87" y="45"/>
                  </a:lnTo>
                  <a:lnTo>
                    <a:pt x="93" y="35"/>
                  </a:lnTo>
                  <a:lnTo>
                    <a:pt x="98" y="26"/>
                  </a:lnTo>
                  <a:lnTo>
                    <a:pt x="105" y="17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4" y="7"/>
                  </a:lnTo>
                  <a:lnTo>
                    <a:pt x="115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877"/>
            <p:cNvSpPr/>
            <p:nvPr/>
          </p:nvSpPr>
          <p:spPr bwMode="auto">
            <a:xfrm>
              <a:off x="4451350" y="1538288"/>
              <a:ext cx="58738" cy="96838"/>
            </a:xfrm>
            <a:custGeom>
              <a:avLst/>
              <a:gdLst/>
              <a:ahLst/>
              <a:cxnLst>
                <a:cxn ang="0">
                  <a:pos x="104" y="2"/>
                </a:cxn>
                <a:cxn ang="0">
                  <a:pos x="104" y="2"/>
                </a:cxn>
                <a:cxn ang="0">
                  <a:pos x="100" y="8"/>
                </a:cxn>
                <a:cxn ang="0">
                  <a:pos x="94" y="14"/>
                </a:cxn>
                <a:cxn ang="0">
                  <a:pos x="89" y="20"/>
                </a:cxn>
                <a:cxn ang="0">
                  <a:pos x="86" y="23"/>
                </a:cxn>
                <a:cxn ang="0">
                  <a:pos x="85" y="27"/>
                </a:cxn>
                <a:cxn ang="0">
                  <a:pos x="85" y="27"/>
                </a:cxn>
                <a:cxn ang="0">
                  <a:pos x="80" y="41"/>
                </a:cxn>
                <a:cxn ang="0">
                  <a:pos x="73" y="54"/>
                </a:cxn>
                <a:cxn ang="0">
                  <a:pos x="58" y="79"/>
                </a:cxn>
                <a:cxn ang="0">
                  <a:pos x="58" y="79"/>
                </a:cxn>
                <a:cxn ang="0">
                  <a:pos x="29" y="128"/>
                </a:cxn>
                <a:cxn ang="0">
                  <a:pos x="14" y="153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1"/>
                </a:cxn>
                <a:cxn ang="0">
                  <a:pos x="1" y="183"/>
                </a:cxn>
                <a:cxn ang="0">
                  <a:pos x="2" y="184"/>
                </a:cxn>
                <a:cxn ang="0">
                  <a:pos x="5" y="185"/>
                </a:cxn>
                <a:cxn ang="0">
                  <a:pos x="7" y="184"/>
                </a:cxn>
                <a:cxn ang="0">
                  <a:pos x="8" y="183"/>
                </a:cxn>
                <a:cxn ang="0">
                  <a:pos x="8" y="183"/>
                </a:cxn>
                <a:cxn ang="0">
                  <a:pos x="11" y="178"/>
                </a:cxn>
                <a:cxn ang="0">
                  <a:pos x="15" y="175"/>
                </a:cxn>
                <a:cxn ang="0">
                  <a:pos x="15" y="175"/>
                </a:cxn>
                <a:cxn ang="0">
                  <a:pos x="17" y="173"/>
                </a:cxn>
                <a:cxn ang="0">
                  <a:pos x="18" y="171"/>
                </a:cxn>
                <a:cxn ang="0">
                  <a:pos x="18" y="168"/>
                </a:cxn>
                <a:cxn ang="0">
                  <a:pos x="17" y="167"/>
                </a:cxn>
                <a:cxn ang="0">
                  <a:pos x="17" y="167"/>
                </a:cxn>
                <a:cxn ang="0">
                  <a:pos x="39" y="129"/>
                </a:cxn>
                <a:cxn ang="0">
                  <a:pos x="63" y="91"/>
                </a:cxn>
                <a:cxn ang="0">
                  <a:pos x="63" y="91"/>
                </a:cxn>
                <a:cxn ang="0">
                  <a:pos x="76" y="69"/>
                </a:cxn>
                <a:cxn ang="0">
                  <a:pos x="82" y="58"/>
                </a:cxn>
                <a:cxn ang="0">
                  <a:pos x="89" y="45"/>
                </a:cxn>
                <a:cxn ang="0">
                  <a:pos x="89" y="45"/>
                </a:cxn>
                <a:cxn ang="0">
                  <a:pos x="94" y="35"/>
                </a:cxn>
                <a:cxn ang="0">
                  <a:pos x="100" y="25"/>
                </a:cxn>
                <a:cxn ang="0">
                  <a:pos x="112" y="7"/>
                </a:cxn>
                <a:cxn ang="0">
                  <a:pos x="112" y="7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2"/>
                </a:cxn>
                <a:cxn ang="0">
                  <a:pos x="111" y="1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4" y="2"/>
                </a:cxn>
                <a:cxn ang="0">
                  <a:pos x="104" y="2"/>
                </a:cxn>
              </a:cxnLst>
              <a:rect l="0" t="0" r="r" b="b"/>
              <a:pathLst>
                <a:path w="113" h="185">
                  <a:moveTo>
                    <a:pt x="104" y="2"/>
                  </a:moveTo>
                  <a:lnTo>
                    <a:pt x="104" y="2"/>
                  </a:lnTo>
                  <a:lnTo>
                    <a:pt x="100" y="8"/>
                  </a:lnTo>
                  <a:lnTo>
                    <a:pt x="94" y="14"/>
                  </a:lnTo>
                  <a:lnTo>
                    <a:pt x="89" y="20"/>
                  </a:lnTo>
                  <a:lnTo>
                    <a:pt x="86" y="23"/>
                  </a:lnTo>
                  <a:lnTo>
                    <a:pt x="85" y="27"/>
                  </a:lnTo>
                  <a:lnTo>
                    <a:pt x="85" y="27"/>
                  </a:lnTo>
                  <a:lnTo>
                    <a:pt x="80" y="41"/>
                  </a:lnTo>
                  <a:lnTo>
                    <a:pt x="73" y="54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29" y="128"/>
                  </a:lnTo>
                  <a:lnTo>
                    <a:pt x="14" y="153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1"/>
                  </a:lnTo>
                  <a:lnTo>
                    <a:pt x="1" y="183"/>
                  </a:lnTo>
                  <a:lnTo>
                    <a:pt x="2" y="184"/>
                  </a:lnTo>
                  <a:lnTo>
                    <a:pt x="5" y="185"/>
                  </a:lnTo>
                  <a:lnTo>
                    <a:pt x="7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11" y="178"/>
                  </a:lnTo>
                  <a:lnTo>
                    <a:pt x="15" y="175"/>
                  </a:lnTo>
                  <a:lnTo>
                    <a:pt x="15" y="175"/>
                  </a:lnTo>
                  <a:lnTo>
                    <a:pt x="17" y="173"/>
                  </a:lnTo>
                  <a:lnTo>
                    <a:pt x="18" y="171"/>
                  </a:lnTo>
                  <a:lnTo>
                    <a:pt x="18" y="168"/>
                  </a:lnTo>
                  <a:lnTo>
                    <a:pt x="17" y="167"/>
                  </a:lnTo>
                  <a:lnTo>
                    <a:pt x="17" y="167"/>
                  </a:lnTo>
                  <a:lnTo>
                    <a:pt x="39" y="129"/>
                  </a:lnTo>
                  <a:lnTo>
                    <a:pt x="63" y="91"/>
                  </a:lnTo>
                  <a:lnTo>
                    <a:pt x="63" y="91"/>
                  </a:lnTo>
                  <a:lnTo>
                    <a:pt x="76" y="69"/>
                  </a:lnTo>
                  <a:lnTo>
                    <a:pt x="82" y="58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4" y="35"/>
                  </a:lnTo>
                  <a:lnTo>
                    <a:pt x="100" y="25"/>
                  </a:lnTo>
                  <a:lnTo>
                    <a:pt x="112" y="7"/>
                  </a:lnTo>
                  <a:lnTo>
                    <a:pt x="112" y="7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4" y="2"/>
                  </a:lnTo>
                  <a:lnTo>
                    <a:pt x="104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878"/>
            <p:cNvSpPr/>
            <p:nvPr/>
          </p:nvSpPr>
          <p:spPr bwMode="auto">
            <a:xfrm>
              <a:off x="4473575" y="1566863"/>
              <a:ext cx="66675" cy="101600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9" y="4"/>
                </a:cxn>
                <a:cxn ang="0">
                  <a:pos x="118" y="9"/>
                </a:cxn>
                <a:cxn ang="0">
                  <a:pos x="116" y="13"/>
                </a:cxn>
                <a:cxn ang="0">
                  <a:pos x="111" y="22"/>
                </a:cxn>
                <a:cxn ang="0">
                  <a:pos x="99" y="40"/>
                </a:cxn>
                <a:cxn ang="0">
                  <a:pos x="99" y="40"/>
                </a:cxn>
                <a:cxn ang="0">
                  <a:pos x="91" y="51"/>
                </a:cxn>
                <a:cxn ang="0">
                  <a:pos x="83" y="61"/>
                </a:cxn>
                <a:cxn ang="0">
                  <a:pos x="74" y="73"/>
                </a:cxn>
                <a:cxn ang="0">
                  <a:pos x="67" y="84"/>
                </a:cxn>
                <a:cxn ang="0">
                  <a:pos x="67" y="84"/>
                </a:cxn>
                <a:cxn ang="0">
                  <a:pos x="34" y="134"/>
                </a:cxn>
                <a:cxn ang="0">
                  <a:pos x="18" y="159"/>
                </a:cxn>
                <a:cxn ang="0">
                  <a:pos x="1" y="183"/>
                </a:cxn>
                <a:cxn ang="0">
                  <a:pos x="1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2" y="190"/>
                </a:cxn>
                <a:cxn ang="0">
                  <a:pos x="4" y="190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27" y="161"/>
                </a:cxn>
                <a:cxn ang="0">
                  <a:pos x="44" y="135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8" y="71"/>
                </a:cxn>
                <a:cxn ang="0">
                  <a:pos x="96" y="59"/>
                </a:cxn>
                <a:cxn ang="0">
                  <a:pos x="103" y="49"/>
                </a:cxn>
                <a:cxn ang="0">
                  <a:pos x="111" y="38"/>
                </a:cxn>
                <a:cxn ang="0">
                  <a:pos x="111" y="38"/>
                </a:cxn>
                <a:cxn ang="0">
                  <a:pos x="121" y="23"/>
                </a:cxn>
                <a:cxn ang="0">
                  <a:pos x="125" y="15"/>
                </a:cxn>
                <a:cxn ang="0">
                  <a:pos x="128" y="7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7" y="3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3"/>
                </a:cxn>
                <a:cxn ang="0">
                  <a:pos x="119" y="4"/>
                </a:cxn>
                <a:cxn ang="0">
                  <a:pos x="119" y="4"/>
                </a:cxn>
              </a:cxnLst>
              <a:rect l="0" t="0" r="r" b="b"/>
              <a:pathLst>
                <a:path w="128" h="190">
                  <a:moveTo>
                    <a:pt x="119" y="4"/>
                  </a:moveTo>
                  <a:lnTo>
                    <a:pt x="119" y="4"/>
                  </a:lnTo>
                  <a:lnTo>
                    <a:pt x="118" y="9"/>
                  </a:lnTo>
                  <a:lnTo>
                    <a:pt x="116" y="13"/>
                  </a:lnTo>
                  <a:lnTo>
                    <a:pt x="111" y="22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91" y="51"/>
                  </a:lnTo>
                  <a:lnTo>
                    <a:pt x="83" y="61"/>
                  </a:lnTo>
                  <a:lnTo>
                    <a:pt x="74" y="73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34" y="134"/>
                  </a:lnTo>
                  <a:lnTo>
                    <a:pt x="18" y="159"/>
                  </a:lnTo>
                  <a:lnTo>
                    <a:pt x="1" y="183"/>
                  </a:lnTo>
                  <a:lnTo>
                    <a:pt x="1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2" y="190"/>
                  </a:lnTo>
                  <a:lnTo>
                    <a:pt x="4" y="190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27" y="161"/>
                  </a:lnTo>
                  <a:lnTo>
                    <a:pt x="44" y="135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8" y="71"/>
                  </a:lnTo>
                  <a:lnTo>
                    <a:pt x="96" y="59"/>
                  </a:lnTo>
                  <a:lnTo>
                    <a:pt x="103" y="49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21" y="23"/>
                  </a:lnTo>
                  <a:lnTo>
                    <a:pt x="125" y="15"/>
                  </a:lnTo>
                  <a:lnTo>
                    <a:pt x="128" y="7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7" y="3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879"/>
            <p:cNvSpPr/>
            <p:nvPr/>
          </p:nvSpPr>
          <p:spPr bwMode="auto">
            <a:xfrm>
              <a:off x="4500563" y="1595438"/>
              <a:ext cx="76200" cy="107950"/>
            </a:xfrm>
            <a:custGeom>
              <a:avLst/>
              <a:gdLst/>
              <a:ahLst/>
              <a:cxnLst>
                <a:cxn ang="0">
                  <a:pos x="133" y="2"/>
                </a:cxn>
                <a:cxn ang="0">
                  <a:pos x="133" y="2"/>
                </a:cxn>
                <a:cxn ang="0">
                  <a:pos x="116" y="23"/>
                </a:cxn>
                <a:cxn ang="0">
                  <a:pos x="100" y="45"/>
                </a:cxn>
                <a:cxn ang="0">
                  <a:pos x="100" y="45"/>
                </a:cxn>
                <a:cxn ang="0">
                  <a:pos x="81" y="70"/>
                </a:cxn>
                <a:cxn ang="0">
                  <a:pos x="72" y="84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53" y="107"/>
                </a:cxn>
                <a:cxn ang="0">
                  <a:pos x="44" y="119"/>
                </a:cxn>
                <a:cxn ang="0">
                  <a:pos x="36" y="131"/>
                </a:cxn>
                <a:cxn ang="0">
                  <a:pos x="29" y="144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0" y="198"/>
                </a:cxn>
                <a:cxn ang="0">
                  <a:pos x="0" y="201"/>
                </a:cxn>
                <a:cxn ang="0">
                  <a:pos x="1" y="202"/>
                </a:cxn>
                <a:cxn ang="0">
                  <a:pos x="2" y="203"/>
                </a:cxn>
                <a:cxn ang="0">
                  <a:pos x="4" y="204"/>
                </a:cxn>
                <a:cxn ang="0">
                  <a:pos x="5" y="204"/>
                </a:cxn>
                <a:cxn ang="0">
                  <a:pos x="7" y="203"/>
                </a:cxn>
                <a:cxn ang="0">
                  <a:pos x="8" y="202"/>
                </a:cxn>
                <a:cxn ang="0">
                  <a:pos x="8" y="202"/>
                </a:cxn>
                <a:cxn ang="0">
                  <a:pos x="25" y="173"/>
                </a:cxn>
                <a:cxn ang="0">
                  <a:pos x="41" y="145"/>
                </a:cxn>
                <a:cxn ang="0">
                  <a:pos x="60" y="117"/>
                </a:cxn>
                <a:cxn ang="0">
                  <a:pos x="79" y="91"/>
                </a:cxn>
                <a:cxn ang="0">
                  <a:pos x="79" y="91"/>
                </a:cxn>
                <a:cxn ang="0">
                  <a:pos x="86" y="81"/>
                </a:cxn>
                <a:cxn ang="0">
                  <a:pos x="94" y="70"/>
                </a:cxn>
                <a:cxn ang="0">
                  <a:pos x="108" y="50"/>
                </a:cxn>
                <a:cxn ang="0">
                  <a:pos x="108" y="50"/>
                </a:cxn>
                <a:cxn ang="0">
                  <a:pos x="125" y="28"/>
                </a:cxn>
                <a:cxn ang="0">
                  <a:pos x="141" y="6"/>
                </a:cxn>
                <a:cxn ang="0">
                  <a:pos x="141" y="6"/>
                </a:cxn>
                <a:cxn ang="0">
                  <a:pos x="142" y="5"/>
                </a:cxn>
                <a:cxn ang="0">
                  <a:pos x="141" y="3"/>
                </a:cxn>
                <a:cxn ang="0">
                  <a:pos x="141" y="1"/>
                </a:cxn>
                <a:cxn ang="0">
                  <a:pos x="139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2"/>
                </a:cxn>
                <a:cxn ang="0">
                  <a:pos x="133" y="2"/>
                </a:cxn>
              </a:cxnLst>
              <a:rect l="0" t="0" r="r" b="b"/>
              <a:pathLst>
                <a:path w="142" h="204">
                  <a:moveTo>
                    <a:pt x="133" y="2"/>
                  </a:moveTo>
                  <a:lnTo>
                    <a:pt x="133" y="2"/>
                  </a:lnTo>
                  <a:lnTo>
                    <a:pt x="116" y="23"/>
                  </a:lnTo>
                  <a:lnTo>
                    <a:pt x="100" y="45"/>
                  </a:lnTo>
                  <a:lnTo>
                    <a:pt x="100" y="45"/>
                  </a:lnTo>
                  <a:lnTo>
                    <a:pt x="81" y="70"/>
                  </a:lnTo>
                  <a:lnTo>
                    <a:pt x="72" y="84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53" y="107"/>
                  </a:lnTo>
                  <a:lnTo>
                    <a:pt x="44" y="119"/>
                  </a:lnTo>
                  <a:lnTo>
                    <a:pt x="36" y="131"/>
                  </a:lnTo>
                  <a:lnTo>
                    <a:pt x="29" y="144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1"/>
                  </a:lnTo>
                  <a:lnTo>
                    <a:pt x="1" y="202"/>
                  </a:lnTo>
                  <a:lnTo>
                    <a:pt x="2" y="203"/>
                  </a:lnTo>
                  <a:lnTo>
                    <a:pt x="4" y="204"/>
                  </a:lnTo>
                  <a:lnTo>
                    <a:pt x="5" y="204"/>
                  </a:lnTo>
                  <a:lnTo>
                    <a:pt x="7" y="203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25" y="173"/>
                  </a:lnTo>
                  <a:lnTo>
                    <a:pt x="41" y="145"/>
                  </a:lnTo>
                  <a:lnTo>
                    <a:pt x="60" y="117"/>
                  </a:lnTo>
                  <a:lnTo>
                    <a:pt x="79" y="91"/>
                  </a:lnTo>
                  <a:lnTo>
                    <a:pt x="79" y="91"/>
                  </a:lnTo>
                  <a:lnTo>
                    <a:pt x="86" y="81"/>
                  </a:lnTo>
                  <a:lnTo>
                    <a:pt x="94" y="7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25" y="28"/>
                  </a:lnTo>
                  <a:lnTo>
                    <a:pt x="141" y="6"/>
                  </a:lnTo>
                  <a:lnTo>
                    <a:pt x="141" y="6"/>
                  </a:lnTo>
                  <a:lnTo>
                    <a:pt x="142" y="5"/>
                  </a:lnTo>
                  <a:lnTo>
                    <a:pt x="141" y="3"/>
                  </a:lnTo>
                  <a:lnTo>
                    <a:pt x="141" y="1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880"/>
            <p:cNvSpPr/>
            <p:nvPr/>
          </p:nvSpPr>
          <p:spPr bwMode="auto">
            <a:xfrm>
              <a:off x="4510088" y="1630363"/>
              <a:ext cx="80963" cy="125413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10" y="58"/>
                </a:cxn>
                <a:cxn ang="0">
                  <a:pos x="77" y="114"/>
                </a:cxn>
                <a:cxn ang="0">
                  <a:pos x="77" y="114"/>
                </a:cxn>
                <a:cxn ang="0">
                  <a:pos x="58" y="143"/>
                </a:cxn>
                <a:cxn ang="0">
                  <a:pos x="39" y="172"/>
                </a:cxn>
                <a:cxn ang="0">
                  <a:pos x="20" y="201"/>
                </a:cxn>
                <a:cxn ang="0">
                  <a:pos x="1" y="230"/>
                </a:cxn>
                <a:cxn ang="0">
                  <a:pos x="1" y="230"/>
                </a:cxn>
                <a:cxn ang="0">
                  <a:pos x="0" y="232"/>
                </a:cxn>
                <a:cxn ang="0">
                  <a:pos x="0" y="234"/>
                </a:cxn>
                <a:cxn ang="0">
                  <a:pos x="1" y="235"/>
                </a:cxn>
                <a:cxn ang="0">
                  <a:pos x="2" y="236"/>
                </a:cxn>
                <a:cxn ang="0">
                  <a:pos x="4" y="237"/>
                </a:cxn>
                <a:cxn ang="0">
                  <a:pos x="7" y="237"/>
                </a:cxn>
                <a:cxn ang="0">
                  <a:pos x="8" y="236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44" y="180"/>
                </a:cxn>
                <a:cxn ang="0">
                  <a:pos x="62" y="152"/>
                </a:cxn>
                <a:cxn ang="0">
                  <a:pos x="80" y="125"/>
                </a:cxn>
                <a:cxn ang="0">
                  <a:pos x="80" y="125"/>
                </a:cxn>
                <a:cxn ang="0">
                  <a:pos x="99" y="96"/>
                </a:cxn>
                <a:cxn ang="0">
                  <a:pos x="117" y="67"/>
                </a:cxn>
                <a:cxn ang="0">
                  <a:pos x="134" y="36"/>
                </a:cxn>
                <a:cxn ang="0">
                  <a:pos x="151" y="8"/>
                </a:cxn>
                <a:cxn ang="0">
                  <a:pos x="151" y="8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1" y="2"/>
                </a:cxn>
                <a:cxn ang="0">
                  <a:pos x="150" y="1"/>
                </a:cxn>
                <a:cxn ang="0">
                  <a:pos x="148" y="0"/>
                </a:cxn>
                <a:cxn ang="0">
                  <a:pos x="146" y="0"/>
                </a:cxn>
                <a:cxn ang="0">
                  <a:pos x="145" y="1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2" h="237">
                  <a:moveTo>
                    <a:pt x="143" y="2"/>
                  </a:moveTo>
                  <a:lnTo>
                    <a:pt x="143" y="2"/>
                  </a:lnTo>
                  <a:lnTo>
                    <a:pt x="110" y="58"/>
                  </a:lnTo>
                  <a:lnTo>
                    <a:pt x="77" y="114"/>
                  </a:lnTo>
                  <a:lnTo>
                    <a:pt x="77" y="114"/>
                  </a:lnTo>
                  <a:lnTo>
                    <a:pt x="58" y="143"/>
                  </a:lnTo>
                  <a:lnTo>
                    <a:pt x="39" y="172"/>
                  </a:lnTo>
                  <a:lnTo>
                    <a:pt x="20" y="201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0" y="232"/>
                  </a:lnTo>
                  <a:lnTo>
                    <a:pt x="0" y="234"/>
                  </a:lnTo>
                  <a:lnTo>
                    <a:pt x="1" y="235"/>
                  </a:lnTo>
                  <a:lnTo>
                    <a:pt x="2" y="236"/>
                  </a:lnTo>
                  <a:lnTo>
                    <a:pt x="4" y="237"/>
                  </a:lnTo>
                  <a:lnTo>
                    <a:pt x="7" y="237"/>
                  </a:lnTo>
                  <a:lnTo>
                    <a:pt x="8" y="236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44" y="180"/>
                  </a:lnTo>
                  <a:lnTo>
                    <a:pt x="62" y="152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99" y="96"/>
                  </a:lnTo>
                  <a:lnTo>
                    <a:pt x="117" y="67"/>
                  </a:lnTo>
                  <a:lnTo>
                    <a:pt x="134" y="36"/>
                  </a:lnTo>
                  <a:lnTo>
                    <a:pt x="151" y="8"/>
                  </a:lnTo>
                  <a:lnTo>
                    <a:pt x="151" y="8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1" y="2"/>
                  </a:lnTo>
                  <a:lnTo>
                    <a:pt x="150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881"/>
            <p:cNvSpPr/>
            <p:nvPr/>
          </p:nvSpPr>
          <p:spPr bwMode="auto">
            <a:xfrm>
              <a:off x="4525963" y="1682750"/>
              <a:ext cx="73025" cy="115888"/>
            </a:xfrm>
            <a:custGeom>
              <a:avLst/>
              <a:gdLst/>
              <a:ahLst/>
              <a:cxnLst>
                <a:cxn ang="0">
                  <a:pos x="129" y="2"/>
                </a:cxn>
                <a:cxn ang="0">
                  <a:pos x="129" y="2"/>
                </a:cxn>
                <a:cxn ang="0">
                  <a:pos x="112" y="29"/>
                </a:cxn>
                <a:cxn ang="0">
                  <a:pos x="94" y="56"/>
                </a:cxn>
                <a:cxn ang="0">
                  <a:pos x="78" y="84"/>
                </a:cxn>
                <a:cxn ang="0">
                  <a:pos x="63" y="112"/>
                </a:cxn>
                <a:cxn ang="0">
                  <a:pos x="63" y="112"/>
                </a:cxn>
                <a:cxn ang="0">
                  <a:pos x="54" y="129"/>
                </a:cxn>
                <a:cxn ang="0">
                  <a:pos x="45" y="144"/>
                </a:cxn>
                <a:cxn ang="0">
                  <a:pos x="25" y="175"/>
                </a:cxn>
                <a:cxn ang="0">
                  <a:pos x="25" y="175"/>
                </a:cxn>
                <a:cxn ang="0">
                  <a:pos x="19" y="184"/>
                </a:cxn>
                <a:cxn ang="0">
                  <a:pos x="12" y="194"/>
                </a:cxn>
                <a:cxn ang="0">
                  <a:pos x="6" y="202"/>
                </a:cxn>
                <a:cxn ang="0">
                  <a:pos x="1" y="212"/>
                </a:cxn>
                <a:cxn ang="0">
                  <a:pos x="1" y="212"/>
                </a:cxn>
                <a:cxn ang="0">
                  <a:pos x="0" y="214"/>
                </a:cxn>
                <a:cxn ang="0">
                  <a:pos x="1" y="216"/>
                </a:cxn>
                <a:cxn ang="0">
                  <a:pos x="2" y="217"/>
                </a:cxn>
                <a:cxn ang="0">
                  <a:pos x="4" y="218"/>
                </a:cxn>
                <a:cxn ang="0">
                  <a:pos x="7" y="218"/>
                </a:cxn>
                <a:cxn ang="0">
                  <a:pos x="9" y="217"/>
                </a:cxn>
                <a:cxn ang="0">
                  <a:pos x="11" y="215"/>
                </a:cxn>
                <a:cxn ang="0">
                  <a:pos x="11" y="215"/>
                </a:cxn>
                <a:cxn ang="0">
                  <a:pos x="13" y="209"/>
                </a:cxn>
                <a:cxn ang="0">
                  <a:pos x="16" y="204"/>
                </a:cxn>
                <a:cxn ang="0">
                  <a:pos x="23" y="194"/>
                </a:cxn>
                <a:cxn ang="0">
                  <a:pos x="31" y="182"/>
                </a:cxn>
                <a:cxn ang="0">
                  <a:pos x="38" y="172"/>
                </a:cxn>
                <a:cxn ang="0">
                  <a:pos x="38" y="172"/>
                </a:cxn>
                <a:cxn ang="0">
                  <a:pos x="71" y="117"/>
                </a:cxn>
                <a:cxn ang="0">
                  <a:pos x="71" y="117"/>
                </a:cxn>
                <a:cxn ang="0">
                  <a:pos x="103" y="61"/>
                </a:cxn>
                <a:cxn ang="0">
                  <a:pos x="120" y="35"/>
                </a:cxn>
                <a:cxn ang="0">
                  <a:pos x="138" y="8"/>
                </a:cxn>
                <a:cxn ang="0">
                  <a:pos x="138" y="8"/>
                </a:cxn>
                <a:cxn ang="0">
                  <a:pos x="139" y="6"/>
                </a:cxn>
                <a:cxn ang="0">
                  <a:pos x="139" y="5"/>
                </a:cxn>
                <a:cxn ang="0">
                  <a:pos x="138" y="2"/>
                </a:cxn>
                <a:cxn ang="0">
                  <a:pos x="137" y="1"/>
                </a:cxn>
                <a:cxn ang="0">
                  <a:pos x="132" y="0"/>
                </a:cxn>
                <a:cxn ang="0">
                  <a:pos x="131" y="1"/>
                </a:cxn>
                <a:cxn ang="0">
                  <a:pos x="129" y="2"/>
                </a:cxn>
                <a:cxn ang="0">
                  <a:pos x="129" y="2"/>
                </a:cxn>
              </a:cxnLst>
              <a:rect l="0" t="0" r="r" b="b"/>
              <a:pathLst>
                <a:path w="139" h="218">
                  <a:moveTo>
                    <a:pt x="129" y="2"/>
                  </a:moveTo>
                  <a:lnTo>
                    <a:pt x="129" y="2"/>
                  </a:lnTo>
                  <a:lnTo>
                    <a:pt x="112" y="29"/>
                  </a:lnTo>
                  <a:lnTo>
                    <a:pt x="94" y="56"/>
                  </a:lnTo>
                  <a:lnTo>
                    <a:pt x="78" y="84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4" y="129"/>
                  </a:lnTo>
                  <a:lnTo>
                    <a:pt x="45" y="144"/>
                  </a:lnTo>
                  <a:lnTo>
                    <a:pt x="25" y="175"/>
                  </a:lnTo>
                  <a:lnTo>
                    <a:pt x="25" y="175"/>
                  </a:lnTo>
                  <a:lnTo>
                    <a:pt x="19" y="184"/>
                  </a:lnTo>
                  <a:lnTo>
                    <a:pt x="12" y="194"/>
                  </a:lnTo>
                  <a:lnTo>
                    <a:pt x="6" y="202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0" y="214"/>
                  </a:lnTo>
                  <a:lnTo>
                    <a:pt x="1" y="216"/>
                  </a:lnTo>
                  <a:lnTo>
                    <a:pt x="2" y="217"/>
                  </a:lnTo>
                  <a:lnTo>
                    <a:pt x="4" y="218"/>
                  </a:lnTo>
                  <a:lnTo>
                    <a:pt x="7" y="218"/>
                  </a:lnTo>
                  <a:lnTo>
                    <a:pt x="9" y="217"/>
                  </a:lnTo>
                  <a:lnTo>
                    <a:pt x="11" y="215"/>
                  </a:lnTo>
                  <a:lnTo>
                    <a:pt x="11" y="215"/>
                  </a:lnTo>
                  <a:lnTo>
                    <a:pt x="13" y="209"/>
                  </a:lnTo>
                  <a:lnTo>
                    <a:pt x="16" y="204"/>
                  </a:lnTo>
                  <a:lnTo>
                    <a:pt x="23" y="194"/>
                  </a:lnTo>
                  <a:lnTo>
                    <a:pt x="31" y="182"/>
                  </a:lnTo>
                  <a:lnTo>
                    <a:pt x="38" y="172"/>
                  </a:lnTo>
                  <a:lnTo>
                    <a:pt x="38" y="172"/>
                  </a:lnTo>
                  <a:lnTo>
                    <a:pt x="71" y="117"/>
                  </a:lnTo>
                  <a:lnTo>
                    <a:pt x="71" y="117"/>
                  </a:lnTo>
                  <a:lnTo>
                    <a:pt x="103" y="61"/>
                  </a:lnTo>
                  <a:lnTo>
                    <a:pt x="120" y="35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9" y="6"/>
                  </a:lnTo>
                  <a:lnTo>
                    <a:pt x="139" y="5"/>
                  </a:lnTo>
                  <a:lnTo>
                    <a:pt x="138" y="2"/>
                  </a:lnTo>
                  <a:lnTo>
                    <a:pt x="137" y="1"/>
                  </a:lnTo>
                  <a:lnTo>
                    <a:pt x="132" y="0"/>
                  </a:lnTo>
                  <a:lnTo>
                    <a:pt x="131" y="1"/>
                  </a:lnTo>
                  <a:lnTo>
                    <a:pt x="129" y="2"/>
                  </a:lnTo>
                  <a:lnTo>
                    <a:pt x="12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882"/>
            <p:cNvSpPr/>
            <p:nvPr/>
          </p:nvSpPr>
          <p:spPr bwMode="auto">
            <a:xfrm>
              <a:off x="4548188" y="1728788"/>
              <a:ext cx="57150" cy="90488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100" y="2"/>
                </a:cxn>
                <a:cxn ang="0">
                  <a:pos x="94" y="12"/>
                </a:cxn>
                <a:cxn ang="0">
                  <a:pos x="85" y="20"/>
                </a:cxn>
                <a:cxn ang="0">
                  <a:pos x="79" y="28"/>
                </a:cxn>
                <a:cxn ang="0">
                  <a:pos x="73" y="37"/>
                </a:cxn>
                <a:cxn ang="0">
                  <a:pos x="73" y="37"/>
                </a:cxn>
                <a:cxn ang="0">
                  <a:pos x="63" y="58"/>
                </a:cxn>
                <a:cxn ang="0">
                  <a:pos x="51" y="79"/>
                </a:cxn>
                <a:cxn ang="0">
                  <a:pos x="51" y="79"/>
                </a:cxn>
                <a:cxn ang="0">
                  <a:pos x="26" y="122"/>
                </a:cxn>
                <a:cxn ang="0">
                  <a:pos x="14" y="143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5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9"/>
                </a:cxn>
                <a:cxn ang="0">
                  <a:pos x="8" y="169"/>
                </a:cxn>
                <a:cxn ang="0">
                  <a:pos x="20" y="149"/>
                </a:cxn>
                <a:cxn ang="0">
                  <a:pos x="32" y="129"/>
                </a:cxn>
                <a:cxn ang="0">
                  <a:pos x="43" y="110"/>
                </a:cxn>
                <a:cxn ang="0">
                  <a:pos x="55" y="91"/>
                </a:cxn>
                <a:cxn ang="0">
                  <a:pos x="55" y="91"/>
                </a:cxn>
                <a:cxn ang="0">
                  <a:pos x="62" y="81"/>
                </a:cxn>
                <a:cxn ang="0">
                  <a:pos x="68" y="70"/>
                </a:cxn>
                <a:cxn ang="0">
                  <a:pos x="78" y="49"/>
                </a:cxn>
                <a:cxn ang="0">
                  <a:pos x="78" y="49"/>
                </a:cxn>
                <a:cxn ang="0">
                  <a:pos x="81" y="43"/>
                </a:cxn>
                <a:cxn ang="0">
                  <a:pos x="84" y="37"/>
                </a:cxn>
                <a:cxn ang="0">
                  <a:pos x="93" y="27"/>
                </a:cxn>
                <a:cxn ang="0">
                  <a:pos x="101" y="18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8" y="5"/>
                </a:cxn>
                <a:cxn ang="0">
                  <a:pos x="108" y="3"/>
                </a:cxn>
                <a:cxn ang="0">
                  <a:pos x="107" y="2"/>
                </a:cxn>
                <a:cxn ang="0">
                  <a:pos x="106" y="0"/>
                </a:cxn>
                <a:cxn ang="0">
                  <a:pos x="105" y="0"/>
                </a:cxn>
                <a:cxn ang="0">
                  <a:pos x="103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100" y="2"/>
                </a:cxn>
              </a:cxnLst>
              <a:rect l="0" t="0" r="r" b="b"/>
              <a:pathLst>
                <a:path w="108" h="171">
                  <a:moveTo>
                    <a:pt x="100" y="2"/>
                  </a:moveTo>
                  <a:lnTo>
                    <a:pt x="100" y="2"/>
                  </a:lnTo>
                  <a:lnTo>
                    <a:pt x="94" y="12"/>
                  </a:lnTo>
                  <a:lnTo>
                    <a:pt x="85" y="20"/>
                  </a:lnTo>
                  <a:lnTo>
                    <a:pt x="79" y="28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63" y="58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26" y="122"/>
                  </a:lnTo>
                  <a:lnTo>
                    <a:pt x="14" y="14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9"/>
                  </a:lnTo>
                  <a:lnTo>
                    <a:pt x="8" y="169"/>
                  </a:lnTo>
                  <a:lnTo>
                    <a:pt x="20" y="149"/>
                  </a:lnTo>
                  <a:lnTo>
                    <a:pt x="32" y="129"/>
                  </a:lnTo>
                  <a:lnTo>
                    <a:pt x="43" y="110"/>
                  </a:lnTo>
                  <a:lnTo>
                    <a:pt x="55" y="91"/>
                  </a:lnTo>
                  <a:lnTo>
                    <a:pt x="55" y="91"/>
                  </a:lnTo>
                  <a:lnTo>
                    <a:pt x="62" y="81"/>
                  </a:lnTo>
                  <a:lnTo>
                    <a:pt x="68" y="70"/>
                  </a:lnTo>
                  <a:lnTo>
                    <a:pt x="78" y="49"/>
                  </a:lnTo>
                  <a:lnTo>
                    <a:pt x="78" y="49"/>
                  </a:lnTo>
                  <a:lnTo>
                    <a:pt x="81" y="43"/>
                  </a:lnTo>
                  <a:lnTo>
                    <a:pt x="84" y="37"/>
                  </a:lnTo>
                  <a:lnTo>
                    <a:pt x="93" y="27"/>
                  </a:lnTo>
                  <a:lnTo>
                    <a:pt x="101" y="18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6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10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883"/>
            <p:cNvSpPr/>
            <p:nvPr/>
          </p:nvSpPr>
          <p:spPr bwMode="auto">
            <a:xfrm>
              <a:off x="4575175" y="1773238"/>
              <a:ext cx="30163" cy="47625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3"/>
                </a:cxn>
                <a:cxn ang="0">
                  <a:pos x="57" y="3"/>
                </a:cxn>
                <a:cxn ang="0">
                  <a:pos x="56" y="1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  <a:cxn ang="0">
                  <a:pos x="45" y="6"/>
                </a:cxn>
                <a:cxn ang="0">
                  <a:pos x="41" y="11"/>
                </a:cxn>
                <a:cxn ang="0">
                  <a:pos x="34" y="23"/>
                </a:cxn>
                <a:cxn ang="0">
                  <a:pos x="34" y="23"/>
                </a:cxn>
                <a:cxn ang="0">
                  <a:pos x="27" y="38"/>
                </a:cxn>
                <a:cxn ang="0">
                  <a:pos x="19" y="54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1" y="89"/>
                </a:cxn>
                <a:cxn ang="0">
                  <a:pos x="3" y="90"/>
                </a:cxn>
                <a:cxn ang="0">
                  <a:pos x="4" y="90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10" y="88"/>
                </a:cxn>
                <a:cxn ang="0">
                  <a:pos x="10" y="88"/>
                </a:cxn>
                <a:cxn ang="0">
                  <a:pos x="25" y="61"/>
                </a:cxn>
                <a:cxn ang="0">
                  <a:pos x="41" y="33"/>
                </a:cxn>
                <a:cxn ang="0">
                  <a:pos x="41" y="33"/>
                </a:cxn>
                <a:cxn ang="0">
                  <a:pos x="47" y="21"/>
                </a:cxn>
                <a:cxn ang="0">
                  <a:pos x="50" y="14"/>
                </a:cxn>
                <a:cxn ang="0">
                  <a:pos x="54" y="9"/>
                </a:cxn>
                <a:cxn ang="0">
                  <a:pos x="54" y="9"/>
                </a:cxn>
                <a:cxn ang="0">
                  <a:pos x="57" y="7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57" h="90">
                  <a:moveTo>
                    <a:pt x="57" y="4"/>
                  </a:moveTo>
                  <a:lnTo>
                    <a:pt x="57" y="3"/>
                  </a:lnTo>
                  <a:lnTo>
                    <a:pt x="57" y="3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5" y="6"/>
                  </a:lnTo>
                  <a:lnTo>
                    <a:pt x="41" y="11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27" y="38"/>
                  </a:lnTo>
                  <a:lnTo>
                    <a:pt x="19" y="54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89"/>
                  </a:lnTo>
                  <a:lnTo>
                    <a:pt x="3" y="90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25" y="61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7" y="21"/>
                  </a:lnTo>
                  <a:lnTo>
                    <a:pt x="50" y="14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884"/>
            <p:cNvSpPr/>
            <p:nvPr/>
          </p:nvSpPr>
          <p:spPr bwMode="auto">
            <a:xfrm>
              <a:off x="4257675" y="1222375"/>
              <a:ext cx="34925" cy="825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12"/>
                </a:cxn>
                <a:cxn ang="0">
                  <a:pos x="53" y="21"/>
                </a:cxn>
                <a:cxn ang="0">
                  <a:pos x="45" y="39"/>
                </a:cxn>
                <a:cxn ang="0">
                  <a:pos x="37" y="56"/>
                </a:cxn>
                <a:cxn ang="0">
                  <a:pos x="30" y="72"/>
                </a:cxn>
                <a:cxn ang="0">
                  <a:pos x="30" y="72"/>
                </a:cxn>
                <a:cxn ang="0">
                  <a:pos x="24" y="89"/>
                </a:cxn>
                <a:cxn ang="0">
                  <a:pos x="18" y="107"/>
                </a:cxn>
                <a:cxn ang="0">
                  <a:pos x="11" y="125"/>
                </a:cxn>
                <a:cxn ang="0">
                  <a:pos x="4" y="142"/>
                </a:cxn>
                <a:cxn ang="0">
                  <a:pos x="4" y="142"/>
                </a:cxn>
                <a:cxn ang="0">
                  <a:pos x="1" y="143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1" y="154"/>
                </a:cxn>
                <a:cxn ang="0">
                  <a:pos x="4" y="156"/>
                </a:cxn>
                <a:cxn ang="0">
                  <a:pos x="7" y="156"/>
                </a:cxn>
                <a:cxn ang="0">
                  <a:pos x="8" y="155"/>
                </a:cxn>
                <a:cxn ang="0">
                  <a:pos x="9" y="154"/>
                </a:cxn>
                <a:cxn ang="0">
                  <a:pos x="9" y="154"/>
                </a:cxn>
                <a:cxn ang="0">
                  <a:pos x="17" y="136"/>
                </a:cxn>
                <a:cxn ang="0">
                  <a:pos x="23" y="118"/>
                </a:cxn>
                <a:cxn ang="0">
                  <a:pos x="36" y="83"/>
                </a:cxn>
                <a:cxn ang="0">
                  <a:pos x="36" y="83"/>
                </a:cxn>
                <a:cxn ang="0">
                  <a:pos x="44" y="64"/>
                </a:cxn>
                <a:cxn ang="0">
                  <a:pos x="54" y="44"/>
                </a:cxn>
                <a:cxn ang="0">
                  <a:pos x="58" y="35"/>
                </a:cxn>
                <a:cxn ang="0">
                  <a:pos x="62" y="24"/>
                </a:cxn>
                <a:cxn ang="0">
                  <a:pos x="65" y="14"/>
                </a:cxn>
                <a:cxn ang="0">
                  <a:pos x="67" y="4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6" y="1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59" y="1"/>
                </a:cxn>
                <a:cxn ang="0">
                  <a:pos x="58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7" h="156">
                  <a:moveTo>
                    <a:pt x="57" y="4"/>
                  </a:moveTo>
                  <a:lnTo>
                    <a:pt x="57" y="4"/>
                  </a:lnTo>
                  <a:lnTo>
                    <a:pt x="56" y="12"/>
                  </a:lnTo>
                  <a:lnTo>
                    <a:pt x="53" y="21"/>
                  </a:lnTo>
                  <a:lnTo>
                    <a:pt x="45" y="39"/>
                  </a:lnTo>
                  <a:lnTo>
                    <a:pt x="37" y="56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4" y="89"/>
                  </a:lnTo>
                  <a:lnTo>
                    <a:pt x="18" y="107"/>
                  </a:lnTo>
                  <a:lnTo>
                    <a:pt x="11" y="125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1" y="143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54"/>
                  </a:lnTo>
                  <a:lnTo>
                    <a:pt x="4" y="156"/>
                  </a:lnTo>
                  <a:lnTo>
                    <a:pt x="7" y="156"/>
                  </a:lnTo>
                  <a:lnTo>
                    <a:pt x="8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17" y="136"/>
                  </a:lnTo>
                  <a:lnTo>
                    <a:pt x="23" y="118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44" y="64"/>
                  </a:lnTo>
                  <a:lnTo>
                    <a:pt x="54" y="44"/>
                  </a:lnTo>
                  <a:lnTo>
                    <a:pt x="58" y="35"/>
                  </a:lnTo>
                  <a:lnTo>
                    <a:pt x="62" y="24"/>
                  </a:lnTo>
                  <a:lnTo>
                    <a:pt x="65" y="1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885"/>
            <p:cNvSpPr/>
            <p:nvPr/>
          </p:nvSpPr>
          <p:spPr bwMode="auto">
            <a:xfrm>
              <a:off x="4297363" y="1228725"/>
              <a:ext cx="57150" cy="93663"/>
            </a:xfrm>
            <a:custGeom>
              <a:avLst/>
              <a:gdLst/>
              <a:ahLst/>
              <a:cxnLst>
                <a:cxn ang="0">
                  <a:pos x="101" y="3"/>
                </a:cxn>
                <a:cxn ang="0">
                  <a:pos x="101" y="3"/>
                </a:cxn>
                <a:cxn ang="0">
                  <a:pos x="88" y="23"/>
                </a:cxn>
                <a:cxn ang="0">
                  <a:pos x="76" y="43"/>
                </a:cxn>
                <a:cxn ang="0">
                  <a:pos x="63" y="63"/>
                </a:cxn>
                <a:cxn ang="0">
                  <a:pos x="57" y="73"/>
                </a:cxn>
                <a:cxn ang="0">
                  <a:pos x="53" y="85"/>
                </a:cxn>
                <a:cxn ang="0">
                  <a:pos x="53" y="85"/>
                </a:cxn>
                <a:cxn ang="0">
                  <a:pos x="42" y="109"/>
                </a:cxn>
                <a:cxn ang="0">
                  <a:pos x="36" y="121"/>
                </a:cxn>
                <a:cxn ang="0">
                  <a:pos x="28" y="132"/>
                </a:cxn>
                <a:cxn ang="0">
                  <a:pos x="28" y="132"/>
                </a:cxn>
                <a:cxn ang="0">
                  <a:pos x="17" y="151"/>
                </a:cxn>
                <a:cxn ang="0">
                  <a:pos x="10" y="161"/>
                </a:cxn>
                <a:cxn ang="0">
                  <a:pos x="6" y="164"/>
                </a:cxn>
                <a:cxn ang="0">
                  <a:pos x="3" y="167"/>
                </a:cxn>
                <a:cxn ang="0">
                  <a:pos x="3" y="167"/>
                </a:cxn>
                <a:cxn ang="0">
                  <a:pos x="2" y="168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0" y="173"/>
                </a:cxn>
                <a:cxn ang="0">
                  <a:pos x="4" y="176"/>
                </a:cxn>
                <a:cxn ang="0">
                  <a:pos x="6" y="176"/>
                </a:cxn>
                <a:cxn ang="0">
                  <a:pos x="8" y="175"/>
                </a:cxn>
                <a:cxn ang="0">
                  <a:pos x="8" y="175"/>
                </a:cxn>
                <a:cxn ang="0">
                  <a:pos x="13" y="172"/>
                </a:cxn>
                <a:cxn ang="0">
                  <a:pos x="16" y="167"/>
                </a:cxn>
                <a:cxn ang="0">
                  <a:pos x="23" y="156"/>
                </a:cxn>
                <a:cxn ang="0">
                  <a:pos x="23" y="156"/>
                </a:cxn>
                <a:cxn ang="0">
                  <a:pos x="37" y="137"/>
                </a:cxn>
                <a:cxn ang="0">
                  <a:pos x="43" y="127"/>
                </a:cxn>
                <a:cxn ang="0">
                  <a:pos x="48" y="118"/>
                </a:cxn>
                <a:cxn ang="0">
                  <a:pos x="48" y="118"/>
                </a:cxn>
                <a:cxn ang="0">
                  <a:pos x="60" y="91"/>
                </a:cxn>
                <a:cxn ang="0">
                  <a:pos x="67" y="79"/>
                </a:cxn>
                <a:cxn ang="0">
                  <a:pos x="74" y="66"/>
                </a:cxn>
                <a:cxn ang="0">
                  <a:pos x="74" y="66"/>
                </a:cxn>
                <a:cxn ang="0">
                  <a:pos x="91" y="37"/>
                </a:cxn>
                <a:cxn ang="0">
                  <a:pos x="101" y="23"/>
                </a:cxn>
                <a:cxn ang="0">
                  <a:pos x="109" y="7"/>
                </a:cxn>
                <a:cxn ang="0">
                  <a:pos x="109" y="7"/>
                </a:cxn>
                <a:cxn ang="0">
                  <a:pos x="109" y="5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1" y="3"/>
                </a:cxn>
                <a:cxn ang="0">
                  <a:pos x="101" y="3"/>
                </a:cxn>
              </a:cxnLst>
              <a:rect l="0" t="0" r="r" b="b"/>
              <a:pathLst>
                <a:path w="109" h="176">
                  <a:moveTo>
                    <a:pt x="101" y="3"/>
                  </a:moveTo>
                  <a:lnTo>
                    <a:pt x="101" y="3"/>
                  </a:lnTo>
                  <a:lnTo>
                    <a:pt x="88" y="23"/>
                  </a:lnTo>
                  <a:lnTo>
                    <a:pt x="76" y="43"/>
                  </a:lnTo>
                  <a:lnTo>
                    <a:pt x="63" y="63"/>
                  </a:lnTo>
                  <a:lnTo>
                    <a:pt x="57" y="73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2" y="109"/>
                  </a:lnTo>
                  <a:lnTo>
                    <a:pt x="36" y="121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17" y="151"/>
                  </a:lnTo>
                  <a:lnTo>
                    <a:pt x="10" y="161"/>
                  </a:lnTo>
                  <a:lnTo>
                    <a:pt x="6" y="164"/>
                  </a:lnTo>
                  <a:lnTo>
                    <a:pt x="3" y="167"/>
                  </a:lnTo>
                  <a:lnTo>
                    <a:pt x="3" y="167"/>
                  </a:lnTo>
                  <a:lnTo>
                    <a:pt x="2" y="168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0" y="173"/>
                  </a:lnTo>
                  <a:lnTo>
                    <a:pt x="4" y="176"/>
                  </a:lnTo>
                  <a:lnTo>
                    <a:pt x="6" y="176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13" y="172"/>
                  </a:lnTo>
                  <a:lnTo>
                    <a:pt x="16" y="167"/>
                  </a:lnTo>
                  <a:lnTo>
                    <a:pt x="23" y="156"/>
                  </a:lnTo>
                  <a:lnTo>
                    <a:pt x="23" y="156"/>
                  </a:lnTo>
                  <a:lnTo>
                    <a:pt x="37" y="137"/>
                  </a:lnTo>
                  <a:lnTo>
                    <a:pt x="43" y="127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60" y="91"/>
                  </a:lnTo>
                  <a:lnTo>
                    <a:pt x="67" y="79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91" y="37"/>
                  </a:lnTo>
                  <a:lnTo>
                    <a:pt x="101" y="23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1" y="3"/>
                  </a:lnTo>
                  <a:lnTo>
                    <a:pt x="10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886"/>
            <p:cNvSpPr/>
            <p:nvPr/>
          </p:nvSpPr>
          <p:spPr bwMode="auto">
            <a:xfrm>
              <a:off x="4352925" y="1239838"/>
              <a:ext cx="50800" cy="92075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2" y="12"/>
                </a:cxn>
                <a:cxn ang="0">
                  <a:pos x="79" y="21"/>
                </a:cxn>
                <a:cxn ang="0">
                  <a:pos x="75" y="31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63" y="60"/>
                </a:cxn>
                <a:cxn ang="0">
                  <a:pos x="54" y="80"/>
                </a:cxn>
                <a:cxn ang="0">
                  <a:pos x="54" y="80"/>
                </a:cxn>
                <a:cxn ang="0">
                  <a:pos x="43" y="103"/>
                </a:cxn>
                <a:cxn ang="0">
                  <a:pos x="31" y="126"/>
                </a:cxn>
                <a:cxn ang="0">
                  <a:pos x="16" y="146"/>
                </a:cxn>
                <a:cxn ang="0">
                  <a:pos x="1" y="167"/>
                </a:cxn>
                <a:cxn ang="0">
                  <a:pos x="1" y="167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2" y="174"/>
                </a:cxn>
                <a:cxn ang="0">
                  <a:pos x="4" y="174"/>
                </a:cxn>
                <a:cxn ang="0">
                  <a:pos x="9" y="174"/>
                </a:cxn>
                <a:cxn ang="0">
                  <a:pos x="9" y="174"/>
                </a:cxn>
                <a:cxn ang="0">
                  <a:pos x="12" y="174"/>
                </a:cxn>
                <a:cxn ang="0">
                  <a:pos x="13" y="172"/>
                </a:cxn>
                <a:cxn ang="0">
                  <a:pos x="13" y="169"/>
                </a:cxn>
                <a:cxn ang="0">
                  <a:pos x="12" y="167"/>
                </a:cxn>
                <a:cxn ang="0">
                  <a:pos x="12" y="167"/>
                </a:cxn>
                <a:cxn ang="0">
                  <a:pos x="27" y="147"/>
                </a:cxn>
                <a:cxn ang="0">
                  <a:pos x="40" y="128"/>
                </a:cxn>
                <a:cxn ang="0">
                  <a:pos x="51" y="107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72" y="64"/>
                </a:cxn>
                <a:cxn ang="0">
                  <a:pos x="80" y="41"/>
                </a:cxn>
                <a:cxn ang="0">
                  <a:pos x="80" y="41"/>
                </a:cxn>
                <a:cxn ang="0">
                  <a:pos x="85" y="32"/>
                </a:cxn>
                <a:cxn ang="0">
                  <a:pos x="89" y="23"/>
                </a:cxn>
                <a:cxn ang="0">
                  <a:pos x="92" y="14"/>
                </a:cxn>
                <a:cxn ang="0">
                  <a:pos x="95" y="4"/>
                </a:cxn>
                <a:cxn ang="0">
                  <a:pos x="95" y="4"/>
                </a:cxn>
                <a:cxn ang="0">
                  <a:pos x="94" y="2"/>
                </a:cxn>
                <a:cxn ang="0">
                  <a:pos x="94" y="1"/>
                </a:cxn>
                <a:cxn ang="0">
                  <a:pos x="92" y="0"/>
                </a:cxn>
                <a:cxn ang="0">
                  <a:pos x="91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4">
                  <a:moveTo>
                    <a:pt x="85" y="4"/>
                  </a:moveTo>
                  <a:lnTo>
                    <a:pt x="85" y="4"/>
                  </a:lnTo>
                  <a:lnTo>
                    <a:pt x="82" y="12"/>
                  </a:lnTo>
                  <a:lnTo>
                    <a:pt x="79" y="21"/>
                  </a:lnTo>
                  <a:lnTo>
                    <a:pt x="75" y="31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63" y="6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43" y="103"/>
                  </a:lnTo>
                  <a:lnTo>
                    <a:pt x="31" y="126"/>
                  </a:lnTo>
                  <a:lnTo>
                    <a:pt x="16" y="146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2" y="174"/>
                  </a:lnTo>
                  <a:lnTo>
                    <a:pt x="4" y="174"/>
                  </a:lnTo>
                  <a:lnTo>
                    <a:pt x="9" y="174"/>
                  </a:lnTo>
                  <a:lnTo>
                    <a:pt x="9" y="174"/>
                  </a:lnTo>
                  <a:lnTo>
                    <a:pt x="12" y="174"/>
                  </a:lnTo>
                  <a:lnTo>
                    <a:pt x="13" y="172"/>
                  </a:lnTo>
                  <a:lnTo>
                    <a:pt x="13" y="169"/>
                  </a:lnTo>
                  <a:lnTo>
                    <a:pt x="12" y="167"/>
                  </a:lnTo>
                  <a:lnTo>
                    <a:pt x="12" y="167"/>
                  </a:lnTo>
                  <a:lnTo>
                    <a:pt x="27" y="147"/>
                  </a:lnTo>
                  <a:lnTo>
                    <a:pt x="40" y="128"/>
                  </a:lnTo>
                  <a:lnTo>
                    <a:pt x="51" y="107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72" y="64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5" y="32"/>
                  </a:lnTo>
                  <a:lnTo>
                    <a:pt x="89" y="23"/>
                  </a:lnTo>
                  <a:lnTo>
                    <a:pt x="92" y="14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1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887"/>
            <p:cNvSpPr/>
            <p:nvPr/>
          </p:nvSpPr>
          <p:spPr bwMode="auto">
            <a:xfrm>
              <a:off x="4408488" y="1254125"/>
              <a:ext cx="52388" cy="79375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8" y="14"/>
                </a:cxn>
                <a:cxn ang="0">
                  <a:pos x="85" y="24"/>
                </a:cxn>
                <a:cxn ang="0">
                  <a:pos x="80" y="34"/>
                </a:cxn>
                <a:cxn ang="0">
                  <a:pos x="74" y="44"/>
                </a:cxn>
                <a:cxn ang="0">
                  <a:pos x="61" y="63"/>
                </a:cxn>
                <a:cxn ang="0">
                  <a:pos x="49" y="79"/>
                </a:cxn>
                <a:cxn ang="0">
                  <a:pos x="49" y="79"/>
                </a:cxn>
                <a:cxn ang="0">
                  <a:pos x="23" y="111"/>
                </a:cxn>
                <a:cxn ang="0">
                  <a:pos x="11" y="128"/>
                </a:cxn>
                <a:cxn ang="0">
                  <a:pos x="0" y="144"/>
                </a:cxn>
                <a:cxn ang="0">
                  <a:pos x="0" y="144"/>
                </a:cxn>
                <a:cxn ang="0">
                  <a:pos x="0" y="146"/>
                </a:cxn>
                <a:cxn ang="0">
                  <a:pos x="0" y="148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4" y="151"/>
                </a:cxn>
                <a:cxn ang="0">
                  <a:pos x="5" y="151"/>
                </a:cxn>
                <a:cxn ang="0">
                  <a:pos x="7" y="150"/>
                </a:cxn>
                <a:cxn ang="0">
                  <a:pos x="8" y="149"/>
                </a:cxn>
                <a:cxn ang="0">
                  <a:pos x="8" y="149"/>
                </a:cxn>
                <a:cxn ang="0">
                  <a:pos x="16" y="139"/>
                </a:cxn>
                <a:cxn ang="0">
                  <a:pos x="22" y="129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52" y="93"/>
                </a:cxn>
                <a:cxn ang="0">
                  <a:pos x="60" y="82"/>
                </a:cxn>
                <a:cxn ang="0">
                  <a:pos x="65" y="73"/>
                </a:cxn>
                <a:cxn ang="0">
                  <a:pos x="65" y="73"/>
                </a:cxn>
                <a:cxn ang="0">
                  <a:pos x="76" y="56"/>
                </a:cxn>
                <a:cxn ang="0">
                  <a:pos x="86" y="40"/>
                </a:cxn>
                <a:cxn ang="0">
                  <a:pos x="91" y="32"/>
                </a:cxn>
                <a:cxn ang="0">
                  <a:pos x="95" y="23"/>
                </a:cxn>
                <a:cxn ang="0">
                  <a:pos x="98" y="14"/>
                </a:cxn>
                <a:cxn ang="0">
                  <a:pos x="99" y="5"/>
                </a:cxn>
                <a:cxn ang="0">
                  <a:pos x="99" y="5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2" y="1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99" h="151">
                  <a:moveTo>
                    <a:pt x="90" y="5"/>
                  </a:moveTo>
                  <a:lnTo>
                    <a:pt x="90" y="5"/>
                  </a:lnTo>
                  <a:lnTo>
                    <a:pt x="88" y="14"/>
                  </a:lnTo>
                  <a:lnTo>
                    <a:pt x="85" y="24"/>
                  </a:lnTo>
                  <a:lnTo>
                    <a:pt x="80" y="34"/>
                  </a:lnTo>
                  <a:lnTo>
                    <a:pt x="74" y="44"/>
                  </a:lnTo>
                  <a:lnTo>
                    <a:pt x="61" y="63"/>
                  </a:lnTo>
                  <a:lnTo>
                    <a:pt x="49" y="79"/>
                  </a:lnTo>
                  <a:lnTo>
                    <a:pt x="49" y="79"/>
                  </a:lnTo>
                  <a:lnTo>
                    <a:pt x="23" y="111"/>
                  </a:lnTo>
                  <a:lnTo>
                    <a:pt x="11" y="12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4" y="151"/>
                  </a:lnTo>
                  <a:lnTo>
                    <a:pt x="5" y="151"/>
                  </a:lnTo>
                  <a:lnTo>
                    <a:pt x="7" y="150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16" y="139"/>
                  </a:lnTo>
                  <a:lnTo>
                    <a:pt x="22" y="129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52" y="93"/>
                  </a:lnTo>
                  <a:lnTo>
                    <a:pt x="60" y="82"/>
                  </a:lnTo>
                  <a:lnTo>
                    <a:pt x="65" y="73"/>
                  </a:lnTo>
                  <a:lnTo>
                    <a:pt x="65" y="73"/>
                  </a:lnTo>
                  <a:lnTo>
                    <a:pt x="76" y="56"/>
                  </a:lnTo>
                  <a:lnTo>
                    <a:pt x="86" y="40"/>
                  </a:lnTo>
                  <a:lnTo>
                    <a:pt x="91" y="32"/>
                  </a:lnTo>
                  <a:lnTo>
                    <a:pt x="95" y="23"/>
                  </a:lnTo>
                  <a:lnTo>
                    <a:pt x="98" y="14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2" y="1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888"/>
            <p:cNvSpPr/>
            <p:nvPr/>
          </p:nvSpPr>
          <p:spPr bwMode="auto">
            <a:xfrm>
              <a:off x="4465638" y="1258888"/>
              <a:ext cx="50800" cy="90488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3" y="13"/>
                </a:cxn>
                <a:cxn ang="0">
                  <a:pos x="80" y="24"/>
                </a:cxn>
                <a:cxn ang="0">
                  <a:pos x="75" y="33"/>
                </a:cxn>
                <a:cxn ang="0">
                  <a:pos x="71" y="42"/>
                </a:cxn>
                <a:cxn ang="0">
                  <a:pos x="59" y="61"/>
                </a:cxn>
                <a:cxn ang="0">
                  <a:pos x="48" y="78"/>
                </a:cxn>
                <a:cxn ang="0">
                  <a:pos x="48" y="78"/>
                </a:cxn>
                <a:cxn ang="0">
                  <a:pos x="36" y="99"/>
                </a:cxn>
                <a:cxn ang="0">
                  <a:pos x="24" y="121"/>
                </a:cxn>
                <a:cxn ang="0">
                  <a:pos x="13" y="142"/>
                </a:cxn>
                <a:cxn ang="0">
                  <a:pos x="1" y="164"/>
                </a:cxn>
                <a:cxn ang="0">
                  <a:pos x="1" y="164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1" y="169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0"/>
                </a:cxn>
                <a:cxn ang="0">
                  <a:pos x="8" y="170"/>
                </a:cxn>
                <a:cxn ang="0">
                  <a:pos x="9" y="168"/>
                </a:cxn>
                <a:cxn ang="0">
                  <a:pos x="9" y="168"/>
                </a:cxn>
                <a:cxn ang="0">
                  <a:pos x="22" y="146"/>
                </a:cxn>
                <a:cxn ang="0">
                  <a:pos x="35" y="123"/>
                </a:cxn>
                <a:cxn ang="0">
                  <a:pos x="47" y="99"/>
                </a:cxn>
                <a:cxn ang="0">
                  <a:pos x="61" y="77"/>
                </a:cxn>
                <a:cxn ang="0">
                  <a:pos x="61" y="77"/>
                </a:cxn>
                <a:cxn ang="0">
                  <a:pos x="71" y="61"/>
                </a:cxn>
                <a:cxn ang="0">
                  <a:pos x="81" y="43"/>
                </a:cxn>
                <a:cxn ang="0">
                  <a:pos x="85" y="34"/>
                </a:cxn>
                <a:cxn ang="0">
                  <a:pos x="89" y="25"/>
                </a:cxn>
                <a:cxn ang="0">
                  <a:pos x="93" y="15"/>
                </a:cxn>
                <a:cxn ang="0">
                  <a:pos x="95" y="6"/>
                </a:cxn>
                <a:cxn ang="0">
                  <a:pos x="95" y="6"/>
                </a:cxn>
                <a:cxn ang="0">
                  <a:pos x="95" y="4"/>
                </a:cxn>
                <a:cxn ang="0">
                  <a:pos x="94" y="3"/>
                </a:cxn>
                <a:cxn ang="0">
                  <a:pos x="90" y="1"/>
                </a:cxn>
                <a:cxn ang="0">
                  <a:pos x="89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0">
                  <a:moveTo>
                    <a:pt x="85" y="4"/>
                  </a:moveTo>
                  <a:lnTo>
                    <a:pt x="85" y="4"/>
                  </a:lnTo>
                  <a:lnTo>
                    <a:pt x="83" y="13"/>
                  </a:lnTo>
                  <a:lnTo>
                    <a:pt x="80" y="24"/>
                  </a:lnTo>
                  <a:lnTo>
                    <a:pt x="75" y="33"/>
                  </a:lnTo>
                  <a:lnTo>
                    <a:pt x="71" y="42"/>
                  </a:lnTo>
                  <a:lnTo>
                    <a:pt x="59" y="61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36" y="99"/>
                  </a:lnTo>
                  <a:lnTo>
                    <a:pt x="24" y="121"/>
                  </a:lnTo>
                  <a:lnTo>
                    <a:pt x="13" y="142"/>
                  </a:lnTo>
                  <a:lnTo>
                    <a:pt x="1" y="164"/>
                  </a:lnTo>
                  <a:lnTo>
                    <a:pt x="1" y="164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1" y="169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0"/>
                  </a:lnTo>
                  <a:lnTo>
                    <a:pt x="8" y="170"/>
                  </a:lnTo>
                  <a:lnTo>
                    <a:pt x="9" y="168"/>
                  </a:lnTo>
                  <a:lnTo>
                    <a:pt x="9" y="168"/>
                  </a:lnTo>
                  <a:lnTo>
                    <a:pt x="22" y="146"/>
                  </a:lnTo>
                  <a:lnTo>
                    <a:pt x="35" y="123"/>
                  </a:lnTo>
                  <a:lnTo>
                    <a:pt x="47" y="99"/>
                  </a:lnTo>
                  <a:lnTo>
                    <a:pt x="61" y="77"/>
                  </a:lnTo>
                  <a:lnTo>
                    <a:pt x="61" y="77"/>
                  </a:lnTo>
                  <a:lnTo>
                    <a:pt x="71" y="61"/>
                  </a:lnTo>
                  <a:lnTo>
                    <a:pt x="81" y="43"/>
                  </a:lnTo>
                  <a:lnTo>
                    <a:pt x="85" y="34"/>
                  </a:lnTo>
                  <a:lnTo>
                    <a:pt x="89" y="25"/>
                  </a:lnTo>
                  <a:lnTo>
                    <a:pt x="93" y="15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5" y="4"/>
                  </a:lnTo>
                  <a:lnTo>
                    <a:pt x="94" y="3"/>
                  </a:lnTo>
                  <a:lnTo>
                    <a:pt x="90" y="1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889"/>
            <p:cNvSpPr/>
            <p:nvPr/>
          </p:nvSpPr>
          <p:spPr bwMode="auto">
            <a:xfrm>
              <a:off x="4513263" y="1276350"/>
              <a:ext cx="47625" cy="93663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81" y="3"/>
                </a:cxn>
                <a:cxn ang="0">
                  <a:pos x="66" y="45"/>
                </a:cxn>
                <a:cxn ang="0">
                  <a:pos x="57" y="66"/>
                </a:cxn>
                <a:cxn ang="0">
                  <a:pos x="48" y="87"/>
                </a:cxn>
                <a:cxn ang="0">
                  <a:pos x="48" y="87"/>
                </a:cxn>
                <a:cxn ang="0">
                  <a:pos x="38" y="107"/>
                </a:cxn>
                <a:cxn ang="0">
                  <a:pos x="27" y="128"/>
                </a:cxn>
                <a:cxn ang="0">
                  <a:pos x="15" y="149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2" y="173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5"/>
                </a:cxn>
                <a:cxn ang="0">
                  <a:pos x="8" y="173"/>
                </a:cxn>
                <a:cxn ang="0">
                  <a:pos x="13" y="168"/>
                </a:cxn>
                <a:cxn ang="0">
                  <a:pos x="13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24" y="150"/>
                </a:cxn>
                <a:cxn ang="0">
                  <a:pos x="34" y="132"/>
                </a:cxn>
                <a:cxn ang="0">
                  <a:pos x="42" y="116"/>
                </a:cxn>
                <a:cxn ang="0">
                  <a:pos x="51" y="99"/>
                </a:cxn>
                <a:cxn ang="0">
                  <a:pos x="51" y="99"/>
                </a:cxn>
                <a:cxn ang="0">
                  <a:pos x="57" y="88"/>
                </a:cxn>
                <a:cxn ang="0">
                  <a:pos x="63" y="76"/>
                </a:cxn>
                <a:cxn ang="0">
                  <a:pos x="73" y="54"/>
                </a:cxn>
                <a:cxn ang="0">
                  <a:pos x="82" y="30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3"/>
                </a:cxn>
                <a:cxn ang="0">
                  <a:pos x="89" y="2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1" y="3"/>
                </a:cxn>
              </a:cxnLst>
              <a:rect l="0" t="0" r="r" b="b"/>
              <a:pathLst>
                <a:path w="90" h="175">
                  <a:moveTo>
                    <a:pt x="81" y="3"/>
                  </a:moveTo>
                  <a:lnTo>
                    <a:pt x="81" y="3"/>
                  </a:lnTo>
                  <a:lnTo>
                    <a:pt x="66" y="45"/>
                  </a:lnTo>
                  <a:lnTo>
                    <a:pt x="57" y="66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38" y="107"/>
                  </a:lnTo>
                  <a:lnTo>
                    <a:pt x="27" y="128"/>
                  </a:lnTo>
                  <a:lnTo>
                    <a:pt x="15" y="149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5"/>
                  </a:lnTo>
                  <a:lnTo>
                    <a:pt x="8" y="173"/>
                  </a:lnTo>
                  <a:lnTo>
                    <a:pt x="13" y="168"/>
                  </a:lnTo>
                  <a:lnTo>
                    <a:pt x="13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24" y="150"/>
                  </a:lnTo>
                  <a:lnTo>
                    <a:pt x="34" y="132"/>
                  </a:lnTo>
                  <a:lnTo>
                    <a:pt x="42" y="116"/>
                  </a:lnTo>
                  <a:lnTo>
                    <a:pt x="51" y="99"/>
                  </a:lnTo>
                  <a:lnTo>
                    <a:pt x="51" y="99"/>
                  </a:lnTo>
                  <a:lnTo>
                    <a:pt x="57" y="88"/>
                  </a:lnTo>
                  <a:lnTo>
                    <a:pt x="63" y="76"/>
                  </a:lnTo>
                  <a:lnTo>
                    <a:pt x="73" y="54"/>
                  </a:lnTo>
                  <a:lnTo>
                    <a:pt x="82" y="30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890"/>
            <p:cNvSpPr/>
            <p:nvPr/>
          </p:nvSpPr>
          <p:spPr bwMode="auto">
            <a:xfrm>
              <a:off x="4538663" y="1304925"/>
              <a:ext cx="44450" cy="92075"/>
            </a:xfrm>
            <a:custGeom>
              <a:avLst/>
              <a:gdLst/>
              <a:ahLst/>
              <a:cxnLst>
                <a:cxn ang="0">
                  <a:pos x="75" y="5"/>
                </a:cxn>
                <a:cxn ang="0">
                  <a:pos x="75" y="5"/>
                </a:cxn>
                <a:cxn ang="0">
                  <a:pos x="74" y="16"/>
                </a:cxn>
                <a:cxn ang="0">
                  <a:pos x="71" y="26"/>
                </a:cxn>
                <a:cxn ang="0">
                  <a:pos x="68" y="38"/>
                </a:cxn>
                <a:cxn ang="0">
                  <a:pos x="64" y="48"/>
                </a:cxn>
                <a:cxn ang="0">
                  <a:pos x="54" y="69"/>
                </a:cxn>
                <a:cxn ang="0">
                  <a:pos x="43" y="88"/>
                </a:cxn>
                <a:cxn ang="0">
                  <a:pos x="43" y="88"/>
                </a:cxn>
                <a:cxn ang="0">
                  <a:pos x="22" y="128"/>
                </a:cxn>
                <a:cxn ang="0">
                  <a:pos x="10" y="148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0" y="172"/>
                </a:cxn>
                <a:cxn ang="0">
                  <a:pos x="1" y="173"/>
                </a:cxn>
                <a:cxn ang="0">
                  <a:pos x="2" y="174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4"/>
                </a:cxn>
                <a:cxn ang="0">
                  <a:pos x="8" y="173"/>
                </a:cxn>
                <a:cxn ang="0">
                  <a:pos x="8" y="173"/>
                </a:cxn>
                <a:cxn ang="0">
                  <a:pos x="21" y="148"/>
                </a:cxn>
                <a:cxn ang="0">
                  <a:pos x="34" y="125"/>
                </a:cxn>
                <a:cxn ang="0">
                  <a:pos x="61" y="78"/>
                </a:cxn>
                <a:cxn ang="0">
                  <a:pos x="61" y="78"/>
                </a:cxn>
                <a:cxn ang="0">
                  <a:pos x="69" y="61"/>
                </a:cxn>
                <a:cxn ang="0">
                  <a:pos x="77" y="42"/>
                </a:cxn>
                <a:cxn ang="0">
                  <a:pos x="80" y="33"/>
                </a:cxn>
                <a:cxn ang="0">
                  <a:pos x="83" y="23"/>
                </a:cxn>
                <a:cxn ang="0">
                  <a:pos x="84" y="14"/>
                </a:cxn>
                <a:cxn ang="0">
                  <a:pos x="85" y="5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7" y="1"/>
                </a:cxn>
                <a:cxn ang="0">
                  <a:pos x="75" y="3"/>
                </a:cxn>
                <a:cxn ang="0">
                  <a:pos x="75" y="5"/>
                </a:cxn>
                <a:cxn ang="0">
                  <a:pos x="75" y="5"/>
                </a:cxn>
              </a:cxnLst>
              <a:rect l="0" t="0" r="r" b="b"/>
              <a:pathLst>
                <a:path w="85" h="175">
                  <a:moveTo>
                    <a:pt x="75" y="5"/>
                  </a:moveTo>
                  <a:lnTo>
                    <a:pt x="75" y="5"/>
                  </a:lnTo>
                  <a:lnTo>
                    <a:pt x="74" y="16"/>
                  </a:lnTo>
                  <a:lnTo>
                    <a:pt x="71" y="26"/>
                  </a:lnTo>
                  <a:lnTo>
                    <a:pt x="68" y="38"/>
                  </a:lnTo>
                  <a:lnTo>
                    <a:pt x="64" y="48"/>
                  </a:lnTo>
                  <a:lnTo>
                    <a:pt x="54" y="69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22" y="128"/>
                  </a:lnTo>
                  <a:lnTo>
                    <a:pt x="10" y="14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1" y="173"/>
                  </a:lnTo>
                  <a:lnTo>
                    <a:pt x="2" y="174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4"/>
                  </a:lnTo>
                  <a:lnTo>
                    <a:pt x="8" y="173"/>
                  </a:lnTo>
                  <a:lnTo>
                    <a:pt x="8" y="173"/>
                  </a:lnTo>
                  <a:lnTo>
                    <a:pt x="21" y="148"/>
                  </a:lnTo>
                  <a:lnTo>
                    <a:pt x="34" y="125"/>
                  </a:lnTo>
                  <a:lnTo>
                    <a:pt x="61" y="78"/>
                  </a:lnTo>
                  <a:lnTo>
                    <a:pt x="61" y="78"/>
                  </a:lnTo>
                  <a:lnTo>
                    <a:pt x="69" y="61"/>
                  </a:lnTo>
                  <a:lnTo>
                    <a:pt x="77" y="42"/>
                  </a:lnTo>
                  <a:lnTo>
                    <a:pt x="80" y="33"/>
                  </a:lnTo>
                  <a:lnTo>
                    <a:pt x="83" y="23"/>
                  </a:lnTo>
                  <a:lnTo>
                    <a:pt x="84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5" y="3"/>
                  </a:lnTo>
                  <a:lnTo>
                    <a:pt x="75" y="5"/>
                  </a:lnTo>
                  <a:lnTo>
                    <a:pt x="7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891"/>
            <p:cNvSpPr/>
            <p:nvPr/>
          </p:nvSpPr>
          <p:spPr bwMode="auto">
            <a:xfrm>
              <a:off x="4568825" y="1336675"/>
              <a:ext cx="44450" cy="87313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5" y="2"/>
                </a:cxn>
                <a:cxn ang="0">
                  <a:pos x="82" y="1"/>
                </a:cxn>
                <a:cxn ang="0">
                  <a:pos x="79" y="0"/>
                </a:cxn>
                <a:cxn ang="0">
                  <a:pos x="78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14"/>
                </a:cxn>
                <a:cxn ang="0">
                  <a:pos x="73" y="23"/>
                </a:cxn>
                <a:cxn ang="0">
                  <a:pos x="69" y="33"/>
                </a:cxn>
                <a:cxn ang="0">
                  <a:pos x="64" y="42"/>
                </a:cxn>
                <a:cxn ang="0">
                  <a:pos x="52" y="59"/>
                </a:cxn>
                <a:cxn ang="0">
                  <a:pos x="47" y="69"/>
                </a:cxn>
                <a:cxn ang="0">
                  <a:pos x="43" y="77"/>
                </a:cxn>
                <a:cxn ang="0">
                  <a:pos x="43" y="77"/>
                </a:cxn>
                <a:cxn ang="0">
                  <a:pos x="35" y="96"/>
                </a:cxn>
                <a:cxn ang="0">
                  <a:pos x="27" y="113"/>
                </a:cxn>
                <a:cxn ang="0">
                  <a:pos x="27" y="113"/>
                </a:cxn>
                <a:cxn ang="0">
                  <a:pos x="16" y="137"/>
                </a:cxn>
                <a:cxn ang="0">
                  <a:pos x="10" y="147"/>
                </a:cxn>
                <a:cxn ang="0">
                  <a:pos x="6" y="152"/>
                </a:cxn>
                <a:cxn ang="0">
                  <a:pos x="2" y="157"/>
                </a:cxn>
                <a:cxn ang="0">
                  <a:pos x="2" y="157"/>
                </a:cxn>
                <a:cxn ang="0">
                  <a:pos x="0" y="159"/>
                </a:cxn>
                <a:cxn ang="0">
                  <a:pos x="0" y="162"/>
                </a:cxn>
                <a:cxn ang="0">
                  <a:pos x="1" y="164"/>
                </a:cxn>
                <a:cxn ang="0">
                  <a:pos x="4" y="165"/>
                </a:cxn>
                <a:cxn ang="0">
                  <a:pos x="9" y="165"/>
                </a:cxn>
                <a:cxn ang="0">
                  <a:pos x="9" y="165"/>
                </a:cxn>
                <a:cxn ang="0">
                  <a:pos x="11" y="165"/>
                </a:cxn>
                <a:cxn ang="0">
                  <a:pos x="13" y="163"/>
                </a:cxn>
                <a:cxn ang="0">
                  <a:pos x="13" y="161"/>
                </a:cxn>
                <a:cxn ang="0">
                  <a:pos x="13" y="159"/>
                </a:cxn>
                <a:cxn ang="0">
                  <a:pos x="13" y="159"/>
                </a:cxn>
                <a:cxn ang="0">
                  <a:pos x="16" y="155"/>
                </a:cxn>
                <a:cxn ang="0">
                  <a:pos x="19" y="149"/>
                </a:cxn>
                <a:cxn ang="0">
                  <a:pos x="25" y="139"/>
                </a:cxn>
                <a:cxn ang="0">
                  <a:pos x="25" y="139"/>
                </a:cxn>
                <a:cxn ang="0">
                  <a:pos x="37" y="113"/>
                </a:cxn>
                <a:cxn ang="0">
                  <a:pos x="49" y="87"/>
                </a:cxn>
                <a:cxn ang="0">
                  <a:pos x="49" y="87"/>
                </a:cxn>
                <a:cxn ang="0">
                  <a:pos x="54" y="77"/>
                </a:cxn>
                <a:cxn ang="0">
                  <a:pos x="60" y="68"/>
                </a:cxn>
                <a:cxn ang="0">
                  <a:pos x="72" y="47"/>
                </a:cxn>
                <a:cxn ang="0">
                  <a:pos x="77" y="37"/>
                </a:cxn>
                <a:cxn ang="0">
                  <a:pos x="81" y="26"/>
                </a:cxn>
                <a:cxn ang="0">
                  <a:pos x="85" y="15"/>
                </a:cxn>
                <a:cxn ang="0">
                  <a:pos x="85" y="10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85" h="165">
                  <a:moveTo>
                    <a:pt x="85" y="4"/>
                  </a:moveTo>
                  <a:lnTo>
                    <a:pt x="85" y="4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14"/>
                  </a:lnTo>
                  <a:lnTo>
                    <a:pt x="73" y="23"/>
                  </a:lnTo>
                  <a:lnTo>
                    <a:pt x="69" y="33"/>
                  </a:lnTo>
                  <a:lnTo>
                    <a:pt x="64" y="42"/>
                  </a:lnTo>
                  <a:lnTo>
                    <a:pt x="52" y="59"/>
                  </a:lnTo>
                  <a:lnTo>
                    <a:pt x="47" y="69"/>
                  </a:lnTo>
                  <a:lnTo>
                    <a:pt x="43" y="77"/>
                  </a:lnTo>
                  <a:lnTo>
                    <a:pt x="43" y="77"/>
                  </a:lnTo>
                  <a:lnTo>
                    <a:pt x="35" y="96"/>
                  </a:lnTo>
                  <a:lnTo>
                    <a:pt x="27" y="113"/>
                  </a:lnTo>
                  <a:lnTo>
                    <a:pt x="27" y="113"/>
                  </a:lnTo>
                  <a:lnTo>
                    <a:pt x="16" y="137"/>
                  </a:lnTo>
                  <a:lnTo>
                    <a:pt x="10" y="147"/>
                  </a:lnTo>
                  <a:lnTo>
                    <a:pt x="6" y="152"/>
                  </a:lnTo>
                  <a:lnTo>
                    <a:pt x="2" y="157"/>
                  </a:lnTo>
                  <a:lnTo>
                    <a:pt x="2" y="157"/>
                  </a:lnTo>
                  <a:lnTo>
                    <a:pt x="0" y="159"/>
                  </a:lnTo>
                  <a:lnTo>
                    <a:pt x="0" y="162"/>
                  </a:lnTo>
                  <a:lnTo>
                    <a:pt x="1" y="164"/>
                  </a:lnTo>
                  <a:lnTo>
                    <a:pt x="4" y="165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11" y="165"/>
                  </a:lnTo>
                  <a:lnTo>
                    <a:pt x="13" y="163"/>
                  </a:lnTo>
                  <a:lnTo>
                    <a:pt x="13" y="161"/>
                  </a:lnTo>
                  <a:lnTo>
                    <a:pt x="13" y="159"/>
                  </a:lnTo>
                  <a:lnTo>
                    <a:pt x="13" y="159"/>
                  </a:lnTo>
                  <a:lnTo>
                    <a:pt x="16" y="155"/>
                  </a:lnTo>
                  <a:lnTo>
                    <a:pt x="19" y="149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7" y="113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54" y="77"/>
                  </a:lnTo>
                  <a:lnTo>
                    <a:pt x="60" y="68"/>
                  </a:lnTo>
                  <a:lnTo>
                    <a:pt x="72" y="47"/>
                  </a:lnTo>
                  <a:lnTo>
                    <a:pt x="77" y="37"/>
                  </a:lnTo>
                  <a:lnTo>
                    <a:pt x="81" y="26"/>
                  </a:lnTo>
                  <a:lnTo>
                    <a:pt x="85" y="15"/>
                  </a:lnTo>
                  <a:lnTo>
                    <a:pt x="85" y="10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892"/>
            <p:cNvSpPr/>
            <p:nvPr/>
          </p:nvSpPr>
          <p:spPr bwMode="auto">
            <a:xfrm>
              <a:off x="4608513" y="1366838"/>
              <a:ext cx="47625" cy="85725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81" y="5"/>
                </a:cxn>
                <a:cxn ang="0">
                  <a:pos x="80" y="15"/>
                </a:cxn>
                <a:cxn ang="0">
                  <a:pos x="77" y="25"/>
                </a:cxn>
                <a:cxn ang="0">
                  <a:pos x="73" y="36"/>
                </a:cxn>
                <a:cxn ang="0">
                  <a:pos x="67" y="46"/>
                </a:cxn>
                <a:cxn ang="0">
                  <a:pos x="56" y="6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34" y="101"/>
                </a:cxn>
                <a:cxn ang="0">
                  <a:pos x="23" y="119"/>
                </a:cxn>
                <a:cxn ang="0">
                  <a:pos x="1" y="154"/>
                </a:cxn>
                <a:cxn ang="0">
                  <a:pos x="1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4" y="162"/>
                </a:cxn>
                <a:cxn ang="0">
                  <a:pos x="6" y="162"/>
                </a:cxn>
                <a:cxn ang="0">
                  <a:pos x="7" y="160"/>
                </a:cxn>
                <a:cxn ang="0">
                  <a:pos x="10" y="159"/>
                </a:cxn>
                <a:cxn ang="0">
                  <a:pos x="10" y="159"/>
                </a:cxn>
                <a:cxn ang="0">
                  <a:pos x="33" y="120"/>
                </a:cxn>
                <a:cxn ang="0">
                  <a:pos x="46" y="101"/>
                </a:cxn>
                <a:cxn ang="0">
                  <a:pos x="57" y="81"/>
                </a:cxn>
                <a:cxn ang="0">
                  <a:pos x="57" y="81"/>
                </a:cxn>
                <a:cxn ang="0">
                  <a:pos x="68" y="62"/>
                </a:cxn>
                <a:cxn ang="0">
                  <a:pos x="79" y="45"/>
                </a:cxn>
                <a:cxn ang="0">
                  <a:pos x="83" y="34"/>
                </a:cxn>
                <a:cxn ang="0">
                  <a:pos x="86" y="25"/>
                </a:cxn>
                <a:cxn ang="0">
                  <a:pos x="89" y="15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2"/>
                </a:cxn>
                <a:cxn ang="0">
                  <a:pos x="89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3" y="1"/>
                </a:cxn>
                <a:cxn ang="0">
                  <a:pos x="82" y="2"/>
                </a:cxn>
                <a:cxn ang="0">
                  <a:pos x="81" y="5"/>
                </a:cxn>
                <a:cxn ang="0">
                  <a:pos x="81" y="5"/>
                </a:cxn>
              </a:cxnLst>
              <a:rect l="0" t="0" r="r" b="b"/>
              <a:pathLst>
                <a:path w="90" h="162">
                  <a:moveTo>
                    <a:pt x="81" y="5"/>
                  </a:moveTo>
                  <a:lnTo>
                    <a:pt x="81" y="5"/>
                  </a:lnTo>
                  <a:lnTo>
                    <a:pt x="80" y="15"/>
                  </a:lnTo>
                  <a:lnTo>
                    <a:pt x="77" y="25"/>
                  </a:lnTo>
                  <a:lnTo>
                    <a:pt x="73" y="36"/>
                  </a:lnTo>
                  <a:lnTo>
                    <a:pt x="67" y="46"/>
                  </a:lnTo>
                  <a:lnTo>
                    <a:pt x="56" y="6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4" y="101"/>
                  </a:lnTo>
                  <a:lnTo>
                    <a:pt x="23" y="119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4" y="162"/>
                  </a:lnTo>
                  <a:lnTo>
                    <a:pt x="6" y="162"/>
                  </a:lnTo>
                  <a:lnTo>
                    <a:pt x="7" y="160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33" y="120"/>
                  </a:lnTo>
                  <a:lnTo>
                    <a:pt x="46" y="10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68" y="62"/>
                  </a:lnTo>
                  <a:lnTo>
                    <a:pt x="79" y="45"/>
                  </a:lnTo>
                  <a:lnTo>
                    <a:pt x="83" y="34"/>
                  </a:lnTo>
                  <a:lnTo>
                    <a:pt x="86" y="25"/>
                  </a:lnTo>
                  <a:lnTo>
                    <a:pt x="89" y="15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2"/>
                  </a:lnTo>
                  <a:lnTo>
                    <a:pt x="89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1" y="5"/>
                  </a:lnTo>
                  <a:lnTo>
                    <a:pt x="81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893"/>
            <p:cNvSpPr/>
            <p:nvPr/>
          </p:nvSpPr>
          <p:spPr bwMode="auto">
            <a:xfrm>
              <a:off x="4632325" y="1397000"/>
              <a:ext cx="49213" cy="8572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81" y="3"/>
                </a:cxn>
                <a:cxn ang="0">
                  <a:pos x="78" y="6"/>
                </a:cxn>
                <a:cxn ang="0">
                  <a:pos x="73" y="14"/>
                </a:cxn>
                <a:cxn ang="0">
                  <a:pos x="65" y="29"/>
                </a:cxn>
                <a:cxn ang="0">
                  <a:pos x="65" y="29"/>
                </a:cxn>
                <a:cxn ang="0">
                  <a:pos x="56" y="46"/>
                </a:cxn>
                <a:cxn ang="0">
                  <a:pos x="47" y="61"/>
                </a:cxn>
                <a:cxn ang="0">
                  <a:pos x="31" y="93"/>
                </a:cxn>
                <a:cxn ang="0">
                  <a:pos x="31" y="93"/>
                </a:cxn>
                <a:cxn ang="0">
                  <a:pos x="19" y="114"/>
                </a:cxn>
                <a:cxn ang="0">
                  <a:pos x="6" y="133"/>
                </a:cxn>
                <a:cxn ang="0">
                  <a:pos x="6" y="133"/>
                </a:cxn>
                <a:cxn ang="0">
                  <a:pos x="2" y="140"/>
                </a:cxn>
                <a:cxn ang="0">
                  <a:pos x="0" y="146"/>
                </a:cxn>
                <a:cxn ang="0">
                  <a:pos x="0" y="152"/>
                </a:cxn>
                <a:cxn ang="0">
                  <a:pos x="1" y="156"/>
                </a:cxn>
                <a:cxn ang="0">
                  <a:pos x="3" y="159"/>
                </a:cxn>
                <a:cxn ang="0">
                  <a:pos x="3" y="159"/>
                </a:cxn>
                <a:cxn ang="0">
                  <a:pos x="5" y="160"/>
                </a:cxn>
                <a:cxn ang="0">
                  <a:pos x="7" y="161"/>
                </a:cxn>
                <a:cxn ang="0">
                  <a:pos x="10" y="160"/>
                </a:cxn>
                <a:cxn ang="0">
                  <a:pos x="11" y="158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4" y="155"/>
                </a:cxn>
                <a:cxn ang="0">
                  <a:pos x="15" y="154"/>
                </a:cxn>
                <a:cxn ang="0">
                  <a:pos x="15" y="150"/>
                </a:cxn>
                <a:cxn ang="0">
                  <a:pos x="15" y="149"/>
                </a:cxn>
                <a:cxn ang="0">
                  <a:pos x="13" y="148"/>
                </a:cxn>
                <a:cxn ang="0">
                  <a:pos x="12" y="147"/>
                </a:cxn>
                <a:cxn ang="0">
                  <a:pos x="10" y="147"/>
                </a:cxn>
                <a:cxn ang="0">
                  <a:pos x="10" y="147"/>
                </a:cxn>
                <a:cxn ang="0">
                  <a:pos x="9" y="148"/>
                </a:cxn>
                <a:cxn ang="0">
                  <a:pos x="9" y="148"/>
                </a:cxn>
                <a:cxn ang="0">
                  <a:pos x="10" y="145"/>
                </a:cxn>
                <a:cxn ang="0">
                  <a:pos x="11" y="142"/>
                </a:cxn>
                <a:cxn ang="0">
                  <a:pos x="16" y="136"/>
                </a:cxn>
                <a:cxn ang="0">
                  <a:pos x="21" y="130"/>
                </a:cxn>
                <a:cxn ang="0">
                  <a:pos x="24" y="125"/>
                </a:cxn>
                <a:cxn ang="0">
                  <a:pos x="24" y="125"/>
                </a:cxn>
                <a:cxn ang="0">
                  <a:pos x="47" y="83"/>
                </a:cxn>
                <a:cxn ang="0">
                  <a:pos x="47" y="83"/>
                </a:cxn>
                <a:cxn ang="0">
                  <a:pos x="59" y="61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8" y="24"/>
                </a:cxn>
                <a:cxn ang="0">
                  <a:pos x="83" y="15"/>
                </a:cxn>
                <a:cxn ang="0">
                  <a:pos x="86" y="12"/>
                </a:cxn>
                <a:cxn ang="0">
                  <a:pos x="90" y="8"/>
                </a:cxn>
                <a:cxn ang="0">
                  <a:pos x="90" y="8"/>
                </a:cxn>
                <a:cxn ang="0">
                  <a:pos x="91" y="7"/>
                </a:cxn>
                <a:cxn ang="0">
                  <a:pos x="92" y="6"/>
                </a:cxn>
                <a:cxn ang="0">
                  <a:pos x="92" y="4"/>
                </a:cxn>
                <a:cxn ang="0">
                  <a:pos x="91" y="2"/>
                </a:cxn>
                <a:cxn ang="0">
                  <a:pos x="90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92" h="161">
                  <a:moveTo>
                    <a:pt x="84" y="0"/>
                  </a:moveTo>
                  <a:lnTo>
                    <a:pt x="84" y="0"/>
                  </a:lnTo>
                  <a:lnTo>
                    <a:pt x="81" y="3"/>
                  </a:lnTo>
                  <a:lnTo>
                    <a:pt x="78" y="6"/>
                  </a:lnTo>
                  <a:lnTo>
                    <a:pt x="73" y="1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56" y="46"/>
                  </a:lnTo>
                  <a:lnTo>
                    <a:pt x="47" y="61"/>
                  </a:lnTo>
                  <a:lnTo>
                    <a:pt x="31" y="93"/>
                  </a:lnTo>
                  <a:lnTo>
                    <a:pt x="31" y="93"/>
                  </a:lnTo>
                  <a:lnTo>
                    <a:pt x="19" y="114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1" y="15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5" y="160"/>
                  </a:lnTo>
                  <a:lnTo>
                    <a:pt x="7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4" y="155"/>
                  </a:lnTo>
                  <a:lnTo>
                    <a:pt x="15" y="154"/>
                  </a:lnTo>
                  <a:lnTo>
                    <a:pt x="15" y="150"/>
                  </a:lnTo>
                  <a:lnTo>
                    <a:pt x="15" y="149"/>
                  </a:lnTo>
                  <a:lnTo>
                    <a:pt x="13" y="148"/>
                  </a:lnTo>
                  <a:lnTo>
                    <a:pt x="12" y="147"/>
                  </a:lnTo>
                  <a:lnTo>
                    <a:pt x="10" y="147"/>
                  </a:lnTo>
                  <a:lnTo>
                    <a:pt x="10" y="147"/>
                  </a:lnTo>
                  <a:lnTo>
                    <a:pt x="9" y="148"/>
                  </a:lnTo>
                  <a:lnTo>
                    <a:pt x="9" y="148"/>
                  </a:lnTo>
                  <a:lnTo>
                    <a:pt x="10" y="145"/>
                  </a:lnTo>
                  <a:lnTo>
                    <a:pt x="11" y="142"/>
                  </a:lnTo>
                  <a:lnTo>
                    <a:pt x="16" y="136"/>
                  </a:lnTo>
                  <a:lnTo>
                    <a:pt x="21" y="130"/>
                  </a:lnTo>
                  <a:lnTo>
                    <a:pt x="24" y="125"/>
                  </a:lnTo>
                  <a:lnTo>
                    <a:pt x="24" y="125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59" y="61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24"/>
                  </a:lnTo>
                  <a:lnTo>
                    <a:pt x="83" y="15"/>
                  </a:lnTo>
                  <a:lnTo>
                    <a:pt x="86" y="12"/>
                  </a:lnTo>
                  <a:lnTo>
                    <a:pt x="90" y="8"/>
                  </a:lnTo>
                  <a:lnTo>
                    <a:pt x="90" y="8"/>
                  </a:lnTo>
                  <a:lnTo>
                    <a:pt x="91" y="7"/>
                  </a:lnTo>
                  <a:lnTo>
                    <a:pt x="92" y="6"/>
                  </a:lnTo>
                  <a:lnTo>
                    <a:pt x="92" y="4"/>
                  </a:lnTo>
                  <a:lnTo>
                    <a:pt x="91" y="2"/>
                  </a:lnTo>
                  <a:lnTo>
                    <a:pt x="90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894"/>
            <p:cNvSpPr/>
            <p:nvPr/>
          </p:nvSpPr>
          <p:spPr bwMode="auto">
            <a:xfrm>
              <a:off x="4654550" y="1414463"/>
              <a:ext cx="52388" cy="85725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89" y="9"/>
                </a:cxn>
                <a:cxn ang="0">
                  <a:pos x="86" y="13"/>
                </a:cxn>
                <a:cxn ang="0">
                  <a:pos x="79" y="23"/>
                </a:cxn>
                <a:cxn ang="0">
                  <a:pos x="67" y="41"/>
                </a:cxn>
                <a:cxn ang="0">
                  <a:pos x="67" y="41"/>
                </a:cxn>
                <a:cxn ang="0">
                  <a:pos x="53" y="61"/>
                </a:cxn>
                <a:cxn ang="0">
                  <a:pos x="38" y="83"/>
                </a:cxn>
                <a:cxn ang="0">
                  <a:pos x="38" y="83"/>
                </a:cxn>
                <a:cxn ang="0">
                  <a:pos x="33" y="94"/>
                </a:cxn>
                <a:cxn ang="0">
                  <a:pos x="28" y="107"/>
                </a:cxn>
                <a:cxn ang="0">
                  <a:pos x="23" y="119"/>
                </a:cxn>
                <a:cxn ang="0">
                  <a:pos x="20" y="124"/>
                </a:cxn>
                <a:cxn ang="0">
                  <a:pos x="15" y="129"/>
                </a:cxn>
                <a:cxn ang="0">
                  <a:pos x="15" y="129"/>
                </a:cxn>
                <a:cxn ang="0">
                  <a:pos x="10" y="136"/>
                </a:cxn>
                <a:cxn ang="0">
                  <a:pos x="6" y="142"/>
                </a:cxn>
                <a:cxn ang="0">
                  <a:pos x="3" y="148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1" y="160"/>
                </a:cxn>
                <a:cxn ang="0">
                  <a:pos x="3" y="161"/>
                </a:cxn>
                <a:cxn ang="0">
                  <a:pos x="6" y="160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8"/>
                </a:cxn>
                <a:cxn ang="0">
                  <a:pos x="13" y="149"/>
                </a:cxn>
                <a:cxn ang="0">
                  <a:pos x="20" y="141"/>
                </a:cxn>
                <a:cxn ang="0">
                  <a:pos x="26" y="132"/>
                </a:cxn>
                <a:cxn ang="0">
                  <a:pos x="31" y="123"/>
                </a:cxn>
                <a:cxn ang="0">
                  <a:pos x="31" y="123"/>
                </a:cxn>
                <a:cxn ang="0">
                  <a:pos x="40" y="101"/>
                </a:cxn>
                <a:cxn ang="0">
                  <a:pos x="45" y="91"/>
                </a:cxn>
                <a:cxn ang="0">
                  <a:pos x="51" y="81"/>
                </a:cxn>
                <a:cxn ang="0">
                  <a:pos x="51" y="81"/>
                </a:cxn>
                <a:cxn ang="0">
                  <a:pos x="65" y="59"/>
                </a:cxn>
                <a:cxn ang="0">
                  <a:pos x="79" y="38"/>
                </a:cxn>
                <a:cxn ang="0">
                  <a:pos x="79" y="38"/>
                </a:cxn>
                <a:cxn ang="0">
                  <a:pos x="91" y="23"/>
                </a:cxn>
                <a:cxn ang="0">
                  <a:pos x="96" y="15"/>
                </a:cxn>
                <a:cxn ang="0">
                  <a:pos x="98" y="11"/>
                </a:cxn>
                <a:cxn ang="0">
                  <a:pos x="99" y="6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8" y="2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4" y="0"/>
                </a:cxn>
                <a:cxn ang="0">
                  <a:pos x="92" y="0"/>
                </a:cxn>
                <a:cxn ang="0">
                  <a:pos x="91" y="2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9" h="161">
                  <a:moveTo>
                    <a:pt x="90" y="3"/>
                  </a:moveTo>
                  <a:lnTo>
                    <a:pt x="90" y="3"/>
                  </a:lnTo>
                  <a:lnTo>
                    <a:pt x="89" y="9"/>
                  </a:lnTo>
                  <a:lnTo>
                    <a:pt x="86" y="13"/>
                  </a:lnTo>
                  <a:lnTo>
                    <a:pt x="79" y="23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53" y="61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33" y="94"/>
                  </a:lnTo>
                  <a:lnTo>
                    <a:pt x="28" y="107"/>
                  </a:lnTo>
                  <a:lnTo>
                    <a:pt x="23" y="119"/>
                  </a:lnTo>
                  <a:lnTo>
                    <a:pt x="20" y="124"/>
                  </a:lnTo>
                  <a:lnTo>
                    <a:pt x="15" y="129"/>
                  </a:lnTo>
                  <a:lnTo>
                    <a:pt x="15" y="129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3" y="14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1" y="160"/>
                  </a:lnTo>
                  <a:lnTo>
                    <a:pt x="3" y="161"/>
                  </a:lnTo>
                  <a:lnTo>
                    <a:pt x="6" y="160"/>
                  </a:lnTo>
                  <a:lnTo>
                    <a:pt x="8" y="159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13" y="149"/>
                  </a:lnTo>
                  <a:lnTo>
                    <a:pt x="20" y="141"/>
                  </a:lnTo>
                  <a:lnTo>
                    <a:pt x="26" y="132"/>
                  </a:lnTo>
                  <a:lnTo>
                    <a:pt x="31" y="123"/>
                  </a:lnTo>
                  <a:lnTo>
                    <a:pt x="31" y="123"/>
                  </a:lnTo>
                  <a:lnTo>
                    <a:pt x="40" y="101"/>
                  </a:lnTo>
                  <a:lnTo>
                    <a:pt x="45" y="91"/>
                  </a:lnTo>
                  <a:lnTo>
                    <a:pt x="51" y="81"/>
                  </a:lnTo>
                  <a:lnTo>
                    <a:pt x="51" y="81"/>
                  </a:lnTo>
                  <a:lnTo>
                    <a:pt x="65" y="5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91" y="23"/>
                  </a:lnTo>
                  <a:lnTo>
                    <a:pt x="96" y="15"/>
                  </a:lnTo>
                  <a:lnTo>
                    <a:pt x="98" y="11"/>
                  </a:lnTo>
                  <a:lnTo>
                    <a:pt x="99" y="6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8" y="2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1" y="2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895"/>
            <p:cNvSpPr/>
            <p:nvPr/>
          </p:nvSpPr>
          <p:spPr bwMode="auto">
            <a:xfrm>
              <a:off x="4678363" y="1439863"/>
              <a:ext cx="60325" cy="100013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89" y="20"/>
                </a:cxn>
                <a:cxn ang="0">
                  <a:pos x="74" y="41"/>
                </a:cxn>
                <a:cxn ang="0">
                  <a:pos x="59" y="62"/>
                </a:cxn>
                <a:cxn ang="0">
                  <a:pos x="53" y="73"/>
                </a:cxn>
                <a:cxn ang="0">
                  <a:pos x="47" y="84"/>
                </a:cxn>
                <a:cxn ang="0">
                  <a:pos x="47" y="84"/>
                </a:cxn>
                <a:cxn ang="0">
                  <a:pos x="35" y="109"/>
                </a:cxn>
                <a:cxn ang="0">
                  <a:pos x="23" y="133"/>
                </a:cxn>
                <a:cxn ang="0">
                  <a:pos x="13" y="158"/>
                </a:cxn>
                <a:cxn ang="0">
                  <a:pos x="0" y="183"/>
                </a:cxn>
                <a:cxn ang="0">
                  <a:pos x="0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3" y="189"/>
                </a:cxn>
                <a:cxn ang="0">
                  <a:pos x="5" y="189"/>
                </a:cxn>
                <a:cxn ang="0">
                  <a:pos x="6" y="189"/>
                </a:cxn>
                <a:cxn ang="0">
                  <a:pos x="8" y="189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19" y="166"/>
                </a:cxn>
                <a:cxn ang="0">
                  <a:pos x="28" y="144"/>
                </a:cxn>
                <a:cxn ang="0">
                  <a:pos x="38" y="124"/>
                </a:cxn>
                <a:cxn ang="0">
                  <a:pos x="48" y="103"/>
                </a:cxn>
                <a:cxn ang="0">
                  <a:pos x="48" y="103"/>
                </a:cxn>
                <a:cxn ang="0">
                  <a:pos x="62" y="78"/>
                </a:cxn>
                <a:cxn ang="0">
                  <a:pos x="78" y="53"/>
                </a:cxn>
                <a:cxn ang="0">
                  <a:pos x="94" y="31"/>
                </a:cxn>
                <a:cxn ang="0">
                  <a:pos x="112" y="8"/>
                </a:cxn>
                <a:cxn ang="0">
                  <a:pos x="112" y="8"/>
                </a:cxn>
                <a:cxn ang="0">
                  <a:pos x="113" y="6"/>
                </a:cxn>
                <a:cxn ang="0">
                  <a:pos x="113" y="4"/>
                </a:cxn>
                <a:cxn ang="0">
                  <a:pos x="112" y="1"/>
                </a:cxn>
                <a:cxn ang="0">
                  <a:pos x="111" y="0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3" h="189">
                  <a:moveTo>
                    <a:pt x="106" y="1"/>
                  </a:moveTo>
                  <a:lnTo>
                    <a:pt x="106" y="1"/>
                  </a:lnTo>
                  <a:lnTo>
                    <a:pt x="89" y="20"/>
                  </a:lnTo>
                  <a:lnTo>
                    <a:pt x="74" y="41"/>
                  </a:lnTo>
                  <a:lnTo>
                    <a:pt x="59" y="62"/>
                  </a:lnTo>
                  <a:lnTo>
                    <a:pt x="53" y="73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35" y="109"/>
                  </a:lnTo>
                  <a:lnTo>
                    <a:pt x="23" y="133"/>
                  </a:lnTo>
                  <a:lnTo>
                    <a:pt x="13" y="15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9"/>
                  </a:lnTo>
                  <a:lnTo>
                    <a:pt x="5" y="189"/>
                  </a:lnTo>
                  <a:lnTo>
                    <a:pt x="6" y="189"/>
                  </a:lnTo>
                  <a:lnTo>
                    <a:pt x="8" y="189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19" y="166"/>
                  </a:lnTo>
                  <a:lnTo>
                    <a:pt x="28" y="144"/>
                  </a:lnTo>
                  <a:lnTo>
                    <a:pt x="38" y="124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62" y="78"/>
                  </a:lnTo>
                  <a:lnTo>
                    <a:pt x="78" y="53"/>
                  </a:lnTo>
                  <a:lnTo>
                    <a:pt x="94" y="31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2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896"/>
            <p:cNvSpPr/>
            <p:nvPr/>
          </p:nvSpPr>
          <p:spPr bwMode="auto">
            <a:xfrm>
              <a:off x="4706938" y="1471613"/>
              <a:ext cx="66675" cy="106363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120" y="2"/>
                </a:cxn>
                <a:cxn ang="0">
                  <a:pos x="112" y="12"/>
                </a:cxn>
                <a:cxn ang="0">
                  <a:pos x="104" y="23"/>
                </a:cxn>
                <a:cxn ang="0">
                  <a:pos x="90" y="46"/>
                </a:cxn>
                <a:cxn ang="0">
                  <a:pos x="77" y="70"/>
                </a:cxn>
                <a:cxn ang="0">
                  <a:pos x="62" y="93"/>
                </a:cxn>
                <a:cxn ang="0">
                  <a:pos x="62" y="93"/>
                </a:cxn>
                <a:cxn ang="0">
                  <a:pos x="32" y="138"/>
                </a:cxn>
                <a:cxn ang="0">
                  <a:pos x="18" y="162"/>
                </a:cxn>
                <a:cxn ang="0">
                  <a:pos x="4" y="186"/>
                </a:cxn>
                <a:cxn ang="0">
                  <a:pos x="4" y="186"/>
                </a:cxn>
                <a:cxn ang="0">
                  <a:pos x="1" y="187"/>
                </a:cxn>
                <a:cxn ang="0">
                  <a:pos x="0" y="188"/>
                </a:cxn>
                <a:cxn ang="0">
                  <a:pos x="0" y="190"/>
                </a:cxn>
                <a:cxn ang="0">
                  <a:pos x="0" y="195"/>
                </a:cxn>
                <a:cxn ang="0">
                  <a:pos x="0" y="195"/>
                </a:cxn>
                <a:cxn ang="0">
                  <a:pos x="1" y="198"/>
                </a:cxn>
                <a:cxn ang="0">
                  <a:pos x="4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9" y="197"/>
                </a:cxn>
                <a:cxn ang="0">
                  <a:pos x="22" y="174"/>
                </a:cxn>
                <a:cxn ang="0">
                  <a:pos x="35" y="154"/>
                </a:cxn>
                <a:cxn ang="0">
                  <a:pos x="63" y="110"/>
                </a:cxn>
                <a:cxn ang="0">
                  <a:pos x="63" y="110"/>
                </a:cxn>
                <a:cxn ang="0">
                  <a:pos x="79" y="84"/>
                </a:cxn>
                <a:cxn ang="0">
                  <a:pos x="93" y="59"/>
                </a:cxn>
                <a:cxn ang="0">
                  <a:pos x="110" y="33"/>
                </a:cxn>
                <a:cxn ang="0">
                  <a:pos x="118" y="20"/>
                </a:cxn>
                <a:cxn ang="0">
                  <a:pos x="127" y="8"/>
                </a:cxn>
                <a:cxn ang="0">
                  <a:pos x="127" y="8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6" y="2"/>
                </a:cxn>
                <a:cxn ang="0">
                  <a:pos x="125" y="1"/>
                </a:cxn>
                <a:cxn ang="0">
                  <a:pos x="123" y="0"/>
                </a:cxn>
                <a:cxn ang="0">
                  <a:pos x="122" y="1"/>
                </a:cxn>
                <a:cxn ang="0">
                  <a:pos x="120" y="2"/>
                </a:cxn>
                <a:cxn ang="0">
                  <a:pos x="120" y="2"/>
                </a:cxn>
              </a:cxnLst>
              <a:rect l="0" t="0" r="r" b="b"/>
              <a:pathLst>
                <a:path w="128" h="199">
                  <a:moveTo>
                    <a:pt x="120" y="2"/>
                  </a:moveTo>
                  <a:lnTo>
                    <a:pt x="120" y="2"/>
                  </a:lnTo>
                  <a:lnTo>
                    <a:pt x="112" y="12"/>
                  </a:lnTo>
                  <a:lnTo>
                    <a:pt x="104" y="23"/>
                  </a:lnTo>
                  <a:lnTo>
                    <a:pt x="90" y="46"/>
                  </a:lnTo>
                  <a:lnTo>
                    <a:pt x="77" y="70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32" y="138"/>
                  </a:lnTo>
                  <a:lnTo>
                    <a:pt x="18" y="162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1" y="187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198"/>
                  </a:lnTo>
                  <a:lnTo>
                    <a:pt x="4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9" y="197"/>
                  </a:lnTo>
                  <a:lnTo>
                    <a:pt x="22" y="174"/>
                  </a:lnTo>
                  <a:lnTo>
                    <a:pt x="35" y="154"/>
                  </a:lnTo>
                  <a:lnTo>
                    <a:pt x="63" y="110"/>
                  </a:lnTo>
                  <a:lnTo>
                    <a:pt x="63" y="110"/>
                  </a:lnTo>
                  <a:lnTo>
                    <a:pt x="79" y="84"/>
                  </a:lnTo>
                  <a:lnTo>
                    <a:pt x="93" y="59"/>
                  </a:lnTo>
                  <a:lnTo>
                    <a:pt x="110" y="33"/>
                  </a:lnTo>
                  <a:lnTo>
                    <a:pt x="118" y="20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6" y="2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2" y="1"/>
                  </a:lnTo>
                  <a:lnTo>
                    <a:pt x="120" y="2"/>
                  </a:lnTo>
                  <a:lnTo>
                    <a:pt x="12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897"/>
            <p:cNvSpPr/>
            <p:nvPr/>
          </p:nvSpPr>
          <p:spPr bwMode="auto">
            <a:xfrm>
              <a:off x="4729163" y="1522413"/>
              <a:ext cx="65088" cy="112713"/>
            </a:xfrm>
            <a:custGeom>
              <a:avLst/>
              <a:gdLst/>
              <a:ahLst/>
              <a:cxnLst>
                <a:cxn ang="0">
                  <a:pos x="115" y="4"/>
                </a:cxn>
                <a:cxn ang="0">
                  <a:pos x="115" y="4"/>
                </a:cxn>
                <a:cxn ang="0">
                  <a:pos x="110" y="18"/>
                </a:cxn>
                <a:cxn ang="0">
                  <a:pos x="105" y="32"/>
                </a:cxn>
                <a:cxn ang="0">
                  <a:pos x="99" y="45"/>
                </a:cxn>
                <a:cxn ang="0">
                  <a:pos x="91" y="59"/>
                </a:cxn>
                <a:cxn ang="0">
                  <a:pos x="77" y="85"/>
                </a:cxn>
                <a:cxn ang="0">
                  <a:pos x="63" y="111"/>
                </a:cxn>
                <a:cxn ang="0">
                  <a:pos x="63" y="111"/>
                </a:cxn>
                <a:cxn ang="0">
                  <a:pos x="56" y="124"/>
                </a:cxn>
                <a:cxn ang="0">
                  <a:pos x="49" y="137"/>
                </a:cxn>
                <a:cxn ang="0">
                  <a:pos x="35" y="162"/>
                </a:cxn>
                <a:cxn ang="0">
                  <a:pos x="35" y="162"/>
                </a:cxn>
                <a:cxn ang="0">
                  <a:pos x="26" y="173"/>
                </a:cxn>
                <a:cxn ang="0">
                  <a:pos x="18" y="185"/>
                </a:cxn>
                <a:cxn ang="0">
                  <a:pos x="10" y="195"/>
                </a:cxn>
                <a:cxn ang="0">
                  <a:pos x="1" y="206"/>
                </a:cxn>
                <a:cxn ang="0">
                  <a:pos x="1" y="206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1" y="212"/>
                </a:cxn>
                <a:cxn ang="0">
                  <a:pos x="4" y="213"/>
                </a:cxn>
                <a:cxn ang="0">
                  <a:pos x="5" y="214"/>
                </a:cxn>
                <a:cxn ang="0">
                  <a:pos x="7" y="214"/>
                </a:cxn>
                <a:cxn ang="0">
                  <a:pos x="9" y="213"/>
                </a:cxn>
                <a:cxn ang="0">
                  <a:pos x="10" y="212"/>
                </a:cxn>
                <a:cxn ang="0">
                  <a:pos x="10" y="212"/>
                </a:cxn>
                <a:cxn ang="0">
                  <a:pos x="18" y="200"/>
                </a:cxn>
                <a:cxn ang="0">
                  <a:pos x="26" y="189"/>
                </a:cxn>
                <a:cxn ang="0">
                  <a:pos x="35" y="178"/>
                </a:cxn>
                <a:cxn ang="0">
                  <a:pos x="42" y="167"/>
                </a:cxn>
                <a:cxn ang="0">
                  <a:pos x="42" y="167"/>
                </a:cxn>
                <a:cxn ang="0">
                  <a:pos x="59" y="138"/>
                </a:cxn>
                <a:cxn ang="0">
                  <a:pos x="75" y="109"/>
                </a:cxn>
                <a:cxn ang="0">
                  <a:pos x="75" y="109"/>
                </a:cxn>
                <a:cxn ang="0">
                  <a:pos x="88" y="83"/>
                </a:cxn>
                <a:cxn ang="0">
                  <a:pos x="102" y="59"/>
                </a:cxn>
                <a:cxn ang="0">
                  <a:pos x="109" y="46"/>
                </a:cxn>
                <a:cxn ang="0">
                  <a:pos x="114" y="33"/>
                </a:cxn>
                <a:cxn ang="0">
                  <a:pos x="119" y="19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1"/>
                </a:cxn>
                <a:cxn ang="0">
                  <a:pos x="120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116" y="2"/>
                </a:cxn>
                <a:cxn ang="0">
                  <a:pos x="115" y="4"/>
                </a:cxn>
                <a:cxn ang="0">
                  <a:pos x="115" y="4"/>
                </a:cxn>
              </a:cxnLst>
              <a:rect l="0" t="0" r="r" b="b"/>
              <a:pathLst>
                <a:path w="124" h="214">
                  <a:moveTo>
                    <a:pt x="115" y="4"/>
                  </a:moveTo>
                  <a:lnTo>
                    <a:pt x="115" y="4"/>
                  </a:lnTo>
                  <a:lnTo>
                    <a:pt x="110" y="18"/>
                  </a:lnTo>
                  <a:lnTo>
                    <a:pt x="105" y="32"/>
                  </a:lnTo>
                  <a:lnTo>
                    <a:pt x="99" y="45"/>
                  </a:lnTo>
                  <a:lnTo>
                    <a:pt x="91" y="59"/>
                  </a:lnTo>
                  <a:lnTo>
                    <a:pt x="77" y="85"/>
                  </a:lnTo>
                  <a:lnTo>
                    <a:pt x="63" y="111"/>
                  </a:lnTo>
                  <a:lnTo>
                    <a:pt x="63" y="111"/>
                  </a:lnTo>
                  <a:lnTo>
                    <a:pt x="56" y="124"/>
                  </a:lnTo>
                  <a:lnTo>
                    <a:pt x="49" y="137"/>
                  </a:lnTo>
                  <a:lnTo>
                    <a:pt x="35" y="162"/>
                  </a:lnTo>
                  <a:lnTo>
                    <a:pt x="35" y="162"/>
                  </a:lnTo>
                  <a:lnTo>
                    <a:pt x="26" y="173"/>
                  </a:lnTo>
                  <a:lnTo>
                    <a:pt x="18" y="185"/>
                  </a:lnTo>
                  <a:lnTo>
                    <a:pt x="10" y="195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1" y="212"/>
                  </a:lnTo>
                  <a:lnTo>
                    <a:pt x="4" y="213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9" y="213"/>
                  </a:lnTo>
                  <a:lnTo>
                    <a:pt x="10" y="212"/>
                  </a:lnTo>
                  <a:lnTo>
                    <a:pt x="10" y="212"/>
                  </a:lnTo>
                  <a:lnTo>
                    <a:pt x="18" y="200"/>
                  </a:lnTo>
                  <a:lnTo>
                    <a:pt x="26" y="189"/>
                  </a:lnTo>
                  <a:lnTo>
                    <a:pt x="35" y="178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59" y="138"/>
                  </a:lnTo>
                  <a:lnTo>
                    <a:pt x="75" y="109"/>
                  </a:lnTo>
                  <a:lnTo>
                    <a:pt x="75" y="109"/>
                  </a:lnTo>
                  <a:lnTo>
                    <a:pt x="88" y="83"/>
                  </a:lnTo>
                  <a:lnTo>
                    <a:pt x="102" y="59"/>
                  </a:lnTo>
                  <a:lnTo>
                    <a:pt x="109" y="46"/>
                  </a:lnTo>
                  <a:lnTo>
                    <a:pt x="114" y="33"/>
                  </a:lnTo>
                  <a:lnTo>
                    <a:pt x="119" y="19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1"/>
                  </a:lnTo>
                  <a:lnTo>
                    <a:pt x="120" y="1"/>
                  </a:lnTo>
                  <a:lnTo>
                    <a:pt x="119" y="0"/>
                  </a:lnTo>
                  <a:lnTo>
                    <a:pt x="117" y="1"/>
                  </a:lnTo>
                  <a:lnTo>
                    <a:pt x="116" y="2"/>
                  </a:lnTo>
                  <a:lnTo>
                    <a:pt x="115" y="4"/>
                  </a:lnTo>
                  <a:lnTo>
                    <a:pt x="11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898"/>
            <p:cNvSpPr/>
            <p:nvPr/>
          </p:nvSpPr>
          <p:spPr bwMode="auto">
            <a:xfrm>
              <a:off x="4733925" y="1582738"/>
              <a:ext cx="63500" cy="107950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101" y="14"/>
                </a:cxn>
                <a:cxn ang="0">
                  <a:pos x="94" y="25"/>
                </a:cxn>
                <a:cxn ang="0">
                  <a:pos x="80" y="48"/>
                </a:cxn>
                <a:cxn ang="0">
                  <a:pos x="68" y="73"/>
                </a:cxn>
                <a:cxn ang="0">
                  <a:pos x="57" y="99"/>
                </a:cxn>
                <a:cxn ang="0">
                  <a:pos x="57" y="99"/>
                </a:cxn>
                <a:cxn ang="0">
                  <a:pos x="50" y="111"/>
                </a:cxn>
                <a:cxn ang="0">
                  <a:pos x="44" y="123"/>
                </a:cxn>
                <a:cxn ang="0">
                  <a:pos x="29" y="148"/>
                </a:cxn>
                <a:cxn ang="0">
                  <a:pos x="14" y="173"/>
                </a:cxn>
                <a:cxn ang="0">
                  <a:pos x="7" y="185"/>
                </a:cxn>
                <a:cxn ang="0">
                  <a:pos x="0" y="198"/>
                </a:cxn>
                <a:cxn ang="0">
                  <a:pos x="0" y="198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1" y="203"/>
                </a:cxn>
                <a:cxn ang="0">
                  <a:pos x="2" y="204"/>
                </a:cxn>
                <a:cxn ang="0">
                  <a:pos x="4" y="205"/>
                </a:cxn>
                <a:cxn ang="0">
                  <a:pos x="5" y="205"/>
                </a:cxn>
                <a:cxn ang="0">
                  <a:pos x="7" y="204"/>
                </a:cxn>
                <a:cxn ang="0">
                  <a:pos x="8" y="203"/>
                </a:cxn>
                <a:cxn ang="0">
                  <a:pos x="8" y="203"/>
                </a:cxn>
                <a:cxn ang="0">
                  <a:pos x="19" y="180"/>
                </a:cxn>
                <a:cxn ang="0">
                  <a:pos x="32" y="158"/>
                </a:cxn>
                <a:cxn ang="0">
                  <a:pos x="58" y="116"/>
                </a:cxn>
                <a:cxn ang="0">
                  <a:pos x="58" y="116"/>
                </a:cxn>
                <a:cxn ang="0">
                  <a:pos x="65" y="103"/>
                </a:cxn>
                <a:cxn ang="0">
                  <a:pos x="72" y="89"/>
                </a:cxn>
                <a:cxn ang="0">
                  <a:pos x="84" y="61"/>
                </a:cxn>
                <a:cxn ang="0">
                  <a:pos x="92" y="48"/>
                </a:cxn>
                <a:cxn ang="0">
                  <a:pos x="99" y="34"/>
                </a:cxn>
                <a:cxn ang="0">
                  <a:pos x="107" y="21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5" y="2"/>
                </a:cxn>
                <a:cxn ang="0">
                  <a:pos x="114" y="1"/>
                </a:cxn>
                <a:cxn ang="0">
                  <a:pos x="113" y="0"/>
                </a:cxn>
                <a:cxn ang="0">
                  <a:pos x="111" y="1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05">
                  <a:moveTo>
                    <a:pt x="109" y="2"/>
                  </a:moveTo>
                  <a:lnTo>
                    <a:pt x="109" y="2"/>
                  </a:lnTo>
                  <a:lnTo>
                    <a:pt x="101" y="14"/>
                  </a:lnTo>
                  <a:lnTo>
                    <a:pt x="94" y="25"/>
                  </a:lnTo>
                  <a:lnTo>
                    <a:pt x="80" y="48"/>
                  </a:lnTo>
                  <a:lnTo>
                    <a:pt x="68" y="73"/>
                  </a:lnTo>
                  <a:lnTo>
                    <a:pt x="57" y="99"/>
                  </a:lnTo>
                  <a:lnTo>
                    <a:pt x="57" y="99"/>
                  </a:lnTo>
                  <a:lnTo>
                    <a:pt x="50" y="111"/>
                  </a:lnTo>
                  <a:lnTo>
                    <a:pt x="44" y="123"/>
                  </a:lnTo>
                  <a:lnTo>
                    <a:pt x="29" y="148"/>
                  </a:lnTo>
                  <a:lnTo>
                    <a:pt x="14" y="173"/>
                  </a:lnTo>
                  <a:lnTo>
                    <a:pt x="7" y="185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1" y="203"/>
                  </a:lnTo>
                  <a:lnTo>
                    <a:pt x="2" y="204"/>
                  </a:lnTo>
                  <a:lnTo>
                    <a:pt x="4" y="205"/>
                  </a:lnTo>
                  <a:lnTo>
                    <a:pt x="5" y="205"/>
                  </a:lnTo>
                  <a:lnTo>
                    <a:pt x="7" y="204"/>
                  </a:lnTo>
                  <a:lnTo>
                    <a:pt x="8" y="203"/>
                  </a:lnTo>
                  <a:lnTo>
                    <a:pt x="8" y="203"/>
                  </a:lnTo>
                  <a:lnTo>
                    <a:pt x="19" y="180"/>
                  </a:lnTo>
                  <a:lnTo>
                    <a:pt x="32" y="158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65" y="103"/>
                  </a:lnTo>
                  <a:lnTo>
                    <a:pt x="72" y="89"/>
                  </a:lnTo>
                  <a:lnTo>
                    <a:pt x="84" y="61"/>
                  </a:lnTo>
                  <a:lnTo>
                    <a:pt x="92" y="48"/>
                  </a:lnTo>
                  <a:lnTo>
                    <a:pt x="99" y="34"/>
                  </a:lnTo>
                  <a:lnTo>
                    <a:pt x="107" y="21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5" y="2"/>
                  </a:lnTo>
                  <a:lnTo>
                    <a:pt x="114" y="1"/>
                  </a:lnTo>
                  <a:lnTo>
                    <a:pt x="113" y="0"/>
                  </a:lnTo>
                  <a:lnTo>
                    <a:pt x="111" y="1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899"/>
            <p:cNvSpPr/>
            <p:nvPr/>
          </p:nvSpPr>
          <p:spPr bwMode="auto">
            <a:xfrm>
              <a:off x="4746625" y="1630363"/>
              <a:ext cx="68263" cy="120650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19" y="3"/>
                </a:cxn>
                <a:cxn ang="0">
                  <a:pos x="118" y="10"/>
                </a:cxn>
                <a:cxn ang="0">
                  <a:pos x="116" y="16"/>
                </a:cxn>
                <a:cxn ang="0">
                  <a:pos x="109" y="29"/>
                </a:cxn>
                <a:cxn ang="0">
                  <a:pos x="96" y="54"/>
                </a:cxn>
                <a:cxn ang="0">
                  <a:pos x="96" y="54"/>
                </a:cxn>
                <a:cxn ang="0">
                  <a:pos x="86" y="69"/>
                </a:cxn>
                <a:cxn ang="0">
                  <a:pos x="77" y="84"/>
                </a:cxn>
                <a:cxn ang="0">
                  <a:pos x="58" y="112"/>
                </a:cxn>
                <a:cxn ang="0">
                  <a:pos x="58" y="112"/>
                </a:cxn>
                <a:cxn ang="0">
                  <a:pos x="43" y="137"/>
                </a:cxn>
                <a:cxn ang="0">
                  <a:pos x="27" y="161"/>
                </a:cxn>
                <a:cxn ang="0">
                  <a:pos x="20" y="174"/>
                </a:cxn>
                <a:cxn ang="0">
                  <a:pos x="14" y="187"/>
                </a:cxn>
                <a:cxn ang="0">
                  <a:pos x="9" y="201"/>
                </a:cxn>
                <a:cxn ang="0">
                  <a:pos x="4" y="214"/>
                </a:cxn>
                <a:cxn ang="0">
                  <a:pos x="4" y="214"/>
                </a:cxn>
                <a:cxn ang="0">
                  <a:pos x="2" y="215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3" y="226"/>
                </a:cxn>
                <a:cxn ang="0">
                  <a:pos x="5" y="228"/>
                </a:cxn>
                <a:cxn ang="0">
                  <a:pos x="9" y="226"/>
                </a:cxn>
                <a:cxn ang="0">
                  <a:pos x="10" y="225"/>
                </a:cxn>
                <a:cxn ang="0">
                  <a:pos x="10" y="224"/>
                </a:cxn>
                <a:cxn ang="0">
                  <a:pos x="10" y="224"/>
                </a:cxn>
                <a:cxn ang="0">
                  <a:pos x="15" y="208"/>
                </a:cxn>
                <a:cxn ang="0">
                  <a:pos x="22" y="192"/>
                </a:cxn>
                <a:cxn ang="0">
                  <a:pos x="29" y="176"/>
                </a:cxn>
                <a:cxn ang="0">
                  <a:pos x="39" y="160"/>
                </a:cxn>
                <a:cxn ang="0">
                  <a:pos x="57" y="130"/>
                </a:cxn>
                <a:cxn ang="0">
                  <a:pos x="76" y="101"/>
                </a:cxn>
                <a:cxn ang="0">
                  <a:pos x="76" y="101"/>
                </a:cxn>
                <a:cxn ang="0">
                  <a:pos x="94" y="74"/>
                </a:cxn>
                <a:cxn ang="0">
                  <a:pos x="103" y="59"/>
                </a:cxn>
                <a:cxn ang="0">
                  <a:pos x="111" y="44"/>
                </a:cxn>
                <a:cxn ang="0">
                  <a:pos x="111" y="44"/>
                </a:cxn>
                <a:cxn ang="0">
                  <a:pos x="116" y="34"/>
                </a:cxn>
                <a:cxn ang="0">
                  <a:pos x="121" y="25"/>
                </a:cxn>
                <a:cxn ang="0">
                  <a:pos x="125" y="16"/>
                </a:cxn>
                <a:cxn ang="0">
                  <a:pos x="128" y="12"/>
                </a:cxn>
                <a:cxn ang="0">
                  <a:pos x="129" y="6"/>
                </a:cxn>
                <a:cxn ang="0">
                  <a:pos x="129" y="6"/>
                </a:cxn>
                <a:cxn ang="0">
                  <a:pos x="129" y="4"/>
                </a:cxn>
                <a:cxn ang="0">
                  <a:pos x="128" y="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19" y="3"/>
                </a:cxn>
                <a:cxn ang="0">
                  <a:pos x="119" y="3"/>
                </a:cxn>
              </a:cxnLst>
              <a:rect l="0" t="0" r="r" b="b"/>
              <a:pathLst>
                <a:path w="129" h="228">
                  <a:moveTo>
                    <a:pt x="119" y="3"/>
                  </a:moveTo>
                  <a:lnTo>
                    <a:pt x="119" y="3"/>
                  </a:lnTo>
                  <a:lnTo>
                    <a:pt x="118" y="10"/>
                  </a:lnTo>
                  <a:lnTo>
                    <a:pt x="116" y="16"/>
                  </a:lnTo>
                  <a:lnTo>
                    <a:pt x="109" y="29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86" y="69"/>
                  </a:lnTo>
                  <a:lnTo>
                    <a:pt x="77" y="84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43" y="137"/>
                  </a:lnTo>
                  <a:lnTo>
                    <a:pt x="27" y="161"/>
                  </a:lnTo>
                  <a:lnTo>
                    <a:pt x="20" y="174"/>
                  </a:lnTo>
                  <a:lnTo>
                    <a:pt x="14" y="187"/>
                  </a:lnTo>
                  <a:lnTo>
                    <a:pt x="9" y="201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2" y="215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3" y="226"/>
                  </a:lnTo>
                  <a:lnTo>
                    <a:pt x="5" y="228"/>
                  </a:lnTo>
                  <a:lnTo>
                    <a:pt x="9" y="226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4"/>
                  </a:lnTo>
                  <a:lnTo>
                    <a:pt x="15" y="208"/>
                  </a:lnTo>
                  <a:lnTo>
                    <a:pt x="22" y="192"/>
                  </a:lnTo>
                  <a:lnTo>
                    <a:pt x="29" y="176"/>
                  </a:lnTo>
                  <a:lnTo>
                    <a:pt x="39" y="160"/>
                  </a:lnTo>
                  <a:lnTo>
                    <a:pt x="57" y="130"/>
                  </a:lnTo>
                  <a:lnTo>
                    <a:pt x="76" y="101"/>
                  </a:lnTo>
                  <a:lnTo>
                    <a:pt x="76" y="101"/>
                  </a:lnTo>
                  <a:lnTo>
                    <a:pt x="94" y="74"/>
                  </a:lnTo>
                  <a:lnTo>
                    <a:pt x="103" y="59"/>
                  </a:lnTo>
                  <a:lnTo>
                    <a:pt x="111" y="44"/>
                  </a:lnTo>
                  <a:lnTo>
                    <a:pt x="111" y="44"/>
                  </a:lnTo>
                  <a:lnTo>
                    <a:pt x="116" y="34"/>
                  </a:lnTo>
                  <a:lnTo>
                    <a:pt x="121" y="25"/>
                  </a:lnTo>
                  <a:lnTo>
                    <a:pt x="125" y="16"/>
                  </a:lnTo>
                  <a:lnTo>
                    <a:pt x="128" y="12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19" y="3"/>
                  </a:lnTo>
                  <a:lnTo>
                    <a:pt x="11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900"/>
            <p:cNvSpPr/>
            <p:nvPr/>
          </p:nvSpPr>
          <p:spPr bwMode="auto">
            <a:xfrm>
              <a:off x="4746625" y="1685925"/>
              <a:ext cx="85725" cy="12700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30" y="34"/>
                </a:cxn>
                <a:cxn ang="0">
                  <a:pos x="119" y="49"/>
                </a:cxn>
                <a:cxn ang="0">
                  <a:pos x="109" y="67"/>
                </a:cxn>
                <a:cxn ang="0">
                  <a:pos x="109" y="67"/>
                </a:cxn>
                <a:cxn ang="0">
                  <a:pos x="89" y="101"/>
                </a:cxn>
                <a:cxn ang="0">
                  <a:pos x="69" y="135"/>
                </a:cxn>
                <a:cxn ang="0">
                  <a:pos x="69" y="135"/>
                </a:cxn>
                <a:cxn ang="0">
                  <a:pos x="57" y="151"/>
                </a:cxn>
                <a:cxn ang="0">
                  <a:pos x="45" y="167"/>
                </a:cxn>
                <a:cxn ang="0">
                  <a:pos x="33" y="183"/>
                </a:cxn>
                <a:cxn ang="0">
                  <a:pos x="20" y="199"/>
                </a:cxn>
                <a:cxn ang="0">
                  <a:pos x="20" y="199"/>
                </a:cxn>
                <a:cxn ang="0">
                  <a:pos x="13" y="208"/>
                </a:cxn>
                <a:cxn ang="0">
                  <a:pos x="6" y="217"/>
                </a:cxn>
                <a:cxn ang="0">
                  <a:pos x="4" y="222"/>
                </a:cxn>
                <a:cxn ang="0">
                  <a:pos x="2" y="227"/>
                </a:cxn>
                <a:cxn ang="0">
                  <a:pos x="0" y="232"/>
                </a:cxn>
                <a:cxn ang="0">
                  <a:pos x="2" y="237"/>
                </a:cxn>
                <a:cxn ang="0">
                  <a:pos x="2" y="237"/>
                </a:cxn>
                <a:cxn ang="0">
                  <a:pos x="2" y="239"/>
                </a:cxn>
                <a:cxn ang="0">
                  <a:pos x="4" y="240"/>
                </a:cxn>
                <a:cxn ang="0">
                  <a:pos x="5" y="241"/>
                </a:cxn>
                <a:cxn ang="0">
                  <a:pos x="7" y="241"/>
                </a:cxn>
                <a:cxn ang="0">
                  <a:pos x="9" y="240"/>
                </a:cxn>
                <a:cxn ang="0">
                  <a:pos x="10" y="239"/>
                </a:cxn>
                <a:cxn ang="0">
                  <a:pos x="11" y="237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0" y="232"/>
                </a:cxn>
                <a:cxn ang="0">
                  <a:pos x="11" y="229"/>
                </a:cxn>
                <a:cxn ang="0">
                  <a:pos x="14" y="222"/>
                </a:cxn>
                <a:cxn ang="0">
                  <a:pos x="19" y="214"/>
                </a:cxn>
                <a:cxn ang="0">
                  <a:pos x="25" y="205"/>
                </a:cxn>
                <a:cxn ang="0">
                  <a:pos x="38" y="190"/>
                </a:cxn>
                <a:cxn ang="0">
                  <a:pos x="47" y="179"/>
                </a:cxn>
                <a:cxn ang="0">
                  <a:pos x="47" y="179"/>
                </a:cxn>
                <a:cxn ang="0">
                  <a:pos x="67" y="152"/>
                </a:cxn>
                <a:cxn ang="0">
                  <a:pos x="77" y="139"/>
                </a:cxn>
                <a:cxn ang="0">
                  <a:pos x="85" y="125"/>
                </a:cxn>
                <a:cxn ang="0">
                  <a:pos x="85" y="125"/>
                </a:cxn>
                <a:cxn ang="0">
                  <a:pos x="104" y="95"/>
                </a:cxn>
                <a:cxn ang="0">
                  <a:pos x="120" y="64"/>
                </a:cxn>
                <a:cxn ang="0">
                  <a:pos x="120" y="64"/>
                </a:cxn>
                <a:cxn ang="0">
                  <a:pos x="130" y="49"/>
                </a:cxn>
                <a:cxn ang="0">
                  <a:pos x="140" y="3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63" y="5"/>
                </a:cxn>
                <a:cxn ang="0">
                  <a:pos x="163" y="3"/>
                </a:cxn>
                <a:cxn ang="0">
                  <a:pos x="162" y="2"/>
                </a:cxn>
                <a:cxn ang="0">
                  <a:pos x="161" y="1"/>
                </a:cxn>
                <a:cxn ang="0">
                  <a:pos x="156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241">
                  <a:moveTo>
                    <a:pt x="153" y="2"/>
                  </a:moveTo>
                  <a:lnTo>
                    <a:pt x="153" y="2"/>
                  </a:lnTo>
                  <a:lnTo>
                    <a:pt x="130" y="34"/>
                  </a:lnTo>
                  <a:lnTo>
                    <a:pt x="119" y="49"/>
                  </a:lnTo>
                  <a:lnTo>
                    <a:pt x="109" y="67"/>
                  </a:lnTo>
                  <a:lnTo>
                    <a:pt x="109" y="67"/>
                  </a:lnTo>
                  <a:lnTo>
                    <a:pt x="89" y="101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57" y="151"/>
                  </a:lnTo>
                  <a:lnTo>
                    <a:pt x="45" y="167"/>
                  </a:lnTo>
                  <a:lnTo>
                    <a:pt x="33" y="183"/>
                  </a:lnTo>
                  <a:lnTo>
                    <a:pt x="20" y="199"/>
                  </a:lnTo>
                  <a:lnTo>
                    <a:pt x="20" y="199"/>
                  </a:lnTo>
                  <a:lnTo>
                    <a:pt x="13" y="208"/>
                  </a:lnTo>
                  <a:lnTo>
                    <a:pt x="6" y="217"/>
                  </a:lnTo>
                  <a:lnTo>
                    <a:pt x="4" y="222"/>
                  </a:lnTo>
                  <a:lnTo>
                    <a:pt x="2" y="227"/>
                  </a:lnTo>
                  <a:lnTo>
                    <a:pt x="0" y="232"/>
                  </a:lnTo>
                  <a:lnTo>
                    <a:pt x="2" y="237"/>
                  </a:lnTo>
                  <a:lnTo>
                    <a:pt x="2" y="237"/>
                  </a:lnTo>
                  <a:lnTo>
                    <a:pt x="2" y="239"/>
                  </a:lnTo>
                  <a:lnTo>
                    <a:pt x="4" y="240"/>
                  </a:lnTo>
                  <a:lnTo>
                    <a:pt x="5" y="241"/>
                  </a:lnTo>
                  <a:lnTo>
                    <a:pt x="7" y="241"/>
                  </a:lnTo>
                  <a:lnTo>
                    <a:pt x="9" y="240"/>
                  </a:lnTo>
                  <a:lnTo>
                    <a:pt x="10" y="239"/>
                  </a:lnTo>
                  <a:lnTo>
                    <a:pt x="11" y="237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2"/>
                  </a:lnTo>
                  <a:lnTo>
                    <a:pt x="11" y="229"/>
                  </a:lnTo>
                  <a:lnTo>
                    <a:pt x="14" y="222"/>
                  </a:lnTo>
                  <a:lnTo>
                    <a:pt x="19" y="214"/>
                  </a:lnTo>
                  <a:lnTo>
                    <a:pt x="25" y="205"/>
                  </a:lnTo>
                  <a:lnTo>
                    <a:pt x="38" y="190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67" y="152"/>
                  </a:lnTo>
                  <a:lnTo>
                    <a:pt x="77" y="139"/>
                  </a:lnTo>
                  <a:lnTo>
                    <a:pt x="85" y="125"/>
                  </a:lnTo>
                  <a:lnTo>
                    <a:pt x="85" y="125"/>
                  </a:lnTo>
                  <a:lnTo>
                    <a:pt x="104" y="95"/>
                  </a:lnTo>
                  <a:lnTo>
                    <a:pt x="120" y="64"/>
                  </a:lnTo>
                  <a:lnTo>
                    <a:pt x="120" y="64"/>
                  </a:lnTo>
                  <a:lnTo>
                    <a:pt x="130" y="49"/>
                  </a:lnTo>
                  <a:lnTo>
                    <a:pt x="140" y="35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3" y="5"/>
                  </a:lnTo>
                  <a:lnTo>
                    <a:pt x="163" y="3"/>
                  </a:lnTo>
                  <a:lnTo>
                    <a:pt x="162" y="2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901"/>
            <p:cNvSpPr/>
            <p:nvPr/>
          </p:nvSpPr>
          <p:spPr bwMode="auto">
            <a:xfrm>
              <a:off x="4772025" y="1747838"/>
              <a:ext cx="61913" cy="90488"/>
            </a:xfrm>
            <a:custGeom>
              <a:avLst/>
              <a:gdLst/>
              <a:ahLst/>
              <a:cxnLst>
                <a:cxn ang="0">
                  <a:pos x="109" y="3"/>
                </a:cxn>
                <a:cxn ang="0">
                  <a:pos x="109" y="3"/>
                </a:cxn>
                <a:cxn ang="0">
                  <a:pos x="105" y="12"/>
                </a:cxn>
                <a:cxn ang="0">
                  <a:pos x="101" y="21"/>
                </a:cxn>
                <a:cxn ang="0">
                  <a:pos x="95" y="29"/>
                </a:cxn>
                <a:cxn ang="0">
                  <a:pos x="88" y="38"/>
                </a:cxn>
                <a:cxn ang="0">
                  <a:pos x="74" y="53"/>
                </a:cxn>
                <a:cxn ang="0">
                  <a:pos x="67" y="61"/>
                </a:cxn>
                <a:cxn ang="0">
                  <a:pos x="62" y="69"/>
                </a:cxn>
                <a:cxn ang="0">
                  <a:pos x="62" y="69"/>
                </a:cxn>
                <a:cxn ang="0">
                  <a:pos x="29" y="114"/>
                </a:cxn>
                <a:cxn ang="0">
                  <a:pos x="13" y="138"/>
                </a:cxn>
                <a:cxn ang="0">
                  <a:pos x="6" y="150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0" y="166"/>
                </a:cxn>
                <a:cxn ang="0">
                  <a:pos x="0" y="168"/>
                </a:cxn>
                <a:cxn ang="0">
                  <a:pos x="2" y="170"/>
                </a:cxn>
                <a:cxn ang="0">
                  <a:pos x="4" y="171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8"/>
                </a:cxn>
                <a:cxn ang="0">
                  <a:pos x="8" y="168"/>
                </a:cxn>
                <a:cxn ang="0">
                  <a:pos x="15" y="155"/>
                </a:cxn>
                <a:cxn ang="0">
                  <a:pos x="22" y="143"/>
                </a:cxn>
                <a:cxn ang="0">
                  <a:pos x="36" y="119"/>
                </a:cxn>
                <a:cxn ang="0">
                  <a:pos x="53" y="96"/>
                </a:cxn>
                <a:cxn ang="0">
                  <a:pos x="70" y="74"/>
                </a:cxn>
                <a:cxn ang="0">
                  <a:pos x="70" y="74"/>
                </a:cxn>
                <a:cxn ang="0">
                  <a:pos x="83" y="58"/>
                </a:cxn>
                <a:cxn ang="0">
                  <a:pos x="97" y="42"/>
                </a:cxn>
                <a:cxn ang="0">
                  <a:pos x="103" y="32"/>
                </a:cxn>
                <a:cxn ang="0">
                  <a:pos x="110" y="24"/>
                </a:cxn>
                <a:cxn ang="0">
                  <a:pos x="115" y="15"/>
                </a:cxn>
                <a:cxn ang="0">
                  <a:pos x="118" y="6"/>
                </a:cxn>
                <a:cxn ang="0">
                  <a:pos x="118" y="6"/>
                </a:cxn>
                <a:cxn ang="0">
                  <a:pos x="118" y="3"/>
                </a:cxn>
                <a:cxn ang="0">
                  <a:pos x="117" y="2"/>
                </a:cxn>
                <a:cxn ang="0">
                  <a:pos x="116" y="0"/>
                </a:cxn>
                <a:cxn ang="0">
                  <a:pos x="115" y="0"/>
                </a:cxn>
                <a:cxn ang="0">
                  <a:pos x="113" y="0"/>
                </a:cxn>
                <a:cxn ang="0">
                  <a:pos x="111" y="0"/>
                </a:cxn>
                <a:cxn ang="0">
                  <a:pos x="110" y="1"/>
                </a:cxn>
                <a:cxn ang="0">
                  <a:pos x="109" y="3"/>
                </a:cxn>
                <a:cxn ang="0">
                  <a:pos x="109" y="3"/>
                </a:cxn>
              </a:cxnLst>
              <a:rect l="0" t="0" r="r" b="b"/>
              <a:pathLst>
                <a:path w="118" h="171">
                  <a:moveTo>
                    <a:pt x="109" y="3"/>
                  </a:moveTo>
                  <a:lnTo>
                    <a:pt x="109" y="3"/>
                  </a:lnTo>
                  <a:lnTo>
                    <a:pt x="105" y="12"/>
                  </a:lnTo>
                  <a:lnTo>
                    <a:pt x="101" y="21"/>
                  </a:lnTo>
                  <a:lnTo>
                    <a:pt x="95" y="29"/>
                  </a:lnTo>
                  <a:lnTo>
                    <a:pt x="88" y="38"/>
                  </a:lnTo>
                  <a:lnTo>
                    <a:pt x="74" y="53"/>
                  </a:lnTo>
                  <a:lnTo>
                    <a:pt x="67" y="61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29" y="114"/>
                  </a:lnTo>
                  <a:lnTo>
                    <a:pt x="13" y="138"/>
                  </a:lnTo>
                  <a:lnTo>
                    <a:pt x="6" y="15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2" y="170"/>
                  </a:lnTo>
                  <a:lnTo>
                    <a:pt x="4" y="171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15" y="155"/>
                  </a:lnTo>
                  <a:lnTo>
                    <a:pt x="22" y="143"/>
                  </a:lnTo>
                  <a:lnTo>
                    <a:pt x="36" y="119"/>
                  </a:lnTo>
                  <a:lnTo>
                    <a:pt x="53" y="96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83" y="58"/>
                  </a:lnTo>
                  <a:lnTo>
                    <a:pt x="97" y="42"/>
                  </a:lnTo>
                  <a:lnTo>
                    <a:pt x="103" y="32"/>
                  </a:lnTo>
                  <a:lnTo>
                    <a:pt x="110" y="24"/>
                  </a:lnTo>
                  <a:lnTo>
                    <a:pt x="115" y="15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18" y="3"/>
                  </a:lnTo>
                  <a:lnTo>
                    <a:pt x="117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10" y="1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902"/>
            <p:cNvSpPr>
              <a:spLocks noEditPoints="1"/>
            </p:cNvSpPr>
            <p:nvPr/>
          </p:nvSpPr>
          <p:spPr bwMode="auto">
            <a:xfrm>
              <a:off x="4194175" y="1665288"/>
              <a:ext cx="217488" cy="206375"/>
            </a:xfrm>
            <a:custGeom>
              <a:avLst/>
              <a:gdLst/>
              <a:ahLst/>
              <a:cxnLst>
                <a:cxn ang="0">
                  <a:pos x="213" y="391"/>
                </a:cxn>
                <a:cxn ang="0">
                  <a:pos x="160" y="381"/>
                </a:cxn>
                <a:cxn ang="0">
                  <a:pos x="109" y="359"/>
                </a:cxn>
                <a:cxn ang="0">
                  <a:pos x="63" y="328"/>
                </a:cxn>
                <a:cxn ang="0">
                  <a:pos x="27" y="289"/>
                </a:cxn>
                <a:cxn ang="0">
                  <a:pos x="5" y="241"/>
                </a:cxn>
                <a:cxn ang="0">
                  <a:pos x="1" y="216"/>
                </a:cxn>
                <a:cxn ang="0">
                  <a:pos x="0" y="182"/>
                </a:cxn>
                <a:cxn ang="0">
                  <a:pos x="6" y="151"/>
                </a:cxn>
                <a:cxn ang="0">
                  <a:pos x="29" y="103"/>
                </a:cxn>
                <a:cxn ang="0">
                  <a:pos x="46" y="80"/>
                </a:cxn>
                <a:cxn ang="0">
                  <a:pos x="75" y="52"/>
                </a:cxn>
                <a:cxn ang="0">
                  <a:pos x="109" y="30"/>
                </a:cxn>
                <a:cxn ang="0">
                  <a:pos x="146" y="14"/>
                </a:cxn>
                <a:cxn ang="0">
                  <a:pos x="186" y="3"/>
                </a:cxn>
                <a:cxn ang="0">
                  <a:pos x="227" y="0"/>
                </a:cxn>
                <a:cxn ang="0">
                  <a:pos x="234" y="0"/>
                </a:cxn>
                <a:cxn ang="0">
                  <a:pos x="246" y="5"/>
                </a:cxn>
                <a:cxn ang="0">
                  <a:pos x="267" y="6"/>
                </a:cxn>
                <a:cxn ang="0">
                  <a:pos x="312" y="18"/>
                </a:cxn>
                <a:cxn ang="0">
                  <a:pos x="348" y="41"/>
                </a:cxn>
                <a:cxn ang="0">
                  <a:pos x="376" y="72"/>
                </a:cxn>
                <a:cxn ang="0">
                  <a:pos x="396" y="108"/>
                </a:cxn>
                <a:cxn ang="0">
                  <a:pos x="407" y="146"/>
                </a:cxn>
                <a:cxn ang="0">
                  <a:pos x="411" y="179"/>
                </a:cxn>
                <a:cxn ang="0">
                  <a:pos x="408" y="230"/>
                </a:cxn>
                <a:cxn ang="0">
                  <a:pos x="395" y="278"/>
                </a:cxn>
                <a:cxn ang="0">
                  <a:pos x="369" y="324"/>
                </a:cxn>
                <a:cxn ang="0">
                  <a:pos x="331" y="360"/>
                </a:cxn>
                <a:cxn ang="0">
                  <a:pos x="299" y="378"/>
                </a:cxn>
                <a:cxn ang="0">
                  <a:pos x="249" y="390"/>
                </a:cxn>
                <a:cxn ang="0">
                  <a:pos x="203" y="45"/>
                </a:cxn>
                <a:cxn ang="0">
                  <a:pos x="178" y="51"/>
                </a:cxn>
                <a:cxn ang="0">
                  <a:pos x="141" y="65"/>
                </a:cxn>
                <a:cxn ang="0">
                  <a:pos x="106" y="87"/>
                </a:cxn>
                <a:cxn ang="0">
                  <a:pos x="75" y="113"/>
                </a:cxn>
                <a:cxn ang="0">
                  <a:pos x="52" y="144"/>
                </a:cxn>
                <a:cxn ang="0">
                  <a:pos x="42" y="167"/>
                </a:cxn>
                <a:cxn ang="0">
                  <a:pos x="37" y="203"/>
                </a:cxn>
                <a:cxn ang="0">
                  <a:pos x="47" y="239"/>
                </a:cxn>
                <a:cxn ang="0">
                  <a:pos x="60" y="263"/>
                </a:cxn>
                <a:cxn ang="0">
                  <a:pos x="75" y="278"/>
                </a:cxn>
                <a:cxn ang="0">
                  <a:pos x="125" y="316"/>
                </a:cxn>
                <a:cxn ang="0">
                  <a:pos x="188" y="344"/>
                </a:cxn>
                <a:cxn ang="0">
                  <a:pos x="222" y="350"/>
                </a:cxn>
                <a:cxn ang="0">
                  <a:pos x="245" y="350"/>
                </a:cxn>
                <a:cxn ang="0">
                  <a:pos x="278" y="342"/>
                </a:cxn>
                <a:cxn ang="0">
                  <a:pos x="306" y="327"/>
                </a:cxn>
                <a:cxn ang="0">
                  <a:pos x="324" y="310"/>
                </a:cxn>
                <a:cxn ang="0">
                  <a:pos x="346" y="278"/>
                </a:cxn>
                <a:cxn ang="0">
                  <a:pos x="362" y="241"/>
                </a:cxn>
                <a:cxn ang="0">
                  <a:pos x="370" y="203"/>
                </a:cxn>
                <a:cxn ang="0">
                  <a:pos x="369" y="164"/>
                </a:cxn>
                <a:cxn ang="0">
                  <a:pos x="359" y="126"/>
                </a:cxn>
                <a:cxn ang="0">
                  <a:pos x="350" y="108"/>
                </a:cxn>
                <a:cxn ang="0">
                  <a:pos x="334" y="85"/>
                </a:cxn>
                <a:cxn ang="0">
                  <a:pos x="313" y="68"/>
                </a:cxn>
                <a:cxn ang="0">
                  <a:pos x="289" y="55"/>
                </a:cxn>
                <a:cxn ang="0">
                  <a:pos x="262" y="48"/>
                </a:cxn>
                <a:cxn ang="0">
                  <a:pos x="241" y="47"/>
                </a:cxn>
                <a:cxn ang="0">
                  <a:pos x="218" y="49"/>
                </a:cxn>
                <a:cxn ang="0">
                  <a:pos x="210" y="47"/>
                </a:cxn>
              </a:cxnLst>
              <a:rect l="0" t="0" r="r" b="b"/>
              <a:pathLst>
                <a:path w="411" h="391">
                  <a:moveTo>
                    <a:pt x="231" y="391"/>
                  </a:moveTo>
                  <a:lnTo>
                    <a:pt x="231" y="391"/>
                  </a:lnTo>
                  <a:lnTo>
                    <a:pt x="213" y="391"/>
                  </a:lnTo>
                  <a:lnTo>
                    <a:pt x="195" y="389"/>
                  </a:lnTo>
                  <a:lnTo>
                    <a:pt x="178" y="385"/>
                  </a:lnTo>
                  <a:lnTo>
                    <a:pt x="160" y="381"/>
                  </a:lnTo>
                  <a:lnTo>
                    <a:pt x="143" y="374"/>
                  </a:lnTo>
                  <a:lnTo>
                    <a:pt x="125" y="367"/>
                  </a:lnTo>
                  <a:lnTo>
                    <a:pt x="109" y="359"/>
                  </a:lnTo>
                  <a:lnTo>
                    <a:pt x="92" y="350"/>
                  </a:lnTo>
                  <a:lnTo>
                    <a:pt x="78" y="339"/>
                  </a:lnTo>
                  <a:lnTo>
                    <a:pt x="63" y="328"/>
                  </a:lnTo>
                  <a:lnTo>
                    <a:pt x="50" y="315"/>
                  </a:lnTo>
                  <a:lnTo>
                    <a:pt x="37" y="303"/>
                  </a:lnTo>
                  <a:lnTo>
                    <a:pt x="27" y="289"/>
                  </a:lnTo>
                  <a:lnTo>
                    <a:pt x="18" y="273"/>
                  </a:lnTo>
                  <a:lnTo>
                    <a:pt x="11" y="258"/>
                  </a:lnTo>
                  <a:lnTo>
                    <a:pt x="5" y="241"/>
                  </a:lnTo>
                  <a:lnTo>
                    <a:pt x="5" y="241"/>
                  </a:lnTo>
                  <a:lnTo>
                    <a:pt x="3" y="229"/>
                  </a:lnTo>
                  <a:lnTo>
                    <a:pt x="1" y="216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3" y="160"/>
                  </a:lnTo>
                  <a:lnTo>
                    <a:pt x="6" y="151"/>
                  </a:lnTo>
                  <a:lnTo>
                    <a:pt x="13" y="133"/>
                  </a:lnTo>
                  <a:lnTo>
                    <a:pt x="20" y="117"/>
                  </a:lnTo>
                  <a:lnTo>
                    <a:pt x="29" y="103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46" y="80"/>
                  </a:lnTo>
                  <a:lnTo>
                    <a:pt x="55" y="70"/>
                  </a:lnTo>
                  <a:lnTo>
                    <a:pt x="64" y="61"/>
                  </a:lnTo>
                  <a:lnTo>
                    <a:pt x="75" y="52"/>
                  </a:lnTo>
                  <a:lnTo>
                    <a:pt x="86" y="45"/>
                  </a:lnTo>
                  <a:lnTo>
                    <a:pt x="97" y="38"/>
                  </a:lnTo>
                  <a:lnTo>
                    <a:pt x="109" y="30"/>
                  </a:lnTo>
                  <a:lnTo>
                    <a:pt x="121" y="24"/>
                  </a:lnTo>
                  <a:lnTo>
                    <a:pt x="134" y="19"/>
                  </a:lnTo>
                  <a:lnTo>
                    <a:pt x="146" y="14"/>
                  </a:lnTo>
                  <a:lnTo>
                    <a:pt x="159" y="10"/>
                  </a:lnTo>
                  <a:lnTo>
                    <a:pt x="173" y="7"/>
                  </a:lnTo>
                  <a:lnTo>
                    <a:pt x="186" y="3"/>
                  </a:lnTo>
                  <a:lnTo>
                    <a:pt x="200" y="1"/>
                  </a:lnTo>
                  <a:lnTo>
                    <a:pt x="213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9" y="1"/>
                  </a:lnTo>
                  <a:lnTo>
                    <a:pt x="243" y="3"/>
                  </a:lnTo>
                  <a:lnTo>
                    <a:pt x="246" y="5"/>
                  </a:lnTo>
                  <a:lnTo>
                    <a:pt x="249" y="5"/>
                  </a:lnTo>
                  <a:lnTo>
                    <a:pt x="249" y="5"/>
                  </a:lnTo>
                  <a:lnTo>
                    <a:pt x="267" y="6"/>
                  </a:lnTo>
                  <a:lnTo>
                    <a:pt x="283" y="9"/>
                  </a:lnTo>
                  <a:lnTo>
                    <a:pt x="299" y="13"/>
                  </a:lnTo>
                  <a:lnTo>
                    <a:pt x="312" y="18"/>
                  </a:lnTo>
                  <a:lnTo>
                    <a:pt x="326" y="24"/>
                  </a:lnTo>
                  <a:lnTo>
                    <a:pt x="338" y="32"/>
                  </a:lnTo>
                  <a:lnTo>
                    <a:pt x="348" y="41"/>
                  </a:lnTo>
                  <a:lnTo>
                    <a:pt x="359" y="50"/>
                  </a:lnTo>
                  <a:lnTo>
                    <a:pt x="368" y="60"/>
                  </a:lnTo>
                  <a:lnTo>
                    <a:pt x="376" y="72"/>
                  </a:lnTo>
                  <a:lnTo>
                    <a:pt x="383" y="83"/>
                  </a:lnTo>
                  <a:lnTo>
                    <a:pt x="390" y="95"/>
                  </a:lnTo>
                  <a:lnTo>
                    <a:pt x="396" y="108"/>
                  </a:lnTo>
                  <a:lnTo>
                    <a:pt x="400" y="120"/>
                  </a:lnTo>
                  <a:lnTo>
                    <a:pt x="404" y="134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09" y="163"/>
                  </a:lnTo>
                  <a:lnTo>
                    <a:pt x="411" y="179"/>
                  </a:lnTo>
                  <a:lnTo>
                    <a:pt x="411" y="196"/>
                  </a:lnTo>
                  <a:lnTo>
                    <a:pt x="410" y="212"/>
                  </a:lnTo>
                  <a:lnTo>
                    <a:pt x="408" y="230"/>
                  </a:lnTo>
                  <a:lnTo>
                    <a:pt x="405" y="246"/>
                  </a:lnTo>
                  <a:lnTo>
                    <a:pt x="400" y="263"/>
                  </a:lnTo>
                  <a:lnTo>
                    <a:pt x="395" y="278"/>
                  </a:lnTo>
                  <a:lnTo>
                    <a:pt x="388" y="295"/>
                  </a:lnTo>
                  <a:lnTo>
                    <a:pt x="378" y="309"/>
                  </a:lnTo>
                  <a:lnTo>
                    <a:pt x="369" y="324"/>
                  </a:lnTo>
                  <a:lnTo>
                    <a:pt x="358" y="337"/>
                  </a:lnTo>
                  <a:lnTo>
                    <a:pt x="345" y="348"/>
                  </a:lnTo>
                  <a:lnTo>
                    <a:pt x="331" y="360"/>
                  </a:lnTo>
                  <a:lnTo>
                    <a:pt x="315" y="370"/>
                  </a:lnTo>
                  <a:lnTo>
                    <a:pt x="299" y="378"/>
                  </a:lnTo>
                  <a:lnTo>
                    <a:pt x="299" y="378"/>
                  </a:lnTo>
                  <a:lnTo>
                    <a:pt x="283" y="384"/>
                  </a:lnTo>
                  <a:lnTo>
                    <a:pt x="267" y="388"/>
                  </a:lnTo>
                  <a:lnTo>
                    <a:pt x="249" y="390"/>
                  </a:lnTo>
                  <a:lnTo>
                    <a:pt x="231" y="391"/>
                  </a:lnTo>
                  <a:lnTo>
                    <a:pt x="231" y="391"/>
                  </a:lnTo>
                  <a:close/>
                  <a:moveTo>
                    <a:pt x="203" y="45"/>
                  </a:moveTo>
                  <a:lnTo>
                    <a:pt x="203" y="45"/>
                  </a:lnTo>
                  <a:lnTo>
                    <a:pt x="190" y="48"/>
                  </a:lnTo>
                  <a:lnTo>
                    <a:pt x="178" y="51"/>
                  </a:lnTo>
                  <a:lnTo>
                    <a:pt x="166" y="55"/>
                  </a:lnTo>
                  <a:lnTo>
                    <a:pt x="153" y="60"/>
                  </a:lnTo>
                  <a:lnTo>
                    <a:pt x="141" y="65"/>
                  </a:lnTo>
                  <a:lnTo>
                    <a:pt x="128" y="72"/>
                  </a:lnTo>
                  <a:lnTo>
                    <a:pt x="117" y="79"/>
                  </a:lnTo>
                  <a:lnTo>
                    <a:pt x="106" y="87"/>
                  </a:lnTo>
                  <a:lnTo>
                    <a:pt x="95" y="95"/>
                  </a:lnTo>
                  <a:lnTo>
                    <a:pt x="85" y="104"/>
                  </a:lnTo>
                  <a:lnTo>
                    <a:pt x="75" y="113"/>
                  </a:lnTo>
                  <a:lnTo>
                    <a:pt x="66" y="123"/>
                  </a:lnTo>
                  <a:lnTo>
                    <a:pt x="58" y="134"/>
                  </a:lnTo>
                  <a:lnTo>
                    <a:pt x="52" y="144"/>
                  </a:lnTo>
                  <a:lnTo>
                    <a:pt x="46" y="15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0" y="178"/>
                  </a:lnTo>
                  <a:lnTo>
                    <a:pt x="37" y="189"/>
                  </a:lnTo>
                  <a:lnTo>
                    <a:pt x="37" y="203"/>
                  </a:lnTo>
                  <a:lnTo>
                    <a:pt x="38" y="217"/>
                  </a:lnTo>
                  <a:lnTo>
                    <a:pt x="44" y="232"/>
                  </a:lnTo>
                  <a:lnTo>
                    <a:pt x="47" y="239"/>
                  </a:lnTo>
                  <a:lnTo>
                    <a:pt x="50" y="247"/>
                  </a:lnTo>
                  <a:lnTo>
                    <a:pt x="55" y="254"/>
                  </a:lnTo>
                  <a:lnTo>
                    <a:pt x="60" y="263"/>
                  </a:lnTo>
                  <a:lnTo>
                    <a:pt x="67" y="270"/>
                  </a:lnTo>
                  <a:lnTo>
                    <a:pt x="75" y="278"/>
                  </a:lnTo>
                  <a:lnTo>
                    <a:pt x="75" y="278"/>
                  </a:lnTo>
                  <a:lnTo>
                    <a:pt x="89" y="292"/>
                  </a:lnTo>
                  <a:lnTo>
                    <a:pt x="107" y="305"/>
                  </a:lnTo>
                  <a:lnTo>
                    <a:pt x="125" y="316"/>
                  </a:lnTo>
                  <a:lnTo>
                    <a:pt x="145" y="328"/>
                  </a:lnTo>
                  <a:lnTo>
                    <a:pt x="167" y="337"/>
                  </a:lnTo>
                  <a:lnTo>
                    <a:pt x="188" y="344"/>
                  </a:lnTo>
                  <a:lnTo>
                    <a:pt x="200" y="346"/>
                  </a:lnTo>
                  <a:lnTo>
                    <a:pt x="211" y="348"/>
                  </a:lnTo>
                  <a:lnTo>
                    <a:pt x="222" y="350"/>
                  </a:lnTo>
                  <a:lnTo>
                    <a:pt x="233" y="351"/>
                  </a:lnTo>
                  <a:lnTo>
                    <a:pt x="233" y="351"/>
                  </a:lnTo>
                  <a:lnTo>
                    <a:pt x="245" y="350"/>
                  </a:lnTo>
                  <a:lnTo>
                    <a:pt x="256" y="348"/>
                  </a:lnTo>
                  <a:lnTo>
                    <a:pt x="267" y="346"/>
                  </a:lnTo>
                  <a:lnTo>
                    <a:pt x="278" y="342"/>
                  </a:lnTo>
                  <a:lnTo>
                    <a:pt x="287" y="338"/>
                  </a:lnTo>
                  <a:lnTo>
                    <a:pt x="297" y="333"/>
                  </a:lnTo>
                  <a:lnTo>
                    <a:pt x="306" y="327"/>
                  </a:lnTo>
                  <a:lnTo>
                    <a:pt x="314" y="320"/>
                  </a:lnTo>
                  <a:lnTo>
                    <a:pt x="314" y="320"/>
                  </a:lnTo>
                  <a:lnTo>
                    <a:pt x="324" y="310"/>
                  </a:lnTo>
                  <a:lnTo>
                    <a:pt x="332" y="300"/>
                  </a:lnTo>
                  <a:lnTo>
                    <a:pt x="340" y="290"/>
                  </a:lnTo>
                  <a:lnTo>
                    <a:pt x="346" y="278"/>
                  </a:lnTo>
                  <a:lnTo>
                    <a:pt x="352" y="266"/>
                  </a:lnTo>
                  <a:lnTo>
                    <a:pt x="358" y="254"/>
                  </a:lnTo>
                  <a:lnTo>
                    <a:pt x="362" y="241"/>
                  </a:lnTo>
                  <a:lnTo>
                    <a:pt x="366" y="229"/>
                  </a:lnTo>
                  <a:lnTo>
                    <a:pt x="368" y="215"/>
                  </a:lnTo>
                  <a:lnTo>
                    <a:pt x="370" y="203"/>
                  </a:lnTo>
                  <a:lnTo>
                    <a:pt x="370" y="189"/>
                  </a:lnTo>
                  <a:lnTo>
                    <a:pt x="370" y="176"/>
                  </a:lnTo>
                  <a:lnTo>
                    <a:pt x="369" y="164"/>
                  </a:lnTo>
                  <a:lnTo>
                    <a:pt x="367" y="151"/>
                  </a:lnTo>
                  <a:lnTo>
                    <a:pt x="364" y="138"/>
                  </a:lnTo>
                  <a:lnTo>
                    <a:pt x="359" y="126"/>
                  </a:lnTo>
                  <a:lnTo>
                    <a:pt x="359" y="126"/>
                  </a:lnTo>
                  <a:lnTo>
                    <a:pt x="356" y="117"/>
                  </a:lnTo>
                  <a:lnTo>
                    <a:pt x="350" y="108"/>
                  </a:lnTo>
                  <a:lnTo>
                    <a:pt x="345" y="101"/>
                  </a:lnTo>
                  <a:lnTo>
                    <a:pt x="340" y="92"/>
                  </a:lnTo>
                  <a:lnTo>
                    <a:pt x="334" y="85"/>
                  </a:lnTo>
                  <a:lnTo>
                    <a:pt x="328" y="79"/>
                  </a:lnTo>
                  <a:lnTo>
                    <a:pt x="320" y="73"/>
                  </a:lnTo>
                  <a:lnTo>
                    <a:pt x="313" y="68"/>
                  </a:lnTo>
                  <a:lnTo>
                    <a:pt x="306" y="63"/>
                  </a:lnTo>
                  <a:lnTo>
                    <a:pt x="298" y="59"/>
                  </a:lnTo>
                  <a:lnTo>
                    <a:pt x="289" y="55"/>
                  </a:lnTo>
                  <a:lnTo>
                    <a:pt x="280" y="52"/>
                  </a:lnTo>
                  <a:lnTo>
                    <a:pt x="271" y="50"/>
                  </a:lnTo>
                  <a:lnTo>
                    <a:pt x="262" y="48"/>
                  </a:lnTo>
                  <a:lnTo>
                    <a:pt x="251" y="47"/>
                  </a:lnTo>
                  <a:lnTo>
                    <a:pt x="241" y="47"/>
                  </a:lnTo>
                  <a:lnTo>
                    <a:pt x="241" y="47"/>
                  </a:lnTo>
                  <a:lnTo>
                    <a:pt x="221" y="48"/>
                  </a:lnTo>
                  <a:lnTo>
                    <a:pt x="221" y="48"/>
                  </a:lnTo>
                  <a:lnTo>
                    <a:pt x="218" y="49"/>
                  </a:lnTo>
                  <a:lnTo>
                    <a:pt x="218" y="49"/>
                  </a:lnTo>
                  <a:lnTo>
                    <a:pt x="214" y="48"/>
                  </a:lnTo>
                  <a:lnTo>
                    <a:pt x="210" y="47"/>
                  </a:lnTo>
                  <a:lnTo>
                    <a:pt x="207" y="45"/>
                  </a:lnTo>
                  <a:lnTo>
                    <a:pt x="203" y="4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903"/>
            <p:cNvSpPr>
              <a:spLocks noEditPoints="1"/>
            </p:cNvSpPr>
            <p:nvPr/>
          </p:nvSpPr>
          <p:spPr bwMode="auto">
            <a:xfrm>
              <a:off x="4197350" y="1404938"/>
              <a:ext cx="449263" cy="444500"/>
            </a:xfrm>
            <a:custGeom>
              <a:avLst/>
              <a:gdLst/>
              <a:ahLst/>
              <a:cxnLst>
                <a:cxn ang="0">
                  <a:pos x="735" y="833"/>
                </a:cxn>
                <a:cxn ang="0">
                  <a:pos x="616" y="832"/>
                </a:cxn>
                <a:cxn ang="0">
                  <a:pos x="603" y="831"/>
                </a:cxn>
                <a:cxn ang="0">
                  <a:pos x="588" y="829"/>
                </a:cxn>
                <a:cxn ang="0">
                  <a:pos x="575" y="811"/>
                </a:cxn>
                <a:cxn ang="0">
                  <a:pos x="562" y="767"/>
                </a:cxn>
                <a:cxn ang="0">
                  <a:pos x="559" y="714"/>
                </a:cxn>
                <a:cxn ang="0">
                  <a:pos x="551" y="661"/>
                </a:cxn>
                <a:cxn ang="0">
                  <a:pos x="522" y="582"/>
                </a:cxn>
                <a:cxn ang="0">
                  <a:pos x="482" y="510"/>
                </a:cxn>
                <a:cxn ang="0">
                  <a:pos x="432" y="444"/>
                </a:cxn>
                <a:cxn ang="0">
                  <a:pos x="375" y="389"/>
                </a:cxn>
                <a:cxn ang="0">
                  <a:pos x="339" y="363"/>
                </a:cxn>
                <a:cxn ang="0">
                  <a:pos x="270" y="330"/>
                </a:cxn>
                <a:cxn ang="0">
                  <a:pos x="134" y="299"/>
                </a:cxn>
                <a:cxn ang="0">
                  <a:pos x="93" y="296"/>
                </a:cxn>
                <a:cxn ang="0">
                  <a:pos x="50" y="287"/>
                </a:cxn>
                <a:cxn ang="0">
                  <a:pos x="35" y="271"/>
                </a:cxn>
                <a:cxn ang="0">
                  <a:pos x="27" y="263"/>
                </a:cxn>
                <a:cxn ang="0">
                  <a:pos x="14" y="223"/>
                </a:cxn>
                <a:cxn ang="0">
                  <a:pos x="0" y="99"/>
                </a:cxn>
                <a:cxn ang="0">
                  <a:pos x="11" y="14"/>
                </a:cxn>
                <a:cxn ang="0">
                  <a:pos x="19" y="3"/>
                </a:cxn>
                <a:cxn ang="0">
                  <a:pos x="34" y="1"/>
                </a:cxn>
                <a:cxn ang="0">
                  <a:pos x="50" y="11"/>
                </a:cxn>
                <a:cxn ang="0">
                  <a:pos x="151" y="17"/>
                </a:cxn>
                <a:cxn ang="0">
                  <a:pos x="325" y="50"/>
                </a:cxn>
                <a:cxn ang="0">
                  <a:pos x="471" y="111"/>
                </a:cxn>
                <a:cxn ang="0">
                  <a:pos x="593" y="201"/>
                </a:cxn>
                <a:cxn ang="0">
                  <a:pos x="667" y="284"/>
                </a:cxn>
                <a:cxn ang="0">
                  <a:pos x="739" y="398"/>
                </a:cxn>
                <a:cxn ang="0">
                  <a:pos x="792" y="526"/>
                </a:cxn>
                <a:cxn ang="0">
                  <a:pos x="825" y="672"/>
                </a:cxn>
                <a:cxn ang="0">
                  <a:pos x="837" y="799"/>
                </a:cxn>
                <a:cxn ang="0">
                  <a:pos x="847" y="815"/>
                </a:cxn>
                <a:cxn ang="0">
                  <a:pos x="843" y="833"/>
                </a:cxn>
                <a:cxn ang="0">
                  <a:pos x="831" y="838"/>
                </a:cxn>
                <a:cxn ang="0">
                  <a:pos x="45" y="65"/>
                </a:cxn>
                <a:cxn ang="0">
                  <a:pos x="46" y="157"/>
                </a:cxn>
                <a:cxn ang="0">
                  <a:pos x="61" y="237"/>
                </a:cxn>
                <a:cxn ang="0">
                  <a:pos x="76" y="249"/>
                </a:cxn>
                <a:cxn ang="0">
                  <a:pos x="92" y="257"/>
                </a:cxn>
                <a:cxn ang="0">
                  <a:pos x="174" y="267"/>
                </a:cxn>
                <a:cxn ang="0">
                  <a:pos x="232" y="274"/>
                </a:cxn>
                <a:cxn ang="0">
                  <a:pos x="298" y="295"/>
                </a:cxn>
                <a:cxn ang="0">
                  <a:pos x="376" y="335"/>
                </a:cxn>
                <a:cxn ang="0">
                  <a:pos x="406" y="360"/>
                </a:cxn>
                <a:cxn ang="0">
                  <a:pos x="498" y="465"/>
                </a:cxn>
                <a:cxn ang="0">
                  <a:pos x="565" y="574"/>
                </a:cxn>
                <a:cxn ang="0">
                  <a:pos x="578" y="611"/>
                </a:cxn>
                <a:cxn ang="0">
                  <a:pos x="588" y="680"/>
                </a:cxn>
                <a:cxn ang="0">
                  <a:pos x="601" y="759"/>
                </a:cxn>
                <a:cxn ang="0">
                  <a:pos x="625" y="791"/>
                </a:cxn>
                <a:cxn ang="0">
                  <a:pos x="781" y="793"/>
                </a:cxn>
                <a:cxn ang="0">
                  <a:pos x="791" y="740"/>
                </a:cxn>
                <a:cxn ang="0">
                  <a:pos x="768" y="594"/>
                </a:cxn>
                <a:cxn ang="0">
                  <a:pos x="728" y="467"/>
                </a:cxn>
                <a:cxn ang="0">
                  <a:pos x="671" y="358"/>
                </a:cxn>
                <a:cxn ang="0">
                  <a:pos x="616" y="287"/>
                </a:cxn>
                <a:cxn ang="0">
                  <a:pos x="506" y="187"/>
                </a:cxn>
                <a:cxn ang="0">
                  <a:pos x="379" y="115"/>
                </a:cxn>
                <a:cxn ang="0">
                  <a:pos x="231" y="71"/>
                </a:cxn>
                <a:cxn ang="0">
                  <a:pos x="58" y="53"/>
                </a:cxn>
              </a:cxnLst>
              <a:rect l="0" t="0" r="r" b="b"/>
              <a:pathLst>
                <a:path w="847" h="838">
                  <a:moveTo>
                    <a:pt x="829" y="838"/>
                  </a:moveTo>
                  <a:lnTo>
                    <a:pt x="829" y="838"/>
                  </a:lnTo>
                  <a:lnTo>
                    <a:pt x="782" y="835"/>
                  </a:lnTo>
                  <a:lnTo>
                    <a:pt x="735" y="833"/>
                  </a:lnTo>
                  <a:lnTo>
                    <a:pt x="686" y="833"/>
                  </a:lnTo>
                  <a:lnTo>
                    <a:pt x="635" y="832"/>
                  </a:lnTo>
                  <a:lnTo>
                    <a:pt x="616" y="832"/>
                  </a:lnTo>
                  <a:lnTo>
                    <a:pt x="616" y="832"/>
                  </a:lnTo>
                  <a:lnTo>
                    <a:pt x="609" y="831"/>
                  </a:lnTo>
                  <a:lnTo>
                    <a:pt x="606" y="830"/>
                  </a:lnTo>
                  <a:lnTo>
                    <a:pt x="603" y="831"/>
                  </a:lnTo>
                  <a:lnTo>
                    <a:pt x="603" y="831"/>
                  </a:lnTo>
                  <a:lnTo>
                    <a:pt x="599" y="831"/>
                  </a:lnTo>
                  <a:lnTo>
                    <a:pt x="599" y="831"/>
                  </a:lnTo>
                  <a:lnTo>
                    <a:pt x="593" y="831"/>
                  </a:lnTo>
                  <a:lnTo>
                    <a:pt x="588" y="829"/>
                  </a:lnTo>
                  <a:lnTo>
                    <a:pt x="584" y="826"/>
                  </a:lnTo>
                  <a:lnTo>
                    <a:pt x="581" y="822"/>
                  </a:lnTo>
                  <a:lnTo>
                    <a:pt x="581" y="822"/>
                  </a:lnTo>
                  <a:lnTo>
                    <a:pt x="575" y="811"/>
                  </a:lnTo>
                  <a:lnTo>
                    <a:pt x="571" y="800"/>
                  </a:lnTo>
                  <a:lnTo>
                    <a:pt x="567" y="789"/>
                  </a:lnTo>
                  <a:lnTo>
                    <a:pt x="564" y="779"/>
                  </a:lnTo>
                  <a:lnTo>
                    <a:pt x="562" y="767"/>
                  </a:lnTo>
                  <a:lnTo>
                    <a:pt x="561" y="756"/>
                  </a:lnTo>
                  <a:lnTo>
                    <a:pt x="560" y="732"/>
                  </a:lnTo>
                  <a:lnTo>
                    <a:pt x="560" y="732"/>
                  </a:lnTo>
                  <a:lnTo>
                    <a:pt x="559" y="714"/>
                  </a:lnTo>
                  <a:lnTo>
                    <a:pt x="558" y="697"/>
                  </a:lnTo>
                  <a:lnTo>
                    <a:pt x="555" y="679"/>
                  </a:lnTo>
                  <a:lnTo>
                    <a:pt x="551" y="661"/>
                  </a:lnTo>
                  <a:lnTo>
                    <a:pt x="551" y="661"/>
                  </a:lnTo>
                  <a:lnTo>
                    <a:pt x="545" y="641"/>
                  </a:lnTo>
                  <a:lnTo>
                    <a:pt x="538" y="622"/>
                  </a:lnTo>
                  <a:lnTo>
                    <a:pt x="530" y="602"/>
                  </a:lnTo>
                  <a:lnTo>
                    <a:pt x="522" y="582"/>
                  </a:lnTo>
                  <a:lnTo>
                    <a:pt x="513" y="564"/>
                  </a:lnTo>
                  <a:lnTo>
                    <a:pt x="504" y="545"/>
                  </a:lnTo>
                  <a:lnTo>
                    <a:pt x="493" y="528"/>
                  </a:lnTo>
                  <a:lnTo>
                    <a:pt x="482" y="510"/>
                  </a:lnTo>
                  <a:lnTo>
                    <a:pt x="470" y="492"/>
                  </a:lnTo>
                  <a:lnTo>
                    <a:pt x="458" y="476"/>
                  </a:lnTo>
                  <a:lnTo>
                    <a:pt x="446" y="459"/>
                  </a:lnTo>
                  <a:lnTo>
                    <a:pt x="432" y="444"/>
                  </a:lnTo>
                  <a:lnTo>
                    <a:pt x="419" y="429"/>
                  </a:lnTo>
                  <a:lnTo>
                    <a:pt x="404" y="415"/>
                  </a:lnTo>
                  <a:lnTo>
                    <a:pt x="390" y="403"/>
                  </a:lnTo>
                  <a:lnTo>
                    <a:pt x="375" y="389"/>
                  </a:lnTo>
                  <a:lnTo>
                    <a:pt x="375" y="389"/>
                  </a:lnTo>
                  <a:lnTo>
                    <a:pt x="364" y="380"/>
                  </a:lnTo>
                  <a:lnTo>
                    <a:pt x="352" y="372"/>
                  </a:lnTo>
                  <a:lnTo>
                    <a:pt x="339" y="363"/>
                  </a:lnTo>
                  <a:lnTo>
                    <a:pt x="326" y="356"/>
                  </a:lnTo>
                  <a:lnTo>
                    <a:pt x="313" y="349"/>
                  </a:lnTo>
                  <a:lnTo>
                    <a:pt x="299" y="342"/>
                  </a:lnTo>
                  <a:lnTo>
                    <a:pt x="270" y="330"/>
                  </a:lnTo>
                  <a:lnTo>
                    <a:pt x="239" y="320"/>
                  </a:lnTo>
                  <a:lnTo>
                    <a:pt x="206" y="312"/>
                  </a:lnTo>
                  <a:lnTo>
                    <a:pt x="171" y="304"/>
                  </a:lnTo>
                  <a:lnTo>
                    <a:pt x="134" y="299"/>
                  </a:lnTo>
                  <a:lnTo>
                    <a:pt x="134" y="299"/>
                  </a:lnTo>
                  <a:lnTo>
                    <a:pt x="112" y="297"/>
                  </a:lnTo>
                  <a:lnTo>
                    <a:pt x="112" y="297"/>
                  </a:lnTo>
                  <a:lnTo>
                    <a:pt x="93" y="296"/>
                  </a:lnTo>
                  <a:lnTo>
                    <a:pt x="75" y="294"/>
                  </a:lnTo>
                  <a:lnTo>
                    <a:pt x="66" y="292"/>
                  </a:lnTo>
                  <a:lnTo>
                    <a:pt x="57" y="290"/>
                  </a:lnTo>
                  <a:lnTo>
                    <a:pt x="50" y="287"/>
                  </a:lnTo>
                  <a:lnTo>
                    <a:pt x="43" y="283"/>
                  </a:lnTo>
                  <a:lnTo>
                    <a:pt x="43" y="283"/>
                  </a:lnTo>
                  <a:lnTo>
                    <a:pt x="38" y="278"/>
                  </a:lnTo>
                  <a:lnTo>
                    <a:pt x="35" y="271"/>
                  </a:lnTo>
                  <a:lnTo>
                    <a:pt x="33" y="268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27" y="263"/>
                  </a:lnTo>
                  <a:lnTo>
                    <a:pt x="25" y="261"/>
                  </a:lnTo>
                  <a:lnTo>
                    <a:pt x="22" y="255"/>
                  </a:lnTo>
                  <a:lnTo>
                    <a:pt x="22" y="255"/>
                  </a:lnTo>
                  <a:lnTo>
                    <a:pt x="14" y="223"/>
                  </a:lnTo>
                  <a:lnTo>
                    <a:pt x="8" y="191"/>
                  </a:lnTo>
                  <a:lnTo>
                    <a:pt x="4" y="160"/>
                  </a:lnTo>
                  <a:lnTo>
                    <a:pt x="2" y="129"/>
                  </a:lnTo>
                  <a:lnTo>
                    <a:pt x="0" y="99"/>
                  </a:lnTo>
                  <a:lnTo>
                    <a:pt x="3" y="70"/>
                  </a:lnTo>
                  <a:lnTo>
                    <a:pt x="6" y="4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9" y="2"/>
                  </a:lnTo>
                  <a:lnTo>
                    <a:pt x="43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105" y="13"/>
                  </a:lnTo>
                  <a:lnTo>
                    <a:pt x="151" y="17"/>
                  </a:lnTo>
                  <a:lnTo>
                    <a:pt x="198" y="23"/>
                  </a:lnTo>
                  <a:lnTo>
                    <a:pt x="241" y="31"/>
                  </a:lnTo>
                  <a:lnTo>
                    <a:pt x="284" y="40"/>
                  </a:lnTo>
                  <a:lnTo>
                    <a:pt x="325" y="50"/>
                  </a:lnTo>
                  <a:lnTo>
                    <a:pt x="364" y="63"/>
                  </a:lnTo>
                  <a:lnTo>
                    <a:pt x="401" y="77"/>
                  </a:lnTo>
                  <a:lnTo>
                    <a:pt x="437" y="94"/>
                  </a:lnTo>
                  <a:lnTo>
                    <a:pt x="471" y="111"/>
                  </a:lnTo>
                  <a:lnTo>
                    <a:pt x="504" y="131"/>
                  </a:lnTo>
                  <a:lnTo>
                    <a:pt x="536" y="153"/>
                  </a:lnTo>
                  <a:lnTo>
                    <a:pt x="564" y="175"/>
                  </a:lnTo>
                  <a:lnTo>
                    <a:pt x="593" y="201"/>
                  </a:lnTo>
                  <a:lnTo>
                    <a:pt x="620" y="228"/>
                  </a:lnTo>
                  <a:lnTo>
                    <a:pt x="645" y="256"/>
                  </a:lnTo>
                  <a:lnTo>
                    <a:pt x="645" y="256"/>
                  </a:lnTo>
                  <a:lnTo>
                    <a:pt x="667" y="284"/>
                  </a:lnTo>
                  <a:lnTo>
                    <a:pt x="686" y="312"/>
                  </a:lnTo>
                  <a:lnTo>
                    <a:pt x="706" y="340"/>
                  </a:lnTo>
                  <a:lnTo>
                    <a:pt x="724" y="368"/>
                  </a:lnTo>
                  <a:lnTo>
                    <a:pt x="739" y="398"/>
                  </a:lnTo>
                  <a:lnTo>
                    <a:pt x="755" y="429"/>
                  </a:lnTo>
                  <a:lnTo>
                    <a:pt x="768" y="460"/>
                  </a:lnTo>
                  <a:lnTo>
                    <a:pt x="780" y="493"/>
                  </a:lnTo>
                  <a:lnTo>
                    <a:pt x="792" y="526"/>
                  </a:lnTo>
                  <a:lnTo>
                    <a:pt x="801" y="562"/>
                  </a:lnTo>
                  <a:lnTo>
                    <a:pt x="810" y="597"/>
                  </a:lnTo>
                  <a:lnTo>
                    <a:pt x="818" y="634"/>
                  </a:lnTo>
                  <a:lnTo>
                    <a:pt x="825" y="672"/>
                  </a:lnTo>
                  <a:lnTo>
                    <a:pt x="830" y="711"/>
                  </a:lnTo>
                  <a:lnTo>
                    <a:pt x="834" y="752"/>
                  </a:lnTo>
                  <a:lnTo>
                    <a:pt x="837" y="794"/>
                  </a:lnTo>
                  <a:lnTo>
                    <a:pt x="837" y="799"/>
                  </a:lnTo>
                  <a:lnTo>
                    <a:pt x="840" y="802"/>
                  </a:lnTo>
                  <a:lnTo>
                    <a:pt x="840" y="802"/>
                  </a:lnTo>
                  <a:lnTo>
                    <a:pt x="844" y="808"/>
                  </a:lnTo>
                  <a:lnTo>
                    <a:pt x="847" y="815"/>
                  </a:lnTo>
                  <a:lnTo>
                    <a:pt x="847" y="822"/>
                  </a:lnTo>
                  <a:lnTo>
                    <a:pt x="846" y="829"/>
                  </a:lnTo>
                  <a:lnTo>
                    <a:pt x="846" y="829"/>
                  </a:lnTo>
                  <a:lnTo>
                    <a:pt x="843" y="833"/>
                  </a:lnTo>
                  <a:lnTo>
                    <a:pt x="840" y="836"/>
                  </a:lnTo>
                  <a:lnTo>
                    <a:pt x="836" y="837"/>
                  </a:lnTo>
                  <a:lnTo>
                    <a:pt x="831" y="838"/>
                  </a:lnTo>
                  <a:lnTo>
                    <a:pt x="831" y="838"/>
                  </a:lnTo>
                  <a:lnTo>
                    <a:pt x="829" y="838"/>
                  </a:lnTo>
                  <a:lnTo>
                    <a:pt x="829" y="838"/>
                  </a:lnTo>
                  <a:close/>
                  <a:moveTo>
                    <a:pt x="45" y="65"/>
                  </a:moveTo>
                  <a:lnTo>
                    <a:pt x="45" y="65"/>
                  </a:lnTo>
                  <a:lnTo>
                    <a:pt x="44" y="89"/>
                  </a:lnTo>
                  <a:lnTo>
                    <a:pt x="43" y="112"/>
                  </a:lnTo>
                  <a:lnTo>
                    <a:pt x="44" y="135"/>
                  </a:lnTo>
                  <a:lnTo>
                    <a:pt x="46" y="157"/>
                  </a:lnTo>
                  <a:lnTo>
                    <a:pt x="49" y="177"/>
                  </a:lnTo>
                  <a:lnTo>
                    <a:pt x="52" y="197"/>
                  </a:lnTo>
                  <a:lnTo>
                    <a:pt x="59" y="232"/>
                  </a:lnTo>
                  <a:lnTo>
                    <a:pt x="61" y="237"/>
                  </a:lnTo>
                  <a:lnTo>
                    <a:pt x="67" y="239"/>
                  </a:lnTo>
                  <a:lnTo>
                    <a:pt x="67" y="239"/>
                  </a:lnTo>
                  <a:lnTo>
                    <a:pt x="72" y="243"/>
                  </a:lnTo>
                  <a:lnTo>
                    <a:pt x="76" y="249"/>
                  </a:lnTo>
                  <a:lnTo>
                    <a:pt x="78" y="253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92" y="257"/>
                  </a:lnTo>
                  <a:lnTo>
                    <a:pt x="103" y="259"/>
                  </a:lnTo>
                  <a:lnTo>
                    <a:pt x="125" y="263"/>
                  </a:lnTo>
                  <a:lnTo>
                    <a:pt x="149" y="265"/>
                  </a:lnTo>
                  <a:lnTo>
                    <a:pt x="174" y="267"/>
                  </a:lnTo>
                  <a:lnTo>
                    <a:pt x="174" y="267"/>
                  </a:lnTo>
                  <a:lnTo>
                    <a:pt x="207" y="270"/>
                  </a:lnTo>
                  <a:lnTo>
                    <a:pt x="220" y="272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54" y="281"/>
                  </a:lnTo>
                  <a:lnTo>
                    <a:pt x="275" y="287"/>
                  </a:lnTo>
                  <a:lnTo>
                    <a:pt x="298" y="295"/>
                  </a:lnTo>
                  <a:lnTo>
                    <a:pt x="321" y="304"/>
                  </a:lnTo>
                  <a:lnTo>
                    <a:pt x="343" y="316"/>
                  </a:lnTo>
                  <a:lnTo>
                    <a:pt x="366" y="328"/>
                  </a:lnTo>
                  <a:lnTo>
                    <a:pt x="376" y="335"/>
                  </a:lnTo>
                  <a:lnTo>
                    <a:pt x="387" y="344"/>
                  </a:lnTo>
                  <a:lnTo>
                    <a:pt x="397" y="352"/>
                  </a:lnTo>
                  <a:lnTo>
                    <a:pt x="406" y="360"/>
                  </a:lnTo>
                  <a:lnTo>
                    <a:pt x="406" y="360"/>
                  </a:lnTo>
                  <a:lnTo>
                    <a:pt x="432" y="386"/>
                  </a:lnTo>
                  <a:lnTo>
                    <a:pt x="456" y="413"/>
                  </a:lnTo>
                  <a:lnTo>
                    <a:pt x="478" y="439"/>
                  </a:lnTo>
                  <a:lnTo>
                    <a:pt x="498" y="465"/>
                  </a:lnTo>
                  <a:lnTo>
                    <a:pt x="517" y="491"/>
                  </a:lnTo>
                  <a:lnTo>
                    <a:pt x="535" y="518"/>
                  </a:lnTo>
                  <a:lnTo>
                    <a:pt x="550" y="545"/>
                  </a:lnTo>
                  <a:lnTo>
                    <a:pt x="565" y="574"/>
                  </a:lnTo>
                  <a:lnTo>
                    <a:pt x="565" y="574"/>
                  </a:lnTo>
                  <a:lnTo>
                    <a:pt x="571" y="585"/>
                  </a:lnTo>
                  <a:lnTo>
                    <a:pt x="575" y="598"/>
                  </a:lnTo>
                  <a:lnTo>
                    <a:pt x="578" y="611"/>
                  </a:lnTo>
                  <a:lnTo>
                    <a:pt x="581" y="625"/>
                  </a:lnTo>
                  <a:lnTo>
                    <a:pt x="585" y="653"/>
                  </a:lnTo>
                  <a:lnTo>
                    <a:pt x="588" y="680"/>
                  </a:lnTo>
                  <a:lnTo>
                    <a:pt x="588" y="680"/>
                  </a:lnTo>
                  <a:lnTo>
                    <a:pt x="591" y="707"/>
                  </a:lnTo>
                  <a:lnTo>
                    <a:pt x="594" y="734"/>
                  </a:lnTo>
                  <a:lnTo>
                    <a:pt x="598" y="747"/>
                  </a:lnTo>
                  <a:lnTo>
                    <a:pt x="601" y="759"/>
                  </a:lnTo>
                  <a:lnTo>
                    <a:pt x="604" y="771"/>
                  </a:lnTo>
                  <a:lnTo>
                    <a:pt x="609" y="783"/>
                  </a:lnTo>
                  <a:lnTo>
                    <a:pt x="612" y="791"/>
                  </a:lnTo>
                  <a:lnTo>
                    <a:pt x="625" y="791"/>
                  </a:lnTo>
                  <a:lnTo>
                    <a:pt x="625" y="791"/>
                  </a:lnTo>
                  <a:lnTo>
                    <a:pt x="704" y="791"/>
                  </a:lnTo>
                  <a:lnTo>
                    <a:pt x="742" y="792"/>
                  </a:lnTo>
                  <a:lnTo>
                    <a:pt x="781" y="793"/>
                  </a:lnTo>
                  <a:lnTo>
                    <a:pt x="795" y="794"/>
                  </a:lnTo>
                  <a:lnTo>
                    <a:pt x="794" y="780"/>
                  </a:lnTo>
                  <a:lnTo>
                    <a:pt x="794" y="780"/>
                  </a:lnTo>
                  <a:lnTo>
                    <a:pt x="791" y="740"/>
                  </a:lnTo>
                  <a:lnTo>
                    <a:pt x="787" y="701"/>
                  </a:lnTo>
                  <a:lnTo>
                    <a:pt x="781" y="664"/>
                  </a:lnTo>
                  <a:lnTo>
                    <a:pt x="775" y="628"/>
                  </a:lnTo>
                  <a:lnTo>
                    <a:pt x="768" y="594"/>
                  </a:lnTo>
                  <a:lnTo>
                    <a:pt x="760" y="560"/>
                  </a:lnTo>
                  <a:lnTo>
                    <a:pt x="750" y="528"/>
                  </a:lnTo>
                  <a:lnTo>
                    <a:pt x="739" y="497"/>
                  </a:lnTo>
                  <a:lnTo>
                    <a:pt x="728" y="467"/>
                  </a:lnTo>
                  <a:lnTo>
                    <a:pt x="715" y="439"/>
                  </a:lnTo>
                  <a:lnTo>
                    <a:pt x="702" y="411"/>
                  </a:lnTo>
                  <a:lnTo>
                    <a:pt x="686" y="384"/>
                  </a:lnTo>
                  <a:lnTo>
                    <a:pt x="671" y="358"/>
                  </a:lnTo>
                  <a:lnTo>
                    <a:pt x="654" y="333"/>
                  </a:lnTo>
                  <a:lnTo>
                    <a:pt x="636" y="310"/>
                  </a:lnTo>
                  <a:lnTo>
                    <a:pt x="616" y="287"/>
                  </a:lnTo>
                  <a:lnTo>
                    <a:pt x="616" y="287"/>
                  </a:lnTo>
                  <a:lnTo>
                    <a:pt x="590" y="259"/>
                  </a:lnTo>
                  <a:lnTo>
                    <a:pt x="562" y="233"/>
                  </a:lnTo>
                  <a:lnTo>
                    <a:pt x="535" y="209"/>
                  </a:lnTo>
                  <a:lnTo>
                    <a:pt x="506" y="187"/>
                  </a:lnTo>
                  <a:lnTo>
                    <a:pt x="476" y="166"/>
                  </a:lnTo>
                  <a:lnTo>
                    <a:pt x="445" y="147"/>
                  </a:lnTo>
                  <a:lnTo>
                    <a:pt x="412" y="131"/>
                  </a:lnTo>
                  <a:lnTo>
                    <a:pt x="379" y="115"/>
                  </a:lnTo>
                  <a:lnTo>
                    <a:pt x="343" y="102"/>
                  </a:lnTo>
                  <a:lnTo>
                    <a:pt x="307" y="90"/>
                  </a:lnTo>
                  <a:lnTo>
                    <a:pt x="270" y="80"/>
                  </a:lnTo>
                  <a:lnTo>
                    <a:pt x="231" y="71"/>
                  </a:lnTo>
                  <a:lnTo>
                    <a:pt x="190" y="65"/>
                  </a:lnTo>
                  <a:lnTo>
                    <a:pt x="147" y="60"/>
                  </a:lnTo>
                  <a:lnTo>
                    <a:pt x="104" y="55"/>
                  </a:lnTo>
                  <a:lnTo>
                    <a:pt x="58" y="53"/>
                  </a:lnTo>
                  <a:lnTo>
                    <a:pt x="47" y="53"/>
                  </a:lnTo>
                  <a:lnTo>
                    <a:pt x="45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904"/>
            <p:cNvSpPr>
              <a:spLocks noEditPoints="1"/>
            </p:cNvSpPr>
            <p:nvPr/>
          </p:nvSpPr>
          <p:spPr bwMode="auto">
            <a:xfrm>
              <a:off x="4214813" y="1193800"/>
              <a:ext cx="649288" cy="658813"/>
            </a:xfrm>
            <a:custGeom>
              <a:avLst/>
              <a:gdLst/>
              <a:ahLst/>
              <a:cxnLst>
                <a:cxn ang="0">
                  <a:pos x="980" y="1233"/>
                </a:cxn>
                <a:cxn ang="0">
                  <a:pos x="957" y="1244"/>
                </a:cxn>
                <a:cxn ang="0">
                  <a:pos x="943" y="1233"/>
                </a:cxn>
                <a:cxn ang="0">
                  <a:pos x="933" y="1152"/>
                </a:cxn>
                <a:cxn ang="0">
                  <a:pos x="929" y="1000"/>
                </a:cxn>
                <a:cxn ang="0">
                  <a:pos x="911" y="872"/>
                </a:cxn>
                <a:cxn ang="0">
                  <a:pos x="879" y="776"/>
                </a:cxn>
                <a:cxn ang="0">
                  <a:pos x="828" y="668"/>
                </a:cxn>
                <a:cxn ang="0">
                  <a:pos x="764" y="576"/>
                </a:cxn>
                <a:cxn ang="0">
                  <a:pos x="699" y="508"/>
                </a:cxn>
                <a:cxn ang="0">
                  <a:pos x="604" y="435"/>
                </a:cxn>
                <a:cxn ang="0">
                  <a:pos x="504" y="380"/>
                </a:cxn>
                <a:cxn ang="0">
                  <a:pos x="287" y="307"/>
                </a:cxn>
                <a:cxn ang="0">
                  <a:pos x="25" y="257"/>
                </a:cxn>
                <a:cxn ang="0">
                  <a:pos x="14" y="251"/>
                </a:cxn>
                <a:cxn ang="0">
                  <a:pos x="13" y="231"/>
                </a:cxn>
                <a:cxn ang="0">
                  <a:pos x="5" y="215"/>
                </a:cxn>
                <a:cxn ang="0">
                  <a:pos x="1" y="69"/>
                </a:cxn>
                <a:cxn ang="0">
                  <a:pos x="3" y="8"/>
                </a:cxn>
                <a:cxn ang="0">
                  <a:pos x="16" y="0"/>
                </a:cxn>
                <a:cxn ang="0">
                  <a:pos x="33" y="2"/>
                </a:cxn>
                <a:cxn ang="0">
                  <a:pos x="79" y="13"/>
                </a:cxn>
                <a:cxn ang="0">
                  <a:pos x="281" y="38"/>
                </a:cxn>
                <a:cxn ang="0">
                  <a:pos x="459" y="74"/>
                </a:cxn>
                <a:cxn ang="0">
                  <a:pos x="545" y="107"/>
                </a:cxn>
                <a:cxn ang="0">
                  <a:pos x="768" y="239"/>
                </a:cxn>
                <a:cxn ang="0">
                  <a:pos x="867" y="321"/>
                </a:cxn>
                <a:cxn ang="0">
                  <a:pos x="942" y="400"/>
                </a:cxn>
                <a:cxn ang="0">
                  <a:pos x="1027" y="510"/>
                </a:cxn>
                <a:cxn ang="0">
                  <a:pos x="1093" y="622"/>
                </a:cxn>
                <a:cxn ang="0">
                  <a:pos x="1131" y="712"/>
                </a:cxn>
                <a:cxn ang="0">
                  <a:pos x="1178" y="904"/>
                </a:cxn>
                <a:cxn ang="0">
                  <a:pos x="1215" y="1189"/>
                </a:cxn>
                <a:cxn ang="0">
                  <a:pos x="1227" y="1208"/>
                </a:cxn>
                <a:cxn ang="0">
                  <a:pos x="1219" y="1230"/>
                </a:cxn>
                <a:cxn ang="0">
                  <a:pos x="1208" y="1232"/>
                </a:cxn>
                <a:cxn ang="0">
                  <a:pos x="1106" y="1233"/>
                </a:cxn>
                <a:cxn ang="0">
                  <a:pos x="997" y="1244"/>
                </a:cxn>
                <a:cxn ang="0">
                  <a:pos x="45" y="117"/>
                </a:cxn>
                <a:cxn ang="0">
                  <a:pos x="66" y="221"/>
                </a:cxn>
                <a:cxn ang="0">
                  <a:pos x="362" y="283"/>
                </a:cxn>
                <a:cxn ang="0">
                  <a:pos x="548" y="352"/>
                </a:cxn>
                <a:cxn ang="0">
                  <a:pos x="654" y="414"/>
                </a:cxn>
                <a:cxn ang="0">
                  <a:pos x="750" y="498"/>
                </a:cxn>
                <a:cxn ang="0">
                  <a:pos x="839" y="609"/>
                </a:cxn>
                <a:cxn ang="0">
                  <a:pos x="931" y="792"/>
                </a:cxn>
                <a:cxn ang="0">
                  <a:pos x="958" y="912"/>
                </a:cxn>
                <a:cxn ang="0">
                  <a:pos x="968" y="1048"/>
                </a:cxn>
                <a:cxn ang="0">
                  <a:pos x="995" y="1203"/>
                </a:cxn>
                <a:cxn ang="0">
                  <a:pos x="1048" y="1197"/>
                </a:cxn>
                <a:cxn ang="0">
                  <a:pos x="1172" y="1175"/>
                </a:cxn>
                <a:cxn ang="0">
                  <a:pos x="1146" y="947"/>
                </a:cxn>
                <a:cxn ang="0">
                  <a:pos x="1106" y="764"/>
                </a:cxn>
                <a:cxn ang="0">
                  <a:pos x="1065" y="665"/>
                </a:cxn>
                <a:cxn ang="0">
                  <a:pos x="993" y="536"/>
                </a:cxn>
                <a:cxn ang="0">
                  <a:pos x="905" y="420"/>
                </a:cxn>
                <a:cxn ang="0">
                  <a:pos x="825" y="340"/>
                </a:cxn>
                <a:cxn ang="0">
                  <a:pos x="671" y="222"/>
                </a:cxn>
                <a:cxn ang="0">
                  <a:pos x="536" y="148"/>
                </a:cxn>
                <a:cxn ang="0">
                  <a:pos x="419" y="106"/>
                </a:cxn>
                <a:cxn ang="0">
                  <a:pos x="181" y="68"/>
                </a:cxn>
                <a:cxn ang="0">
                  <a:pos x="43" y="65"/>
                </a:cxn>
              </a:cxnLst>
              <a:rect l="0" t="0" r="r" b="b"/>
              <a:pathLst>
                <a:path w="1227" h="1244">
                  <a:moveTo>
                    <a:pt x="997" y="1244"/>
                  </a:moveTo>
                  <a:lnTo>
                    <a:pt x="997" y="1244"/>
                  </a:lnTo>
                  <a:lnTo>
                    <a:pt x="992" y="1243"/>
                  </a:lnTo>
                  <a:lnTo>
                    <a:pt x="987" y="1241"/>
                  </a:lnTo>
                  <a:lnTo>
                    <a:pt x="980" y="1233"/>
                  </a:lnTo>
                  <a:lnTo>
                    <a:pt x="971" y="1239"/>
                  </a:lnTo>
                  <a:lnTo>
                    <a:pt x="971" y="1239"/>
                  </a:lnTo>
                  <a:lnTo>
                    <a:pt x="965" y="1243"/>
                  </a:lnTo>
                  <a:lnTo>
                    <a:pt x="957" y="1244"/>
                  </a:lnTo>
                  <a:lnTo>
                    <a:pt x="957" y="1244"/>
                  </a:lnTo>
                  <a:lnTo>
                    <a:pt x="953" y="1243"/>
                  </a:lnTo>
                  <a:lnTo>
                    <a:pt x="948" y="1241"/>
                  </a:lnTo>
                  <a:lnTo>
                    <a:pt x="946" y="1239"/>
                  </a:lnTo>
                  <a:lnTo>
                    <a:pt x="945" y="1236"/>
                  </a:lnTo>
                  <a:lnTo>
                    <a:pt x="943" y="1233"/>
                  </a:lnTo>
                  <a:lnTo>
                    <a:pt x="942" y="1229"/>
                  </a:lnTo>
                  <a:lnTo>
                    <a:pt x="942" y="1229"/>
                  </a:lnTo>
                  <a:lnTo>
                    <a:pt x="939" y="1211"/>
                  </a:lnTo>
                  <a:lnTo>
                    <a:pt x="936" y="1191"/>
                  </a:lnTo>
                  <a:lnTo>
                    <a:pt x="933" y="1152"/>
                  </a:lnTo>
                  <a:lnTo>
                    <a:pt x="932" y="1113"/>
                  </a:lnTo>
                  <a:lnTo>
                    <a:pt x="931" y="1075"/>
                  </a:lnTo>
                  <a:lnTo>
                    <a:pt x="931" y="1075"/>
                  </a:lnTo>
                  <a:lnTo>
                    <a:pt x="930" y="1025"/>
                  </a:lnTo>
                  <a:lnTo>
                    <a:pt x="929" y="1000"/>
                  </a:lnTo>
                  <a:lnTo>
                    <a:pt x="927" y="974"/>
                  </a:lnTo>
                  <a:lnTo>
                    <a:pt x="925" y="948"/>
                  </a:lnTo>
                  <a:lnTo>
                    <a:pt x="921" y="923"/>
                  </a:lnTo>
                  <a:lnTo>
                    <a:pt x="917" y="898"/>
                  </a:lnTo>
                  <a:lnTo>
                    <a:pt x="911" y="872"/>
                  </a:lnTo>
                  <a:lnTo>
                    <a:pt x="911" y="872"/>
                  </a:lnTo>
                  <a:lnTo>
                    <a:pt x="903" y="847"/>
                  </a:lnTo>
                  <a:lnTo>
                    <a:pt x="896" y="822"/>
                  </a:lnTo>
                  <a:lnTo>
                    <a:pt x="888" y="798"/>
                  </a:lnTo>
                  <a:lnTo>
                    <a:pt x="879" y="776"/>
                  </a:lnTo>
                  <a:lnTo>
                    <a:pt x="870" y="753"/>
                  </a:lnTo>
                  <a:lnTo>
                    <a:pt x="860" y="730"/>
                  </a:lnTo>
                  <a:lnTo>
                    <a:pt x="850" y="710"/>
                  </a:lnTo>
                  <a:lnTo>
                    <a:pt x="839" y="688"/>
                  </a:lnTo>
                  <a:lnTo>
                    <a:pt x="828" y="668"/>
                  </a:lnTo>
                  <a:lnTo>
                    <a:pt x="817" y="649"/>
                  </a:lnTo>
                  <a:lnTo>
                    <a:pt x="804" y="629"/>
                  </a:lnTo>
                  <a:lnTo>
                    <a:pt x="791" y="610"/>
                  </a:lnTo>
                  <a:lnTo>
                    <a:pt x="777" y="593"/>
                  </a:lnTo>
                  <a:lnTo>
                    <a:pt x="764" y="576"/>
                  </a:lnTo>
                  <a:lnTo>
                    <a:pt x="749" y="559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17" y="526"/>
                  </a:lnTo>
                  <a:lnTo>
                    <a:pt x="699" y="508"/>
                  </a:lnTo>
                  <a:lnTo>
                    <a:pt x="680" y="493"/>
                  </a:lnTo>
                  <a:lnTo>
                    <a:pt x="662" y="477"/>
                  </a:lnTo>
                  <a:lnTo>
                    <a:pt x="643" y="462"/>
                  </a:lnTo>
                  <a:lnTo>
                    <a:pt x="623" y="448"/>
                  </a:lnTo>
                  <a:lnTo>
                    <a:pt x="604" y="435"/>
                  </a:lnTo>
                  <a:lnTo>
                    <a:pt x="584" y="422"/>
                  </a:lnTo>
                  <a:lnTo>
                    <a:pt x="565" y="411"/>
                  </a:lnTo>
                  <a:lnTo>
                    <a:pt x="544" y="400"/>
                  </a:lnTo>
                  <a:lnTo>
                    <a:pt x="523" y="389"/>
                  </a:lnTo>
                  <a:lnTo>
                    <a:pt x="504" y="380"/>
                  </a:lnTo>
                  <a:lnTo>
                    <a:pt x="461" y="361"/>
                  </a:lnTo>
                  <a:lnTo>
                    <a:pt x="419" y="346"/>
                  </a:lnTo>
                  <a:lnTo>
                    <a:pt x="375" y="332"/>
                  </a:lnTo>
                  <a:lnTo>
                    <a:pt x="331" y="318"/>
                  </a:lnTo>
                  <a:lnTo>
                    <a:pt x="287" y="307"/>
                  </a:lnTo>
                  <a:lnTo>
                    <a:pt x="241" y="296"/>
                  </a:lnTo>
                  <a:lnTo>
                    <a:pt x="195" y="287"/>
                  </a:lnTo>
                  <a:lnTo>
                    <a:pt x="149" y="279"/>
                  </a:lnTo>
                  <a:lnTo>
                    <a:pt x="55" y="262"/>
                  </a:lnTo>
                  <a:lnTo>
                    <a:pt x="25" y="257"/>
                  </a:lnTo>
                  <a:lnTo>
                    <a:pt x="25" y="257"/>
                  </a:lnTo>
                  <a:lnTo>
                    <a:pt x="18" y="254"/>
                  </a:lnTo>
                  <a:lnTo>
                    <a:pt x="16" y="253"/>
                  </a:lnTo>
                  <a:lnTo>
                    <a:pt x="14" y="251"/>
                  </a:lnTo>
                  <a:lnTo>
                    <a:pt x="14" y="251"/>
                  </a:lnTo>
                  <a:lnTo>
                    <a:pt x="12" y="248"/>
                  </a:lnTo>
                  <a:lnTo>
                    <a:pt x="11" y="245"/>
                  </a:lnTo>
                  <a:lnTo>
                    <a:pt x="11" y="241"/>
                  </a:lnTo>
                  <a:lnTo>
                    <a:pt x="12" y="236"/>
                  </a:lnTo>
                  <a:lnTo>
                    <a:pt x="13" y="231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6" y="221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165"/>
                  </a:lnTo>
                  <a:lnTo>
                    <a:pt x="3" y="117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1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79" y="13"/>
                  </a:lnTo>
                  <a:lnTo>
                    <a:pt x="116" y="19"/>
                  </a:lnTo>
                  <a:lnTo>
                    <a:pt x="191" y="27"/>
                  </a:lnTo>
                  <a:lnTo>
                    <a:pt x="191" y="27"/>
                  </a:lnTo>
                  <a:lnTo>
                    <a:pt x="236" y="32"/>
                  </a:lnTo>
                  <a:lnTo>
                    <a:pt x="281" y="38"/>
                  </a:lnTo>
                  <a:lnTo>
                    <a:pt x="326" y="44"/>
                  </a:lnTo>
                  <a:lnTo>
                    <a:pt x="371" y="53"/>
                  </a:lnTo>
                  <a:lnTo>
                    <a:pt x="416" y="62"/>
                  </a:lnTo>
                  <a:lnTo>
                    <a:pt x="437" y="68"/>
                  </a:lnTo>
                  <a:lnTo>
                    <a:pt x="459" y="74"/>
                  </a:lnTo>
                  <a:lnTo>
                    <a:pt x="481" y="82"/>
                  </a:lnTo>
                  <a:lnTo>
                    <a:pt x="503" y="90"/>
                  </a:lnTo>
                  <a:lnTo>
                    <a:pt x="524" y="98"/>
                  </a:lnTo>
                  <a:lnTo>
                    <a:pt x="545" y="107"/>
                  </a:lnTo>
                  <a:lnTo>
                    <a:pt x="545" y="107"/>
                  </a:lnTo>
                  <a:lnTo>
                    <a:pt x="600" y="135"/>
                  </a:lnTo>
                  <a:lnTo>
                    <a:pt x="651" y="163"/>
                  </a:lnTo>
                  <a:lnTo>
                    <a:pt x="701" y="193"/>
                  </a:lnTo>
                  <a:lnTo>
                    <a:pt x="746" y="223"/>
                  </a:lnTo>
                  <a:lnTo>
                    <a:pt x="768" y="239"/>
                  </a:lnTo>
                  <a:lnTo>
                    <a:pt x="790" y="255"/>
                  </a:lnTo>
                  <a:lnTo>
                    <a:pt x="809" y="271"/>
                  </a:lnTo>
                  <a:lnTo>
                    <a:pt x="830" y="287"/>
                  </a:lnTo>
                  <a:lnTo>
                    <a:pt x="849" y="304"/>
                  </a:lnTo>
                  <a:lnTo>
                    <a:pt x="867" y="321"/>
                  </a:lnTo>
                  <a:lnTo>
                    <a:pt x="885" y="338"/>
                  </a:lnTo>
                  <a:lnTo>
                    <a:pt x="902" y="355"/>
                  </a:lnTo>
                  <a:lnTo>
                    <a:pt x="902" y="355"/>
                  </a:lnTo>
                  <a:lnTo>
                    <a:pt x="922" y="377"/>
                  </a:lnTo>
                  <a:lnTo>
                    <a:pt x="942" y="400"/>
                  </a:lnTo>
                  <a:lnTo>
                    <a:pt x="960" y="421"/>
                  </a:lnTo>
                  <a:lnTo>
                    <a:pt x="979" y="443"/>
                  </a:lnTo>
                  <a:lnTo>
                    <a:pt x="995" y="466"/>
                  </a:lnTo>
                  <a:lnTo>
                    <a:pt x="1012" y="487"/>
                  </a:lnTo>
                  <a:lnTo>
                    <a:pt x="1027" y="510"/>
                  </a:lnTo>
                  <a:lnTo>
                    <a:pt x="1042" y="532"/>
                  </a:lnTo>
                  <a:lnTo>
                    <a:pt x="1056" y="555"/>
                  </a:lnTo>
                  <a:lnTo>
                    <a:pt x="1070" y="577"/>
                  </a:lnTo>
                  <a:lnTo>
                    <a:pt x="1082" y="599"/>
                  </a:lnTo>
                  <a:lnTo>
                    <a:pt x="1093" y="622"/>
                  </a:lnTo>
                  <a:lnTo>
                    <a:pt x="1104" y="645"/>
                  </a:lnTo>
                  <a:lnTo>
                    <a:pt x="1114" y="666"/>
                  </a:lnTo>
                  <a:lnTo>
                    <a:pt x="1122" y="689"/>
                  </a:lnTo>
                  <a:lnTo>
                    <a:pt x="1131" y="712"/>
                  </a:lnTo>
                  <a:lnTo>
                    <a:pt x="1131" y="712"/>
                  </a:lnTo>
                  <a:lnTo>
                    <a:pt x="1139" y="735"/>
                  </a:lnTo>
                  <a:lnTo>
                    <a:pt x="1146" y="759"/>
                  </a:lnTo>
                  <a:lnTo>
                    <a:pt x="1158" y="807"/>
                  </a:lnTo>
                  <a:lnTo>
                    <a:pt x="1169" y="855"/>
                  </a:lnTo>
                  <a:lnTo>
                    <a:pt x="1178" y="904"/>
                  </a:lnTo>
                  <a:lnTo>
                    <a:pt x="1186" y="952"/>
                  </a:lnTo>
                  <a:lnTo>
                    <a:pt x="1193" y="1002"/>
                  </a:lnTo>
                  <a:lnTo>
                    <a:pt x="1205" y="1099"/>
                  </a:lnTo>
                  <a:lnTo>
                    <a:pt x="1205" y="1099"/>
                  </a:lnTo>
                  <a:lnTo>
                    <a:pt x="1215" y="1189"/>
                  </a:lnTo>
                  <a:lnTo>
                    <a:pt x="1216" y="1193"/>
                  </a:lnTo>
                  <a:lnTo>
                    <a:pt x="1219" y="1196"/>
                  </a:lnTo>
                  <a:lnTo>
                    <a:pt x="1219" y="1196"/>
                  </a:lnTo>
                  <a:lnTo>
                    <a:pt x="1224" y="1201"/>
                  </a:lnTo>
                  <a:lnTo>
                    <a:pt x="1227" y="1208"/>
                  </a:lnTo>
                  <a:lnTo>
                    <a:pt x="1227" y="1216"/>
                  </a:lnTo>
                  <a:lnTo>
                    <a:pt x="1226" y="1223"/>
                  </a:lnTo>
                  <a:lnTo>
                    <a:pt x="1226" y="1223"/>
                  </a:lnTo>
                  <a:lnTo>
                    <a:pt x="1222" y="1227"/>
                  </a:lnTo>
                  <a:lnTo>
                    <a:pt x="1219" y="1230"/>
                  </a:lnTo>
                  <a:lnTo>
                    <a:pt x="1215" y="1232"/>
                  </a:lnTo>
                  <a:lnTo>
                    <a:pt x="1210" y="1233"/>
                  </a:lnTo>
                  <a:lnTo>
                    <a:pt x="1210" y="1233"/>
                  </a:lnTo>
                  <a:lnTo>
                    <a:pt x="1208" y="1232"/>
                  </a:lnTo>
                  <a:lnTo>
                    <a:pt x="1208" y="1232"/>
                  </a:lnTo>
                  <a:lnTo>
                    <a:pt x="1188" y="1231"/>
                  </a:lnTo>
                  <a:lnTo>
                    <a:pt x="1167" y="1231"/>
                  </a:lnTo>
                  <a:lnTo>
                    <a:pt x="1167" y="1231"/>
                  </a:lnTo>
                  <a:lnTo>
                    <a:pt x="1137" y="1232"/>
                  </a:lnTo>
                  <a:lnTo>
                    <a:pt x="1106" y="1233"/>
                  </a:lnTo>
                  <a:lnTo>
                    <a:pt x="1046" y="1239"/>
                  </a:lnTo>
                  <a:lnTo>
                    <a:pt x="1046" y="1239"/>
                  </a:lnTo>
                  <a:lnTo>
                    <a:pt x="1000" y="1244"/>
                  </a:lnTo>
                  <a:lnTo>
                    <a:pt x="1000" y="1244"/>
                  </a:lnTo>
                  <a:lnTo>
                    <a:pt x="997" y="1244"/>
                  </a:lnTo>
                  <a:lnTo>
                    <a:pt x="997" y="1244"/>
                  </a:lnTo>
                  <a:close/>
                  <a:moveTo>
                    <a:pt x="43" y="65"/>
                  </a:moveTo>
                  <a:lnTo>
                    <a:pt x="43" y="65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6" y="162"/>
                  </a:lnTo>
                  <a:lnTo>
                    <a:pt x="47" y="208"/>
                  </a:lnTo>
                  <a:lnTo>
                    <a:pt x="47" y="218"/>
                  </a:lnTo>
                  <a:lnTo>
                    <a:pt x="66" y="221"/>
                  </a:lnTo>
                  <a:lnTo>
                    <a:pt x="66" y="221"/>
                  </a:lnTo>
                  <a:lnTo>
                    <a:pt x="166" y="240"/>
                  </a:lnTo>
                  <a:lnTo>
                    <a:pt x="215" y="249"/>
                  </a:lnTo>
                  <a:lnTo>
                    <a:pt x="265" y="259"/>
                  </a:lnTo>
                  <a:lnTo>
                    <a:pt x="314" y="271"/>
                  </a:lnTo>
                  <a:lnTo>
                    <a:pt x="362" y="283"/>
                  </a:lnTo>
                  <a:lnTo>
                    <a:pt x="411" y="297"/>
                  </a:lnTo>
                  <a:lnTo>
                    <a:pt x="457" y="313"/>
                  </a:lnTo>
                  <a:lnTo>
                    <a:pt x="504" y="332"/>
                  </a:lnTo>
                  <a:lnTo>
                    <a:pt x="526" y="341"/>
                  </a:lnTo>
                  <a:lnTo>
                    <a:pt x="548" y="352"/>
                  </a:lnTo>
                  <a:lnTo>
                    <a:pt x="571" y="363"/>
                  </a:lnTo>
                  <a:lnTo>
                    <a:pt x="592" y="375"/>
                  </a:lnTo>
                  <a:lnTo>
                    <a:pt x="613" y="387"/>
                  </a:lnTo>
                  <a:lnTo>
                    <a:pt x="634" y="401"/>
                  </a:lnTo>
                  <a:lnTo>
                    <a:pt x="654" y="414"/>
                  </a:lnTo>
                  <a:lnTo>
                    <a:pt x="675" y="430"/>
                  </a:lnTo>
                  <a:lnTo>
                    <a:pt x="695" y="445"/>
                  </a:lnTo>
                  <a:lnTo>
                    <a:pt x="713" y="462"/>
                  </a:lnTo>
                  <a:lnTo>
                    <a:pt x="732" y="479"/>
                  </a:lnTo>
                  <a:lnTo>
                    <a:pt x="750" y="498"/>
                  </a:lnTo>
                  <a:lnTo>
                    <a:pt x="768" y="516"/>
                  </a:lnTo>
                  <a:lnTo>
                    <a:pt x="786" y="537"/>
                  </a:lnTo>
                  <a:lnTo>
                    <a:pt x="786" y="537"/>
                  </a:lnTo>
                  <a:lnTo>
                    <a:pt x="813" y="573"/>
                  </a:lnTo>
                  <a:lnTo>
                    <a:pt x="839" y="609"/>
                  </a:lnTo>
                  <a:lnTo>
                    <a:pt x="862" y="646"/>
                  </a:lnTo>
                  <a:lnTo>
                    <a:pt x="884" y="683"/>
                  </a:lnTo>
                  <a:lnTo>
                    <a:pt x="902" y="719"/>
                  </a:lnTo>
                  <a:lnTo>
                    <a:pt x="918" y="756"/>
                  </a:lnTo>
                  <a:lnTo>
                    <a:pt x="931" y="792"/>
                  </a:lnTo>
                  <a:lnTo>
                    <a:pt x="943" y="829"/>
                  </a:lnTo>
                  <a:lnTo>
                    <a:pt x="943" y="829"/>
                  </a:lnTo>
                  <a:lnTo>
                    <a:pt x="949" y="856"/>
                  </a:lnTo>
                  <a:lnTo>
                    <a:pt x="954" y="884"/>
                  </a:lnTo>
                  <a:lnTo>
                    <a:pt x="958" y="912"/>
                  </a:lnTo>
                  <a:lnTo>
                    <a:pt x="961" y="939"/>
                  </a:lnTo>
                  <a:lnTo>
                    <a:pt x="964" y="967"/>
                  </a:lnTo>
                  <a:lnTo>
                    <a:pt x="965" y="994"/>
                  </a:lnTo>
                  <a:lnTo>
                    <a:pt x="968" y="1048"/>
                  </a:lnTo>
                  <a:lnTo>
                    <a:pt x="968" y="1048"/>
                  </a:lnTo>
                  <a:lnTo>
                    <a:pt x="971" y="1120"/>
                  </a:lnTo>
                  <a:lnTo>
                    <a:pt x="975" y="1157"/>
                  </a:lnTo>
                  <a:lnTo>
                    <a:pt x="979" y="1193"/>
                  </a:lnTo>
                  <a:lnTo>
                    <a:pt x="981" y="1208"/>
                  </a:lnTo>
                  <a:lnTo>
                    <a:pt x="995" y="1203"/>
                  </a:lnTo>
                  <a:lnTo>
                    <a:pt x="995" y="1203"/>
                  </a:lnTo>
                  <a:lnTo>
                    <a:pt x="1002" y="1201"/>
                  </a:lnTo>
                  <a:lnTo>
                    <a:pt x="1002" y="1201"/>
                  </a:lnTo>
                  <a:lnTo>
                    <a:pt x="1048" y="1197"/>
                  </a:lnTo>
                  <a:lnTo>
                    <a:pt x="1048" y="1197"/>
                  </a:lnTo>
                  <a:lnTo>
                    <a:pt x="1104" y="1192"/>
                  </a:lnTo>
                  <a:lnTo>
                    <a:pt x="1132" y="1190"/>
                  </a:lnTo>
                  <a:lnTo>
                    <a:pt x="1159" y="1189"/>
                  </a:lnTo>
                  <a:lnTo>
                    <a:pt x="1174" y="1189"/>
                  </a:lnTo>
                  <a:lnTo>
                    <a:pt x="1172" y="1175"/>
                  </a:lnTo>
                  <a:lnTo>
                    <a:pt x="1172" y="1175"/>
                  </a:lnTo>
                  <a:lnTo>
                    <a:pt x="1162" y="1087"/>
                  </a:lnTo>
                  <a:lnTo>
                    <a:pt x="1162" y="1087"/>
                  </a:lnTo>
                  <a:lnTo>
                    <a:pt x="1151" y="994"/>
                  </a:lnTo>
                  <a:lnTo>
                    <a:pt x="1146" y="947"/>
                  </a:lnTo>
                  <a:lnTo>
                    <a:pt x="1138" y="901"/>
                  </a:lnTo>
                  <a:lnTo>
                    <a:pt x="1130" y="855"/>
                  </a:lnTo>
                  <a:lnTo>
                    <a:pt x="1118" y="810"/>
                  </a:lnTo>
                  <a:lnTo>
                    <a:pt x="1112" y="787"/>
                  </a:lnTo>
                  <a:lnTo>
                    <a:pt x="1106" y="764"/>
                  </a:lnTo>
                  <a:lnTo>
                    <a:pt x="1097" y="743"/>
                  </a:lnTo>
                  <a:lnTo>
                    <a:pt x="1089" y="721"/>
                  </a:lnTo>
                  <a:lnTo>
                    <a:pt x="1089" y="721"/>
                  </a:lnTo>
                  <a:lnTo>
                    <a:pt x="1078" y="693"/>
                  </a:lnTo>
                  <a:lnTo>
                    <a:pt x="1065" y="665"/>
                  </a:lnTo>
                  <a:lnTo>
                    <a:pt x="1052" y="638"/>
                  </a:lnTo>
                  <a:lnTo>
                    <a:pt x="1039" y="612"/>
                  </a:lnTo>
                  <a:lnTo>
                    <a:pt x="1024" y="586"/>
                  </a:lnTo>
                  <a:lnTo>
                    <a:pt x="1010" y="561"/>
                  </a:lnTo>
                  <a:lnTo>
                    <a:pt x="993" y="536"/>
                  </a:lnTo>
                  <a:lnTo>
                    <a:pt x="978" y="511"/>
                  </a:lnTo>
                  <a:lnTo>
                    <a:pt x="960" y="487"/>
                  </a:lnTo>
                  <a:lnTo>
                    <a:pt x="943" y="465"/>
                  </a:lnTo>
                  <a:lnTo>
                    <a:pt x="924" y="442"/>
                  </a:lnTo>
                  <a:lnTo>
                    <a:pt x="905" y="420"/>
                  </a:lnTo>
                  <a:lnTo>
                    <a:pt x="886" y="399"/>
                  </a:lnTo>
                  <a:lnTo>
                    <a:pt x="866" y="378"/>
                  </a:lnTo>
                  <a:lnTo>
                    <a:pt x="845" y="358"/>
                  </a:lnTo>
                  <a:lnTo>
                    <a:pt x="825" y="340"/>
                  </a:lnTo>
                  <a:lnTo>
                    <a:pt x="825" y="340"/>
                  </a:lnTo>
                  <a:lnTo>
                    <a:pt x="786" y="307"/>
                  </a:lnTo>
                  <a:lnTo>
                    <a:pt x="743" y="273"/>
                  </a:lnTo>
                  <a:lnTo>
                    <a:pt x="719" y="256"/>
                  </a:lnTo>
                  <a:lnTo>
                    <a:pt x="696" y="239"/>
                  </a:lnTo>
                  <a:lnTo>
                    <a:pt x="671" y="222"/>
                  </a:lnTo>
                  <a:lnTo>
                    <a:pt x="645" y="206"/>
                  </a:lnTo>
                  <a:lnTo>
                    <a:pt x="619" y="190"/>
                  </a:lnTo>
                  <a:lnTo>
                    <a:pt x="591" y="176"/>
                  </a:lnTo>
                  <a:lnTo>
                    <a:pt x="565" y="161"/>
                  </a:lnTo>
                  <a:lnTo>
                    <a:pt x="536" y="148"/>
                  </a:lnTo>
                  <a:lnTo>
                    <a:pt x="507" y="135"/>
                  </a:lnTo>
                  <a:lnTo>
                    <a:pt x="478" y="124"/>
                  </a:lnTo>
                  <a:lnTo>
                    <a:pt x="449" y="115"/>
                  </a:lnTo>
                  <a:lnTo>
                    <a:pt x="419" y="106"/>
                  </a:lnTo>
                  <a:lnTo>
                    <a:pt x="419" y="106"/>
                  </a:lnTo>
                  <a:lnTo>
                    <a:pt x="389" y="100"/>
                  </a:lnTo>
                  <a:lnTo>
                    <a:pt x="359" y="94"/>
                  </a:lnTo>
                  <a:lnTo>
                    <a:pt x="299" y="84"/>
                  </a:lnTo>
                  <a:lnTo>
                    <a:pt x="240" y="75"/>
                  </a:lnTo>
                  <a:lnTo>
                    <a:pt x="181" y="68"/>
                  </a:lnTo>
                  <a:lnTo>
                    <a:pt x="181" y="68"/>
                  </a:lnTo>
                  <a:lnTo>
                    <a:pt x="119" y="61"/>
                  </a:lnTo>
                  <a:lnTo>
                    <a:pt x="56" y="53"/>
                  </a:lnTo>
                  <a:lnTo>
                    <a:pt x="42" y="50"/>
                  </a:lnTo>
                  <a:lnTo>
                    <a:pt x="43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7" name="Freeform 5"/>
          <p:cNvSpPr/>
          <p:nvPr/>
        </p:nvSpPr>
        <p:spPr bwMode="auto">
          <a:xfrm>
            <a:off x="5637622" y="2035603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5585889" y="2090950"/>
            <a:ext cx="86367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服务器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39" name="任意多边形 238"/>
          <p:cNvSpPr/>
          <p:nvPr/>
        </p:nvSpPr>
        <p:spPr>
          <a:xfrm rot="20434167">
            <a:off x="891522" y="3070977"/>
            <a:ext cx="1386548" cy="1517457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9" name="Freeform 5"/>
          <p:cNvSpPr/>
          <p:nvPr/>
        </p:nvSpPr>
        <p:spPr bwMode="auto">
          <a:xfrm>
            <a:off x="1224340" y="3885532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1301631" y="3957129"/>
            <a:ext cx="60573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GUI</a:t>
            </a:r>
          </a:p>
        </p:txBody>
      </p:sp>
      <p:grpSp>
        <p:nvGrpSpPr>
          <p:cNvPr id="281" name="组合 7"/>
          <p:cNvGrpSpPr/>
          <p:nvPr/>
        </p:nvGrpSpPr>
        <p:grpSpPr>
          <a:xfrm>
            <a:off x="1429652" y="3436343"/>
            <a:ext cx="384863" cy="406091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282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3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4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5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6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7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8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9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0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1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2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3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4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5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6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7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8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9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0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1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2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3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4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5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6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7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8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9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0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1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2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3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4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5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6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7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8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9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0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1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2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3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4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5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6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7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8" name="直接连接符 327"/>
          <p:cNvCxnSpPr>
            <a:stCxn id="2" idx="5"/>
            <a:endCxn id="197" idx="17"/>
          </p:cNvCxnSpPr>
          <p:nvPr/>
        </p:nvCxnSpPr>
        <p:spPr>
          <a:xfrm flipV="1">
            <a:off x="3756595" y="1927216"/>
            <a:ext cx="1515761" cy="5805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005796" y="162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自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动同步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30" name="任意多边形 329"/>
          <p:cNvSpPr/>
          <p:nvPr/>
        </p:nvSpPr>
        <p:spPr>
          <a:xfrm rot="20434167">
            <a:off x="6184655" y="3241995"/>
            <a:ext cx="1386548" cy="1517457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Freeform 5"/>
          <p:cNvSpPr/>
          <p:nvPr/>
        </p:nvSpPr>
        <p:spPr bwMode="auto">
          <a:xfrm>
            <a:off x="6517473" y="4056550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6594764" y="4128147"/>
            <a:ext cx="60573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仓库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cxnSp>
        <p:nvCxnSpPr>
          <p:cNvPr id="380" name="直接连接符 379"/>
          <p:cNvCxnSpPr>
            <a:stCxn id="239" idx="2"/>
            <a:endCxn id="2" idx="13"/>
          </p:cNvCxnSpPr>
          <p:nvPr/>
        </p:nvCxnSpPr>
        <p:spPr>
          <a:xfrm flipV="1">
            <a:off x="2140441" y="2541739"/>
            <a:ext cx="458534" cy="78339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30" idx="21"/>
            <a:endCxn id="197" idx="9"/>
          </p:cNvCxnSpPr>
          <p:nvPr/>
        </p:nvCxnSpPr>
        <p:spPr>
          <a:xfrm flipH="1" flipV="1">
            <a:off x="6329086" y="2634302"/>
            <a:ext cx="242625" cy="70718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330" idx="17"/>
            <a:endCxn id="2" idx="9"/>
          </p:cNvCxnSpPr>
          <p:nvPr/>
        </p:nvCxnSpPr>
        <p:spPr>
          <a:xfrm flipH="1" flipV="1">
            <a:off x="3337091" y="2591944"/>
            <a:ext cx="2815116" cy="135621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3821809" y="3268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新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建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仓库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4028160" y="1973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文件比对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 decel="100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 decel="100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decel="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decel="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 decel="100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decel="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decel="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decel="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 decel="100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decel="100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decel="100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decel="100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400" decel="100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 decel="100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decel="100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decel="100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decel="100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2" grpId="0" animBg="1"/>
      <p:bldP spid="143" grpId="0"/>
      <p:bldP spid="197" grpId="0" animBg="1"/>
      <p:bldP spid="237" grpId="0" animBg="1"/>
      <p:bldP spid="238" grpId="0"/>
      <p:bldP spid="239" grpId="0" animBg="1"/>
      <p:bldP spid="279" grpId="0" animBg="1"/>
      <p:bldP spid="280" grpId="0"/>
      <p:bldP spid="330" grpId="0" animBg="1"/>
      <p:bldP spid="331" grpId="0" animBg="1"/>
      <p:bldP spid="3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64588" y="1507697"/>
            <a:ext cx="5335884" cy="2092308"/>
            <a:chOff x="1364588" y="1507697"/>
            <a:chExt cx="5335884" cy="2092308"/>
          </a:xfrm>
        </p:grpSpPr>
        <p:pic>
          <p:nvPicPr>
            <p:cNvPr id="9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10" name="文本框 9"/>
            <p:cNvSpPr txBox="1"/>
            <p:nvPr/>
          </p:nvSpPr>
          <p:spPr>
            <a:xfrm>
              <a:off x="2360307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5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77"/>
          <p:cNvSpPr txBox="1"/>
          <p:nvPr/>
        </p:nvSpPr>
        <p:spPr>
          <a:xfrm>
            <a:off x="1907704" y="1434357"/>
            <a:ext cx="6264696" cy="363945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新建仓库：从服务器拉取仓库，或从本地上传新仓库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同步仓库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添加服务器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添加用户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rsa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定时通过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将文件分发出去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2" name="组合 251"/>
          <p:cNvGrpSpPr/>
          <p:nvPr/>
        </p:nvGrpSpPr>
        <p:grpSpPr>
          <a:xfrm>
            <a:off x="87830" y="65425"/>
            <a:ext cx="3165866" cy="1174972"/>
            <a:chOff x="1364588" y="1507697"/>
            <a:chExt cx="5335884" cy="2092308"/>
          </a:xfrm>
        </p:grpSpPr>
        <p:pic>
          <p:nvPicPr>
            <p:cNvPr id="253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254" name="文本框 253"/>
            <p:cNvSpPr txBox="1"/>
            <p:nvPr/>
          </p:nvSpPr>
          <p:spPr>
            <a:xfrm>
              <a:off x="2202501" y="1997168"/>
              <a:ext cx="3935361" cy="82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47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64588" y="1507697"/>
            <a:ext cx="5335884" cy="2092308"/>
            <a:chOff x="1364588" y="1507697"/>
            <a:chExt cx="5335884" cy="2092308"/>
          </a:xfrm>
        </p:grpSpPr>
        <p:pic>
          <p:nvPicPr>
            <p:cNvPr id="9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10" name="文本框 9"/>
            <p:cNvSpPr txBox="1"/>
            <p:nvPr/>
          </p:nvSpPr>
          <p:spPr>
            <a:xfrm>
              <a:off x="2123728" y="2090982"/>
              <a:ext cx="41919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计划与当前进度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8"/>
          <p:cNvGrpSpPr>
            <a:grpSpLocks/>
          </p:cNvGrpSpPr>
          <p:nvPr/>
        </p:nvGrpSpPr>
        <p:grpSpPr bwMode="auto">
          <a:xfrm>
            <a:off x="3987110" y="1681388"/>
            <a:ext cx="1105569" cy="2135954"/>
            <a:chOff x="4974047" y="1777893"/>
            <a:chExt cx="2243907" cy="401488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组合 84"/>
            <p:cNvGrpSpPr/>
            <p:nvPr/>
          </p:nvGrpSpPr>
          <p:grpSpPr>
            <a:xfrm rot="20700000">
              <a:off x="5380965" y="4734197"/>
              <a:ext cx="1251133" cy="1058576"/>
              <a:chOff x="5307614" y="4252313"/>
              <a:chExt cx="2011362" cy="1701801"/>
            </a:xfrm>
            <a:grpFill/>
          </p:grpSpPr>
          <p:sp>
            <p:nvSpPr>
              <p:cNvPr id="3" name="Freeform 81"/>
              <p:cNvSpPr>
                <a:spLocks noEditPoints="1"/>
              </p:cNvSpPr>
              <p:nvPr/>
            </p:nvSpPr>
            <p:spPr bwMode="auto">
              <a:xfrm>
                <a:off x="5463189" y="4252313"/>
                <a:ext cx="541337" cy="1128713"/>
              </a:xfrm>
              <a:custGeom>
                <a:avLst/>
                <a:gdLst>
                  <a:gd name="T0" fmla="*/ 41 w 166"/>
                  <a:gd name="T1" fmla="*/ 287 h 346"/>
                  <a:gd name="T2" fmla="*/ 64 w 166"/>
                  <a:gd name="T3" fmla="*/ 242 h 346"/>
                  <a:gd name="T4" fmla="*/ 68 w 166"/>
                  <a:gd name="T5" fmla="*/ 231 h 346"/>
                  <a:gd name="T6" fmla="*/ 60 w 166"/>
                  <a:gd name="T7" fmla="*/ 254 h 346"/>
                  <a:gd name="T8" fmla="*/ 99 w 166"/>
                  <a:gd name="T9" fmla="*/ 167 h 346"/>
                  <a:gd name="T10" fmla="*/ 114 w 166"/>
                  <a:gd name="T11" fmla="*/ 110 h 346"/>
                  <a:gd name="T12" fmla="*/ 122 w 166"/>
                  <a:gd name="T13" fmla="*/ 67 h 346"/>
                  <a:gd name="T14" fmla="*/ 124 w 166"/>
                  <a:gd name="T15" fmla="*/ 51 h 346"/>
                  <a:gd name="T16" fmla="*/ 117 w 166"/>
                  <a:gd name="T17" fmla="*/ 50 h 346"/>
                  <a:gd name="T18" fmla="*/ 113 w 166"/>
                  <a:gd name="T19" fmla="*/ 48 h 346"/>
                  <a:gd name="T20" fmla="*/ 151 w 166"/>
                  <a:gd name="T21" fmla="*/ 38 h 346"/>
                  <a:gd name="T22" fmla="*/ 162 w 166"/>
                  <a:gd name="T23" fmla="*/ 34 h 346"/>
                  <a:gd name="T24" fmla="*/ 154 w 166"/>
                  <a:gd name="T25" fmla="*/ 24 h 346"/>
                  <a:gd name="T26" fmla="*/ 147 w 166"/>
                  <a:gd name="T27" fmla="*/ 29 h 346"/>
                  <a:gd name="T28" fmla="*/ 145 w 166"/>
                  <a:gd name="T29" fmla="*/ 26 h 346"/>
                  <a:gd name="T30" fmla="*/ 138 w 166"/>
                  <a:gd name="T31" fmla="*/ 25 h 346"/>
                  <a:gd name="T32" fmla="*/ 129 w 166"/>
                  <a:gd name="T33" fmla="*/ 24 h 346"/>
                  <a:gd name="T34" fmla="*/ 149 w 166"/>
                  <a:gd name="T35" fmla="*/ 14 h 346"/>
                  <a:gd name="T36" fmla="*/ 140 w 166"/>
                  <a:gd name="T37" fmla="*/ 14 h 346"/>
                  <a:gd name="T38" fmla="*/ 109 w 166"/>
                  <a:gd name="T39" fmla="*/ 16 h 346"/>
                  <a:gd name="T40" fmla="*/ 97 w 166"/>
                  <a:gd name="T41" fmla="*/ 4 h 346"/>
                  <a:gd name="T42" fmla="*/ 93 w 166"/>
                  <a:gd name="T43" fmla="*/ 9 h 346"/>
                  <a:gd name="T44" fmla="*/ 100 w 166"/>
                  <a:gd name="T45" fmla="*/ 21 h 346"/>
                  <a:gd name="T46" fmla="*/ 102 w 166"/>
                  <a:gd name="T47" fmla="*/ 28 h 346"/>
                  <a:gd name="T48" fmla="*/ 91 w 166"/>
                  <a:gd name="T49" fmla="*/ 31 h 346"/>
                  <a:gd name="T50" fmla="*/ 106 w 166"/>
                  <a:gd name="T51" fmla="*/ 47 h 346"/>
                  <a:gd name="T52" fmla="*/ 87 w 166"/>
                  <a:gd name="T53" fmla="*/ 109 h 346"/>
                  <a:gd name="T54" fmla="*/ 50 w 166"/>
                  <a:gd name="T55" fmla="*/ 223 h 346"/>
                  <a:gd name="T56" fmla="*/ 23 w 166"/>
                  <a:gd name="T57" fmla="*/ 284 h 346"/>
                  <a:gd name="T58" fmla="*/ 9 w 166"/>
                  <a:gd name="T59" fmla="*/ 317 h 346"/>
                  <a:gd name="T60" fmla="*/ 8 w 166"/>
                  <a:gd name="T61" fmla="*/ 320 h 346"/>
                  <a:gd name="T62" fmla="*/ 1 w 166"/>
                  <a:gd name="T63" fmla="*/ 338 h 346"/>
                  <a:gd name="T64" fmla="*/ 10 w 166"/>
                  <a:gd name="T65" fmla="*/ 343 h 346"/>
                  <a:gd name="T66" fmla="*/ 109 w 166"/>
                  <a:gd name="T67" fmla="*/ 88 h 346"/>
                  <a:gd name="T68" fmla="*/ 104 w 166"/>
                  <a:gd name="T69" fmla="*/ 106 h 346"/>
                  <a:gd name="T70" fmla="*/ 110 w 166"/>
                  <a:gd name="T71" fmla="*/ 75 h 346"/>
                  <a:gd name="T72" fmla="*/ 91 w 166"/>
                  <a:gd name="T73" fmla="*/ 120 h 346"/>
                  <a:gd name="T74" fmla="*/ 79 w 166"/>
                  <a:gd name="T75" fmla="*/ 153 h 346"/>
                  <a:gd name="T76" fmla="*/ 99 w 166"/>
                  <a:gd name="T77" fmla="*/ 139 h 346"/>
                  <a:gd name="T78" fmla="*/ 103 w 166"/>
                  <a:gd name="T79" fmla="*/ 121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" h="346">
                    <a:moveTo>
                      <a:pt x="10" y="343"/>
                    </a:moveTo>
                    <a:cubicBezTo>
                      <a:pt x="22" y="325"/>
                      <a:pt x="32" y="306"/>
                      <a:pt x="41" y="287"/>
                    </a:cubicBezTo>
                    <a:cubicBezTo>
                      <a:pt x="42" y="287"/>
                      <a:pt x="43" y="286"/>
                      <a:pt x="43" y="285"/>
                    </a:cubicBezTo>
                    <a:cubicBezTo>
                      <a:pt x="52" y="272"/>
                      <a:pt x="58" y="257"/>
                      <a:pt x="64" y="242"/>
                    </a:cubicBezTo>
                    <a:cubicBezTo>
                      <a:pt x="65" y="239"/>
                      <a:pt x="66" y="236"/>
                      <a:pt x="67" y="233"/>
                    </a:cubicBezTo>
                    <a:cubicBezTo>
                      <a:pt x="67" y="232"/>
                      <a:pt x="67" y="231"/>
                      <a:pt x="68" y="231"/>
                    </a:cubicBezTo>
                    <a:cubicBezTo>
                      <a:pt x="68" y="231"/>
                      <a:pt x="69" y="231"/>
                      <a:pt x="70" y="231"/>
                    </a:cubicBezTo>
                    <a:cubicBezTo>
                      <a:pt x="67" y="239"/>
                      <a:pt x="63" y="247"/>
                      <a:pt x="60" y="254"/>
                    </a:cubicBezTo>
                    <a:cubicBezTo>
                      <a:pt x="58" y="259"/>
                      <a:pt x="64" y="262"/>
                      <a:pt x="66" y="258"/>
                    </a:cubicBezTo>
                    <a:cubicBezTo>
                      <a:pt x="79" y="228"/>
                      <a:pt x="90" y="198"/>
                      <a:pt x="99" y="167"/>
                    </a:cubicBezTo>
                    <a:cubicBezTo>
                      <a:pt x="103" y="155"/>
                      <a:pt x="106" y="144"/>
                      <a:pt x="109" y="132"/>
                    </a:cubicBezTo>
                    <a:cubicBezTo>
                      <a:pt x="111" y="125"/>
                      <a:pt x="113" y="117"/>
                      <a:pt x="114" y="110"/>
                    </a:cubicBezTo>
                    <a:cubicBezTo>
                      <a:pt x="114" y="105"/>
                      <a:pt x="115" y="100"/>
                      <a:pt x="115" y="95"/>
                    </a:cubicBezTo>
                    <a:cubicBezTo>
                      <a:pt x="117" y="85"/>
                      <a:pt x="119" y="76"/>
                      <a:pt x="122" y="67"/>
                    </a:cubicBezTo>
                    <a:cubicBezTo>
                      <a:pt x="122" y="65"/>
                      <a:pt x="121" y="64"/>
                      <a:pt x="120" y="63"/>
                    </a:cubicBezTo>
                    <a:cubicBezTo>
                      <a:pt x="121" y="59"/>
                      <a:pt x="122" y="55"/>
                      <a:pt x="124" y="51"/>
                    </a:cubicBezTo>
                    <a:cubicBezTo>
                      <a:pt x="126" y="47"/>
                      <a:pt x="120" y="44"/>
                      <a:pt x="118" y="48"/>
                    </a:cubicBezTo>
                    <a:cubicBezTo>
                      <a:pt x="118" y="49"/>
                      <a:pt x="117" y="49"/>
                      <a:pt x="117" y="50"/>
                    </a:cubicBezTo>
                    <a:cubicBezTo>
                      <a:pt x="116" y="48"/>
                      <a:pt x="114" y="48"/>
                      <a:pt x="113" y="48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4" y="45"/>
                      <a:pt x="115" y="43"/>
                      <a:pt x="117" y="41"/>
                    </a:cubicBezTo>
                    <a:cubicBezTo>
                      <a:pt x="131" y="44"/>
                      <a:pt x="145" y="45"/>
                      <a:pt x="151" y="38"/>
                    </a:cubicBezTo>
                    <a:cubicBezTo>
                      <a:pt x="154" y="39"/>
                      <a:pt x="156" y="40"/>
                      <a:pt x="158" y="41"/>
                    </a:cubicBezTo>
                    <a:cubicBezTo>
                      <a:pt x="162" y="43"/>
                      <a:pt x="166" y="36"/>
                      <a:pt x="162" y="34"/>
                    </a:cubicBezTo>
                    <a:cubicBezTo>
                      <a:pt x="159" y="33"/>
                      <a:pt x="157" y="32"/>
                      <a:pt x="154" y="31"/>
                    </a:cubicBezTo>
                    <a:cubicBezTo>
                      <a:pt x="154" y="29"/>
                      <a:pt x="154" y="27"/>
                      <a:pt x="154" y="24"/>
                    </a:cubicBezTo>
                    <a:cubicBezTo>
                      <a:pt x="153" y="20"/>
                      <a:pt x="146" y="22"/>
                      <a:pt x="147" y="26"/>
                    </a:cubicBezTo>
                    <a:cubicBezTo>
                      <a:pt x="147" y="27"/>
                      <a:pt x="147" y="28"/>
                      <a:pt x="147" y="29"/>
                    </a:cubicBezTo>
                    <a:cubicBezTo>
                      <a:pt x="146" y="29"/>
                      <a:pt x="145" y="28"/>
                      <a:pt x="145" y="28"/>
                    </a:cubicBezTo>
                    <a:cubicBezTo>
                      <a:pt x="145" y="28"/>
                      <a:pt x="145" y="27"/>
                      <a:pt x="145" y="26"/>
                    </a:cubicBezTo>
                    <a:cubicBezTo>
                      <a:pt x="145" y="23"/>
                      <a:pt x="140" y="22"/>
                      <a:pt x="139" y="24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7" y="25"/>
                      <a:pt x="137" y="25"/>
                      <a:pt x="136" y="26"/>
                    </a:cubicBezTo>
                    <a:cubicBezTo>
                      <a:pt x="134" y="25"/>
                      <a:pt x="131" y="25"/>
                      <a:pt x="129" y="24"/>
                    </a:cubicBezTo>
                    <a:cubicBezTo>
                      <a:pt x="136" y="23"/>
                      <a:pt x="142" y="22"/>
                      <a:pt x="148" y="19"/>
                    </a:cubicBezTo>
                    <a:cubicBezTo>
                      <a:pt x="149" y="18"/>
                      <a:pt x="150" y="16"/>
                      <a:pt x="149" y="14"/>
                    </a:cubicBezTo>
                    <a:cubicBezTo>
                      <a:pt x="147" y="11"/>
                      <a:pt x="147" y="11"/>
                      <a:pt x="145" y="9"/>
                    </a:cubicBezTo>
                    <a:cubicBezTo>
                      <a:pt x="142" y="6"/>
                      <a:pt x="137" y="11"/>
                      <a:pt x="140" y="14"/>
                    </a:cubicBezTo>
                    <a:cubicBezTo>
                      <a:pt x="140" y="14"/>
                      <a:pt x="140" y="14"/>
                      <a:pt x="140" y="14"/>
                    </a:cubicBezTo>
                    <a:cubicBezTo>
                      <a:pt x="131" y="18"/>
                      <a:pt x="120" y="18"/>
                      <a:pt x="109" y="16"/>
                    </a:cubicBezTo>
                    <a:cubicBezTo>
                      <a:pt x="106" y="12"/>
                      <a:pt x="104" y="8"/>
                      <a:pt x="104" y="4"/>
                    </a:cubicBezTo>
                    <a:cubicBezTo>
                      <a:pt x="104" y="0"/>
                      <a:pt x="97" y="0"/>
                      <a:pt x="97" y="4"/>
                    </a:cubicBezTo>
                    <a:cubicBezTo>
                      <a:pt x="97" y="7"/>
                      <a:pt x="98" y="10"/>
                      <a:pt x="99" y="12"/>
                    </a:cubicBezTo>
                    <a:cubicBezTo>
                      <a:pt x="97" y="11"/>
                      <a:pt x="95" y="10"/>
                      <a:pt x="93" y="9"/>
                    </a:cubicBezTo>
                    <a:cubicBezTo>
                      <a:pt x="90" y="6"/>
                      <a:pt x="85" y="11"/>
                      <a:pt x="88" y="14"/>
                    </a:cubicBezTo>
                    <a:cubicBezTo>
                      <a:pt x="92" y="17"/>
                      <a:pt x="96" y="19"/>
                      <a:pt x="100" y="21"/>
                    </a:cubicBezTo>
                    <a:cubicBezTo>
                      <a:pt x="98" y="22"/>
                      <a:pt x="98" y="24"/>
                      <a:pt x="99" y="26"/>
                    </a:cubicBezTo>
                    <a:cubicBezTo>
                      <a:pt x="100" y="27"/>
                      <a:pt x="101" y="27"/>
                      <a:pt x="102" y="28"/>
                    </a:cubicBezTo>
                    <a:cubicBezTo>
                      <a:pt x="99" y="27"/>
                      <a:pt x="96" y="26"/>
                      <a:pt x="94" y="25"/>
                    </a:cubicBezTo>
                    <a:cubicBezTo>
                      <a:pt x="90" y="23"/>
                      <a:pt x="87" y="29"/>
                      <a:pt x="91" y="31"/>
                    </a:cubicBezTo>
                    <a:cubicBezTo>
                      <a:pt x="94" y="33"/>
                      <a:pt x="100" y="35"/>
                      <a:pt x="107" y="38"/>
                    </a:cubicBezTo>
                    <a:cubicBezTo>
                      <a:pt x="106" y="41"/>
                      <a:pt x="106" y="44"/>
                      <a:pt x="106" y="47"/>
                    </a:cubicBezTo>
                    <a:cubicBezTo>
                      <a:pt x="105" y="51"/>
                      <a:pt x="104" y="55"/>
                      <a:pt x="103" y="58"/>
                    </a:cubicBezTo>
                    <a:cubicBezTo>
                      <a:pt x="98" y="76"/>
                      <a:pt x="94" y="92"/>
                      <a:pt x="87" y="109"/>
                    </a:cubicBezTo>
                    <a:cubicBezTo>
                      <a:pt x="74" y="144"/>
                      <a:pt x="62" y="178"/>
                      <a:pt x="54" y="213"/>
                    </a:cubicBezTo>
                    <a:cubicBezTo>
                      <a:pt x="53" y="216"/>
                      <a:pt x="52" y="220"/>
                      <a:pt x="50" y="223"/>
                    </a:cubicBezTo>
                    <a:cubicBezTo>
                      <a:pt x="41" y="242"/>
                      <a:pt x="31" y="261"/>
                      <a:pt x="22" y="281"/>
                    </a:cubicBezTo>
                    <a:cubicBezTo>
                      <a:pt x="22" y="282"/>
                      <a:pt x="22" y="283"/>
                      <a:pt x="23" y="284"/>
                    </a:cubicBezTo>
                    <a:cubicBezTo>
                      <a:pt x="19" y="290"/>
                      <a:pt x="16" y="296"/>
                      <a:pt x="14" y="303"/>
                    </a:cubicBezTo>
                    <a:cubicBezTo>
                      <a:pt x="11" y="308"/>
                      <a:pt x="10" y="313"/>
                      <a:pt x="9" y="317"/>
                    </a:cubicBezTo>
                    <a:cubicBezTo>
                      <a:pt x="9" y="318"/>
                      <a:pt x="8" y="318"/>
                      <a:pt x="8" y="319"/>
                    </a:cubicBezTo>
                    <a:cubicBezTo>
                      <a:pt x="8" y="319"/>
                      <a:pt x="8" y="320"/>
                      <a:pt x="8" y="320"/>
                    </a:cubicBezTo>
                    <a:cubicBezTo>
                      <a:pt x="8" y="321"/>
                      <a:pt x="8" y="321"/>
                      <a:pt x="8" y="322"/>
                    </a:cubicBezTo>
                    <a:cubicBezTo>
                      <a:pt x="5" y="326"/>
                      <a:pt x="0" y="333"/>
                      <a:pt x="1" y="338"/>
                    </a:cubicBezTo>
                    <a:cubicBezTo>
                      <a:pt x="2" y="340"/>
                      <a:pt x="3" y="341"/>
                      <a:pt x="4" y="341"/>
                    </a:cubicBezTo>
                    <a:cubicBezTo>
                      <a:pt x="3" y="344"/>
                      <a:pt x="8" y="346"/>
                      <a:pt x="10" y="343"/>
                    </a:cubicBezTo>
                    <a:close/>
                    <a:moveTo>
                      <a:pt x="110" y="75"/>
                    </a:moveTo>
                    <a:cubicBezTo>
                      <a:pt x="110" y="79"/>
                      <a:pt x="109" y="84"/>
                      <a:pt x="109" y="88"/>
                    </a:cubicBezTo>
                    <a:cubicBezTo>
                      <a:pt x="107" y="94"/>
                      <a:pt x="106" y="99"/>
                      <a:pt x="105" y="105"/>
                    </a:cubicBezTo>
                    <a:cubicBezTo>
                      <a:pt x="105" y="105"/>
                      <a:pt x="104" y="105"/>
                      <a:pt x="104" y="106"/>
                    </a:cubicBezTo>
                    <a:cubicBezTo>
                      <a:pt x="103" y="107"/>
                      <a:pt x="102" y="108"/>
                      <a:pt x="102" y="109"/>
                    </a:cubicBezTo>
                    <a:cubicBezTo>
                      <a:pt x="105" y="97"/>
                      <a:pt x="107" y="86"/>
                      <a:pt x="110" y="75"/>
                    </a:cubicBezTo>
                    <a:close/>
                    <a:moveTo>
                      <a:pt x="79" y="153"/>
                    </a:moveTo>
                    <a:cubicBezTo>
                      <a:pt x="83" y="142"/>
                      <a:pt x="87" y="131"/>
                      <a:pt x="91" y="120"/>
                    </a:cubicBezTo>
                    <a:cubicBezTo>
                      <a:pt x="87" y="131"/>
                      <a:pt x="84" y="142"/>
                      <a:pt x="80" y="153"/>
                    </a:cubicBezTo>
                    <a:cubicBezTo>
                      <a:pt x="80" y="153"/>
                      <a:pt x="79" y="153"/>
                      <a:pt x="79" y="153"/>
                    </a:cubicBezTo>
                    <a:close/>
                    <a:moveTo>
                      <a:pt x="103" y="121"/>
                    </a:moveTo>
                    <a:cubicBezTo>
                      <a:pt x="102" y="127"/>
                      <a:pt x="101" y="133"/>
                      <a:pt x="99" y="139"/>
                    </a:cubicBezTo>
                    <a:cubicBezTo>
                      <a:pt x="98" y="142"/>
                      <a:pt x="97" y="147"/>
                      <a:pt x="95" y="152"/>
                    </a:cubicBezTo>
                    <a:cubicBezTo>
                      <a:pt x="96" y="141"/>
                      <a:pt x="99" y="130"/>
                      <a:pt x="103" y="12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Freeform 82"/>
              <p:cNvSpPr>
                <a:spLocks/>
              </p:cNvSpPr>
              <p:nvPr/>
            </p:nvSpPr>
            <p:spPr bwMode="auto">
              <a:xfrm>
                <a:off x="5307614" y="5308001"/>
                <a:ext cx="303212" cy="244475"/>
              </a:xfrm>
              <a:custGeom>
                <a:avLst/>
                <a:gdLst>
                  <a:gd name="T0" fmla="*/ 89 w 93"/>
                  <a:gd name="T1" fmla="*/ 67 h 75"/>
                  <a:gd name="T2" fmla="*/ 79 w 93"/>
                  <a:gd name="T3" fmla="*/ 64 h 75"/>
                  <a:gd name="T4" fmla="*/ 76 w 93"/>
                  <a:gd name="T5" fmla="*/ 63 h 75"/>
                  <a:gd name="T6" fmla="*/ 44 w 93"/>
                  <a:gd name="T7" fmla="*/ 45 h 75"/>
                  <a:gd name="T8" fmla="*/ 43 w 93"/>
                  <a:gd name="T9" fmla="*/ 44 h 75"/>
                  <a:gd name="T10" fmla="*/ 49 w 93"/>
                  <a:gd name="T11" fmla="*/ 45 h 75"/>
                  <a:gd name="T12" fmla="*/ 50 w 93"/>
                  <a:gd name="T13" fmla="*/ 45 h 75"/>
                  <a:gd name="T14" fmla="*/ 51 w 93"/>
                  <a:gd name="T15" fmla="*/ 46 h 75"/>
                  <a:gd name="T16" fmla="*/ 56 w 93"/>
                  <a:gd name="T17" fmla="*/ 41 h 75"/>
                  <a:gd name="T18" fmla="*/ 65 w 93"/>
                  <a:gd name="T19" fmla="*/ 44 h 75"/>
                  <a:gd name="T20" fmla="*/ 67 w 93"/>
                  <a:gd name="T21" fmla="*/ 38 h 75"/>
                  <a:gd name="T22" fmla="*/ 64 w 93"/>
                  <a:gd name="T23" fmla="*/ 36 h 75"/>
                  <a:gd name="T24" fmla="*/ 61 w 93"/>
                  <a:gd name="T25" fmla="*/ 36 h 75"/>
                  <a:gd name="T26" fmla="*/ 48 w 93"/>
                  <a:gd name="T27" fmla="*/ 30 h 75"/>
                  <a:gd name="T28" fmla="*/ 47 w 93"/>
                  <a:gd name="T29" fmla="*/ 29 h 75"/>
                  <a:gd name="T30" fmla="*/ 44 w 93"/>
                  <a:gd name="T31" fmla="*/ 28 h 75"/>
                  <a:gd name="T32" fmla="*/ 21 w 93"/>
                  <a:gd name="T33" fmla="*/ 12 h 75"/>
                  <a:gd name="T34" fmla="*/ 17 w 93"/>
                  <a:gd name="T35" fmla="*/ 4 h 75"/>
                  <a:gd name="T36" fmla="*/ 10 w 93"/>
                  <a:gd name="T37" fmla="*/ 6 h 75"/>
                  <a:gd name="T38" fmla="*/ 12 w 93"/>
                  <a:gd name="T39" fmla="*/ 11 h 75"/>
                  <a:gd name="T40" fmla="*/ 13 w 93"/>
                  <a:gd name="T41" fmla="*/ 14 h 75"/>
                  <a:gd name="T42" fmla="*/ 16 w 93"/>
                  <a:gd name="T43" fmla="*/ 17 h 75"/>
                  <a:gd name="T44" fmla="*/ 21 w 93"/>
                  <a:gd name="T45" fmla="*/ 24 h 75"/>
                  <a:gd name="T46" fmla="*/ 20 w 93"/>
                  <a:gd name="T47" fmla="*/ 26 h 75"/>
                  <a:gd name="T48" fmla="*/ 9 w 93"/>
                  <a:gd name="T49" fmla="*/ 17 h 75"/>
                  <a:gd name="T50" fmla="*/ 4 w 93"/>
                  <a:gd name="T51" fmla="*/ 22 h 75"/>
                  <a:gd name="T52" fmla="*/ 31 w 93"/>
                  <a:gd name="T53" fmla="*/ 44 h 75"/>
                  <a:gd name="T54" fmla="*/ 33 w 93"/>
                  <a:gd name="T55" fmla="*/ 48 h 75"/>
                  <a:gd name="T56" fmla="*/ 46 w 93"/>
                  <a:gd name="T57" fmla="*/ 57 h 75"/>
                  <a:gd name="T58" fmla="*/ 57 w 93"/>
                  <a:gd name="T59" fmla="*/ 64 h 75"/>
                  <a:gd name="T60" fmla="*/ 77 w 93"/>
                  <a:gd name="T61" fmla="*/ 71 h 75"/>
                  <a:gd name="T62" fmla="*/ 87 w 93"/>
                  <a:gd name="T63" fmla="*/ 74 h 75"/>
                  <a:gd name="T64" fmla="*/ 89 w 93"/>
                  <a:gd name="T65" fmla="*/ 6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75">
                    <a:moveTo>
                      <a:pt x="89" y="67"/>
                    </a:moveTo>
                    <a:cubicBezTo>
                      <a:pt x="86" y="66"/>
                      <a:pt x="82" y="65"/>
                      <a:pt x="79" y="64"/>
                    </a:cubicBezTo>
                    <a:cubicBezTo>
                      <a:pt x="79" y="63"/>
                      <a:pt x="77" y="63"/>
                      <a:pt x="76" y="63"/>
                    </a:cubicBezTo>
                    <a:cubicBezTo>
                      <a:pt x="64" y="59"/>
                      <a:pt x="54" y="52"/>
                      <a:pt x="44" y="45"/>
                    </a:cubicBezTo>
                    <a:cubicBezTo>
                      <a:pt x="43" y="45"/>
                      <a:pt x="43" y="44"/>
                      <a:pt x="43" y="44"/>
                    </a:cubicBezTo>
                    <a:cubicBezTo>
                      <a:pt x="45" y="44"/>
                      <a:pt x="47" y="45"/>
                      <a:pt x="49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4" y="47"/>
                      <a:pt x="57" y="44"/>
                      <a:pt x="56" y="41"/>
                    </a:cubicBezTo>
                    <a:cubicBezTo>
                      <a:pt x="59" y="42"/>
                      <a:pt x="62" y="43"/>
                      <a:pt x="65" y="44"/>
                    </a:cubicBezTo>
                    <a:cubicBezTo>
                      <a:pt x="69" y="45"/>
                      <a:pt x="71" y="40"/>
                      <a:pt x="67" y="38"/>
                    </a:cubicBezTo>
                    <a:cubicBezTo>
                      <a:pt x="66" y="37"/>
                      <a:pt x="65" y="36"/>
                      <a:pt x="64" y="36"/>
                    </a:cubicBezTo>
                    <a:cubicBezTo>
                      <a:pt x="63" y="35"/>
                      <a:pt x="62" y="35"/>
                      <a:pt x="61" y="36"/>
                    </a:cubicBezTo>
                    <a:cubicBezTo>
                      <a:pt x="57" y="34"/>
                      <a:pt x="52" y="32"/>
                      <a:pt x="48" y="30"/>
                    </a:cubicBezTo>
                    <a:cubicBezTo>
                      <a:pt x="48" y="30"/>
                      <a:pt x="48" y="30"/>
                      <a:pt x="47" y="29"/>
                    </a:cubicBezTo>
                    <a:cubicBezTo>
                      <a:pt x="46" y="28"/>
                      <a:pt x="45" y="28"/>
                      <a:pt x="44" y="28"/>
                    </a:cubicBezTo>
                    <a:cubicBezTo>
                      <a:pt x="36" y="24"/>
                      <a:pt x="28" y="19"/>
                      <a:pt x="21" y="12"/>
                    </a:cubicBezTo>
                    <a:cubicBezTo>
                      <a:pt x="19" y="10"/>
                      <a:pt x="18" y="7"/>
                      <a:pt x="17" y="4"/>
                    </a:cubicBezTo>
                    <a:cubicBezTo>
                      <a:pt x="15" y="0"/>
                      <a:pt x="8" y="2"/>
                      <a:pt x="10" y="6"/>
                    </a:cubicBezTo>
                    <a:cubicBezTo>
                      <a:pt x="10" y="8"/>
                      <a:pt x="11" y="9"/>
                      <a:pt x="12" y="11"/>
                    </a:cubicBezTo>
                    <a:cubicBezTo>
                      <a:pt x="11" y="12"/>
                      <a:pt x="11" y="13"/>
                      <a:pt x="13" y="14"/>
                    </a:cubicBezTo>
                    <a:cubicBezTo>
                      <a:pt x="14" y="15"/>
                      <a:pt x="15" y="16"/>
                      <a:pt x="16" y="17"/>
                    </a:cubicBezTo>
                    <a:cubicBezTo>
                      <a:pt x="17" y="20"/>
                      <a:pt x="19" y="22"/>
                      <a:pt x="21" y="24"/>
                    </a:cubicBezTo>
                    <a:cubicBezTo>
                      <a:pt x="20" y="24"/>
                      <a:pt x="20" y="25"/>
                      <a:pt x="20" y="26"/>
                    </a:cubicBezTo>
                    <a:cubicBezTo>
                      <a:pt x="16" y="23"/>
                      <a:pt x="12" y="20"/>
                      <a:pt x="9" y="17"/>
                    </a:cubicBezTo>
                    <a:cubicBezTo>
                      <a:pt x="5" y="14"/>
                      <a:pt x="0" y="19"/>
                      <a:pt x="4" y="22"/>
                    </a:cubicBezTo>
                    <a:cubicBezTo>
                      <a:pt x="13" y="30"/>
                      <a:pt x="22" y="37"/>
                      <a:pt x="31" y="44"/>
                    </a:cubicBezTo>
                    <a:cubicBezTo>
                      <a:pt x="31" y="46"/>
                      <a:pt x="32" y="47"/>
                      <a:pt x="33" y="48"/>
                    </a:cubicBezTo>
                    <a:cubicBezTo>
                      <a:pt x="37" y="51"/>
                      <a:pt x="42" y="54"/>
                      <a:pt x="46" y="57"/>
                    </a:cubicBezTo>
                    <a:cubicBezTo>
                      <a:pt x="50" y="60"/>
                      <a:pt x="53" y="63"/>
                      <a:pt x="57" y="64"/>
                    </a:cubicBezTo>
                    <a:cubicBezTo>
                      <a:pt x="62" y="67"/>
                      <a:pt x="71" y="73"/>
                      <a:pt x="77" y="71"/>
                    </a:cubicBezTo>
                    <a:cubicBezTo>
                      <a:pt x="80" y="72"/>
                      <a:pt x="83" y="73"/>
                      <a:pt x="87" y="74"/>
                    </a:cubicBezTo>
                    <a:cubicBezTo>
                      <a:pt x="92" y="75"/>
                      <a:pt x="93" y="68"/>
                      <a:pt x="89" y="6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Freeform 83"/>
              <p:cNvSpPr>
                <a:spLocks noEditPoints="1"/>
              </p:cNvSpPr>
              <p:nvPr/>
            </p:nvSpPr>
            <p:spPr bwMode="auto">
              <a:xfrm>
                <a:off x="5710839" y="4398363"/>
                <a:ext cx="628650" cy="1168400"/>
              </a:xfrm>
              <a:custGeom>
                <a:avLst/>
                <a:gdLst>
                  <a:gd name="T0" fmla="*/ 160 w 193"/>
                  <a:gd name="T1" fmla="*/ 228 h 358"/>
                  <a:gd name="T2" fmla="*/ 193 w 193"/>
                  <a:gd name="T3" fmla="*/ 89 h 358"/>
                  <a:gd name="T4" fmla="*/ 185 w 193"/>
                  <a:gd name="T5" fmla="*/ 39 h 358"/>
                  <a:gd name="T6" fmla="*/ 163 w 193"/>
                  <a:gd name="T7" fmla="*/ 17 h 358"/>
                  <a:gd name="T8" fmla="*/ 124 w 193"/>
                  <a:gd name="T9" fmla="*/ 7 h 358"/>
                  <a:gd name="T10" fmla="*/ 96 w 193"/>
                  <a:gd name="T11" fmla="*/ 58 h 358"/>
                  <a:gd name="T12" fmla="*/ 23 w 193"/>
                  <a:gd name="T13" fmla="*/ 238 h 358"/>
                  <a:gd name="T14" fmla="*/ 7 w 193"/>
                  <a:gd name="T15" fmla="*/ 298 h 358"/>
                  <a:gd name="T16" fmla="*/ 7 w 193"/>
                  <a:gd name="T17" fmla="*/ 320 h 358"/>
                  <a:gd name="T18" fmla="*/ 55 w 193"/>
                  <a:gd name="T19" fmla="*/ 308 h 358"/>
                  <a:gd name="T20" fmla="*/ 37 w 193"/>
                  <a:gd name="T21" fmla="*/ 329 h 358"/>
                  <a:gd name="T22" fmla="*/ 37 w 193"/>
                  <a:gd name="T23" fmla="*/ 341 h 358"/>
                  <a:gd name="T24" fmla="*/ 10 w 193"/>
                  <a:gd name="T25" fmla="*/ 340 h 358"/>
                  <a:gd name="T26" fmla="*/ 2 w 193"/>
                  <a:gd name="T27" fmla="*/ 344 h 358"/>
                  <a:gd name="T28" fmla="*/ 112 w 193"/>
                  <a:gd name="T29" fmla="*/ 306 h 358"/>
                  <a:gd name="T30" fmla="*/ 145 w 193"/>
                  <a:gd name="T31" fmla="*/ 174 h 358"/>
                  <a:gd name="T32" fmla="*/ 165 w 193"/>
                  <a:gd name="T33" fmla="*/ 131 h 358"/>
                  <a:gd name="T34" fmla="*/ 148 w 193"/>
                  <a:gd name="T35" fmla="*/ 196 h 358"/>
                  <a:gd name="T36" fmla="*/ 62 w 193"/>
                  <a:gd name="T37" fmla="*/ 159 h 358"/>
                  <a:gd name="T38" fmla="*/ 23 w 193"/>
                  <a:gd name="T39" fmla="*/ 283 h 358"/>
                  <a:gd name="T40" fmla="*/ 17 w 193"/>
                  <a:gd name="T41" fmla="*/ 313 h 358"/>
                  <a:gd name="T42" fmla="*/ 26 w 193"/>
                  <a:gd name="T43" fmla="*/ 295 h 358"/>
                  <a:gd name="T44" fmla="*/ 38 w 193"/>
                  <a:gd name="T45" fmla="*/ 269 h 358"/>
                  <a:gd name="T46" fmla="*/ 41 w 193"/>
                  <a:gd name="T47" fmla="*/ 258 h 358"/>
                  <a:gd name="T48" fmla="*/ 26 w 193"/>
                  <a:gd name="T49" fmla="*/ 308 h 358"/>
                  <a:gd name="T50" fmla="*/ 33 w 193"/>
                  <a:gd name="T51" fmla="*/ 310 h 358"/>
                  <a:gd name="T52" fmla="*/ 90 w 193"/>
                  <a:gd name="T53" fmla="*/ 126 h 358"/>
                  <a:gd name="T54" fmla="*/ 96 w 193"/>
                  <a:gd name="T55" fmla="*/ 103 h 358"/>
                  <a:gd name="T56" fmla="*/ 107 w 193"/>
                  <a:gd name="T57" fmla="*/ 77 h 358"/>
                  <a:gd name="T58" fmla="*/ 113 w 193"/>
                  <a:gd name="T59" fmla="*/ 33 h 358"/>
                  <a:gd name="T60" fmla="*/ 121 w 193"/>
                  <a:gd name="T61" fmla="*/ 12 h 358"/>
                  <a:gd name="T62" fmla="*/ 172 w 193"/>
                  <a:gd name="T63" fmla="*/ 50 h 358"/>
                  <a:gd name="T64" fmla="*/ 175 w 193"/>
                  <a:gd name="T65" fmla="*/ 58 h 358"/>
                  <a:gd name="T66" fmla="*/ 174 w 193"/>
                  <a:gd name="T67" fmla="*/ 67 h 358"/>
                  <a:gd name="T68" fmla="*/ 167 w 193"/>
                  <a:gd name="T69" fmla="*/ 114 h 358"/>
                  <a:gd name="T70" fmla="*/ 120 w 193"/>
                  <a:gd name="T71" fmla="*/ 20 h 358"/>
                  <a:gd name="T72" fmla="*/ 136 w 193"/>
                  <a:gd name="T73" fmla="*/ 27 h 358"/>
                  <a:gd name="T74" fmla="*/ 33 w 193"/>
                  <a:gd name="T75" fmla="*/ 310 h 358"/>
                  <a:gd name="T76" fmla="*/ 156 w 193"/>
                  <a:gd name="T77" fmla="*/ 36 h 358"/>
                  <a:gd name="T78" fmla="*/ 87 w 193"/>
                  <a:gd name="T79" fmla="*/ 279 h 358"/>
                  <a:gd name="T80" fmla="*/ 38 w 193"/>
                  <a:gd name="T81" fmla="*/ 328 h 358"/>
                  <a:gd name="T82" fmla="*/ 79 w 193"/>
                  <a:gd name="T83" fmla="*/ 301 h 358"/>
                  <a:gd name="T84" fmla="*/ 87 w 193"/>
                  <a:gd name="T85" fmla="*/ 298 h 358"/>
                  <a:gd name="T86" fmla="*/ 69 w 193"/>
                  <a:gd name="T87" fmla="*/ 332 h 358"/>
                  <a:gd name="T88" fmla="*/ 99 w 193"/>
                  <a:gd name="T89" fmla="*/ 30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3" h="358">
                    <a:moveTo>
                      <a:pt x="112" y="306"/>
                    </a:moveTo>
                    <a:cubicBezTo>
                      <a:pt x="116" y="302"/>
                      <a:pt x="119" y="297"/>
                      <a:pt x="123" y="292"/>
                    </a:cubicBezTo>
                    <a:cubicBezTo>
                      <a:pt x="136" y="271"/>
                      <a:pt x="149" y="251"/>
                      <a:pt x="160" y="228"/>
                    </a:cubicBezTo>
                    <a:cubicBezTo>
                      <a:pt x="175" y="196"/>
                      <a:pt x="186" y="162"/>
                      <a:pt x="188" y="127"/>
                    </a:cubicBezTo>
                    <a:cubicBezTo>
                      <a:pt x="188" y="125"/>
                      <a:pt x="189" y="123"/>
                      <a:pt x="189" y="120"/>
                    </a:cubicBezTo>
                    <a:cubicBezTo>
                      <a:pt x="191" y="110"/>
                      <a:pt x="192" y="99"/>
                      <a:pt x="193" y="89"/>
                    </a:cubicBezTo>
                    <a:cubicBezTo>
                      <a:pt x="193" y="85"/>
                      <a:pt x="193" y="77"/>
                      <a:pt x="191" y="70"/>
                    </a:cubicBezTo>
                    <a:cubicBezTo>
                      <a:pt x="191" y="60"/>
                      <a:pt x="190" y="50"/>
                      <a:pt x="192" y="41"/>
                    </a:cubicBezTo>
                    <a:cubicBezTo>
                      <a:pt x="192" y="37"/>
                      <a:pt x="185" y="35"/>
                      <a:pt x="185" y="39"/>
                    </a:cubicBezTo>
                    <a:cubicBezTo>
                      <a:pt x="184" y="45"/>
                      <a:pt x="184" y="50"/>
                      <a:pt x="184" y="56"/>
                    </a:cubicBezTo>
                    <a:cubicBezTo>
                      <a:pt x="184" y="55"/>
                      <a:pt x="184" y="54"/>
                      <a:pt x="183" y="53"/>
                    </a:cubicBezTo>
                    <a:cubicBezTo>
                      <a:pt x="180" y="40"/>
                      <a:pt x="173" y="26"/>
                      <a:pt x="163" y="17"/>
                    </a:cubicBezTo>
                    <a:cubicBezTo>
                      <a:pt x="160" y="14"/>
                      <a:pt x="157" y="11"/>
                      <a:pt x="154" y="8"/>
                    </a:cubicBezTo>
                    <a:cubicBezTo>
                      <a:pt x="152" y="7"/>
                      <a:pt x="151" y="7"/>
                      <a:pt x="149" y="8"/>
                    </a:cubicBezTo>
                    <a:cubicBezTo>
                      <a:pt x="141" y="4"/>
                      <a:pt x="133" y="3"/>
                      <a:pt x="124" y="7"/>
                    </a:cubicBezTo>
                    <a:cubicBezTo>
                      <a:pt x="124" y="3"/>
                      <a:pt x="119" y="0"/>
                      <a:pt x="117" y="4"/>
                    </a:cubicBezTo>
                    <a:cubicBezTo>
                      <a:pt x="116" y="7"/>
                      <a:pt x="115" y="10"/>
                      <a:pt x="113" y="13"/>
                    </a:cubicBezTo>
                    <a:cubicBezTo>
                      <a:pt x="102" y="23"/>
                      <a:pt x="100" y="43"/>
                      <a:pt x="96" y="58"/>
                    </a:cubicBezTo>
                    <a:cubicBezTo>
                      <a:pt x="93" y="66"/>
                      <a:pt x="90" y="74"/>
                      <a:pt x="87" y="82"/>
                    </a:cubicBezTo>
                    <a:cubicBezTo>
                      <a:pt x="77" y="109"/>
                      <a:pt x="64" y="135"/>
                      <a:pt x="53" y="162"/>
                    </a:cubicBezTo>
                    <a:cubicBezTo>
                      <a:pt x="42" y="187"/>
                      <a:pt x="32" y="212"/>
                      <a:pt x="23" y="238"/>
                    </a:cubicBezTo>
                    <a:cubicBezTo>
                      <a:pt x="17" y="255"/>
                      <a:pt x="14" y="274"/>
                      <a:pt x="9" y="291"/>
                    </a:cubicBezTo>
                    <a:cubicBezTo>
                      <a:pt x="8" y="292"/>
                      <a:pt x="8" y="292"/>
                      <a:pt x="7" y="294"/>
                    </a:cubicBezTo>
                    <a:cubicBezTo>
                      <a:pt x="7" y="295"/>
                      <a:pt x="7" y="296"/>
                      <a:pt x="7" y="298"/>
                    </a:cubicBezTo>
                    <a:cubicBezTo>
                      <a:pt x="5" y="294"/>
                      <a:pt x="0" y="295"/>
                      <a:pt x="0" y="299"/>
                    </a:cubicBezTo>
                    <a:cubicBezTo>
                      <a:pt x="0" y="306"/>
                      <a:pt x="0" y="311"/>
                      <a:pt x="3" y="317"/>
                    </a:cubicBezTo>
                    <a:cubicBezTo>
                      <a:pt x="4" y="320"/>
                      <a:pt x="6" y="320"/>
                      <a:pt x="7" y="320"/>
                    </a:cubicBezTo>
                    <a:cubicBezTo>
                      <a:pt x="8" y="322"/>
                      <a:pt x="11" y="322"/>
                      <a:pt x="13" y="320"/>
                    </a:cubicBezTo>
                    <a:cubicBezTo>
                      <a:pt x="23" y="324"/>
                      <a:pt x="37" y="318"/>
                      <a:pt x="52" y="308"/>
                    </a:cubicBezTo>
                    <a:cubicBezTo>
                      <a:pt x="53" y="308"/>
                      <a:pt x="54" y="309"/>
                      <a:pt x="55" y="308"/>
                    </a:cubicBezTo>
                    <a:cubicBezTo>
                      <a:pt x="56" y="308"/>
                      <a:pt x="57" y="308"/>
                      <a:pt x="57" y="308"/>
                    </a:cubicBezTo>
                    <a:cubicBezTo>
                      <a:pt x="50" y="313"/>
                      <a:pt x="42" y="318"/>
                      <a:pt x="33" y="323"/>
                    </a:cubicBezTo>
                    <a:cubicBezTo>
                      <a:pt x="29" y="325"/>
                      <a:pt x="33" y="331"/>
                      <a:pt x="37" y="329"/>
                    </a:cubicBezTo>
                    <a:cubicBezTo>
                      <a:pt x="35" y="331"/>
                      <a:pt x="37" y="335"/>
                      <a:pt x="40" y="335"/>
                    </a:cubicBezTo>
                    <a:cubicBezTo>
                      <a:pt x="50" y="333"/>
                      <a:pt x="58" y="330"/>
                      <a:pt x="66" y="326"/>
                    </a:cubicBezTo>
                    <a:cubicBezTo>
                      <a:pt x="57" y="337"/>
                      <a:pt x="46" y="346"/>
                      <a:pt x="37" y="341"/>
                    </a:cubicBezTo>
                    <a:cubicBezTo>
                      <a:pt x="33" y="339"/>
                      <a:pt x="30" y="345"/>
                      <a:pt x="34" y="347"/>
                    </a:cubicBezTo>
                    <a:cubicBezTo>
                      <a:pt x="34" y="347"/>
                      <a:pt x="35" y="347"/>
                      <a:pt x="35" y="348"/>
                    </a:cubicBezTo>
                    <a:cubicBezTo>
                      <a:pt x="26" y="349"/>
                      <a:pt x="18" y="344"/>
                      <a:pt x="10" y="340"/>
                    </a:cubicBezTo>
                    <a:cubicBezTo>
                      <a:pt x="12" y="336"/>
                      <a:pt x="7" y="332"/>
                      <a:pt x="4" y="335"/>
                    </a:cubicBezTo>
                    <a:cubicBezTo>
                      <a:pt x="1" y="338"/>
                      <a:pt x="1" y="338"/>
                      <a:pt x="1" y="338"/>
                    </a:cubicBezTo>
                    <a:cubicBezTo>
                      <a:pt x="0" y="340"/>
                      <a:pt x="0" y="343"/>
                      <a:pt x="2" y="344"/>
                    </a:cubicBezTo>
                    <a:cubicBezTo>
                      <a:pt x="18" y="352"/>
                      <a:pt x="29" y="358"/>
                      <a:pt x="47" y="351"/>
                    </a:cubicBezTo>
                    <a:cubicBezTo>
                      <a:pt x="55" y="347"/>
                      <a:pt x="62" y="344"/>
                      <a:pt x="69" y="340"/>
                    </a:cubicBezTo>
                    <a:cubicBezTo>
                      <a:pt x="88" y="339"/>
                      <a:pt x="101" y="322"/>
                      <a:pt x="112" y="306"/>
                    </a:cubicBezTo>
                    <a:close/>
                    <a:moveTo>
                      <a:pt x="158" y="141"/>
                    </a:moveTo>
                    <a:cubicBezTo>
                      <a:pt x="154" y="167"/>
                      <a:pt x="144" y="193"/>
                      <a:pt x="130" y="217"/>
                    </a:cubicBezTo>
                    <a:cubicBezTo>
                      <a:pt x="136" y="203"/>
                      <a:pt x="141" y="188"/>
                      <a:pt x="145" y="174"/>
                    </a:cubicBezTo>
                    <a:cubicBezTo>
                      <a:pt x="150" y="158"/>
                      <a:pt x="156" y="140"/>
                      <a:pt x="160" y="121"/>
                    </a:cubicBezTo>
                    <a:cubicBezTo>
                      <a:pt x="159" y="127"/>
                      <a:pt x="159" y="134"/>
                      <a:pt x="158" y="141"/>
                    </a:cubicBezTo>
                    <a:close/>
                    <a:moveTo>
                      <a:pt x="165" y="131"/>
                    </a:moveTo>
                    <a:cubicBezTo>
                      <a:pt x="165" y="142"/>
                      <a:pt x="163" y="153"/>
                      <a:pt x="161" y="164"/>
                    </a:cubicBezTo>
                    <a:cubicBezTo>
                      <a:pt x="157" y="174"/>
                      <a:pt x="153" y="184"/>
                      <a:pt x="149" y="193"/>
                    </a:cubicBezTo>
                    <a:cubicBezTo>
                      <a:pt x="149" y="194"/>
                      <a:pt x="148" y="195"/>
                      <a:pt x="148" y="196"/>
                    </a:cubicBezTo>
                    <a:cubicBezTo>
                      <a:pt x="156" y="175"/>
                      <a:pt x="162" y="153"/>
                      <a:pt x="165" y="131"/>
                    </a:cubicBezTo>
                    <a:close/>
                    <a:moveTo>
                      <a:pt x="28" y="246"/>
                    </a:moveTo>
                    <a:cubicBezTo>
                      <a:pt x="36" y="216"/>
                      <a:pt x="50" y="187"/>
                      <a:pt x="62" y="159"/>
                    </a:cubicBezTo>
                    <a:cubicBezTo>
                      <a:pt x="64" y="155"/>
                      <a:pt x="66" y="150"/>
                      <a:pt x="68" y="146"/>
                    </a:cubicBezTo>
                    <a:cubicBezTo>
                      <a:pt x="55" y="181"/>
                      <a:pt x="39" y="217"/>
                      <a:pt x="33" y="254"/>
                    </a:cubicBezTo>
                    <a:cubicBezTo>
                      <a:pt x="30" y="264"/>
                      <a:pt x="27" y="273"/>
                      <a:pt x="23" y="283"/>
                    </a:cubicBezTo>
                    <a:cubicBezTo>
                      <a:pt x="20" y="289"/>
                      <a:pt x="18" y="298"/>
                      <a:pt x="14" y="303"/>
                    </a:cubicBezTo>
                    <a:cubicBezTo>
                      <a:pt x="19" y="284"/>
                      <a:pt x="22" y="265"/>
                      <a:pt x="28" y="246"/>
                    </a:cubicBezTo>
                    <a:close/>
                    <a:moveTo>
                      <a:pt x="17" y="313"/>
                    </a:moveTo>
                    <a:cubicBezTo>
                      <a:pt x="19" y="309"/>
                      <a:pt x="21" y="305"/>
                      <a:pt x="23" y="301"/>
                    </a:cubicBezTo>
                    <a:cubicBezTo>
                      <a:pt x="24" y="300"/>
                      <a:pt x="25" y="298"/>
                      <a:pt x="26" y="296"/>
                    </a:cubicBezTo>
                    <a:cubicBezTo>
                      <a:pt x="26" y="296"/>
                      <a:pt x="26" y="296"/>
                      <a:pt x="26" y="295"/>
                    </a:cubicBezTo>
                    <a:cubicBezTo>
                      <a:pt x="26" y="295"/>
                      <a:pt x="27" y="294"/>
                      <a:pt x="27" y="294"/>
                    </a:cubicBezTo>
                    <a:cubicBezTo>
                      <a:pt x="30" y="286"/>
                      <a:pt x="33" y="278"/>
                      <a:pt x="36" y="271"/>
                    </a:cubicBezTo>
                    <a:cubicBezTo>
                      <a:pt x="37" y="271"/>
                      <a:pt x="38" y="270"/>
                      <a:pt x="38" y="269"/>
                    </a:cubicBezTo>
                    <a:cubicBezTo>
                      <a:pt x="40" y="266"/>
                      <a:pt x="40" y="266"/>
                      <a:pt x="40" y="262"/>
                    </a:cubicBezTo>
                    <a:cubicBezTo>
                      <a:pt x="40" y="262"/>
                      <a:pt x="40" y="261"/>
                      <a:pt x="40" y="261"/>
                    </a:cubicBezTo>
                    <a:cubicBezTo>
                      <a:pt x="40" y="260"/>
                      <a:pt x="40" y="259"/>
                      <a:pt x="41" y="258"/>
                    </a:cubicBezTo>
                    <a:cubicBezTo>
                      <a:pt x="41" y="258"/>
                      <a:pt x="41" y="258"/>
                      <a:pt x="41" y="258"/>
                    </a:cubicBezTo>
                    <a:cubicBezTo>
                      <a:pt x="41" y="259"/>
                      <a:pt x="42" y="259"/>
                      <a:pt x="43" y="259"/>
                    </a:cubicBezTo>
                    <a:cubicBezTo>
                      <a:pt x="38" y="276"/>
                      <a:pt x="34" y="294"/>
                      <a:pt x="26" y="308"/>
                    </a:cubicBezTo>
                    <a:cubicBezTo>
                      <a:pt x="25" y="310"/>
                      <a:pt x="25" y="312"/>
                      <a:pt x="26" y="312"/>
                    </a:cubicBezTo>
                    <a:cubicBezTo>
                      <a:pt x="23" y="313"/>
                      <a:pt x="20" y="314"/>
                      <a:pt x="17" y="313"/>
                    </a:cubicBezTo>
                    <a:close/>
                    <a:moveTo>
                      <a:pt x="33" y="310"/>
                    </a:moveTo>
                    <a:cubicBezTo>
                      <a:pt x="42" y="294"/>
                      <a:pt x="45" y="273"/>
                      <a:pt x="51" y="255"/>
                    </a:cubicBezTo>
                    <a:cubicBezTo>
                      <a:pt x="59" y="229"/>
                      <a:pt x="68" y="204"/>
                      <a:pt x="75" y="178"/>
                    </a:cubicBezTo>
                    <a:cubicBezTo>
                      <a:pt x="81" y="161"/>
                      <a:pt x="86" y="143"/>
                      <a:pt x="90" y="126"/>
                    </a:cubicBezTo>
                    <a:cubicBezTo>
                      <a:pt x="95" y="117"/>
                      <a:pt x="100" y="109"/>
                      <a:pt x="107" y="101"/>
                    </a:cubicBezTo>
                    <a:cubicBezTo>
                      <a:pt x="109" y="98"/>
                      <a:pt x="104" y="93"/>
                      <a:pt x="101" y="96"/>
                    </a:cubicBezTo>
                    <a:cubicBezTo>
                      <a:pt x="100" y="99"/>
                      <a:pt x="98" y="101"/>
                      <a:pt x="96" y="103"/>
                    </a:cubicBezTo>
                    <a:cubicBezTo>
                      <a:pt x="97" y="103"/>
                      <a:pt x="97" y="102"/>
                      <a:pt x="97" y="102"/>
                    </a:cubicBezTo>
                    <a:cubicBezTo>
                      <a:pt x="98" y="97"/>
                      <a:pt x="99" y="92"/>
                      <a:pt x="100" y="87"/>
                    </a:cubicBezTo>
                    <a:cubicBezTo>
                      <a:pt x="102" y="84"/>
                      <a:pt x="104" y="80"/>
                      <a:pt x="107" y="77"/>
                    </a:cubicBezTo>
                    <a:cubicBezTo>
                      <a:pt x="109" y="74"/>
                      <a:pt x="106" y="70"/>
                      <a:pt x="103" y="71"/>
                    </a:cubicBezTo>
                    <a:cubicBezTo>
                      <a:pt x="106" y="60"/>
                      <a:pt x="110" y="48"/>
                      <a:pt x="115" y="38"/>
                    </a:cubicBezTo>
                    <a:cubicBezTo>
                      <a:pt x="117" y="36"/>
                      <a:pt x="115" y="34"/>
                      <a:pt x="113" y="33"/>
                    </a:cubicBezTo>
                    <a:cubicBezTo>
                      <a:pt x="115" y="28"/>
                      <a:pt x="117" y="22"/>
                      <a:pt x="119" y="17"/>
                    </a:cubicBezTo>
                    <a:cubicBezTo>
                      <a:pt x="120" y="16"/>
                      <a:pt x="120" y="16"/>
                      <a:pt x="120" y="15"/>
                    </a:cubicBezTo>
                    <a:cubicBezTo>
                      <a:pt x="120" y="14"/>
                      <a:pt x="121" y="13"/>
                      <a:pt x="121" y="12"/>
                    </a:cubicBezTo>
                    <a:cubicBezTo>
                      <a:pt x="122" y="13"/>
                      <a:pt x="123" y="14"/>
                      <a:pt x="125" y="13"/>
                    </a:cubicBezTo>
                    <a:cubicBezTo>
                      <a:pt x="136" y="9"/>
                      <a:pt x="145" y="11"/>
                      <a:pt x="153" y="17"/>
                    </a:cubicBezTo>
                    <a:cubicBezTo>
                      <a:pt x="162" y="25"/>
                      <a:pt x="168" y="37"/>
                      <a:pt x="172" y="50"/>
                    </a:cubicBezTo>
                    <a:cubicBezTo>
                      <a:pt x="172" y="50"/>
                      <a:pt x="172" y="51"/>
                      <a:pt x="173" y="52"/>
                    </a:cubicBezTo>
                    <a:cubicBezTo>
                      <a:pt x="173" y="52"/>
                      <a:pt x="173" y="53"/>
                      <a:pt x="173" y="54"/>
                    </a:cubicBezTo>
                    <a:cubicBezTo>
                      <a:pt x="174" y="55"/>
                      <a:pt x="174" y="57"/>
                      <a:pt x="175" y="58"/>
                    </a:cubicBezTo>
                    <a:cubicBezTo>
                      <a:pt x="174" y="59"/>
                      <a:pt x="174" y="60"/>
                      <a:pt x="174" y="61"/>
                    </a:cubicBezTo>
                    <a:cubicBezTo>
                      <a:pt x="173" y="61"/>
                      <a:pt x="173" y="61"/>
                      <a:pt x="173" y="62"/>
                    </a:cubicBezTo>
                    <a:cubicBezTo>
                      <a:pt x="171" y="64"/>
                      <a:pt x="172" y="66"/>
                      <a:pt x="174" y="67"/>
                    </a:cubicBezTo>
                    <a:cubicBezTo>
                      <a:pt x="177" y="86"/>
                      <a:pt x="176" y="106"/>
                      <a:pt x="172" y="125"/>
                    </a:cubicBezTo>
                    <a:cubicBezTo>
                      <a:pt x="172" y="122"/>
                      <a:pt x="172" y="120"/>
                      <a:pt x="172" y="117"/>
                    </a:cubicBezTo>
                    <a:cubicBezTo>
                      <a:pt x="171" y="114"/>
                      <a:pt x="169" y="113"/>
                      <a:pt x="167" y="114"/>
                    </a:cubicBezTo>
                    <a:cubicBezTo>
                      <a:pt x="168" y="103"/>
                      <a:pt x="169" y="93"/>
                      <a:pt x="169" y="82"/>
                    </a:cubicBezTo>
                    <a:cubicBezTo>
                      <a:pt x="169" y="61"/>
                      <a:pt x="171" y="38"/>
                      <a:pt x="154" y="22"/>
                    </a:cubicBezTo>
                    <a:cubicBezTo>
                      <a:pt x="144" y="14"/>
                      <a:pt x="129" y="9"/>
                      <a:pt x="120" y="20"/>
                    </a:cubicBezTo>
                    <a:cubicBezTo>
                      <a:pt x="117" y="23"/>
                      <a:pt x="122" y="28"/>
                      <a:pt x="125" y="25"/>
                    </a:cubicBezTo>
                    <a:cubicBezTo>
                      <a:pt x="129" y="20"/>
                      <a:pt x="133" y="20"/>
                      <a:pt x="138" y="21"/>
                    </a:cubicBezTo>
                    <a:cubicBezTo>
                      <a:pt x="135" y="22"/>
                      <a:pt x="134" y="25"/>
                      <a:pt x="136" y="27"/>
                    </a:cubicBezTo>
                    <a:cubicBezTo>
                      <a:pt x="177" y="63"/>
                      <a:pt x="151" y="129"/>
                      <a:pt x="138" y="172"/>
                    </a:cubicBezTo>
                    <a:cubicBezTo>
                      <a:pt x="131" y="198"/>
                      <a:pt x="121" y="224"/>
                      <a:pt x="108" y="248"/>
                    </a:cubicBezTo>
                    <a:cubicBezTo>
                      <a:pt x="98" y="259"/>
                      <a:pt x="59" y="298"/>
                      <a:pt x="33" y="310"/>
                    </a:cubicBezTo>
                    <a:close/>
                    <a:moveTo>
                      <a:pt x="162" y="57"/>
                    </a:moveTo>
                    <a:cubicBezTo>
                      <a:pt x="159" y="44"/>
                      <a:pt x="152" y="32"/>
                      <a:pt x="142" y="23"/>
                    </a:cubicBezTo>
                    <a:cubicBezTo>
                      <a:pt x="148" y="26"/>
                      <a:pt x="153" y="32"/>
                      <a:pt x="156" y="36"/>
                    </a:cubicBezTo>
                    <a:cubicBezTo>
                      <a:pt x="160" y="42"/>
                      <a:pt x="162" y="49"/>
                      <a:pt x="162" y="57"/>
                    </a:cubicBezTo>
                    <a:close/>
                    <a:moveTo>
                      <a:pt x="66" y="298"/>
                    </a:moveTo>
                    <a:cubicBezTo>
                      <a:pt x="73" y="292"/>
                      <a:pt x="80" y="285"/>
                      <a:pt x="87" y="279"/>
                    </a:cubicBezTo>
                    <a:cubicBezTo>
                      <a:pt x="83" y="284"/>
                      <a:pt x="79" y="289"/>
                      <a:pt x="74" y="293"/>
                    </a:cubicBezTo>
                    <a:cubicBezTo>
                      <a:pt x="72" y="295"/>
                      <a:pt x="69" y="296"/>
                      <a:pt x="66" y="298"/>
                    </a:cubicBezTo>
                    <a:close/>
                    <a:moveTo>
                      <a:pt x="38" y="328"/>
                    </a:moveTo>
                    <a:cubicBezTo>
                      <a:pt x="38" y="328"/>
                      <a:pt x="38" y="328"/>
                      <a:pt x="38" y="328"/>
                    </a:cubicBezTo>
                    <a:cubicBezTo>
                      <a:pt x="52" y="321"/>
                      <a:pt x="65" y="312"/>
                      <a:pt x="76" y="302"/>
                    </a:cubicBezTo>
                    <a:cubicBezTo>
                      <a:pt x="77" y="302"/>
                      <a:pt x="78" y="302"/>
                      <a:pt x="79" y="301"/>
                    </a:cubicBezTo>
                    <a:cubicBezTo>
                      <a:pt x="81" y="299"/>
                      <a:pt x="82" y="297"/>
                      <a:pt x="83" y="296"/>
                    </a:cubicBezTo>
                    <a:cubicBezTo>
                      <a:pt x="90" y="291"/>
                      <a:pt x="95" y="286"/>
                      <a:pt x="101" y="280"/>
                    </a:cubicBezTo>
                    <a:cubicBezTo>
                      <a:pt x="96" y="286"/>
                      <a:pt x="91" y="292"/>
                      <a:pt x="87" y="298"/>
                    </a:cubicBezTo>
                    <a:cubicBezTo>
                      <a:pt x="85" y="301"/>
                      <a:pt x="82" y="306"/>
                      <a:pt x="78" y="311"/>
                    </a:cubicBezTo>
                    <a:cubicBezTo>
                      <a:pt x="67" y="319"/>
                      <a:pt x="54" y="325"/>
                      <a:pt x="38" y="328"/>
                    </a:cubicBezTo>
                    <a:close/>
                    <a:moveTo>
                      <a:pt x="69" y="332"/>
                    </a:moveTo>
                    <a:cubicBezTo>
                      <a:pt x="72" y="329"/>
                      <a:pt x="74" y="327"/>
                      <a:pt x="76" y="325"/>
                    </a:cubicBezTo>
                    <a:cubicBezTo>
                      <a:pt x="78" y="322"/>
                      <a:pt x="80" y="319"/>
                      <a:pt x="82" y="316"/>
                    </a:cubicBezTo>
                    <a:cubicBezTo>
                      <a:pt x="88" y="312"/>
                      <a:pt x="94" y="307"/>
                      <a:pt x="99" y="301"/>
                    </a:cubicBezTo>
                    <a:cubicBezTo>
                      <a:pt x="91" y="313"/>
                      <a:pt x="81" y="324"/>
                      <a:pt x="69" y="33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Freeform 84"/>
              <p:cNvSpPr>
                <a:spLocks noEditPoints="1"/>
              </p:cNvSpPr>
              <p:nvPr/>
            </p:nvSpPr>
            <p:spPr bwMode="auto">
              <a:xfrm>
                <a:off x="6261701" y="4565051"/>
                <a:ext cx="719137" cy="1184275"/>
              </a:xfrm>
              <a:custGeom>
                <a:avLst/>
                <a:gdLst>
                  <a:gd name="T0" fmla="*/ 71 w 221"/>
                  <a:gd name="T1" fmla="*/ 354 h 363"/>
                  <a:gd name="T2" fmla="*/ 78 w 221"/>
                  <a:gd name="T3" fmla="*/ 349 h 363"/>
                  <a:gd name="T4" fmla="*/ 94 w 221"/>
                  <a:gd name="T5" fmla="*/ 340 h 363"/>
                  <a:gd name="T6" fmla="*/ 74 w 221"/>
                  <a:gd name="T7" fmla="*/ 336 h 363"/>
                  <a:gd name="T8" fmla="*/ 61 w 221"/>
                  <a:gd name="T9" fmla="*/ 336 h 363"/>
                  <a:gd name="T10" fmla="*/ 43 w 221"/>
                  <a:gd name="T11" fmla="*/ 328 h 363"/>
                  <a:gd name="T12" fmla="*/ 28 w 221"/>
                  <a:gd name="T13" fmla="*/ 305 h 363"/>
                  <a:gd name="T14" fmla="*/ 34 w 221"/>
                  <a:gd name="T15" fmla="*/ 274 h 363"/>
                  <a:gd name="T16" fmla="*/ 58 w 221"/>
                  <a:gd name="T17" fmla="*/ 225 h 363"/>
                  <a:gd name="T18" fmla="*/ 86 w 221"/>
                  <a:gd name="T19" fmla="*/ 175 h 363"/>
                  <a:gd name="T20" fmla="*/ 88 w 221"/>
                  <a:gd name="T21" fmla="*/ 190 h 363"/>
                  <a:gd name="T22" fmla="*/ 129 w 221"/>
                  <a:gd name="T23" fmla="*/ 185 h 363"/>
                  <a:gd name="T24" fmla="*/ 125 w 221"/>
                  <a:gd name="T25" fmla="*/ 193 h 363"/>
                  <a:gd name="T26" fmla="*/ 116 w 221"/>
                  <a:gd name="T27" fmla="*/ 229 h 363"/>
                  <a:gd name="T28" fmla="*/ 150 w 221"/>
                  <a:gd name="T29" fmla="*/ 172 h 363"/>
                  <a:gd name="T30" fmla="*/ 161 w 221"/>
                  <a:gd name="T31" fmla="*/ 127 h 363"/>
                  <a:gd name="T32" fmla="*/ 149 w 221"/>
                  <a:gd name="T33" fmla="*/ 141 h 363"/>
                  <a:gd name="T34" fmla="*/ 128 w 221"/>
                  <a:gd name="T35" fmla="*/ 175 h 363"/>
                  <a:gd name="T36" fmla="*/ 109 w 221"/>
                  <a:gd name="T37" fmla="*/ 131 h 363"/>
                  <a:gd name="T38" fmla="*/ 143 w 221"/>
                  <a:gd name="T39" fmla="*/ 24 h 363"/>
                  <a:gd name="T40" fmla="*/ 195 w 221"/>
                  <a:gd name="T41" fmla="*/ 32 h 363"/>
                  <a:gd name="T42" fmla="*/ 191 w 221"/>
                  <a:gd name="T43" fmla="*/ 55 h 363"/>
                  <a:gd name="T44" fmla="*/ 193 w 221"/>
                  <a:gd name="T45" fmla="*/ 62 h 363"/>
                  <a:gd name="T46" fmla="*/ 214 w 221"/>
                  <a:gd name="T47" fmla="*/ 36 h 363"/>
                  <a:gd name="T48" fmla="*/ 215 w 221"/>
                  <a:gd name="T49" fmla="*/ 27 h 363"/>
                  <a:gd name="T50" fmla="*/ 213 w 221"/>
                  <a:gd name="T51" fmla="*/ 18 h 363"/>
                  <a:gd name="T52" fmla="*/ 194 w 221"/>
                  <a:gd name="T53" fmla="*/ 19 h 363"/>
                  <a:gd name="T54" fmla="*/ 142 w 221"/>
                  <a:gd name="T55" fmla="*/ 9 h 363"/>
                  <a:gd name="T56" fmla="*/ 123 w 221"/>
                  <a:gd name="T57" fmla="*/ 3 h 363"/>
                  <a:gd name="T58" fmla="*/ 113 w 221"/>
                  <a:gd name="T59" fmla="*/ 15 h 363"/>
                  <a:gd name="T60" fmla="*/ 109 w 221"/>
                  <a:gd name="T61" fmla="*/ 32 h 363"/>
                  <a:gd name="T62" fmla="*/ 76 w 221"/>
                  <a:gd name="T63" fmla="*/ 116 h 363"/>
                  <a:gd name="T64" fmla="*/ 42 w 221"/>
                  <a:gd name="T65" fmla="*/ 221 h 363"/>
                  <a:gd name="T66" fmla="*/ 22 w 221"/>
                  <a:gd name="T67" fmla="*/ 272 h 363"/>
                  <a:gd name="T68" fmla="*/ 17 w 221"/>
                  <a:gd name="T69" fmla="*/ 283 h 363"/>
                  <a:gd name="T70" fmla="*/ 10 w 221"/>
                  <a:gd name="T71" fmla="*/ 299 h 363"/>
                  <a:gd name="T72" fmla="*/ 5 w 221"/>
                  <a:gd name="T73" fmla="*/ 314 h 363"/>
                  <a:gd name="T74" fmla="*/ 15 w 221"/>
                  <a:gd name="T75" fmla="*/ 318 h 363"/>
                  <a:gd name="T76" fmla="*/ 15 w 221"/>
                  <a:gd name="T77" fmla="*/ 321 h 363"/>
                  <a:gd name="T78" fmla="*/ 11 w 221"/>
                  <a:gd name="T79" fmla="*/ 328 h 363"/>
                  <a:gd name="T80" fmla="*/ 84 w 221"/>
                  <a:gd name="T81" fmla="*/ 355 h 363"/>
                  <a:gd name="T82" fmla="*/ 93 w 221"/>
                  <a:gd name="T83" fmla="*/ 178 h 363"/>
                  <a:gd name="T84" fmla="*/ 112 w 221"/>
                  <a:gd name="T85" fmla="*/ 54 h 363"/>
                  <a:gd name="T86" fmla="*/ 128 w 221"/>
                  <a:gd name="T87" fmla="*/ 20 h 363"/>
                  <a:gd name="T88" fmla="*/ 138 w 221"/>
                  <a:gd name="T89" fmla="*/ 23 h 363"/>
                  <a:gd name="T90" fmla="*/ 132 w 221"/>
                  <a:gd name="T91" fmla="*/ 31 h 363"/>
                  <a:gd name="T92" fmla="*/ 89 w 221"/>
                  <a:gd name="T93" fmla="*/ 136 h 363"/>
                  <a:gd name="T94" fmla="*/ 116 w 221"/>
                  <a:gd name="T95" fmla="*/ 78 h 363"/>
                  <a:gd name="T96" fmla="*/ 84 w 221"/>
                  <a:gd name="T97" fmla="*/ 167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1" h="363">
                    <a:moveTo>
                      <a:pt x="84" y="355"/>
                    </a:moveTo>
                    <a:cubicBezTo>
                      <a:pt x="80" y="355"/>
                      <a:pt x="77" y="354"/>
                      <a:pt x="73" y="353"/>
                    </a:cubicBezTo>
                    <a:cubicBezTo>
                      <a:pt x="72" y="353"/>
                      <a:pt x="72" y="353"/>
                      <a:pt x="71" y="354"/>
                    </a:cubicBezTo>
                    <a:cubicBezTo>
                      <a:pt x="69" y="354"/>
                      <a:pt x="67" y="353"/>
                      <a:pt x="66" y="353"/>
                    </a:cubicBezTo>
                    <a:cubicBezTo>
                      <a:pt x="66" y="352"/>
                      <a:pt x="66" y="351"/>
                      <a:pt x="65" y="350"/>
                    </a:cubicBezTo>
                    <a:cubicBezTo>
                      <a:pt x="69" y="350"/>
                      <a:pt x="74" y="350"/>
                      <a:pt x="78" y="349"/>
                    </a:cubicBezTo>
                    <a:cubicBezTo>
                      <a:pt x="79" y="349"/>
                      <a:pt x="79" y="349"/>
                      <a:pt x="80" y="349"/>
                    </a:cubicBezTo>
                    <a:cubicBezTo>
                      <a:pt x="85" y="349"/>
                      <a:pt x="91" y="349"/>
                      <a:pt x="96" y="347"/>
                    </a:cubicBezTo>
                    <a:cubicBezTo>
                      <a:pt x="100" y="345"/>
                      <a:pt x="98" y="338"/>
                      <a:pt x="94" y="340"/>
                    </a:cubicBezTo>
                    <a:cubicBezTo>
                      <a:pt x="90" y="342"/>
                      <a:pt x="86" y="342"/>
                      <a:pt x="81" y="342"/>
                    </a:cubicBezTo>
                    <a:cubicBezTo>
                      <a:pt x="82" y="340"/>
                      <a:pt x="81" y="337"/>
                      <a:pt x="79" y="337"/>
                    </a:cubicBezTo>
                    <a:cubicBezTo>
                      <a:pt x="77" y="336"/>
                      <a:pt x="76" y="336"/>
                      <a:pt x="74" y="336"/>
                    </a:cubicBezTo>
                    <a:cubicBezTo>
                      <a:pt x="73" y="336"/>
                      <a:pt x="73" y="336"/>
                      <a:pt x="72" y="337"/>
                    </a:cubicBezTo>
                    <a:cubicBezTo>
                      <a:pt x="68" y="336"/>
                      <a:pt x="64" y="336"/>
                      <a:pt x="61" y="336"/>
                    </a:cubicBezTo>
                    <a:cubicBezTo>
                      <a:pt x="61" y="336"/>
                      <a:pt x="61" y="336"/>
                      <a:pt x="61" y="336"/>
                    </a:cubicBezTo>
                    <a:cubicBezTo>
                      <a:pt x="57" y="332"/>
                      <a:pt x="54" y="330"/>
                      <a:pt x="49" y="327"/>
                    </a:cubicBezTo>
                    <a:cubicBezTo>
                      <a:pt x="47" y="326"/>
                      <a:pt x="45" y="327"/>
                      <a:pt x="44" y="329"/>
                    </a:cubicBezTo>
                    <a:cubicBezTo>
                      <a:pt x="44" y="329"/>
                      <a:pt x="43" y="329"/>
                      <a:pt x="43" y="328"/>
                    </a:cubicBezTo>
                    <a:cubicBezTo>
                      <a:pt x="41" y="328"/>
                      <a:pt x="40" y="329"/>
                      <a:pt x="39" y="330"/>
                    </a:cubicBezTo>
                    <a:cubicBezTo>
                      <a:pt x="34" y="328"/>
                      <a:pt x="28" y="326"/>
                      <a:pt x="23" y="324"/>
                    </a:cubicBezTo>
                    <a:cubicBezTo>
                      <a:pt x="26" y="317"/>
                      <a:pt x="27" y="309"/>
                      <a:pt x="28" y="305"/>
                    </a:cubicBezTo>
                    <a:cubicBezTo>
                      <a:pt x="30" y="298"/>
                      <a:pt x="31" y="289"/>
                      <a:pt x="33" y="281"/>
                    </a:cubicBezTo>
                    <a:cubicBezTo>
                      <a:pt x="33" y="280"/>
                      <a:pt x="34" y="279"/>
                      <a:pt x="34" y="278"/>
                    </a:cubicBezTo>
                    <a:cubicBezTo>
                      <a:pt x="35" y="276"/>
                      <a:pt x="34" y="275"/>
                      <a:pt x="34" y="274"/>
                    </a:cubicBezTo>
                    <a:cubicBezTo>
                      <a:pt x="34" y="273"/>
                      <a:pt x="34" y="271"/>
                      <a:pt x="35" y="270"/>
                    </a:cubicBezTo>
                    <a:cubicBezTo>
                      <a:pt x="37" y="268"/>
                      <a:pt x="39" y="265"/>
                      <a:pt x="40" y="262"/>
                    </a:cubicBezTo>
                    <a:cubicBezTo>
                      <a:pt x="49" y="253"/>
                      <a:pt x="54" y="236"/>
                      <a:pt x="58" y="225"/>
                    </a:cubicBezTo>
                    <a:cubicBezTo>
                      <a:pt x="58" y="225"/>
                      <a:pt x="58" y="225"/>
                      <a:pt x="58" y="225"/>
                    </a:cubicBezTo>
                    <a:cubicBezTo>
                      <a:pt x="66" y="208"/>
                      <a:pt x="73" y="191"/>
                      <a:pt x="81" y="174"/>
                    </a:cubicBezTo>
                    <a:cubicBezTo>
                      <a:pt x="83" y="174"/>
                      <a:pt x="84" y="175"/>
                      <a:pt x="86" y="175"/>
                    </a:cubicBezTo>
                    <a:cubicBezTo>
                      <a:pt x="80" y="194"/>
                      <a:pt x="70" y="213"/>
                      <a:pt x="65" y="233"/>
                    </a:cubicBezTo>
                    <a:cubicBezTo>
                      <a:pt x="64" y="237"/>
                      <a:pt x="71" y="239"/>
                      <a:pt x="72" y="234"/>
                    </a:cubicBezTo>
                    <a:cubicBezTo>
                      <a:pt x="76" y="219"/>
                      <a:pt x="83" y="205"/>
                      <a:pt x="88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101" y="189"/>
                      <a:pt x="112" y="187"/>
                      <a:pt x="122" y="184"/>
                    </a:cubicBezTo>
                    <a:cubicBezTo>
                      <a:pt x="125" y="184"/>
                      <a:pt x="127" y="184"/>
                      <a:pt x="129" y="185"/>
                    </a:cubicBezTo>
                    <a:cubicBezTo>
                      <a:pt x="129" y="185"/>
                      <a:pt x="128" y="186"/>
                      <a:pt x="128" y="187"/>
                    </a:cubicBezTo>
                    <a:cubicBezTo>
                      <a:pt x="128" y="188"/>
                      <a:pt x="127" y="188"/>
                      <a:pt x="127" y="188"/>
                    </a:cubicBezTo>
                    <a:cubicBezTo>
                      <a:pt x="127" y="190"/>
                      <a:pt x="126" y="191"/>
                      <a:pt x="125" y="193"/>
                    </a:cubicBezTo>
                    <a:cubicBezTo>
                      <a:pt x="125" y="194"/>
                      <a:pt x="125" y="194"/>
                      <a:pt x="125" y="195"/>
                    </a:cubicBezTo>
                    <a:cubicBezTo>
                      <a:pt x="120" y="205"/>
                      <a:pt x="115" y="215"/>
                      <a:pt x="110" y="225"/>
                    </a:cubicBezTo>
                    <a:cubicBezTo>
                      <a:pt x="107" y="229"/>
                      <a:pt x="114" y="233"/>
                      <a:pt x="116" y="229"/>
                    </a:cubicBezTo>
                    <a:cubicBezTo>
                      <a:pt x="121" y="219"/>
                      <a:pt x="126" y="209"/>
                      <a:pt x="131" y="200"/>
                    </a:cubicBezTo>
                    <a:cubicBezTo>
                      <a:pt x="132" y="201"/>
                      <a:pt x="134" y="202"/>
                      <a:pt x="136" y="200"/>
                    </a:cubicBezTo>
                    <a:cubicBezTo>
                      <a:pt x="143" y="192"/>
                      <a:pt x="147" y="182"/>
                      <a:pt x="150" y="172"/>
                    </a:cubicBezTo>
                    <a:cubicBezTo>
                      <a:pt x="152" y="168"/>
                      <a:pt x="153" y="165"/>
                      <a:pt x="155" y="161"/>
                    </a:cubicBezTo>
                    <a:cubicBezTo>
                      <a:pt x="155" y="160"/>
                      <a:pt x="155" y="158"/>
                      <a:pt x="154" y="157"/>
                    </a:cubicBezTo>
                    <a:cubicBezTo>
                      <a:pt x="157" y="147"/>
                      <a:pt x="158" y="137"/>
                      <a:pt x="161" y="127"/>
                    </a:cubicBezTo>
                    <a:cubicBezTo>
                      <a:pt x="162" y="122"/>
                      <a:pt x="155" y="121"/>
                      <a:pt x="154" y="125"/>
                    </a:cubicBezTo>
                    <a:cubicBezTo>
                      <a:pt x="153" y="130"/>
                      <a:pt x="152" y="134"/>
                      <a:pt x="151" y="139"/>
                    </a:cubicBezTo>
                    <a:cubicBezTo>
                      <a:pt x="150" y="139"/>
                      <a:pt x="149" y="140"/>
                      <a:pt x="149" y="141"/>
                    </a:cubicBezTo>
                    <a:cubicBezTo>
                      <a:pt x="144" y="154"/>
                      <a:pt x="139" y="165"/>
                      <a:pt x="133" y="177"/>
                    </a:cubicBezTo>
                    <a:cubicBezTo>
                      <a:pt x="133" y="177"/>
                      <a:pt x="133" y="177"/>
                      <a:pt x="133" y="177"/>
                    </a:cubicBezTo>
                    <a:cubicBezTo>
                      <a:pt x="132" y="175"/>
                      <a:pt x="131" y="174"/>
                      <a:pt x="128" y="175"/>
                    </a:cubicBezTo>
                    <a:cubicBezTo>
                      <a:pt x="126" y="175"/>
                      <a:pt x="124" y="176"/>
                      <a:pt x="122" y="177"/>
                    </a:cubicBezTo>
                    <a:cubicBezTo>
                      <a:pt x="113" y="176"/>
                      <a:pt x="104" y="174"/>
                      <a:pt x="95" y="171"/>
                    </a:cubicBezTo>
                    <a:cubicBezTo>
                      <a:pt x="100" y="158"/>
                      <a:pt x="105" y="144"/>
                      <a:pt x="109" y="131"/>
                    </a:cubicBezTo>
                    <a:cubicBezTo>
                      <a:pt x="114" y="114"/>
                      <a:pt x="120" y="97"/>
                      <a:pt x="124" y="80"/>
                    </a:cubicBezTo>
                    <a:cubicBezTo>
                      <a:pt x="128" y="62"/>
                      <a:pt x="130" y="43"/>
                      <a:pt x="142" y="29"/>
                    </a:cubicBezTo>
                    <a:cubicBezTo>
                      <a:pt x="144" y="27"/>
                      <a:pt x="143" y="26"/>
                      <a:pt x="143" y="24"/>
                    </a:cubicBezTo>
                    <a:cubicBezTo>
                      <a:pt x="146" y="25"/>
                      <a:pt x="150" y="26"/>
                      <a:pt x="154" y="27"/>
                    </a:cubicBezTo>
                    <a:cubicBezTo>
                      <a:pt x="165" y="30"/>
                      <a:pt x="177" y="30"/>
                      <a:pt x="189" y="31"/>
                    </a:cubicBezTo>
                    <a:cubicBezTo>
                      <a:pt x="189" y="34"/>
                      <a:pt x="193" y="35"/>
                      <a:pt x="195" y="32"/>
                    </a:cubicBezTo>
                    <a:cubicBezTo>
                      <a:pt x="196" y="33"/>
                      <a:pt x="197" y="33"/>
                      <a:pt x="198" y="33"/>
                    </a:cubicBezTo>
                    <a:cubicBezTo>
                      <a:pt x="196" y="39"/>
                      <a:pt x="195" y="44"/>
                      <a:pt x="193" y="50"/>
                    </a:cubicBezTo>
                    <a:cubicBezTo>
                      <a:pt x="192" y="52"/>
                      <a:pt x="192" y="53"/>
                      <a:pt x="191" y="55"/>
                    </a:cubicBezTo>
                    <a:cubicBezTo>
                      <a:pt x="191" y="56"/>
                      <a:pt x="191" y="57"/>
                      <a:pt x="191" y="58"/>
                    </a:cubicBezTo>
                    <a:cubicBezTo>
                      <a:pt x="191" y="58"/>
                      <a:pt x="191" y="58"/>
                      <a:pt x="191" y="59"/>
                    </a:cubicBezTo>
                    <a:cubicBezTo>
                      <a:pt x="190" y="61"/>
                      <a:pt x="192" y="62"/>
                      <a:pt x="193" y="62"/>
                    </a:cubicBezTo>
                    <a:cubicBezTo>
                      <a:pt x="192" y="67"/>
                      <a:pt x="191" y="72"/>
                      <a:pt x="191" y="76"/>
                    </a:cubicBezTo>
                    <a:cubicBezTo>
                      <a:pt x="191" y="81"/>
                      <a:pt x="198" y="81"/>
                      <a:pt x="198" y="76"/>
                    </a:cubicBezTo>
                    <a:cubicBezTo>
                      <a:pt x="198" y="62"/>
                      <a:pt x="206" y="48"/>
                      <a:pt x="214" y="36"/>
                    </a:cubicBezTo>
                    <a:cubicBezTo>
                      <a:pt x="215" y="36"/>
                      <a:pt x="217" y="35"/>
                      <a:pt x="217" y="33"/>
                    </a:cubicBezTo>
                    <a:cubicBezTo>
                      <a:pt x="217" y="33"/>
                      <a:pt x="217" y="32"/>
                      <a:pt x="217" y="32"/>
                    </a:cubicBezTo>
                    <a:cubicBezTo>
                      <a:pt x="218" y="30"/>
                      <a:pt x="217" y="28"/>
                      <a:pt x="215" y="27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15" y="26"/>
                      <a:pt x="216" y="25"/>
                      <a:pt x="217" y="25"/>
                    </a:cubicBezTo>
                    <a:cubicBezTo>
                      <a:pt x="221" y="22"/>
                      <a:pt x="217" y="16"/>
                      <a:pt x="213" y="18"/>
                    </a:cubicBezTo>
                    <a:cubicBezTo>
                      <a:pt x="210" y="21"/>
                      <a:pt x="207" y="24"/>
                      <a:pt x="204" y="28"/>
                    </a:cubicBezTo>
                    <a:cubicBezTo>
                      <a:pt x="202" y="26"/>
                      <a:pt x="199" y="25"/>
                      <a:pt x="196" y="24"/>
                    </a:cubicBezTo>
                    <a:cubicBezTo>
                      <a:pt x="197" y="22"/>
                      <a:pt x="196" y="20"/>
                      <a:pt x="194" y="19"/>
                    </a:cubicBezTo>
                    <a:cubicBezTo>
                      <a:pt x="188" y="17"/>
                      <a:pt x="183" y="16"/>
                      <a:pt x="177" y="14"/>
                    </a:cubicBezTo>
                    <a:cubicBezTo>
                      <a:pt x="167" y="9"/>
                      <a:pt x="157" y="5"/>
                      <a:pt x="145" y="4"/>
                    </a:cubicBezTo>
                    <a:cubicBezTo>
                      <a:pt x="142" y="4"/>
                      <a:pt x="141" y="7"/>
                      <a:pt x="142" y="9"/>
                    </a:cubicBezTo>
                    <a:cubicBezTo>
                      <a:pt x="137" y="8"/>
                      <a:pt x="132" y="9"/>
                      <a:pt x="127" y="9"/>
                    </a:cubicBezTo>
                    <a:cubicBezTo>
                      <a:pt x="127" y="9"/>
                      <a:pt x="127" y="8"/>
                      <a:pt x="128" y="8"/>
                    </a:cubicBezTo>
                    <a:cubicBezTo>
                      <a:pt x="131" y="5"/>
                      <a:pt x="126" y="0"/>
                      <a:pt x="123" y="3"/>
                    </a:cubicBezTo>
                    <a:cubicBezTo>
                      <a:pt x="120" y="5"/>
                      <a:pt x="119" y="8"/>
                      <a:pt x="118" y="11"/>
                    </a:cubicBezTo>
                    <a:cubicBezTo>
                      <a:pt x="117" y="11"/>
                      <a:pt x="116" y="11"/>
                      <a:pt x="116" y="11"/>
                    </a:cubicBezTo>
                    <a:cubicBezTo>
                      <a:pt x="114" y="12"/>
                      <a:pt x="113" y="14"/>
                      <a:pt x="113" y="15"/>
                    </a:cubicBezTo>
                    <a:cubicBezTo>
                      <a:pt x="113" y="16"/>
                      <a:pt x="112" y="16"/>
                      <a:pt x="111" y="17"/>
                    </a:cubicBezTo>
                    <a:cubicBezTo>
                      <a:pt x="109" y="18"/>
                      <a:pt x="110" y="20"/>
                      <a:pt x="111" y="22"/>
                    </a:cubicBezTo>
                    <a:cubicBezTo>
                      <a:pt x="110" y="25"/>
                      <a:pt x="109" y="28"/>
                      <a:pt x="109" y="32"/>
                    </a:cubicBezTo>
                    <a:cubicBezTo>
                      <a:pt x="107" y="32"/>
                      <a:pt x="107" y="33"/>
                      <a:pt x="106" y="34"/>
                    </a:cubicBezTo>
                    <a:cubicBezTo>
                      <a:pt x="102" y="62"/>
                      <a:pt x="92" y="89"/>
                      <a:pt x="82" y="115"/>
                    </a:cubicBezTo>
                    <a:cubicBezTo>
                      <a:pt x="81" y="114"/>
                      <a:pt x="78" y="114"/>
                      <a:pt x="76" y="116"/>
                    </a:cubicBezTo>
                    <a:cubicBezTo>
                      <a:pt x="70" y="127"/>
                      <a:pt x="68" y="140"/>
                      <a:pt x="65" y="152"/>
                    </a:cubicBezTo>
                    <a:cubicBezTo>
                      <a:pt x="60" y="167"/>
                      <a:pt x="55" y="183"/>
                      <a:pt x="51" y="198"/>
                    </a:cubicBezTo>
                    <a:cubicBezTo>
                      <a:pt x="48" y="206"/>
                      <a:pt x="45" y="214"/>
                      <a:pt x="42" y="221"/>
                    </a:cubicBezTo>
                    <a:cubicBezTo>
                      <a:pt x="40" y="227"/>
                      <a:pt x="38" y="234"/>
                      <a:pt x="36" y="241"/>
                    </a:cubicBezTo>
                    <a:cubicBezTo>
                      <a:pt x="34" y="243"/>
                      <a:pt x="33" y="246"/>
                      <a:pt x="32" y="249"/>
                    </a:cubicBezTo>
                    <a:cubicBezTo>
                      <a:pt x="29" y="257"/>
                      <a:pt x="25" y="264"/>
                      <a:pt x="22" y="272"/>
                    </a:cubicBezTo>
                    <a:cubicBezTo>
                      <a:pt x="22" y="272"/>
                      <a:pt x="22" y="272"/>
                      <a:pt x="22" y="272"/>
                    </a:cubicBezTo>
                    <a:cubicBezTo>
                      <a:pt x="21" y="268"/>
                      <a:pt x="14" y="269"/>
                      <a:pt x="15" y="273"/>
                    </a:cubicBezTo>
                    <a:cubicBezTo>
                      <a:pt x="15" y="277"/>
                      <a:pt x="16" y="280"/>
                      <a:pt x="17" y="283"/>
                    </a:cubicBezTo>
                    <a:cubicBezTo>
                      <a:pt x="16" y="285"/>
                      <a:pt x="15" y="288"/>
                      <a:pt x="13" y="290"/>
                    </a:cubicBezTo>
                    <a:cubicBezTo>
                      <a:pt x="12" y="291"/>
                      <a:pt x="11" y="291"/>
                      <a:pt x="11" y="293"/>
                    </a:cubicBezTo>
                    <a:cubicBezTo>
                      <a:pt x="11" y="295"/>
                      <a:pt x="10" y="297"/>
                      <a:pt x="10" y="299"/>
                    </a:cubicBezTo>
                    <a:cubicBezTo>
                      <a:pt x="9" y="300"/>
                      <a:pt x="10" y="302"/>
                      <a:pt x="11" y="302"/>
                    </a:cubicBezTo>
                    <a:cubicBezTo>
                      <a:pt x="9" y="306"/>
                      <a:pt x="7" y="308"/>
                      <a:pt x="6" y="308"/>
                    </a:cubicBezTo>
                    <a:cubicBezTo>
                      <a:pt x="2" y="307"/>
                      <a:pt x="0" y="314"/>
                      <a:pt x="5" y="314"/>
                    </a:cubicBezTo>
                    <a:cubicBezTo>
                      <a:pt x="6" y="315"/>
                      <a:pt x="7" y="315"/>
                      <a:pt x="9" y="314"/>
                    </a:cubicBezTo>
                    <a:cubicBezTo>
                      <a:pt x="9" y="314"/>
                      <a:pt x="8" y="315"/>
                      <a:pt x="8" y="315"/>
                    </a:cubicBezTo>
                    <a:cubicBezTo>
                      <a:pt x="6" y="319"/>
                      <a:pt x="13" y="322"/>
                      <a:pt x="15" y="318"/>
                    </a:cubicBezTo>
                    <a:cubicBezTo>
                      <a:pt x="17" y="312"/>
                      <a:pt x="20" y="306"/>
                      <a:pt x="23" y="300"/>
                    </a:cubicBezTo>
                    <a:cubicBezTo>
                      <a:pt x="22" y="308"/>
                      <a:pt x="19" y="315"/>
                      <a:pt x="17" y="321"/>
                    </a:cubicBezTo>
                    <a:cubicBezTo>
                      <a:pt x="16" y="321"/>
                      <a:pt x="16" y="321"/>
                      <a:pt x="15" y="321"/>
                    </a:cubicBezTo>
                    <a:cubicBezTo>
                      <a:pt x="12" y="319"/>
                      <a:pt x="7" y="324"/>
                      <a:pt x="11" y="327"/>
                    </a:cubicBezTo>
                    <a:cubicBezTo>
                      <a:pt x="11" y="327"/>
                      <a:pt x="12" y="327"/>
                      <a:pt x="12" y="328"/>
                    </a:cubicBezTo>
                    <a:cubicBezTo>
                      <a:pt x="12" y="328"/>
                      <a:pt x="11" y="328"/>
                      <a:pt x="11" y="328"/>
                    </a:cubicBezTo>
                    <a:cubicBezTo>
                      <a:pt x="8" y="325"/>
                      <a:pt x="3" y="328"/>
                      <a:pt x="5" y="332"/>
                    </a:cubicBezTo>
                    <a:cubicBezTo>
                      <a:pt x="20" y="356"/>
                      <a:pt x="57" y="359"/>
                      <a:pt x="82" y="362"/>
                    </a:cubicBezTo>
                    <a:cubicBezTo>
                      <a:pt x="87" y="363"/>
                      <a:pt x="88" y="356"/>
                      <a:pt x="84" y="355"/>
                    </a:cubicBezTo>
                    <a:close/>
                    <a:moveTo>
                      <a:pt x="105" y="181"/>
                    </a:moveTo>
                    <a:cubicBezTo>
                      <a:pt x="101" y="182"/>
                      <a:pt x="96" y="183"/>
                      <a:pt x="91" y="183"/>
                    </a:cubicBezTo>
                    <a:cubicBezTo>
                      <a:pt x="92" y="181"/>
                      <a:pt x="92" y="179"/>
                      <a:pt x="93" y="178"/>
                    </a:cubicBezTo>
                    <a:cubicBezTo>
                      <a:pt x="97" y="179"/>
                      <a:pt x="101" y="180"/>
                      <a:pt x="105" y="181"/>
                    </a:cubicBezTo>
                    <a:close/>
                    <a:moveTo>
                      <a:pt x="101" y="96"/>
                    </a:moveTo>
                    <a:cubicBezTo>
                      <a:pt x="105" y="82"/>
                      <a:pt x="109" y="68"/>
                      <a:pt x="112" y="54"/>
                    </a:cubicBezTo>
                    <a:cubicBezTo>
                      <a:pt x="115" y="45"/>
                      <a:pt x="117" y="31"/>
                      <a:pt x="121" y="20"/>
                    </a:cubicBezTo>
                    <a:cubicBezTo>
                      <a:pt x="123" y="19"/>
                      <a:pt x="125" y="19"/>
                      <a:pt x="127" y="19"/>
                    </a:cubicBezTo>
                    <a:cubicBezTo>
                      <a:pt x="128" y="19"/>
                      <a:pt x="128" y="20"/>
                      <a:pt x="128" y="20"/>
                    </a:cubicBezTo>
                    <a:cubicBezTo>
                      <a:pt x="127" y="23"/>
                      <a:pt x="129" y="26"/>
                      <a:pt x="132" y="25"/>
                    </a:cubicBezTo>
                    <a:cubicBezTo>
                      <a:pt x="133" y="24"/>
                      <a:pt x="135" y="24"/>
                      <a:pt x="137" y="23"/>
                    </a:cubicBezTo>
                    <a:cubicBezTo>
                      <a:pt x="137" y="23"/>
                      <a:pt x="138" y="23"/>
                      <a:pt x="138" y="23"/>
                    </a:cubicBezTo>
                    <a:cubicBezTo>
                      <a:pt x="138" y="24"/>
                      <a:pt x="137" y="24"/>
                      <a:pt x="137" y="24"/>
                    </a:cubicBezTo>
                    <a:cubicBezTo>
                      <a:pt x="135" y="27"/>
                      <a:pt x="133" y="30"/>
                      <a:pt x="131" y="33"/>
                    </a:cubicBezTo>
                    <a:cubicBezTo>
                      <a:pt x="131" y="32"/>
                      <a:pt x="131" y="31"/>
                      <a:pt x="132" y="31"/>
                    </a:cubicBezTo>
                    <a:cubicBezTo>
                      <a:pt x="133" y="27"/>
                      <a:pt x="127" y="23"/>
                      <a:pt x="125" y="28"/>
                    </a:cubicBezTo>
                    <a:cubicBezTo>
                      <a:pt x="113" y="59"/>
                      <a:pt x="105" y="92"/>
                      <a:pt x="93" y="124"/>
                    </a:cubicBezTo>
                    <a:cubicBezTo>
                      <a:pt x="92" y="128"/>
                      <a:pt x="90" y="132"/>
                      <a:pt x="89" y="136"/>
                    </a:cubicBezTo>
                    <a:cubicBezTo>
                      <a:pt x="93" y="123"/>
                      <a:pt x="97" y="109"/>
                      <a:pt x="101" y="96"/>
                    </a:cubicBezTo>
                    <a:close/>
                    <a:moveTo>
                      <a:pt x="100" y="127"/>
                    </a:moveTo>
                    <a:cubicBezTo>
                      <a:pt x="106" y="111"/>
                      <a:pt x="111" y="95"/>
                      <a:pt x="116" y="78"/>
                    </a:cubicBezTo>
                    <a:cubicBezTo>
                      <a:pt x="113" y="89"/>
                      <a:pt x="111" y="100"/>
                      <a:pt x="108" y="110"/>
                    </a:cubicBezTo>
                    <a:cubicBezTo>
                      <a:pt x="102" y="130"/>
                      <a:pt x="96" y="149"/>
                      <a:pt x="89" y="169"/>
                    </a:cubicBezTo>
                    <a:cubicBezTo>
                      <a:pt x="87" y="168"/>
                      <a:pt x="85" y="168"/>
                      <a:pt x="84" y="167"/>
                    </a:cubicBezTo>
                    <a:cubicBezTo>
                      <a:pt x="89" y="154"/>
                      <a:pt x="94" y="141"/>
                      <a:pt x="100" y="12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Freeform 85"/>
              <p:cNvSpPr>
                <a:spLocks noEditPoints="1"/>
              </p:cNvSpPr>
              <p:nvPr/>
            </p:nvSpPr>
            <p:spPr bwMode="auto">
              <a:xfrm>
                <a:off x="6612539" y="4663476"/>
                <a:ext cx="706437" cy="1290638"/>
              </a:xfrm>
              <a:custGeom>
                <a:avLst/>
                <a:gdLst>
                  <a:gd name="T0" fmla="*/ 128 w 217"/>
                  <a:gd name="T1" fmla="*/ 385 h 396"/>
                  <a:gd name="T2" fmla="*/ 136 w 217"/>
                  <a:gd name="T3" fmla="*/ 376 h 396"/>
                  <a:gd name="T4" fmla="*/ 144 w 217"/>
                  <a:gd name="T5" fmla="*/ 361 h 396"/>
                  <a:gd name="T6" fmla="*/ 166 w 217"/>
                  <a:gd name="T7" fmla="*/ 265 h 396"/>
                  <a:gd name="T8" fmla="*/ 206 w 217"/>
                  <a:gd name="T9" fmla="*/ 107 h 396"/>
                  <a:gd name="T10" fmla="*/ 203 w 217"/>
                  <a:gd name="T11" fmla="*/ 97 h 396"/>
                  <a:gd name="T12" fmla="*/ 214 w 217"/>
                  <a:gd name="T13" fmla="*/ 43 h 396"/>
                  <a:gd name="T14" fmla="*/ 215 w 217"/>
                  <a:gd name="T15" fmla="*/ 29 h 396"/>
                  <a:gd name="T16" fmla="*/ 207 w 217"/>
                  <a:gd name="T17" fmla="*/ 38 h 396"/>
                  <a:gd name="T18" fmla="*/ 194 w 217"/>
                  <a:gd name="T19" fmla="*/ 52 h 396"/>
                  <a:gd name="T20" fmla="*/ 187 w 217"/>
                  <a:gd name="T21" fmla="*/ 105 h 396"/>
                  <a:gd name="T22" fmla="*/ 192 w 217"/>
                  <a:gd name="T23" fmla="*/ 69 h 396"/>
                  <a:gd name="T24" fmla="*/ 205 w 217"/>
                  <a:gd name="T25" fmla="*/ 11 h 396"/>
                  <a:gd name="T26" fmla="*/ 179 w 217"/>
                  <a:gd name="T27" fmla="*/ 35 h 396"/>
                  <a:gd name="T28" fmla="*/ 153 w 217"/>
                  <a:gd name="T29" fmla="*/ 75 h 396"/>
                  <a:gd name="T30" fmla="*/ 99 w 217"/>
                  <a:gd name="T31" fmla="*/ 152 h 396"/>
                  <a:gd name="T32" fmla="*/ 100 w 217"/>
                  <a:gd name="T33" fmla="*/ 171 h 396"/>
                  <a:gd name="T34" fmla="*/ 79 w 217"/>
                  <a:gd name="T35" fmla="*/ 208 h 396"/>
                  <a:gd name="T36" fmla="*/ 2 w 217"/>
                  <a:gd name="T37" fmla="*/ 319 h 396"/>
                  <a:gd name="T38" fmla="*/ 16 w 217"/>
                  <a:gd name="T39" fmla="*/ 307 h 396"/>
                  <a:gd name="T40" fmla="*/ 25 w 217"/>
                  <a:gd name="T41" fmla="*/ 319 h 396"/>
                  <a:gd name="T42" fmla="*/ 23 w 217"/>
                  <a:gd name="T43" fmla="*/ 324 h 396"/>
                  <a:gd name="T44" fmla="*/ 15 w 217"/>
                  <a:gd name="T45" fmla="*/ 352 h 396"/>
                  <a:gd name="T46" fmla="*/ 22 w 217"/>
                  <a:gd name="T47" fmla="*/ 351 h 396"/>
                  <a:gd name="T48" fmla="*/ 31 w 217"/>
                  <a:gd name="T49" fmla="*/ 336 h 396"/>
                  <a:gd name="T50" fmla="*/ 37 w 217"/>
                  <a:gd name="T51" fmla="*/ 340 h 396"/>
                  <a:gd name="T52" fmla="*/ 31 w 217"/>
                  <a:gd name="T53" fmla="*/ 349 h 396"/>
                  <a:gd name="T54" fmla="*/ 72 w 217"/>
                  <a:gd name="T55" fmla="*/ 276 h 396"/>
                  <a:gd name="T56" fmla="*/ 131 w 217"/>
                  <a:gd name="T57" fmla="*/ 245 h 396"/>
                  <a:gd name="T58" fmla="*/ 137 w 217"/>
                  <a:gd name="T59" fmla="*/ 250 h 396"/>
                  <a:gd name="T60" fmla="*/ 142 w 217"/>
                  <a:gd name="T61" fmla="*/ 263 h 396"/>
                  <a:gd name="T62" fmla="*/ 125 w 217"/>
                  <a:gd name="T63" fmla="*/ 320 h 396"/>
                  <a:gd name="T64" fmla="*/ 125 w 217"/>
                  <a:gd name="T65" fmla="*/ 332 h 396"/>
                  <a:gd name="T66" fmla="*/ 117 w 217"/>
                  <a:gd name="T67" fmla="*/ 355 h 396"/>
                  <a:gd name="T68" fmla="*/ 128 w 217"/>
                  <a:gd name="T69" fmla="*/ 347 h 396"/>
                  <a:gd name="T70" fmla="*/ 118 w 217"/>
                  <a:gd name="T71" fmla="*/ 388 h 396"/>
                  <a:gd name="T72" fmla="*/ 123 w 217"/>
                  <a:gd name="T73" fmla="*/ 394 h 396"/>
                  <a:gd name="T74" fmla="*/ 186 w 217"/>
                  <a:gd name="T75" fmla="*/ 53 h 396"/>
                  <a:gd name="T76" fmla="*/ 174 w 217"/>
                  <a:gd name="T77" fmla="*/ 59 h 396"/>
                  <a:gd name="T78" fmla="*/ 174 w 217"/>
                  <a:gd name="T79" fmla="*/ 90 h 396"/>
                  <a:gd name="T80" fmla="*/ 175 w 217"/>
                  <a:gd name="T81" fmla="*/ 71 h 396"/>
                  <a:gd name="T82" fmla="*/ 174 w 217"/>
                  <a:gd name="T83" fmla="*/ 59 h 396"/>
                  <a:gd name="T84" fmla="*/ 151 w 217"/>
                  <a:gd name="T85" fmla="*/ 103 h 396"/>
                  <a:gd name="T86" fmla="*/ 162 w 217"/>
                  <a:gd name="T87" fmla="*/ 99 h 396"/>
                  <a:gd name="T88" fmla="*/ 106 w 217"/>
                  <a:gd name="T89" fmla="*/ 218 h 396"/>
                  <a:gd name="T90" fmla="*/ 119 w 217"/>
                  <a:gd name="T91" fmla="*/ 212 h 396"/>
                  <a:gd name="T92" fmla="*/ 112 w 217"/>
                  <a:gd name="T93" fmla="*/ 220 h 396"/>
                  <a:gd name="T94" fmla="*/ 139 w 217"/>
                  <a:gd name="T95" fmla="*/ 145 h 396"/>
                  <a:gd name="T96" fmla="*/ 140 w 217"/>
                  <a:gd name="T97" fmla="*/ 140 h 396"/>
                  <a:gd name="T98" fmla="*/ 150 w 217"/>
                  <a:gd name="T99" fmla="*/ 114 h 396"/>
                  <a:gd name="T100" fmla="*/ 161 w 217"/>
                  <a:gd name="T101" fmla="*/ 113 h 396"/>
                  <a:gd name="T102" fmla="*/ 135 w 217"/>
                  <a:gd name="T103" fmla="*/ 211 h 396"/>
                  <a:gd name="T104" fmla="*/ 148 w 217"/>
                  <a:gd name="T105" fmla="*/ 214 h 396"/>
                  <a:gd name="T106" fmla="*/ 153 w 217"/>
                  <a:gd name="T107" fmla="*/ 193 h 396"/>
                  <a:gd name="T108" fmla="*/ 141 w 217"/>
                  <a:gd name="T109" fmla="*/ 244 h 396"/>
                  <a:gd name="T110" fmla="*/ 141 w 217"/>
                  <a:gd name="T111" fmla="*/ 239 h 396"/>
                  <a:gd name="T112" fmla="*/ 141 w 217"/>
                  <a:gd name="T113" fmla="*/ 244 h 396"/>
                  <a:gd name="T114" fmla="*/ 149 w 217"/>
                  <a:gd name="T115" fmla="*/ 30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7" h="396">
                    <a:moveTo>
                      <a:pt x="123" y="394"/>
                    </a:moveTo>
                    <a:cubicBezTo>
                      <a:pt x="124" y="392"/>
                      <a:pt x="125" y="389"/>
                      <a:pt x="127" y="387"/>
                    </a:cubicBezTo>
                    <a:cubicBezTo>
                      <a:pt x="127" y="387"/>
                      <a:pt x="128" y="386"/>
                      <a:pt x="128" y="385"/>
                    </a:cubicBezTo>
                    <a:cubicBezTo>
                      <a:pt x="128" y="384"/>
                      <a:pt x="129" y="384"/>
                      <a:pt x="129" y="383"/>
                    </a:cubicBezTo>
                    <a:cubicBezTo>
                      <a:pt x="130" y="381"/>
                      <a:pt x="131" y="379"/>
                      <a:pt x="132" y="377"/>
                    </a:cubicBezTo>
                    <a:cubicBezTo>
                      <a:pt x="133" y="378"/>
                      <a:pt x="135" y="377"/>
                      <a:pt x="136" y="376"/>
                    </a:cubicBezTo>
                    <a:cubicBezTo>
                      <a:pt x="136" y="375"/>
                      <a:pt x="136" y="375"/>
                      <a:pt x="136" y="374"/>
                    </a:cubicBezTo>
                    <a:cubicBezTo>
                      <a:pt x="138" y="375"/>
                      <a:pt x="140" y="374"/>
                      <a:pt x="140" y="373"/>
                    </a:cubicBezTo>
                    <a:cubicBezTo>
                      <a:pt x="142" y="367"/>
                      <a:pt x="142" y="367"/>
                      <a:pt x="144" y="361"/>
                    </a:cubicBezTo>
                    <a:cubicBezTo>
                      <a:pt x="144" y="361"/>
                      <a:pt x="144" y="361"/>
                      <a:pt x="144" y="361"/>
                    </a:cubicBezTo>
                    <a:cubicBezTo>
                      <a:pt x="150" y="338"/>
                      <a:pt x="157" y="315"/>
                      <a:pt x="162" y="291"/>
                    </a:cubicBezTo>
                    <a:cubicBezTo>
                      <a:pt x="164" y="283"/>
                      <a:pt x="165" y="274"/>
                      <a:pt x="166" y="265"/>
                    </a:cubicBezTo>
                    <a:cubicBezTo>
                      <a:pt x="171" y="242"/>
                      <a:pt x="175" y="219"/>
                      <a:pt x="180" y="197"/>
                    </a:cubicBezTo>
                    <a:cubicBezTo>
                      <a:pt x="183" y="184"/>
                      <a:pt x="186" y="172"/>
                      <a:pt x="188" y="160"/>
                    </a:cubicBezTo>
                    <a:cubicBezTo>
                      <a:pt x="193" y="141"/>
                      <a:pt x="198" y="123"/>
                      <a:pt x="206" y="107"/>
                    </a:cubicBezTo>
                    <a:cubicBezTo>
                      <a:pt x="208" y="108"/>
                      <a:pt x="211" y="107"/>
                      <a:pt x="211" y="104"/>
                    </a:cubicBezTo>
                    <a:cubicBezTo>
                      <a:pt x="211" y="100"/>
                      <a:pt x="211" y="100"/>
                      <a:pt x="209" y="97"/>
                    </a:cubicBezTo>
                    <a:cubicBezTo>
                      <a:pt x="208" y="94"/>
                      <a:pt x="204" y="94"/>
                      <a:pt x="203" y="97"/>
                    </a:cubicBezTo>
                    <a:cubicBezTo>
                      <a:pt x="201" y="100"/>
                      <a:pt x="199" y="104"/>
                      <a:pt x="197" y="108"/>
                    </a:cubicBezTo>
                    <a:cubicBezTo>
                      <a:pt x="199" y="102"/>
                      <a:pt x="200" y="96"/>
                      <a:pt x="201" y="91"/>
                    </a:cubicBezTo>
                    <a:cubicBezTo>
                      <a:pt x="206" y="75"/>
                      <a:pt x="211" y="59"/>
                      <a:pt x="214" y="43"/>
                    </a:cubicBezTo>
                    <a:cubicBezTo>
                      <a:pt x="215" y="43"/>
                      <a:pt x="215" y="42"/>
                      <a:pt x="216" y="41"/>
                    </a:cubicBezTo>
                    <a:cubicBezTo>
                      <a:pt x="216" y="37"/>
                      <a:pt x="216" y="36"/>
                      <a:pt x="217" y="32"/>
                    </a:cubicBezTo>
                    <a:cubicBezTo>
                      <a:pt x="217" y="31"/>
                      <a:pt x="216" y="30"/>
                      <a:pt x="215" y="29"/>
                    </a:cubicBezTo>
                    <a:cubicBezTo>
                      <a:pt x="215" y="29"/>
                      <a:pt x="215" y="29"/>
                      <a:pt x="215" y="29"/>
                    </a:cubicBezTo>
                    <a:cubicBezTo>
                      <a:pt x="216" y="24"/>
                      <a:pt x="209" y="25"/>
                      <a:pt x="208" y="29"/>
                    </a:cubicBezTo>
                    <a:cubicBezTo>
                      <a:pt x="208" y="32"/>
                      <a:pt x="208" y="35"/>
                      <a:pt x="207" y="38"/>
                    </a:cubicBezTo>
                    <a:cubicBezTo>
                      <a:pt x="205" y="46"/>
                      <a:pt x="202" y="55"/>
                      <a:pt x="200" y="63"/>
                    </a:cubicBezTo>
                    <a:cubicBezTo>
                      <a:pt x="200" y="60"/>
                      <a:pt x="201" y="57"/>
                      <a:pt x="201" y="54"/>
                    </a:cubicBezTo>
                    <a:cubicBezTo>
                      <a:pt x="202" y="49"/>
                      <a:pt x="195" y="48"/>
                      <a:pt x="194" y="52"/>
                    </a:cubicBezTo>
                    <a:cubicBezTo>
                      <a:pt x="192" y="72"/>
                      <a:pt x="190" y="93"/>
                      <a:pt x="188" y="113"/>
                    </a:cubicBezTo>
                    <a:cubicBezTo>
                      <a:pt x="186" y="120"/>
                      <a:pt x="185" y="126"/>
                      <a:pt x="183" y="132"/>
                    </a:cubicBezTo>
                    <a:cubicBezTo>
                      <a:pt x="184" y="123"/>
                      <a:pt x="186" y="114"/>
                      <a:pt x="187" y="105"/>
                    </a:cubicBezTo>
                    <a:cubicBezTo>
                      <a:pt x="187" y="103"/>
                      <a:pt x="188" y="100"/>
                      <a:pt x="188" y="98"/>
                    </a:cubicBezTo>
                    <a:cubicBezTo>
                      <a:pt x="189" y="97"/>
                      <a:pt x="188" y="97"/>
                      <a:pt x="188" y="96"/>
                    </a:cubicBezTo>
                    <a:cubicBezTo>
                      <a:pt x="189" y="87"/>
                      <a:pt x="191" y="78"/>
                      <a:pt x="192" y="69"/>
                    </a:cubicBezTo>
                    <a:cubicBezTo>
                      <a:pt x="192" y="67"/>
                      <a:pt x="191" y="66"/>
                      <a:pt x="190" y="65"/>
                    </a:cubicBezTo>
                    <a:cubicBezTo>
                      <a:pt x="195" y="49"/>
                      <a:pt x="200" y="32"/>
                      <a:pt x="206" y="16"/>
                    </a:cubicBezTo>
                    <a:cubicBezTo>
                      <a:pt x="207" y="13"/>
                      <a:pt x="206" y="12"/>
                      <a:pt x="205" y="11"/>
                    </a:cubicBezTo>
                    <a:cubicBezTo>
                      <a:pt x="205" y="10"/>
                      <a:pt x="206" y="9"/>
                      <a:pt x="207" y="9"/>
                    </a:cubicBezTo>
                    <a:cubicBezTo>
                      <a:pt x="210" y="6"/>
                      <a:pt x="207" y="0"/>
                      <a:pt x="203" y="3"/>
                    </a:cubicBezTo>
                    <a:cubicBezTo>
                      <a:pt x="192" y="11"/>
                      <a:pt x="185" y="24"/>
                      <a:pt x="179" y="35"/>
                    </a:cubicBezTo>
                    <a:cubicBezTo>
                      <a:pt x="177" y="35"/>
                      <a:pt x="176" y="36"/>
                      <a:pt x="176" y="37"/>
                    </a:cubicBezTo>
                    <a:cubicBezTo>
                      <a:pt x="173" y="43"/>
                      <a:pt x="170" y="48"/>
                      <a:pt x="167" y="54"/>
                    </a:cubicBezTo>
                    <a:cubicBezTo>
                      <a:pt x="162" y="61"/>
                      <a:pt x="158" y="68"/>
                      <a:pt x="153" y="75"/>
                    </a:cubicBezTo>
                    <a:cubicBezTo>
                      <a:pt x="140" y="95"/>
                      <a:pt x="128" y="116"/>
                      <a:pt x="117" y="137"/>
                    </a:cubicBezTo>
                    <a:cubicBezTo>
                      <a:pt x="113" y="143"/>
                      <a:pt x="110" y="149"/>
                      <a:pt x="105" y="155"/>
                    </a:cubicBezTo>
                    <a:cubicBezTo>
                      <a:pt x="107" y="151"/>
                      <a:pt x="101" y="148"/>
                      <a:pt x="99" y="152"/>
                    </a:cubicBezTo>
                    <a:cubicBezTo>
                      <a:pt x="97" y="157"/>
                      <a:pt x="95" y="162"/>
                      <a:pt x="93" y="168"/>
                    </a:cubicBezTo>
                    <a:cubicBezTo>
                      <a:pt x="92" y="171"/>
                      <a:pt x="96" y="173"/>
                      <a:pt x="99" y="172"/>
                    </a:cubicBezTo>
                    <a:cubicBezTo>
                      <a:pt x="99" y="171"/>
                      <a:pt x="99" y="171"/>
                      <a:pt x="100" y="171"/>
                    </a:cubicBezTo>
                    <a:cubicBezTo>
                      <a:pt x="99" y="172"/>
                      <a:pt x="99" y="173"/>
                      <a:pt x="98" y="174"/>
                    </a:cubicBezTo>
                    <a:cubicBezTo>
                      <a:pt x="94" y="180"/>
                      <a:pt x="86" y="199"/>
                      <a:pt x="77" y="201"/>
                    </a:cubicBezTo>
                    <a:cubicBezTo>
                      <a:pt x="73" y="202"/>
                      <a:pt x="75" y="209"/>
                      <a:pt x="79" y="208"/>
                    </a:cubicBezTo>
                    <a:cubicBezTo>
                      <a:pt x="80" y="208"/>
                      <a:pt x="80" y="207"/>
                      <a:pt x="81" y="207"/>
                    </a:cubicBezTo>
                    <a:cubicBezTo>
                      <a:pt x="75" y="214"/>
                      <a:pt x="69" y="220"/>
                      <a:pt x="63" y="227"/>
                    </a:cubicBezTo>
                    <a:cubicBezTo>
                      <a:pt x="39" y="255"/>
                      <a:pt x="19" y="287"/>
                      <a:pt x="2" y="319"/>
                    </a:cubicBezTo>
                    <a:cubicBezTo>
                      <a:pt x="0" y="323"/>
                      <a:pt x="6" y="326"/>
                      <a:pt x="8" y="322"/>
                    </a:cubicBezTo>
                    <a:cubicBezTo>
                      <a:pt x="10" y="319"/>
                      <a:pt x="12" y="315"/>
                      <a:pt x="14" y="312"/>
                    </a:cubicBezTo>
                    <a:cubicBezTo>
                      <a:pt x="16" y="311"/>
                      <a:pt x="17" y="309"/>
                      <a:pt x="16" y="307"/>
                    </a:cubicBezTo>
                    <a:cubicBezTo>
                      <a:pt x="31" y="282"/>
                      <a:pt x="47" y="258"/>
                      <a:pt x="66" y="235"/>
                    </a:cubicBezTo>
                    <a:cubicBezTo>
                      <a:pt x="51" y="262"/>
                      <a:pt x="38" y="290"/>
                      <a:pt x="19" y="314"/>
                    </a:cubicBezTo>
                    <a:cubicBezTo>
                      <a:pt x="17" y="318"/>
                      <a:pt x="22" y="323"/>
                      <a:pt x="25" y="319"/>
                    </a:cubicBezTo>
                    <a:cubicBezTo>
                      <a:pt x="28" y="315"/>
                      <a:pt x="31" y="310"/>
                      <a:pt x="34" y="305"/>
                    </a:cubicBezTo>
                    <a:cubicBezTo>
                      <a:pt x="31" y="311"/>
                      <a:pt x="28" y="316"/>
                      <a:pt x="25" y="322"/>
                    </a:cubicBezTo>
                    <a:cubicBezTo>
                      <a:pt x="24" y="323"/>
                      <a:pt x="24" y="323"/>
                      <a:pt x="23" y="324"/>
                    </a:cubicBezTo>
                    <a:cubicBezTo>
                      <a:pt x="23" y="325"/>
                      <a:pt x="22" y="326"/>
                      <a:pt x="23" y="327"/>
                    </a:cubicBezTo>
                    <a:cubicBezTo>
                      <a:pt x="20" y="333"/>
                      <a:pt x="17" y="340"/>
                      <a:pt x="16" y="346"/>
                    </a:cubicBezTo>
                    <a:cubicBezTo>
                      <a:pt x="14" y="347"/>
                      <a:pt x="13" y="350"/>
                      <a:pt x="15" y="352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7" y="354"/>
                      <a:pt x="18" y="354"/>
                      <a:pt x="19" y="354"/>
                    </a:cubicBezTo>
                    <a:cubicBezTo>
                      <a:pt x="21" y="354"/>
                      <a:pt x="22" y="353"/>
                      <a:pt x="22" y="351"/>
                    </a:cubicBezTo>
                    <a:cubicBezTo>
                      <a:pt x="23" y="348"/>
                      <a:pt x="23" y="345"/>
                      <a:pt x="24" y="342"/>
                    </a:cubicBezTo>
                    <a:cubicBezTo>
                      <a:pt x="26" y="343"/>
                      <a:pt x="28" y="343"/>
                      <a:pt x="29" y="340"/>
                    </a:cubicBezTo>
                    <a:cubicBezTo>
                      <a:pt x="30" y="339"/>
                      <a:pt x="30" y="338"/>
                      <a:pt x="31" y="336"/>
                    </a:cubicBezTo>
                    <a:cubicBezTo>
                      <a:pt x="31" y="336"/>
                      <a:pt x="31" y="336"/>
                      <a:pt x="32" y="336"/>
                    </a:cubicBezTo>
                    <a:cubicBezTo>
                      <a:pt x="39" y="328"/>
                      <a:pt x="44" y="320"/>
                      <a:pt x="49" y="311"/>
                    </a:cubicBezTo>
                    <a:cubicBezTo>
                      <a:pt x="47" y="317"/>
                      <a:pt x="41" y="333"/>
                      <a:pt x="37" y="340"/>
                    </a:cubicBezTo>
                    <a:cubicBezTo>
                      <a:pt x="37" y="340"/>
                      <a:pt x="37" y="340"/>
                      <a:pt x="37" y="339"/>
                    </a:cubicBezTo>
                    <a:cubicBezTo>
                      <a:pt x="36" y="335"/>
                      <a:pt x="29" y="337"/>
                      <a:pt x="30" y="341"/>
                    </a:cubicBezTo>
                    <a:cubicBezTo>
                      <a:pt x="30" y="344"/>
                      <a:pt x="31" y="346"/>
                      <a:pt x="31" y="349"/>
                    </a:cubicBezTo>
                    <a:cubicBezTo>
                      <a:pt x="31" y="351"/>
                      <a:pt x="34" y="352"/>
                      <a:pt x="36" y="351"/>
                    </a:cubicBezTo>
                    <a:cubicBezTo>
                      <a:pt x="43" y="349"/>
                      <a:pt x="46" y="334"/>
                      <a:pt x="49" y="328"/>
                    </a:cubicBezTo>
                    <a:cubicBezTo>
                      <a:pt x="57" y="311"/>
                      <a:pt x="65" y="293"/>
                      <a:pt x="72" y="276"/>
                    </a:cubicBezTo>
                    <a:cubicBezTo>
                      <a:pt x="79" y="261"/>
                      <a:pt x="85" y="247"/>
                      <a:pt x="92" y="232"/>
                    </a:cubicBezTo>
                    <a:cubicBezTo>
                      <a:pt x="97" y="232"/>
                      <a:pt x="102" y="232"/>
                      <a:pt x="107" y="233"/>
                    </a:cubicBezTo>
                    <a:cubicBezTo>
                      <a:pt x="115" y="236"/>
                      <a:pt x="124" y="240"/>
                      <a:pt x="131" y="245"/>
                    </a:cubicBezTo>
                    <a:cubicBezTo>
                      <a:pt x="129" y="251"/>
                      <a:pt x="127" y="254"/>
                      <a:pt x="126" y="254"/>
                    </a:cubicBezTo>
                    <a:cubicBezTo>
                      <a:pt x="121" y="254"/>
                      <a:pt x="120" y="261"/>
                      <a:pt x="124" y="261"/>
                    </a:cubicBezTo>
                    <a:cubicBezTo>
                      <a:pt x="129" y="262"/>
                      <a:pt x="133" y="257"/>
                      <a:pt x="137" y="250"/>
                    </a:cubicBezTo>
                    <a:cubicBezTo>
                      <a:pt x="138" y="251"/>
                      <a:pt x="140" y="253"/>
                      <a:pt x="142" y="255"/>
                    </a:cubicBezTo>
                    <a:cubicBezTo>
                      <a:pt x="142" y="256"/>
                      <a:pt x="143" y="256"/>
                      <a:pt x="143" y="256"/>
                    </a:cubicBezTo>
                    <a:cubicBezTo>
                      <a:pt x="143" y="258"/>
                      <a:pt x="142" y="261"/>
                      <a:pt x="142" y="263"/>
                    </a:cubicBezTo>
                    <a:cubicBezTo>
                      <a:pt x="140" y="271"/>
                      <a:pt x="138" y="280"/>
                      <a:pt x="136" y="288"/>
                    </a:cubicBezTo>
                    <a:cubicBezTo>
                      <a:pt x="136" y="289"/>
                      <a:pt x="136" y="291"/>
                      <a:pt x="135" y="292"/>
                    </a:cubicBezTo>
                    <a:cubicBezTo>
                      <a:pt x="132" y="302"/>
                      <a:pt x="129" y="311"/>
                      <a:pt x="125" y="320"/>
                    </a:cubicBezTo>
                    <a:cubicBezTo>
                      <a:pt x="123" y="317"/>
                      <a:pt x="117" y="317"/>
                      <a:pt x="118" y="322"/>
                    </a:cubicBezTo>
                    <a:cubicBezTo>
                      <a:pt x="119" y="327"/>
                      <a:pt x="119" y="327"/>
                      <a:pt x="122" y="331"/>
                    </a:cubicBezTo>
                    <a:cubicBezTo>
                      <a:pt x="123" y="332"/>
                      <a:pt x="124" y="332"/>
                      <a:pt x="125" y="332"/>
                    </a:cubicBezTo>
                    <a:cubicBezTo>
                      <a:pt x="123" y="336"/>
                      <a:pt x="122" y="340"/>
                      <a:pt x="120" y="343"/>
                    </a:cubicBezTo>
                    <a:cubicBezTo>
                      <a:pt x="118" y="342"/>
                      <a:pt x="115" y="343"/>
                      <a:pt x="115" y="346"/>
                    </a:cubicBezTo>
                    <a:cubicBezTo>
                      <a:pt x="115" y="351"/>
                      <a:pt x="115" y="351"/>
                      <a:pt x="117" y="355"/>
                    </a:cubicBezTo>
                    <a:cubicBezTo>
                      <a:pt x="118" y="358"/>
                      <a:pt x="122" y="359"/>
                      <a:pt x="123" y="356"/>
                    </a:cubicBezTo>
                    <a:cubicBezTo>
                      <a:pt x="124" y="355"/>
                      <a:pt x="124" y="353"/>
                      <a:pt x="125" y="352"/>
                    </a:cubicBezTo>
                    <a:cubicBezTo>
                      <a:pt x="126" y="350"/>
                      <a:pt x="127" y="349"/>
                      <a:pt x="128" y="347"/>
                    </a:cubicBezTo>
                    <a:cubicBezTo>
                      <a:pt x="128" y="348"/>
                      <a:pt x="129" y="349"/>
                      <a:pt x="130" y="349"/>
                    </a:cubicBezTo>
                    <a:cubicBezTo>
                      <a:pt x="128" y="360"/>
                      <a:pt x="125" y="370"/>
                      <a:pt x="122" y="380"/>
                    </a:cubicBezTo>
                    <a:cubicBezTo>
                      <a:pt x="121" y="383"/>
                      <a:pt x="119" y="385"/>
                      <a:pt x="118" y="388"/>
                    </a:cubicBezTo>
                    <a:cubicBezTo>
                      <a:pt x="114" y="387"/>
                      <a:pt x="111" y="393"/>
                      <a:pt x="115" y="395"/>
                    </a:cubicBezTo>
                    <a:cubicBezTo>
                      <a:pt x="116" y="395"/>
                      <a:pt x="117" y="395"/>
                      <a:pt x="118" y="396"/>
                    </a:cubicBezTo>
                    <a:cubicBezTo>
                      <a:pt x="120" y="396"/>
                      <a:pt x="122" y="396"/>
                      <a:pt x="123" y="394"/>
                    </a:cubicBezTo>
                    <a:close/>
                    <a:moveTo>
                      <a:pt x="184" y="38"/>
                    </a:moveTo>
                    <a:cubicBezTo>
                      <a:pt x="188" y="31"/>
                      <a:pt x="193" y="23"/>
                      <a:pt x="198" y="17"/>
                    </a:cubicBezTo>
                    <a:cubicBezTo>
                      <a:pt x="194" y="29"/>
                      <a:pt x="190" y="41"/>
                      <a:pt x="186" y="53"/>
                    </a:cubicBezTo>
                    <a:cubicBezTo>
                      <a:pt x="187" y="49"/>
                      <a:pt x="187" y="46"/>
                      <a:pt x="188" y="42"/>
                    </a:cubicBezTo>
                    <a:cubicBezTo>
                      <a:pt x="188" y="40"/>
                      <a:pt x="186" y="38"/>
                      <a:pt x="184" y="38"/>
                    </a:cubicBezTo>
                    <a:close/>
                    <a:moveTo>
                      <a:pt x="174" y="59"/>
                    </a:moveTo>
                    <a:cubicBezTo>
                      <a:pt x="175" y="57"/>
                      <a:pt x="176" y="54"/>
                      <a:pt x="177" y="52"/>
                    </a:cubicBezTo>
                    <a:cubicBezTo>
                      <a:pt x="178" y="51"/>
                      <a:pt x="179" y="50"/>
                      <a:pt x="180" y="50"/>
                    </a:cubicBezTo>
                    <a:cubicBezTo>
                      <a:pt x="178" y="63"/>
                      <a:pt x="176" y="77"/>
                      <a:pt x="174" y="90"/>
                    </a:cubicBezTo>
                    <a:cubicBezTo>
                      <a:pt x="174" y="89"/>
                      <a:pt x="174" y="88"/>
                      <a:pt x="173" y="88"/>
                    </a:cubicBezTo>
                    <a:cubicBezTo>
                      <a:pt x="174" y="83"/>
                      <a:pt x="175" y="78"/>
                      <a:pt x="176" y="73"/>
                    </a:cubicBezTo>
                    <a:cubicBezTo>
                      <a:pt x="176" y="72"/>
                      <a:pt x="176" y="71"/>
                      <a:pt x="175" y="71"/>
                    </a:cubicBezTo>
                    <a:cubicBezTo>
                      <a:pt x="176" y="70"/>
                      <a:pt x="176" y="70"/>
                      <a:pt x="176" y="69"/>
                    </a:cubicBezTo>
                    <a:cubicBezTo>
                      <a:pt x="177" y="67"/>
                      <a:pt x="177" y="65"/>
                      <a:pt x="177" y="64"/>
                    </a:cubicBezTo>
                    <a:cubicBezTo>
                      <a:pt x="177" y="61"/>
                      <a:pt x="176" y="59"/>
                      <a:pt x="174" y="59"/>
                    </a:cubicBezTo>
                    <a:close/>
                    <a:moveTo>
                      <a:pt x="162" y="99"/>
                    </a:moveTo>
                    <a:cubicBezTo>
                      <a:pt x="161" y="96"/>
                      <a:pt x="158" y="96"/>
                      <a:pt x="156" y="97"/>
                    </a:cubicBezTo>
                    <a:cubicBezTo>
                      <a:pt x="154" y="99"/>
                      <a:pt x="152" y="101"/>
                      <a:pt x="151" y="103"/>
                    </a:cubicBezTo>
                    <a:cubicBezTo>
                      <a:pt x="156" y="93"/>
                      <a:pt x="162" y="84"/>
                      <a:pt x="168" y="75"/>
                    </a:cubicBezTo>
                    <a:cubicBezTo>
                      <a:pt x="166" y="86"/>
                      <a:pt x="164" y="96"/>
                      <a:pt x="162" y="107"/>
                    </a:cubicBezTo>
                    <a:cubicBezTo>
                      <a:pt x="163" y="104"/>
                      <a:pt x="162" y="102"/>
                      <a:pt x="162" y="99"/>
                    </a:cubicBezTo>
                    <a:close/>
                    <a:moveTo>
                      <a:pt x="112" y="220"/>
                    </a:moveTo>
                    <a:cubicBezTo>
                      <a:pt x="111" y="219"/>
                      <a:pt x="110" y="218"/>
                      <a:pt x="109" y="218"/>
                    </a:cubicBezTo>
                    <a:cubicBezTo>
                      <a:pt x="108" y="217"/>
                      <a:pt x="107" y="217"/>
                      <a:pt x="106" y="218"/>
                    </a:cubicBezTo>
                    <a:cubicBezTo>
                      <a:pt x="104" y="217"/>
                      <a:pt x="102" y="216"/>
                      <a:pt x="100" y="216"/>
                    </a:cubicBezTo>
                    <a:cubicBezTo>
                      <a:pt x="102" y="213"/>
                      <a:pt x="103" y="210"/>
                      <a:pt x="105" y="207"/>
                    </a:cubicBezTo>
                    <a:cubicBezTo>
                      <a:pt x="110" y="209"/>
                      <a:pt x="114" y="210"/>
                      <a:pt x="119" y="212"/>
                    </a:cubicBezTo>
                    <a:cubicBezTo>
                      <a:pt x="119" y="212"/>
                      <a:pt x="118" y="212"/>
                      <a:pt x="118" y="212"/>
                    </a:cubicBezTo>
                    <a:cubicBezTo>
                      <a:pt x="114" y="212"/>
                      <a:pt x="113" y="216"/>
                      <a:pt x="114" y="218"/>
                    </a:cubicBezTo>
                    <a:cubicBezTo>
                      <a:pt x="113" y="218"/>
                      <a:pt x="113" y="219"/>
                      <a:pt x="112" y="220"/>
                    </a:cubicBezTo>
                    <a:close/>
                    <a:moveTo>
                      <a:pt x="108" y="201"/>
                    </a:moveTo>
                    <a:cubicBezTo>
                      <a:pt x="118" y="183"/>
                      <a:pt x="128" y="165"/>
                      <a:pt x="137" y="148"/>
                    </a:cubicBezTo>
                    <a:cubicBezTo>
                      <a:pt x="138" y="147"/>
                      <a:pt x="138" y="146"/>
                      <a:pt x="139" y="145"/>
                    </a:cubicBezTo>
                    <a:cubicBezTo>
                      <a:pt x="139" y="145"/>
                      <a:pt x="139" y="144"/>
                      <a:pt x="139" y="144"/>
                    </a:cubicBezTo>
                    <a:cubicBezTo>
                      <a:pt x="139" y="144"/>
                      <a:pt x="140" y="143"/>
                      <a:pt x="140" y="142"/>
                    </a:cubicBezTo>
                    <a:cubicBezTo>
                      <a:pt x="140" y="142"/>
                      <a:pt x="141" y="141"/>
                      <a:pt x="140" y="140"/>
                    </a:cubicBezTo>
                    <a:cubicBezTo>
                      <a:pt x="145" y="134"/>
                      <a:pt x="148" y="127"/>
                      <a:pt x="149" y="120"/>
                    </a:cubicBezTo>
                    <a:cubicBezTo>
                      <a:pt x="150" y="119"/>
                      <a:pt x="150" y="118"/>
                      <a:pt x="150" y="117"/>
                    </a:cubicBezTo>
                    <a:cubicBezTo>
                      <a:pt x="151" y="116"/>
                      <a:pt x="151" y="115"/>
                      <a:pt x="150" y="114"/>
                    </a:cubicBezTo>
                    <a:cubicBezTo>
                      <a:pt x="152" y="112"/>
                      <a:pt x="153" y="110"/>
                      <a:pt x="155" y="109"/>
                    </a:cubicBezTo>
                    <a:cubicBezTo>
                      <a:pt x="155" y="109"/>
                      <a:pt x="155" y="110"/>
                      <a:pt x="155" y="111"/>
                    </a:cubicBezTo>
                    <a:cubicBezTo>
                      <a:pt x="154" y="115"/>
                      <a:pt x="160" y="117"/>
                      <a:pt x="161" y="113"/>
                    </a:cubicBezTo>
                    <a:cubicBezTo>
                      <a:pt x="158" y="133"/>
                      <a:pt x="155" y="152"/>
                      <a:pt x="150" y="172"/>
                    </a:cubicBezTo>
                    <a:cubicBezTo>
                      <a:pt x="149" y="175"/>
                      <a:pt x="145" y="195"/>
                      <a:pt x="140" y="213"/>
                    </a:cubicBezTo>
                    <a:cubicBezTo>
                      <a:pt x="138" y="212"/>
                      <a:pt x="136" y="212"/>
                      <a:pt x="135" y="211"/>
                    </a:cubicBezTo>
                    <a:cubicBezTo>
                      <a:pt x="126" y="207"/>
                      <a:pt x="117" y="204"/>
                      <a:pt x="108" y="201"/>
                    </a:cubicBezTo>
                    <a:close/>
                    <a:moveTo>
                      <a:pt x="148" y="214"/>
                    </a:moveTo>
                    <a:cubicBezTo>
                      <a:pt x="148" y="214"/>
                      <a:pt x="148" y="214"/>
                      <a:pt x="148" y="214"/>
                    </a:cubicBezTo>
                    <a:cubicBezTo>
                      <a:pt x="150" y="205"/>
                      <a:pt x="151" y="197"/>
                      <a:pt x="152" y="194"/>
                    </a:cubicBezTo>
                    <a:cubicBezTo>
                      <a:pt x="152" y="194"/>
                      <a:pt x="152" y="193"/>
                      <a:pt x="152" y="193"/>
                    </a:cubicBezTo>
                    <a:cubicBezTo>
                      <a:pt x="153" y="193"/>
                      <a:pt x="153" y="193"/>
                      <a:pt x="153" y="193"/>
                    </a:cubicBezTo>
                    <a:cubicBezTo>
                      <a:pt x="152" y="200"/>
                      <a:pt x="151" y="207"/>
                      <a:pt x="150" y="214"/>
                    </a:cubicBezTo>
                    <a:cubicBezTo>
                      <a:pt x="149" y="214"/>
                      <a:pt x="149" y="214"/>
                      <a:pt x="148" y="214"/>
                    </a:cubicBezTo>
                    <a:close/>
                    <a:moveTo>
                      <a:pt x="141" y="244"/>
                    </a:moveTo>
                    <a:cubicBezTo>
                      <a:pt x="143" y="243"/>
                      <a:pt x="143" y="241"/>
                      <a:pt x="141" y="239"/>
                    </a:cubicBezTo>
                    <a:cubicBezTo>
                      <a:pt x="141" y="239"/>
                      <a:pt x="141" y="239"/>
                      <a:pt x="141" y="239"/>
                    </a:cubicBezTo>
                    <a:cubicBezTo>
                      <a:pt x="141" y="239"/>
                      <a:pt x="141" y="239"/>
                      <a:pt x="141" y="239"/>
                    </a:cubicBezTo>
                    <a:cubicBezTo>
                      <a:pt x="142" y="240"/>
                      <a:pt x="144" y="240"/>
                      <a:pt x="145" y="241"/>
                    </a:cubicBezTo>
                    <a:cubicBezTo>
                      <a:pt x="145" y="243"/>
                      <a:pt x="145" y="245"/>
                      <a:pt x="144" y="248"/>
                    </a:cubicBezTo>
                    <a:cubicBezTo>
                      <a:pt x="143" y="246"/>
                      <a:pt x="142" y="245"/>
                      <a:pt x="141" y="244"/>
                    </a:cubicBezTo>
                    <a:close/>
                    <a:moveTo>
                      <a:pt x="146" y="300"/>
                    </a:moveTo>
                    <a:cubicBezTo>
                      <a:pt x="148" y="300"/>
                      <a:pt x="149" y="300"/>
                      <a:pt x="150" y="298"/>
                    </a:cubicBezTo>
                    <a:cubicBezTo>
                      <a:pt x="149" y="299"/>
                      <a:pt x="149" y="301"/>
                      <a:pt x="149" y="303"/>
                    </a:cubicBezTo>
                    <a:cubicBezTo>
                      <a:pt x="146" y="315"/>
                      <a:pt x="143" y="327"/>
                      <a:pt x="140" y="338"/>
                    </a:cubicBezTo>
                    <a:cubicBezTo>
                      <a:pt x="142" y="325"/>
                      <a:pt x="144" y="313"/>
                      <a:pt x="146" y="30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9" name="Group 4"/>
            <p:cNvGrpSpPr>
              <a:grpSpLocks noChangeAspect="1"/>
            </p:cNvGrpSpPr>
            <p:nvPr/>
          </p:nvGrpSpPr>
          <p:grpSpPr bwMode="auto">
            <a:xfrm>
              <a:off x="4974047" y="1777893"/>
              <a:ext cx="2243907" cy="2955540"/>
              <a:chOff x="721" y="397"/>
              <a:chExt cx="2182" cy="2874"/>
            </a:xfrm>
            <a:grpFill/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2416" y="1121"/>
                <a:ext cx="4" cy="8"/>
              </a:xfrm>
              <a:custGeom>
                <a:avLst/>
                <a:gdLst>
                  <a:gd name="T0" fmla="*/ 0 w 2"/>
                  <a:gd name="T1" fmla="*/ 3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1079" y="1583"/>
                <a:ext cx="4" cy="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3 h 3"/>
                  <a:gd name="T4" fmla="*/ 2 w 2"/>
                  <a:gd name="T5" fmla="*/ 0 h 3"/>
                  <a:gd name="T6" fmla="*/ 0 w 2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083" y="157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  <a:gd name="T6" fmla="*/ 1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1001" y="745"/>
                <a:ext cx="1546" cy="2526"/>
              </a:xfrm>
              <a:custGeom>
                <a:avLst/>
                <a:gdLst>
                  <a:gd name="T0" fmla="*/ 299 w 756"/>
                  <a:gd name="T1" fmla="*/ 1199 h 1235"/>
                  <a:gd name="T2" fmla="*/ 734 w 756"/>
                  <a:gd name="T3" fmla="*/ 276 h 1235"/>
                  <a:gd name="T4" fmla="*/ 655 w 756"/>
                  <a:gd name="T5" fmla="*/ 152 h 1235"/>
                  <a:gd name="T6" fmla="*/ 339 w 756"/>
                  <a:gd name="T7" fmla="*/ 1204 h 1235"/>
                  <a:gd name="T8" fmla="*/ 321 w 756"/>
                  <a:gd name="T9" fmla="*/ 1212 h 1235"/>
                  <a:gd name="T10" fmla="*/ 341 w 756"/>
                  <a:gd name="T11" fmla="*/ 1218 h 1235"/>
                  <a:gd name="T12" fmla="*/ 354 w 756"/>
                  <a:gd name="T13" fmla="*/ 1207 h 1235"/>
                  <a:gd name="T14" fmla="*/ 366 w 756"/>
                  <a:gd name="T15" fmla="*/ 1225 h 1235"/>
                  <a:gd name="T16" fmla="*/ 381 w 756"/>
                  <a:gd name="T17" fmla="*/ 1221 h 1235"/>
                  <a:gd name="T18" fmla="*/ 419 w 756"/>
                  <a:gd name="T19" fmla="*/ 1204 h 1235"/>
                  <a:gd name="T20" fmla="*/ 404 w 756"/>
                  <a:gd name="T21" fmla="*/ 1221 h 1235"/>
                  <a:gd name="T22" fmla="*/ 512 w 756"/>
                  <a:gd name="T23" fmla="*/ 1018 h 1235"/>
                  <a:gd name="T24" fmla="*/ 510 w 756"/>
                  <a:gd name="T25" fmla="*/ 1095 h 1235"/>
                  <a:gd name="T26" fmla="*/ 231 w 756"/>
                  <a:gd name="T27" fmla="*/ 1125 h 1235"/>
                  <a:gd name="T28" fmla="*/ 373 w 756"/>
                  <a:gd name="T29" fmla="*/ 1131 h 1235"/>
                  <a:gd name="T30" fmla="*/ 302 w 756"/>
                  <a:gd name="T31" fmla="*/ 1125 h 1235"/>
                  <a:gd name="T32" fmla="*/ 416 w 756"/>
                  <a:gd name="T33" fmla="*/ 1083 h 1235"/>
                  <a:gd name="T34" fmla="*/ 366 w 756"/>
                  <a:gd name="T35" fmla="*/ 1083 h 1235"/>
                  <a:gd name="T36" fmla="*/ 309 w 756"/>
                  <a:gd name="T37" fmla="*/ 1079 h 1235"/>
                  <a:gd name="T38" fmla="*/ 254 w 756"/>
                  <a:gd name="T39" fmla="*/ 1033 h 1235"/>
                  <a:gd name="T40" fmla="*/ 352 w 756"/>
                  <a:gd name="T41" fmla="*/ 1040 h 1235"/>
                  <a:gd name="T42" fmla="*/ 283 w 756"/>
                  <a:gd name="T43" fmla="*/ 1031 h 1235"/>
                  <a:gd name="T44" fmla="*/ 436 w 756"/>
                  <a:gd name="T45" fmla="*/ 995 h 1235"/>
                  <a:gd name="T46" fmla="*/ 374 w 756"/>
                  <a:gd name="T47" fmla="*/ 1000 h 1235"/>
                  <a:gd name="T48" fmla="*/ 318 w 756"/>
                  <a:gd name="T49" fmla="*/ 990 h 1235"/>
                  <a:gd name="T50" fmla="*/ 260 w 756"/>
                  <a:gd name="T51" fmla="*/ 980 h 1235"/>
                  <a:gd name="T52" fmla="*/ 243 w 756"/>
                  <a:gd name="T53" fmla="*/ 944 h 1235"/>
                  <a:gd name="T54" fmla="*/ 413 w 756"/>
                  <a:gd name="T55" fmla="*/ 962 h 1235"/>
                  <a:gd name="T56" fmla="*/ 236 w 756"/>
                  <a:gd name="T57" fmla="*/ 929 h 1235"/>
                  <a:gd name="T58" fmla="*/ 283 w 756"/>
                  <a:gd name="T59" fmla="*/ 885 h 1235"/>
                  <a:gd name="T60" fmla="*/ 283 w 756"/>
                  <a:gd name="T61" fmla="*/ 925 h 1235"/>
                  <a:gd name="T62" fmla="*/ 272 w 756"/>
                  <a:gd name="T63" fmla="*/ 878 h 1235"/>
                  <a:gd name="T64" fmla="*/ 341 w 756"/>
                  <a:gd name="T65" fmla="*/ 679 h 1235"/>
                  <a:gd name="T66" fmla="*/ 426 w 756"/>
                  <a:gd name="T67" fmla="*/ 404 h 1235"/>
                  <a:gd name="T68" fmla="*/ 473 w 756"/>
                  <a:gd name="T69" fmla="*/ 427 h 1235"/>
                  <a:gd name="T70" fmla="*/ 394 w 756"/>
                  <a:gd name="T71" fmla="*/ 927 h 1235"/>
                  <a:gd name="T72" fmla="*/ 351 w 756"/>
                  <a:gd name="T73" fmla="*/ 932 h 1235"/>
                  <a:gd name="T74" fmla="*/ 361 w 756"/>
                  <a:gd name="T75" fmla="*/ 876 h 1235"/>
                  <a:gd name="T76" fmla="*/ 331 w 756"/>
                  <a:gd name="T77" fmla="*/ 913 h 1235"/>
                  <a:gd name="T78" fmla="*/ 389 w 756"/>
                  <a:gd name="T79" fmla="*/ 949 h 1235"/>
                  <a:gd name="T80" fmla="*/ 389 w 756"/>
                  <a:gd name="T81" fmla="*/ 872 h 1235"/>
                  <a:gd name="T82" fmla="*/ 370 w 756"/>
                  <a:gd name="T83" fmla="*/ 445 h 1235"/>
                  <a:gd name="T84" fmla="*/ 383 w 756"/>
                  <a:gd name="T85" fmla="*/ 603 h 1235"/>
                  <a:gd name="T86" fmla="*/ 416 w 756"/>
                  <a:gd name="T87" fmla="*/ 905 h 1235"/>
                  <a:gd name="T88" fmla="*/ 423 w 756"/>
                  <a:gd name="T89" fmla="*/ 908 h 1235"/>
                  <a:gd name="T90" fmla="*/ 425 w 756"/>
                  <a:gd name="T91" fmla="*/ 953 h 1235"/>
                  <a:gd name="T92" fmla="*/ 417 w 756"/>
                  <a:gd name="T93" fmla="*/ 634 h 1235"/>
                  <a:gd name="T94" fmla="*/ 319 w 756"/>
                  <a:gd name="T95" fmla="*/ 918 h 1235"/>
                  <a:gd name="T96" fmla="*/ 310 w 756"/>
                  <a:gd name="T97" fmla="*/ 951 h 1235"/>
                  <a:gd name="T98" fmla="*/ 452 w 756"/>
                  <a:gd name="T99" fmla="*/ 900 h 1235"/>
                  <a:gd name="T100" fmla="*/ 471 w 756"/>
                  <a:gd name="T101" fmla="*/ 936 h 1235"/>
                  <a:gd name="T102" fmla="*/ 496 w 756"/>
                  <a:gd name="T103" fmla="*/ 913 h 1235"/>
                  <a:gd name="T104" fmla="*/ 475 w 756"/>
                  <a:gd name="T105" fmla="*/ 916 h 1235"/>
                  <a:gd name="T106" fmla="*/ 495 w 756"/>
                  <a:gd name="T107" fmla="*/ 928 h 1235"/>
                  <a:gd name="T108" fmla="*/ 524 w 756"/>
                  <a:gd name="T109" fmla="*/ 907 h 1235"/>
                  <a:gd name="T110" fmla="*/ 463 w 756"/>
                  <a:gd name="T111" fmla="*/ 872 h 1235"/>
                  <a:gd name="T112" fmla="*/ 683 w 756"/>
                  <a:gd name="T113" fmla="*/ 568 h 1235"/>
                  <a:gd name="T114" fmla="*/ 531 w 756"/>
                  <a:gd name="T115" fmla="*/ 363 h 1235"/>
                  <a:gd name="T116" fmla="*/ 292 w 756"/>
                  <a:gd name="T117" fmla="*/ 375 h 1235"/>
                  <a:gd name="T118" fmla="*/ 158 w 756"/>
                  <a:gd name="T119" fmla="*/ 704 h 1235"/>
                  <a:gd name="T120" fmla="*/ 55 w 756"/>
                  <a:gd name="T121" fmla="*/ 512 h 1235"/>
                  <a:gd name="T122" fmla="*/ 16 w 756"/>
                  <a:gd name="T123" fmla="*/ 293 h 1235"/>
                  <a:gd name="T124" fmla="*/ 662 w 756"/>
                  <a:gd name="T125" fmla="*/ 165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56" h="1235">
                    <a:moveTo>
                      <a:pt x="746" y="297"/>
                    </a:moveTo>
                    <a:cubicBezTo>
                      <a:pt x="740" y="261"/>
                      <a:pt x="729" y="227"/>
                      <a:pt x="711" y="195"/>
                    </a:cubicBezTo>
                    <a:cubicBezTo>
                      <a:pt x="702" y="180"/>
                      <a:pt x="691" y="166"/>
                      <a:pt x="680" y="153"/>
                    </a:cubicBezTo>
                    <a:cubicBezTo>
                      <a:pt x="667" y="139"/>
                      <a:pt x="659" y="122"/>
                      <a:pt x="647" y="108"/>
                    </a:cubicBezTo>
                    <a:cubicBezTo>
                      <a:pt x="643" y="102"/>
                      <a:pt x="638" y="97"/>
                      <a:pt x="632" y="92"/>
                    </a:cubicBezTo>
                    <a:cubicBezTo>
                      <a:pt x="632" y="92"/>
                      <a:pt x="632" y="92"/>
                      <a:pt x="632" y="92"/>
                    </a:cubicBezTo>
                    <a:cubicBezTo>
                      <a:pt x="632" y="91"/>
                      <a:pt x="631" y="91"/>
                      <a:pt x="630" y="90"/>
                    </a:cubicBezTo>
                    <a:cubicBezTo>
                      <a:pt x="630" y="90"/>
                      <a:pt x="629" y="89"/>
                      <a:pt x="628" y="88"/>
                    </a:cubicBezTo>
                    <a:cubicBezTo>
                      <a:pt x="627" y="87"/>
                      <a:pt x="626" y="87"/>
                      <a:pt x="625" y="87"/>
                    </a:cubicBezTo>
                    <a:cubicBezTo>
                      <a:pt x="612" y="79"/>
                      <a:pt x="599" y="71"/>
                      <a:pt x="585" y="64"/>
                    </a:cubicBezTo>
                    <a:cubicBezTo>
                      <a:pt x="569" y="55"/>
                      <a:pt x="553" y="47"/>
                      <a:pt x="536" y="40"/>
                    </a:cubicBezTo>
                    <a:cubicBezTo>
                      <a:pt x="519" y="33"/>
                      <a:pt x="501" y="28"/>
                      <a:pt x="483" y="21"/>
                    </a:cubicBezTo>
                    <a:cubicBezTo>
                      <a:pt x="466" y="15"/>
                      <a:pt x="450" y="6"/>
                      <a:pt x="432" y="4"/>
                    </a:cubicBezTo>
                    <a:cubicBezTo>
                      <a:pt x="413" y="1"/>
                      <a:pt x="394" y="0"/>
                      <a:pt x="375" y="0"/>
                    </a:cubicBezTo>
                    <a:cubicBezTo>
                      <a:pt x="338" y="1"/>
                      <a:pt x="302" y="11"/>
                      <a:pt x="267" y="22"/>
                    </a:cubicBezTo>
                    <a:cubicBezTo>
                      <a:pt x="236" y="32"/>
                      <a:pt x="207" y="46"/>
                      <a:pt x="179" y="64"/>
                    </a:cubicBezTo>
                    <a:cubicBezTo>
                      <a:pt x="124" y="99"/>
                      <a:pt x="79" y="148"/>
                      <a:pt x="44" y="203"/>
                    </a:cubicBezTo>
                    <a:cubicBezTo>
                      <a:pt x="15" y="250"/>
                      <a:pt x="1" y="306"/>
                      <a:pt x="1" y="362"/>
                    </a:cubicBezTo>
                    <a:cubicBezTo>
                      <a:pt x="0" y="362"/>
                      <a:pt x="0" y="362"/>
                      <a:pt x="1" y="363"/>
                    </a:cubicBezTo>
                    <a:cubicBezTo>
                      <a:pt x="1" y="373"/>
                      <a:pt x="1" y="383"/>
                      <a:pt x="2" y="392"/>
                    </a:cubicBezTo>
                    <a:cubicBezTo>
                      <a:pt x="4" y="425"/>
                      <a:pt x="12" y="457"/>
                      <a:pt x="24" y="488"/>
                    </a:cubicBezTo>
                    <a:cubicBezTo>
                      <a:pt x="37" y="521"/>
                      <a:pt x="50" y="554"/>
                      <a:pt x="69" y="584"/>
                    </a:cubicBezTo>
                    <a:cubicBezTo>
                      <a:pt x="86" y="613"/>
                      <a:pt x="111" y="635"/>
                      <a:pt x="127" y="665"/>
                    </a:cubicBezTo>
                    <a:cubicBezTo>
                      <a:pt x="135" y="681"/>
                      <a:pt x="142" y="698"/>
                      <a:pt x="150" y="715"/>
                    </a:cubicBezTo>
                    <a:cubicBezTo>
                      <a:pt x="156" y="729"/>
                      <a:pt x="161" y="743"/>
                      <a:pt x="164" y="758"/>
                    </a:cubicBezTo>
                    <a:cubicBezTo>
                      <a:pt x="173" y="808"/>
                      <a:pt x="164" y="866"/>
                      <a:pt x="199" y="907"/>
                    </a:cubicBezTo>
                    <a:cubicBezTo>
                      <a:pt x="203" y="913"/>
                      <a:pt x="208" y="918"/>
                      <a:pt x="214" y="923"/>
                    </a:cubicBezTo>
                    <a:cubicBezTo>
                      <a:pt x="212" y="930"/>
                      <a:pt x="212" y="938"/>
                      <a:pt x="213" y="946"/>
                    </a:cubicBezTo>
                    <a:cubicBezTo>
                      <a:pt x="213" y="951"/>
                      <a:pt x="215" y="956"/>
                      <a:pt x="217" y="960"/>
                    </a:cubicBezTo>
                    <a:cubicBezTo>
                      <a:pt x="218" y="963"/>
                      <a:pt x="220" y="965"/>
                      <a:pt x="221" y="967"/>
                    </a:cubicBezTo>
                    <a:cubicBezTo>
                      <a:pt x="222" y="969"/>
                      <a:pt x="222" y="970"/>
                      <a:pt x="222" y="971"/>
                    </a:cubicBezTo>
                    <a:cubicBezTo>
                      <a:pt x="216" y="975"/>
                      <a:pt x="213" y="983"/>
                      <a:pt x="212" y="990"/>
                    </a:cubicBezTo>
                    <a:cubicBezTo>
                      <a:pt x="212" y="994"/>
                      <a:pt x="213" y="999"/>
                      <a:pt x="216" y="1002"/>
                    </a:cubicBezTo>
                    <a:cubicBezTo>
                      <a:pt x="218" y="1006"/>
                      <a:pt x="226" y="1010"/>
                      <a:pt x="224" y="1015"/>
                    </a:cubicBezTo>
                    <a:cubicBezTo>
                      <a:pt x="218" y="1019"/>
                      <a:pt x="215" y="1027"/>
                      <a:pt x="215" y="1032"/>
                    </a:cubicBezTo>
                    <a:cubicBezTo>
                      <a:pt x="215" y="1037"/>
                      <a:pt x="217" y="1040"/>
                      <a:pt x="220" y="1043"/>
                    </a:cubicBezTo>
                    <a:cubicBezTo>
                      <a:pt x="222" y="1045"/>
                      <a:pt x="224" y="1046"/>
                      <a:pt x="225" y="1048"/>
                    </a:cubicBezTo>
                    <a:cubicBezTo>
                      <a:pt x="227" y="1049"/>
                      <a:pt x="228" y="1052"/>
                      <a:pt x="229" y="1054"/>
                    </a:cubicBezTo>
                    <a:cubicBezTo>
                      <a:pt x="228" y="1054"/>
                      <a:pt x="227" y="1055"/>
                      <a:pt x="227" y="1056"/>
                    </a:cubicBezTo>
                    <a:cubicBezTo>
                      <a:pt x="219" y="1060"/>
                      <a:pt x="215" y="1070"/>
                      <a:pt x="215" y="1079"/>
                    </a:cubicBezTo>
                    <a:cubicBezTo>
                      <a:pt x="215" y="1086"/>
                      <a:pt x="218" y="1092"/>
                      <a:pt x="222" y="1097"/>
                    </a:cubicBezTo>
                    <a:cubicBezTo>
                      <a:pt x="223" y="1098"/>
                      <a:pt x="224" y="1099"/>
                      <a:pt x="225" y="1100"/>
                    </a:cubicBezTo>
                    <a:cubicBezTo>
                      <a:pt x="218" y="1107"/>
                      <a:pt x="222" y="1122"/>
                      <a:pt x="224" y="1129"/>
                    </a:cubicBezTo>
                    <a:cubicBezTo>
                      <a:pt x="228" y="1136"/>
                      <a:pt x="234" y="1142"/>
                      <a:pt x="239" y="1147"/>
                    </a:cubicBezTo>
                    <a:cubicBezTo>
                      <a:pt x="245" y="1154"/>
                      <a:pt x="252" y="1162"/>
                      <a:pt x="258" y="1168"/>
                    </a:cubicBezTo>
                    <a:cubicBezTo>
                      <a:pt x="270" y="1180"/>
                      <a:pt x="283" y="1193"/>
                      <a:pt x="298" y="1198"/>
                    </a:cubicBezTo>
                    <a:cubicBezTo>
                      <a:pt x="298" y="1199"/>
                      <a:pt x="299" y="1199"/>
                      <a:pt x="299" y="1199"/>
                    </a:cubicBezTo>
                    <a:cubicBezTo>
                      <a:pt x="304" y="1206"/>
                      <a:pt x="309" y="1212"/>
                      <a:pt x="312" y="1220"/>
                    </a:cubicBezTo>
                    <a:cubicBezTo>
                      <a:pt x="314" y="1227"/>
                      <a:pt x="317" y="1231"/>
                      <a:pt x="324" y="1233"/>
                    </a:cubicBezTo>
                    <a:cubicBezTo>
                      <a:pt x="330" y="1235"/>
                      <a:pt x="339" y="1234"/>
                      <a:pt x="346" y="1234"/>
                    </a:cubicBezTo>
                    <a:cubicBezTo>
                      <a:pt x="356" y="1234"/>
                      <a:pt x="366" y="1234"/>
                      <a:pt x="375" y="1234"/>
                    </a:cubicBezTo>
                    <a:cubicBezTo>
                      <a:pt x="384" y="1233"/>
                      <a:pt x="392" y="1231"/>
                      <a:pt x="401" y="1230"/>
                    </a:cubicBezTo>
                    <a:cubicBezTo>
                      <a:pt x="409" y="1230"/>
                      <a:pt x="416" y="1229"/>
                      <a:pt x="423" y="1226"/>
                    </a:cubicBezTo>
                    <a:cubicBezTo>
                      <a:pt x="430" y="1223"/>
                      <a:pt x="433" y="1216"/>
                      <a:pt x="437" y="1210"/>
                    </a:cubicBezTo>
                    <a:cubicBezTo>
                      <a:pt x="440" y="1207"/>
                      <a:pt x="443" y="1204"/>
                      <a:pt x="445" y="1201"/>
                    </a:cubicBezTo>
                    <a:cubicBezTo>
                      <a:pt x="448" y="1198"/>
                      <a:pt x="450" y="1195"/>
                      <a:pt x="454" y="1192"/>
                    </a:cubicBezTo>
                    <a:cubicBezTo>
                      <a:pt x="454" y="1192"/>
                      <a:pt x="455" y="1191"/>
                      <a:pt x="455" y="1191"/>
                    </a:cubicBezTo>
                    <a:cubicBezTo>
                      <a:pt x="456" y="1190"/>
                      <a:pt x="457" y="1189"/>
                      <a:pt x="458" y="1188"/>
                    </a:cubicBezTo>
                    <a:cubicBezTo>
                      <a:pt x="473" y="1177"/>
                      <a:pt x="488" y="1167"/>
                      <a:pt x="502" y="1154"/>
                    </a:cubicBezTo>
                    <a:cubicBezTo>
                      <a:pt x="507" y="1150"/>
                      <a:pt x="512" y="1146"/>
                      <a:pt x="514" y="1140"/>
                    </a:cubicBezTo>
                    <a:cubicBezTo>
                      <a:pt x="516" y="1136"/>
                      <a:pt x="516" y="1129"/>
                      <a:pt x="513" y="1125"/>
                    </a:cubicBezTo>
                    <a:cubicBezTo>
                      <a:pt x="514" y="1125"/>
                      <a:pt x="514" y="1124"/>
                      <a:pt x="515" y="1124"/>
                    </a:cubicBezTo>
                    <a:cubicBezTo>
                      <a:pt x="518" y="1121"/>
                      <a:pt x="521" y="1119"/>
                      <a:pt x="524" y="1116"/>
                    </a:cubicBezTo>
                    <a:cubicBezTo>
                      <a:pt x="532" y="1109"/>
                      <a:pt x="531" y="1095"/>
                      <a:pt x="526" y="1087"/>
                    </a:cubicBezTo>
                    <a:cubicBezTo>
                      <a:pt x="527" y="1084"/>
                      <a:pt x="527" y="1082"/>
                      <a:pt x="527" y="1080"/>
                    </a:cubicBezTo>
                    <a:cubicBezTo>
                      <a:pt x="526" y="1074"/>
                      <a:pt x="526" y="1070"/>
                      <a:pt x="530" y="1064"/>
                    </a:cubicBezTo>
                    <a:cubicBezTo>
                      <a:pt x="534" y="1058"/>
                      <a:pt x="537" y="1050"/>
                      <a:pt x="531" y="1045"/>
                    </a:cubicBezTo>
                    <a:cubicBezTo>
                      <a:pt x="530" y="1044"/>
                      <a:pt x="530" y="1044"/>
                      <a:pt x="529" y="1044"/>
                    </a:cubicBezTo>
                    <a:cubicBezTo>
                      <a:pt x="526" y="1037"/>
                      <a:pt x="526" y="1030"/>
                      <a:pt x="529" y="1023"/>
                    </a:cubicBezTo>
                    <a:cubicBezTo>
                      <a:pt x="532" y="1017"/>
                      <a:pt x="535" y="1013"/>
                      <a:pt x="534" y="1007"/>
                    </a:cubicBezTo>
                    <a:cubicBezTo>
                      <a:pt x="534" y="1006"/>
                      <a:pt x="533" y="1004"/>
                      <a:pt x="533" y="1003"/>
                    </a:cubicBezTo>
                    <a:cubicBezTo>
                      <a:pt x="530" y="999"/>
                      <a:pt x="529" y="996"/>
                      <a:pt x="529" y="991"/>
                    </a:cubicBezTo>
                    <a:cubicBezTo>
                      <a:pt x="529" y="987"/>
                      <a:pt x="532" y="984"/>
                      <a:pt x="534" y="981"/>
                    </a:cubicBezTo>
                    <a:cubicBezTo>
                      <a:pt x="537" y="976"/>
                      <a:pt x="538" y="970"/>
                      <a:pt x="536" y="965"/>
                    </a:cubicBezTo>
                    <a:cubicBezTo>
                      <a:pt x="535" y="964"/>
                      <a:pt x="534" y="963"/>
                      <a:pt x="532" y="963"/>
                    </a:cubicBezTo>
                    <a:cubicBezTo>
                      <a:pt x="532" y="961"/>
                      <a:pt x="531" y="959"/>
                      <a:pt x="531" y="958"/>
                    </a:cubicBezTo>
                    <a:cubicBezTo>
                      <a:pt x="530" y="954"/>
                      <a:pt x="530" y="950"/>
                      <a:pt x="530" y="947"/>
                    </a:cubicBezTo>
                    <a:cubicBezTo>
                      <a:pt x="531" y="940"/>
                      <a:pt x="534" y="933"/>
                      <a:pt x="535" y="926"/>
                    </a:cubicBezTo>
                    <a:cubicBezTo>
                      <a:pt x="535" y="925"/>
                      <a:pt x="535" y="925"/>
                      <a:pt x="535" y="925"/>
                    </a:cubicBezTo>
                    <a:cubicBezTo>
                      <a:pt x="537" y="923"/>
                      <a:pt x="538" y="922"/>
                      <a:pt x="539" y="921"/>
                    </a:cubicBezTo>
                    <a:cubicBezTo>
                      <a:pt x="545" y="916"/>
                      <a:pt x="550" y="910"/>
                      <a:pt x="554" y="903"/>
                    </a:cubicBezTo>
                    <a:cubicBezTo>
                      <a:pt x="559" y="895"/>
                      <a:pt x="561" y="886"/>
                      <a:pt x="565" y="877"/>
                    </a:cubicBezTo>
                    <a:cubicBezTo>
                      <a:pt x="568" y="870"/>
                      <a:pt x="573" y="861"/>
                      <a:pt x="574" y="853"/>
                    </a:cubicBezTo>
                    <a:cubicBezTo>
                      <a:pt x="579" y="840"/>
                      <a:pt x="584" y="828"/>
                      <a:pt x="587" y="815"/>
                    </a:cubicBezTo>
                    <a:cubicBezTo>
                      <a:pt x="593" y="796"/>
                      <a:pt x="598" y="777"/>
                      <a:pt x="602" y="758"/>
                    </a:cubicBezTo>
                    <a:cubicBezTo>
                      <a:pt x="605" y="739"/>
                      <a:pt x="607" y="720"/>
                      <a:pt x="615" y="703"/>
                    </a:cubicBezTo>
                    <a:cubicBezTo>
                      <a:pt x="623" y="687"/>
                      <a:pt x="636" y="674"/>
                      <a:pt x="646" y="659"/>
                    </a:cubicBezTo>
                    <a:cubicBezTo>
                      <a:pt x="655" y="644"/>
                      <a:pt x="662" y="628"/>
                      <a:pt x="671" y="613"/>
                    </a:cubicBezTo>
                    <a:cubicBezTo>
                      <a:pt x="680" y="598"/>
                      <a:pt x="693" y="585"/>
                      <a:pt x="702" y="570"/>
                    </a:cubicBezTo>
                    <a:cubicBezTo>
                      <a:pt x="712" y="554"/>
                      <a:pt x="720" y="538"/>
                      <a:pt x="728" y="521"/>
                    </a:cubicBezTo>
                    <a:cubicBezTo>
                      <a:pt x="735" y="504"/>
                      <a:pt x="742" y="487"/>
                      <a:pt x="746" y="469"/>
                    </a:cubicBezTo>
                    <a:cubicBezTo>
                      <a:pt x="751" y="450"/>
                      <a:pt x="753" y="431"/>
                      <a:pt x="754" y="413"/>
                    </a:cubicBezTo>
                    <a:cubicBezTo>
                      <a:pt x="756" y="374"/>
                      <a:pt x="753" y="335"/>
                      <a:pt x="746" y="297"/>
                    </a:cubicBezTo>
                    <a:close/>
                    <a:moveTo>
                      <a:pt x="734" y="276"/>
                    </a:moveTo>
                    <a:cubicBezTo>
                      <a:pt x="739" y="295"/>
                      <a:pt x="742" y="314"/>
                      <a:pt x="744" y="333"/>
                    </a:cubicBezTo>
                    <a:cubicBezTo>
                      <a:pt x="741" y="327"/>
                      <a:pt x="739" y="321"/>
                      <a:pt x="737" y="316"/>
                    </a:cubicBezTo>
                    <a:cubicBezTo>
                      <a:pt x="733" y="307"/>
                      <a:pt x="726" y="299"/>
                      <a:pt x="721" y="290"/>
                    </a:cubicBezTo>
                    <a:cubicBezTo>
                      <a:pt x="718" y="286"/>
                      <a:pt x="715" y="282"/>
                      <a:pt x="711" y="278"/>
                    </a:cubicBezTo>
                    <a:cubicBezTo>
                      <a:pt x="713" y="273"/>
                      <a:pt x="715" y="268"/>
                      <a:pt x="717" y="263"/>
                    </a:cubicBezTo>
                    <a:cubicBezTo>
                      <a:pt x="718" y="259"/>
                      <a:pt x="719" y="255"/>
                      <a:pt x="719" y="251"/>
                    </a:cubicBezTo>
                    <a:cubicBezTo>
                      <a:pt x="723" y="255"/>
                      <a:pt x="727" y="259"/>
                      <a:pt x="731" y="263"/>
                    </a:cubicBezTo>
                    <a:cubicBezTo>
                      <a:pt x="732" y="268"/>
                      <a:pt x="733" y="272"/>
                      <a:pt x="734" y="276"/>
                    </a:cubicBezTo>
                    <a:close/>
                    <a:moveTo>
                      <a:pt x="721" y="233"/>
                    </a:moveTo>
                    <a:cubicBezTo>
                      <a:pt x="725" y="242"/>
                      <a:pt x="728" y="251"/>
                      <a:pt x="730" y="261"/>
                    </a:cubicBezTo>
                    <a:cubicBezTo>
                      <a:pt x="727" y="257"/>
                      <a:pt x="723" y="253"/>
                      <a:pt x="719" y="249"/>
                    </a:cubicBezTo>
                    <a:cubicBezTo>
                      <a:pt x="720" y="246"/>
                      <a:pt x="720" y="244"/>
                      <a:pt x="721" y="241"/>
                    </a:cubicBezTo>
                    <a:cubicBezTo>
                      <a:pt x="721" y="238"/>
                      <a:pt x="721" y="236"/>
                      <a:pt x="721" y="233"/>
                    </a:cubicBezTo>
                    <a:close/>
                    <a:moveTo>
                      <a:pt x="695" y="187"/>
                    </a:moveTo>
                    <a:cubicBezTo>
                      <a:pt x="693" y="186"/>
                      <a:pt x="691" y="185"/>
                      <a:pt x="688" y="183"/>
                    </a:cubicBezTo>
                    <a:cubicBezTo>
                      <a:pt x="686" y="182"/>
                      <a:pt x="684" y="181"/>
                      <a:pt x="683" y="180"/>
                    </a:cubicBezTo>
                    <a:cubicBezTo>
                      <a:pt x="683" y="176"/>
                      <a:pt x="683" y="173"/>
                      <a:pt x="684" y="169"/>
                    </a:cubicBezTo>
                    <a:cubicBezTo>
                      <a:pt x="686" y="172"/>
                      <a:pt x="688" y="175"/>
                      <a:pt x="690" y="177"/>
                    </a:cubicBezTo>
                    <a:cubicBezTo>
                      <a:pt x="702" y="193"/>
                      <a:pt x="712" y="211"/>
                      <a:pt x="719" y="229"/>
                    </a:cubicBezTo>
                    <a:cubicBezTo>
                      <a:pt x="720" y="232"/>
                      <a:pt x="720" y="235"/>
                      <a:pt x="720" y="238"/>
                    </a:cubicBezTo>
                    <a:cubicBezTo>
                      <a:pt x="719" y="242"/>
                      <a:pt x="719" y="245"/>
                      <a:pt x="718" y="248"/>
                    </a:cubicBezTo>
                    <a:cubicBezTo>
                      <a:pt x="715" y="245"/>
                      <a:pt x="712" y="241"/>
                      <a:pt x="709" y="238"/>
                    </a:cubicBezTo>
                    <a:cubicBezTo>
                      <a:pt x="703" y="231"/>
                      <a:pt x="696" y="224"/>
                      <a:pt x="690" y="218"/>
                    </a:cubicBezTo>
                    <a:cubicBezTo>
                      <a:pt x="687" y="215"/>
                      <a:pt x="684" y="213"/>
                      <a:pt x="681" y="210"/>
                    </a:cubicBezTo>
                    <a:cubicBezTo>
                      <a:pt x="682" y="206"/>
                      <a:pt x="682" y="202"/>
                      <a:pt x="682" y="198"/>
                    </a:cubicBezTo>
                    <a:cubicBezTo>
                      <a:pt x="682" y="192"/>
                      <a:pt x="682" y="187"/>
                      <a:pt x="683" y="181"/>
                    </a:cubicBezTo>
                    <a:cubicBezTo>
                      <a:pt x="683" y="181"/>
                      <a:pt x="683" y="181"/>
                      <a:pt x="683" y="181"/>
                    </a:cubicBezTo>
                    <a:cubicBezTo>
                      <a:pt x="686" y="183"/>
                      <a:pt x="688" y="185"/>
                      <a:pt x="691" y="186"/>
                    </a:cubicBezTo>
                    <a:cubicBezTo>
                      <a:pt x="692" y="187"/>
                      <a:pt x="697" y="189"/>
                      <a:pt x="697" y="191"/>
                    </a:cubicBezTo>
                    <a:cubicBezTo>
                      <a:pt x="697" y="191"/>
                      <a:pt x="699" y="191"/>
                      <a:pt x="699" y="191"/>
                    </a:cubicBezTo>
                    <a:cubicBezTo>
                      <a:pt x="698" y="189"/>
                      <a:pt x="697" y="188"/>
                      <a:pt x="695" y="187"/>
                    </a:cubicBezTo>
                    <a:close/>
                    <a:moveTo>
                      <a:pt x="656" y="134"/>
                    </a:moveTo>
                    <a:cubicBezTo>
                      <a:pt x="664" y="146"/>
                      <a:pt x="673" y="157"/>
                      <a:pt x="682" y="168"/>
                    </a:cubicBezTo>
                    <a:cubicBezTo>
                      <a:pt x="682" y="171"/>
                      <a:pt x="682" y="175"/>
                      <a:pt x="682" y="178"/>
                    </a:cubicBezTo>
                    <a:cubicBezTo>
                      <a:pt x="682" y="179"/>
                      <a:pt x="682" y="179"/>
                      <a:pt x="681" y="179"/>
                    </a:cubicBezTo>
                    <a:cubicBezTo>
                      <a:pt x="676" y="175"/>
                      <a:pt x="671" y="170"/>
                      <a:pt x="666" y="167"/>
                    </a:cubicBezTo>
                    <a:cubicBezTo>
                      <a:pt x="663" y="165"/>
                      <a:pt x="660" y="163"/>
                      <a:pt x="657" y="161"/>
                    </a:cubicBezTo>
                    <a:cubicBezTo>
                      <a:pt x="657" y="158"/>
                      <a:pt x="657" y="156"/>
                      <a:pt x="656" y="153"/>
                    </a:cubicBezTo>
                    <a:cubicBezTo>
                      <a:pt x="656" y="148"/>
                      <a:pt x="656" y="142"/>
                      <a:pt x="656" y="137"/>
                    </a:cubicBezTo>
                    <a:cubicBezTo>
                      <a:pt x="656" y="136"/>
                      <a:pt x="655" y="134"/>
                      <a:pt x="655" y="133"/>
                    </a:cubicBezTo>
                    <a:cubicBezTo>
                      <a:pt x="655" y="133"/>
                      <a:pt x="656" y="134"/>
                      <a:pt x="656" y="134"/>
                    </a:cubicBezTo>
                    <a:close/>
                    <a:moveTo>
                      <a:pt x="611" y="87"/>
                    </a:moveTo>
                    <a:cubicBezTo>
                      <a:pt x="616" y="90"/>
                      <a:pt x="621" y="93"/>
                      <a:pt x="626" y="96"/>
                    </a:cubicBezTo>
                    <a:cubicBezTo>
                      <a:pt x="631" y="101"/>
                      <a:pt x="635" y="105"/>
                      <a:pt x="639" y="110"/>
                    </a:cubicBezTo>
                    <a:cubicBezTo>
                      <a:pt x="645" y="116"/>
                      <a:pt x="649" y="123"/>
                      <a:pt x="654" y="130"/>
                    </a:cubicBezTo>
                    <a:cubicBezTo>
                      <a:pt x="654" y="132"/>
                      <a:pt x="654" y="134"/>
                      <a:pt x="654" y="136"/>
                    </a:cubicBezTo>
                    <a:cubicBezTo>
                      <a:pt x="655" y="141"/>
                      <a:pt x="655" y="146"/>
                      <a:pt x="655" y="152"/>
                    </a:cubicBezTo>
                    <a:cubicBezTo>
                      <a:pt x="655" y="154"/>
                      <a:pt x="655" y="157"/>
                      <a:pt x="656" y="160"/>
                    </a:cubicBezTo>
                    <a:cubicBezTo>
                      <a:pt x="651" y="157"/>
                      <a:pt x="646" y="154"/>
                      <a:pt x="641" y="150"/>
                    </a:cubicBezTo>
                    <a:cubicBezTo>
                      <a:pt x="633" y="145"/>
                      <a:pt x="626" y="140"/>
                      <a:pt x="618" y="135"/>
                    </a:cubicBezTo>
                    <a:cubicBezTo>
                      <a:pt x="617" y="131"/>
                      <a:pt x="617" y="127"/>
                      <a:pt x="616" y="123"/>
                    </a:cubicBezTo>
                    <a:cubicBezTo>
                      <a:pt x="616" y="116"/>
                      <a:pt x="614" y="109"/>
                      <a:pt x="613" y="103"/>
                    </a:cubicBezTo>
                    <a:cubicBezTo>
                      <a:pt x="613" y="100"/>
                      <a:pt x="613" y="97"/>
                      <a:pt x="612" y="94"/>
                    </a:cubicBezTo>
                    <a:cubicBezTo>
                      <a:pt x="611" y="91"/>
                      <a:pt x="611" y="89"/>
                      <a:pt x="610" y="87"/>
                    </a:cubicBezTo>
                    <a:cubicBezTo>
                      <a:pt x="610" y="87"/>
                      <a:pt x="611" y="87"/>
                      <a:pt x="611" y="87"/>
                    </a:cubicBezTo>
                    <a:close/>
                    <a:moveTo>
                      <a:pt x="26" y="258"/>
                    </a:moveTo>
                    <a:cubicBezTo>
                      <a:pt x="27" y="259"/>
                      <a:pt x="27" y="261"/>
                      <a:pt x="28" y="262"/>
                    </a:cubicBezTo>
                    <a:cubicBezTo>
                      <a:pt x="29" y="266"/>
                      <a:pt x="30" y="269"/>
                      <a:pt x="32" y="272"/>
                    </a:cubicBezTo>
                    <a:cubicBezTo>
                      <a:pt x="33" y="275"/>
                      <a:pt x="35" y="278"/>
                      <a:pt x="36" y="281"/>
                    </a:cubicBezTo>
                    <a:cubicBezTo>
                      <a:pt x="36" y="281"/>
                      <a:pt x="36" y="281"/>
                      <a:pt x="36" y="282"/>
                    </a:cubicBezTo>
                    <a:cubicBezTo>
                      <a:pt x="33" y="283"/>
                      <a:pt x="31" y="285"/>
                      <a:pt x="28" y="286"/>
                    </a:cubicBezTo>
                    <a:cubicBezTo>
                      <a:pt x="25" y="287"/>
                      <a:pt x="23" y="288"/>
                      <a:pt x="20" y="289"/>
                    </a:cubicBezTo>
                    <a:cubicBezTo>
                      <a:pt x="19" y="290"/>
                      <a:pt x="18" y="291"/>
                      <a:pt x="16" y="292"/>
                    </a:cubicBezTo>
                    <a:cubicBezTo>
                      <a:pt x="19" y="280"/>
                      <a:pt x="22" y="269"/>
                      <a:pt x="26" y="258"/>
                    </a:cubicBezTo>
                    <a:close/>
                    <a:moveTo>
                      <a:pt x="48" y="526"/>
                    </a:moveTo>
                    <a:cubicBezTo>
                      <a:pt x="48" y="525"/>
                      <a:pt x="47" y="525"/>
                      <a:pt x="47" y="524"/>
                    </a:cubicBezTo>
                    <a:cubicBezTo>
                      <a:pt x="47" y="524"/>
                      <a:pt x="48" y="524"/>
                      <a:pt x="48" y="525"/>
                    </a:cubicBezTo>
                    <a:cubicBezTo>
                      <a:pt x="48" y="525"/>
                      <a:pt x="48" y="525"/>
                      <a:pt x="48" y="526"/>
                    </a:cubicBezTo>
                    <a:close/>
                    <a:moveTo>
                      <a:pt x="78" y="585"/>
                    </a:moveTo>
                    <a:cubicBezTo>
                      <a:pt x="71" y="574"/>
                      <a:pt x="65" y="562"/>
                      <a:pt x="59" y="550"/>
                    </a:cubicBezTo>
                    <a:cubicBezTo>
                      <a:pt x="56" y="543"/>
                      <a:pt x="52" y="536"/>
                      <a:pt x="49" y="529"/>
                    </a:cubicBezTo>
                    <a:cubicBezTo>
                      <a:pt x="50" y="528"/>
                      <a:pt x="50" y="527"/>
                      <a:pt x="50" y="526"/>
                    </a:cubicBezTo>
                    <a:cubicBezTo>
                      <a:pt x="54" y="529"/>
                      <a:pt x="57" y="532"/>
                      <a:pt x="60" y="535"/>
                    </a:cubicBezTo>
                    <a:cubicBezTo>
                      <a:pt x="61" y="537"/>
                      <a:pt x="64" y="538"/>
                      <a:pt x="66" y="539"/>
                    </a:cubicBezTo>
                    <a:cubicBezTo>
                      <a:pt x="68" y="541"/>
                      <a:pt x="70" y="543"/>
                      <a:pt x="73" y="544"/>
                    </a:cubicBezTo>
                    <a:cubicBezTo>
                      <a:pt x="75" y="546"/>
                      <a:pt x="76" y="548"/>
                      <a:pt x="79" y="549"/>
                    </a:cubicBezTo>
                    <a:cubicBezTo>
                      <a:pt x="80" y="550"/>
                      <a:pt x="81" y="550"/>
                      <a:pt x="82" y="551"/>
                    </a:cubicBezTo>
                    <a:cubicBezTo>
                      <a:pt x="83" y="551"/>
                      <a:pt x="84" y="552"/>
                      <a:pt x="85" y="553"/>
                    </a:cubicBezTo>
                    <a:cubicBezTo>
                      <a:pt x="84" y="556"/>
                      <a:pt x="84" y="559"/>
                      <a:pt x="83" y="562"/>
                    </a:cubicBezTo>
                    <a:cubicBezTo>
                      <a:pt x="82" y="567"/>
                      <a:pt x="81" y="572"/>
                      <a:pt x="80" y="577"/>
                    </a:cubicBezTo>
                    <a:cubicBezTo>
                      <a:pt x="79" y="579"/>
                      <a:pt x="79" y="582"/>
                      <a:pt x="78" y="584"/>
                    </a:cubicBezTo>
                    <a:cubicBezTo>
                      <a:pt x="78" y="584"/>
                      <a:pt x="78" y="585"/>
                      <a:pt x="78" y="585"/>
                    </a:cubicBezTo>
                    <a:close/>
                    <a:moveTo>
                      <a:pt x="311" y="1201"/>
                    </a:moveTo>
                    <a:cubicBezTo>
                      <a:pt x="313" y="1201"/>
                      <a:pt x="315" y="1201"/>
                      <a:pt x="316" y="1201"/>
                    </a:cubicBezTo>
                    <a:cubicBezTo>
                      <a:pt x="317" y="1204"/>
                      <a:pt x="319" y="1206"/>
                      <a:pt x="319" y="1208"/>
                    </a:cubicBezTo>
                    <a:cubicBezTo>
                      <a:pt x="320" y="1209"/>
                      <a:pt x="320" y="1210"/>
                      <a:pt x="320" y="1211"/>
                    </a:cubicBezTo>
                    <a:cubicBezTo>
                      <a:pt x="320" y="1211"/>
                      <a:pt x="319" y="1211"/>
                      <a:pt x="318" y="1211"/>
                    </a:cubicBezTo>
                    <a:cubicBezTo>
                      <a:pt x="316" y="1207"/>
                      <a:pt x="314" y="1204"/>
                      <a:pt x="311" y="1201"/>
                    </a:cubicBezTo>
                    <a:close/>
                    <a:moveTo>
                      <a:pt x="339" y="1205"/>
                    </a:moveTo>
                    <a:cubicBezTo>
                      <a:pt x="338" y="1205"/>
                      <a:pt x="338" y="1205"/>
                      <a:pt x="338" y="1206"/>
                    </a:cubicBezTo>
                    <a:cubicBezTo>
                      <a:pt x="337" y="1206"/>
                      <a:pt x="337" y="1206"/>
                      <a:pt x="337" y="1206"/>
                    </a:cubicBezTo>
                    <a:cubicBezTo>
                      <a:pt x="337" y="1205"/>
                      <a:pt x="337" y="1205"/>
                      <a:pt x="337" y="1204"/>
                    </a:cubicBezTo>
                    <a:cubicBezTo>
                      <a:pt x="337" y="1204"/>
                      <a:pt x="338" y="1204"/>
                      <a:pt x="339" y="1204"/>
                    </a:cubicBezTo>
                    <a:cubicBezTo>
                      <a:pt x="339" y="1204"/>
                      <a:pt x="339" y="1204"/>
                      <a:pt x="339" y="1204"/>
                    </a:cubicBezTo>
                    <a:cubicBezTo>
                      <a:pt x="339" y="1205"/>
                      <a:pt x="339" y="1205"/>
                      <a:pt x="339" y="1205"/>
                    </a:cubicBezTo>
                    <a:close/>
                    <a:moveTo>
                      <a:pt x="339" y="1206"/>
                    </a:moveTo>
                    <a:cubicBezTo>
                      <a:pt x="339" y="1208"/>
                      <a:pt x="339" y="1209"/>
                      <a:pt x="340" y="1211"/>
                    </a:cubicBezTo>
                    <a:cubicBezTo>
                      <a:pt x="339" y="1211"/>
                      <a:pt x="338" y="1211"/>
                      <a:pt x="338" y="1211"/>
                    </a:cubicBezTo>
                    <a:cubicBezTo>
                      <a:pt x="338" y="1210"/>
                      <a:pt x="337" y="1209"/>
                      <a:pt x="337" y="1207"/>
                    </a:cubicBezTo>
                    <a:cubicBezTo>
                      <a:pt x="338" y="1207"/>
                      <a:pt x="338" y="1207"/>
                      <a:pt x="338" y="1207"/>
                    </a:cubicBezTo>
                    <a:cubicBezTo>
                      <a:pt x="339" y="1207"/>
                      <a:pt x="339" y="1206"/>
                      <a:pt x="339" y="1206"/>
                    </a:cubicBezTo>
                    <a:close/>
                    <a:moveTo>
                      <a:pt x="337" y="1212"/>
                    </a:moveTo>
                    <a:cubicBezTo>
                      <a:pt x="336" y="1212"/>
                      <a:pt x="335" y="1212"/>
                      <a:pt x="334" y="1213"/>
                    </a:cubicBezTo>
                    <a:cubicBezTo>
                      <a:pt x="333" y="1212"/>
                      <a:pt x="333" y="1210"/>
                      <a:pt x="332" y="1209"/>
                    </a:cubicBezTo>
                    <a:cubicBezTo>
                      <a:pt x="334" y="1209"/>
                      <a:pt x="335" y="1208"/>
                      <a:pt x="336" y="1208"/>
                    </a:cubicBezTo>
                    <a:cubicBezTo>
                      <a:pt x="336" y="1209"/>
                      <a:pt x="336" y="1210"/>
                      <a:pt x="337" y="1212"/>
                    </a:cubicBezTo>
                    <a:close/>
                    <a:moveTo>
                      <a:pt x="332" y="1208"/>
                    </a:moveTo>
                    <a:cubicBezTo>
                      <a:pt x="332" y="1208"/>
                      <a:pt x="332" y="1208"/>
                      <a:pt x="332" y="1208"/>
                    </a:cubicBezTo>
                    <a:cubicBezTo>
                      <a:pt x="332" y="1207"/>
                      <a:pt x="331" y="1205"/>
                      <a:pt x="331" y="1203"/>
                    </a:cubicBezTo>
                    <a:cubicBezTo>
                      <a:pt x="332" y="1203"/>
                      <a:pt x="334" y="1204"/>
                      <a:pt x="335" y="1204"/>
                    </a:cubicBezTo>
                    <a:cubicBezTo>
                      <a:pt x="335" y="1205"/>
                      <a:pt x="336" y="1206"/>
                      <a:pt x="336" y="1206"/>
                    </a:cubicBezTo>
                    <a:cubicBezTo>
                      <a:pt x="335" y="1207"/>
                      <a:pt x="333" y="1208"/>
                      <a:pt x="332" y="1208"/>
                    </a:cubicBezTo>
                    <a:close/>
                    <a:moveTo>
                      <a:pt x="328" y="1211"/>
                    </a:moveTo>
                    <a:cubicBezTo>
                      <a:pt x="329" y="1210"/>
                      <a:pt x="330" y="1210"/>
                      <a:pt x="331" y="1210"/>
                    </a:cubicBezTo>
                    <a:cubicBezTo>
                      <a:pt x="332" y="1211"/>
                      <a:pt x="332" y="1212"/>
                      <a:pt x="332" y="1213"/>
                    </a:cubicBezTo>
                    <a:cubicBezTo>
                      <a:pt x="332" y="1213"/>
                      <a:pt x="332" y="1213"/>
                      <a:pt x="332" y="1213"/>
                    </a:cubicBezTo>
                    <a:cubicBezTo>
                      <a:pt x="331" y="1213"/>
                      <a:pt x="330" y="1214"/>
                      <a:pt x="329" y="1214"/>
                    </a:cubicBezTo>
                    <a:cubicBezTo>
                      <a:pt x="329" y="1213"/>
                      <a:pt x="328" y="1212"/>
                      <a:pt x="328" y="1211"/>
                    </a:cubicBezTo>
                    <a:close/>
                    <a:moveTo>
                      <a:pt x="328" y="1214"/>
                    </a:moveTo>
                    <a:cubicBezTo>
                      <a:pt x="327" y="1215"/>
                      <a:pt x="325" y="1215"/>
                      <a:pt x="324" y="1216"/>
                    </a:cubicBezTo>
                    <a:cubicBezTo>
                      <a:pt x="324" y="1215"/>
                      <a:pt x="324" y="1215"/>
                      <a:pt x="324" y="1215"/>
                    </a:cubicBezTo>
                    <a:cubicBezTo>
                      <a:pt x="323" y="1214"/>
                      <a:pt x="323" y="1213"/>
                      <a:pt x="322" y="1212"/>
                    </a:cubicBezTo>
                    <a:cubicBezTo>
                      <a:pt x="324" y="1212"/>
                      <a:pt x="325" y="1211"/>
                      <a:pt x="327" y="1211"/>
                    </a:cubicBezTo>
                    <a:cubicBezTo>
                      <a:pt x="327" y="1212"/>
                      <a:pt x="327" y="1213"/>
                      <a:pt x="328" y="1214"/>
                    </a:cubicBezTo>
                    <a:close/>
                    <a:moveTo>
                      <a:pt x="331" y="1208"/>
                    </a:moveTo>
                    <a:cubicBezTo>
                      <a:pt x="331" y="1208"/>
                      <a:pt x="331" y="1209"/>
                      <a:pt x="331" y="1209"/>
                    </a:cubicBezTo>
                    <a:cubicBezTo>
                      <a:pt x="330" y="1209"/>
                      <a:pt x="329" y="1209"/>
                      <a:pt x="327" y="1210"/>
                    </a:cubicBezTo>
                    <a:cubicBezTo>
                      <a:pt x="327" y="1207"/>
                      <a:pt x="326" y="1205"/>
                      <a:pt x="325" y="1203"/>
                    </a:cubicBezTo>
                    <a:cubicBezTo>
                      <a:pt x="327" y="1203"/>
                      <a:pt x="328" y="1203"/>
                      <a:pt x="329" y="1203"/>
                    </a:cubicBezTo>
                    <a:cubicBezTo>
                      <a:pt x="329" y="1203"/>
                      <a:pt x="330" y="1204"/>
                      <a:pt x="330" y="1204"/>
                    </a:cubicBezTo>
                    <a:cubicBezTo>
                      <a:pt x="330" y="1206"/>
                      <a:pt x="330" y="1207"/>
                      <a:pt x="331" y="1208"/>
                    </a:cubicBezTo>
                    <a:close/>
                    <a:moveTo>
                      <a:pt x="326" y="1210"/>
                    </a:moveTo>
                    <a:cubicBezTo>
                      <a:pt x="325" y="1210"/>
                      <a:pt x="323" y="1210"/>
                      <a:pt x="322" y="1211"/>
                    </a:cubicBezTo>
                    <a:cubicBezTo>
                      <a:pt x="321" y="1210"/>
                      <a:pt x="321" y="1209"/>
                      <a:pt x="321" y="1208"/>
                    </a:cubicBezTo>
                    <a:cubicBezTo>
                      <a:pt x="320" y="1206"/>
                      <a:pt x="319" y="1204"/>
                      <a:pt x="318" y="1202"/>
                    </a:cubicBezTo>
                    <a:cubicBezTo>
                      <a:pt x="319" y="1202"/>
                      <a:pt x="321" y="1202"/>
                      <a:pt x="322" y="1202"/>
                    </a:cubicBezTo>
                    <a:cubicBezTo>
                      <a:pt x="323" y="1202"/>
                      <a:pt x="323" y="1202"/>
                      <a:pt x="324" y="1202"/>
                    </a:cubicBezTo>
                    <a:cubicBezTo>
                      <a:pt x="324" y="1205"/>
                      <a:pt x="325" y="1207"/>
                      <a:pt x="326" y="1210"/>
                    </a:cubicBezTo>
                    <a:close/>
                    <a:moveTo>
                      <a:pt x="318" y="1213"/>
                    </a:moveTo>
                    <a:cubicBezTo>
                      <a:pt x="318" y="1213"/>
                      <a:pt x="318" y="1212"/>
                      <a:pt x="318" y="1212"/>
                    </a:cubicBezTo>
                    <a:cubicBezTo>
                      <a:pt x="319" y="1212"/>
                      <a:pt x="320" y="1212"/>
                      <a:pt x="321" y="1212"/>
                    </a:cubicBezTo>
                    <a:cubicBezTo>
                      <a:pt x="321" y="1213"/>
                      <a:pt x="322" y="1214"/>
                      <a:pt x="322" y="1216"/>
                    </a:cubicBezTo>
                    <a:cubicBezTo>
                      <a:pt x="322" y="1216"/>
                      <a:pt x="323" y="1216"/>
                      <a:pt x="323" y="1216"/>
                    </a:cubicBezTo>
                    <a:cubicBezTo>
                      <a:pt x="322" y="1216"/>
                      <a:pt x="321" y="1216"/>
                      <a:pt x="320" y="1217"/>
                    </a:cubicBezTo>
                    <a:cubicBezTo>
                      <a:pt x="319" y="1215"/>
                      <a:pt x="319" y="1214"/>
                      <a:pt x="318" y="1213"/>
                    </a:cubicBezTo>
                    <a:close/>
                    <a:moveTo>
                      <a:pt x="324" y="1223"/>
                    </a:moveTo>
                    <a:cubicBezTo>
                      <a:pt x="322" y="1222"/>
                      <a:pt x="321" y="1220"/>
                      <a:pt x="320" y="1218"/>
                    </a:cubicBezTo>
                    <a:cubicBezTo>
                      <a:pt x="321" y="1218"/>
                      <a:pt x="322" y="1217"/>
                      <a:pt x="323" y="1217"/>
                    </a:cubicBezTo>
                    <a:cubicBezTo>
                      <a:pt x="324" y="1219"/>
                      <a:pt x="326" y="1222"/>
                      <a:pt x="327" y="1224"/>
                    </a:cubicBezTo>
                    <a:cubicBezTo>
                      <a:pt x="327" y="1224"/>
                      <a:pt x="327" y="1224"/>
                      <a:pt x="327" y="1224"/>
                    </a:cubicBezTo>
                    <a:cubicBezTo>
                      <a:pt x="326" y="1224"/>
                      <a:pt x="325" y="1224"/>
                      <a:pt x="324" y="1223"/>
                    </a:cubicBezTo>
                    <a:close/>
                    <a:moveTo>
                      <a:pt x="328" y="1225"/>
                    </a:moveTo>
                    <a:cubicBezTo>
                      <a:pt x="328" y="1224"/>
                      <a:pt x="327" y="1222"/>
                      <a:pt x="327" y="1222"/>
                    </a:cubicBezTo>
                    <a:cubicBezTo>
                      <a:pt x="326" y="1220"/>
                      <a:pt x="325" y="1218"/>
                      <a:pt x="324" y="1217"/>
                    </a:cubicBezTo>
                    <a:cubicBezTo>
                      <a:pt x="326" y="1216"/>
                      <a:pt x="327" y="1216"/>
                      <a:pt x="328" y="1216"/>
                    </a:cubicBezTo>
                    <a:cubicBezTo>
                      <a:pt x="329" y="1216"/>
                      <a:pt x="329" y="1217"/>
                      <a:pt x="329" y="1218"/>
                    </a:cubicBezTo>
                    <a:cubicBezTo>
                      <a:pt x="330" y="1220"/>
                      <a:pt x="330" y="1221"/>
                      <a:pt x="331" y="1223"/>
                    </a:cubicBezTo>
                    <a:cubicBezTo>
                      <a:pt x="330" y="1224"/>
                      <a:pt x="329" y="1224"/>
                      <a:pt x="328" y="1225"/>
                    </a:cubicBezTo>
                    <a:close/>
                    <a:moveTo>
                      <a:pt x="332" y="1222"/>
                    </a:moveTo>
                    <a:cubicBezTo>
                      <a:pt x="331" y="1220"/>
                      <a:pt x="330" y="1217"/>
                      <a:pt x="330" y="1215"/>
                    </a:cubicBezTo>
                    <a:cubicBezTo>
                      <a:pt x="331" y="1215"/>
                      <a:pt x="332" y="1215"/>
                      <a:pt x="333" y="1214"/>
                    </a:cubicBezTo>
                    <a:cubicBezTo>
                      <a:pt x="334" y="1216"/>
                      <a:pt x="335" y="1219"/>
                      <a:pt x="335" y="1221"/>
                    </a:cubicBezTo>
                    <a:cubicBezTo>
                      <a:pt x="335" y="1221"/>
                      <a:pt x="336" y="1222"/>
                      <a:pt x="336" y="1222"/>
                    </a:cubicBezTo>
                    <a:cubicBezTo>
                      <a:pt x="335" y="1223"/>
                      <a:pt x="333" y="1223"/>
                      <a:pt x="332" y="1223"/>
                    </a:cubicBezTo>
                    <a:cubicBezTo>
                      <a:pt x="332" y="1223"/>
                      <a:pt x="332" y="1222"/>
                      <a:pt x="332" y="1222"/>
                    </a:cubicBezTo>
                    <a:close/>
                    <a:moveTo>
                      <a:pt x="333" y="1225"/>
                    </a:moveTo>
                    <a:cubicBezTo>
                      <a:pt x="333" y="1225"/>
                      <a:pt x="333" y="1225"/>
                      <a:pt x="333" y="1225"/>
                    </a:cubicBezTo>
                    <a:cubicBezTo>
                      <a:pt x="333" y="1225"/>
                      <a:pt x="333" y="1225"/>
                      <a:pt x="333" y="1224"/>
                    </a:cubicBezTo>
                    <a:cubicBezTo>
                      <a:pt x="334" y="1224"/>
                      <a:pt x="335" y="1224"/>
                      <a:pt x="336" y="1223"/>
                    </a:cubicBezTo>
                    <a:cubicBezTo>
                      <a:pt x="336" y="1224"/>
                      <a:pt x="336" y="1225"/>
                      <a:pt x="337" y="1225"/>
                    </a:cubicBezTo>
                    <a:cubicBezTo>
                      <a:pt x="336" y="1225"/>
                      <a:pt x="335" y="1225"/>
                      <a:pt x="333" y="1225"/>
                    </a:cubicBezTo>
                    <a:close/>
                    <a:moveTo>
                      <a:pt x="334" y="1215"/>
                    </a:moveTo>
                    <a:cubicBezTo>
                      <a:pt x="334" y="1214"/>
                      <a:pt x="334" y="1214"/>
                      <a:pt x="334" y="1214"/>
                    </a:cubicBezTo>
                    <a:cubicBezTo>
                      <a:pt x="335" y="1214"/>
                      <a:pt x="336" y="1213"/>
                      <a:pt x="337" y="1213"/>
                    </a:cubicBezTo>
                    <a:cubicBezTo>
                      <a:pt x="337" y="1214"/>
                      <a:pt x="337" y="1215"/>
                      <a:pt x="338" y="1216"/>
                    </a:cubicBezTo>
                    <a:cubicBezTo>
                      <a:pt x="338" y="1218"/>
                      <a:pt x="338" y="1220"/>
                      <a:pt x="338" y="1221"/>
                    </a:cubicBezTo>
                    <a:cubicBezTo>
                      <a:pt x="338" y="1222"/>
                      <a:pt x="338" y="1222"/>
                      <a:pt x="337" y="1222"/>
                    </a:cubicBezTo>
                    <a:cubicBezTo>
                      <a:pt x="337" y="1222"/>
                      <a:pt x="337" y="1222"/>
                      <a:pt x="337" y="1222"/>
                    </a:cubicBezTo>
                    <a:cubicBezTo>
                      <a:pt x="336" y="1219"/>
                      <a:pt x="335" y="1217"/>
                      <a:pt x="334" y="1215"/>
                    </a:cubicBezTo>
                    <a:close/>
                    <a:moveTo>
                      <a:pt x="338" y="1225"/>
                    </a:moveTo>
                    <a:cubicBezTo>
                      <a:pt x="338" y="1225"/>
                      <a:pt x="337" y="1224"/>
                      <a:pt x="337" y="1223"/>
                    </a:cubicBezTo>
                    <a:cubicBezTo>
                      <a:pt x="338" y="1223"/>
                      <a:pt x="338" y="1223"/>
                      <a:pt x="338" y="1223"/>
                    </a:cubicBezTo>
                    <a:cubicBezTo>
                      <a:pt x="339" y="1224"/>
                      <a:pt x="339" y="1224"/>
                      <a:pt x="339" y="1225"/>
                    </a:cubicBezTo>
                    <a:cubicBezTo>
                      <a:pt x="339" y="1225"/>
                      <a:pt x="338" y="1225"/>
                      <a:pt x="338" y="1225"/>
                    </a:cubicBezTo>
                    <a:close/>
                    <a:moveTo>
                      <a:pt x="339" y="1216"/>
                    </a:moveTo>
                    <a:cubicBezTo>
                      <a:pt x="338" y="1215"/>
                      <a:pt x="338" y="1214"/>
                      <a:pt x="338" y="1212"/>
                    </a:cubicBezTo>
                    <a:cubicBezTo>
                      <a:pt x="339" y="1212"/>
                      <a:pt x="339" y="1212"/>
                      <a:pt x="340" y="1212"/>
                    </a:cubicBezTo>
                    <a:cubicBezTo>
                      <a:pt x="340" y="1214"/>
                      <a:pt x="340" y="1216"/>
                      <a:pt x="341" y="1218"/>
                    </a:cubicBezTo>
                    <a:cubicBezTo>
                      <a:pt x="341" y="1219"/>
                      <a:pt x="341" y="1219"/>
                      <a:pt x="341" y="1220"/>
                    </a:cubicBezTo>
                    <a:cubicBezTo>
                      <a:pt x="340" y="1220"/>
                      <a:pt x="340" y="1221"/>
                      <a:pt x="339" y="1221"/>
                    </a:cubicBezTo>
                    <a:cubicBezTo>
                      <a:pt x="339" y="1219"/>
                      <a:pt x="339" y="1218"/>
                      <a:pt x="339" y="1216"/>
                    </a:cubicBezTo>
                    <a:close/>
                    <a:moveTo>
                      <a:pt x="346" y="1208"/>
                    </a:moveTo>
                    <a:cubicBezTo>
                      <a:pt x="346" y="1208"/>
                      <a:pt x="346" y="1208"/>
                      <a:pt x="346" y="1208"/>
                    </a:cubicBezTo>
                    <a:cubicBezTo>
                      <a:pt x="346" y="1208"/>
                      <a:pt x="346" y="1208"/>
                      <a:pt x="346" y="1208"/>
                    </a:cubicBezTo>
                    <a:cubicBezTo>
                      <a:pt x="345" y="1209"/>
                      <a:pt x="343" y="1209"/>
                      <a:pt x="341" y="1210"/>
                    </a:cubicBezTo>
                    <a:cubicBezTo>
                      <a:pt x="341" y="1209"/>
                      <a:pt x="340" y="1207"/>
                      <a:pt x="340" y="1206"/>
                    </a:cubicBezTo>
                    <a:cubicBezTo>
                      <a:pt x="341" y="1205"/>
                      <a:pt x="342" y="1205"/>
                      <a:pt x="342" y="1204"/>
                    </a:cubicBezTo>
                    <a:cubicBezTo>
                      <a:pt x="344" y="1205"/>
                      <a:pt x="345" y="1205"/>
                      <a:pt x="346" y="1205"/>
                    </a:cubicBezTo>
                    <a:cubicBezTo>
                      <a:pt x="346" y="1206"/>
                      <a:pt x="346" y="1207"/>
                      <a:pt x="346" y="1208"/>
                    </a:cubicBezTo>
                    <a:close/>
                    <a:moveTo>
                      <a:pt x="340" y="1225"/>
                    </a:moveTo>
                    <a:cubicBezTo>
                      <a:pt x="340" y="1224"/>
                      <a:pt x="340" y="1223"/>
                      <a:pt x="340" y="1222"/>
                    </a:cubicBezTo>
                    <a:cubicBezTo>
                      <a:pt x="340" y="1222"/>
                      <a:pt x="340" y="1222"/>
                      <a:pt x="340" y="1222"/>
                    </a:cubicBezTo>
                    <a:cubicBezTo>
                      <a:pt x="340" y="1222"/>
                      <a:pt x="341" y="1222"/>
                      <a:pt x="341" y="1222"/>
                    </a:cubicBezTo>
                    <a:cubicBezTo>
                      <a:pt x="342" y="1223"/>
                      <a:pt x="342" y="1224"/>
                      <a:pt x="342" y="1225"/>
                    </a:cubicBezTo>
                    <a:cubicBezTo>
                      <a:pt x="342" y="1225"/>
                      <a:pt x="342" y="1225"/>
                      <a:pt x="342" y="1225"/>
                    </a:cubicBezTo>
                    <a:cubicBezTo>
                      <a:pt x="341" y="1225"/>
                      <a:pt x="341" y="1225"/>
                      <a:pt x="340" y="1225"/>
                    </a:cubicBezTo>
                    <a:close/>
                    <a:moveTo>
                      <a:pt x="342" y="1219"/>
                    </a:moveTo>
                    <a:cubicBezTo>
                      <a:pt x="342" y="1216"/>
                      <a:pt x="341" y="1214"/>
                      <a:pt x="341" y="1211"/>
                    </a:cubicBezTo>
                    <a:cubicBezTo>
                      <a:pt x="343" y="1211"/>
                      <a:pt x="345" y="1210"/>
                      <a:pt x="347" y="1209"/>
                    </a:cubicBezTo>
                    <a:cubicBezTo>
                      <a:pt x="347" y="1210"/>
                      <a:pt x="347" y="1210"/>
                      <a:pt x="347" y="1210"/>
                    </a:cubicBezTo>
                    <a:cubicBezTo>
                      <a:pt x="347" y="1212"/>
                      <a:pt x="347" y="1214"/>
                      <a:pt x="347" y="1216"/>
                    </a:cubicBezTo>
                    <a:cubicBezTo>
                      <a:pt x="347" y="1217"/>
                      <a:pt x="347" y="1217"/>
                      <a:pt x="347" y="1217"/>
                    </a:cubicBezTo>
                    <a:cubicBezTo>
                      <a:pt x="346" y="1218"/>
                      <a:pt x="344" y="1219"/>
                      <a:pt x="342" y="1220"/>
                    </a:cubicBezTo>
                    <a:cubicBezTo>
                      <a:pt x="342" y="1219"/>
                      <a:pt x="342" y="1219"/>
                      <a:pt x="342" y="1219"/>
                    </a:cubicBezTo>
                    <a:close/>
                    <a:moveTo>
                      <a:pt x="343" y="1225"/>
                    </a:moveTo>
                    <a:cubicBezTo>
                      <a:pt x="343" y="1225"/>
                      <a:pt x="343" y="1225"/>
                      <a:pt x="343" y="1225"/>
                    </a:cubicBezTo>
                    <a:cubicBezTo>
                      <a:pt x="343" y="1224"/>
                      <a:pt x="343" y="1222"/>
                      <a:pt x="342" y="1221"/>
                    </a:cubicBezTo>
                    <a:cubicBezTo>
                      <a:pt x="344" y="1220"/>
                      <a:pt x="346" y="1220"/>
                      <a:pt x="347" y="1219"/>
                    </a:cubicBezTo>
                    <a:cubicBezTo>
                      <a:pt x="347" y="1219"/>
                      <a:pt x="347" y="1220"/>
                      <a:pt x="348" y="1221"/>
                    </a:cubicBezTo>
                    <a:cubicBezTo>
                      <a:pt x="348" y="1221"/>
                      <a:pt x="348" y="1224"/>
                      <a:pt x="348" y="1225"/>
                    </a:cubicBezTo>
                    <a:cubicBezTo>
                      <a:pt x="346" y="1225"/>
                      <a:pt x="345" y="1225"/>
                      <a:pt x="343" y="1225"/>
                    </a:cubicBezTo>
                    <a:close/>
                    <a:moveTo>
                      <a:pt x="347" y="1205"/>
                    </a:moveTo>
                    <a:cubicBezTo>
                      <a:pt x="347" y="1205"/>
                      <a:pt x="347" y="1205"/>
                      <a:pt x="347" y="1205"/>
                    </a:cubicBezTo>
                    <a:cubicBezTo>
                      <a:pt x="347" y="1205"/>
                      <a:pt x="347" y="1205"/>
                      <a:pt x="347" y="1205"/>
                    </a:cubicBezTo>
                    <a:cubicBezTo>
                      <a:pt x="349" y="1205"/>
                      <a:pt x="350" y="1205"/>
                      <a:pt x="352" y="1205"/>
                    </a:cubicBezTo>
                    <a:cubicBezTo>
                      <a:pt x="353" y="1205"/>
                      <a:pt x="354" y="1205"/>
                      <a:pt x="355" y="1205"/>
                    </a:cubicBezTo>
                    <a:cubicBezTo>
                      <a:pt x="355" y="1205"/>
                      <a:pt x="355" y="1205"/>
                      <a:pt x="355" y="1205"/>
                    </a:cubicBezTo>
                    <a:cubicBezTo>
                      <a:pt x="354" y="1206"/>
                      <a:pt x="353" y="1206"/>
                      <a:pt x="352" y="1206"/>
                    </a:cubicBezTo>
                    <a:cubicBezTo>
                      <a:pt x="351" y="1207"/>
                      <a:pt x="349" y="1207"/>
                      <a:pt x="348" y="1208"/>
                    </a:cubicBezTo>
                    <a:cubicBezTo>
                      <a:pt x="348" y="1207"/>
                      <a:pt x="348" y="1206"/>
                      <a:pt x="348" y="1206"/>
                    </a:cubicBezTo>
                    <a:cubicBezTo>
                      <a:pt x="348" y="1205"/>
                      <a:pt x="347" y="1205"/>
                      <a:pt x="347" y="1205"/>
                    </a:cubicBezTo>
                    <a:close/>
                    <a:moveTo>
                      <a:pt x="348" y="1214"/>
                    </a:moveTo>
                    <a:cubicBezTo>
                      <a:pt x="348" y="1212"/>
                      <a:pt x="348" y="1211"/>
                      <a:pt x="348" y="1209"/>
                    </a:cubicBezTo>
                    <a:cubicBezTo>
                      <a:pt x="349" y="1208"/>
                      <a:pt x="351" y="1208"/>
                      <a:pt x="352" y="1207"/>
                    </a:cubicBezTo>
                    <a:cubicBezTo>
                      <a:pt x="353" y="1207"/>
                      <a:pt x="353" y="1207"/>
                      <a:pt x="354" y="1207"/>
                    </a:cubicBezTo>
                    <a:cubicBezTo>
                      <a:pt x="354" y="1207"/>
                      <a:pt x="354" y="1208"/>
                      <a:pt x="354" y="1208"/>
                    </a:cubicBezTo>
                    <a:cubicBezTo>
                      <a:pt x="354" y="1210"/>
                      <a:pt x="355" y="1212"/>
                      <a:pt x="355" y="1214"/>
                    </a:cubicBezTo>
                    <a:cubicBezTo>
                      <a:pt x="355" y="1214"/>
                      <a:pt x="355" y="1214"/>
                      <a:pt x="354" y="1214"/>
                    </a:cubicBezTo>
                    <a:cubicBezTo>
                      <a:pt x="352" y="1215"/>
                      <a:pt x="350" y="1216"/>
                      <a:pt x="349" y="1217"/>
                    </a:cubicBezTo>
                    <a:cubicBezTo>
                      <a:pt x="348" y="1216"/>
                      <a:pt x="348" y="1215"/>
                      <a:pt x="348" y="1214"/>
                    </a:cubicBezTo>
                    <a:close/>
                    <a:moveTo>
                      <a:pt x="354" y="1225"/>
                    </a:moveTo>
                    <a:cubicBezTo>
                      <a:pt x="352" y="1225"/>
                      <a:pt x="351" y="1225"/>
                      <a:pt x="349" y="1225"/>
                    </a:cubicBezTo>
                    <a:cubicBezTo>
                      <a:pt x="349" y="1223"/>
                      <a:pt x="349" y="1219"/>
                      <a:pt x="349" y="1218"/>
                    </a:cubicBezTo>
                    <a:cubicBezTo>
                      <a:pt x="349" y="1218"/>
                      <a:pt x="349" y="1218"/>
                      <a:pt x="349" y="1218"/>
                    </a:cubicBezTo>
                    <a:cubicBezTo>
                      <a:pt x="351" y="1217"/>
                      <a:pt x="353" y="1216"/>
                      <a:pt x="355" y="1216"/>
                    </a:cubicBezTo>
                    <a:cubicBezTo>
                      <a:pt x="355" y="1218"/>
                      <a:pt x="355" y="1221"/>
                      <a:pt x="356" y="1224"/>
                    </a:cubicBezTo>
                    <a:cubicBezTo>
                      <a:pt x="355" y="1224"/>
                      <a:pt x="354" y="1225"/>
                      <a:pt x="354" y="1225"/>
                    </a:cubicBezTo>
                    <a:close/>
                    <a:moveTo>
                      <a:pt x="356" y="1212"/>
                    </a:moveTo>
                    <a:cubicBezTo>
                      <a:pt x="356" y="1210"/>
                      <a:pt x="355" y="1208"/>
                      <a:pt x="355" y="1207"/>
                    </a:cubicBezTo>
                    <a:cubicBezTo>
                      <a:pt x="357" y="1206"/>
                      <a:pt x="358" y="1206"/>
                      <a:pt x="359" y="1206"/>
                    </a:cubicBezTo>
                    <a:cubicBezTo>
                      <a:pt x="360" y="1206"/>
                      <a:pt x="361" y="1206"/>
                      <a:pt x="363" y="1206"/>
                    </a:cubicBezTo>
                    <a:cubicBezTo>
                      <a:pt x="362" y="1208"/>
                      <a:pt x="363" y="1210"/>
                      <a:pt x="363" y="1212"/>
                    </a:cubicBezTo>
                    <a:cubicBezTo>
                      <a:pt x="361" y="1213"/>
                      <a:pt x="358" y="1213"/>
                      <a:pt x="356" y="1214"/>
                    </a:cubicBezTo>
                    <a:cubicBezTo>
                      <a:pt x="356" y="1213"/>
                      <a:pt x="356" y="1212"/>
                      <a:pt x="356" y="1212"/>
                    </a:cubicBezTo>
                    <a:close/>
                    <a:moveTo>
                      <a:pt x="356" y="1218"/>
                    </a:moveTo>
                    <a:cubicBezTo>
                      <a:pt x="356" y="1217"/>
                      <a:pt x="356" y="1216"/>
                      <a:pt x="356" y="1215"/>
                    </a:cubicBezTo>
                    <a:cubicBezTo>
                      <a:pt x="356" y="1215"/>
                      <a:pt x="357" y="1215"/>
                      <a:pt x="357" y="1215"/>
                    </a:cubicBezTo>
                    <a:cubicBezTo>
                      <a:pt x="359" y="1214"/>
                      <a:pt x="361" y="1214"/>
                      <a:pt x="363" y="1213"/>
                    </a:cubicBezTo>
                    <a:cubicBezTo>
                      <a:pt x="363" y="1213"/>
                      <a:pt x="363" y="1214"/>
                      <a:pt x="363" y="1214"/>
                    </a:cubicBezTo>
                    <a:cubicBezTo>
                      <a:pt x="363" y="1216"/>
                      <a:pt x="363" y="1217"/>
                      <a:pt x="363" y="1219"/>
                    </a:cubicBezTo>
                    <a:cubicBezTo>
                      <a:pt x="361" y="1220"/>
                      <a:pt x="359" y="1222"/>
                      <a:pt x="357" y="1223"/>
                    </a:cubicBezTo>
                    <a:cubicBezTo>
                      <a:pt x="357" y="1221"/>
                      <a:pt x="357" y="1219"/>
                      <a:pt x="356" y="1218"/>
                    </a:cubicBezTo>
                    <a:close/>
                    <a:moveTo>
                      <a:pt x="357" y="1225"/>
                    </a:moveTo>
                    <a:cubicBezTo>
                      <a:pt x="357" y="1225"/>
                      <a:pt x="357" y="1225"/>
                      <a:pt x="357" y="1225"/>
                    </a:cubicBezTo>
                    <a:cubicBezTo>
                      <a:pt x="357" y="1225"/>
                      <a:pt x="357" y="1225"/>
                      <a:pt x="357" y="1224"/>
                    </a:cubicBezTo>
                    <a:cubicBezTo>
                      <a:pt x="359" y="1223"/>
                      <a:pt x="361" y="1222"/>
                      <a:pt x="364" y="1221"/>
                    </a:cubicBezTo>
                    <a:cubicBezTo>
                      <a:pt x="364" y="1222"/>
                      <a:pt x="364" y="1224"/>
                      <a:pt x="365" y="1225"/>
                    </a:cubicBezTo>
                    <a:cubicBezTo>
                      <a:pt x="362" y="1225"/>
                      <a:pt x="360" y="1225"/>
                      <a:pt x="357" y="1225"/>
                    </a:cubicBezTo>
                    <a:close/>
                    <a:moveTo>
                      <a:pt x="371" y="1210"/>
                    </a:moveTo>
                    <a:cubicBezTo>
                      <a:pt x="369" y="1210"/>
                      <a:pt x="366" y="1211"/>
                      <a:pt x="364" y="1212"/>
                    </a:cubicBezTo>
                    <a:cubicBezTo>
                      <a:pt x="364" y="1210"/>
                      <a:pt x="363" y="1208"/>
                      <a:pt x="364" y="1206"/>
                    </a:cubicBezTo>
                    <a:cubicBezTo>
                      <a:pt x="366" y="1206"/>
                      <a:pt x="369" y="1206"/>
                      <a:pt x="371" y="1206"/>
                    </a:cubicBezTo>
                    <a:cubicBezTo>
                      <a:pt x="371" y="1207"/>
                      <a:pt x="371" y="1208"/>
                      <a:pt x="371" y="1210"/>
                    </a:cubicBezTo>
                    <a:close/>
                    <a:moveTo>
                      <a:pt x="371" y="1215"/>
                    </a:moveTo>
                    <a:cubicBezTo>
                      <a:pt x="369" y="1216"/>
                      <a:pt x="367" y="1217"/>
                      <a:pt x="365" y="1219"/>
                    </a:cubicBezTo>
                    <a:cubicBezTo>
                      <a:pt x="365" y="1217"/>
                      <a:pt x="364" y="1216"/>
                      <a:pt x="364" y="1215"/>
                    </a:cubicBezTo>
                    <a:cubicBezTo>
                      <a:pt x="364" y="1214"/>
                      <a:pt x="364" y="1214"/>
                      <a:pt x="364" y="1213"/>
                    </a:cubicBezTo>
                    <a:cubicBezTo>
                      <a:pt x="366" y="1212"/>
                      <a:pt x="369" y="1212"/>
                      <a:pt x="371" y="1211"/>
                    </a:cubicBezTo>
                    <a:cubicBezTo>
                      <a:pt x="371" y="1212"/>
                      <a:pt x="371" y="1214"/>
                      <a:pt x="371" y="1215"/>
                    </a:cubicBezTo>
                    <a:close/>
                    <a:moveTo>
                      <a:pt x="372" y="1224"/>
                    </a:moveTo>
                    <a:cubicBezTo>
                      <a:pt x="372" y="1224"/>
                      <a:pt x="372" y="1225"/>
                      <a:pt x="371" y="1225"/>
                    </a:cubicBezTo>
                    <a:cubicBezTo>
                      <a:pt x="370" y="1225"/>
                      <a:pt x="368" y="1225"/>
                      <a:pt x="366" y="1225"/>
                    </a:cubicBezTo>
                    <a:cubicBezTo>
                      <a:pt x="366" y="1225"/>
                      <a:pt x="366" y="1225"/>
                      <a:pt x="366" y="1225"/>
                    </a:cubicBezTo>
                    <a:cubicBezTo>
                      <a:pt x="365" y="1223"/>
                      <a:pt x="365" y="1222"/>
                      <a:pt x="365" y="1220"/>
                    </a:cubicBezTo>
                    <a:cubicBezTo>
                      <a:pt x="367" y="1219"/>
                      <a:pt x="369" y="1218"/>
                      <a:pt x="372" y="1216"/>
                    </a:cubicBezTo>
                    <a:cubicBezTo>
                      <a:pt x="372" y="1219"/>
                      <a:pt x="372" y="1222"/>
                      <a:pt x="373" y="1224"/>
                    </a:cubicBezTo>
                    <a:cubicBezTo>
                      <a:pt x="373" y="1224"/>
                      <a:pt x="373" y="1224"/>
                      <a:pt x="372" y="1224"/>
                    </a:cubicBezTo>
                    <a:close/>
                    <a:moveTo>
                      <a:pt x="373" y="1211"/>
                    </a:moveTo>
                    <a:cubicBezTo>
                      <a:pt x="373" y="1211"/>
                      <a:pt x="374" y="1211"/>
                      <a:pt x="374" y="1210"/>
                    </a:cubicBezTo>
                    <a:cubicBezTo>
                      <a:pt x="375" y="1210"/>
                      <a:pt x="377" y="1210"/>
                      <a:pt x="378" y="1209"/>
                    </a:cubicBezTo>
                    <a:cubicBezTo>
                      <a:pt x="378" y="1210"/>
                      <a:pt x="378" y="1211"/>
                      <a:pt x="378" y="1212"/>
                    </a:cubicBezTo>
                    <a:cubicBezTo>
                      <a:pt x="376" y="1213"/>
                      <a:pt x="375" y="1214"/>
                      <a:pt x="373" y="1215"/>
                    </a:cubicBezTo>
                    <a:cubicBezTo>
                      <a:pt x="373" y="1213"/>
                      <a:pt x="373" y="1212"/>
                      <a:pt x="373" y="1211"/>
                    </a:cubicBezTo>
                    <a:close/>
                    <a:moveTo>
                      <a:pt x="378" y="1208"/>
                    </a:moveTo>
                    <a:cubicBezTo>
                      <a:pt x="376" y="1209"/>
                      <a:pt x="374" y="1209"/>
                      <a:pt x="373" y="1210"/>
                    </a:cubicBezTo>
                    <a:cubicBezTo>
                      <a:pt x="373" y="1208"/>
                      <a:pt x="373" y="1207"/>
                      <a:pt x="373" y="1206"/>
                    </a:cubicBezTo>
                    <a:cubicBezTo>
                      <a:pt x="374" y="1206"/>
                      <a:pt x="376" y="1206"/>
                      <a:pt x="378" y="1206"/>
                    </a:cubicBezTo>
                    <a:cubicBezTo>
                      <a:pt x="377" y="1206"/>
                      <a:pt x="377" y="1207"/>
                      <a:pt x="378" y="1208"/>
                    </a:cubicBezTo>
                    <a:close/>
                    <a:moveTo>
                      <a:pt x="373" y="1216"/>
                    </a:moveTo>
                    <a:cubicBezTo>
                      <a:pt x="375" y="1215"/>
                      <a:pt x="377" y="1214"/>
                      <a:pt x="379" y="1213"/>
                    </a:cubicBezTo>
                    <a:cubicBezTo>
                      <a:pt x="379" y="1214"/>
                      <a:pt x="379" y="1215"/>
                      <a:pt x="379" y="1216"/>
                    </a:cubicBezTo>
                    <a:cubicBezTo>
                      <a:pt x="379" y="1218"/>
                      <a:pt x="379" y="1220"/>
                      <a:pt x="380" y="1221"/>
                    </a:cubicBezTo>
                    <a:cubicBezTo>
                      <a:pt x="379" y="1222"/>
                      <a:pt x="378" y="1222"/>
                      <a:pt x="377" y="1223"/>
                    </a:cubicBezTo>
                    <a:cubicBezTo>
                      <a:pt x="376" y="1223"/>
                      <a:pt x="375" y="1223"/>
                      <a:pt x="374" y="1224"/>
                    </a:cubicBezTo>
                    <a:cubicBezTo>
                      <a:pt x="373" y="1221"/>
                      <a:pt x="373" y="1219"/>
                      <a:pt x="373" y="1216"/>
                    </a:cubicBezTo>
                    <a:close/>
                    <a:moveTo>
                      <a:pt x="381" y="1206"/>
                    </a:moveTo>
                    <a:cubicBezTo>
                      <a:pt x="380" y="1207"/>
                      <a:pt x="379" y="1207"/>
                      <a:pt x="379" y="1207"/>
                    </a:cubicBezTo>
                    <a:cubicBezTo>
                      <a:pt x="379" y="1207"/>
                      <a:pt x="379" y="1206"/>
                      <a:pt x="379" y="1206"/>
                    </a:cubicBezTo>
                    <a:cubicBezTo>
                      <a:pt x="379" y="1206"/>
                      <a:pt x="379" y="1206"/>
                      <a:pt x="380" y="1205"/>
                    </a:cubicBezTo>
                    <a:cubicBezTo>
                      <a:pt x="381" y="1205"/>
                      <a:pt x="381" y="1205"/>
                      <a:pt x="382" y="1205"/>
                    </a:cubicBezTo>
                    <a:cubicBezTo>
                      <a:pt x="382" y="1206"/>
                      <a:pt x="381" y="1206"/>
                      <a:pt x="381" y="1206"/>
                    </a:cubicBezTo>
                    <a:close/>
                    <a:moveTo>
                      <a:pt x="383" y="1206"/>
                    </a:moveTo>
                    <a:cubicBezTo>
                      <a:pt x="383" y="1207"/>
                      <a:pt x="383" y="1208"/>
                      <a:pt x="384" y="1209"/>
                    </a:cubicBezTo>
                    <a:cubicBezTo>
                      <a:pt x="382" y="1210"/>
                      <a:pt x="381" y="1210"/>
                      <a:pt x="380" y="1211"/>
                    </a:cubicBezTo>
                    <a:cubicBezTo>
                      <a:pt x="380" y="1211"/>
                      <a:pt x="380" y="1211"/>
                      <a:pt x="380" y="1211"/>
                    </a:cubicBezTo>
                    <a:cubicBezTo>
                      <a:pt x="379" y="1210"/>
                      <a:pt x="379" y="1209"/>
                      <a:pt x="379" y="1209"/>
                    </a:cubicBezTo>
                    <a:cubicBezTo>
                      <a:pt x="380" y="1208"/>
                      <a:pt x="380" y="1208"/>
                      <a:pt x="381" y="1207"/>
                    </a:cubicBezTo>
                    <a:cubicBezTo>
                      <a:pt x="382" y="1207"/>
                      <a:pt x="382" y="1207"/>
                      <a:pt x="383" y="1206"/>
                    </a:cubicBezTo>
                    <a:close/>
                    <a:moveTo>
                      <a:pt x="375" y="1225"/>
                    </a:moveTo>
                    <a:cubicBezTo>
                      <a:pt x="377" y="1224"/>
                      <a:pt x="378" y="1223"/>
                      <a:pt x="380" y="1222"/>
                    </a:cubicBezTo>
                    <a:cubicBezTo>
                      <a:pt x="380" y="1223"/>
                      <a:pt x="380" y="1223"/>
                      <a:pt x="381" y="1224"/>
                    </a:cubicBezTo>
                    <a:cubicBezTo>
                      <a:pt x="379" y="1224"/>
                      <a:pt x="377" y="1224"/>
                      <a:pt x="375" y="1225"/>
                    </a:cubicBezTo>
                    <a:close/>
                    <a:moveTo>
                      <a:pt x="380" y="1214"/>
                    </a:moveTo>
                    <a:cubicBezTo>
                      <a:pt x="380" y="1214"/>
                      <a:pt x="380" y="1213"/>
                      <a:pt x="380" y="1212"/>
                    </a:cubicBezTo>
                    <a:cubicBezTo>
                      <a:pt x="380" y="1212"/>
                      <a:pt x="381" y="1212"/>
                      <a:pt x="382" y="1212"/>
                    </a:cubicBezTo>
                    <a:cubicBezTo>
                      <a:pt x="382" y="1211"/>
                      <a:pt x="383" y="1211"/>
                      <a:pt x="384" y="1211"/>
                    </a:cubicBezTo>
                    <a:cubicBezTo>
                      <a:pt x="384" y="1211"/>
                      <a:pt x="385" y="1212"/>
                      <a:pt x="385" y="1213"/>
                    </a:cubicBezTo>
                    <a:cubicBezTo>
                      <a:pt x="385" y="1214"/>
                      <a:pt x="386" y="1216"/>
                      <a:pt x="386" y="1218"/>
                    </a:cubicBezTo>
                    <a:cubicBezTo>
                      <a:pt x="384" y="1219"/>
                      <a:pt x="383" y="1220"/>
                      <a:pt x="381" y="1221"/>
                    </a:cubicBezTo>
                    <a:cubicBezTo>
                      <a:pt x="380" y="1219"/>
                      <a:pt x="380" y="1216"/>
                      <a:pt x="380" y="1214"/>
                    </a:cubicBezTo>
                    <a:close/>
                    <a:moveTo>
                      <a:pt x="384" y="1205"/>
                    </a:moveTo>
                    <a:cubicBezTo>
                      <a:pt x="384" y="1205"/>
                      <a:pt x="384" y="1205"/>
                      <a:pt x="384" y="1205"/>
                    </a:cubicBezTo>
                    <a:cubicBezTo>
                      <a:pt x="386" y="1205"/>
                      <a:pt x="388" y="1205"/>
                      <a:pt x="390" y="1204"/>
                    </a:cubicBezTo>
                    <a:cubicBezTo>
                      <a:pt x="390" y="1205"/>
                      <a:pt x="391" y="1206"/>
                      <a:pt x="391" y="1207"/>
                    </a:cubicBezTo>
                    <a:cubicBezTo>
                      <a:pt x="389" y="1208"/>
                      <a:pt x="387" y="1208"/>
                      <a:pt x="385" y="1209"/>
                    </a:cubicBezTo>
                    <a:cubicBezTo>
                      <a:pt x="385" y="1208"/>
                      <a:pt x="384" y="1207"/>
                      <a:pt x="384" y="1205"/>
                    </a:cubicBezTo>
                    <a:close/>
                    <a:moveTo>
                      <a:pt x="383" y="1224"/>
                    </a:moveTo>
                    <a:cubicBezTo>
                      <a:pt x="382" y="1224"/>
                      <a:pt x="382" y="1224"/>
                      <a:pt x="382" y="1224"/>
                    </a:cubicBezTo>
                    <a:cubicBezTo>
                      <a:pt x="382" y="1223"/>
                      <a:pt x="381" y="1223"/>
                      <a:pt x="381" y="1222"/>
                    </a:cubicBezTo>
                    <a:cubicBezTo>
                      <a:pt x="383" y="1221"/>
                      <a:pt x="385" y="1220"/>
                      <a:pt x="386" y="1220"/>
                    </a:cubicBezTo>
                    <a:cubicBezTo>
                      <a:pt x="386" y="1221"/>
                      <a:pt x="387" y="1222"/>
                      <a:pt x="387" y="1223"/>
                    </a:cubicBezTo>
                    <a:cubicBezTo>
                      <a:pt x="385" y="1223"/>
                      <a:pt x="384" y="1223"/>
                      <a:pt x="383" y="1224"/>
                    </a:cubicBezTo>
                    <a:close/>
                    <a:moveTo>
                      <a:pt x="387" y="1214"/>
                    </a:moveTo>
                    <a:cubicBezTo>
                      <a:pt x="386" y="1213"/>
                      <a:pt x="386" y="1211"/>
                      <a:pt x="385" y="1210"/>
                    </a:cubicBezTo>
                    <a:cubicBezTo>
                      <a:pt x="387" y="1209"/>
                      <a:pt x="389" y="1209"/>
                      <a:pt x="391" y="1208"/>
                    </a:cubicBezTo>
                    <a:cubicBezTo>
                      <a:pt x="391" y="1211"/>
                      <a:pt x="391" y="1213"/>
                      <a:pt x="392" y="1216"/>
                    </a:cubicBezTo>
                    <a:cubicBezTo>
                      <a:pt x="390" y="1217"/>
                      <a:pt x="389" y="1217"/>
                      <a:pt x="387" y="1218"/>
                    </a:cubicBezTo>
                    <a:cubicBezTo>
                      <a:pt x="387" y="1217"/>
                      <a:pt x="387" y="1215"/>
                      <a:pt x="387" y="1214"/>
                    </a:cubicBezTo>
                    <a:close/>
                    <a:moveTo>
                      <a:pt x="400" y="1204"/>
                    </a:moveTo>
                    <a:cubicBezTo>
                      <a:pt x="400" y="1204"/>
                      <a:pt x="400" y="1205"/>
                      <a:pt x="400" y="1205"/>
                    </a:cubicBezTo>
                    <a:cubicBezTo>
                      <a:pt x="397" y="1206"/>
                      <a:pt x="395" y="1206"/>
                      <a:pt x="392" y="1207"/>
                    </a:cubicBezTo>
                    <a:cubicBezTo>
                      <a:pt x="392" y="1206"/>
                      <a:pt x="392" y="1205"/>
                      <a:pt x="392" y="1204"/>
                    </a:cubicBezTo>
                    <a:cubicBezTo>
                      <a:pt x="394" y="1204"/>
                      <a:pt x="397" y="1204"/>
                      <a:pt x="400" y="1203"/>
                    </a:cubicBezTo>
                    <a:cubicBezTo>
                      <a:pt x="399" y="1203"/>
                      <a:pt x="399" y="1203"/>
                      <a:pt x="399" y="1204"/>
                    </a:cubicBezTo>
                    <a:cubicBezTo>
                      <a:pt x="399" y="1204"/>
                      <a:pt x="400" y="1204"/>
                      <a:pt x="400" y="1204"/>
                    </a:cubicBezTo>
                    <a:close/>
                    <a:moveTo>
                      <a:pt x="388" y="1223"/>
                    </a:moveTo>
                    <a:cubicBezTo>
                      <a:pt x="388" y="1222"/>
                      <a:pt x="388" y="1220"/>
                      <a:pt x="387" y="1219"/>
                    </a:cubicBezTo>
                    <a:cubicBezTo>
                      <a:pt x="389" y="1218"/>
                      <a:pt x="390" y="1218"/>
                      <a:pt x="392" y="1217"/>
                    </a:cubicBezTo>
                    <a:cubicBezTo>
                      <a:pt x="392" y="1217"/>
                      <a:pt x="392" y="1218"/>
                      <a:pt x="392" y="1218"/>
                    </a:cubicBezTo>
                    <a:cubicBezTo>
                      <a:pt x="392" y="1219"/>
                      <a:pt x="392" y="1221"/>
                      <a:pt x="392" y="1222"/>
                    </a:cubicBezTo>
                    <a:cubicBezTo>
                      <a:pt x="391" y="1222"/>
                      <a:pt x="389" y="1223"/>
                      <a:pt x="388" y="1223"/>
                    </a:cubicBezTo>
                    <a:close/>
                    <a:moveTo>
                      <a:pt x="400" y="1206"/>
                    </a:moveTo>
                    <a:cubicBezTo>
                      <a:pt x="400" y="1208"/>
                      <a:pt x="400" y="1210"/>
                      <a:pt x="401" y="1212"/>
                    </a:cubicBezTo>
                    <a:cubicBezTo>
                      <a:pt x="399" y="1213"/>
                      <a:pt x="397" y="1214"/>
                      <a:pt x="394" y="1215"/>
                    </a:cubicBezTo>
                    <a:cubicBezTo>
                      <a:pt x="394" y="1215"/>
                      <a:pt x="393" y="1215"/>
                      <a:pt x="393" y="1215"/>
                    </a:cubicBezTo>
                    <a:cubicBezTo>
                      <a:pt x="393" y="1213"/>
                      <a:pt x="393" y="1210"/>
                      <a:pt x="392" y="1208"/>
                    </a:cubicBezTo>
                    <a:cubicBezTo>
                      <a:pt x="395" y="1207"/>
                      <a:pt x="397" y="1207"/>
                      <a:pt x="400" y="1206"/>
                    </a:cubicBezTo>
                    <a:close/>
                    <a:moveTo>
                      <a:pt x="400" y="1222"/>
                    </a:moveTo>
                    <a:cubicBezTo>
                      <a:pt x="398" y="1222"/>
                      <a:pt x="395" y="1222"/>
                      <a:pt x="393" y="1222"/>
                    </a:cubicBezTo>
                    <a:cubicBezTo>
                      <a:pt x="393" y="1221"/>
                      <a:pt x="393" y="1218"/>
                      <a:pt x="393" y="1217"/>
                    </a:cubicBezTo>
                    <a:cubicBezTo>
                      <a:pt x="396" y="1215"/>
                      <a:pt x="398" y="1214"/>
                      <a:pt x="401" y="1213"/>
                    </a:cubicBezTo>
                    <a:cubicBezTo>
                      <a:pt x="401" y="1213"/>
                      <a:pt x="401" y="1213"/>
                      <a:pt x="401" y="1213"/>
                    </a:cubicBezTo>
                    <a:cubicBezTo>
                      <a:pt x="401" y="1215"/>
                      <a:pt x="402" y="1217"/>
                      <a:pt x="402" y="1219"/>
                    </a:cubicBezTo>
                    <a:cubicBezTo>
                      <a:pt x="402" y="1219"/>
                      <a:pt x="402" y="1220"/>
                      <a:pt x="402" y="1220"/>
                    </a:cubicBezTo>
                    <a:cubicBezTo>
                      <a:pt x="401" y="1221"/>
                      <a:pt x="401" y="1221"/>
                      <a:pt x="400" y="1222"/>
                    </a:cubicBezTo>
                    <a:close/>
                    <a:moveTo>
                      <a:pt x="419" y="1204"/>
                    </a:moveTo>
                    <a:cubicBezTo>
                      <a:pt x="418" y="1204"/>
                      <a:pt x="416" y="1205"/>
                      <a:pt x="415" y="1205"/>
                    </a:cubicBezTo>
                    <a:cubicBezTo>
                      <a:pt x="415" y="1204"/>
                      <a:pt x="414" y="1203"/>
                      <a:pt x="414" y="1202"/>
                    </a:cubicBezTo>
                    <a:cubicBezTo>
                      <a:pt x="417" y="1202"/>
                      <a:pt x="419" y="1202"/>
                      <a:pt x="421" y="1202"/>
                    </a:cubicBezTo>
                    <a:cubicBezTo>
                      <a:pt x="420" y="1202"/>
                      <a:pt x="420" y="1203"/>
                      <a:pt x="419" y="1204"/>
                    </a:cubicBezTo>
                    <a:close/>
                    <a:moveTo>
                      <a:pt x="424" y="1202"/>
                    </a:moveTo>
                    <a:cubicBezTo>
                      <a:pt x="427" y="1201"/>
                      <a:pt x="430" y="1201"/>
                      <a:pt x="433" y="1201"/>
                    </a:cubicBezTo>
                    <a:cubicBezTo>
                      <a:pt x="428" y="1204"/>
                      <a:pt x="422" y="1208"/>
                      <a:pt x="417" y="1211"/>
                    </a:cubicBezTo>
                    <a:cubicBezTo>
                      <a:pt x="417" y="1211"/>
                      <a:pt x="417" y="1211"/>
                      <a:pt x="417" y="1210"/>
                    </a:cubicBezTo>
                    <a:cubicBezTo>
                      <a:pt x="417" y="1209"/>
                      <a:pt x="416" y="1208"/>
                      <a:pt x="416" y="1207"/>
                    </a:cubicBezTo>
                    <a:cubicBezTo>
                      <a:pt x="417" y="1206"/>
                      <a:pt x="417" y="1206"/>
                      <a:pt x="418" y="1205"/>
                    </a:cubicBezTo>
                    <a:cubicBezTo>
                      <a:pt x="420" y="1204"/>
                      <a:pt x="422" y="1203"/>
                      <a:pt x="424" y="1202"/>
                    </a:cubicBezTo>
                    <a:close/>
                    <a:moveTo>
                      <a:pt x="415" y="1207"/>
                    </a:moveTo>
                    <a:cubicBezTo>
                      <a:pt x="415" y="1208"/>
                      <a:pt x="415" y="1209"/>
                      <a:pt x="415" y="1209"/>
                    </a:cubicBezTo>
                    <a:cubicBezTo>
                      <a:pt x="416" y="1210"/>
                      <a:pt x="416" y="1211"/>
                      <a:pt x="416" y="1212"/>
                    </a:cubicBezTo>
                    <a:cubicBezTo>
                      <a:pt x="415" y="1213"/>
                      <a:pt x="414" y="1214"/>
                      <a:pt x="412" y="1214"/>
                    </a:cubicBezTo>
                    <a:cubicBezTo>
                      <a:pt x="412" y="1213"/>
                      <a:pt x="412" y="1213"/>
                      <a:pt x="411" y="1212"/>
                    </a:cubicBezTo>
                    <a:cubicBezTo>
                      <a:pt x="411" y="1211"/>
                      <a:pt x="411" y="1210"/>
                      <a:pt x="410" y="1209"/>
                    </a:cubicBezTo>
                    <a:cubicBezTo>
                      <a:pt x="410" y="1209"/>
                      <a:pt x="410" y="1209"/>
                      <a:pt x="411" y="1209"/>
                    </a:cubicBezTo>
                    <a:cubicBezTo>
                      <a:pt x="412" y="1208"/>
                      <a:pt x="413" y="1208"/>
                      <a:pt x="415" y="1207"/>
                    </a:cubicBezTo>
                    <a:close/>
                    <a:moveTo>
                      <a:pt x="410" y="1208"/>
                    </a:moveTo>
                    <a:cubicBezTo>
                      <a:pt x="410" y="1208"/>
                      <a:pt x="410" y="1208"/>
                      <a:pt x="410" y="1208"/>
                    </a:cubicBezTo>
                    <a:cubicBezTo>
                      <a:pt x="409" y="1206"/>
                      <a:pt x="409" y="1204"/>
                      <a:pt x="408" y="1203"/>
                    </a:cubicBezTo>
                    <a:cubicBezTo>
                      <a:pt x="408" y="1202"/>
                      <a:pt x="408" y="1202"/>
                      <a:pt x="409" y="1202"/>
                    </a:cubicBezTo>
                    <a:cubicBezTo>
                      <a:pt x="409" y="1202"/>
                      <a:pt x="409" y="1202"/>
                      <a:pt x="409" y="1202"/>
                    </a:cubicBezTo>
                    <a:cubicBezTo>
                      <a:pt x="410" y="1202"/>
                      <a:pt x="412" y="1202"/>
                      <a:pt x="413" y="1202"/>
                    </a:cubicBezTo>
                    <a:cubicBezTo>
                      <a:pt x="413" y="1203"/>
                      <a:pt x="414" y="1205"/>
                      <a:pt x="414" y="1206"/>
                    </a:cubicBezTo>
                    <a:cubicBezTo>
                      <a:pt x="413" y="1207"/>
                      <a:pt x="412" y="1207"/>
                      <a:pt x="410" y="1208"/>
                    </a:cubicBezTo>
                    <a:close/>
                    <a:moveTo>
                      <a:pt x="409" y="1208"/>
                    </a:moveTo>
                    <a:cubicBezTo>
                      <a:pt x="406" y="1209"/>
                      <a:pt x="404" y="1210"/>
                      <a:pt x="402" y="1211"/>
                    </a:cubicBezTo>
                    <a:cubicBezTo>
                      <a:pt x="402" y="1209"/>
                      <a:pt x="401" y="1207"/>
                      <a:pt x="401" y="1206"/>
                    </a:cubicBezTo>
                    <a:cubicBezTo>
                      <a:pt x="403" y="1205"/>
                      <a:pt x="405" y="1204"/>
                      <a:pt x="407" y="1203"/>
                    </a:cubicBezTo>
                    <a:cubicBezTo>
                      <a:pt x="408" y="1205"/>
                      <a:pt x="408" y="1207"/>
                      <a:pt x="409" y="1208"/>
                    </a:cubicBezTo>
                    <a:close/>
                    <a:moveTo>
                      <a:pt x="401" y="1204"/>
                    </a:moveTo>
                    <a:cubicBezTo>
                      <a:pt x="401" y="1204"/>
                      <a:pt x="401" y="1204"/>
                      <a:pt x="401" y="1203"/>
                    </a:cubicBezTo>
                    <a:cubicBezTo>
                      <a:pt x="402" y="1203"/>
                      <a:pt x="404" y="1203"/>
                      <a:pt x="406" y="1203"/>
                    </a:cubicBezTo>
                    <a:cubicBezTo>
                      <a:pt x="404" y="1203"/>
                      <a:pt x="403" y="1204"/>
                      <a:pt x="401" y="1204"/>
                    </a:cubicBezTo>
                    <a:close/>
                    <a:moveTo>
                      <a:pt x="403" y="1216"/>
                    </a:moveTo>
                    <a:cubicBezTo>
                      <a:pt x="403" y="1215"/>
                      <a:pt x="402" y="1214"/>
                      <a:pt x="402" y="1212"/>
                    </a:cubicBezTo>
                    <a:cubicBezTo>
                      <a:pt x="404" y="1211"/>
                      <a:pt x="407" y="1210"/>
                      <a:pt x="409" y="1209"/>
                    </a:cubicBezTo>
                    <a:cubicBezTo>
                      <a:pt x="410" y="1210"/>
                      <a:pt x="410" y="1211"/>
                      <a:pt x="410" y="1212"/>
                    </a:cubicBezTo>
                    <a:cubicBezTo>
                      <a:pt x="410" y="1213"/>
                      <a:pt x="411" y="1214"/>
                      <a:pt x="411" y="1215"/>
                    </a:cubicBezTo>
                    <a:cubicBezTo>
                      <a:pt x="410" y="1216"/>
                      <a:pt x="408" y="1217"/>
                      <a:pt x="407" y="1217"/>
                    </a:cubicBezTo>
                    <a:cubicBezTo>
                      <a:pt x="406" y="1218"/>
                      <a:pt x="405" y="1219"/>
                      <a:pt x="404" y="1219"/>
                    </a:cubicBezTo>
                    <a:cubicBezTo>
                      <a:pt x="403" y="1218"/>
                      <a:pt x="403" y="1217"/>
                      <a:pt x="403" y="1216"/>
                    </a:cubicBezTo>
                    <a:close/>
                    <a:moveTo>
                      <a:pt x="406" y="1221"/>
                    </a:moveTo>
                    <a:cubicBezTo>
                      <a:pt x="405" y="1221"/>
                      <a:pt x="405" y="1221"/>
                      <a:pt x="404" y="1221"/>
                    </a:cubicBezTo>
                    <a:cubicBezTo>
                      <a:pt x="404" y="1221"/>
                      <a:pt x="404" y="1221"/>
                      <a:pt x="404" y="1221"/>
                    </a:cubicBezTo>
                    <a:cubicBezTo>
                      <a:pt x="405" y="1220"/>
                      <a:pt x="406" y="1219"/>
                      <a:pt x="408" y="1219"/>
                    </a:cubicBezTo>
                    <a:cubicBezTo>
                      <a:pt x="409" y="1218"/>
                      <a:pt x="410" y="1217"/>
                      <a:pt x="412" y="1216"/>
                    </a:cubicBezTo>
                    <a:cubicBezTo>
                      <a:pt x="412" y="1218"/>
                      <a:pt x="412" y="1219"/>
                      <a:pt x="413" y="1220"/>
                    </a:cubicBezTo>
                    <a:cubicBezTo>
                      <a:pt x="410" y="1221"/>
                      <a:pt x="408" y="1221"/>
                      <a:pt x="406" y="1221"/>
                    </a:cubicBezTo>
                    <a:close/>
                    <a:moveTo>
                      <a:pt x="414" y="1220"/>
                    </a:moveTo>
                    <a:cubicBezTo>
                      <a:pt x="413" y="1218"/>
                      <a:pt x="413" y="1217"/>
                      <a:pt x="413" y="1216"/>
                    </a:cubicBezTo>
                    <a:cubicBezTo>
                      <a:pt x="414" y="1215"/>
                      <a:pt x="415" y="1214"/>
                      <a:pt x="416" y="1213"/>
                    </a:cubicBezTo>
                    <a:cubicBezTo>
                      <a:pt x="417" y="1215"/>
                      <a:pt x="417" y="1217"/>
                      <a:pt x="418" y="1219"/>
                    </a:cubicBezTo>
                    <a:cubicBezTo>
                      <a:pt x="417" y="1219"/>
                      <a:pt x="415" y="1220"/>
                      <a:pt x="414" y="1220"/>
                    </a:cubicBezTo>
                    <a:close/>
                    <a:moveTo>
                      <a:pt x="425" y="1213"/>
                    </a:moveTo>
                    <a:cubicBezTo>
                      <a:pt x="423" y="1216"/>
                      <a:pt x="421" y="1217"/>
                      <a:pt x="419" y="1218"/>
                    </a:cubicBezTo>
                    <a:cubicBezTo>
                      <a:pt x="419" y="1216"/>
                      <a:pt x="418" y="1214"/>
                      <a:pt x="418" y="1212"/>
                    </a:cubicBezTo>
                    <a:cubicBezTo>
                      <a:pt x="419" y="1211"/>
                      <a:pt x="420" y="1211"/>
                      <a:pt x="421" y="1210"/>
                    </a:cubicBezTo>
                    <a:cubicBezTo>
                      <a:pt x="425" y="1207"/>
                      <a:pt x="429" y="1205"/>
                      <a:pt x="433" y="1202"/>
                    </a:cubicBezTo>
                    <a:cubicBezTo>
                      <a:pt x="430" y="1205"/>
                      <a:pt x="427" y="1209"/>
                      <a:pt x="425" y="1213"/>
                    </a:cubicBezTo>
                    <a:close/>
                    <a:moveTo>
                      <a:pt x="530" y="973"/>
                    </a:moveTo>
                    <a:cubicBezTo>
                      <a:pt x="530" y="975"/>
                      <a:pt x="529" y="977"/>
                      <a:pt x="528" y="979"/>
                    </a:cubicBezTo>
                    <a:cubicBezTo>
                      <a:pt x="525" y="983"/>
                      <a:pt x="523" y="986"/>
                      <a:pt x="523" y="991"/>
                    </a:cubicBezTo>
                    <a:cubicBezTo>
                      <a:pt x="522" y="995"/>
                      <a:pt x="523" y="998"/>
                      <a:pt x="525" y="1002"/>
                    </a:cubicBezTo>
                    <a:cubicBezTo>
                      <a:pt x="524" y="1002"/>
                      <a:pt x="524" y="1002"/>
                      <a:pt x="523" y="1003"/>
                    </a:cubicBezTo>
                    <a:cubicBezTo>
                      <a:pt x="523" y="1002"/>
                      <a:pt x="522" y="1001"/>
                      <a:pt x="522" y="1001"/>
                    </a:cubicBezTo>
                    <a:cubicBezTo>
                      <a:pt x="522" y="1000"/>
                      <a:pt x="521" y="1001"/>
                      <a:pt x="521" y="1002"/>
                    </a:cubicBezTo>
                    <a:cubicBezTo>
                      <a:pt x="521" y="1002"/>
                      <a:pt x="522" y="1003"/>
                      <a:pt x="522" y="1003"/>
                    </a:cubicBezTo>
                    <a:cubicBezTo>
                      <a:pt x="521" y="1004"/>
                      <a:pt x="521" y="1004"/>
                      <a:pt x="520" y="1005"/>
                    </a:cubicBezTo>
                    <a:cubicBezTo>
                      <a:pt x="520" y="1005"/>
                      <a:pt x="520" y="1005"/>
                      <a:pt x="520" y="1005"/>
                    </a:cubicBezTo>
                    <a:cubicBezTo>
                      <a:pt x="520" y="1004"/>
                      <a:pt x="519" y="1004"/>
                      <a:pt x="519" y="1003"/>
                    </a:cubicBezTo>
                    <a:cubicBezTo>
                      <a:pt x="519" y="1002"/>
                      <a:pt x="518" y="1002"/>
                      <a:pt x="518" y="1003"/>
                    </a:cubicBezTo>
                    <a:cubicBezTo>
                      <a:pt x="518" y="1004"/>
                      <a:pt x="519" y="1005"/>
                      <a:pt x="519" y="1006"/>
                    </a:cubicBezTo>
                    <a:cubicBezTo>
                      <a:pt x="518" y="1006"/>
                      <a:pt x="517" y="1007"/>
                      <a:pt x="517" y="1008"/>
                    </a:cubicBezTo>
                    <a:cubicBezTo>
                      <a:pt x="517" y="1008"/>
                      <a:pt x="517" y="1007"/>
                      <a:pt x="516" y="1007"/>
                    </a:cubicBezTo>
                    <a:cubicBezTo>
                      <a:pt x="516" y="1006"/>
                      <a:pt x="516" y="1006"/>
                      <a:pt x="516" y="1005"/>
                    </a:cubicBezTo>
                    <a:cubicBezTo>
                      <a:pt x="516" y="1004"/>
                      <a:pt x="515" y="1004"/>
                      <a:pt x="515" y="1005"/>
                    </a:cubicBezTo>
                    <a:cubicBezTo>
                      <a:pt x="515" y="1005"/>
                      <a:pt x="515" y="1006"/>
                      <a:pt x="515" y="1007"/>
                    </a:cubicBezTo>
                    <a:cubicBezTo>
                      <a:pt x="515" y="1008"/>
                      <a:pt x="516" y="1008"/>
                      <a:pt x="516" y="1009"/>
                    </a:cubicBezTo>
                    <a:cubicBezTo>
                      <a:pt x="515" y="1010"/>
                      <a:pt x="514" y="1011"/>
                      <a:pt x="514" y="1011"/>
                    </a:cubicBezTo>
                    <a:cubicBezTo>
                      <a:pt x="514" y="1011"/>
                      <a:pt x="514" y="1011"/>
                      <a:pt x="514" y="1011"/>
                    </a:cubicBezTo>
                    <a:cubicBezTo>
                      <a:pt x="514" y="1011"/>
                      <a:pt x="514" y="1011"/>
                      <a:pt x="514" y="1010"/>
                    </a:cubicBezTo>
                    <a:cubicBezTo>
                      <a:pt x="513" y="1009"/>
                      <a:pt x="513" y="1008"/>
                      <a:pt x="513" y="1007"/>
                    </a:cubicBezTo>
                    <a:cubicBezTo>
                      <a:pt x="512" y="1007"/>
                      <a:pt x="512" y="1006"/>
                      <a:pt x="511" y="1007"/>
                    </a:cubicBezTo>
                    <a:cubicBezTo>
                      <a:pt x="511" y="1007"/>
                      <a:pt x="511" y="1007"/>
                      <a:pt x="511" y="1007"/>
                    </a:cubicBezTo>
                    <a:cubicBezTo>
                      <a:pt x="511" y="1008"/>
                      <a:pt x="511" y="1008"/>
                      <a:pt x="512" y="1008"/>
                    </a:cubicBezTo>
                    <a:cubicBezTo>
                      <a:pt x="512" y="1009"/>
                      <a:pt x="512" y="1010"/>
                      <a:pt x="512" y="1011"/>
                    </a:cubicBezTo>
                    <a:cubicBezTo>
                      <a:pt x="511" y="1011"/>
                      <a:pt x="510" y="1012"/>
                      <a:pt x="510" y="1013"/>
                    </a:cubicBezTo>
                    <a:cubicBezTo>
                      <a:pt x="510" y="1012"/>
                      <a:pt x="509" y="1011"/>
                      <a:pt x="508" y="1010"/>
                    </a:cubicBezTo>
                    <a:cubicBezTo>
                      <a:pt x="508" y="1009"/>
                      <a:pt x="507" y="1010"/>
                      <a:pt x="507" y="1011"/>
                    </a:cubicBezTo>
                    <a:cubicBezTo>
                      <a:pt x="508" y="1012"/>
                      <a:pt x="509" y="1014"/>
                      <a:pt x="510" y="1016"/>
                    </a:cubicBezTo>
                    <a:cubicBezTo>
                      <a:pt x="511" y="1017"/>
                      <a:pt x="511" y="1018"/>
                      <a:pt x="512" y="1018"/>
                    </a:cubicBezTo>
                    <a:cubicBezTo>
                      <a:pt x="513" y="1018"/>
                      <a:pt x="513" y="1017"/>
                      <a:pt x="513" y="1017"/>
                    </a:cubicBezTo>
                    <a:cubicBezTo>
                      <a:pt x="516" y="1018"/>
                      <a:pt x="519" y="1015"/>
                      <a:pt x="521" y="1012"/>
                    </a:cubicBezTo>
                    <a:cubicBezTo>
                      <a:pt x="522" y="1011"/>
                      <a:pt x="528" y="1005"/>
                      <a:pt x="528" y="1009"/>
                    </a:cubicBezTo>
                    <a:cubicBezTo>
                      <a:pt x="528" y="1012"/>
                      <a:pt x="526" y="1015"/>
                      <a:pt x="525" y="1018"/>
                    </a:cubicBezTo>
                    <a:cubicBezTo>
                      <a:pt x="520" y="1027"/>
                      <a:pt x="519" y="1035"/>
                      <a:pt x="522" y="1043"/>
                    </a:cubicBezTo>
                    <a:cubicBezTo>
                      <a:pt x="522" y="1044"/>
                      <a:pt x="522" y="1044"/>
                      <a:pt x="522" y="1044"/>
                    </a:cubicBezTo>
                    <a:cubicBezTo>
                      <a:pt x="521" y="1043"/>
                      <a:pt x="521" y="1043"/>
                      <a:pt x="521" y="1043"/>
                    </a:cubicBezTo>
                    <a:cubicBezTo>
                      <a:pt x="521" y="1042"/>
                      <a:pt x="520" y="1043"/>
                      <a:pt x="520" y="1043"/>
                    </a:cubicBezTo>
                    <a:cubicBezTo>
                      <a:pt x="521" y="1044"/>
                      <a:pt x="521" y="1044"/>
                      <a:pt x="521" y="1044"/>
                    </a:cubicBezTo>
                    <a:cubicBezTo>
                      <a:pt x="520" y="1044"/>
                      <a:pt x="519" y="1045"/>
                      <a:pt x="519" y="1045"/>
                    </a:cubicBezTo>
                    <a:cubicBezTo>
                      <a:pt x="518" y="1045"/>
                      <a:pt x="518" y="1044"/>
                      <a:pt x="518" y="1044"/>
                    </a:cubicBezTo>
                    <a:cubicBezTo>
                      <a:pt x="517" y="1043"/>
                      <a:pt x="516" y="1044"/>
                      <a:pt x="517" y="1044"/>
                    </a:cubicBezTo>
                    <a:cubicBezTo>
                      <a:pt x="517" y="1045"/>
                      <a:pt x="517" y="1045"/>
                      <a:pt x="518" y="1046"/>
                    </a:cubicBezTo>
                    <a:cubicBezTo>
                      <a:pt x="517" y="1046"/>
                      <a:pt x="517" y="1046"/>
                      <a:pt x="517" y="1046"/>
                    </a:cubicBezTo>
                    <a:cubicBezTo>
                      <a:pt x="516" y="1045"/>
                      <a:pt x="516" y="1045"/>
                      <a:pt x="516" y="1044"/>
                    </a:cubicBezTo>
                    <a:cubicBezTo>
                      <a:pt x="515" y="1043"/>
                      <a:pt x="514" y="1044"/>
                      <a:pt x="515" y="1044"/>
                    </a:cubicBezTo>
                    <a:cubicBezTo>
                      <a:pt x="515" y="1045"/>
                      <a:pt x="515" y="1046"/>
                      <a:pt x="516" y="1047"/>
                    </a:cubicBezTo>
                    <a:cubicBezTo>
                      <a:pt x="515" y="1048"/>
                      <a:pt x="514" y="1048"/>
                      <a:pt x="513" y="1049"/>
                    </a:cubicBezTo>
                    <a:cubicBezTo>
                      <a:pt x="513" y="1048"/>
                      <a:pt x="512" y="1048"/>
                      <a:pt x="512" y="1047"/>
                    </a:cubicBezTo>
                    <a:cubicBezTo>
                      <a:pt x="512" y="1046"/>
                      <a:pt x="511" y="1047"/>
                      <a:pt x="511" y="1048"/>
                    </a:cubicBezTo>
                    <a:cubicBezTo>
                      <a:pt x="511" y="1048"/>
                      <a:pt x="512" y="1049"/>
                      <a:pt x="512" y="1050"/>
                    </a:cubicBezTo>
                    <a:cubicBezTo>
                      <a:pt x="512" y="1050"/>
                      <a:pt x="511" y="1050"/>
                      <a:pt x="511" y="1051"/>
                    </a:cubicBezTo>
                    <a:cubicBezTo>
                      <a:pt x="511" y="1050"/>
                      <a:pt x="510" y="1050"/>
                      <a:pt x="510" y="1050"/>
                    </a:cubicBezTo>
                    <a:cubicBezTo>
                      <a:pt x="510" y="1049"/>
                      <a:pt x="509" y="1050"/>
                      <a:pt x="509" y="1051"/>
                    </a:cubicBezTo>
                    <a:cubicBezTo>
                      <a:pt x="510" y="1051"/>
                      <a:pt x="510" y="1051"/>
                      <a:pt x="510" y="1051"/>
                    </a:cubicBezTo>
                    <a:cubicBezTo>
                      <a:pt x="510" y="1052"/>
                      <a:pt x="509" y="1052"/>
                      <a:pt x="509" y="1052"/>
                    </a:cubicBezTo>
                    <a:cubicBezTo>
                      <a:pt x="509" y="1052"/>
                      <a:pt x="509" y="1052"/>
                      <a:pt x="509" y="1052"/>
                    </a:cubicBezTo>
                    <a:cubicBezTo>
                      <a:pt x="509" y="1052"/>
                      <a:pt x="509" y="1052"/>
                      <a:pt x="509" y="1052"/>
                    </a:cubicBezTo>
                    <a:cubicBezTo>
                      <a:pt x="508" y="1051"/>
                      <a:pt x="506" y="1050"/>
                      <a:pt x="506" y="1048"/>
                    </a:cubicBezTo>
                    <a:cubicBezTo>
                      <a:pt x="505" y="1048"/>
                      <a:pt x="504" y="1048"/>
                      <a:pt x="505" y="1049"/>
                    </a:cubicBezTo>
                    <a:cubicBezTo>
                      <a:pt x="505" y="1050"/>
                      <a:pt x="506" y="1051"/>
                      <a:pt x="507" y="1052"/>
                    </a:cubicBezTo>
                    <a:cubicBezTo>
                      <a:pt x="507" y="1052"/>
                      <a:pt x="508" y="1053"/>
                      <a:pt x="508" y="1053"/>
                    </a:cubicBezTo>
                    <a:cubicBezTo>
                      <a:pt x="507" y="1056"/>
                      <a:pt x="511" y="1059"/>
                      <a:pt x="513" y="1057"/>
                    </a:cubicBezTo>
                    <a:cubicBezTo>
                      <a:pt x="516" y="1054"/>
                      <a:pt x="519" y="1052"/>
                      <a:pt x="522" y="1051"/>
                    </a:cubicBezTo>
                    <a:cubicBezTo>
                      <a:pt x="523" y="1050"/>
                      <a:pt x="524" y="1050"/>
                      <a:pt x="525" y="1050"/>
                    </a:cubicBezTo>
                    <a:cubicBezTo>
                      <a:pt x="525" y="1050"/>
                      <a:pt x="525" y="1050"/>
                      <a:pt x="526" y="1050"/>
                    </a:cubicBezTo>
                    <a:cubicBezTo>
                      <a:pt x="526" y="1051"/>
                      <a:pt x="527" y="1052"/>
                      <a:pt x="527" y="1052"/>
                    </a:cubicBezTo>
                    <a:cubicBezTo>
                      <a:pt x="528" y="1054"/>
                      <a:pt x="527" y="1056"/>
                      <a:pt x="527" y="1058"/>
                    </a:cubicBezTo>
                    <a:cubicBezTo>
                      <a:pt x="524" y="1062"/>
                      <a:pt x="521" y="1065"/>
                      <a:pt x="520" y="1070"/>
                    </a:cubicBezTo>
                    <a:cubicBezTo>
                      <a:pt x="519" y="1075"/>
                      <a:pt x="521" y="1080"/>
                      <a:pt x="520" y="1084"/>
                    </a:cubicBezTo>
                    <a:cubicBezTo>
                      <a:pt x="520" y="1084"/>
                      <a:pt x="520" y="1085"/>
                      <a:pt x="520" y="1085"/>
                    </a:cubicBezTo>
                    <a:cubicBezTo>
                      <a:pt x="519" y="1086"/>
                      <a:pt x="519" y="1087"/>
                      <a:pt x="519" y="1087"/>
                    </a:cubicBezTo>
                    <a:cubicBezTo>
                      <a:pt x="517" y="1089"/>
                      <a:pt x="515" y="1092"/>
                      <a:pt x="513" y="1093"/>
                    </a:cubicBezTo>
                    <a:cubicBezTo>
                      <a:pt x="513" y="1093"/>
                      <a:pt x="513" y="1093"/>
                      <a:pt x="513" y="1093"/>
                    </a:cubicBezTo>
                    <a:cubicBezTo>
                      <a:pt x="512" y="1093"/>
                      <a:pt x="512" y="1094"/>
                      <a:pt x="512" y="1094"/>
                    </a:cubicBezTo>
                    <a:cubicBezTo>
                      <a:pt x="511" y="1094"/>
                      <a:pt x="511" y="1095"/>
                      <a:pt x="510" y="1095"/>
                    </a:cubicBezTo>
                    <a:cubicBezTo>
                      <a:pt x="510" y="1095"/>
                      <a:pt x="510" y="1095"/>
                      <a:pt x="510" y="1095"/>
                    </a:cubicBezTo>
                    <a:cubicBezTo>
                      <a:pt x="510" y="1094"/>
                      <a:pt x="509" y="1093"/>
                      <a:pt x="509" y="1093"/>
                    </a:cubicBezTo>
                    <a:cubicBezTo>
                      <a:pt x="508" y="1092"/>
                      <a:pt x="507" y="1093"/>
                      <a:pt x="508" y="1094"/>
                    </a:cubicBezTo>
                    <a:cubicBezTo>
                      <a:pt x="509" y="1094"/>
                      <a:pt x="509" y="1095"/>
                      <a:pt x="509" y="1096"/>
                    </a:cubicBezTo>
                    <a:cubicBezTo>
                      <a:pt x="508" y="1096"/>
                      <a:pt x="507" y="1097"/>
                      <a:pt x="506" y="1097"/>
                    </a:cubicBezTo>
                    <a:cubicBezTo>
                      <a:pt x="506" y="1096"/>
                      <a:pt x="506" y="1095"/>
                      <a:pt x="505" y="1095"/>
                    </a:cubicBezTo>
                    <a:cubicBezTo>
                      <a:pt x="505" y="1094"/>
                      <a:pt x="504" y="1094"/>
                      <a:pt x="504" y="1095"/>
                    </a:cubicBezTo>
                    <a:cubicBezTo>
                      <a:pt x="504" y="1096"/>
                      <a:pt x="504" y="1097"/>
                      <a:pt x="505" y="1097"/>
                    </a:cubicBezTo>
                    <a:cubicBezTo>
                      <a:pt x="504" y="1097"/>
                      <a:pt x="504" y="1097"/>
                      <a:pt x="504" y="1097"/>
                    </a:cubicBezTo>
                    <a:cubicBezTo>
                      <a:pt x="503" y="1096"/>
                      <a:pt x="503" y="1095"/>
                      <a:pt x="501" y="1095"/>
                    </a:cubicBezTo>
                    <a:cubicBezTo>
                      <a:pt x="500" y="1095"/>
                      <a:pt x="500" y="1097"/>
                      <a:pt x="501" y="1097"/>
                    </a:cubicBezTo>
                    <a:cubicBezTo>
                      <a:pt x="502" y="1097"/>
                      <a:pt x="502" y="1097"/>
                      <a:pt x="503" y="1098"/>
                    </a:cubicBezTo>
                    <a:cubicBezTo>
                      <a:pt x="501" y="1098"/>
                      <a:pt x="500" y="1100"/>
                      <a:pt x="501" y="1102"/>
                    </a:cubicBezTo>
                    <a:cubicBezTo>
                      <a:pt x="500" y="1101"/>
                      <a:pt x="500" y="1099"/>
                      <a:pt x="499" y="1098"/>
                    </a:cubicBezTo>
                    <a:cubicBezTo>
                      <a:pt x="498" y="1098"/>
                      <a:pt x="497" y="1099"/>
                      <a:pt x="498" y="1099"/>
                    </a:cubicBezTo>
                    <a:cubicBezTo>
                      <a:pt x="499" y="1101"/>
                      <a:pt x="499" y="1103"/>
                      <a:pt x="501" y="1104"/>
                    </a:cubicBezTo>
                    <a:cubicBezTo>
                      <a:pt x="501" y="1104"/>
                      <a:pt x="502" y="1104"/>
                      <a:pt x="502" y="1103"/>
                    </a:cubicBezTo>
                    <a:cubicBezTo>
                      <a:pt x="502" y="1104"/>
                      <a:pt x="503" y="1104"/>
                      <a:pt x="503" y="1104"/>
                    </a:cubicBezTo>
                    <a:cubicBezTo>
                      <a:pt x="510" y="1104"/>
                      <a:pt x="518" y="1098"/>
                      <a:pt x="522" y="1093"/>
                    </a:cubicBezTo>
                    <a:cubicBezTo>
                      <a:pt x="525" y="1100"/>
                      <a:pt x="524" y="1108"/>
                      <a:pt x="518" y="1113"/>
                    </a:cubicBezTo>
                    <a:cubicBezTo>
                      <a:pt x="515" y="1116"/>
                      <a:pt x="512" y="1118"/>
                      <a:pt x="509" y="1121"/>
                    </a:cubicBezTo>
                    <a:cubicBezTo>
                      <a:pt x="507" y="1122"/>
                      <a:pt x="506" y="1124"/>
                      <a:pt x="504" y="1125"/>
                    </a:cubicBezTo>
                    <a:cubicBezTo>
                      <a:pt x="504" y="1126"/>
                      <a:pt x="498" y="1131"/>
                      <a:pt x="497" y="1132"/>
                    </a:cubicBezTo>
                    <a:cubicBezTo>
                      <a:pt x="496" y="1131"/>
                      <a:pt x="494" y="1131"/>
                      <a:pt x="493" y="1133"/>
                    </a:cubicBezTo>
                    <a:cubicBezTo>
                      <a:pt x="493" y="1133"/>
                      <a:pt x="493" y="1133"/>
                      <a:pt x="493" y="1133"/>
                    </a:cubicBezTo>
                    <a:cubicBezTo>
                      <a:pt x="492" y="1134"/>
                      <a:pt x="493" y="1137"/>
                      <a:pt x="494" y="1137"/>
                    </a:cubicBezTo>
                    <a:cubicBezTo>
                      <a:pt x="498" y="1139"/>
                      <a:pt x="504" y="1134"/>
                      <a:pt x="507" y="1131"/>
                    </a:cubicBezTo>
                    <a:cubicBezTo>
                      <a:pt x="507" y="1131"/>
                      <a:pt x="507" y="1131"/>
                      <a:pt x="508" y="1131"/>
                    </a:cubicBezTo>
                    <a:cubicBezTo>
                      <a:pt x="508" y="1132"/>
                      <a:pt x="507" y="1135"/>
                      <a:pt x="507" y="1136"/>
                    </a:cubicBezTo>
                    <a:cubicBezTo>
                      <a:pt x="507" y="1139"/>
                      <a:pt x="505" y="1141"/>
                      <a:pt x="503" y="1143"/>
                    </a:cubicBezTo>
                    <a:cubicBezTo>
                      <a:pt x="498" y="1148"/>
                      <a:pt x="493" y="1152"/>
                      <a:pt x="487" y="1156"/>
                    </a:cubicBezTo>
                    <a:cubicBezTo>
                      <a:pt x="476" y="1165"/>
                      <a:pt x="464" y="1174"/>
                      <a:pt x="452" y="1183"/>
                    </a:cubicBezTo>
                    <a:cubicBezTo>
                      <a:pt x="451" y="1184"/>
                      <a:pt x="450" y="1185"/>
                      <a:pt x="449" y="1186"/>
                    </a:cubicBezTo>
                    <a:cubicBezTo>
                      <a:pt x="448" y="1186"/>
                      <a:pt x="447" y="1187"/>
                      <a:pt x="446" y="1187"/>
                    </a:cubicBezTo>
                    <a:cubicBezTo>
                      <a:pt x="446" y="1188"/>
                      <a:pt x="445" y="1188"/>
                      <a:pt x="445" y="1188"/>
                    </a:cubicBezTo>
                    <a:cubicBezTo>
                      <a:pt x="441" y="1191"/>
                      <a:pt x="436" y="1193"/>
                      <a:pt x="430" y="1194"/>
                    </a:cubicBezTo>
                    <a:cubicBezTo>
                      <a:pt x="423" y="1195"/>
                      <a:pt x="415" y="1194"/>
                      <a:pt x="407" y="1195"/>
                    </a:cubicBezTo>
                    <a:cubicBezTo>
                      <a:pt x="399" y="1195"/>
                      <a:pt x="392" y="1197"/>
                      <a:pt x="384" y="1198"/>
                    </a:cubicBezTo>
                    <a:cubicBezTo>
                      <a:pt x="376" y="1198"/>
                      <a:pt x="367" y="1198"/>
                      <a:pt x="359" y="1198"/>
                    </a:cubicBezTo>
                    <a:cubicBezTo>
                      <a:pt x="344" y="1198"/>
                      <a:pt x="329" y="1195"/>
                      <a:pt x="314" y="1194"/>
                    </a:cubicBezTo>
                    <a:cubicBezTo>
                      <a:pt x="307" y="1193"/>
                      <a:pt x="300" y="1191"/>
                      <a:pt x="294" y="1188"/>
                    </a:cubicBezTo>
                    <a:cubicBezTo>
                      <a:pt x="287" y="1185"/>
                      <a:pt x="281" y="1179"/>
                      <a:pt x="276" y="1174"/>
                    </a:cubicBezTo>
                    <a:cubicBezTo>
                      <a:pt x="266" y="1166"/>
                      <a:pt x="258" y="1157"/>
                      <a:pt x="250" y="1148"/>
                    </a:cubicBezTo>
                    <a:cubicBezTo>
                      <a:pt x="249" y="1147"/>
                      <a:pt x="250" y="1145"/>
                      <a:pt x="250" y="1143"/>
                    </a:cubicBezTo>
                    <a:cubicBezTo>
                      <a:pt x="250" y="1142"/>
                      <a:pt x="248" y="1142"/>
                      <a:pt x="248" y="1143"/>
                    </a:cubicBezTo>
                    <a:cubicBezTo>
                      <a:pt x="248" y="1144"/>
                      <a:pt x="248" y="1145"/>
                      <a:pt x="248" y="1147"/>
                    </a:cubicBezTo>
                    <a:cubicBezTo>
                      <a:pt x="247" y="1145"/>
                      <a:pt x="246" y="1144"/>
                      <a:pt x="244" y="1142"/>
                    </a:cubicBezTo>
                    <a:cubicBezTo>
                      <a:pt x="239" y="1137"/>
                      <a:pt x="234" y="1131"/>
                      <a:pt x="231" y="1125"/>
                    </a:cubicBezTo>
                    <a:cubicBezTo>
                      <a:pt x="229" y="1121"/>
                      <a:pt x="229" y="1117"/>
                      <a:pt x="229" y="1113"/>
                    </a:cubicBezTo>
                    <a:cubicBezTo>
                      <a:pt x="229" y="1112"/>
                      <a:pt x="229" y="1106"/>
                      <a:pt x="231" y="1105"/>
                    </a:cubicBezTo>
                    <a:cubicBezTo>
                      <a:pt x="235" y="1109"/>
                      <a:pt x="241" y="1111"/>
                      <a:pt x="246" y="1113"/>
                    </a:cubicBezTo>
                    <a:cubicBezTo>
                      <a:pt x="254" y="1116"/>
                      <a:pt x="262" y="1120"/>
                      <a:pt x="270" y="1123"/>
                    </a:cubicBezTo>
                    <a:cubicBezTo>
                      <a:pt x="278" y="1125"/>
                      <a:pt x="286" y="1130"/>
                      <a:pt x="294" y="1132"/>
                    </a:cubicBezTo>
                    <a:cubicBezTo>
                      <a:pt x="304" y="1135"/>
                      <a:pt x="314" y="1135"/>
                      <a:pt x="324" y="1137"/>
                    </a:cubicBezTo>
                    <a:cubicBezTo>
                      <a:pt x="342" y="1139"/>
                      <a:pt x="361" y="1140"/>
                      <a:pt x="380" y="1140"/>
                    </a:cubicBezTo>
                    <a:cubicBezTo>
                      <a:pt x="389" y="1139"/>
                      <a:pt x="398" y="1139"/>
                      <a:pt x="407" y="1137"/>
                    </a:cubicBezTo>
                    <a:cubicBezTo>
                      <a:pt x="412" y="1137"/>
                      <a:pt x="416" y="1136"/>
                      <a:pt x="420" y="1135"/>
                    </a:cubicBezTo>
                    <a:cubicBezTo>
                      <a:pt x="422" y="1134"/>
                      <a:pt x="425" y="1133"/>
                      <a:pt x="427" y="1133"/>
                    </a:cubicBezTo>
                    <a:cubicBezTo>
                      <a:pt x="428" y="1132"/>
                      <a:pt x="430" y="1131"/>
                      <a:pt x="431" y="1131"/>
                    </a:cubicBezTo>
                    <a:cubicBezTo>
                      <a:pt x="437" y="1131"/>
                      <a:pt x="437" y="1122"/>
                      <a:pt x="431" y="1122"/>
                    </a:cubicBezTo>
                    <a:cubicBezTo>
                      <a:pt x="429" y="1122"/>
                      <a:pt x="427" y="1123"/>
                      <a:pt x="424" y="1124"/>
                    </a:cubicBezTo>
                    <a:cubicBezTo>
                      <a:pt x="420" y="1126"/>
                      <a:pt x="416" y="1127"/>
                      <a:pt x="412" y="1128"/>
                    </a:cubicBezTo>
                    <a:cubicBezTo>
                      <a:pt x="411" y="1126"/>
                      <a:pt x="411" y="1125"/>
                      <a:pt x="411" y="1124"/>
                    </a:cubicBezTo>
                    <a:cubicBezTo>
                      <a:pt x="411" y="1123"/>
                      <a:pt x="409" y="1124"/>
                      <a:pt x="410" y="1125"/>
                    </a:cubicBezTo>
                    <a:cubicBezTo>
                      <a:pt x="410" y="1125"/>
                      <a:pt x="410" y="1126"/>
                      <a:pt x="410" y="1127"/>
                    </a:cubicBezTo>
                    <a:cubicBezTo>
                      <a:pt x="410" y="1127"/>
                      <a:pt x="410" y="1128"/>
                      <a:pt x="410" y="1128"/>
                    </a:cubicBezTo>
                    <a:cubicBezTo>
                      <a:pt x="408" y="1128"/>
                      <a:pt x="406" y="1129"/>
                      <a:pt x="404" y="1129"/>
                    </a:cubicBezTo>
                    <a:cubicBezTo>
                      <a:pt x="404" y="1129"/>
                      <a:pt x="404" y="1129"/>
                      <a:pt x="404" y="1128"/>
                    </a:cubicBezTo>
                    <a:cubicBezTo>
                      <a:pt x="404" y="1128"/>
                      <a:pt x="404" y="1127"/>
                      <a:pt x="404" y="1126"/>
                    </a:cubicBezTo>
                    <a:cubicBezTo>
                      <a:pt x="404" y="1125"/>
                      <a:pt x="403" y="1125"/>
                      <a:pt x="403" y="1126"/>
                    </a:cubicBezTo>
                    <a:cubicBezTo>
                      <a:pt x="403" y="1126"/>
                      <a:pt x="403" y="1128"/>
                      <a:pt x="403" y="1129"/>
                    </a:cubicBezTo>
                    <a:cubicBezTo>
                      <a:pt x="401" y="1129"/>
                      <a:pt x="400" y="1130"/>
                      <a:pt x="398" y="1130"/>
                    </a:cubicBezTo>
                    <a:cubicBezTo>
                      <a:pt x="398" y="1128"/>
                      <a:pt x="397" y="1126"/>
                      <a:pt x="397" y="1125"/>
                    </a:cubicBezTo>
                    <a:cubicBezTo>
                      <a:pt x="397" y="1124"/>
                      <a:pt x="396" y="1124"/>
                      <a:pt x="396" y="1125"/>
                    </a:cubicBezTo>
                    <a:cubicBezTo>
                      <a:pt x="396" y="1127"/>
                      <a:pt x="396" y="1128"/>
                      <a:pt x="397" y="1130"/>
                    </a:cubicBezTo>
                    <a:cubicBezTo>
                      <a:pt x="394" y="1130"/>
                      <a:pt x="392" y="1130"/>
                      <a:pt x="390" y="1130"/>
                    </a:cubicBezTo>
                    <a:cubicBezTo>
                      <a:pt x="390" y="1130"/>
                      <a:pt x="390" y="1130"/>
                      <a:pt x="390" y="1129"/>
                    </a:cubicBezTo>
                    <a:cubicBezTo>
                      <a:pt x="391" y="1129"/>
                      <a:pt x="389" y="1128"/>
                      <a:pt x="389" y="1129"/>
                    </a:cubicBezTo>
                    <a:cubicBezTo>
                      <a:pt x="389" y="1130"/>
                      <a:pt x="389" y="1130"/>
                      <a:pt x="388" y="1130"/>
                    </a:cubicBezTo>
                    <a:cubicBezTo>
                      <a:pt x="388" y="1129"/>
                      <a:pt x="388" y="1128"/>
                      <a:pt x="388" y="1126"/>
                    </a:cubicBezTo>
                    <a:cubicBezTo>
                      <a:pt x="387" y="1126"/>
                      <a:pt x="386" y="1126"/>
                      <a:pt x="386" y="1127"/>
                    </a:cubicBezTo>
                    <a:cubicBezTo>
                      <a:pt x="387" y="1128"/>
                      <a:pt x="387" y="1129"/>
                      <a:pt x="387" y="1131"/>
                    </a:cubicBezTo>
                    <a:cubicBezTo>
                      <a:pt x="386" y="1131"/>
                      <a:pt x="386" y="1131"/>
                      <a:pt x="385" y="1131"/>
                    </a:cubicBezTo>
                    <a:cubicBezTo>
                      <a:pt x="384" y="1131"/>
                      <a:pt x="384" y="1131"/>
                      <a:pt x="383" y="1131"/>
                    </a:cubicBezTo>
                    <a:cubicBezTo>
                      <a:pt x="383" y="1131"/>
                      <a:pt x="383" y="1130"/>
                      <a:pt x="383" y="1130"/>
                    </a:cubicBezTo>
                    <a:cubicBezTo>
                      <a:pt x="383" y="1130"/>
                      <a:pt x="383" y="1129"/>
                      <a:pt x="382" y="1129"/>
                    </a:cubicBezTo>
                    <a:cubicBezTo>
                      <a:pt x="382" y="1128"/>
                      <a:pt x="382" y="1127"/>
                      <a:pt x="382" y="1126"/>
                    </a:cubicBezTo>
                    <a:cubicBezTo>
                      <a:pt x="382" y="1125"/>
                      <a:pt x="380" y="1125"/>
                      <a:pt x="381" y="1126"/>
                    </a:cubicBezTo>
                    <a:cubicBezTo>
                      <a:pt x="381" y="1128"/>
                      <a:pt x="381" y="1129"/>
                      <a:pt x="381" y="1131"/>
                    </a:cubicBezTo>
                    <a:cubicBezTo>
                      <a:pt x="379" y="1131"/>
                      <a:pt x="377" y="1131"/>
                      <a:pt x="375" y="1131"/>
                    </a:cubicBezTo>
                    <a:cubicBezTo>
                      <a:pt x="375" y="1131"/>
                      <a:pt x="375" y="1131"/>
                      <a:pt x="375" y="1131"/>
                    </a:cubicBezTo>
                    <a:cubicBezTo>
                      <a:pt x="375" y="1130"/>
                      <a:pt x="375" y="1130"/>
                      <a:pt x="375" y="1130"/>
                    </a:cubicBezTo>
                    <a:cubicBezTo>
                      <a:pt x="374" y="1129"/>
                      <a:pt x="374" y="1128"/>
                      <a:pt x="374" y="1127"/>
                    </a:cubicBezTo>
                    <a:cubicBezTo>
                      <a:pt x="374" y="1126"/>
                      <a:pt x="373" y="1127"/>
                      <a:pt x="373" y="1127"/>
                    </a:cubicBezTo>
                    <a:cubicBezTo>
                      <a:pt x="373" y="1129"/>
                      <a:pt x="373" y="1130"/>
                      <a:pt x="373" y="1131"/>
                    </a:cubicBezTo>
                    <a:cubicBezTo>
                      <a:pt x="371" y="1131"/>
                      <a:pt x="369" y="1131"/>
                      <a:pt x="367" y="1131"/>
                    </a:cubicBezTo>
                    <a:cubicBezTo>
                      <a:pt x="366" y="1130"/>
                      <a:pt x="366" y="1130"/>
                      <a:pt x="366" y="1130"/>
                    </a:cubicBezTo>
                    <a:cubicBezTo>
                      <a:pt x="366" y="1129"/>
                      <a:pt x="366" y="1128"/>
                      <a:pt x="366" y="1127"/>
                    </a:cubicBezTo>
                    <a:cubicBezTo>
                      <a:pt x="366" y="1126"/>
                      <a:pt x="365" y="1126"/>
                      <a:pt x="365" y="1127"/>
                    </a:cubicBezTo>
                    <a:cubicBezTo>
                      <a:pt x="365" y="1128"/>
                      <a:pt x="365" y="1129"/>
                      <a:pt x="365" y="1131"/>
                    </a:cubicBezTo>
                    <a:cubicBezTo>
                      <a:pt x="363" y="1131"/>
                      <a:pt x="361" y="1131"/>
                      <a:pt x="359" y="1130"/>
                    </a:cubicBezTo>
                    <a:cubicBezTo>
                      <a:pt x="359" y="1129"/>
                      <a:pt x="359" y="1127"/>
                      <a:pt x="358" y="1126"/>
                    </a:cubicBezTo>
                    <a:cubicBezTo>
                      <a:pt x="358" y="1125"/>
                      <a:pt x="357" y="1126"/>
                      <a:pt x="357" y="1126"/>
                    </a:cubicBezTo>
                    <a:cubicBezTo>
                      <a:pt x="358" y="1128"/>
                      <a:pt x="358" y="1129"/>
                      <a:pt x="358" y="1130"/>
                    </a:cubicBezTo>
                    <a:cubicBezTo>
                      <a:pt x="356" y="1130"/>
                      <a:pt x="354" y="1130"/>
                      <a:pt x="353" y="1130"/>
                    </a:cubicBezTo>
                    <a:cubicBezTo>
                      <a:pt x="352" y="1129"/>
                      <a:pt x="352" y="1127"/>
                      <a:pt x="352" y="1126"/>
                    </a:cubicBezTo>
                    <a:cubicBezTo>
                      <a:pt x="352" y="1125"/>
                      <a:pt x="351" y="1125"/>
                      <a:pt x="351" y="1126"/>
                    </a:cubicBezTo>
                    <a:cubicBezTo>
                      <a:pt x="351" y="1127"/>
                      <a:pt x="351" y="1129"/>
                      <a:pt x="351" y="1130"/>
                    </a:cubicBezTo>
                    <a:cubicBezTo>
                      <a:pt x="350" y="1130"/>
                      <a:pt x="349" y="1130"/>
                      <a:pt x="347" y="1130"/>
                    </a:cubicBezTo>
                    <a:cubicBezTo>
                      <a:pt x="347" y="1128"/>
                      <a:pt x="347" y="1127"/>
                      <a:pt x="347" y="1125"/>
                    </a:cubicBezTo>
                    <a:cubicBezTo>
                      <a:pt x="346" y="1124"/>
                      <a:pt x="345" y="1125"/>
                      <a:pt x="345" y="1126"/>
                    </a:cubicBezTo>
                    <a:cubicBezTo>
                      <a:pt x="346" y="1127"/>
                      <a:pt x="346" y="1128"/>
                      <a:pt x="346" y="1130"/>
                    </a:cubicBezTo>
                    <a:cubicBezTo>
                      <a:pt x="345" y="1130"/>
                      <a:pt x="343" y="1130"/>
                      <a:pt x="342" y="1130"/>
                    </a:cubicBezTo>
                    <a:cubicBezTo>
                      <a:pt x="342" y="1129"/>
                      <a:pt x="342" y="1129"/>
                      <a:pt x="342" y="1129"/>
                    </a:cubicBezTo>
                    <a:cubicBezTo>
                      <a:pt x="341" y="1128"/>
                      <a:pt x="341" y="1127"/>
                      <a:pt x="341" y="1125"/>
                    </a:cubicBezTo>
                    <a:cubicBezTo>
                      <a:pt x="341" y="1124"/>
                      <a:pt x="340" y="1124"/>
                      <a:pt x="340" y="1125"/>
                    </a:cubicBezTo>
                    <a:cubicBezTo>
                      <a:pt x="340" y="1126"/>
                      <a:pt x="340" y="1128"/>
                      <a:pt x="340" y="1129"/>
                    </a:cubicBezTo>
                    <a:cubicBezTo>
                      <a:pt x="339" y="1129"/>
                      <a:pt x="337" y="1129"/>
                      <a:pt x="336" y="1129"/>
                    </a:cubicBezTo>
                    <a:cubicBezTo>
                      <a:pt x="336" y="1127"/>
                      <a:pt x="335" y="1125"/>
                      <a:pt x="335" y="1124"/>
                    </a:cubicBezTo>
                    <a:cubicBezTo>
                      <a:pt x="335" y="1123"/>
                      <a:pt x="334" y="1123"/>
                      <a:pt x="334" y="1124"/>
                    </a:cubicBezTo>
                    <a:cubicBezTo>
                      <a:pt x="334" y="1126"/>
                      <a:pt x="334" y="1127"/>
                      <a:pt x="335" y="1129"/>
                    </a:cubicBezTo>
                    <a:cubicBezTo>
                      <a:pt x="333" y="1129"/>
                      <a:pt x="332" y="1129"/>
                      <a:pt x="331" y="1129"/>
                    </a:cubicBezTo>
                    <a:cubicBezTo>
                      <a:pt x="330" y="1128"/>
                      <a:pt x="329" y="1128"/>
                      <a:pt x="329" y="1128"/>
                    </a:cubicBezTo>
                    <a:cubicBezTo>
                      <a:pt x="328" y="1127"/>
                      <a:pt x="328" y="1125"/>
                      <a:pt x="328" y="1123"/>
                    </a:cubicBezTo>
                    <a:cubicBezTo>
                      <a:pt x="328" y="1122"/>
                      <a:pt x="327" y="1122"/>
                      <a:pt x="327" y="1123"/>
                    </a:cubicBezTo>
                    <a:cubicBezTo>
                      <a:pt x="327" y="1125"/>
                      <a:pt x="327" y="1127"/>
                      <a:pt x="327" y="1128"/>
                    </a:cubicBezTo>
                    <a:cubicBezTo>
                      <a:pt x="326" y="1128"/>
                      <a:pt x="324" y="1128"/>
                      <a:pt x="322" y="1128"/>
                    </a:cubicBezTo>
                    <a:cubicBezTo>
                      <a:pt x="322" y="1126"/>
                      <a:pt x="322" y="1124"/>
                      <a:pt x="322" y="1123"/>
                    </a:cubicBezTo>
                    <a:cubicBezTo>
                      <a:pt x="323" y="1122"/>
                      <a:pt x="321" y="1122"/>
                      <a:pt x="321" y="1122"/>
                    </a:cubicBezTo>
                    <a:cubicBezTo>
                      <a:pt x="321" y="1124"/>
                      <a:pt x="321" y="1126"/>
                      <a:pt x="321" y="1127"/>
                    </a:cubicBezTo>
                    <a:cubicBezTo>
                      <a:pt x="319" y="1127"/>
                      <a:pt x="317" y="1127"/>
                      <a:pt x="315" y="1127"/>
                    </a:cubicBezTo>
                    <a:cubicBezTo>
                      <a:pt x="315" y="1125"/>
                      <a:pt x="315" y="1124"/>
                      <a:pt x="315" y="1123"/>
                    </a:cubicBezTo>
                    <a:cubicBezTo>
                      <a:pt x="315" y="1122"/>
                      <a:pt x="314" y="1122"/>
                      <a:pt x="314" y="1123"/>
                    </a:cubicBezTo>
                    <a:cubicBezTo>
                      <a:pt x="314" y="1124"/>
                      <a:pt x="314" y="1125"/>
                      <a:pt x="314" y="1126"/>
                    </a:cubicBezTo>
                    <a:cubicBezTo>
                      <a:pt x="312" y="1126"/>
                      <a:pt x="311" y="1126"/>
                      <a:pt x="309" y="1126"/>
                    </a:cubicBezTo>
                    <a:cubicBezTo>
                      <a:pt x="309" y="1124"/>
                      <a:pt x="309" y="1123"/>
                      <a:pt x="309" y="1121"/>
                    </a:cubicBezTo>
                    <a:cubicBezTo>
                      <a:pt x="309" y="1121"/>
                      <a:pt x="309" y="1121"/>
                      <a:pt x="308" y="1121"/>
                    </a:cubicBezTo>
                    <a:cubicBezTo>
                      <a:pt x="308" y="1121"/>
                      <a:pt x="308" y="1121"/>
                      <a:pt x="307" y="1122"/>
                    </a:cubicBezTo>
                    <a:cubicBezTo>
                      <a:pt x="307" y="1122"/>
                      <a:pt x="308" y="1122"/>
                      <a:pt x="308" y="1123"/>
                    </a:cubicBezTo>
                    <a:cubicBezTo>
                      <a:pt x="308" y="1124"/>
                      <a:pt x="308" y="1125"/>
                      <a:pt x="308" y="1126"/>
                    </a:cubicBezTo>
                    <a:cubicBezTo>
                      <a:pt x="306" y="1125"/>
                      <a:pt x="305" y="1125"/>
                      <a:pt x="304" y="1125"/>
                    </a:cubicBezTo>
                    <a:cubicBezTo>
                      <a:pt x="303" y="1125"/>
                      <a:pt x="303" y="1125"/>
                      <a:pt x="302" y="1125"/>
                    </a:cubicBezTo>
                    <a:cubicBezTo>
                      <a:pt x="303" y="1123"/>
                      <a:pt x="303" y="1122"/>
                      <a:pt x="303" y="1121"/>
                    </a:cubicBezTo>
                    <a:cubicBezTo>
                      <a:pt x="303" y="1120"/>
                      <a:pt x="301" y="1120"/>
                      <a:pt x="301" y="1121"/>
                    </a:cubicBezTo>
                    <a:cubicBezTo>
                      <a:pt x="301" y="1122"/>
                      <a:pt x="301" y="1123"/>
                      <a:pt x="301" y="1124"/>
                    </a:cubicBezTo>
                    <a:cubicBezTo>
                      <a:pt x="299" y="1124"/>
                      <a:pt x="297" y="1123"/>
                      <a:pt x="295" y="1123"/>
                    </a:cubicBezTo>
                    <a:cubicBezTo>
                      <a:pt x="295" y="1117"/>
                      <a:pt x="295" y="1117"/>
                      <a:pt x="295" y="1117"/>
                    </a:cubicBezTo>
                    <a:cubicBezTo>
                      <a:pt x="295" y="1116"/>
                      <a:pt x="293" y="1116"/>
                      <a:pt x="293" y="1117"/>
                    </a:cubicBezTo>
                    <a:cubicBezTo>
                      <a:pt x="293" y="1122"/>
                      <a:pt x="293" y="1122"/>
                      <a:pt x="293" y="1122"/>
                    </a:cubicBezTo>
                    <a:cubicBezTo>
                      <a:pt x="291" y="1122"/>
                      <a:pt x="289" y="1121"/>
                      <a:pt x="287" y="1120"/>
                    </a:cubicBezTo>
                    <a:cubicBezTo>
                      <a:pt x="287" y="1119"/>
                      <a:pt x="287" y="1117"/>
                      <a:pt x="288" y="1116"/>
                    </a:cubicBezTo>
                    <a:cubicBezTo>
                      <a:pt x="288" y="1115"/>
                      <a:pt x="287" y="1115"/>
                      <a:pt x="287" y="1115"/>
                    </a:cubicBezTo>
                    <a:cubicBezTo>
                      <a:pt x="286" y="1117"/>
                      <a:pt x="286" y="1118"/>
                      <a:pt x="286" y="1119"/>
                    </a:cubicBezTo>
                    <a:cubicBezTo>
                      <a:pt x="284" y="1119"/>
                      <a:pt x="282" y="1118"/>
                      <a:pt x="279" y="1117"/>
                    </a:cubicBezTo>
                    <a:cubicBezTo>
                      <a:pt x="279" y="1115"/>
                      <a:pt x="280" y="1114"/>
                      <a:pt x="280" y="1113"/>
                    </a:cubicBezTo>
                    <a:cubicBezTo>
                      <a:pt x="280" y="1112"/>
                      <a:pt x="279" y="1112"/>
                      <a:pt x="279" y="1112"/>
                    </a:cubicBezTo>
                    <a:cubicBezTo>
                      <a:pt x="278" y="1113"/>
                      <a:pt x="278" y="1115"/>
                      <a:pt x="278" y="1116"/>
                    </a:cubicBezTo>
                    <a:cubicBezTo>
                      <a:pt x="276" y="1115"/>
                      <a:pt x="275" y="1115"/>
                      <a:pt x="273" y="1114"/>
                    </a:cubicBezTo>
                    <a:cubicBezTo>
                      <a:pt x="273" y="1113"/>
                      <a:pt x="273" y="1112"/>
                      <a:pt x="273" y="1112"/>
                    </a:cubicBezTo>
                    <a:cubicBezTo>
                      <a:pt x="273" y="1111"/>
                      <a:pt x="273" y="1110"/>
                      <a:pt x="272" y="1109"/>
                    </a:cubicBezTo>
                    <a:cubicBezTo>
                      <a:pt x="272" y="1109"/>
                      <a:pt x="271" y="1109"/>
                      <a:pt x="271" y="1110"/>
                    </a:cubicBezTo>
                    <a:cubicBezTo>
                      <a:pt x="271" y="1111"/>
                      <a:pt x="271" y="1112"/>
                      <a:pt x="271" y="1113"/>
                    </a:cubicBezTo>
                    <a:cubicBezTo>
                      <a:pt x="272" y="1113"/>
                      <a:pt x="272" y="1113"/>
                      <a:pt x="272" y="1114"/>
                    </a:cubicBezTo>
                    <a:cubicBezTo>
                      <a:pt x="270" y="1113"/>
                      <a:pt x="268" y="1112"/>
                      <a:pt x="266" y="1112"/>
                    </a:cubicBezTo>
                    <a:cubicBezTo>
                      <a:pt x="267" y="1110"/>
                      <a:pt x="267" y="1109"/>
                      <a:pt x="267" y="1107"/>
                    </a:cubicBezTo>
                    <a:cubicBezTo>
                      <a:pt x="267" y="1106"/>
                      <a:pt x="265" y="1106"/>
                      <a:pt x="265" y="1107"/>
                    </a:cubicBezTo>
                    <a:cubicBezTo>
                      <a:pt x="265" y="1108"/>
                      <a:pt x="265" y="1110"/>
                      <a:pt x="265" y="1111"/>
                    </a:cubicBezTo>
                    <a:cubicBezTo>
                      <a:pt x="262" y="1110"/>
                      <a:pt x="259" y="1109"/>
                      <a:pt x="256" y="1108"/>
                    </a:cubicBezTo>
                    <a:cubicBezTo>
                      <a:pt x="254" y="1107"/>
                      <a:pt x="251" y="1106"/>
                      <a:pt x="248" y="1105"/>
                    </a:cubicBezTo>
                    <a:cubicBezTo>
                      <a:pt x="248" y="1103"/>
                      <a:pt x="248" y="1102"/>
                      <a:pt x="248" y="1101"/>
                    </a:cubicBezTo>
                    <a:cubicBezTo>
                      <a:pt x="249" y="1100"/>
                      <a:pt x="247" y="1100"/>
                      <a:pt x="247" y="1101"/>
                    </a:cubicBezTo>
                    <a:cubicBezTo>
                      <a:pt x="247" y="1102"/>
                      <a:pt x="247" y="1103"/>
                      <a:pt x="247" y="1104"/>
                    </a:cubicBezTo>
                    <a:cubicBezTo>
                      <a:pt x="243" y="1103"/>
                      <a:pt x="239" y="1101"/>
                      <a:pt x="236" y="1098"/>
                    </a:cubicBezTo>
                    <a:cubicBezTo>
                      <a:pt x="235" y="1097"/>
                      <a:pt x="235" y="1097"/>
                      <a:pt x="234" y="1096"/>
                    </a:cubicBezTo>
                    <a:cubicBezTo>
                      <a:pt x="234" y="1096"/>
                      <a:pt x="234" y="1096"/>
                      <a:pt x="233" y="1096"/>
                    </a:cubicBezTo>
                    <a:cubicBezTo>
                      <a:pt x="234" y="1096"/>
                      <a:pt x="232" y="1095"/>
                      <a:pt x="232" y="1095"/>
                    </a:cubicBezTo>
                    <a:cubicBezTo>
                      <a:pt x="231" y="1094"/>
                      <a:pt x="230" y="1093"/>
                      <a:pt x="230" y="1092"/>
                    </a:cubicBezTo>
                    <a:cubicBezTo>
                      <a:pt x="227" y="1089"/>
                      <a:pt x="225" y="1086"/>
                      <a:pt x="224" y="1082"/>
                    </a:cubicBezTo>
                    <a:cubicBezTo>
                      <a:pt x="223" y="1078"/>
                      <a:pt x="224" y="1072"/>
                      <a:pt x="226" y="1068"/>
                    </a:cubicBezTo>
                    <a:cubicBezTo>
                      <a:pt x="227" y="1067"/>
                      <a:pt x="229" y="1065"/>
                      <a:pt x="231" y="1064"/>
                    </a:cubicBezTo>
                    <a:cubicBezTo>
                      <a:pt x="236" y="1068"/>
                      <a:pt x="241" y="1070"/>
                      <a:pt x="246" y="1072"/>
                    </a:cubicBezTo>
                    <a:cubicBezTo>
                      <a:pt x="254" y="1076"/>
                      <a:pt x="261" y="1080"/>
                      <a:pt x="270" y="1083"/>
                    </a:cubicBezTo>
                    <a:cubicBezTo>
                      <a:pt x="277" y="1085"/>
                      <a:pt x="285" y="1087"/>
                      <a:pt x="292" y="1086"/>
                    </a:cubicBezTo>
                    <a:cubicBezTo>
                      <a:pt x="296" y="1086"/>
                      <a:pt x="301" y="1087"/>
                      <a:pt x="305" y="1088"/>
                    </a:cubicBezTo>
                    <a:cubicBezTo>
                      <a:pt x="310" y="1088"/>
                      <a:pt x="316" y="1089"/>
                      <a:pt x="321" y="1090"/>
                    </a:cubicBezTo>
                    <a:cubicBezTo>
                      <a:pt x="331" y="1091"/>
                      <a:pt x="341" y="1091"/>
                      <a:pt x="352" y="1091"/>
                    </a:cubicBezTo>
                    <a:cubicBezTo>
                      <a:pt x="362" y="1092"/>
                      <a:pt x="372" y="1092"/>
                      <a:pt x="382" y="1092"/>
                    </a:cubicBezTo>
                    <a:cubicBezTo>
                      <a:pt x="390" y="1092"/>
                      <a:pt x="398" y="1091"/>
                      <a:pt x="406" y="1088"/>
                    </a:cubicBezTo>
                    <a:cubicBezTo>
                      <a:pt x="409" y="1086"/>
                      <a:pt x="412" y="1084"/>
                      <a:pt x="416" y="1083"/>
                    </a:cubicBezTo>
                    <a:cubicBezTo>
                      <a:pt x="420" y="1082"/>
                      <a:pt x="425" y="1081"/>
                      <a:pt x="429" y="1081"/>
                    </a:cubicBezTo>
                    <a:cubicBezTo>
                      <a:pt x="435" y="1081"/>
                      <a:pt x="434" y="1072"/>
                      <a:pt x="429" y="1072"/>
                    </a:cubicBezTo>
                    <a:cubicBezTo>
                      <a:pt x="426" y="1072"/>
                      <a:pt x="422" y="1073"/>
                      <a:pt x="419" y="1074"/>
                    </a:cubicBezTo>
                    <a:cubicBezTo>
                      <a:pt x="419" y="1074"/>
                      <a:pt x="418" y="1074"/>
                      <a:pt x="418" y="1074"/>
                    </a:cubicBezTo>
                    <a:cubicBezTo>
                      <a:pt x="417" y="1073"/>
                      <a:pt x="417" y="1071"/>
                      <a:pt x="417" y="1070"/>
                    </a:cubicBezTo>
                    <a:cubicBezTo>
                      <a:pt x="417" y="1069"/>
                      <a:pt x="416" y="1070"/>
                      <a:pt x="416" y="1070"/>
                    </a:cubicBezTo>
                    <a:cubicBezTo>
                      <a:pt x="416" y="1072"/>
                      <a:pt x="416" y="1073"/>
                      <a:pt x="416" y="1074"/>
                    </a:cubicBezTo>
                    <a:cubicBezTo>
                      <a:pt x="414" y="1075"/>
                      <a:pt x="412" y="1075"/>
                      <a:pt x="409" y="1076"/>
                    </a:cubicBezTo>
                    <a:cubicBezTo>
                      <a:pt x="409" y="1076"/>
                      <a:pt x="409" y="1076"/>
                      <a:pt x="409" y="1075"/>
                    </a:cubicBezTo>
                    <a:cubicBezTo>
                      <a:pt x="409" y="1075"/>
                      <a:pt x="407" y="1075"/>
                      <a:pt x="408" y="1076"/>
                    </a:cubicBezTo>
                    <a:cubicBezTo>
                      <a:pt x="408" y="1076"/>
                      <a:pt x="408" y="1076"/>
                      <a:pt x="408" y="1076"/>
                    </a:cubicBezTo>
                    <a:cubicBezTo>
                      <a:pt x="407" y="1077"/>
                      <a:pt x="406" y="1078"/>
                      <a:pt x="404" y="1078"/>
                    </a:cubicBezTo>
                    <a:cubicBezTo>
                      <a:pt x="404" y="1078"/>
                      <a:pt x="404" y="1078"/>
                      <a:pt x="404" y="1078"/>
                    </a:cubicBezTo>
                    <a:cubicBezTo>
                      <a:pt x="404" y="1077"/>
                      <a:pt x="404" y="1076"/>
                      <a:pt x="403" y="1076"/>
                    </a:cubicBezTo>
                    <a:cubicBezTo>
                      <a:pt x="403" y="1075"/>
                      <a:pt x="402" y="1075"/>
                      <a:pt x="402" y="1076"/>
                    </a:cubicBezTo>
                    <a:cubicBezTo>
                      <a:pt x="402" y="1077"/>
                      <a:pt x="403" y="1078"/>
                      <a:pt x="403" y="1079"/>
                    </a:cubicBezTo>
                    <a:cubicBezTo>
                      <a:pt x="402" y="1080"/>
                      <a:pt x="400" y="1080"/>
                      <a:pt x="399" y="1081"/>
                    </a:cubicBezTo>
                    <a:cubicBezTo>
                      <a:pt x="399" y="1081"/>
                      <a:pt x="398" y="1081"/>
                      <a:pt x="398" y="1081"/>
                    </a:cubicBezTo>
                    <a:cubicBezTo>
                      <a:pt x="398" y="1081"/>
                      <a:pt x="398" y="1080"/>
                      <a:pt x="398" y="1080"/>
                    </a:cubicBezTo>
                    <a:cubicBezTo>
                      <a:pt x="397" y="1079"/>
                      <a:pt x="397" y="1078"/>
                      <a:pt x="397" y="1077"/>
                    </a:cubicBezTo>
                    <a:cubicBezTo>
                      <a:pt x="397" y="1077"/>
                      <a:pt x="397" y="1077"/>
                      <a:pt x="397" y="1077"/>
                    </a:cubicBezTo>
                    <a:cubicBezTo>
                      <a:pt x="397" y="1076"/>
                      <a:pt x="397" y="1076"/>
                      <a:pt x="397" y="1076"/>
                    </a:cubicBezTo>
                    <a:cubicBezTo>
                      <a:pt x="397" y="1076"/>
                      <a:pt x="397" y="1075"/>
                      <a:pt x="397" y="1075"/>
                    </a:cubicBezTo>
                    <a:cubicBezTo>
                      <a:pt x="397" y="1075"/>
                      <a:pt x="396" y="1075"/>
                      <a:pt x="396" y="1075"/>
                    </a:cubicBezTo>
                    <a:cubicBezTo>
                      <a:pt x="396" y="1076"/>
                      <a:pt x="396" y="1077"/>
                      <a:pt x="396" y="1078"/>
                    </a:cubicBezTo>
                    <a:cubicBezTo>
                      <a:pt x="396" y="1079"/>
                      <a:pt x="396" y="1080"/>
                      <a:pt x="397" y="1082"/>
                    </a:cubicBezTo>
                    <a:cubicBezTo>
                      <a:pt x="394" y="1082"/>
                      <a:pt x="392" y="1082"/>
                      <a:pt x="389" y="1082"/>
                    </a:cubicBezTo>
                    <a:cubicBezTo>
                      <a:pt x="389" y="1082"/>
                      <a:pt x="390" y="1082"/>
                      <a:pt x="390" y="1082"/>
                    </a:cubicBezTo>
                    <a:cubicBezTo>
                      <a:pt x="390" y="1082"/>
                      <a:pt x="390" y="1081"/>
                      <a:pt x="390" y="1081"/>
                    </a:cubicBezTo>
                    <a:cubicBezTo>
                      <a:pt x="390" y="1081"/>
                      <a:pt x="390" y="1080"/>
                      <a:pt x="389" y="1080"/>
                    </a:cubicBezTo>
                    <a:cubicBezTo>
                      <a:pt x="389" y="1079"/>
                      <a:pt x="389" y="1078"/>
                      <a:pt x="389" y="1077"/>
                    </a:cubicBezTo>
                    <a:cubicBezTo>
                      <a:pt x="389" y="1076"/>
                      <a:pt x="388" y="1076"/>
                      <a:pt x="388" y="1077"/>
                    </a:cubicBezTo>
                    <a:cubicBezTo>
                      <a:pt x="388" y="1079"/>
                      <a:pt x="388" y="1080"/>
                      <a:pt x="388" y="1082"/>
                    </a:cubicBezTo>
                    <a:cubicBezTo>
                      <a:pt x="389" y="1082"/>
                      <a:pt x="389" y="1082"/>
                      <a:pt x="389" y="1083"/>
                    </a:cubicBezTo>
                    <a:cubicBezTo>
                      <a:pt x="388" y="1083"/>
                      <a:pt x="387" y="1083"/>
                      <a:pt x="386" y="1083"/>
                    </a:cubicBezTo>
                    <a:cubicBezTo>
                      <a:pt x="385" y="1083"/>
                      <a:pt x="383" y="1083"/>
                      <a:pt x="382" y="1083"/>
                    </a:cubicBezTo>
                    <a:cubicBezTo>
                      <a:pt x="382" y="1083"/>
                      <a:pt x="382" y="1083"/>
                      <a:pt x="382" y="1083"/>
                    </a:cubicBezTo>
                    <a:cubicBezTo>
                      <a:pt x="382" y="1083"/>
                      <a:pt x="382" y="1082"/>
                      <a:pt x="382" y="1082"/>
                    </a:cubicBezTo>
                    <a:cubicBezTo>
                      <a:pt x="382" y="1081"/>
                      <a:pt x="382" y="1080"/>
                      <a:pt x="381" y="1079"/>
                    </a:cubicBezTo>
                    <a:cubicBezTo>
                      <a:pt x="381" y="1078"/>
                      <a:pt x="380" y="1078"/>
                      <a:pt x="380" y="1079"/>
                    </a:cubicBezTo>
                    <a:cubicBezTo>
                      <a:pt x="380" y="1080"/>
                      <a:pt x="380" y="1082"/>
                      <a:pt x="381" y="1083"/>
                    </a:cubicBezTo>
                    <a:cubicBezTo>
                      <a:pt x="379" y="1083"/>
                      <a:pt x="377" y="1083"/>
                      <a:pt x="375" y="1083"/>
                    </a:cubicBezTo>
                    <a:cubicBezTo>
                      <a:pt x="375" y="1083"/>
                      <a:pt x="374" y="1083"/>
                      <a:pt x="374" y="1083"/>
                    </a:cubicBezTo>
                    <a:cubicBezTo>
                      <a:pt x="374" y="1081"/>
                      <a:pt x="374" y="1080"/>
                      <a:pt x="374" y="1079"/>
                    </a:cubicBezTo>
                    <a:cubicBezTo>
                      <a:pt x="374" y="1078"/>
                      <a:pt x="373" y="1078"/>
                      <a:pt x="373" y="1079"/>
                    </a:cubicBezTo>
                    <a:cubicBezTo>
                      <a:pt x="373" y="1080"/>
                      <a:pt x="373" y="1082"/>
                      <a:pt x="373" y="1083"/>
                    </a:cubicBezTo>
                    <a:cubicBezTo>
                      <a:pt x="370" y="1083"/>
                      <a:pt x="368" y="1083"/>
                      <a:pt x="366" y="1083"/>
                    </a:cubicBezTo>
                    <a:cubicBezTo>
                      <a:pt x="366" y="1081"/>
                      <a:pt x="366" y="1080"/>
                      <a:pt x="366" y="1078"/>
                    </a:cubicBezTo>
                    <a:cubicBezTo>
                      <a:pt x="366" y="1077"/>
                      <a:pt x="365" y="1077"/>
                      <a:pt x="365" y="1078"/>
                    </a:cubicBezTo>
                    <a:cubicBezTo>
                      <a:pt x="365" y="1080"/>
                      <a:pt x="365" y="1081"/>
                      <a:pt x="365" y="1083"/>
                    </a:cubicBezTo>
                    <a:cubicBezTo>
                      <a:pt x="363" y="1083"/>
                      <a:pt x="361" y="1083"/>
                      <a:pt x="360" y="1083"/>
                    </a:cubicBezTo>
                    <a:cubicBezTo>
                      <a:pt x="360" y="1082"/>
                      <a:pt x="360" y="1081"/>
                      <a:pt x="360" y="1081"/>
                    </a:cubicBezTo>
                    <a:cubicBezTo>
                      <a:pt x="360" y="1080"/>
                      <a:pt x="360" y="1079"/>
                      <a:pt x="359" y="1078"/>
                    </a:cubicBezTo>
                    <a:cubicBezTo>
                      <a:pt x="359" y="1077"/>
                      <a:pt x="358" y="1078"/>
                      <a:pt x="358" y="1078"/>
                    </a:cubicBezTo>
                    <a:cubicBezTo>
                      <a:pt x="358" y="1080"/>
                      <a:pt x="358" y="1081"/>
                      <a:pt x="359" y="1083"/>
                    </a:cubicBezTo>
                    <a:cubicBezTo>
                      <a:pt x="357" y="1083"/>
                      <a:pt x="356" y="1083"/>
                      <a:pt x="354" y="1082"/>
                    </a:cubicBezTo>
                    <a:cubicBezTo>
                      <a:pt x="354" y="1082"/>
                      <a:pt x="354" y="1081"/>
                      <a:pt x="354" y="1081"/>
                    </a:cubicBezTo>
                    <a:cubicBezTo>
                      <a:pt x="355" y="1080"/>
                      <a:pt x="353" y="1080"/>
                      <a:pt x="353" y="1080"/>
                    </a:cubicBezTo>
                    <a:cubicBezTo>
                      <a:pt x="353" y="1081"/>
                      <a:pt x="353" y="1082"/>
                      <a:pt x="353" y="1082"/>
                    </a:cubicBezTo>
                    <a:cubicBezTo>
                      <a:pt x="351" y="1082"/>
                      <a:pt x="350" y="1082"/>
                      <a:pt x="348" y="1082"/>
                    </a:cubicBezTo>
                    <a:cubicBezTo>
                      <a:pt x="348" y="1082"/>
                      <a:pt x="347" y="1082"/>
                      <a:pt x="347" y="1082"/>
                    </a:cubicBezTo>
                    <a:cubicBezTo>
                      <a:pt x="347" y="1082"/>
                      <a:pt x="347" y="1082"/>
                      <a:pt x="346" y="1082"/>
                    </a:cubicBezTo>
                    <a:cubicBezTo>
                      <a:pt x="346" y="1081"/>
                      <a:pt x="346" y="1080"/>
                      <a:pt x="346" y="1079"/>
                    </a:cubicBezTo>
                    <a:cubicBezTo>
                      <a:pt x="346" y="1078"/>
                      <a:pt x="345" y="1078"/>
                      <a:pt x="345" y="1079"/>
                    </a:cubicBezTo>
                    <a:cubicBezTo>
                      <a:pt x="345" y="1080"/>
                      <a:pt x="345" y="1081"/>
                      <a:pt x="345" y="1082"/>
                    </a:cubicBezTo>
                    <a:cubicBezTo>
                      <a:pt x="343" y="1082"/>
                      <a:pt x="342" y="1082"/>
                      <a:pt x="340" y="1082"/>
                    </a:cubicBezTo>
                    <a:cubicBezTo>
                      <a:pt x="340" y="1081"/>
                      <a:pt x="340" y="1081"/>
                      <a:pt x="340" y="1080"/>
                    </a:cubicBezTo>
                    <a:cubicBezTo>
                      <a:pt x="340" y="1079"/>
                      <a:pt x="340" y="1077"/>
                      <a:pt x="340" y="1077"/>
                    </a:cubicBezTo>
                    <a:cubicBezTo>
                      <a:pt x="339" y="1076"/>
                      <a:pt x="338" y="1078"/>
                      <a:pt x="339" y="1078"/>
                    </a:cubicBezTo>
                    <a:cubicBezTo>
                      <a:pt x="339" y="1078"/>
                      <a:pt x="339" y="1078"/>
                      <a:pt x="339" y="1078"/>
                    </a:cubicBezTo>
                    <a:cubicBezTo>
                      <a:pt x="339" y="1078"/>
                      <a:pt x="339" y="1079"/>
                      <a:pt x="339" y="1079"/>
                    </a:cubicBezTo>
                    <a:cubicBezTo>
                      <a:pt x="339" y="1079"/>
                      <a:pt x="339" y="1080"/>
                      <a:pt x="339" y="1081"/>
                    </a:cubicBezTo>
                    <a:cubicBezTo>
                      <a:pt x="339" y="1081"/>
                      <a:pt x="339" y="1082"/>
                      <a:pt x="339" y="1082"/>
                    </a:cubicBezTo>
                    <a:cubicBezTo>
                      <a:pt x="336" y="1082"/>
                      <a:pt x="334" y="1082"/>
                      <a:pt x="331" y="1082"/>
                    </a:cubicBezTo>
                    <a:cubicBezTo>
                      <a:pt x="331" y="1080"/>
                      <a:pt x="332" y="1079"/>
                      <a:pt x="331" y="1077"/>
                    </a:cubicBezTo>
                    <a:cubicBezTo>
                      <a:pt x="331" y="1077"/>
                      <a:pt x="331" y="1077"/>
                      <a:pt x="330" y="1077"/>
                    </a:cubicBezTo>
                    <a:cubicBezTo>
                      <a:pt x="330" y="1078"/>
                      <a:pt x="330" y="1078"/>
                      <a:pt x="330" y="1078"/>
                    </a:cubicBezTo>
                    <a:cubicBezTo>
                      <a:pt x="330" y="1079"/>
                      <a:pt x="330" y="1079"/>
                      <a:pt x="330" y="1079"/>
                    </a:cubicBezTo>
                    <a:cubicBezTo>
                      <a:pt x="330" y="1080"/>
                      <a:pt x="330" y="1081"/>
                      <a:pt x="330" y="1082"/>
                    </a:cubicBezTo>
                    <a:cubicBezTo>
                      <a:pt x="328" y="1082"/>
                      <a:pt x="326" y="1082"/>
                      <a:pt x="324" y="1081"/>
                    </a:cubicBezTo>
                    <a:cubicBezTo>
                      <a:pt x="324" y="1080"/>
                      <a:pt x="324" y="1078"/>
                      <a:pt x="325" y="1077"/>
                    </a:cubicBezTo>
                    <a:cubicBezTo>
                      <a:pt x="325" y="1076"/>
                      <a:pt x="324" y="1075"/>
                      <a:pt x="324" y="1076"/>
                    </a:cubicBezTo>
                    <a:cubicBezTo>
                      <a:pt x="323" y="1078"/>
                      <a:pt x="323" y="1080"/>
                      <a:pt x="323" y="1081"/>
                    </a:cubicBezTo>
                    <a:cubicBezTo>
                      <a:pt x="321" y="1081"/>
                      <a:pt x="320" y="1081"/>
                      <a:pt x="318" y="1081"/>
                    </a:cubicBezTo>
                    <a:cubicBezTo>
                      <a:pt x="318" y="1080"/>
                      <a:pt x="318" y="1079"/>
                      <a:pt x="318" y="1078"/>
                    </a:cubicBezTo>
                    <a:cubicBezTo>
                      <a:pt x="318" y="1077"/>
                      <a:pt x="316" y="1077"/>
                      <a:pt x="317" y="1078"/>
                    </a:cubicBezTo>
                    <a:cubicBezTo>
                      <a:pt x="317" y="1079"/>
                      <a:pt x="317" y="1080"/>
                      <a:pt x="317" y="1081"/>
                    </a:cubicBezTo>
                    <a:cubicBezTo>
                      <a:pt x="315" y="1080"/>
                      <a:pt x="313" y="1080"/>
                      <a:pt x="311" y="1080"/>
                    </a:cubicBezTo>
                    <a:cubicBezTo>
                      <a:pt x="311" y="1079"/>
                      <a:pt x="311" y="1078"/>
                      <a:pt x="311" y="1077"/>
                    </a:cubicBezTo>
                    <a:cubicBezTo>
                      <a:pt x="311" y="1077"/>
                      <a:pt x="311" y="1075"/>
                      <a:pt x="310" y="1074"/>
                    </a:cubicBezTo>
                    <a:cubicBezTo>
                      <a:pt x="310" y="1074"/>
                      <a:pt x="309" y="1075"/>
                      <a:pt x="310" y="1075"/>
                    </a:cubicBezTo>
                    <a:cubicBezTo>
                      <a:pt x="309" y="1075"/>
                      <a:pt x="309" y="1075"/>
                      <a:pt x="310" y="1075"/>
                    </a:cubicBezTo>
                    <a:cubicBezTo>
                      <a:pt x="310" y="1076"/>
                      <a:pt x="310" y="1076"/>
                      <a:pt x="310" y="1076"/>
                    </a:cubicBezTo>
                    <a:cubicBezTo>
                      <a:pt x="310" y="1077"/>
                      <a:pt x="310" y="1078"/>
                      <a:pt x="309" y="1079"/>
                    </a:cubicBezTo>
                    <a:cubicBezTo>
                      <a:pt x="309" y="1079"/>
                      <a:pt x="309" y="1079"/>
                      <a:pt x="309" y="1079"/>
                    </a:cubicBezTo>
                    <a:cubicBezTo>
                      <a:pt x="308" y="1079"/>
                      <a:pt x="307" y="1079"/>
                      <a:pt x="305" y="1079"/>
                    </a:cubicBezTo>
                    <a:cubicBezTo>
                      <a:pt x="305" y="1077"/>
                      <a:pt x="305" y="1076"/>
                      <a:pt x="306" y="1074"/>
                    </a:cubicBezTo>
                    <a:cubicBezTo>
                      <a:pt x="306" y="1073"/>
                      <a:pt x="304" y="1073"/>
                      <a:pt x="304" y="1074"/>
                    </a:cubicBezTo>
                    <a:cubicBezTo>
                      <a:pt x="304" y="1075"/>
                      <a:pt x="304" y="1077"/>
                      <a:pt x="304" y="1079"/>
                    </a:cubicBezTo>
                    <a:cubicBezTo>
                      <a:pt x="303" y="1079"/>
                      <a:pt x="302" y="1078"/>
                      <a:pt x="302" y="1078"/>
                    </a:cubicBezTo>
                    <a:cubicBezTo>
                      <a:pt x="301" y="1078"/>
                      <a:pt x="300" y="1078"/>
                      <a:pt x="299" y="1078"/>
                    </a:cubicBezTo>
                    <a:cubicBezTo>
                      <a:pt x="299" y="1077"/>
                      <a:pt x="299" y="1076"/>
                      <a:pt x="299" y="1075"/>
                    </a:cubicBezTo>
                    <a:cubicBezTo>
                      <a:pt x="298" y="1075"/>
                      <a:pt x="297" y="1075"/>
                      <a:pt x="297" y="1076"/>
                    </a:cubicBezTo>
                    <a:cubicBezTo>
                      <a:pt x="297" y="1076"/>
                      <a:pt x="298" y="1077"/>
                      <a:pt x="298" y="1078"/>
                    </a:cubicBezTo>
                    <a:cubicBezTo>
                      <a:pt x="296" y="1078"/>
                      <a:pt x="294" y="1077"/>
                      <a:pt x="292" y="1077"/>
                    </a:cubicBezTo>
                    <a:cubicBezTo>
                      <a:pt x="292" y="1076"/>
                      <a:pt x="292" y="1074"/>
                      <a:pt x="292" y="1072"/>
                    </a:cubicBezTo>
                    <a:cubicBezTo>
                      <a:pt x="292" y="1072"/>
                      <a:pt x="291" y="1071"/>
                      <a:pt x="291" y="1072"/>
                    </a:cubicBezTo>
                    <a:cubicBezTo>
                      <a:pt x="290" y="1074"/>
                      <a:pt x="290" y="1076"/>
                      <a:pt x="290" y="1078"/>
                    </a:cubicBezTo>
                    <a:cubicBezTo>
                      <a:pt x="290" y="1078"/>
                      <a:pt x="290" y="1078"/>
                      <a:pt x="290" y="1078"/>
                    </a:cubicBezTo>
                    <a:cubicBezTo>
                      <a:pt x="289" y="1078"/>
                      <a:pt x="288" y="1078"/>
                      <a:pt x="287" y="1078"/>
                    </a:cubicBezTo>
                    <a:cubicBezTo>
                      <a:pt x="287" y="1076"/>
                      <a:pt x="286" y="1074"/>
                      <a:pt x="286" y="1072"/>
                    </a:cubicBezTo>
                    <a:cubicBezTo>
                      <a:pt x="286" y="1071"/>
                      <a:pt x="285" y="1071"/>
                      <a:pt x="285" y="1072"/>
                    </a:cubicBezTo>
                    <a:cubicBezTo>
                      <a:pt x="285" y="1074"/>
                      <a:pt x="285" y="1075"/>
                      <a:pt x="285" y="1077"/>
                    </a:cubicBezTo>
                    <a:cubicBezTo>
                      <a:pt x="284" y="1077"/>
                      <a:pt x="282" y="1077"/>
                      <a:pt x="281" y="1077"/>
                    </a:cubicBezTo>
                    <a:cubicBezTo>
                      <a:pt x="280" y="1077"/>
                      <a:pt x="279" y="1077"/>
                      <a:pt x="278" y="1076"/>
                    </a:cubicBezTo>
                    <a:cubicBezTo>
                      <a:pt x="278" y="1076"/>
                      <a:pt x="278" y="1076"/>
                      <a:pt x="278" y="1076"/>
                    </a:cubicBezTo>
                    <a:cubicBezTo>
                      <a:pt x="278" y="1074"/>
                      <a:pt x="278" y="1073"/>
                      <a:pt x="278" y="1071"/>
                    </a:cubicBezTo>
                    <a:cubicBezTo>
                      <a:pt x="278" y="1070"/>
                      <a:pt x="277" y="1070"/>
                      <a:pt x="277" y="1071"/>
                    </a:cubicBezTo>
                    <a:cubicBezTo>
                      <a:pt x="277" y="1073"/>
                      <a:pt x="277" y="1074"/>
                      <a:pt x="276" y="1076"/>
                    </a:cubicBezTo>
                    <a:cubicBezTo>
                      <a:pt x="275" y="1076"/>
                      <a:pt x="273" y="1075"/>
                      <a:pt x="272" y="1075"/>
                    </a:cubicBezTo>
                    <a:cubicBezTo>
                      <a:pt x="272" y="1073"/>
                      <a:pt x="272" y="1072"/>
                      <a:pt x="272" y="1070"/>
                    </a:cubicBezTo>
                    <a:cubicBezTo>
                      <a:pt x="272" y="1069"/>
                      <a:pt x="271" y="1069"/>
                      <a:pt x="271" y="1070"/>
                    </a:cubicBezTo>
                    <a:cubicBezTo>
                      <a:pt x="271" y="1072"/>
                      <a:pt x="271" y="1073"/>
                      <a:pt x="271" y="1074"/>
                    </a:cubicBezTo>
                    <a:cubicBezTo>
                      <a:pt x="269" y="1074"/>
                      <a:pt x="267" y="1073"/>
                      <a:pt x="266" y="1072"/>
                    </a:cubicBezTo>
                    <a:cubicBezTo>
                      <a:pt x="266" y="1070"/>
                      <a:pt x="267" y="1068"/>
                      <a:pt x="268" y="1066"/>
                    </a:cubicBezTo>
                    <a:cubicBezTo>
                      <a:pt x="268" y="1065"/>
                      <a:pt x="267" y="1064"/>
                      <a:pt x="267" y="1065"/>
                    </a:cubicBezTo>
                    <a:cubicBezTo>
                      <a:pt x="266" y="1067"/>
                      <a:pt x="265" y="1070"/>
                      <a:pt x="265" y="1072"/>
                    </a:cubicBezTo>
                    <a:cubicBezTo>
                      <a:pt x="263" y="1071"/>
                      <a:pt x="262" y="1070"/>
                      <a:pt x="260" y="1070"/>
                    </a:cubicBezTo>
                    <a:cubicBezTo>
                      <a:pt x="260" y="1069"/>
                      <a:pt x="260" y="1069"/>
                      <a:pt x="260" y="1069"/>
                    </a:cubicBezTo>
                    <a:cubicBezTo>
                      <a:pt x="261" y="1067"/>
                      <a:pt x="261" y="1065"/>
                      <a:pt x="262" y="1064"/>
                    </a:cubicBezTo>
                    <a:cubicBezTo>
                      <a:pt x="262" y="1063"/>
                      <a:pt x="261" y="1062"/>
                      <a:pt x="261" y="1063"/>
                    </a:cubicBezTo>
                    <a:cubicBezTo>
                      <a:pt x="260" y="1064"/>
                      <a:pt x="260" y="1065"/>
                      <a:pt x="259" y="1067"/>
                    </a:cubicBezTo>
                    <a:cubicBezTo>
                      <a:pt x="259" y="1067"/>
                      <a:pt x="259" y="1068"/>
                      <a:pt x="259" y="1069"/>
                    </a:cubicBezTo>
                    <a:cubicBezTo>
                      <a:pt x="258" y="1068"/>
                      <a:pt x="257" y="1068"/>
                      <a:pt x="257" y="1068"/>
                    </a:cubicBezTo>
                    <a:cubicBezTo>
                      <a:pt x="251" y="1064"/>
                      <a:pt x="243" y="1063"/>
                      <a:pt x="238" y="1058"/>
                    </a:cubicBezTo>
                    <a:cubicBezTo>
                      <a:pt x="238" y="1058"/>
                      <a:pt x="238" y="1057"/>
                      <a:pt x="238" y="1056"/>
                    </a:cubicBezTo>
                    <a:cubicBezTo>
                      <a:pt x="237" y="1050"/>
                      <a:pt x="235" y="1045"/>
                      <a:pt x="230" y="1040"/>
                    </a:cubicBezTo>
                    <a:cubicBezTo>
                      <a:pt x="227" y="1037"/>
                      <a:pt x="223" y="1035"/>
                      <a:pt x="224" y="1030"/>
                    </a:cubicBezTo>
                    <a:cubicBezTo>
                      <a:pt x="224" y="1029"/>
                      <a:pt x="225" y="1027"/>
                      <a:pt x="227" y="1025"/>
                    </a:cubicBezTo>
                    <a:cubicBezTo>
                      <a:pt x="227" y="1026"/>
                      <a:pt x="229" y="1026"/>
                      <a:pt x="230" y="1026"/>
                    </a:cubicBezTo>
                    <a:cubicBezTo>
                      <a:pt x="239" y="1025"/>
                      <a:pt x="246" y="1030"/>
                      <a:pt x="254" y="1033"/>
                    </a:cubicBezTo>
                    <a:cubicBezTo>
                      <a:pt x="261" y="1037"/>
                      <a:pt x="269" y="1041"/>
                      <a:pt x="277" y="1042"/>
                    </a:cubicBezTo>
                    <a:cubicBezTo>
                      <a:pt x="296" y="1045"/>
                      <a:pt x="314" y="1049"/>
                      <a:pt x="333" y="1049"/>
                    </a:cubicBezTo>
                    <a:cubicBezTo>
                      <a:pt x="343" y="1048"/>
                      <a:pt x="353" y="1049"/>
                      <a:pt x="362" y="1049"/>
                    </a:cubicBezTo>
                    <a:cubicBezTo>
                      <a:pt x="371" y="1049"/>
                      <a:pt x="378" y="1047"/>
                      <a:pt x="387" y="1044"/>
                    </a:cubicBezTo>
                    <a:cubicBezTo>
                      <a:pt x="396" y="1041"/>
                      <a:pt x="405" y="1041"/>
                      <a:pt x="414" y="1040"/>
                    </a:cubicBezTo>
                    <a:cubicBezTo>
                      <a:pt x="419" y="1040"/>
                      <a:pt x="423" y="1039"/>
                      <a:pt x="427" y="1039"/>
                    </a:cubicBezTo>
                    <a:cubicBezTo>
                      <a:pt x="430" y="1038"/>
                      <a:pt x="435" y="1038"/>
                      <a:pt x="438" y="1037"/>
                    </a:cubicBezTo>
                    <a:cubicBezTo>
                      <a:pt x="444" y="1036"/>
                      <a:pt x="442" y="1027"/>
                      <a:pt x="436" y="1029"/>
                    </a:cubicBezTo>
                    <a:cubicBezTo>
                      <a:pt x="429" y="1031"/>
                      <a:pt x="420" y="1031"/>
                      <a:pt x="412" y="1032"/>
                    </a:cubicBezTo>
                    <a:cubicBezTo>
                      <a:pt x="411" y="1032"/>
                      <a:pt x="410" y="1032"/>
                      <a:pt x="409" y="1032"/>
                    </a:cubicBezTo>
                    <a:cubicBezTo>
                      <a:pt x="408" y="1031"/>
                      <a:pt x="408" y="1031"/>
                      <a:pt x="408" y="1030"/>
                    </a:cubicBezTo>
                    <a:cubicBezTo>
                      <a:pt x="408" y="1029"/>
                      <a:pt x="407" y="1029"/>
                      <a:pt x="407" y="1030"/>
                    </a:cubicBezTo>
                    <a:cubicBezTo>
                      <a:pt x="407" y="1031"/>
                      <a:pt x="407" y="1031"/>
                      <a:pt x="407" y="1032"/>
                    </a:cubicBezTo>
                    <a:cubicBezTo>
                      <a:pt x="405" y="1032"/>
                      <a:pt x="402" y="1032"/>
                      <a:pt x="400" y="1033"/>
                    </a:cubicBezTo>
                    <a:cubicBezTo>
                      <a:pt x="400" y="1031"/>
                      <a:pt x="400" y="1030"/>
                      <a:pt x="400" y="1029"/>
                    </a:cubicBezTo>
                    <a:cubicBezTo>
                      <a:pt x="399" y="1028"/>
                      <a:pt x="398" y="1028"/>
                      <a:pt x="398" y="1029"/>
                    </a:cubicBezTo>
                    <a:cubicBezTo>
                      <a:pt x="398" y="1030"/>
                      <a:pt x="398" y="1032"/>
                      <a:pt x="399" y="1033"/>
                    </a:cubicBezTo>
                    <a:cubicBezTo>
                      <a:pt x="397" y="1033"/>
                      <a:pt x="395" y="1033"/>
                      <a:pt x="394" y="1033"/>
                    </a:cubicBezTo>
                    <a:cubicBezTo>
                      <a:pt x="394" y="1032"/>
                      <a:pt x="394" y="1031"/>
                      <a:pt x="394" y="1029"/>
                    </a:cubicBezTo>
                    <a:cubicBezTo>
                      <a:pt x="394" y="1029"/>
                      <a:pt x="393" y="1028"/>
                      <a:pt x="393" y="1029"/>
                    </a:cubicBezTo>
                    <a:cubicBezTo>
                      <a:pt x="392" y="1030"/>
                      <a:pt x="392" y="1032"/>
                      <a:pt x="393" y="1033"/>
                    </a:cubicBezTo>
                    <a:cubicBezTo>
                      <a:pt x="390" y="1034"/>
                      <a:pt x="388" y="1034"/>
                      <a:pt x="386" y="1035"/>
                    </a:cubicBezTo>
                    <a:cubicBezTo>
                      <a:pt x="386" y="1035"/>
                      <a:pt x="386" y="1035"/>
                      <a:pt x="385" y="1035"/>
                    </a:cubicBezTo>
                    <a:cubicBezTo>
                      <a:pt x="385" y="1035"/>
                      <a:pt x="385" y="1034"/>
                      <a:pt x="385" y="1033"/>
                    </a:cubicBezTo>
                    <a:cubicBezTo>
                      <a:pt x="385" y="1032"/>
                      <a:pt x="384" y="1033"/>
                      <a:pt x="384" y="1033"/>
                    </a:cubicBezTo>
                    <a:cubicBezTo>
                      <a:pt x="384" y="1034"/>
                      <a:pt x="384" y="1035"/>
                      <a:pt x="384" y="1036"/>
                    </a:cubicBezTo>
                    <a:cubicBezTo>
                      <a:pt x="382" y="1036"/>
                      <a:pt x="380" y="1037"/>
                      <a:pt x="378" y="1038"/>
                    </a:cubicBezTo>
                    <a:cubicBezTo>
                      <a:pt x="377" y="1038"/>
                      <a:pt x="377" y="1038"/>
                      <a:pt x="377" y="1038"/>
                    </a:cubicBezTo>
                    <a:cubicBezTo>
                      <a:pt x="377" y="1037"/>
                      <a:pt x="377" y="1036"/>
                      <a:pt x="377" y="1035"/>
                    </a:cubicBezTo>
                    <a:cubicBezTo>
                      <a:pt x="377" y="1033"/>
                      <a:pt x="377" y="1032"/>
                      <a:pt x="376" y="1031"/>
                    </a:cubicBezTo>
                    <a:cubicBezTo>
                      <a:pt x="375" y="1030"/>
                      <a:pt x="374" y="1032"/>
                      <a:pt x="375" y="1032"/>
                    </a:cubicBezTo>
                    <a:cubicBezTo>
                      <a:pt x="376" y="1033"/>
                      <a:pt x="376" y="1036"/>
                      <a:pt x="376" y="1037"/>
                    </a:cubicBezTo>
                    <a:cubicBezTo>
                      <a:pt x="376" y="1038"/>
                      <a:pt x="376" y="1038"/>
                      <a:pt x="376" y="1038"/>
                    </a:cubicBezTo>
                    <a:cubicBezTo>
                      <a:pt x="376" y="1039"/>
                      <a:pt x="375" y="1039"/>
                      <a:pt x="374" y="1039"/>
                    </a:cubicBezTo>
                    <a:cubicBezTo>
                      <a:pt x="371" y="1040"/>
                      <a:pt x="368" y="1040"/>
                      <a:pt x="364" y="1040"/>
                    </a:cubicBezTo>
                    <a:cubicBezTo>
                      <a:pt x="364" y="1040"/>
                      <a:pt x="364" y="1040"/>
                      <a:pt x="364" y="1039"/>
                    </a:cubicBezTo>
                    <a:cubicBezTo>
                      <a:pt x="364" y="1039"/>
                      <a:pt x="364" y="1038"/>
                      <a:pt x="363" y="1039"/>
                    </a:cubicBezTo>
                    <a:cubicBezTo>
                      <a:pt x="363" y="1037"/>
                      <a:pt x="362" y="1035"/>
                      <a:pt x="361" y="1033"/>
                    </a:cubicBezTo>
                    <a:cubicBezTo>
                      <a:pt x="361" y="1033"/>
                      <a:pt x="360" y="1033"/>
                      <a:pt x="360" y="1034"/>
                    </a:cubicBezTo>
                    <a:cubicBezTo>
                      <a:pt x="361" y="1036"/>
                      <a:pt x="361" y="1038"/>
                      <a:pt x="363" y="1040"/>
                    </a:cubicBezTo>
                    <a:cubicBezTo>
                      <a:pt x="362" y="1040"/>
                      <a:pt x="361" y="1040"/>
                      <a:pt x="360" y="1040"/>
                    </a:cubicBezTo>
                    <a:cubicBezTo>
                      <a:pt x="358" y="1040"/>
                      <a:pt x="356" y="1040"/>
                      <a:pt x="353" y="1040"/>
                    </a:cubicBezTo>
                    <a:cubicBezTo>
                      <a:pt x="353" y="1040"/>
                      <a:pt x="354" y="1040"/>
                      <a:pt x="354" y="1040"/>
                    </a:cubicBezTo>
                    <a:cubicBezTo>
                      <a:pt x="354" y="1039"/>
                      <a:pt x="353" y="1038"/>
                      <a:pt x="353" y="1039"/>
                    </a:cubicBezTo>
                    <a:cubicBezTo>
                      <a:pt x="352" y="1037"/>
                      <a:pt x="352" y="1034"/>
                      <a:pt x="351" y="1033"/>
                    </a:cubicBezTo>
                    <a:cubicBezTo>
                      <a:pt x="350" y="1032"/>
                      <a:pt x="349" y="1033"/>
                      <a:pt x="350" y="1034"/>
                    </a:cubicBezTo>
                    <a:cubicBezTo>
                      <a:pt x="351" y="1035"/>
                      <a:pt x="351" y="1038"/>
                      <a:pt x="352" y="1040"/>
                    </a:cubicBezTo>
                    <a:cubicBezTo>
                      <a:pt x="352" y="1040"/>
                      <a:pt x="352" y="1040"/>
                      <a:pt x="352" y="1040"/>
                    </a:cubicBezTo>
                    <a:cubicBezTo>
                      <a:pt x="348" y="1040"/>
                      <a:pt x="345" y="1040"/>
                      <a:pt x="342" y="1040"/>
                    </a:cubicBezTo>
                    <a:cubicBezTo>
                      <a:pt x="341" y="1039"/>
                      <a:pt x="341" y="1037"/>
                      <a:pt x="341" y="1037"/>
                    </a:cubicBezTo>
                    <a:cubicBezTo>
                      <a:pt x="340" y="1036"/>
                      <a:pt x="339" y="1036"/>
                      <a:pt x="339" y="1037"/>
                    </a:cubicBezTo>
                    <a:cubicBezTo>
                      <a:pt x="340" y="1037"/>
                      <a:pt x="340" y="1039"/>
                      <a:pt x="340" y="1040"/>
                    </a:cubicBezTo>
                    <a:cubicBezTo>
                      <a:pt x="338" y="1040"/>
                      <a:pt x="336" y="1040"/>
                      <a:pt x="333" y="1040"/>
                    </a:cubicBezTo>
                    <a:cubicBezTo>
                      <a:pt x="332" y="1038"/>
                      <a:pt x="332" y="1036"/>
                      <a:pt x="331" y="1034"/>
                    </a:cubicBezTo>
                    <a:cubicBezTo>
                      <a:pt x="331" y="1033"/>
                      <a:pt x="330" y="1034"/>
                      <a:pt x="330" y="1035"/>
                    </a:cubicBezTo>
                    <a:cubicBezTo>
                      <a:pt x="331" y="1036"/>
                      <a:pt x="331" y="1038"/>
                      <a:pt x="332" y="1040"/>
                    </a:cubicBezTo>
                    <a:cubicBezTo>
                      <a:pt x="331" y="1040"/>
                      <a:pt x="329" y="1040"/>
                      <a:pt x="328" y="1040"/>
                    </a:cubicBezTo>
                    <a:cubicBezTo>
                      <a:pt x="327" y="1040"/>
                      <a:pt x="326" y="1040"/>
                      <a:pt x="325" y="1040"/>
                    </a:cubicBezTo>
                    <a:cubicBezTo>
                      <a:pt x="325" y="1040"/>
                      <a:pt x="325" y="1040"/>
                      <a:pt x="325" y="1040"/>
                    </a:cubicBezTo>
                    <a:cubicBezTo>
                      <a:pt x="325" y="1039"/>
                      <a:pt x="324" y="1039"/>
                      <a:pt x="324" y="1039"/>
                    </a:cubicBezTo>
                    <a:cubicBezTo>
                      <a:pt x="324" y="1039"/>
                      <a:pt x="324" y="1040"/>
                      <a:pt x="324" y="1040"/>
                    </a:cubicBezTo>
                    <a:cubicBezTo>
                      <a:pt x="322" y="1038"/>
                      <a:pt x="323" y="1034"/>
                      <a:pt x="322" y="1032"/>
                    </a:cubicBezTo>
                    <a:cubicBezTo>
                      <a:pt x="322" y="1031"/>
                      <a:pt x="320" y="1032"/>
                      <a:pt x="321" y="1032"/>
                    </a:cubicBezTo>
                    <a:cubicBezTo>
                      <a:pt x="322" y="1035"/>
                      <a:pt x="321" y="1038"/>
                      <a:pt x="322" y="1040"/>
                    </a:cubicBezTo>
                    <a:cubicBezTo>
                      <a:pt x="320" y="1040"/>
                      <a:pt x="317" y="1039"/>
                      <a:pt x="314" y="1039"/>
                    </a:cubicBezTo>
                    <a:cubicBezTo>
                      <a:pt x="314" y="1039"/>
                      <a:pt x="314" y="1039"/>
                      <a:pt x="314" y="1039"/>
                    </a:cubicBezTo>
                    <a:cubicBezTo>
                      <a:pt x="314" y="1038"/>
                      <a:pt x="313" y="1037"/>
                      <a:pt x="313" y="1038"/>
                    </a:cubicBezTo>
                    <a:cubicBezTo>
                      <a:pt x="312" y="1036"/>
                      <a:pt x="312" y="1035"/>
                      <a:pt x="312" y="1033"/>
                    </a:cubicBezTo>
                    <a:cubicBezTo>
                      <a:pt x="312" y="1032"/>
                      <a:pt x="310" y="1033"/>
                      <a:pt x="311" y="1033"/>
                    </a:cubicBezTo>
                    <a:cubicBezTo>
                      <a:pt x="311" y="1035"/>
                      <a:pt x="311" y="1037"/>
                      <a:pt x="312" y="1038"/>
                    </a:cubicBezTo>
                    <a:cubicBezTo>
                      <a:pt x="310" y="1038"/>
                      <a:pt x="307" y="1038"/>
                      <a:pt x="305" y="1037"/>
                    </a:cubicBezTo>
                    <a:cubicBezTo>
                      <a:pt x="305" y="1037"/>
                      <a:pt x="305" y="1037"/>
                      <a:pt x="305" y="1037"/>
                    </a:cubicBezTo>
                    <a:cubicBezTo>
                      <a:pt x="304" y="1036"/>
                      <a:pt x="304" y="1035"/>
                      <a:pt x="304" y="1035"/>
                    </a:cubicBezTo>
                    <a:cubicBezTo>
                      <a:pt x="304" y="1034"/>
                      <a:pt x="303" y="1034"/>
                      <a:pt x="303" y="1035"/>
                    </a:cubicBezTo>
                    <a:cubicBezTo>
                      <a:pt x="303" y="1035"/>
                      <a:pt x="303" y="1036"/>
                      <a:pt x="303" y="1037"/>
                    </a:cubicBezTo>
                    <a:cubicBezTo>
                      <a:pt x="303" y="1037"/>
                      <a:pt x="303" y="1037"/>
                      <a:pt x="302" y="1037"/>
                    </a:cubicBezTo>
                    <a:cubicBezTo>
                      <a:pt x="301" y="1037"/>
                      <a:pt x="299" y="1037"/>
                      <a:pt x="298" y="1037"/>
                    </a:cubicBezTo>
                    <a:cubicBezTo>
                      <a:pt x="298" y="1036"/>
                      <a:pt x="298" y="1036"/>
                      <a:pt x="298" y="1036"/>
                    </a:cubicBezTo>
                    <a:cubicBezTo>
                      <a:pt x="297" y="1036"/>
                      <a:pt x="298" y="1035"/>
                      <a:pt x="298" y="1034"/>
                    </a:cubicBezTo>
                    <a:cubicBezTo>
                      <a:pt x="298" y="1034"/>
                      <a:pt x="298" y="1033"/>
                      <a:pt x="298" y="1032"/>
                    </a:cubicBezTo>
                    <a:cubicBezTo>
                      <a:pt x="297" y="1032"/>
                      <a:pt x="296" y="1032"/>
                      <a:pt x="296" y="1033"/>
                    </a:cubicBezTo>
                    <a:cubicBezTo>
                      <a:pt x="297" y="1033"/>
                      <a:pt x="296" y="1034"/>
                      <a:pt x="296" y="1035"/>
                    </a:cubicBezTo>
                    <a:cubicBezTo>
                      <a:pt x="296" y="1035"/>
                      <a:pt x="296" y="1036"/>
                      <a:pt x="296" y="1036"/>
                    </a:cubicBezTo>
                    <a:cubicBezTo>
                      <a:pt x="294" y="1036"/>
                      <a:pt x="292" y="1036"/>
                      <a:pt x="290" y="1035"/>
                    </a:cubicBezTo>
                    <a:cubicBezTo>
                      <a:pt x="290" y="1035"/>
                      <a:pt x="290" y="1035"/>
                      <a:pt x="290" y="1035"/>
                    </a:cubicBezTo>
                    <a:cubicBezTo>
                      <a:pt x="291" y="1034"/>
                      <a:pt x="290" y="1034"/>
                      <a:pt x="289" y="1034"/>
                    </a:cubicBezTo>
                    <a:cubicBezTo>
                      <a:pt x="289" y="1035"/>
                      <a:pt x="289" y="1035"/>
                      <a:pt x="289" y="1035"/>
                    </a:cubicBezTo>
                    <a:cubicBezTo>
                      <a:pt x="289" y="1033"/>
                      <a:pt x="289" y="1032"/>
                      <a:pt x="289" y="1030"/>
                    </a:cubicBezTo>
                    <a:cubicBezTo>
                      <a:pt x="288" y="1029"/>
                      <a:pt x="287" y="1030"/>
                      <a:pt x="287" y="1031"/>
                    </a:cubicBezTo>
                    <a:cubicBezTo>
                      <a:pt x="288" y="1032"/>
                      <a:pt x="288" y="1034"/>
                      <a:pt x="288" y="1035"/>
                    </a:cubicBezTo>
                    <a:cubicBezTo>
                      <a:pt x="286" y="1035"/>
                      <a:pt x="285" y="1035"/>
                      <a:pt x="283" y="1034"/>
                    </a:cubicBezTo>
                    <a:cubicBezTo>
                      <a:pt x="283" y="1034"/>
                      <a:pt x="283" y="1034"/>
                      <a:pt x="283" y="1034"/>
                    </a:cubicBezTo>
                    <a:cubicBezTo>
                      <a:pt x="283" y="1034"/>
                      <a:pt x="283" y="1033"/>
                      <a:pt x="283" y="1033"/>
                    </a:cubicBezTo>
                    <a:cubicBezTo>
                      <a:pt x="283" y="1032"/>
                      <a:pt x="283" y="1032"/>
                      <a:pt x="283" y="1031"/>
                    </a:cubicBezTo>
                    <a:cubicBezTo>
                      <a:pt x="284" y="1031"/>
                      <a:pt x="284" y="1031"/>
                      <a:pt x="284" y="1031"/>
                    </a:cubicBezTo>
                    <a:cubicBezTo>
                      <a:pt x="284" y="1030"/>
                      <a:pt x="284" y="1030"/>
                      <a:pt x="284" y="1030"/>
                    </a:cubicBezTo>
                    <a:cubicBezTo>
                      <a:pt x="283" y="1029"/>
                      <a:pt x="283" y="1030"/>
                      <a:pt x="283" y="1030"/>
                    </a:cubicBezTo>
                    <a:cubicBezTo>
                      <a:pt x="282" y="1031"/>
                      <a:pt x="282" y="1032"/>
                      <a:pt x="282" y="1033"/>
                    </a:cubicBezTo>
                    <a:cubicBezTo>
                      <a:pt x="282" y="1033"/>
                      <a:pt x="282" y="1034"/>
                      <a:pt x="282" y="1034"/>
                    </a:cubicBezTo>
                    <a:cubicBezTo>
                      <a:pt x="279" y="1034"/>
                      <a:pt x="277" y="1033"/>
                      <a:pt x="274" y="1032"/>
                    </a:cubicBezTo>
                    <a:cubicBezTo>
                      <a:pt x="274" y="1032"/>
                      <a:pt x="274" y="1032"/>
                      <a:pt x="274" y="1032"/>
                    </a:cubicBezTo>
                    <a:cubicBezTo>
                      <a:pt x="274" y="1032"/>
                      <a:pt x="274" y="1032"/>
                      <a:pt x="275" y="1032"/>
                    </a:cubicBezTo>
                    <a:cubicBezTo>
                      <a:pt x="275" y="1031"/>
                      <a:pt x="275" y="1031"/>
                      <a:pt x="275" y="1031"/>
                    </a:cubicBezTo>
                    <a:cubicBezTo>
                      <a:pt x="275" y="1029"/>
                      <a:pt x="275" y="1027"/>
                      <a:pt x="275" y="1025"/>
                    </a:cubicBezTo>
                    <a:cubicBezTo>
                      <a:pt x="275" y="1024"/>
                      <a:pt x="274" y="1024"/>
                      <a:pt x="274" y="1025"/>
                    </a:cubicBezTo>
                    <a:cubicBezTo>
                      <a:pt x="274" y="1026"/>
                      <a:pt x="274" y="1027"/>
                      <a:pt x="274" y="1028"/>
                    </a:cubicBezTo>
                    <a:cubicBezTo>
                      <a:pt x="274" y="1029"/>
                      <a:pt x="274" y="1030"/>
                      <a:pt x="273" y="1031"/>
                    </a:cubicBezTo>
                    <a:cubicBezTo>
                      <a:pt x="273" y="1031"/>
                      <a:pt x="273" y="1032"/>
                      <a:pt x="273" y="1032"/>
                    </a:cubicBezTo>
                    <a:cubicBezTo>
                      <a:pt x="271" y="1031"/>
                      <a:pt x="269" y="1031"/>
                      <a:pt x="267" y="1030"/>
                    </a:cubicBezTo>
                    <a:cubicBezTo>
                      <a:pt x="267" y="1027"/>
                      <a:pt x="268" y="1024"/>
                      <a:pt x="267" y="1022"/>
                    </a:cubicBezTo>
                    <a:cubicBezTo>
                      <a:pt x="267" y="1021"/>
                      <a:pt x="266" y="1021"/>
                      <a:pt x="266" y="1022"/>
                    </a:cubicBezTo>
                    <a:cubicBezTo>
                      <a:pt x="266" y="1024"/>
                      <a:pt x="266" y="1027"/>
                      <a:pt x="266" y="1029"/>
                    </a:cubicBezTo>
                    <a:cubicBezTo>
                      <a:pt x="265" y="1029"/>
                      <a:pt x="263" y="1028"/>
                      <a:pt x="262" y="1028"/>
                    </a:cubicBezTo>
                    <a:cubicBezTo>
                      <a:pt x="262" y="1027"/>
                      <a:pt x="262" y="1027"/>
                      <a:pt x="263" y="1027"/>
                    </a:cubicBezTo>
                    <a:cubicBezTo>
                      <a:pt x="263" y="1026"/>
                      <a:pt x="263" y="1026"/>
                      <a:pt x="262" y="1026"/>
                    </a:cubicBezTo>
                    <a:cubicBezTo>
                      <a:pt x="262" y="1025"/>
                      <a:pt x="262" y="1024"/>
                      <a:pt x="262" y="1023"/>
                    </a:cubicBezTo>
                    <a:cubicBezTo>
                      <a:pt x="262" y="1022"/>
                      <a:pt x="261" y="1022"/>
                      <a:pt x="261" y="1023"/>
                    </a:cubicBezTo>
                    <a:cubicBezTo>
                      <a:pt x="261" y="1024"/>
                      <a:pt x="261" y="1026"/>
                      <a:pt x="261" y="1027"/>
                    </a:cubicBezTo>
                    <a:cubicBezTo>
                      <a:pt x="259" y="1026"/>
                      <a:pt x="258" y="1025"/>
                      <a:pt x="256" y="1025"/>
                    </a:cubicBezTo>
                    <a:cubicBezTo>
                      <a:pt x="256" y="1024"/>
                      <a:pt x="256" y="1023"/>
                      <a:pt x="257" y="1022"/>
                    </a:cubicBezTo>
                    <a:cubicBezTo>
                      <a:pt x="257" y="1022"/>
                      <a:pt x="256" y="1021"/>
                      <a:pt x="255" y="1022"/>
                    </a:cubicBezTo>
                    <a:cubicBezTo>
                      <a:pt x="255" y="1023"/>
                      <a:pt x="255" y="1023"/>
                      <a:pt x="255" y="1024"/>
                    </a:cubicBezTo>
                    <a:cubicBezTo>
                      <a:pt x="254" y="1023"/>
                      <a:pt x="253" y="1023"/>
                      <a:pt x="252" y="1022"/>
                    </a:cubicBezTo>
                    <a:cubicBezTo>
                      <a:pt x="252" y="1021"/>
                      <a:pt x="252" y="1020"/>
                      <a:pt x="252" y="1018"/>
                    </a:cubicBezTo>
                    <a:cubicBezTo>
                      <a:pt x="252" y="1018"/>
                      <a:pt x="251" y="1018"/>
                      <a:pt x="251" y="1018"/>
                    </a:cubicBezTo>
                    <a:cubicBezTo>
                      <a:pt x="251" y="1020"/>
                      <a:pt x="251" y="1021"/>
                      <a:pt x="251" y="1022"/>
                    </a:cubicBezTo>
                    <a:cubicBezTo>
                      <a:pt x="245" y="1019"/>
                      <a:pt x="239" y="1017"/>
                      <a:pt x="233" y="1017"/>
                    </a:cubicBezTo>
                    <a:cubicBezTo>
                      <a:pt x="235" y="1012"/>
                      <a:pt x="233" y="1007"/>
                      <a:pt x="227" y="1002"/>
                    </a:cubicBezTo>
                    <a:cubicBezTo>
                      <a:pt x="223" y="998"/>
                      <a:pt x="220" y="994"/>
                      <a:pt x="221" y="988"/>
                    </a:cubicBezTo>
                    <a:cubicBezTo>
                      <a:pt x="222" y="987"/>
                      <a:pt x="224" y="983"/>
                      <a:pt x="226" y="980"/>
                    </a:cubicBezTo>
                    <a:cubicBezTo>
                      <a:pt x="227" y="980"/>
                      <a:pt x="229" y="980"/>
                      <a:pt x="230" y="979"/>
                    </a:cubicBezTo>
                    <a:cubicBezTo>
                      <a:pt x="232" y="982"/>
                      <a:pt x="234" y="984"/>
                      <a:pt x="237" y="987"/>
                    </a:cubicBezTo>
                    <a:cubicBezTo>
                      <a:pt x="241" y="989"/>
                      <a:pt x="245" y="991"/>
                      <a:pt x="250" y="992"/>
                    </a:cubicBezTo>
                    <a:cubicBezTo>
                      <a:pt x="263" y="993"/>
                      <a:pt x="275" y="997"/>
                      <a:pt x="287" y="999"/>
                    </a:cubicBezTo>
                    <a:cubicBezTo>
                      <a:pt x="299" y="1001"/>
                      <a:pt x="311" y="1003"/>
                      <a:pt x="323" y="1003"/>
                    </a:cubicBezTo>
                    <a:cubicBezTo>
                      <a:pt x="336" y="1002"/>
                      <a:pt x="349" y="1004"/>
                      <a:pt x="363" y="1006"/>
                    </a:cubicBezTo>
                    <a:cubicBezTo>
                      <a:pt x="368" y="1007"/>
                      <a:pt x="374" y="1009"/>
                      <a:pt x="380" y="1009"/>
                    </a:cubicBezTo>
                    <a:cubicBezTo>
                      <a:pt x="386" y="1009"/>
                      <a:pt x="392" y="1009"/>
                      <a:pt x="399" y="1009"/>
                    </a:cubicBezTo>
                    <a:cubicBezTo>
                      <a:pt x="412" y="1009"/>
                      <a:pt x="426" y="1007"/>
                      <a:pt x="438" y="1004"/>
                    </a:cubicBezTo>
                    <a:cubicBezTo>
                      <a:pt x="444" y="1003"/>
                      <a:pt x="442" y="996"/>
                      <a:pt x="437" y="995"/>
                    </a:cubicBezTo>
                    <a:cubicBezTo>
                      <a:pt x="437" y="995"/>
                      <a:pt x="437" y="995"/>
                      <a:pt x="436" y="995"/>
                    </a:cubicBezTo>
                    <a:cubicBezTo>
                      <a:pt x="436" y="995"/>
                      <a:pt x="435" y="996"/>
                      <a:pt x="435" y="996"/>
                    </a:cubicBezTo>
                    <a:cubicBezTo>
                      <a:pt x="434" y="996"/>
                      <a:pt x="434" y="996"/>
                      <a:pt x="433" y="996"/>
                    </a:cubicBezTo>
                    <a:cubicBezTo>
                      <a:pt x="433" y="995"/>
                      <a:pt x="432" y="993"/>
                      <a:pt x="433" y="992"/>
                    </a:cubicBezTo>
                    <a:cubicBezTo>
                      <a:pt x="433" y="991"/>
                      <a:pt x="432" y="990"/>
                      <a:pt x="432" y="991"/>
                    </a:cubicBezTo>
                    <a:cubicBezTo>
                      <a:pt x="431" y="993"/>
                      <a:pt x="431" y="994"/>
                      <a:pt x="432" y="996"/>
                    </a:cubicBezTo>
                    <a:cubicBezTo>
                      <a:pt x="431" y="996"/>
                      <a:pt x="431" y="996"/>
                      <a:pt x="431" y="996"/>
                    </a:cubicBezTo>
                    <a:cubicBezTo>
                      <a:pt x="429" y="997"/>
                      <a:pt x="428" y="997"/>
                      <a:pt x="426" y="997"/>
                    </a:cubicBezTo>
                    <a:cubicBezTo>
                      <a:pt x="426" y="997"/>
                      <a:pt x="426" y="996"/>
                      <a:pt x="426" y="996"/>
                    </a:cubicBezTo>
                    <a:cubicBezTo>
                      <a:pt x="426" y="995"/>
                      <a:pt x="426" y="994"/>
                      <a:pt x="425" y="993"/>
                    </a:cubicBezTo>
                    <a:cubicBezTo>
                      <a:pt x="424" y="993"/>
                      <a:pt x="424" y="994"/>
                      <a:pt x="424" y="994"/>
                    </a:cubicBezTo>
                    <a:cubicBezTo>
                      <a:pt x="425" y="995"/>
                      <a:pt x="425" y="996"/>
                      <a:pt x="425" y="997"/>
                    </a:cubicBezTo>
                    <a:cubicBezTo>
                      <a:pt x="425" y="997"/>
                      <a:pt x="425" y="997"/>
                      <a:pt x="425" y="998"/>
                    </a:cubicBezTo>
                    <a:cubicBezTo>
                      <a:pt x="424" y="998"/>
                      <a:pt x="423" y="998"/>
                      <a:pt x="422" y="998"/>
                    </a:cubicBezTo>
                    <a:cubicBezTo>
                      <a:pt x="422" y="997"/>
                      <a:pt x="421" y="996"/>
                      <a:pt x="421" y="995"/>
                    </a:cubicBezTo>
                    <a:cubicBezTo>
                      <a:pt x="421" y="994"/>
                      <a:pt x="419" y="994"/>
                      <a:pt x="420" y="995"/>
                    </a:cubicBezTo>
                    <a:cubicBezTo>
                      <a:pt x="420" y="996"/>
                      <a:pt x="420" y="997"/>
                      <a:pt x="421" y="998"/>
                    </a:cubicBezTo>
                    <a:cubicBezTo>
                      <a:pt x="419" y="999"/>
                      <a:pt x="416" y="999"/>
                      <a:pt x="414" y="999"/>
                    </a:cubicBezTo>
                    <a:cubicBezTo>
                      <a:pt x="414" y="998"/>
                      <a:pt x="414" y="998"/>
                      <a:pt x="414" y="997"/>
                    </a:cubicBezTo>
                    <a:cubicBezTo>
                      <a:pt x="414" y="996"/>
                      <a:pt x="412" y="997"/>
                      <a:pt x="412" y="997"/>
                    </a:cubicBezTo>
                    <a:cubicBezTo>
                      <a:pt x="413" y="998"/>
                      <a:pt x="413" y="998"/>
                      <a:pt x="413" y="999"/>
                    </a:cubicBezTo>
                    <a:cubicBezTo>
                      <a:pt x="411" y="999"/>
                      <a:pt x="409" y="1000"/>
                      <a:pt x="408" y="1000"/>
                    </a:cubicBezTo>
                    <a:cubicBezTo>
                      <a:pt x="408" y="999"/>
                      <a:pt x="407" y="998"/>
                      <a:pt x="407" y="997"/>
                    </a:cubicBezTo>
                    <a:cubicBezTo>
                      <a:pt x="407" y="996"/>
                      <a:pt x="406" y="996"/>
                      <a:pt x="406" y="997"/>
                    </a:cubicBezTo>
                    <a:cubicBezTo>
                      <a:pt x="406" y="998"/>
                      <a:pt x="406" y="999"/>
                      <a:pt x="406" y="1000"/>
                    </a:cubicBezTo>
                    <a:cubicBezTo>
                      <a:pt x="405" y="1000"/>
                      <a:pt x="403" y="1000"/>
                      <a:pt x="402" y="1000"/>
                    </a:cubicBezTo>
                    <a:cubicBezTo>
                      <a:pt x="402" y="999"/>
                      <a:pt x="402" y="998"/>
                      <a:pt x="402" y="997"/>
                    </a:cubicBezTo>
                    <a:cubicBezTo>
                      <a:pt x="402" y="997"/>
                      <a:pt x="401" y="997"/>
                      <a:pt x="401" y="997"/>
                    </a:cubicBezTo>
                    <a:cubicBezTo>
                      <a:pt x="401" y="998"/>
                      <a:pt x="401" y="999"/>
                      <a:pt x="401" y="1000"/>
                    </a:cubicBezTo>
                    <a:cubicBezTo>
                      <a:pt x="400" y="1000"/>
                      <a:pt x="399" y="1000"/>
                      <a:pt x="398" y="1000"/>
                    </a:cubicBezTo>
                    <a:cubicBezTo>
                      <a:pt x="398" y="999"/>
                      <a:pt x="397" y="998"/>
                      <a:pt x="397" y="997"/>
                    </a:cubicBezTo>
                    <a:cubicBezTo>
                      <a:pt x="397" y="996"/>
                      <a:pt x="396" y="996"/>
                      <a:pt x="396" y="997"/>
                    </a:cubicBezTo>
                    <a:cubicBezTo>
                      <a:pt x="396" y="998"/>
                      <a:pt x="396" y="999"/>
                      <a:pt x="397" y="1000"/>
                    </a:cubicBezTo>
                    <a:cubicBezTo>
                      <a:pt x="396" y="1000"/>
                      <a:pt x="396" y="1000"/>
                      <a:pt x="396" y="1000"/>
                    </a:cubicBezTo>
                    <a:cubicBezTo>
                      <a:pt x="394" y="1000"/>
                      <a:pt x="392" y="1000"/>
                      <a:pt x="390" y="1000"/>
                    </a:cubicBezTo>
                    <a:cubicBezTo>
                      <a:pt x="390" y="999"/>
                      <a:pt x="390" y="998"/>
                      <a:pt x="390" y="997"/>
                    </a:cubicBezTo>
                    <a:cubicBezTo>
                      <a:pt x="389" y="996"/>
                      <a:pt x="388" y="996"/>
                      <a:pt x="388" y="997"/>
                    </a:cubicBezTo>
                    <a:cubicBezTo>
                      <a:pt x="389" y="998"/>
                      <a:pt x="389" y="999"/>
                      <a:pt x="389" y="1000"/>
                    </a:cubicBezTo>
                    <a:cubicBezTo>
                      <a:pt x="387" y="1000"/>
                      <a:pt x="385" y="1000"/>
                      <a:pt x="383" y="1000"/>
                    </a:cubicBezTo>
                    <a:cubicBezTo>
                      <a:pt x="383" y="999"/>
                      <a:pt x="384" y="997"/>
                      <a:pt x="384" y="996"/>
                    </a:cubicBezTo>
                    <a:cubicBezTo>
                      <a:pt x="384" y="995"/>
                      <a:pt x="382" y="995"/>
                      <a:pt x="382" y="996"/>
                    </a:cubicBezTo>
                    <a:cubicBezTo>
                      <a:pt x="382" y="997"/>
                      <a:pt x="382" y="999"/>
                      <a:pt x="382" y="1000"/>
                    </a:cubicBezTo>
                    <a:cubicBezTo>
                      <a:pt x="381" y="1000"/>
                      <a:pt x="380" y="1000"/>
                      <a:pt x="379" y="1000"/>
                    </a:cubicBezTo>
                    <a:cubicBezTo>
                      <a:pt x="379" y="999"/>
                      <a:pt x="379" y="998"/>
                      <a:pt x="379" y="998"/>
                    </a:cubicBezTo>
                    <a:cubicBezTo>
                      <a:pt x="379" y="997"/>
                      <a:pt x="378" y="997"/>
                      <a:pt x="378" y="998"/>
                    </a:cubicBezTo>
                    <a:cubicBezTo>
                      <a:pt x="378" y="998"/>
                      <a:pt x="378" y="999"/>
                      <a:pt x="378" y="1000"/>
                    </a:cubicBezTo>
                    <a:cubicBezTo>
                      <a:pt x="378" y="1000"/>
                      <a:pt x="378" y="1000"/>
                      <a:pt x="378" y="1000"/>
                    </a:cubicBezTo>
                    <a:cubicBezTo>
                      <a:pt x="377" y="1000"/>
                      <a:pt x="375" y="1000"/>
                      <a:pt x="374" y="1000"/>
                    </a:cubicBezTo>
                    <a:cubicBezTo>
                      <a:pt x="374" y="999"/>
                      <a:pt x="374" y="998"/>
                      <a:pt x="374" y="997"/>
                    </a:cubicBezTo>
                    <a:cubicBezTo>
                      <a:pt x="374" y="996"/>
                      <a:pt x="373" y="997"/>
                      <a:pt x="373" y="997"/>
                    </a:cubicBezTo>
                    <a:cubicBezTo>
                      <a:pt x="373" y="998"/>
                      <a:pt x="373" y="999"/>
                      <a:pt x="373" y="1000"/>
                    </a:cubicBezTo>
                    <a:cubicBezTo>
                      <a:pt x="372" y="1000"/>
                      <a:pt x="372" y="999"/>
                      <a:pt x="371" y="999"/>
                    </a:cubicBezTo>
                    <a:cubicBezTo>
                      <a:pt x="371" y="998"/>
                      <a:pt x="371" y="997"/>
                      <a:pt x="371" y="996"/>
                    </a:cubicBezTo>
                    <a:cubicBezTo>
                      <a:pt x="371" y="995"/>
                      <a:pt x="370" y="995"/>
                      <a:pt x="370" y="996"/>
                    </a:cubicBezTo>
                    <a:cubicBezTo>
                      <a:pt x="370" y="997"/>
                      <a:pt x="370" y="998"/>
                      <a:pt x="370" y="999"/>
                    </a:cubicBezTo>
                    <a:cubicBezTo>
                      <a:pt x="368" y="999"/>
                      <a:pt x="366" y="998"/>
                      <a:pt x="364" y="998"/>
                    </a:cubicBezTo>
                    <a:cubicBezTo>
                      <a:pt x="364" y="997"/>
                      <a:pt x="364" y="996"/>
                      <a:pt x="364" y="995"/>
                    </a:cubicBezTo>
                    <a:cubicBezTo>
                      <a:pt x="364" y="995"/>
                      <a:pt x="363" y="995"/>
                      <a:pt x="363" y="995"/>
                    </a:cubicBezTo>
                    <a:cubicBezTo>
                      <a:pt x="362" y="996"/>
                      <a:pt x="363" y="997"/>
                      <a:pt x="363" y="998"/>
                    </a:cubicBezTo>
                    <a:cubicBezTo>
                      <a:pt x="361" y="997"/>
                      <a:pt x="359" y="997"/>
                      <a:pt x="357" y="997"/>
                    </a:cubicBezTo>
                    <a:cubicBezTo>
                      <a:pt x="357" y="997"/>
                      <a:pt x="357" y="997"/>
                      <a:pt x="357" y="997"/>
                    </a:cubicBezTo>
                    <a:cubicBezTo>
                      <a:pt x="357" y="995"/>
                      <a:pt x="357" y="993"/>
                      <a:pt x="357" y="991"/>
                    </a:cubicBezTo>
                    <a:cubicBezTo>
                      <a:pt x="357" y="990"/>
                      <a:pt x="356" y="990"/>
                      <a:pt x="356" y="991"/>
                    </a:cubicBezTo>
                    <a:cubicBezTo>
                      <a:pt x="356" y="992"/>
                      <a:pt x="356" y="994"/>
                      <a:pt x="356" y="995"/>
                    </a:cubicBezTo>
                    <a:cubicBezTo>
                      <a:pt x="356" y="996"/>
                      <a:pt x="356" y="996"/>
                      <a:pt x="356" y="996"/>
                    </a:cubicBezTo>
                    <a:cubicBezTo>
                      <a:pt x="356" y="996"/>
                      <a:pt x="356" y="996"/>
                      <a:pt x="355" y="996"/>
                    </a:cubicBezTo>
                    <a:cubicBezTo>
                      <a:pt x="353" y="996"/>
                      <a:pt x="352" y="996"/>
                      <a:pt x="350" y="996"/>
                    </a:cubicBezTo>
                    <a:cubicBezTo>
                      <a:pt x="349" y="994"/>
                      <a:pt x="349" y="992"/>
                      <a:pt x="350" y="991"/>
                    </a:cubicBezTo>
                    <a:cubicBezTo>
                      <a:pt x="350" y="990"/>
                      <a:pt x="349" y="989"/>
                      <a:pt x="349" y="990"/>
                    </a:cubicBezTo>
                    <a:cubicBezTo>
                      <a:pt x="348" y="992"/>
                      <a:pt x="348" y="994"/>
                      <a:pt x="349" y="995"/>
                    </a:cubicBezTo>
                    <a:cubicBezTo>
                      <a:pt x="347" y="995"/>
                      <a:pt x="345" y="995"/>
                      <a:pt x="343" y="995"/>
                    </a:cubicBezTo>
                    <a:cubicBezTo>
                      <a:pt x="343" y="994"/>
                      <a:pt x="343" y="993"/>
                      <a:pt x="343" y="992"/>
                    </a:cubicBezTo>
                    <a:cubicBezTo>
                      <a:pt x="343" y="991"/>
                      <a:pt x="342" y="991"/>
                      <a:pt x="342" y="992"/>
                    </a:cubicBezTo>
                    <a:cubicBezTo>
                      <a:pt x="342" y="993"/>
                      <a:pt x="342" y="994"/>
                      <a:pt x="342" y="995"/>
                    </a:cubicBezTo>
                    <a:cubicBezTo>
                      <a:pt x="341" y="995"/>
                      <a:pt x="340" y="995"/>
                      <a:pt x="338" y="995"/>
                    </a:cubicBezTo>
                    <a:cubicBezTo>
                      <a:pt x="339" y="994"/>
                      <a:pt x="339" y="993"/>
                      <a:pt x="339" y="992"/>
                    </a:cubicBezTo>
                    <a:cubicBezTo>
                      <a:pt x="339" y="991"/>
                      <a:pt x="338" y="991"/>
                      <a:pt x="338" y="992"/>
                    </a:cubicBezTo>
                    <a:cubicBezTo>
                      <a:pt x="338" y="993"/>
                      <a:pt x="337" y="994"/>
                      <a:pt x="337" y="995"/>
                    </a:cubicBezTo>
                    <a:cubicBezTo>
                      <a:pt x="335" y="994"/>
                      <a:pt x="334" y="994"/>
                      <a:pt x="332" y="994"/>
                    </a:cubicBezTo>
                    <a:cubicBezTo>
                      <a:pt x="332" y="994"/>
                      <a:pt x="332" y="994"/>
                      <a:pt x="332" y="994"/>
                    </a:cubicBezTo>
                    <a:cubicBezTo>
                      <a:pt x="332" y="993"/>
                      <a:pt x="332" y="993"/>
                      <a:pt x="333" y="992"/>
                    </a:cubicBezTo>
                    <a:cubicBezTo>
                      <a:pt x="333" y="992"/>
                      <a:pt x="333" y="992"/>
                      <a:pt x="333" y="992"/>
                    </a:cubicBezTo>
                    <a:cubicBezTo>
                      <a:pt x="334" y="992"/>
                      <a:pt x="334" y="991"/>
                      <a:pt x="333" y="990"/>
                    </a:cubicBezTo>
                    <a:cubicBezTo>
                      <a:pt x="332" y="990"/>
                      <a:pt x="331" y="992"/>
                      <a:pt x="331" y="994"/>
                    </a:cubicBezTo>
                    <a:cubicBezTo>
                      <a:pt x="331" y="994"/>
                      <a:pt x="331" y="994"/>
                      <a:pt x="331" y="994"/>
                    </a:cubicBezTo>
                    <a:cubicBezTo>
                      <a:pt x="330" y="994"/>
                      <a:pt x="329" y="994"/>
                      <a:pt x="329" y="994"/>
                    </a:cubicBezTo>
                    <a:cubicBezTo>
                      <a:pt x="329" y="993"/>
                      <a:pt x="329" y="991"/>
                      <a:pt x="329" y="990"/>
                    </a:cubicBezTo>
                    <a:cubicBezTo>
                      <a:pt x="329" y="989"/>
                      <a:pt x="328" y="989"/>
                      <a:pt x="328" y="990"/>
                    </a:cubicBezTo>
                    <a:cubicBezTo>
                      <a:pt x="327" y="991"/>
                      <a:pt x="327" y="993"/>
                      <a:pt x="328" y="994"/>
                    </a:cubicBezTo>
                    <a:cubicBezTo>
                      <a:pt x="326" y="994"/>
                      <a:pt x="324" y="994"/>
                      <a:pt x="323" y="994"/>
                    </a:cubicBezTo>
                    <a:cubicBezTo>
                      <a:pt x="323" y="993"/>
                      <a:pt x="323" y="991"/>
                      <a:pt x="323" y="990"/>
                    </a:cubicBezTo>
                    <a:cubicBezTo>
                      <a:pt x="323" y="989"/>
                      <a:pt x="322" y="989"/>
                      <a:pt x="322" y="989"/>
                    </a:cubicBezTo>
                    <a:cubicBezTo>
                      <a:pt x="321" y="991"/>
                      <a:pt x="322" y="993"/>
                      <a:pt x="322" y="994"/>
                    </a:cubicBezTo>
                    <a:cubicBezTo>
                      <a:pt x="321" y="994"/>
                      <a:pt x="320" y="994"/>
                      <a:pt x="319" y="994"/>
                    </a:cubicBezTo>
                    <a:cubicBezTo>
                      <a:pt x="319" y="993"/>
                      <a:pt x="318" y="992"/>
                      <a:pt x="318" y="990"/>
                    </a:cubicBezTo>
                    <a:cubicBezTo>
                      <a:pt x="318" y="990"/>
                      <a:pt x="317" y="990"/>
                      <a:pt x="317" y="990"/>
                    </a:cubicBezTo>
                    <a:cubicBezTo>
                      <a:pt x="317" y="992"/>
                      <a:pt x="317" y="993"/>
                      <a:pt x="317" y="994"/>
                    </a:cubicBezTo>
                    <a:cubicBezTo>
                      <a:pt x="316" y="994"/>
                      <a:pt x="315" y="994"/>
                      <a:pt x="314" y="994"/>
                    </a:cubicBezTo>
                    <a:cubicBezTo>
                      <a:pt x="314" y="993"/>
                      <a:pt x="314" y="992"/>
                      <a:pt x="314" y="991"/>
                    </a:cubicBezTo>
                    <a:cubicBezTo>
                      <a:pt x="315" y="990"/>
                      <a:pt x="313" y="989"/>
                      <a:pt x="313" y="990"/>
                    </a:cubicBezTo>
                    <a:cubicBezTo>
                      <a:pt x="313" y="992"/>
                      <a:pt x="313" y="993"/>
                      <a:pt x="313" y="994"/>
                    </a:cubicBezTo>
                    <a:cubicBezTo>
                      <a:pt x="311" y="994"/>
                      <a:pt x="309" y="994"/>
                      <a:pt x="307" y="994"/>
                    </a:cubicBezTo>
                    <a:cubicBezTo>
                      <a:pt x="306" y="993"/>
                      <a:pt x="306" y="991"/>
                      <a:pt x="307" y="990"/>
                    </a:cubicBezTo>
                    <a:cubicBezTo>
                      <a:pt x="307" y="990"/>
                      <a:pt x="306" y="989"/>
                      <a:pt x="306" y="989"/>
                    </a:cubicBezTo>
                    <a:cubicBezTo>
                      <a:pt x="305" y="990"/>
                      <a:pt x="305" y="992"/>
                      <a:pt x="305" y="993"/>
                    </a:cubicBezTo>
                    <a:cubicBezTo>
                      <a:pt x="304" y="993"/>
                      <a:pt x="302" y="993"/>
                      <a:pt x="301" y="993"/>
                    </a:cubicBezTo>
                    <a:cubicBezTo>
                      <a:pt x="301" y="992"/>
                      <a:pt x="301" y="990"/>
                      <a:pt x="301" y="989"/>
                    </a:cubicBezTo>
                    <a:cubicBezTo>
                      <a:pt x="301" y="988"/>
                      <a:pt x="299" y="988"/>
                      <a:pt x="299" y="989"/>
                    </a:cubicBezTo>
                    <a:cubicBezTo>
                      <a:pt x="299" y="990"/>
                      <a:pt x="300" y="991"/>
                      <a:pt x="300" y="993"/>
                    </a:cubicBezTo>
                    <a:cubicBezTo>
                      <a:pt x="299" y="993"/>
                      <a:pt x="297" y="992"/>
                      <a:pt x="296" y="992"/>
                    </a:cubicBezTo>
                    <a:cubicBezTo>
                      <a:pt x="296" y="991"/>
                      <a:pt x="297" y="990"/>
                      <a:pt x="297" y="989"/>
                    </a:cubicBezTo>
                    <a:cubicBezTo>
                      <a:pt x="297" y="988"/>
                      <a:pt x="295" y="988"/>
                      <a:pt x="295" y="989"/>
                    </a:cubicBezTo>
                    <a:cubicBezTo>
                      <a:pt x="295" y="990"/>
                      <a:pt x="295" y="991"/>
                      <a:pt x="295" y="992"/>
                    </a:cubicBezTo>
                    <a:cubicBezTo>
                      <a:pt x="293" y="992"/>
                      <a:pt x="291" y="991"/>
                      <a:pt x="289" y="991"/>
                    </a:cubicBezTo>
                    <a:cubicBezTo>
                      <a:pt x="289" y="989"/>
                      <a:pt x="289" y="987"/>
                      <a:pt x="290" y="985"/>
                    </a:cubicBezTo>
                    <a:cubicBezTo>
                      <a:pt x="290" y="985"/>
                      <a:pt x="289" y="984"/>
                      <a:pt x="288" y="985"/>
                    </a:cubicBezTo>
                    <a:cubicBezTo>
                      <a:pt x="288" y="986"/>
                      <a:pt x="287" y="989"/>
                      <a:pt x="287" y="991"/>
                    </a:cubicBezTo>
                    <a:cubicBezTo>
                      <a:pt x="286" y="990"/>
                      <a:pt x="285" y="990"/>
                      <a:pt x="284" y="990"/>
                    </a:cubicBezTo>
                    <a:cubicBezTo>
                      <a:pt x="284" y="989"/>
                      <a:pt x="284" y="987"/>
                      <a:pt x="284" y="986"/>
                    </a:cubicBezTo>
                    <a:cubicBezTo>
                      <a:pt x="284" y="985"/>
                      <a:pt x="284" y="985"/>
                      <a:pt x="284" y="985"/>
                    </a:cubicBezTo>
                    <a:cubicBezTo>
                      <a:pt x="284" y="985"/>
                      <a:pt x="284" y="985"/>
                      <a:pt x="284" y="985"/>
                    </a:cubicBezTo>
                    <a:cubicBezTo>
                      <a:pt x="284" y="984"/>
                      <a:pt x="283" y="984"/>
                      <a:pt x="283" y="984"/>
                    </a:cubicBezTo>
                    <a:cubicBezTo>
                      <a:pt x="283" y="984"/>
                      <a:pt x="283" y="984"/>
                      <a:pt x="283" y="984"/>
                    </a:cubicBezTo>
                    <a:cubicBezTo>
                      <a:pt x="283" y="984"/>
                      <a:pt x="283" y="985"/>
                      <a:pt x="283" y="985"/>
                    </a:cubicBezTo>
                    <a:cubicBezTo>
                      <a:pt x="282" y="986"/>
                      <a:pt x="283" y="988"/>
                      <a:pt x="283" y="990"/>
                    </a:cubicBezTo>
                    <a:cubicBezTo>
                      <a:pt x="281" y="989"/>
                      <a:pt x="280" y="989"/>
                      <a:pt x="279" y="989"/>
                    </a:cubicBezTo>
                    <a:cubicBezTo>
                      <a:pt x="279" y="989"/>
                      <a:pt x="278" y="989"/>
                      <a:pt x="278" y="989"/>
                    </a:cubicBezTo>
                    <a:cubicBezTo>
                      <a:pt x="278" y="987"/>
                      <a:pt x="278" y="985"/>
                      <a:pt x="278" y="984"/>
                    </a:cubicBezTo>
                    <a:cubicBezTo>
                      <a:pt x="278" y="983"/>
                      <a:pt x="277" y="983"/>
                      <a:pt x="277" y="983"/>
                    </a:cubicBezTo>
                    <a:cubicBezTo>
                      <a:pt x="277" y="985"/>
                      <a:pt x="277" y="987"/>
                      <a:pt x="277" y="988"/>
                    </a:cubicBezTo>
                    <a:cubicBezTo>
                      <a:pt x="275" y="988"/>
                      <a:pt x="274" y="988"/>
                      <a:pt x="273" y="987"/>
                    </a:cubicBezTo>
                    <a:cubicBezTo>
                      <a:pt x="273" y="986"/>
                      <a:pt x="273" y="984"/>
                      <a:pt x="273" y="983"/>
                    </a:cubicBezTo>
                    <a:cubicBezTo>
                      <a:pt x="273" y="982"/>
                      <a:pt x="272" y="982"/>
                      <a:pt x="272" y="982"/>
                    </a:cubicBezTo>
                    <a:cubicBezTo>
                      <a:pt x="272" y="984"/>
                      <a:pt x="272" y="985"/>
                      <a:pt x="272" y="987"/>
                    </a:cubicBezTo>
                    <a:cubicBezTo>
                      <a:pt x="271" y="986"/>
                      <a:pt x="270" y="986"/>
                      <a:pt x="269" y="986"/>
                    </a:cubicBezTo>
                    <a:cubicBezTo>
                      <a:pt x="269" y="984"/>
                      <a:pt x="268" y="982"/>
                      <a:pt x="268" y="981"/>
                    </a:cubicBezTo>
                    <a:cubicBezTo>
                      <a:pt x="268" y="980"/>
                      <a:pt x="267" y="980"/>
                      <a:pt x="267" y="981"/>
                    </a:cubicBezTo>
                    <a:cubicBezTo>
                      <a:pt x="267" y="982"/>
                      <a:pt x="268" y="984"/>
                      <a:pt x="268" y="985"/>
                    </a:cubicBezTo>
                    <a:cubicBezTo>
                      <a:pt x="266" y="985"/>
                      <a:pt x="264" y="984"/>
                      <a:pt x="262" y="984"/>
                    </a:cubicBezTo>
                    <a:cubicBezTo>
                      <a:pt x="262" y="984"/>
                      <a:pt x="261" y="984"/>
                      <a:pt x="261" y="984"/>
                    </a:cubicBezTo>
                    <a:cubicBezTo>
                      <a:pt x="261" y="982"/>
                      <a:pt x="261" y="981"/>
                      <a:pt x="261" y="980"/>
                    </a:cubicBezTo>
                    <a:cubicBezTo>
                      <a:pt x="261" y="979"/>
                      <a:pt x="260" y="979"/>
                      <a:pt x="260" y="980"/>
                    </a:cubicBezTo>
                    <a:cubicBezTo>
                      <a:pt x="260" y="981"/>
                      <a:pt x="260" y="982"/>
                      <a:pt x="260" y="984"/>
                    </a:cubicBezTo>
                    <a:cubicBezTo>
                      <a:pt x="258" y="983"/>
                      <a:pt x="257" y="983"/>
                      <a:pt x="256" y="983"/>
                    </a:cubicBezTo>
                    <a:cubicBezTo>
                      <a:pt x="256" y="981"/>
                      <a:pt x="256" y="980"/>
                      <a:pt x="256" y="978"/>
                    </a:cubicBezTo>
                    <a:cubicBezTo>
                      <a:pt x="256" y="977"/>
                      <a:pt x="255" y="977"/>
                      <a:pt x="255" y="978"/>
                    </a:cubicBezTo>
                    <a:cubicBezTo>
                      <a:pt x="255" y="979"/>
                      <a:pt x="255" y="981"/>
                      <a:pt x="254" y="983"/>
                    </a:cubicBezTo>
                    <a:cubicBezTo>
                      <a:pt x="252" y="983"/>
                      <a:pt x="251" y="983"/>
                      <a:pt x="249" y="982"/>
                    </a:cubicBezTo>
                    <a:cubicBezTo>
                      <a:pt x="249" y="980"/>
                      <a:pt x="250" y="978"/>
                      <a:pt x="251" y="975"/>
                    </a:cubicBezTo>
                    <a:cubicBezTo>
                      <a:pt x="251" y="974"/>
                      <a:pt x="250" y="974"/>
                      <a:pt x="249" y="975"/>
                    </a:cubicBezTo>
                    <a:cubicBezTo>
                      <a:pt x="249" y="977"/>
                      <a:pt x="248" y="980"/>
                      <a:pt x="247" y="982"/>
                    </a:cubicBezTo>
                    <a:cubicBezTo>
                      <a:pt x="247" y="982"/>
                      <a:pt x="246" y="981"/>
                      <a:pt x="245" y="981"/>
                    </a:cubicBezTo>
                    <a:cubicBezTo>
                      <a:pt x="244" y="981"/>
                      <a:pt x="244" y="980"/>
                      <a:pt x="243" y="980"/>
                    </a:cubicBezTo>
                    <a:cubicBezTo>
                      <a:pt x="244" y="979"/>
                      <a:pt x="244" y="978"/>
                      <a:pt x="244" y="978"/>
                    </a:cubicBezTo>
                    <a:cubicBezTo>
                      <a:pt x="245" y="977"/>
                      <a:pt x="244" y="976"/>
                      <a:pt x="243" y="977"/>
                    </a:cubicBezTo>
                    <a:cubicBezTo>
                      <a:pt x="243" y="977"/>
                      <a:pt x="243" y="978"/>
                      <a:pt x="242" y="979"/>
                    </a:cubicBezTo>
                    <a:cubicBezTo>
                      <a:pt x="242" y="979"/>
                      <a:pt x="242" y="979"/>
                      <a:pt x="242" y="979"/>
                    </a:cubicBezTo>
                    <a:cubicBezTo>
                      <a:pt x="241" y="978"/>
                      <a:pt x="239" y="976"/>
                      <a:pt x="238" y="974"/>
                    </a:cubicBezTo>
                    <a:cubicBezTo>
                      <a:pt x="238" y="974"/>
                      <a:pt x="238" y="974"/>
                      <a:pt x="238" y="974"/>
                    </a:cubicBezTo>
                    <a:cubicBezTo>
                      <a:pt x="239" y="974"/>
                      <a:pt x="239" y="973"/>
                      <a:pt x="238" y="973"/>
                    </a:cubicBezTo>
                    <a:cubicBezTo>
                      <a:pt x="237" y="973"/>
                      <a:pt x="237" y="974"/>
                      <a:pt x="237" y="974"/>
                    </a:cubicBezTo>
                    <a:cubicBezTo>
                      <a:pt x="235" y="972"/>
                      <a:pt x="233" y="970"/>
                      <a:pt x="231" y="969"/>
                    </a:cubicBezTo>
                    <a:cubicBezTo>
                      <a:pt x="231" y="968"/>
                      <a:pt x="231" y="968"/>
                      <a:pt x="231" y="967"/>
                    </a:cubicBezTo>
                    <a:cubicBezTo>
                      <a:pt x="230" y="964"/>
                      <a:pt x="227" y="961"/>
                      <a:pt x="225" y="958"/>
                    </a:cubicBezTo>
                    <a:cubicBezTo>
                      <a:pt x="221" y="949"/>
                      <a:pt x="221" y="939"/>
                      <a:pt x="221" y="930"/>
                    </a:cubicBezTo>
                    <a:cubicBezTo>
                      <a:pt x="221" y="930"/>
                      <a:pt x="222" y="929"/>
                      <a:pt x="222" y="929"/>
                    </a:cubicBezTo>
                    <a:cubicBezTo>
                      <a:pt x="222" y="929"/>
                      <a:pt x="222" y="929"/>
                      <a:pt x="222" y="929"/>
                    </a:cubicBezTo>
                    <a:cubicBezTo>
                      <a:pt x="223" y="930"/>
                      <a:pt x="224" y="931"/>
                      <a:pt x="225" y="931"/>
                    </a:cubicBezTo>
                    <a:cubicBezTo>
                      <a:pt x="225" y="933"/>
                      <a:pt x="225" y="934"/>
                      <a:pt x="225" y="936"/>
                    </a:cubicBezTo>
                    <a:cubicBezTo>
                      <a:pt x="225" y="937"/>
                      <a:pt x="226" y="937"/>
                      <a:pt x="226" y="936"/>
                    </a:cubicBezTo>
                    <a:cubicBezTo>
                      <a:pt x="226" y="935"/>
                      <a:pt x="226" y="933"/>
                      <a:pt x="227" y="932"/>
                    </a:cubicBezTo>
                    <a:cubicBezTo>
                      <a:pt x="228" y="933"/>
                      <a:pt x="230" y="934"/>
                      <a:pt x="231" y="935"/>
                    </a:cubicBezTo>
                    <a:cubicBezTo>
                      <a:pt x="231" y="935"/>
                      <a:pt x="231" y="936"/>
                      <a:pt x="231" y="936"/>
                    </a:cubicBezTo>
                    <a:cubicBezTo>
                      <a:pt x="231" y="936"/>
                      <a:pt x="231" y="937"/>
                      <a:pt x="231" y="938"/>
                    </a:cubicBezTo>
                    <a:cubicBezTo>
                      <a:pt x="230" y="938"/>
                      <a:pt x="231" y="939"/>
                      <a:pt x="232" y="939"/>
                    </a:cubicBezTo>
                    <a:cubicBezTo>
                      <a:pt x="232" y="938"/>
                      <a:pt x="232" y="937"/>
                      <a:pt x="232" y="936"/>
                    </a:cubicBezTo>
                    <a:cubicBezTo>
                      <a:pt x="234" y="937"/>
                      <a:pt x="235" y="937"/>
                      <a:pt x="237" y="938"/>
                    </a:cubicBezTo>
                    <a:cubicBezTo>
                      <a:pt x="237" y="939"/>
                      <a:pt x="237" y="939"/>
                      <a:pt x="237" y="940"/>
                    </a:cubicBezTo>
                    <a:cubicBezTo>
                      <a:pt x="237" y="940"/>
                      <a:pt x="237" y="942"/>
                      <a:pt x="237" y="942"/>
                    </a:cubicBezTo>
                    <a:cubicBezTo>
                      <a:pt x="238" y="942"/>
                      <a:pt x="239" y="941"/>
                      <a:pt x="238" y="941"/>
                    </a:cubicBezTo>
                    <a:cubicBezTo>
                      <a:pt x="238" y="941"/>
                      <a:pt x="238" y="941"/>
                      <a:pt x="238" y="941"/>
                    </a:cubicBezTo>
                    <a:cubicBezTo>
                      <a:pt x="238" y="941"/>
                      <a:pt x="238" y="941"/>
                      <a:pt x="238" y="940"/>
                    </a:cubicBezTo>
                    <a:cubicBezTo>
                      <a:pt x="238" y="940"/>
                      <a:pt x="238" y="940"/>
                      <a:pt x="238" y="939"/>
                    </a:cubicBezTo>
                    <a:cubicBezTo>
                      <a:pt x="238" y="939"/>
                      <a:pt x="238" y="939"/>
                      <a:pt x="238" y="939"/>
                    </a:cubicBezTo>
                    <a:cubicBezTo>
                      <a:pt x="239" y="940"/>
                      <a:pt x="240" y="940"/>
                      <a:pt x="242" y="941"/>
                    </a:cubicBezTo>
                    <a:cubicBezTo>
                      <a:pt x="242" y="941"/>
                      <a:pt x="242" y="942"/>
                      <a:pt x="242" y="942"/>
                    </a:cubicBezTo>
                    <a:cubicBezTo>
                      <a:pt x="242" y="943"/>
                      <a:pt x="242" y="943"/>
                      <a:pt x="241" y="944"/>
                    </a:cubicBezTo>
                    <a:cubicBezTo>
                      <a:pt x="241" y="945"/>
                      <a:pt x="241" y="945"/>
                      <a:pt x="242" y="945"/>
                    </a:cubicBezTo>
                    <a:cubicBezTo>
                      <a:pt x="243" y="945"/>
                      <a:pt x="243" y="944"/>
                      <a:pt x="243" y="944"/>
                    </a:cubicBezTo>
                    <a:cubicBezTo>
                      <a:pt x="243" y="944"/>
                      <a:pt x="243" y="944"/>
                      <a:pt x="243" y="944"/>
                    </a:cubicBezTo>
                    <a:cubicBezTo>
                      <a:pt x="243" y="943"/>
                      <a:pt x="243" y="943"/>
                      <a:pt x="243" y="943"/>
                    </a:cubicBezTo>
                    <a:cubicBezTo>
                      <a:pt x="243" y="942"/>
                      <a:pt x="243" y="942"/>
                      <a:pt x="243" y="941"/>
                    </a:cubicBezTo>
                    <a:cubicBezTo>
                      <a:pt x="245" y="942"/>
                      <a:pt x="247" y="943"/>
                      <a:pt x="249" y="944"/>
                    </a:cubicBezTo>
                    <a:cubicBezTo>
                      <a:pt x="248" y="945"/>
                      <a:pt x="248" y="946"/>
                      <a:pt x="249" y="947"/>
                    </a:cubicBezTo>
                    <a:cubicBezTo>
                      <a:pt x="249" y="947"/>
                      <a:pt x="249" y="947"/>
                      <a:pt x="249" y="947"/>
                    </a:cubicBezTo>
                    <a:cubicBezTo>
                      <a:pt x="250" y="947"/>
                      <a:pt x="250" y="947"/>
                      <a:pt x="250" y="947"/>
                    </a:cubicBezTo>
                    <a:cubicBezTo>
                      <a:pt x="250" y="946"/>
                      <a:pt x="250" y="946"/>
                      <a:pt x="250" y="946"/>
                    </a:cubicBezTo>
                    <a:cubicBezTo>
                      <a:pt x="250" y="945"/>
                      <a:pt x="250" y="945"/>
                      <a:pt x="250" y="944"/>
                    </a:cubicBezTo>
                    <a:cubicBezTo>
                      <a:pt x="251" y="945"/>
                      <a:pt x="251" y="945"/>
                      <a:pt x="252" y="945"/>
                    </a:cubicBezTo>
                    <a:cubicBezTo>
                      <a:pt x="252" y="946"/>
                      <a:pt x="252" y="947"/>
                      <a:pt x="252" y="948"/>
                    </a:cubicBezTo>
                    <a:cubicBezTo>
                      <a:pt x="253" y="949"/>
                      <a:pt x="253" y="949"/>
                      <a:pt x="254" y="949"/>
                    </a:cubicBezTo>
                    <a:cubicBezTo>
                      <a:pt x="254" y="949"/>
                      <a:pt x="254" y="948"/>
                      <a:pt x="254" y="948"/>
                    </a:cubicBezTo>
                    <a:cubicBezTo>
                      <a:pt x="254" y="948"/>
                      <a:pt x="254" y="948"/>
                      <a:pt x="254" y="947"/>
                    </a:cubicBezTo>
                    <a:cubicBezTo>
                      <a:pt x="254" y="947"/>
                      <a:pt x="254" y="946"/>
                      <a:pt x="254" y="946"/>
                    </a:cubicBezTo>
                    <a:cubicBezTo>
                      <a:pt x="255" y="946"/>
                      <a:pt x="256" y="947"/>
                      <a:pt x="257" y="947"/>
                    </a:cubicBezTo>
                    <a:cubicBezTo>
                      <a:pt x="257" y="949"/>
                      <a:pt x="257" y="951"/>
                      <a:pt x="259" y="951"/>
                    </a:cubicBezTo>
                    <a:cubicBezTo>
                      <a:pt x="260" y="951"/>
                      <a:pt x="260" y="949"/>
                      <a:pt x="259" y="949"/>
                    </a:cubicBezTo>
                    <a:cubicBezTo>
                      <a:pt x="259" y="949"/>
                      <a:pt x="259" y="949"/>
                      <a:pt x="259" y="949"/>
                    </a:cubicBezTo>
                    <a:cubicBezTo>
                      <a:pt x="259" y="949"/>
                      <a:pt x="259" y="949"/>
                      <a:pt x="259" y="948"/>
                    </a:cubicBezTo>
                    <a:cubicBezTo>
                      <a:pt x="259" y="948"/>
                      <a:pt x="259" y="948"/>
                      <a:pt x="259" y="948"/>
                    </a:cubicBezTo>
                    <a:cubicBezTo>
                      <a:pt x="260" y="948"/>
                      <a:pt x="261" y="949"/>
                      <a:pt x="262" y="949"/>
                    </a:cubicBezTo>
                    <a:cubicBezTo>
                      <a:pt x="263" y="950"/>
                      <a:pt x="263" y="951"/>
                      <a:pt x="263" y="952"/>
                    </a:cubicBezTo>
                    <a:cubicBezTo>
                      <a:pt x="263" y="952"/>
                      <a:pt x="263" y="952"/>
                      <a:pt x="264" y="952"/>
                    </a:cubicBezTo>
                    <a:cubicBezTo>
                      <a:pt x="264" y="952"/>
                      <a:pt x="264" y="952"/>
                      <a:pt x="264" y="952"/>
                    </a:cubicBezTo>
                    <a:cubicBezTo>
                      <a:pt x="265" y="951"/>
                      <a:pt x="264" y="951"/>
                      <a:pt x="264" y="951"/>
                    </a:cubicBezTo>
                    <a:cubicBezTo>
                      <a:pt x="264" y="950"/>
                      <a:pt x="264" y="950"/>
                      <a:pt x="264" y="950"/>
                    </a:cubicBezTo>
                    <a:cubicBezTo>
                      <a:pt x="264" y="950"/>
                      <a:pt x="265" y="950"/>
                      <a:pt x="266" y="950"/>
                    </a:cubicBezTo>
                    <a:cubicBezTo>
                      <a:pt x="265" y="950"/>
                      <a:pt x="265" y="950"/>
                      <a:pt x="265" y="951"/>
                    </a:cubicBezTo>
                    <a:cubicBezTo>
                      <a:pt x="265" y="952"/>
                      <a:pt x="265" y="953"/>
                      <a:pt x="267" y="953"/>
                    </a:cubicBezTo>
                    <a:cubicBezTo>
                      <a:pt x="268" y="953"/>
                      <a:pt x="268" y="952"/>
                      <a:pt x="267" y="952"/>
                    </a:cubicBezTo>
                    <a:cubicBezTo>
                      <a:pt x="266" y="952"/>
                      <a:pt x="266" y="951"/>
                      <a:pt x="266" y="951"/>
                    </a:cubicBezTo>
                    <a:cubicBezTo>
                      <a:pt x="266" y="951"/>
                      <a:pt x="266" y="950"/>
                      <a:pt x="266" y="950"/>
                    </a:cubicBezTo>
                    <a:cubicBezTo>
                      <a:pt x="267" y="950"/>
                      <a:pt x="267" y="951"/>
                      <a:pt x="268" y="951"/>
                    </a:cubicBezTo>
                    <a:cubicBezTo>
                      <a:pt x="268" y="951"/>
                      <a:pt x="269" y="951"/>
                      <a:pt x="269" y="951"/>
                    </a:cubicBezTo>
                    <a:cubicBezTo>
                      <a:pt x="269" y="951"/>
                      <a:pt x="269" y="952"/>
                      <a:pt x="269" y="952"/>
                    </a:cubicBezTo>
                    <a:cubicBezTo>
                      <a:pt x="269" y="952"/>
                      <a:pt x="269" y="952"/>
                      <a:pt x="270" y="953"/>
                    </a:cubicBezTo>
                    <a:cubicBezTo>
                      <a:pt x="270" y="953"/>
                      <a:pt x="271" y="953"/>
                      <a:pt x="271" y="952"/>
                    </a:cubicBezTo>
                    <a:cubicBezTo>
                      <a:pt x="270" y="952"/>
                      <a:pt x="270" y="952"/>
                      <a:pt x="270" y="952"/>
                    </a:cubicBezTo>
                    <a:cubicBezTo>
                      <a:pt x="281" y="955"/>
                      <a:pt x="293" y="957"/>
                      <a:pt x="304" y="958"/>
                    </a:cubicBezTo>
                    <a:cubicBezTo>
                      <a:pt x="305" y="960"/>
                      <a:pt x="308" y="960"/>
                      <a:pt x="309" y="959"/>
                    </a:cubicBezTo>
                    <a:cubicBezTo>
                      <a:pt x="314" y="959"/>
                      <a:pt x="319" y="960"/>
                      <a:pt x="324" y="960"/>
                    </a:cubicBezTo>
                    <a:cubicBezTo>
                      <a:pt x="324" y="960"/>
                      <a:pt x="325" y="960"/>
                      <a:pt x="325" y="960"/>
                    </a:cubicBezTo>
                    <a:cubicBezTo>
                      <a:pt x="326" y="961"/>
                      <a:pt x="327" y="961"/>
                      <a:pt x="328" y="961"/>
                    </a:cubicBezTo>
                    <a:cubicBezTo>
                      <a:pt x="328" y="961"/>
                      <a:pt x="328" y="961"/>
                      <a:pt x="328" y="961"/>
                    </a:cubicBezTo>
                    <a:cubicBezTo>
                      <a:pt x="347" y="962"/>
                      <a:pt x="365" y="963"/>
                      <a:pt x="385" y="962"/>
                    </a:cubicBezTo>
                    <a:cubicBezTo>
                      <a:pt x="394" y="962"/>
                      <a:pt x="404" y="962"/>
                      <a:pt x="413" y="962"/>
                    </a:cubicBezTo>
                    <a:cubicBezTo>
                      <a:pt x="423" y="962"/>
                      <a:pt x="432" y="959"/>
                      <a:pt x="442" y="958"/>
                    </a:cubicBezTo>
                    <a:cubicBezTo>
                      <a:pt x="449" y="958"/>
                      <a:pt x="455" y="956"/>
                      <a:pt x="461" y="955"/>
                    </a:cubicBezTo>
                    <a:cubicBezTo>
                      <a:pt x="461" y="955"/>
                      <a:pt x="462" y="955"/>
                      <a:pt x="462" y="955"/>
                    </a:cubicBezTo>
                    <a:cubicBezTo>
                      <a:pt x="464" y="954"/>
                      <a:pt x="466" y="953"/>
                      <a:pt x="468" y="953"/>
                    </a:cubicBezTo>
                    <a:cubicBezTo>
                      <a:pt x="478" y="950"/>
                      <a:pt x="488" y="949"/>
                      <a:pt x="497" y="946"/>
                    </a:cubicBezTo>
                    <a:cubicBezTo>
                      <a:pt x="507" y="943"/>
                      <a:pt x="516" y="939"/>
                      <a:pt x="524" y="933"/>
                    </a:cubicBezTo>
                    <a:cubicBezTo>
                      <a:pt x="523" y="938"/>
                      <a:pt x="521" y="942"/>
                      <a:pt x="521" y="947"/>
                    </a:cubicBezTo>
                    <a:cubicBezTo>
                      <a:pt x="520" y="953"/>
                      <a:pt x="522" y="959"/>
                      <a:pt x="524" y="965"/>
                    </a:cubicBezTo>
                    <a:cubicBezTo>
                      <a:pt x="522" y="966"/>
                      <a:pt x="520" y="967"/>
                      <a:pt x="518" y="968"/>
                    </a:cubicBezTo>
                    <a:cubicBezTo>
                      <a:pt x="518" y="968"/>
                      <a:pt x="518" y="968"/>
                      <a:pt x="518" y="968"/>
                    </a:cubicBezTo>
                    <a:cubicBezTo>
                      <a:pt x="517" y="968"/>
                      <a:pt x="516" y="964"/>
                      <a:pt x="516" y="964"/>
                    </a:cubicBezTo>
                    <a:cubicBezTo>
                      <a:pt x="516" y="963"/>
                      <a:pt x="515" y="963"/>
                      <a:pt x="515" y="964"/>
                    </a:cubicBezTo>
                    <a:cubicBezTo>
                      <a:pt x="515" y="965"/>
                      <a:pt x="515" y="966"/>
                      <a:pt x="516" y="967"/>
                    </a:cubicBezTo>
                    <a:cubicBezTo>
                      <a:pt x="516" y="968"/>
                      <a:pt x="517" y="969"/>
                      <a:pt x="518" y="969"/>
                    </a:cubicBezTo>
                    <a:cubicBezTo>
                      <a:pt x="516" y="970"/>
                      <a:pt x="515" y="972"/>
                      <a:pt x="513" y="974"/>
                    </a:cubicBezTo>
                    <a:cubicBezTo>
                      <a:pt x="513" y="974"/>
                      <a:pt x="513" y="973"/>
                      <a:pt x="513" y="973"/>
                    </a:cubicBezTo>
                    <a:cubicBezTo>
                      <a:pt x="512" y="973"/>
                      <a:pt x="512" y="972"/>
                      <a:pt x="512" y="971"/>
                    </a:cubicBezTo>
                    <a:cubicBezTo>
                      <a:pt x="511" y="969"/>
                      <a:pt x="511" y="968"/>
                      <a:pt x="510" y="967"/>
                    </a:cubicBezTo>
                    <a:cubicBezTo>
                      <a:pt x="510" y="966"/>
                      <a:pt x="509" y="967"/>
                      <a:pt x="509" y="967"/>
                    </a:cubicBezTo>
                    <a:cubicBezTo>
                      <a:pt x="510" y="969"/>
                      <a:pt x="510" y="970"/>
                      <a:pt x="511" y="972"/>
                    </a:cubicBezTo>
                    <a:cubicBezTo>
                      <a:pt x="511" y="973"/>
                      <a:pt x="511" y="974"/>
                      <a:pt x="512" y="974"/>
                    </a:cubicBezTo>
                    <a:cubicBezTo>
                      <a:pt x="512" y="974"/>
                      <a:pt x="512" y="974"/>
                      <a:pt x="512" y="974"/>
                    </a:cubicBezTo>
                    <a:cubicBezTo>
                      <a:pt x="512" y="975"/>
                      <a:pt x="511" y="976"/>
                      <a:pt x="511" y="976"/>
                    </a:cubicBezTo>
                    <a:cubicBezTo>
                      <a:pt x="510" y="974"/>
                      <a:pt x="509" y="972"/>
                      <a:pt x="508" y="970"/>
                    </a:cubicBezTo>
                    <a:cubicBezTo>
                      <a:pt x="508" y="969"/>
                      <a:pt x="507" y="970"/>
                      <a:pt x="507" y="970"/>
                    </a:cubicBezTo>
                    <a:cubicBezTo>
                      <a:pt x="508" y="973"/>
                      <a:pt x="509" y="975"/>
                      <a:pt x="510" y="977"/>
                    </a:cubicBezTo>
                    <a:cubicBezTo>
                      <a:pt x="509" y="978"/>
                      <a:pt x="508" y="979"/>
                      <a:pt x="508" y="979"/>
                    </a:cubicBezTo>
                    <a:cubicBezTo>
                      <a:pt x="507" y="978"/>
                      <a:pt x="507" y="977"/>
                      <a:pt x="506" y="976"/>
                    </a:cubicBezTo>
                    <a:cubicBezTo>
                      <a:pt x="506" y="974"/>
                      <a:pt x="505" y="972"/>
                      <a:pt x="504" y="971"/>
                    </a:cubicBezTo>
                    <a:cubicBezTo>
                      <a:pt x="504" y="970"/>
                      <a:pt x="503" y="971"/>
                      <a:pt x="503" y="971"/>
                    </a:cubicBezTo>
                    <a:cubicBezTo>
                      <a:pt x="503" y="972"/>
                      <a:pt x="503" y="972"/>
                      <a:pt x="503" y="972"/>
                    </a:cubicBezTo>
                    <a:cubicBezTo>
                      <a:pt x="503" y="973"/>
                      <a:pt x="504" y="973"/>
                      <a:pt x="504" y="973"/>
                    </a:cubicBezTo>
                    <a:cubicBezTo>
                      <a:pt x="505" y="975"/>
                      <a:pt x="505" y="977"/>
                      <a:pt x="506" y="978"/>
                    </a:cubicBezTo>
                    <a:cubicBezTo>
                      <a:pt x="506" y="979"/>
                      <a:pt x="506" y="980"/>
                      <a:pt x="507" y="980"/>
                    </a:cubicBezTo>
                    <a:cubicBezTo>
                      <a:pt x="504" y="983"/>
                      <a:pt x="509" y="987"/>
                      <a:pt x="511" y="984"/>
                    </a:cubicBezTo>
                    <a:cubicBezTo>
                      <a:pt x="516" y="981"/>
                      <a:pt x="520" y="976"/>
                      <a:pt x="524" y="972"/>
                    </a:cubicBezTo>
                    <a:cubicBezTo>
                      <a:pt x="524" y="972"/>
                      <a:pt x="524" y="972"/>
                      <a:pt x="525" y="971"/>
                    </a:cubicBezTo>
                    <a:cubicBezTo>
                      <a:pt x="526" y="972"/>
                      <a:pt x="526" y="972"/>
                      <a:pt x="527" y="972"/>
                    </a:cubicBezTo>
                    <a:cubicBezTo>
                      <a:pt x="528" y="973"/>
                      <a:pt x="528" y="973"/>
                      <a:pt x="529" y="973"/>
                    </a:cubicBezTo>
                    <a:cubicBezTo>
                      <a:pt x="529" y="973"/>
                      <a:pt x="530" y="973"/>
                      <a:pt x="530" y="973"/>
                    </a:cubicBezTo>
                    <a:close/>
                    <a:moveTo>
                      <a:pt x="251" y="906"/>
                    </a:moveTo>
                    <a:cubicBezTo>
                      <a:pt x="253" y="907"/>
                      <a:pt x="255" y="909"/>
                      <a:pt x="257" y="910"/>
                    </a:cubicBezTo>
                    <a:cubicBezTo>
                      <a:pt x="257" y="913"/>
                      <a:pt x="256" y="915"/>
                      <a:pt x="255" y="918"/>
                    </a:cubicBezTo>
                    <a:cubicBezTo>
                      <a:pt x="253" y="923"/>
                      <a:pt x="248" y="928"/>
                      <a:pt x="244" y="933"/>
                    </a:cubicBezTo>
                    <a:cubicBezTo>
                      <a:pt x="241" y="932"/>
                      <a:pt x="239" y="931"/>
                      <a:pt x="237" y="930"/>
                    </a:cubicBezTo>
                    <a:cubicBezTo>
                      <a:pt x="244" y="923"/>
                      <a:pt x="248" y="915"/>
                      <a:pt x="251" y="906"/>
                    </a:cubicBezTo>
                    <a:close/>
                    <a:moveTo>
                      <a:pt x="236" y="929"/>
                    </a:moveTo>
                    <a:cubicBezTo>
                      <a:pt x="233" y="927"/>
                      <a:pt x="230" y="925"/>
                      <a:pt x="227" y="923"/>
                    </a:cubicBezTo>
                    <a:cubicBezTo>
                      <a:pt x="230" y="923"/>
                      <a:pt x="234" y="914"/>
                      <a:pt x="235" y="913"/>
                    </a:cubicBezTo>
                    <a:cubicBezTo>
                      <a:pt x="236" y="910"/>
                      <a:pt x="238" y="907"/>
                      <a:pt x="239" y="905"/>
                    </a:cubicBezTo>
                    <a:cubicBezTo>
                      <a:pt x="240" y="903"/>
                      <a:pt x="240" y="901"/>
                      <a:pt x="240" y="898"/>
                    </a:cubicBezTo>
                    <a:cubicBezTo>
                      <a:pt x="244" y="901"/>
                      <a:pt x="247" y="903"/>
                      <a:pt x="250" y="905"/>
                    </a:cubicBezTo>
                    <a:cubicBezTo>
                      <a:pt x="249" y="909"/>
                      <a:pt x="247" y="912"/>
                      <a:pt x="246" y="916"/>
                    </a:cubicBezTo>
                    <a:cubicBezTo>
                      <a:pt x="243" y="921"/>
                      <a:pt x="239" y="925"/>
                      <a:pt x="236" y="929"/>
                    </a:cubicBezTo>
                    <a:close/>
                    <a:moveTo>
                      <a:pt x="270" y="910"/>
                    </a:moveTo>
                    <a:cubicBezTo>
                      <a:pt x="271" y="908"/>
                      <a:pt x="273" y="906"/>
                      <a:pt x="274" y="904"/>
                    </a:cubicBezTo>
                    <a:cubicBezTo>
                      <a:pt x="275" y="905"/>
                      <a:pt x="276" y="906"/>
                      <a:pt x="278" y="906"/>
                    </a:cubicBezTo>
                    <a:cubicBezTo>
                      <a:pt x="279" y="907"/>
                      <a:pt x="281" y="908"/>
                      <a:pt x="282" y="909"/>
                    </a:cubicBezTo>
                    <a:cubicBezTo>
                      <a:pt x="282" y="909"/>
                      <a:pt x="282" y="909"/>
                      <a:pt x="282" y="909"/>
                    </a:cubicBezTo>
                    <a:cubicBezTo>
                      <a:pt x="280" y="912"/>
                      <a:pt x="278" y="916"/>
                      <a:pt x="276" y="919"/>
                    </a:cubicBezTo>
                    <a:cubicBezTo>
                      <a:pt x="273" y="917"/>
                      <a:pt x="271" y="916"/>
                      <a:pt x="268" y="914"/>
                    </a:cubicBezTo>
                    <a:cubicBezTo>
                      <a:pt x="269" y="913"/>
                      <a:pt x="270" y="912"/>
                      <a:pt x="270" y="910"/>
                    </a:cubicBezTo>
                    <a:close/>
                    <a:moveTo>
                      <a:pt x="266" y="913"/>
                    </a:moveTo>
                    <a:cubicBezTo>
                      <a:pt x="264" y="912"/>
                      <a:pt x="261" y="911"/>
                      <a:pt x="259" y="910"/>
                    </a:cubicBezTo>
                    <a:cubicBezTo>
                      <a:pt x="260" y="909"/>
                      <a:pt x="260" y="908"/>
                      <a:pt x="260" y="907"/>
                    </a:cubicBezTo>
                    <a:cubicBezTo>
                      <a:pt x="261" y="904"/>
                      <a:pt x="262" y="901"/>
                      <a:pt x="263" y="897"/>
                    </a:cubicBezTo>
                    <a:cubicBezTo>
                      <a:pt x="266" y="899"/>
                      <a:pt x="269" y="901"/>
                      <a:pt x="271" y="903"/>
                    </a:cubicBezTo>
                    <a:cubicBezTo>
                      <a:pt x="271" y="904"/>
                      <a:pt x="270" y="906"/>
                      <a:pt x="269" y="907"/>
                    </a:cubicBezTo>
                    <a:cubicBezTo>
                      <a:pt x="268" y="909"/>
                      <a:pt x="267" y="911"/>
                      <a:pt x="266" y="913"/>
                    </a:cubicBezTo>
                    <a:close/>
                    <a:moveTo>
                      <a:pt x="274" y="903"/>
                    </a:moveTo>
                    <a:cubicBezTo>
                      <a:pt x="275" y="901"/>
                      <a:pt x="276" y="900"/>
                      <a:pt x="277" y="898"/>
                    </a:cubicBezTo>
                    <a:cubicBezTo>
                      <a:pt x="280" y="899"/>
                      <a:pt x="283" y="901"/>
                      <a:pt x="286" y="902"/>
                    </a:cubicBezTo>
                    <a:cubicBezTo>
                      <a:pt x="285" y="904"/>
                      <a:pt x="284" y="905"/>
                      <a:pt x="283" y="907"/>
                    </a:cubicBezTo>
                    <a:cubicBezTo>
                      <a:pt x="282" y="907"/>
                      <a:pt x="281" y="906"/>
                      <a:pt x="281" y="906"/>
                    </a:cubicBezTo>
                    <a:cubicBezTo>
                      <a:pt x="279" y="905"/>
                      <a:pt x="276" y="904"/>
                      <a:pt x="274" y="903"/>
                    </a:cubicBezTo>
                    <a:close/>
                    <a:moveTo>
                      <a:pt x="284" y="911"/>
                    </a:moveTo>
                    <a:cubicBezTo>
                      <a:pt x="284" y="910"/>
                      <a:pt x="284" y="910"/>
                      <a:pt x="284" y="910"/>
                    </a:cubicBezTo>
                    <a:cubicBezTo>
                      <a:pt x="288" y="912"/>
                      <a:pt x="292" y="914"/>
                      <a:pt x="296" y="916"/>
                    </a:cubicBezTo>
                    <a:cubicBezTo>
                      <a:pt x="294" y="919"/>
                      <a:pt x="293" y="922"/>
                      <a:pt x="291" y="924"/>
                    </a:cubicBezTo>
                    <a:cubicBezTo>
                      <a:pt x="291" y="925"/>
                      <a:pt x="291" y="926"/>
                      <a:pt x="290" y="926"/>
                    </a:cubicBezTo>
                    <a:cubicBezTo>
                      <a:pt x="289" y="926"/>
                      <a:pt x="287" y="925"/>
                      <a:pt x="286" y="924"/>
                    </a:cubicBezTo>
                    <a:cubicBezTo>
                      <a:pt x="283" y="923"/>
                      <a:pt x="281" y="921"/>
                      <a:pt x="278" y="920"/>
                    </a:cubicBezTo>
                    <a:cubicBezTo>
                      <a:pt x="280" y="917"/>
                      <a:pt x="282" y="914"/>
                      <a:pt x="284" y="911"/>
                    </a:cubicBezTo>
                    <a:close/>
                    <a:moveTo>
                      <a:pt x="285" y="908"/>
                    </a:moveTo>
                    <a:cubicBezTo>
                      <a:pt x="286" y="906"/>
                      <a:pt x="287" y="905"/>
                      <a:pt x="288" y="903"/>
                    </a:cubicBezTo>
                    <a:cubicBezTo>
                      <a:pt x="292" y="905"/>
                      <a:pt x="296" y="907"/>
                      <a:pt x="300" y="909"/>
                    </a:cubicBezTo>
                    <a:cubicBezTo>
                      <a:pt x="300" y="909"/>
                      <a:pt x="300" y="910"/>
                      <a:pt x="299" y="910"/>
                    </a:cubicBezTo>
                    <a:cubicBezTo>
                      <a:pt x="298" y="912"/>
                      <a:pt x="298" y="913"/>
                      <a:pt x="297" y="915"/>
                    </a:cubicBezTo>
                    <a:cubicBezTo>
                      <a:pt x="293" y="912"/>
                      <a:pt x="289" y="910"/>
                      <a:pt x="285" y="908"/>
                    </a:cubicBezTo>
                    <a:close/>
                    <a:moveTo>
                      <a:pt x="286" y="901"/>
                    </a:moveTo>
                    <a:cubicBezTo>
                      <a:pt x="283" y="899"/>
                      <a:pt x="280" y="898"/>
                      <a:pt x="278" y="897"/>
                    </a:cubicBezTo>
                    <a:cubicBezTo>
                      <a:pt x="278" y="896"/>
                      <a:pt x="279" y="895"/>
                      <a:pt x="279" y="894"/>
                    </a:cubicBezTo>
                    <a:cubicBezTo>
                      <a:pt x="281" y="891"/>
                      <a:pt x="282" y="889"/>
                      <a:pt x="283" y="886"/>
                    </a:cubicBezTo>
                    <a:cubicBezTo>
                      <a:pt x="283" y="886"/>
                      <a:pt x="283" y="885"/>
                      <a:pt x="283" y="885"/>
                    </a:cubicBezTo>
                    <a:cubicBezTo>
                      <a:pt x="286" y="886"/>
                      <a:pt x="288" y="888"/>
                      <a:pt x="291" y="889"/>
                    </a:cubicBezTo>
                    <a:cubicBezTo>
                      <a:pt x="291" y="889"/>
                      <a:pt x="291" y="890"/>
                      <a:pt x="291" y="890"/>
                    </a:cubicBezTo>
                    <a:cubicBezTo>
                      <a:pt x="290" y="894"/>
                      <a:pt x="288" y="897"/>
                      <a:pt x="286" y="901"/>
                    </a:cubicBezTo>
                    <a:close/>
                    <a:moveTo>
                      <a:pt x="280" y="887"/>
                    </a:moveTo>
                    <a:cubicBezTo>
                      <a:pt x="279" y="890"/>
                      <a:pt x="277" y="893"/>
                      <a:pt x="275" y="896"/>
                    </a:cubicBezTo>
                    <a:cubicBezTo>
                      <a:pt x="274" y="896"/>
                      <a:pt x="272" y="895"/>
                      <a:pt x="270" y="894"/>
                    </a:cubicBezTo>
                    <a:cubicBezTo>
                      <a:pt x="269" y="894"/>
                      <a:pt x="267" y="893"/>
                      <a:pt x="266" y="893"/>
                    </a:cubicBezTo>
                    <a:cubicBezTo>
                      <a:pt x="266" y="892"/>
                      <a:pt x="267" y="891"/>
                      <a:pt x="267" y="890"/>
                    </a:cubicBezTo>
                    <a:cubicBezTo>
                      <a:pt x="268" y="888"/>
                      <a:pt x="269" y="886"/>
                      <a:pt x="270" y="884"/>
                    </a:cubicBezTo>
                    <a:cubicBezTo>
                      <a:pt x="270" y="883"/>
                      <a:pt x="270" y="882"/>
                      <a:pt x="271" y="880"/>
                    </a:cubicBezTo>
                    <a:cubicBezTo>
                      <a:pt x="274" y="882"/>
                      <a:pt x="277" y="882"/>
                      <a:pt x="279" y="883"/>
                    </a:cubicBezTo>
                    <a:cubicBezTo>
                      <a:pt x="280" y="884"/>
                      <a:pt x="281" y="884"/>
                      <a:pt x="282" y="885"/>
                    </a:cubicBezTo>
                    <a:cubicBezTo>
                      <a:pt x="281" y="886"/>
                      <a:pt x="281" y="886"/>
                      <a:pt x="280" y="887"/>
                    </a:cubicBezTo>
                    <a:close/>
                    <a:moveTo>
                      <a:pt x="269" y="895"/>
                    </a:moveTo>
                    <a:cubicBezTo>
                      <a:pt x="271" y="896"/>
                      <a:pt x="273" y="896"/>
                      <a:pt x="275" y="897"/>
                    </a:cubicBezTo>
                    <a:cubicBezTo>
                      <a:pt x="274" y="899"/>
                      <a:pt x="273" y="900"/>
                      <a:pt x="272" y="902"/>
                    </a:cubicBezTo>
                    <a:cubicBezTo>
                      <a:pt x="270" y="900"/>
                      <a:pt x="267" y="899"/>
                      <a:pt x="265" y="897"/>
                    </a:cubicBezTo>
                    <a:cubicBezTo>
                      <a:pt x="265" y="897"/>
                      <a:pt x="264" y="897"/>
                      <a:pt x="264" y="897"/>
                    </a:cubicBezTo>
                    <a:cubicBezTo>
                      <a:pt x="264" y="895"/>
                      <a:pt x="265" y="894"/>
                      <a:pt x="265" y="893"/>
                    </a:cubicBezTo>
                    <a:cubicBezTo>
                      <a:pt x="267" y="894"/>
                      <a:pt x="268" y="894"/>
                      <a:pt x="269" y="895"/>
                    </a:cubicBezTo>
                    <a:close/>
                    <a:moveTo>
                      <a:pt x="263" y="896"/>
                    </a:moveTo>
                    <a:cubicBezTo>
                      <a:pt x="260" y="894"/>
                      <a:pt x="258" y="893"/>
                      <a:pt x="256" y="891"/>
                    </a:cubicBezTo>
                    <a:cubicBezTo>
                      <a:pt x="256" y="891"/>
                      <a:pt x="256" y="890"/>
                      <a:pt x="256" y="889"/>
                    </a:cubicBezTo>
                    <a:cubicBezTo>
                      <a:pt x="259" y="890"/>
                      <a:pt x="262" y="892"/>
                      <a:pt x="264" y="893"/>
                    </a:cubicBezTo>
                    <a:cubicBezTo>
                      <a:pt x="264" y="894"/>
                      <a:pt x="263" y="895"/>
                      <a:pt x="263" y="896"/>
                    </a:cubicBezTo>
                    <a:close/>
                    <a:moveTo>
                      <a:pt x="262" y="897"/>
                    </a:moveTo>
                    <a:cubicBezTo>
                      <a:pt x="262" y="898"/>
                      <a:pt x="261" y="899"/>
                      <a:pt x="260" y="900"/>
                    </a:cubicBezTo>
                    <a:cubicBezTo>
                      <a:pt x="259" y="903"/>
                      <a:pt x="258" y="906"/>
                      <a:pt x="258" y="909"/>
                    </a:cubicBezTo>
                    <a:cubicBezTo>
                      <a:pt x="256" y="908"/>
                      <a:pt x="254" y="907"/>
                      <a:pt x="252" y="905"/>
                    </a:cubicBezTo>
                    <a:cubicBezTo>
                      <a:pt x="253" y="902"/>
                      <a:pt x="255" y="898"/>
                      <a:pt x="256" y="894"/>
                    </a:cubicBezTo>
                    <a:cubicBezTo>
                      <a:pt x="256" y="893"/>
                      <a:pt x="256" y="893"/>
                      <a:pt x="256" y="892"/>
                    </a:cubicBezTo>
                    <a:cubicBezTo>
                      <a:pt x="258" y="893"/>
                      <a:pt x="260" y="895"/>
                      <a:pt x="262" y="897"/>
                    </a:cubicBezTo>
                    <a:close/>
                    <a:moveTo>
                      <a:pt x="255" y="922"/>
                    </a:moveTo>
                    <a:cubicBezTo>
                      <a:pt x="257" y="919"/>
                      <a:pt x="258" y="915"/>
                      <a:pt x="259" y="911"/>
                    </a:cubicBezTo>
                    <a:cubicBezTo>
                      <a:pt x="261" y="912"/>
                      <a:pt x="263" y="914"/>
                      <a:pt x="265" y="915"/>
                    </a:cubicBezTo>
                    <a:cubicBezTo>
                      <a:pt x="261" y="922"/>
                      <a:pt x="256" y="930"/>
                      <a:pt x="255" y="938"/>
                    </a:cubicBezTo>
                    <a:cubicBezTo>
                      <a:pt x="251" y="937"/>
                      <a:pt x="248" y="935"/>
                      <a:pt x="245" y="934"/>
                    </a:cubicBezTo>
                    <a:cubicBezTo>
                      <a:pt x="248" y="930"/>
                      <a:pt x="252" y="926"/>
                      <a:pt x="255" y="922"/>
                    </a:cubicBezTo>
                    <a:close/>
                    <a:moveTo>
                      <a:pt x="267" y="916"/>
                    </a:moveTo>
                    <a:cubicBezTo>
                      <a:pt x="270" y="918"/>
                      <a:pt x="273" y="919"/>
                      <a:pt x="275" y="921"/>
                    </a:cubicBezTo>
                    <a:cubicBezTo>
                      <a:pt x="274" y="923"/>
                      <a:pt x="274" y="925"/>
                      <a:pt x="273" y="927"/>
                    </a:cubicBezTo>
                    <a:cubicBezTo>
                      <a:pt x="271" y="932"/>
                      <a:pt x="269" y="937"/>
                      <a:pt x="268" y="943"/>
                    </a:cubicBezTo>
                    <a:cubicBezTo>
                      <a:pt x="264" y="942"/>
                      <a:pt x="260" y="940"/>
                      <a:pt x="256" y="939"/>
                    </a:cubicBezTo>
                    <a:cubicBezTo>
                      <a:pt x="259" y="931"/>
                      <a:pt x="263" y="923"/>
                      <a:pt x="267" y="916"/>
                    </a:cubicBezTo>
                    <a:close/>
                    <a:moveTo>
                      <a:pt x="275" y="929"/>
                    </a:moveTo>
                    <a:cubicBezTo>
                      <a:pt x="275" y="927"/>
                      <a:pt x="276" y="924"/>
                      <a:pt x="277" y="922"/>
                    </a:cubicBezTo>
                    <a:cubicBezTo>
                      <a:pt x="279" y="923"/>
                      <a:pt x="281" y="924"/>
                      <a:pt x="283" y="925"/>
                    </a:cubicBezTo>
                    <a:cubicBezTo>
                      <a:pt x="285" y="926"/>
                      <a:pt x="287" y="927"/>
                      <a:pt x="289" y="929"/>
                    </a:cubicBezTo>
                    <a:cubicBezTo>
                      <a:pt x="288" y="932"/>
                      <a:pt x="286" y="936"/>
                      <a:pt x="284" y="939"/>
                    </a:cubicBezTo>
                    <a:cubicBezTo>
                      <a:pt x="283" y="941"/>
                      <a:pt x="282" y="944"/>
                      <a:pt x="281" y="947"/>
                    </a:cubicBezTo>
                    <a:cubicBezTo>
                      <a:pt x="278" y="946"/>
                      <a:pt x="274" y="945"/>
                      <a:pt x="270" y="944"/>
                    </a:cubicBezTo>
                    <a:cubicBezTo>
                      <a:pt x="272" y="939"/>
                      <a:pt x="273" y="934"/>
                      <a:pt x="275" y="929"/>
                    </a:cubicBezTo>
                    <a:close/>
                    <a:moveTo>
                      <a:pt x="286" y="941"/>
                    </a:moveTo>
                    <a:cubicBezTo>
                      <a:pt x="288" y="937"/>
                      <a:pt x="290" y="934"/>
                      <a:pt x="291" y="930"/>
                    </a:cubicBezTo>
                    <a:cubicBezTo>
                      <a:pt x="295" y="932"/>
                      <a:pt x="298" y="934"/>
                      <a:pt x="301" y="936"/>
                    </a:cubicBezTo>
                    <a:cubicBezTo>
                      <a:pt x="301" y="941"/>
                      <a:pt x="301" y="945"/>
                      <a:pt x="302" y="950"/>
                    </a:cubicBezTo>
                    <a:cubicBezTo>
                      <a:pt x="296" y="949"/>
                      <a:pt x="291" y="949"/>
                      <a:pt x="285" y="947"/>
                    </a:cubicBezTo>
                    <a:cubicBezTo>
                      <a:pt x="285" y="947"/>
                      <a:pt x="284" y="947"/>
                      <a:pt x="284" y="947"/>
                    </a:cubicBezTo>
                    <a:cubicBezTo>
                      <a:pt x="284" y="945"/>
                      <a:pt x="285" y="943"/>
                      <a:pt x="286" y="941"/>
                    </a:cubicBezTo>
                    <a:close/>
                    <a:moveTo>
                      <a:pt x="301" y="933"/>
                    </a:moveTo>
                    <a:cubicBezTo>
                      <a:pt x="298" y="931"/>
                      <a:pt x="295" y="929"/>
                      <a:pt x="292" y="928"/>
                    </a:cubicBezTo>
                    <a:cubicBezTo>
                      <a:pt x="293" y="927"/>
                      <a:pt x="293" y="927"/>
                      <a:pt x="293" y="927"/>
                    </a:cubicBezTo>
                    <a:cubicBezTo>
                      <a:pt x="294" y="924"/>
                      <a:pt x="296" y="921"/>
                      <a:pt x="297" y="918"/>
                    </a:cubicBezTo>
                    <a:cubicBezTo>
                      <a:pt x="299" y="918"/>
                      <a:pt x="301" y="919"/>
                      <a:pt x="302" y="920"/>
                    </a:cubicBezTo>
                    <a:cubicBezTo>
                      <a:pt x="302" y="925"/>
                      <a:pt x="301" y="929"/>
                      <a:pt x="301" y="933"/>
                    </a:cubicBezTo>
                    <a:close/>
                    <a:moveTo>
                      <a:pt x="298" y="916"/>
                    </a:moveTo>
                    <a:cubicBezTo>
                      <a:pt x="299" y="914"/>
                      <a:pt x="300" y="913"/>
                      <a:pt x="300" y="912"/>
                    </a:cubicBezTo>
                    <a:cubicBezTo>
                      <a:pt x="301" y="911"/>
                      <a:pt x="301" y="910"/>
                      <a:pt x="302" y="909"/>
                    </a:cubicBezTo>
                    <a:cubicBezTo>
                      <a:pt x="302" y="910"/>
                      <a:pt x="302" y="910"/>
                      <a:pt x="303" y="910"/>
                    </a:cubicBezTo>
                    <a:cubicBezTo>
                      <a:pt x="303" y="913"/>
                      <a:pt x="302" y="915"/>
                      <a:pt x="302" y="918"/>
                    </a:cubicBezTo>
                    <a:cubicBezTo>
                      <a:pt x="301" y="917"/>
                      <a:pt x="300" y="916"/>
                      <a:pt x="298" y="916"/>
                    </a:cubicBezTo>
                    <a:close/>
                    <a:moveTo>
                      <a:pt x="301" y="907"/>
                    </a:moveTo>
                    <a:cubicBezTo>
                      <a:pt x="297" y="905"/>
                      <a:pt x="293" y="903"/>
                      <a:pt x="288" y="901"/>
                    </a:cubicBezTo>
                    <a:cubicBezTo>
                      <a:pt x="290" y="899"/>
                      <a:pt x="291" y="896"/>
                      <a:pt x="292" y="894"/>
                    </a:cubicBezTo>
                    <a:cubicBezTo>
                      <a:pt x="292" y="892"/>
                      <a:pt x="293" y="891"/>
                      <a:pt x="293" y="890"/>
                    </a:cubicBezTo>
                    <a:cubicBezTo>
                      <a:pt x="295" y="890"/>
                      <a:pt x="297" y="891"/>
                      <a:pt x="298" y="892"/>
                    </a:cubicBezTo>
                    <a:cubicBezTo>
                      <a:pt x="300" y="893"/>
                      <a:pt x="301" y="894"/>
                      <a:pt x="303" y="895"/>
                    </a:cubicBezTo>
                    <a:cubicBezTo>
                      <a:pt x="303" y="898"/>
                      <a:pt x="303" y="900"/>
                      <a:pt x="303" y="903"/>
                    </a:cubicBezTo>
                    <a:cubicBezTo>
                      <a:pt x="302" y="905"/>
                      <a:pt x="302" y="906"/>
                      <a:pt x="301" y="907"/>
                    </a:cubicBezTo>
                    <a:close/>
                    <a:moveTo>
                      <a:pt x="302" y="893"/>
                    </a:moveTo>
                    <a:cubicBezTo>
                      <a:pt x="299" y="891"/>
                      <a:pt x="296" y="890"/>
                      <a:pt x="293" y="889"/>
                    </a:cubicBezTo>
                    <a:cubicBezTo>
                      <a:pt x="294" y="884"/>
                      <a:pt x="295" y="878"/>
                      <a:pt x="297" y="874"/>
                    </a:cubicBezTo>
                    <a:cubicBezTo>
                      <a:pt x="297" y="874"/>
                      <a:pt x="297" y="874"/>
                      <a:pt x="297" y="874"/>
                    </a:cubicBezTo>
                    <a:cubicBezTo>
                      <a:pt x="296" y="876"/>
                      <a:pt x="294" y="877"/>
                      <a:pt x="293" y="880"/>
                    </a:cubicBezTo>
                    <a:cubicBezTo>
                      <a:pt x="292" y="882"/>
                      <a:pt x="292" y="885"/>
                      <a:pt x="291" y="888"/>
                    </a:cubicBezTo>
                    <a:cubicBezTo>
                      <a:pt x="289" y="887"/>
                      <a:pt x="286" y="886"/>
                      <a:pt x="284" y="885"/>
                    </a:cubicBezTo>
                    <a:cubicBezTo>
                      <a:pt x="284" y="885"/>
                      <a:pt x="284" y="885"/>
                      <a:pt x="283" y="885"/>
                    </a:cubicBezTo>
                    <a:cubicBezTo>
                      <a:pt x="284" y="882"/>
                      <a:pt x="286" y="877"/>
                      <a:pt x="288" y="877"/>
                    </a:cubicBezTo>
                    <a:cubicBezTo>
                      <a:pt x="288" y="877"/>
                      <a:pt x="288" y="877"/>
                      <a:pt x="288" y="877"/>
                    </a:cubicBezTo>
                    <a:cubicBezTo>
                      <a:pt x="287" y="877"/>
                      <a:pt x="286" y="878"/>
                      <a:pt x="285" y="879"/>
                    </a:cubicBezTo>
                    <a:cubicBezTo>
                      <a:pt x="284" y="881"/>
                      <a:pt x="283" y="882"/>
                      <a:pt x="282" y="884"/>
                    </a:cubicBezTo>
                    <a:cubicBezTo>
                      <a:pt x="280" y="883"/>
                      <a:pt x="277" y="882"/>
                      <a:pt x="275" y="881"/>
                    </a:cubicBezTo>
                    <a:cubicBezTo>
                      <a:pt x="274" y="881"/>
                      <a:pt x="272" y="881"/>
                      <a:pt x="271" y="880"/>
                    </a:cubicBezTo>
                    <a:cubicBezTo>
                      <a:pt x="272" y="879"/>
                      <a:pt x="272" y="878"/>
                      <a:pt x="272" y="878"/>
                    </a:cubicBezTo>
                    <a:cubicBezTo>
                      <a:pt x="272" y="878"/>
                      <a:pt x="272" y="878"/>
                      <a:pt x="272" y="878"/>
                    </a:cubicBezTo>
                    <a:cubicBezTo>
                      <a:pt x="272" y="878"/>
                      <a:pt x="271" y="879"/>
                      <a:pt x="271" y="880"/>
                    </a:cubicBezTo>
                    <a:cubicBezTo>
                      <a:pt x="270" y="879"/>
                      <a:pt x="269" y="879"/>
                      <a:pt x="268" y="878"/>
                    </a:cubicBezTo>
                    <a:cubicBezTo>
                      <a:pt x="270" y="877"/>
                      <a:pt x="272" y="877"/>
                      <a:pt x="275" y="876"/>
                    </a:cubicBezTo>
                    <a:cubicBezTo>
                      <a:pt x="284" y="874"/>
                      <a:pt x="294" y="873"/>
                      <a:pt x="303" y="872"/>
                    </a:cubicBezTo>
                    <a:cubicBezTo>
                      <a:pt x="303" y="872"/>
                      <a:pt x="303" y="873"/>
                      <a:pt x="303" y="873"/>
                    </a:cubicBezTo>
                    <a:cubicBezTo>
                      <a:pt x="303" y="880"/>
                      <a:pt x="303" y="886"/>
                      <a:pt x="303" y="893"/>
                    </a:cubicBezTo>
                    <a:cubicBezTo>
                      <a:pt x="303" y="893"/>
                      <a:pt x="302" y="893"/>
                      <a:pt x="302" y="893"/>
                    </a:cubicBezTo>
                    <a:close/>
                    <a:moveTo>
                      <a:pt x="270" y="880"/>
                    </a:moveTo>
                    <a:cubicBezTo>
                      <a:pt x="270" y="882"/>
                      <a:pt x="269" y="883"/>
                      <a:pt x="269" y="884"/>
                    </a:cubicBezTo>
                    <a:cubicBezTo>
                      <a:pt x="268" y="887"/>
                      <a:pt x="266" y="889"/>
                      <a:pt x="265" y="892"/>
                    </a:cubicBezTo>
                    <a:cubicBezTo>
                      <a:pt x="262" y="891"/>
                      <a:pt x="259" y="890"/>
                      <a:pt x="256" y="889"/>
                    </a:cubicBezTo>
                    <a:cubicBezTo>
                      <a:pt x="257" y="887"/>
                      <a:pt x="258" y="885"/>
                      <a:pt x="259" y="884"/>
                    </a:cubicBezTo>
                    <a:cubicBezTo>
                      <a:pt x="259" y="883"/>
                      <a:pt x="259" y="883"/>
                      <a:pt x="259" y="883"/>
                    </a:cubicBezTo>
                    <a:cubicBezTo>
                      <a:pt x="257" y="885"/>
                      <a:pt x="257" y="887"/>
                      <a:pt x="256" y="889"/>
                    </a:cubicBezTo>
                    <a:cubicBezTo>
                      <a:pt x="255" y="888"/>
                      <a:pt x="254" y="888"/>
                      <a:pt x="253" y="888"/>
                    </a:cubicBezTo>
                    <a:cubicBezTo>
                      <a:pt x="253" y="888"/>
                      <a:pt x="253" y="888"/>
                      <a:pt x="253" y="888"/>
                    </a:cubicBezTo>
                    <a:cubicBezTo>
                      <a:pt x="254" y="888"/>
                      <a:pt x="255" y="889"/>
                      <a:pt x="256" y="889"/>
                    </a:cubicBezTo>
                    <a:cubicBezTo>
                      <a:pt x="256" y="889"/>
                      <a:pt x="256" y="889"/>
                      <a:pt x="256" y="890"/>
                    </a:cubicBezTo>
                    <a:cubicBezTo>
                      <a:pt x="256" y="890"/>
                      <a:pt x="256" y="890"/>
                      <a:pt x="255" y="891"/>
                    </a:cubicBezTo>
                    <a:cubicBezTo>
                      <a:pt x="254" y="890"/>
                      <a:pt x="252" y="889"/>
                      <a:pt x="251" y="888"/>
                    </a:cubicBezTo>
                    <a:cubicBezTo>
                      <a:pt x="251" y="888"/>
                      <a:pt x="251" y="888"/>
                      <a:pt x="251" y="888"/>
                    </a:cubicBezTo>
                    <a:cubicBezTo>
                      <a:pt x="256" y="885"/>
                      <a:pt x="262" y="881"/>
                      <a:pt x="268" y="878"/>
                    </a:cubicBezTo>
                    <a:cubicBezTo>
                      <a:pt x="268" y="879"/>
                      <a:pt x="269" y="880"/>
                      <a:pt x="270" y="880"/>
                    </a:cubicBezTo>
                    <a:close/>
                    <a:moveTo>
                      <a:pt x="255" y="891"/>
                    </a:moveTo>
                    <a:cubicBezTo>
                      <a:pt x="254" y="895"/>
                      <a:pt x="254" y="898"/>
                      <a:pt x="252" y="901"/>
                    </a:cubicBezTo>
                    <a:cubicBezTo>
                      <a:pt x="252" y="902"/>
                      <a:pt x="251" y="903"/>
                      <a:pt x="250" y="905"/>
                    </a:cubicBezTo>
                    <a:cubicBezTo>
                      <a:pt x="247" y="903"/>
                      <a:pt x="244" y="900"/>
                      <a:pt x="240" y="898"/>
                    </a:cubicBezTo>
                    <a:cubicBezTo>
                      <a:pt x="241" y="897"/>
                      <a:pt x="241" y="895"/>
                      <a:pt x="242" y="894"/>
                    </a:cubicBezTo>
                    <a:cubicBezTo>
                      <a:pt x="245" y="892"/>
                      <a:pt x="248" y="890"/>
                      <a:pt x="251" y="889"/>
                    </a:cubicBezTo>
                    <a:cubicBezTo>
                      <a:pt x="252" y="889"/>
                      <a:pt x="254" y="891"/>
                      <a:pt x="255" y="891"/>
                    </a:cubicBezTo>
                    <a:close/>
                    <a:moveTo>
                      <a:pt x="239" y="897"/>
                    </a:moveTo>
                    <a:cubicBezTo>
                      <a:pt x="239" y="897"/>
                      <a:pt x="239" y="897"/>
                      <a:pt x="238" y="897"/>
                    </a:cubicBezTo>
                    <a:cubicBezTo>
                      <a:pt x="239" y="896"/>
                      <a:pt x="240" y="896"/>
                      <a:pt x="241" y="895"/>
                    </a:cubicBezTo>
                    <a:cubicBezTo>
                      <a:pt x="240" y="896"/>
                      <a:pt x="240" y="897"/>
                      <a:pt x="239" y="897"/>
                    </a:cubicBezTo>
                    <a:close/>
                    <a:moveTo>
                      <a:pt x="239" y="898"/>
                    </a:moveTo>
                    <a:cubicBezTo>
                      <a:pt x="238" y="901"/>
                      <a:pt x="237" y="904"/>
                      <a:pt x="236" y="906"/>
                    </a:cubicBezTo>
                    <a:cubicBezTo>
                      <a:pt x="235" y="909"/>
                      <a:pt x="233" y="912"/>
                      <a:pt x="231" y="915"/>
                    </a:cubicBezTo>
                    <a:cubicBezTo>
                      <a:pt x="231" y="917"/>
                      <a:pt x="230" y="918"/>
                      <a:pt x="229" y="919"/>
                    </a:cubicBezTo>
                    <a:cubicBezTo>
                      <a:pt x="228" y="920"/>
                      <a:pt x="228" y="920"/>
                      <a:pt x="228" y="921"/>
                    </a:cubicBezTo>
                    <a:cubicBezTo>
                      <a:pt x="227" y="921"/>
                      <a:pt x="227" y="922"/>
                      <a:pt x="227" y="922"/>
                    </a:cubicBezTo>
                    <a:cubicBezTo>
                      <a:pt x="227" y="922"/>
                      <a:pt x="226" y="922"/>
                      <a:pt x="226" y="923"/>
                    </a:cubicBezTo>
                    <a:cubicBezTo>
                      <a:pt x="225" y="922"/>
                      <a:pt x="224" y="921"/>
                      <a:pt x="223" y="920"/>
                    </a:cubicBezTo>
                    <a:cubicBezTo>
                      <a:pt x="225" y="915"/>
                      <a:pt x="227" y="910"/>
                      <a:pt x="230" y="905"/>
                    </a:cubicBezTo>
                    <a:cubicBezTo>
                      <a:pt x="232" y="902"/>
                      <a:pt x="235" y="899"/>
                      <a:pt x="238" y="897"/>
                    </a:cubicBezTo>
                    <a:cubicBezTo>
                      <a:pt x="239" y="897"/>
                      <a:pt x="239" y="897"/>
                      <a:pt x="239" y="898"/>
                    </a:cubicBezTo>
                    <a:close/>
                    <a:moveTo>
                      <a:pt x="341" y="679"/>
                    </a:moveTo>
                    <a:cubicBezTo>
                      <a:pt x="341" y="670"/>
                      <a:pt x="340" y="660"/>
                      <a:pt x="341" y="651"/>
                    </a:cubicBezTo>
                    <a:cubicBezTo>
                      <a:pt x="342" y="643"/>
                      <a:pt x="344" y="629"/>
                      <a:pt x="352" y="625"/>
                    </a:cubicBezTo>
                    <a:cubicBezTo>
                      <a:pt x="352" y="624"/>
                      <a:pt x="353" y="624"/>
                      <a:pt x="353" y="624"/>
                    </a:cubicBezTo>
                    <a:cubicBezTo>
                      <a:pt x="352" y="632"/>
                      <a:pt x="351" y="640"/>
                      <a:pt x="350" y="648"/>
                    </a:cubicBezTo>
                    <a:cubicBezTo>
                      <a:pt x="347" y="668"/>
                      <a:pt x="348" y="688"/>
                      <a:pt x="346" y="707"/>
                    </a:cubicBezTo>
                    <a:cubicBezTo>
                      <a:pt x="344" y="729"/>
                      <a:pt x="340" y="750"/>
                      <a:pt x="336" y="771"/>
                    </a:cubicBezTo>
                    <a:cubicBezTo>
                      <a:pt x="332" y="791"/>
                      <a:pt x="331" y="812"/>
                      <a:pt x="329" y="832"/>
                    </a:cubicBezTo>
                    <a:cubicBezTo>
                      <a:pt x="328" y="842"/>
                      <a:pt x="326" y="852"/>
                      <a:pt x="325" y="862"/>
                    </a:cubicBezTo>
                    <a:cubicBezTo>
                      <a:pt x="321" y="862"/>
                      <a:pt x="316" y="862"/>
                      <a:pt x="311" y="862"/>
                    </a:cubicBezTo>
                    <a:cubicBezTo>
                      <a:pt x="311" y="857"/>
                      <a:pt x="311" y="851"/>
                      <a:pt x="312" y="846"/>
                    </a:cubicBezTo>
                    <a:cubicBezTo>
                      <a:pt x="312" y="826"/>
                      <a:pt x="311" y="807"/>
                      <a:pt x="314" y="787"/>
                    </a:cubicBezTo>
                    <a:cubicBezTo>
                      <a:pt x="315" y="778"/>
                      <a:pt x="318" y="770"/>
                      <a:pt x="321" y="761"/>
                    </a:cubicBezTo>
                    <a:cubicBezTo>
                      <a:pt x="324" y="752"/>
                      <a:pt x="327" y="742"/>
                      <a:pt x="331" y="733"/>
                    </a:cubicBezTo>
                    <a:cubicBezTo>
                      <a:pt x="339" y="715"/>
                      <a:pt x="341" y="698"/>
                      <a:pt x="341" y="679"/>
                    </a:cubicBezTo>
                    <a:close/>
                    <a:moveTo>
                      <a:pt x="340" y="493"/>
                    </a:moveTo>
                    <a:cubicBezTo>
                      <a:pt x="338" y="470"/>
                      <a:pt x="328" y="450"/>
                      <a:pt x="321" y="429"/>
                    </a:cubicBezTo>
                    <a:cubicBezTo>
                      <a:pt x="317" y="419"/>
                      <a:pt x="315" y="409"/>
                      <a:pt x="309" y="399"/>
                    </a:cubicBezTo>
                    <a:cubicBezTo>
                      <a:pt x="306" y="394"/>
                      <a:pt x="304" y="389"/>
                      <a:pt x="302" y="383"/>
                    </a:cubicBezTo>
                    <a:cubicBezTo>
                      <a:pt x="302" y="381"/>
                      <a:pt x="302" y="380"/>
                      <a:pt x="301" y="379"/>
                    </a:cubicBezTo>
                    <a:cubicBezTo>
                      <a:pt x="306" y="377"/>
                      <a:pt x="309" y="375"/>
                      <a:pt x="311" y="372"/>
                    </a:cubicBezTo>
                    <a:cubicBezTo>
                      <a:pt x="316" y="373"/>
                      <a:pt x="320" y="370"/>
                      <a:pt x="323" y="366"/>
                    </a:cubicBezTo>
                    <a:cubicBezTo>
                      <a:pt x="326" y="367"/>
                      <a:pt x="330" y="367"/>
                      <a:pt x="333" y="366"/>
                    </a:cubicBezTo>
                    <a:cubicBezTo>
                      <a:pt x="335" y="364"/>
                      <a:pt x="338" y="363"/>
                      <a:pt x="340" y="361"/>
                    </a:cubicBezTo>
                    <a:cubicBezTo>
                      <a:pt x="342" y="360"/>
                      <a:pt x="344" y="359"/>
                      <a:pt x="345" y="357"/>
                    </a:cubicBezTo>
                    <a:cubicBezTo>
                      <a:pt x="347" y="357"/>
                      <a:pt x="350" y="356"/>
                      <a:pt x="352" y="354"/>
                    </a:cubicBezTo>
                    <a:cubicBezTo>
                      <a:pt x="356" y="355"/>
                      <a:pt x="360" y="354"/>
                      <a:pt x="363" y="352"/>
                    </a:cubicBezTo>
                    <a:cubicBezTo>
                      <a:pt x="364" y="352"/>
                      <a:pt x="364" y="352"/>
                      <a:pt x="365" y="352"/>
                    </a:cubicBezTo>
                    <a:cubicBezTo>
                      <a:pt x="368" y="356"/>
                      <a:pt x="373" y="359"/>
                      <a:pt x="378" y="361"/>
                    </a:cubicBezTo>
                    <a:cubicBezTo>
                      <a:pt x="383" y="363"/>
                      <a:pt x="387" y="356"/>
                      <a:pt x="382" y="354"/>
                    </a:cubicBezTo>
                    <a:cubicBezTo>
                      <a:pt x="381" y="354"/>
                      <a:pt x="380" y="353"/>
                      <a:pt x="379" y="353"/>
                    </a:cubicBezTo>
                    <a:cubicBezTo>
                      <a:pt x="380" y="352"/>
                      <a:pt x="381" y="351"/>
                      <a:pt x="381" y="350"/>
                    </a:cubicBezTo>
                    <a:cubicBezTo>
                      <a:pt x="382" y="350"/>
                      <a:pt x="384" y="350"/>
                      <a:pt x="385" y="349"/>
                    </a:cubicBezTo>
                    <a:cubicBezTo>
                      <a:pt x="386" y="349"/>
                      <a:pt x="387" y="348"/>
                      <a:pt x="388" y="348"/>
                    </a:cubicBezTo>
                    <a:cubicBezTo>
                      <a:pt x="389" y="348"/>
                      <a:pt x="390" y="348"/>
                      <a:pt x="391" y="348"/>
                    </a:cubicBezTo>
                    <a:cubicBezTo>
                      <a:pt x="394" y="350"/>
                      <a:pt x="399" y="350"/>
                      <a:pt x="402" y="349"/>
                    </a:cubicBezTo>
                    <a:cubicBezTo>
                      <a:pt x="404" y="349"/>
                      <a:pt x="405" y="348"/>
                      <a:pt x="406" y="348"/>
                    </a:cubicBezTo>
                    <a:cubicBezTo>
                      <a:pt x="407" y="348"/>
                      <a:pt x="407" y="349"/>
                      <a:pt x="408" y="349"/>
                    </a:cubicBezTo>
                    <a:cubicBezTo>
                      <a:pt x="413" y="352"/>
                      <a:pt x="419" y="351"/>
                      <a:pt x="423" y="349"/>
                    </a:cubicBezTo>
                    <a:cubicBezTo>
                      <a:pt x="424" y="349"/>
                      <a:pt x="425" y="349"/>
                      <a:pt x="426" y="349"/>
                    </a:cubicBezTo>
                    <a:cubicBezTo>
                      <a:pt x="427" y="350"/>
                      <a:pt x="427" y="351"/>
                      <a:pt x="428" y="353"/>
                    </a:cubicBezTo>
                    <a:cubicBezTo>
                      <a:pt x="428" y="354"/>
                      <a:pt x="428" y="355"/>
                      <a:pt x="428" y="357"/>
                    </a:cubicBezTo>
                    <a:cubicBezTo>
                      <a:pt x="428" y="360"/>
                      <a:pt x="429" y="364"/>
                      <a:pt x="432" y="366"/>
                    </a:cubicBezTo>
                    <a:cubicBezTo>
                      <a:pt x="435" y="368"/>
                      <a:pt x="438" y="368"/>
                      <a:pt x="441" y="367"/>
                    </a:cubicBezTo>
                    <a:cubicBezTo>
                      <a:pt x="444" y="367"/>
                      <a:pt x="446" y="366"/>
                      <a:pt x="448" y="364"/>
                    </a:cubicBezTo>
                    <a:cubicBezTo>
                      <a:pt x="448" y="364"/>
                      <a:pt x="449" y="364"/>
                      <a:pt x="449" y="364"/>
                    </a:cubicBezTo>
                    <a:cubicBezTo>
                      <a:pt x="448" y="370"/>
                      <a:pt x="447" y="375"/>
                      <a:pt x="444" y="380"/>
                    </a:cubicBezTo>
                    <a:cubicBezTo>
                      <a:pt x="440" y="389"/>
                      <a:pt x="432" y="396"/>
                      <a:pt x="426" y="404"/>
                    </a:cubicBezTo>
                    <a:cubicBezTo>
                      <a:pt x="419" y="413"/>
                      <a:pt x="413" y="423"/>
                      <a:pt x="403" y="430"/>
                    </a:cubicBezTo>
                    <a:cubicBezTo>
                      <a:pt x="402" y="431"/>
                      <a:pt x="400" y="432"/>
                      <a:pt x="398" y="433"/>
                    </a:cubicBezTo>
                    <a:cubicBezTo>
                      <a:pt x="393" y="434"/>
                      <a:pt x="388" y="434"/>
                      <a:pt x="383" y="435"/>
                    </a:cubicBezTo>
                    <a:cubicBezTo>
                      <a:pt x="377" y="435"/>
                      <a:pt x="371" y="436"/>
                      <a:pt x="365" y="439"/>
                    </a:cubicBezTo>
                    <a:cubicBezTo>
                      <a:pt x="361" y="442"/>
                      <a:pt x="359" y="446"/>
                      <a:pt x="359" y="451"/>
                    </a:cubicBezTo>
                    <a:cubicBezTo>
                      <a:pt x="359" y="459"/>
                      <a:pt x="367" y="465"/>
                      <a:pt x="369" y="472"/>
                    </a:cubicBezTo>
                    <a:cubicBezTo>
                      <a:pt x="371" y="481"/>
                      <a:pt x="371" y="490"/>
                      <a:pt x="370" y="499"/>
                    </a:cubicBezTo>
                    <a:cubicBezTo>
                      <a:pt x="370" y="509"/>
                      <a:pt x="367" y="519"/>
                      <a:pt x="366" y="529"/>
                    </a:cubicBezTo>
                    <a:cubicBezTo>
                      <a:pt x="363" y="550"/>
                      <a:pt x="362" y="570"/>
                      <a:pt x="359" y="591"/>
                    </a:cubicBezTo>
                    <a:cubicBezTo>
                      <a:pt x="358" y="594"/>
                      <a:pt x="358" y="596"/>
                      <a:pt x="357" y="599"/>
                    </a:cubicBezTo>
                    <a:cubicBezTo>
                      <a:pt x="357" y="598"/>
                      <a:pt x="357" y="597"/>
                      <a:pt x="357" y="595"/>
                    </a:cubicBezTo>
                    <a:cubicBezTo>
                      <a:pt x="355" y="583"/>
                      <a:pt x="348" y="573"/>
                      <a:pt x="345" y="562"/>
                    </a:cubicBezTo>
                    <a:cubicBezTo>
                      <a:pt x="338" y="539"/>
                      <a:pt x="342" y="516"/>
                      <a:pt x="340" y="493"/>
                    </a:cubicBezTo>
                    <a:close/>
                    <a:moveTo>
                      <a:pt x="485" y="382"/>
                    </a:moveTo>
                    <a:cubicBezTo>
                      <a:pt x="484" y="384"/>
                      <a:pt x="483" y="387"/>
                      <a:pt x="484" y="389"/>
                    </a:cubicBezTo>
                    <a:cubicBezTo>
                      <a:pt x="478" y="389"/>
                      <a:pt x="476" y="394"/>
                      <a:pt x="476" y="398"/>
                    </a:cubicBezTo>
                    <a:cubicBezTo>
                      <a:pt x="472" y="400"/>
                      <a:pt x="467" y="401"/>
                      <a:pt x="462" y="403"/>
                    </a:cubicBezTo>
                    <a:cubicBezTo>
                      <a:pt x="459" y="404"/>
                      <a:pt x="456" y="406"/>
                      <a:pt x="453" y="407"/>
                    </a:cubicBezTo>
                    <a:cubicBezTo>
                      <a:pt x="452" y="407"/>
                      <a:pt x="451" y="408"/>
                      <a:pt x="450" y="408"/>
                    </a:cubicBezTo>
                    <a:cubicBezTo>
                      <a:pt x="448" y="409"/>
                      <a:pt x="448" y="408"/>
                      <a:pt x="449" y="409"/>
                    </a:cubicBezTo>
                    <a:cubicBezTo>
                      <a:pt x="445" y="407"/>
                      <a:pt x="441" y="413"/>
                      <a:pt x="446" y="416"/>
                    </a:cubicBezTo>
                    <a:cubicBezTo>
                      <a:pt x="448" y="417"/>
                      <a:pt x="451" y="416"/>
                      <a:pt x="454" y="415"/>
                    </a:cubicBezTo>
                    <a:cubicBezTo>
                      <a:pt x="454" y="424"/>
                      <a:pt x="452" y="433"/>
                      <a:pt x="450" y="442"/>
                    </a:cubicBezTo>
                    <a:cubicBezTo>
                      <a:pt x="448" y="443"/>
                      <a:pt x="445" y="444"/>
                      <a:pt x="443" y="445"/>
                    </a:cubicBezTo>
                    <a:cubicBezTo>
                      <a:pt x="442" y="446"/>
                      <a:pt x="440" y="446"/>
                      <a:pt x="438" y="447"/>
                    </a:cubicBezTo>
                    <a:cubicBezTo>
                      <a:pt x="438" y="446"/>
                      <a:pt x="438" y="445"/>
                      <a:pt x="438" y="444"/>
                    </a:cubicBezTo>
                    <a:cubicBezTo>
                      <a:pt x="437" y="434"/>
                      <a:pt x="420" y="433"/>
                      <a:pt x="412" y="432"/>
                    </a:cubicBezTo>
                    <a:cubicBezTo>
                      <a:pt x="414" y="431"/>
                      <a:pt x="415" y="430"/>
                      <a:pt x="417" y="428"/>
                    </a:cubicBezTo>
                    <a:cubicBezTo>
                      <a:pt x="425" y="419"/>
                      <a:pt x="431" y="409"/>
                      <a:pt x="439" y="400"/>
                    </a:cubicBezTo>
                    <a:cubicBezTo>
                      <a:pt x="448" y="390"/>
                      <a:pt x="456" y="377"/>
                      <a:pt x="457" y="363"/>
                    </a:cubicBezTo>
                    <a:cubicBezTo>
                      <a:pt x="458" y="363"/>
                      <a:pt x="460" y="362"/>
                      <a:pt x="461" y="362"/>
                    </a:cubicBezTo>
                    <a:cubicBezTo>
                      <a:pt x="465" y="363"/>
                      <a:pt x="468" y="364"/>
                      <a:pt x="471" y="363"/>
                    </a:cubicBezTo>
                    <a:cubicBezTo>
                      <a:pt x="472" y="362"/>
                      <a:pt x="473" y="362"/>
                      <a:pt x="473" y="361"/>
                    </a:cubicBezTo>
                    <a:cubicBezTo>
                      <a:pt x="473" y="361"/>
                      <a:pt x="473" y="361"/>
                      <a:pt x="473" y="362"/>
                    </a:cubicBezTo>
                    <a:cubicBezTo>
                      <a:pt x="474" y="367"/>
                      <a:pt x="478" y="372"/>
                      <a:pt x="483" y="373"/>
                    </a:cubicBezTo>
                    <a:cubicBezTo>
                      <a:pt x="483" y="374"/>
                      <a:pt x="484" y="375"/>
                      <a:pt x="484" y="376"/>
                    </a:cubicBezTo>
                    <a:cubicBezTo>
                      <a:pt x="484" y="378"/>
                      <a:pt x="484" y="380"/>
                      <a:pt x="485" y="382"/>
                    </a:cubicBezTo>
                    <a:close/>
                    <a:moveTo>
                      <a:pt x="525" y="381"/>
                    </a:moveTo>
                    <a:cubicBezTo>
                      <a:pt x="527" y="379"/>
                      <a:pt x="529" y="375"/>
                      <a:pt x="531" y="372"/>
                    </a:cubicBezTo>
                    <a:cubicBezTo>
                      <a:pt x="535" y="375"/>
                      <a:pt x="536" y="378"/>
                      <a:pt x="534" y="383"/>
                    </a:cubicBezTo>
                    <a:cubicBezTo>
                      <a:pt x="532" y="388"/>
                      <a:pt x="525" y="388"/>
                      <a:pt x="520" y="385"/>
                    </a:cubicBezTo>
                    <a:cubicBezTo>
                      <a:pt x="520" y="386"/>
                      <a:pt x="520" y="386"/>
                      <a:pt x="520" y="386"/>
                    </a:cubicBezTo>
                    <a:cubicBezTo>
                      <a:pt x="524" y="386"/>
                      <a:pt x="526" y="383"/>
                      <a:pt x="525" y="381"/>
                    </a:cubicBezTo>
                    <a:close/>
                    <a:moveTo>
                      <a:pt x="522" y="395"/>
                    </a:moveTo>
                    <a:cubicBezTo>
                      <a:pt x="518" y="397"/>
                      <a:pt x="514" y="401"/>
                      <a:pt x="511" y="404"/>
                    </a:cubicBezTo>
                    <a:cubicBezTo>
                      <a:pt x="506" y="408"/>
                      <a:pt x="499" y="410"/>
                      <a:pt x="493" y="414"/>
                    </a:cubicBezTo>
                    <a:cubicBezTo>
                      <a:pt x="486" y="418"/>
                      <a:pt x="479" y="423"/>
                      <a:pt x="473" y="427"/>
                    </a:cubicBezTo>
                    <a:cubicBezTo>
                      <a:pt x="468" y="431"/>
                      <a:pt x="463" y="434"/>
                      <a:pt x="459" y="437"/>
                    </a:cubicBezTo>
                    <a:cubicBezTo>
                      <a:pt x="460" y="429"/>
                      <a:pt x="461" y="421"/>
                      <a:pt x="461" y="414"/>
                    </a:cubicBezTo>
                    <a:cubicBezTo>
                      <a:pt x="461" y="413"/>
                      <a:pt x="461" y="412"/>
                      <a:pt x="461" y="412"/>
                    </a:cubicBezTo>
                    <a:cubicBezTo>
                      <a:pt x="467" y="409"/>
                      <a:pt x="473" y="407"/>
                      <a:pt x="479" y="405"/>
                    </a:cubicBezTo>
                    <a:cubicBezTo>
                      <a:pt x="481" y="408"/>
                      <a:pt x="485" y="409"/>
                      <a:pt x="488" y="408"/>
                    </a:cubicBezTo>
                    <a:cubicBezTo>
                      <a:pt x="489" y="408"/>
                      <a:pt x="490" y="407"/>
                      <a:pt x="490" y="406"/>
                    </a:cubicBezTo>
                    <a:cubicBezTo>
                      <a:pt x="492" y="405"/>
                      <a:pt x="493" y="404"/>
                      <a:pt x="494" y="403"/>
                    </a:cubicBezTo>
                    <a:cubicBezTo>
                      <a:pt x="496" y="399"/>
                      <a:pt x="498" y="394"/>
                      <a:pt x="498" y="389"/>
                    </a:cubicBezTo>
                    <a:cubicBezTo>
                      <a:pt x="498" y="389"/>
                      <a:pt x="499" y="389"/>
                      <a:pt x="499" y="389"/>
                    </a:cubicBezTo>
                    <a:cubicBezTo>
                      <a:pt x="499" y="388"/>
                      <a:pt x="499" y="388"/>
                      <a:pt x="500" y="388"/>
                    </a:cubicBezTo>
                    <a:cubicBezTo>
                      <a:pt x="502" y="389"/>
                      <a:pt x="504" y="389"/>
                      <a:pt x="507" y="388"/>
                    </a:cubicBezTo>
                    <a:cubicBezTo>
                      <a:pt x="508" y="389"/>
                      <a:pt x="509" y="390"/>
                      <a:pt x="511" y="391"/>
                    </a:cubicBezTo>
                    <a:cubicBezTo>
                      <a:pt x="514" y="393"/>
                      <a:pt x="518" y="394"/>
                      <a:pt x="522" y="395"/>
                    </a:cubicBezTo>
                    <a:close/>
                    <a:moveTo>
                      <a:pt x="426" y="735"/>
                    </a:moveTo>
                    <a:cubicBezTo>
                      <a:pt x="426" y="761"/>
                      <a:pt x="431" y="786"/>
                      <a:pt x="436" y="811"/>
                    </a:cubicBezTo>
                    <a:cubicBezTo>
                      <a:pt x="439" y="828"/>
                      <a:pt x="441" y="844"/>
                      <a:pt x="443" y="861"/>
                    </a:cubicBezTo>
                    <a:cubicBezTo>
                      <a:pt x="442" y="861"/>
                      <a:pt x="441" y="861"/>
                      <a:pt x="440" y="861"/>
                    </a:cubicBezTo>
                    <a:cubicBezTo>
                      <a:pt x="430" y="860"/>
                      <a:pt x="420" y="859"/>
                      <a:pt x="410" y="861"/>
                    </a:cubicBezTo>
                    <a:cubicBezTo>
                      <a:pt x="409" y="861"/>
                      <a:pt x="407" y="861"/>
                      <a:pt x="406" y="861"/>
                    </a:cubicBezTo>
                    <a:cubicBezTo>
                      <a:pt x="407" y="853"/>
                      <a:pt x="408" y="845"/>
                      <a:pt x="409" y="837"/>
                    </a:cubicBezTo>
                    <a:cubicBezTo>
                      <a:pt x="412" y="817"/>
                      <a:pt x="415" y="797"/>
                      <a:pt x="417" y="777"/>
                    </a:cubicBezTo>
                    <a:cubicBezTo>
                      <a:pt x="418" y="756"/>
                      <a:pt x="418" y="736"/>
                      <a:pt x="418" y="716"/>
                    </a:cubicBezTo>
                    <a:cubicBezTo>
                      <a:pt x="418" y="699"/>
                      <a:pt x="418" y="683"/>
                      <a:pt x="417" y="667"/>
                    </a:cubicBezTo>
                    <a:cubicBezTo>
                      <a:pt x="420" y="666"/>
                      <a:pt x="422" y="663"/>
                      <a:pt x="420" y="661"/>
                    </a:cubicBezTo>
                    <a:cubicBezTo>
                      <a:pt x="418" y="660"/>
                      <a:pt x="421" y="653"/>
                      <a:pt x="421" y="652"/>
                    </a:cubicBezTo>
                    <a:cubicBezTo>
                      <a:pt x="422" y="649"/>
                      <a:pt x="423" y="646"/>
                      <a:pt x="424" y="642"/>
                    </a:cubicBezTo>
                    <a:cubicBezTo>
                      <a:pt x="424" y="642"/>
                      <a:pt x="424" y="641"/>
                      <a:pt x="424" y="641"/>
                    </a:cubicBezTo>
                    <a:cubicBezTo>
                      <a:pt x="429" y="647"/>
                      <a:pt x="433" y="655"/>
                      <a:pt x="433" y="664"/>
                    </a:cubicBezTo>
                    <a:cubicBezTo>
                      <a:pt x="434" y="677"/>
                      <a:pt x="431" y="689"/>
                      <a:pt x="429" y="701"/>
                    </a:cubicBezTo>
                    <a:cubicBezTo>
                      <a:pt x="427" y="707"/>
                      <a:pt x="426" y="712"/>
                      <a:pt x="426" y="718"/>
                    </a:cubicBezTo>
                    <a:cubicBezTo>
                      <a:pt x="426" y="723"/>
                      <a:pt x="427" y="729"/>
                      <a:pt x="426" y="735"/>
                    </a:cubicBezTo>
                    <a:close/>
                    <a:moveTo>
                      <a:pt x="338" y="954"/>
                    </a:moveTo>
                    <a:cubicBezTo>
                      <a:pt x="335" y="954"/>
                      <a:pt x="333" y="953"/>
                      <a:pt x="331" y="953"/>
                    </a:cubicBezTo>
                    <a:cubicBezTo>
                      <a:pt x="330" y="953"/>
                      <a:pt x="330" y="953"/>
                      <a:pt x="329" y="953"/>
                    </a:cubicBezTo>
                    <a:cubicBezTo>
                      <a:pt x="329" y="948"/>
                      <a:pt x="329" y="942"/>
                      <a:pt x="329" y="937"/>
                    </a:cubicBezTo>
                    <a:cubicBezTo>
                      <a:pt x="333" y="940"/>
                      <a:pt x="337" y="942"/>
                      <a:pt x="341" y="945"/>
                    </a:cubicBezTo>
                    <a:cubicBezTo>
                      <a:pt x="341" y="947"/>
                      <a:pt x="340" y="948"/>
                      <a:pt x="339" y="950"/>
                    </a:cubicBezTo>
                    <a:cubicBezTo>
                      <a:pt x="339" y="950"/>
                      <a:pt x="338" y="951"/>
                      <a:pt x="338" y="951"/>
                    </a:cubicBezTo>
                    <a:cubicBezTo>
                      <a:pt x="338" y="952"/>
                      <a:pt x="338" y="953"/>
                      <a:pt x="338" y="953"/>
                    </a:cubicBezTo>
                    <a:cubicBezTo>
                      <a:pt x="338" y="954"/>
                      <a:pt x="338" y="954"/>
                      <a:pt x="338" y="954"/>
                    </a:cubicBezTo>
                    <a:close/>
                    <a:moveTo>
                      <a:pt x="394" y="927"/>
                    </a:moveTo>
                    <a:cubicBezTo>
                      <a:pt x="390" y="925"/>
                      <a:pt x="385" y="922"/>
                      <a:pt x="381" y="919"/>
                    </a:cubicBezTo>
                    <a:cubicBezTo>
                      <a:pt x="382" y="917"/>
                      <a:pt x="383" y="915"/>
                      <a:pt x="385" y="913"/>
                    </a:cubicBezTo>
                    <a:cubicBezTo>
                      <a:pt x="385" y="911"/>
                      <a:pt x="386" y="910"/>
                      <a:pt x="386" y="909"/>
                    </a:cubicBezTo>
                    <a:cubicBezTo>
                      <a:pt x="389" y="910"/>
                      <a:pt x="391" y="911"/>
                      <a:pt x="393" y="912"/>
                    </a:cubicBezTo>
                    <a:cubicBezTo>
                      <a:pt x="393" y="912"/>
                      <a:pt x="394" y="912"/>
                      <a:pt x="394" y="913"/>
                    </a:cubicBezTo>
                    <a:cubicBezTo>
                      <a:pt x="394" y="917"/>
                      <a:pt x="394" y="922"/>
                      <a:pt x="394" y="927"/>
                    </a:cubicBezTo>
                    <a:close/>
                    <a:moveTo>
                      <a:pt x="371" y="900"/>
                    </a:moveTo>
                    <a:cubicBezTo>
                      <a:pt x="370" y="903"/>
                      <a:pt x="369" y="907"/>
                      <a:pt x="368" y="910"/>
                    </a:cubicBezTo>
                    <a:cubicBezTo>
                      <a:pt x="365" y="908"/>
                      <a:pt x="361" y="906"/>
                      <a:pt x="358" y="903"/>
                    </a:cubicBezTo>
                    <a:cubicBezTo>
                      <a:pt x="359" y="900"/>
                      <a:pt x="359" y="896"/>
                      <a:pt x="360" y="892"/>
                    </a:cubicBezTo>
                    <a:cubicBezTo>
                      <a:pt x="364" y="895"/>
                      <a:pt x="367" y="897"/>
                      <a:pt x="371" y="900"/>
                    </a:cubicBezTo>
                    <a:close/>
                    <a:moveTo>
                      <a:pt x="360" y="890"/>
                    </a:moveTo>
                    <a:cubicBezTo>
                      <a:pt x="360" y="887"/>
                      <a:pt x="361" y="882"/>
                      <a:pt x="362" y="879"/>
                    </a:cubicBezTo>
                    <a:cubicBezTo>
                      <a:pt x="363" y="879"/>
                      <a:pt x="363" y="880"/>
                      <a:pt x="364" y="880"/>
                    </a:cubicBezTo>
                    <a:cubicBezTo>
                      <a:pt x="367" y="883"/>
                      <a:pt x="371" y="885"/>
                      <a:pt x="375" y="888"/>
                    </a:cubicBezTo>
                    <a:cubicBezTo>
                      <a:pt x="374" y="891"/>
                      <a:pt x="373" y="895"/>
                      <a:pt x="372" y="898"/>
                    </a:cubicBezTo>
                    <a:cubicBezTo>
                      <a:pt x="368" y="895"/>
                      <a:pt x="365" y="893"/>
                      <a:pt x="362" y="891"/>
                    </a:cubicBezTo>
                    <a:cubicBezTo>
                      <a:pt x="361" y="890"/>
                      <a:pt x="361" y="890"/>
                      <a:pt x="360" y="890"/>
                    </a:cubicBezTo>
                    <a:close/>
                    <a:moveTo>
                      <a:pt x="366" y="912"/>
                    </a:moveTo>
                    <a:cubicBezTo>
                      <a:pt x="366" y="912"/>
                      <a:pt x="367" y="912"/>
                      <a:pt x="367" y="912"/>
                    </a:cubicBezTo>
                    <a:cubicBezTo>
                      <a:pt x="365" y="917"/>
                      <a:pt x="363" y="922"/>
                      <a:pt x="361" y="927"/>
                    </a:cubicBezTo>
                    <a:cubicBezTo>
                      <a:pt x="359" y="926"/>
                      <a:pt x="357" y="925"/>
                      <a:pt x="355" y="924"/>
                    </a:cubicBezTo>
                    <a:cubicBezTo>
                      <a:pt x="354" y="923"/>
                      <a:pt x="353" y="923"/>
                      <a:pt x="352" y="922"/>
                    </a:cubicBezTo>
                    <a:cubicBezTo>
                      <a:pt x="354" y="919"/>
                      <a:pt x="355" y="916"/>
                      <a:pt x="355" y="913"/>
                    </a:cubicBezTo>
                    <a:cubicBezTo>
                      <a:pt x="356" y="911"/>
                      <a:pt x="357" y="908"/>
                      <a:pt x="357" y="905"/>
                    </a:cubicBezTo>
                    <a:cubicBezTo>
                      <a:pt x="360" y="907"/>
                      <a:pt x="363" y="910"/>
                      <a:pt x="366" y="912"/>
                    </a:cubicBezTo>
                    <a:close/>
                    <a:moveTo>
                      <a:pt x="356" y="902"/>
                    </a:moveTo>
                    <a:cubicBezTo>
                      <a:pt x="351" y="899"/>
                      <a:pt x="347" y="896"/>
                      <a:pt x="342" y="893"/>
                    </a:cubicBezTo>
                    <a:cubicBezTo>
                      <a:pt x="344" y="890"/>
                      <a:pt x="345" y="886"/>
                      <a:pt x="347" y="883"/>
                    </a:cubicBezTo>
                    <a:cubicBezTo>
                      <a:pt x="349" y="885"/>
                      <a:pt x="352" y="886"/>
                      <a:pt x="354" y="888"/>
                    </a:cubicBezTo>
                    <a:cubicBezTo>
                      <a:pt x="355" y="889"/>
                      <a:pt x="356" y="889"/>
                      <a:pt x="358" y="890"/>
                    </a:cubicBezTo>
                    <a:cubicBezTo>
                      <a:pt x="357" y="894"/>
                      <a:pt x="356" y="898"/>
                      <a:pt x="356" y="902"/>
                    </a:cubicBezTo>
                    <a:close/>
                    <a:moveTo>
                      <a:pt x="355" y="904"/>
                    </a:moveTo>
                    <a:cubicBezTo>
                      <a:pt x="355" y="905"/>
                      <a:pt x="355" y="906"/>
                      <a:pt x="355" y="907"/>
                    </a:cubicBezTo>
                    <a:cubicBezTo>
                      <a:pt x="354" y="912"/>
                      <a:pt x="352" y="917"/>
                      <a:pt x="350" y="921"/>
                    </a:cubicBezTo>
                    <a:cubicBezTo>
                      <a:pt x="346" y="919"/>
                      <a:pt x="341" y="916"/>
                      <a:pt x="337" y="914"/>
                    </a:cubicBezTo>
                    <a:cubicBezTo>
                      <a:pt x="336" y="913"/>
                      <a:pt x="335" y="913"/>
                      <a:pt x="334" y="912"/>
                    </a:cubicBezTo>
                    <a:cubicBezTo>
                      <a:pt x="336" y="906"/>
                      <a:pt x="339" y="901"/>
                      <a:pt x="341" y="895"/>
                    </a:cubicBezTo>
                    <a:cubicBezTo>
                      <a:pt x="346" y="898"/>
                      <a:pt x="351" y="901"/>
                      <a:pt x="355" y="904"/>
                    </a:cubicBezTo>
                    <a:close/>
                    <a:moveTo>
                      <a:pt x="334" y="915"/>
                    </a:moveTo>
                    <a:cubicBezTo>
                      <a:pt x="339" y="918"/>
                      <a:pt x="344" y="921"/>
                      <a:pt x="350" y="924"/>
                    </a:cubicBezTo>
                    <a:cubicBezTo>
                      <a:pt x="349" y="926"/>
                      <a:pt x="348" y="927"/>
                      <a:pt x="348" y="929"/>
                    </a:cubicBezTo>
                    <a:cubicBezTo>
                      <a:pt x="344" y="927"/>
                      <a:pt x="341" y="926"/>
                      <a:pt x="338" y="924"/>
                    </a:cubicBezTo>
                    <a:cubicBezTo>
                      <a:pt x="335" y="923"/>
                      <a:pt x="333" y="922"/>
                      <a:pt x="331" y="921"/>
                    </a:cubicBezTo>
                    <a:cubicBezTo>
                      <a:pt x="331" y="919"/>
                      <a:pt x="332" y="918"/>
                      <a:pt x="332" y="917"/>
                    </a:cubicBezTo>
                    <a:cubicBezTo>
                      <a:pt x="333" y="916"/>
                      <a:pt x="333" y="915"/>
                      <a:pt x="333" y="915"/>
                    </a:cubicBezTo>
                    <a:cubicBezTo>
                      <a:pt x="334" y="915"/>
                      <a:pt x="334" y="915"/>
                      <a:pt x="334" y="915"/>
                    </a:cubicBezTo>
                    <a:close/>
                    <a:moveTo>
                      <a:pt x="352" y="925"/>
                    </a:moveTo>
                    <a:cubicBezTo>
                      <a:pt x="352" y="925"/>
                      <a:pt x="353" y="926"/>
                      <a:pt x="354" y="926"/>
                    </a:cubicBezTo>
                    <a:cubicBezTo>
                      <a:pt x="356" y="927"/>
                      <a:pt x="358" y="928"/>
                      <a:pt x="360" y="929"/>
                    </a:cubicBezTo>
                    <a:cubicBezTo>
                      <a:pt x="359" y="930"/>
                      <a:pt x="359" y="932"/>
                      <a:pt x="358" y="933"/>
                    </a:cubicBezTo>
                    <a:cubicBezTo>
                      <a:pt x="358" y="934"/>
                      <a:pt x="357" y="935"/>
                      <a:pt x="357" y="936"/>
                    </a:cubicBezTo>
                    <a:cubicBezTo>
                      <a:pt x="355" y="934"/>
                      <a:pt x="353" y="933"/>
                      <a:pt x="351" y="932"/>
                    </a:cubicBezTo>
                    <a:cubicBezTo>
                      <a:pt x="351" y="931"/>
                      <a:pt x="350" y="931"/>
                      <a:pt x="349" y="930"/>
                    </a:cubicBezTo>
                    <a:cubicBezTo>
                      <a:pt x="350" y="928"/>
                      <a:pt x="351" y="927"/>
                      <a:pt x="352" y="925"/>
                    </a:cubicBezTo>
                    <a:close/>
                    <a:moveTo>
                      <a:pt x="360" y="935"/>
                    </a:moveTo>
                    <a:cubicBezTo>
                      <a:pt x="360" y="933"/>
                      <a:pt x="361" y="931"/>
                      <a:pt x="362" y="930"/>
                    </a:cubicBezTo>
                    <a:cubicBezTo>
                      <a:pt x="365" y="931"/>
                      <a:pt x="368" y="933"/>
                      <a:pt x="371" y="935"/>
                    </a:cubicBezTo>
                    <a:cubicBezTo>
                      <a:pt x="370" y="938"/>
                      <a:pt x="369" y="942"/>
                      <a:pt x="367" y="945"/>
                    </a:cubicBezTo>
                    <a:cubicBezTo>
                      <a:pt x="366" y="945"/>
                      <a:pt x="365" y="944"/>
                      <a:pt x="364" y="943"/>
                    </a:cubicBezTo>
                    <a:cubicBezTo>
                      <a:pt x="362" y="941"/>
                      <a:pt x="361" y="939"/>
                      <a:pt x="359" y="937"/>
                    </a:cubicBezTo>
                    <a:cubicBezTo>
                      <a:pt x="359" y="937"/>
                      <a:pt x="359" y="936"/>
                      <a:pt x="360" y="935"/>
                    </a:cubicBezTo>
                    <a:close/>
                    <a:moveTo>
                      <a:pt x="363" y="927"/>
                    </a:moveTo>
                    <a:cubicBezTo>
                      <a:pt x="365" y="923"/>
                      <a:pt x="367" y="919"/>
                      <a:pt x="369" y="915"/>
                    </a:cubicBezTo>
                    <a:cubicBezTo>
                      <a:pt x="369" y="914"/>
                      <a:pt x="369" y="914"/>
                      <a:pt x="369" y="914"/>
                    </a:cubicBezTo>
                    <a:cubicBezTo>
                      <a:pt x="372" y="916"/>
                      <a:pt x="375" y="918"/>
                      <a:pt x="378" y="920"/>
                    </a:cubicBezTo>
                    <a:cubicBezTo>
                      <a:pt x="376" y="924"/>
                      <a:pt x="375" y="927"/>
                      <a:pt x="373" y="931"/>
                    </a:cubicBezTo>
                    <a:cubicBezTo>
                      <a:pt x="373" y="931"/>
                      <a:pt x="372" y="932"/>
                      <a:pt x="372" y="932"/>
                    </a:cubicBezTo>
                    <a:cubicBezTo>
                      <a:pt x="369" y="930"/>
                      <a:pt x="366" y="929"/>
                      <a:pt x="363" y="927"/>
                    </a:cubicBezTo>
                    <a:close/>
                    <a:moveTo>
                      <a:pt x="370" y="912"/>
                    </a:moveTo>
                    <a:cubicBezTo>
                      <a:pt x="371" y="908"/>
                      <a:pt x="372" y="905"/>
                      <a:pt x="373" y="901"/>
                    </a:cubicBezTo>
                    <a:cubicBezTo>
                      <a:pt x="377" y="904"/>
                      <a:pt x="381" y="906"/>
                      <a:pt x="384" y="908"/>
                    </a:cubicBezTo>
                    <a:cubicBezTo>
                      <a:pt x="384" y="908"/>
                      <a:pt x="384" y="908"/>
                      <a:pt x="384" y="909"/>
                    </a:cubicBezTo>
                    <a:cubicBezTo>
                      <a:pt x="383" y="912"/>
                      <a:pt x="381" y="915"/>
                      <a:pt x="380" y="918"/>
                    </a:cubicBezTo>
                    <a:cubicBezTo>
                      <a:pt x="376" y="916"/>
                      <a:pt x="373" y="914"/>
                      <a:pt x="370" y="912"/>
                    </a:cubicBezTo>
                    <a:close/>
                    <a:moveTo>
                      <a:pt x="385" y="905"/>
                    </a:moveTo>
                    <a:cubicBezTo>
                      <a:pt x="383" y="904"/>
                      <a:pt x="382" y="904"/>
                      <a:pt x="380" y="903"/>
                    </a:cubicBezTo>
                    <a:cubicBezTo>
                      <a:pt x="378" y="901"/>
                      <a:pt x="376" y="900"/>
                      <a:pt x="374" y="899"/>
                    </a:cubicBezTo>
                    <a:cubicBezTo>
                      <a:pt x="374" y="897"/>
                      <a:pt x="375" y="895"/>
                      <a:pt x="375" y="893"/>
                    </a:cubicBezTo>
                    <a:cubicBezTo>
                      <a:pt x="376" y="892"/>
                      <a:pt x="376" y="891"/>
                      <a:pt x="376" y="890"/>
                    </a:cubicBezTo>
                    <a:cubicBezTo>
                      <a:pt x="377" y="890"/>
                      <a:pt x="377" y="891"/>
                      <a:pt x="378" y="891"/>
                    </a:cubicBezTo>
                    <a:cubicBezTo>
                      <a:pt x="381" y="894"/>
                      <a:pt x="384" y="897"/>
                      <a:pt x="387" y="899"/>
                    </a:cubicBezTo>
                    <a:cubicBezTo>
                      <a:pt x="387" y="901"/>
                      <a:pt x="386" y="903"/>
                      <a:pt x="385" y="905"/>
                    </a:cubicBezTo>
                    <a:close/>
                    <a:moveTo>
                      <a:pt x="381" y="892"/>
                    </a:moveTo>
                    <a:cubicBezTo>
                      <a:pt x="379" y="891"/>
                      <a:pt x="378" y="889"/>
                      <a:pt x="377" y="888"/>
                    </a:cubicBezTo>
                    <a:cubicBezTo>
                      <a:pt x="377" y="885"/>
                      <a:pt x="378" y="882"/>
                      <a:pt x="379" y="879"/>
                    </a:cubicBezTo>
                    <a:cubicBezTo>
                      <a:pt x="383" y="881"/>
                      <a:pt x="386" y="884"/>
                      <a:pt x="389" y="886"/>
                    </a:cubicBezTo>
                    <a:cubicBezTo>
                      <a:pt x="390" y="887"/>
                      <a:pt x="390" y="887"/>
                      <a:pt x="391" y="888"/>
                    </a:cubicBezTo>
                    <a:cubicBezTo>
                      <a:pt x="390" y="891"/>
                      <a:pt x="389" y="895"/>
                      <a:pt x="388" y="898"/>
                    </a:cubicBezTo>
                    <a:cubicBezTo>
                      <a:pt x="385" y="896"/>
                      <a:pt x="383" y="894"/>
                      <a:pt x="381" y="892"/>
                    </a:cubicBezTo>
                    <a:close/>
                    <a:moveTo>
                      <a:pt x="375" y="886"/>
                    </a:moveTo>
                    <a:cubicBezTo>
                      <a:pt x="375" y="886"/>
                      <a:pt x="375" y="887"/>
                      <a:pt x="375" y="887"/>
                    </a:cubicBezTo>
                    <a:cubicBezTo>
                      <a:pt x="372" y="885"/>
                      <a:pt x="370" y="883"/>
                      <a:pt x="367" y="881"/>
                    </a:cubicBezTo>
                    <a:cubicBezTo>
                      <a:pt x="366" y="880"/>
                      <a:pt x="364" y="879"/>
                      <a:pt x="362" y="877"/>
                    </a:cubicBezTo>
                    <a:cubicBezTo>
                      <a:pt x="363" y="875"/>
                      <a:pt x="364" y="873"/>
                      <a:pt x="365" y="872"/>
                    </a:cubicBezTo>
                    <a:cubicBezTo>
                      <a:pt x="366" y="872"/>
                      <a:pt x="367" y="872"/>
                      <a:pt x="369" y="872"/>
                    </a:cubicBezTo>
                    <a:cubicBezTo>
                      <a:pt x="371" y="874"/>
                      <a:pt x="373" y="876"/>
                      <a:pt x="376" y="877"/>
                    </a:cubicBezTo>
                    <a:cubicBezTo>
                      <a:pt x="376" y="877"/>
                      <a:pt x="377" y="878"/>
                      <a:pt x="378" y="878"/>
                    </a:cubicBezTo>
                    <a:cubicBezTo>
                      <a:pt x="376" y="881"/>
                      <a:pt x="376" y="884"/>
                      <a:pt x="375" y="886"/>
                    </a:cubicBezTo>
                    <a:close/>
                    <a:moveTo>
                      <a:pt x="361" y="876"/>
                    </a:moveTo>
                    <a:cubicBezTo>
                      <a:pt x="360" y="876"/>
                      <a:pt x="360" y="876"/>
                      <a:pt x="360" y="876"/>
                    </a:cubicBezTo>
                    <a:cubicBezTo>
                      <a:pt x="359" y="874"/>
                      <a:pt x="356" y="873"/>
                      <a:pt x="355" y="872"/>
                    </a:cubicBezTo>
                    <a:cubicBezTo>
                      <a:pt x="357" y="872"/>
                      <a:pt x="359" y="872"/>
                      <a:pt x="362" y="872"/>
                    </a:cubicBezTo>
                    <a:cubicBezTo>
                      <a:pt x="362" y="872"/>
                      <a:pt x="362" y="872"/>
                      <a:pt x="363" y="872"/>
                    </a:cubicBezTo>
                    <a:cubicBezTo>
                      <a:pt x="362" y="873"/>
                      <a:pt x="361" y="875"/>
                      <a:pt x="361" y="876"/>
                    </a:cubicBezTo>
                    <a:close/>
                    <a:moveTo>
                      <a:pt x="357" y="875"/>
                    </a:moveTo>
                    <a:cubicBezTo>
                      <a:pt x="358" y="875"/>
                      <a:pt x="359" y="876"/>
                      <a:pt x="360" y="877"/>
                    </a:cubicBezTo>
                    <a:cubicBezTo>
                      <a:pt x="360" y="879"/>
                      <a:pt x="359" y="881"/>
                      <a:pt x="359" y="883"/>
                    </a:cubicBezTo>
                    <a:cubicBezTo>
                      <a:pt x="359" y="884"/>
                      <a:pt x="358" y="886"/>
                      <a:pt x="358" y="888"/>
                    </a:cubicBezTo>
                    <a:cubicBezTo>
                      <a:pt x="354" y="886"/>
                      <a:pt x="351" y="884"/>
                      <a:pt x="347" y="882"/>
                    </a:cubicBezTo>
                    <a:cubicBezTo>
                      <a:pt x="349" y="878"/>
                      <a:pt x="351" y="875"/>
                      <a:pt x="352" y="871"/>
                    </a:cubicBezTo>
                    <a:cubicBezTo>
                      <a:pt x="352" y="871"/>
                      <a:pt x="353" y="871"/>
                      <a:pt x="353" y="871"/>
                    </a:cubicBezTo>
                    <a:cubicBezTo>
                      <a:pt x="354" y="873"/>
                      <a:pt x="356" y="874"/>
                      <a:pt x="357" y="875"/>
                    </a:cubicBezTo>
                    <a:close/>
                    <a:moveTo>
                      <a:pt x="345" y="881"/>
                    </a:moveTo>
                    <a:cubicBezTo>
                      <a:pt x="344" y="880"/>
                      <a:pt x="344" y="880"/>
                      <a:pt x="343" y="879"/>
                    </a:cubicBezTo>
                    <a:cubicBezTo>
                      <a:pt x="340" y="878"/>
                      <a:pt x="338" y="877"/>
                      <a:pt x="336" y="876"/>
                    </a:cubicBezTo>
                    <a:cubicBezTo>
                      <a:pt x="337" y="874"/>
                      <a:pt x="337" y="872"/>
                      <a:pt x="338" y="871"/>
                    </a:cubicBezTo>
                    <a:cubicBezTo>
                      <a:pt x="342" y="871"/>
                      <a:pt x="346" y="871"/>
                      <a:pt x="350" y="871"/>
                    </a:cubicBezTo>
                    <a:cubicBezTo>
                      <a:pt x="348" y="874"/>
                      <a:pt x="347" y="878"/>
                      <a:pt x="345" y="881"/>
                    </a:cubicBezTo>
                    <a:close/>
                    <a:moveTo>
                      <a:pt x="334" y="875"/>
                    </a:moveTo>
                    <a:cubicBezTo>
                      <a:pt x="334" y="874"/>
                      <a:pt x="333" y="874"/>
                      <a:pt x="332" y="874"/>
                    </a:cubicBezTo>
                    <a:cubicBezTo>
                      <a:pt x="332" y="873"/>
                      <a:pt x="332" y="872"/>
                      <a:pt x="332" y="871"/>
                    </a:cubicBezTo>
                    <a:cubicBezTo>
                      <a:pt x="332" y="871"/>
                      <a:pt x="332" y="871"/>
                      <a:pt x="332" y="871"/>
                    </a:cubicBezTo>
                    <a:cubicBezTo>
                      <a:pt x="334" y="871"/>
                      <a:pt x="335" y="871"/>
                      <a:pt x="336" y="871"/>
                    </a:cubicBezTo>
                    <a:cubicBezTo>
                      <a:pt x="335" y="872"/>
                      <a:pt x="335" y="873"/>
                      <a:pt x="334" y="875"/>
                    </a:cubicBezTo>
                    <a:close/>
                    <a:moveTo>
                      <a:pt x="334" y="876"/>
                    </a:moveTo>
                    <a:cubicBezTo>
                      <a:pt x="333" y="877"/>
                      <a:pt x="333" y="878"/>
                      <a:pt x="332" y="879"/>
                    </a:cubicBezTo>
                    <a:cubicBezTo>
                      <a:pt x="332" y="877"/>
                      <a:pt x="332" y="876"/>
                      <a:pt x="332" y="875"/>
                    </a:cubicBezTo>
                    <a:cubicBezTo>
                      <a:pt x="333" y="875"/>
                      <a:pt x="333" y="875"/>
                      <a:pt x="334" y="876"/>
                    </a:cubicBezTo>
                    <a:close/>
                    <a:moveTo>
                      <a:pt x="335" y="877"/>
                    </a:moveTo>
                    <a:cubicBezTo>
                      <a:pt x="338" y="879"/>
                      <a:pt x="342" y="880"/>
                      <a:pt x="345" y="882"/>
                    </a:cubicBezTo>
                    <a:cubicBezTo>
                      <a:pt x="343" y="885"/>
                      <a:pt x="342" y="889"/>
                      <a:pt x="340" y="892"/>
                    </a:cubicBezTo>
                    <a:cubicBezTo>
                      <a:pt x="339" y="891"/>
                      <a:pt x="337" y="890"/>
                      <a:pt x="335" y="889"/>
                    </a:cubicBezTo>
                    <a:cubicBezTo>
                      <a:pt x="334" y="889"/>
                      <a:pt x="333" y="888"/>
                      <a:pt x="332" y="888"/>
                    </a:cubicBezTo>
                    <a:cubicBezTo>
                      <a:pt x="332" y="886"/>
                      <a:pt x="332" y="885"/>
                      <a:pt x="332" y="884"/>
                    </a:cubicBezTo>
                    <a:cubicBezTo>
                      <a:pt x="333" y="882"/>
                      <a:pt x="334" y="879"/>
                      <a:pt x="335" y="877"/>
                    </a:cubicBezTo>
                    <a:close/>
                    <a:moveTo>
                      <a:pt x="332" y="889"/>
                    </a:moveTo>
                    <a:cubicBezTo>
                      <a:pt x="335" y="891"/>
                      <a:pt x="337" y="892"/>
                      <a:pt x="340" y="894"/>
                    </a:cubicBezTo>
                    <a:cubicBezTo>
                      <a:pt x="337" y="899"/>
                      <a:pt x="335" y="905"/>
                      <a:pt x="332" y="911"/>
                    </a:cubicBezTo>
                    <a:cubicBezTo>
                      <a:pt x="331" y="911"/>
                      <a:pt x="331" y="910"/>
                      <a:pt x="330" y="910"/>
                    </a:cubicBezTo>
                    <a:cubicBezTo>
                      <a:pt x="330" y="906"/>
                      <a:pt x="330" y="902"/>
                      <a:pt x="331" y="898"/>
                    </a:cubicBezTo>
                    <a:cubicBezTo>
                      <a:pt x="331" y="895"/>
                      <a:pt x="332" y="892"/>
                      <a:pt x="332" y="889"/>
                    </a:cubicBezTo>
                    <a:cubicBezTo>
                      <a:pt x="332" y="889"/>
                      <a:pt x="332" y="889"/>
                      <a:pt x="332" y="889"/>
                    </a:cubicBezTo>
                    <a:close/>
                    <a:moveTo>
                      <a:pt x="331" y="913"/>
                    </a:moveTo>
                    <a:cubicBezTo>
                      <a:pt x="331" y="915"/>
                      <a:pt x="330" y="917"/>
                      <a:pt x="329" y="918"/>
                    </a:cubicBezTo>
                    <a:cubicBezTo>
                      <a:pt x="329" y="916"/>
                      <a:pt x="329" y="914"/>
                      <a:pt x="330" y="912"/>
                    </a:cubicBezTo>
                    <a:cubicBezTo>
                      <a:pt x="330" y="913"/>
                      <a:pt x="331" y="913"/>
                      <a:pt x="331" y="913"/>
                    </a:cubicBezTo>
                    <a:close/>
                    <a:moveTo>
                      <a:pt x="330" y="923"/>
                    </a:moveTo>
                    <a:cubicBezTo>
                      <a:pt x="331" y="924"/>
                      <a:pt x="333" y="925"/>
                      <a:pt x="335" y="925"/>
                    </a:cubicBezTo>
                    <a:cubicBezTo>
                      <a:pt x="339" y="927"/>
                      <a:pt x="343" y="929"/>
                      <a:pt x="347" y="932"/>
                    </a:cubicBezTo>
                    <a:cubicBezTo>
                      <a:pt x="345" y="935"/>
                      <a:pt x="344" y="939"/>
                      <a:pt x="342" y="943"/>
                    </a:cubicBezTo>
                    <a:cubicBezTo>
                      <a:pt x="338" y="940"/>
                      <a:pt x="333" y="937"/>
                      <a:pt x="329" y="934"/>
                    </a:cubicBezTo>
                    <a:cubicBezTo>
                      <a:pt x="329" y="933"/>
                      <a:pt x="329" y="932"/>
                      <a:pt x="329" y="931"/>
                    </a:cubicBezTo>
                    <a:cubicBezTo>
                      <a:pt x="329" y="928"/>
                      <a:pt x="329" y="926"/>
                      <a:pt x="329" y="924"/>
                    </a:cubicBezTo>
                    <a:cubicBezTo>
                      <a:pt x="329" y="924"/>
                      <a:pt x="329" y="923"/>
                      <a:pt x="330" y="923"/>
                    </a:cubicBezTo>
                    <a:close/>
                    <a:moveTo>
                      <a:pt x="340" y="953"/>
                    </a:moveTo>
                    <a:cubicBezTo>
                      <a:pt x="341" y="951"/>
                      <a:pt x="342" y="948"/>
                      <a:pt x="343" y="946"/>
                    </a:cubicBezTo>
                    <a:cubicBezTo>
                      <a:pt x="343" y="946"/>
                      <a:pt x="343" y="946"/>
                      <a:pt x="344" y="946"/>
                    </a:cubicBezTo>
                    <a:cubicBezTo>
                      <a:pt x="346" y="948"/>
                      <a:pt x="349" y="950"/>
                      <a:pt x="352" y="952"/>
                    </a:cubicBezTo>
                    <a:cubicBezTo>
                      <a:pt x="352" y="953"/>
                      <a:pt x="352" y="954"/>
                      <a:pt x="352" y="955"/>
                    </a:cubicBezTo>
                    <a:cubicBezTo>
                      <a:pt x="349" y="955"/>
                      <a:pt x="346" y="955"/>
                      <a:pt x="343" y="954"/>
                    </a:cubicBezTo>
                    <a:cubicBezTo>
                      <a:pt x="342" y="954"/>
                      <a:pt x="340" y="954"/>
                      <a:pt x="339" y="954"/>
                    </a:cubicBezTo>
                    <a:cubicBezTo>
                      <a:pt x="339" y="954"/>
                      <a:pt x="340" y="954"/>
                      <a:pt x="340" y="953"/>
                    </a:cubicBezTo>
                    <a:close/>
                    <a:moveTo>
                      <a:pt x="347" y="946"/>
                    </a:moveTo>
                    <a:cubicBezTo>
                      <a:pt x="346" y="945"/>
                      <a:pt x="345" y="944"/>
                      <a:pt x="344" y="944"/>
                    </a:cubicBezTo>
                    <a:cubicBezTo>
                      <a:pt x="345" y="940"/>
                      <a:pt x="347" y="936"/>
                      <a:pt x="348" y="933"/>
                    </a:cubicBezTo>
                    <a:cubicBezTo>
                      <a:pt x="348" y="933"/>
                      <a:pt x="348" y="933"/>
                      <a:pt x="348" y="933"/>
                    </a:cubicBezTo>
                    <a:cubicBezTo>
                      <a:pt x="351" y="934"/>
                      <a:pt x="354" y="936"/>
                      <a:pt x="356" y="938"/>
                    </a:cubicBezTo>
                    <a:cubicBezTo>
                      <a:pt x="355" y="942"/>
                      <a:pt x="354" y="946"/>
                      <a:pt x="353" y="949"/>
                    </a:cubicBezTo>
                    <a:cubicBezTo>
                      <a:pt x="351" y="948"/>
                      <a:pt x="349" y="947"/>
                      <a:pt x="347" y="946"/>
                    </a:cubicBezTo>
                    <a:close/>
                    <a:moveTo>
                      <a:pt x="354" y="953"/>
                    </a:moveTo>
                    <a:cubicBezTo>
                      <a:pt x="355" y="954"/>
                      <a:pt x="356" y="954"/>
                      <a:pt x="357" y="955"/>
                    </a:cubicBezTo>
                    <a:cubicBezTo>
                      <a:pt x="356" y="955"/>
                      <a:pt x="355" y="955"/>
                      <a:pt x="354" y="955"/>
                    </a:cubicBezTo>
                    <a:cubicBezTo>
                      <a:pt x="354" y="954"/>
                      <a:pt x="354" y="954"/>
                      <a:pt x="354" y="953"/>
                    </a:cubicBezTo>
                    <a:close/>
                    <a:moveTo>
                      <a:pt x="355" y="951"/>
                    </a:moveTo>
                    <a:cubicBezTo>
                      <a:pt x="356" y="947"/>
                      <a:pt x="357" y="944"/>
                      <a:pt x="358" y="940"/>
                    </a:cubicBezTo>
                    <a:cubicBezTo>
                      <a:pt x="359" y="941"/>
                      <a:pt x="360" y="943"/>
                      <a:pt x="362" y="944"/>
                    </a:cubicBezTo>
                    <a:cubicBezTo>
                      <a:pt x="363" y="945"/>
                      <a:pt x="365" y="946"/>
                      <a:pt x="366" y="948"/>
                    </a:cubicBezTo>
                    <a:cubicBezTo>
                      <a:pt x="365" y="950"/>
                      <a:pt x="364" y="952"/>
                      <a:pt x="362" y="954"/>
                    </a:cubicBezTo>
                    <a:cubicBezTo>
                      <a:pt x="362" y="955"/>
                      <a:pt x="364" y="955"/>
                      <a:pt x="364" y="955"/>
                    </a:cubicBezTo>
                    <a:cubicBezTo>
                      <a:pt x="365" y="954"/>
                      <a:pt x="366" y="953"/>
                      <a:pt x="367" y="952"/>
                    </a:cubicBezTo>
                    <a:cubicBezTo>
                      <a:pt x="367" y="952"/>
                      <a:pt x="367" y="952"/>
                      <a:pt x="366" y="952"/>
                    </a:cubicBezTo>
                    <a:cubicBezTo>
                      <a:pt x="367" y="951"/>
                      <a:pt x="367" y="950"/>
                      <a:pt x="367" y="949"/>
                    </a:cubicBezTo>
                    <a:cubicBezTo>
                      <a:pt x="369" y="951"/>
                      <a:pt x="371" y="952"/>
                      <a:pt x="372" y="954"/>
                    </a:cubicBezTo>
                    <a:cubicBezTo>
                      <a:pt x="372" y="954"/>
                      <a:pt x="372" y="954"/>
                      <a:pt x="372" y="954"/>
                    </a:cubicBezTo>
                    <a:cubicBezTo>
                      <a:pt x="371" y="954"/>
                      <a:pt x="371" y="954"/>
                      <a:pt x="371" y="955"/>
                    </a:cubicBezTo>
                    <a:cubicBezTo>
                      <a:pt x="367" y="955"/>
                      <a:pt x="364" y="955"/>
                      <a:pt x="361" y="955"/>
                    </a:cubicBezTo>
                    <a:cubicBezTo>
                      <a:pt x="360" y="954"/>
                      <a:pt x="359" y="954"/>
                      <a:pt x="358" y="953"/>
                    </a:cubicBezTo>
                    <a:cubicBezTo>
                      <a:pt x="357" y="952"/>
                      <a:pt x="356" y="951"/>
                      <a:pt x="355" y="951"/>
                    </a:cubicBezTo>
                    <a:close/>
                    <a:moveTo>
                      <a:pt x="369" y="947"/>
                    </a:moveTo>
                    <a:cubicBezTo>
                      <a:pt x="370" y="943"/>
                      <a:pt x="371" y="940"/>
                      <a:pt x="373" y="936"/>
                    </a:cubicBezTo>
                    <a:cubicBezTo>
                      <a:pt x="373" y="936"/>
                      <a:pt x="373" y="936"/>
                      <a:pt x="373" y="936"/>
                    </a:cubicBezTo>
                    <a:cubicBezTo>
                      <a:pt x="379" y="939"/>
                      <a:pt x="384" y="944"/>
                      <a:pt x="389" y="949"/>
                    </a:cubicBezTo>
                    <a:cubicBezTo>
                      <a:pt x="389" y="949"/>
                      <a:pt x="389" y="949"/>
                      <a:pt x="389" y="949"/>
                    </a:cubicBezTo>
                    <a:cubicBezTo>
                      <a:pt x="389" y="951"/>
                      <a:pt x="388" y="953"/>
                      <a:pt x="387" y="954"/>
                    </a:cubicBezTo>
                    <a:cubicBezTo>
                      <a:pt x="384" y="955"/>
                      <a:pt x="380" y="955"/>
                      <a:pt x="376" y="955"/>
                    </a:cubicBezTo>
                    <a:cubicBezTo>
                      <a:pt x="374" y="952"/>
                      <a:pt x="371" y="949"/>
                      <a:pt x="369" y="947"/>
                    </a:cubicBezTo>
                    <a:close/>
                    <a:moveTo>
                      <a:pt x="388" y="945"/>
                    </a:moveTo>
                    <a:cubicBezTo>
                      <a:pt x="384" y="941"/>
                      <a:pt x="379" y="937"/>
                      <a:pt x="374" y="933"/>
                    </a:cubicBezTo>
                    <a:cubicBezTo>
                      <a:pt x="376" y="929"/>
                      <a:pt x="378" y="925"/>
                      <a:pt x="380" y="921"/>
                    </a:cubicBezTo>
                    <a:cubicBezTo>
                      <a:pt x="385" y="924"/>
                      <a:pt x="389" y="927"/>
                      <a:pt x="394" y="930"/>
                    </a:cubicBezTo>
                    <a:cubicBezTo>
                      <a:pt x="394" y="933"/>
                      <a:pt x="394" y="935"/>
                      <a:pt x="394" y="938"/>
                    </a:cubicBezTo>
                    <a:cubicBezTo>
                      <a:pt x="393" y="941"/>
                      <a:pt x="391" y="944"/>
                      <a:pt x="390" y="947"/>
                    </a:cubicBezTo>
                    <a:cubicBezTo>
                      <a:pt x="390" y="946"/>
                      <a:pt x="389" y="945"/>
                      <a:pt x="388" y="945"/>
                    </a:cubicBezTo>
                    <a:close/>
                    <a:moveTo>
                      <a:pt x="391" y="951"/>
                    </a:moveTo>
                    <a:cubicBezTo>
                      <a:pt x="392" y="952"/>
                      <a:pt x="393" y="953"/>
                      <a:pt x="394" y="954"/>
                    </a:cubicBezTo>
                    <a:cubicBezTo>
                      <a:pt x="394" y="954"/>
                      <a:pt x="394" y="954"/>
                      <a:pt x="394" y="954"/>
                    </a:cubicBezTo>
                    <a:cubicBezTo>
                      <a:pt x="392" y="954"/>
                      <a:pt x="391" y="954"/>
                      <a:pt x="389" y="954"/>
                    </a:cubicBezTo>
                    <a:cubicBezTo>
                      <a:pt x="390" y="953"/>
                      <a:pt x="390" y="952"/>
                      <a:pt x="391" y="951"/>
                    </a:cubicBezTo>
                    <a:close/>
                    <a:moveTo>
                      <a:pt x="392" y="948"/>
                    </a:moveTo>
                    <a:cubicBezTo>
                      <a:pt x="393" y="947"/>
                      <a:pt x="393" y="945"/>
                      <a:pt x="394" y="943"/>
                    </a:cubicBezTo>
                    <a:cubicBezTo>
                      <a:pt x="394" y="946"/>
                      <a:pt x="394" y="948"/>
                      <a:pt x="394" y="950"/>
                    </a:cubicBezTo>
                    <a:cubicBezTo>
                      <a:pt x="393" y="950"/>
                      <a:pt x="393" y="949"/>
                      <a:pt x="392" y="948"/>
                    </a:cubicBezTo>
                    <a:close/>
                    <a:moveTo>
                      <a:pt x="394" y="907"/>
                    </a:moveTo>
                    <a:cubicBezTo>
                      <a:pt x="394" y="908"/>
                      <a:pt x="394" y="909"/>
                      <a:pt x="394" y="910"/>
                    </a:cubicBezTo>
                    <a:cubicBezTo>
                      <a:pt x="392" y="909"/>
                      <a:pt x="389" y="908"/>
                      <a:pt x="387" y="906"/>
                    </a:cubicBezTo>
                    <a:cubicBezTo>
                      <a:pt x="388" y="905"/>
                      <a:pt x="388" y="903"/>
                      <a:pt x="389" y="901"/>
                    </a:cubicBezTo>
                    <a:cubicBezTo>
                      <a:pt x="390" y="901"/>
                      <a:pt x="390" y="902"/>
                      <a:pt x="391" y="902"/>
                    </a:cubicBezTo>
                    <a:cubicBezTo>
                      <a:pt x="392" y="903"/>
                      <a:pt x="393" y="904"/>
                      <a:pt x="394" y="904"/>
                    </a:cubicBezTo>
                    <a:cubicBezTo>
                      <a:pt x="394" y="905"/>
                      <a:pt x="394" y="906"/>
                      <a:pt x="394" y="907"/>
                    </a:cubicBezTo>
                    <a:close/>
                    <a:moveTo>
                      <a:pt x="393" y="903"/>
                    </a:moveTo>
                    <a:cubicBezTo>
                      <a:pt x="392" y="902"/>
                      <a:pt x="391" y="901"/>
                      <a:pt x="389" y="900"/>
                    </a:cubicBezTo>
                    <a:cubicBezTo>
                      <a:pt x="390" y="897"/>
                      <a:pt x="391" y="894"/>
                      <a:pt x="392" y="892"/>
                    </a:cubicBezTo>
                    <a:cubicBezTo>
                      <a:pt x="392" y="891"/>
                      <a:pt x="393" y="890"/>
                      <a:pt x="393" y="889"/>
                    </a:cubicBezTo>
                    <a:cubicBezTo>
                      <a:pt x="394" y="890"/>
                      <a:pt x="394" y="890"/>
                      <a:pt x="395" y="891"/>
                    </a:cubicBezTo>
                    <a:cubicBezTo>
                      <a:pt x="395" y="895"/>
                      <a:pt x="394" y="899"/>
                      <a:pt x="394" y="903"/>
                    </a:cubicBezTo>
                    <a:cubicBezTo>
                      <a:pt x="394" y="903"/>
                      <a:pt x="394" y="903"/>
                      <a:pt x="393" y="903"/>
                    </a:cubicBezTo>
                    <a:close/>
                    <a:moveTo>
                      <a:pt x="393" y="888"/>
                    </a:moveTo>
                    <a:cubicBezTo>
                      <a:pt x="394" y="886"/>
                      <a:pt x="395" y="884"/>
                      <a:pt x="396" y="882"/>
                    </a:cubicBezTo>
                    <a:cubicBezTo>
                      <a:pt x="396" y="884"/>
                      <a:pt x="395" y="887"/>
                      <a:pt x="395" y="889"/>
                    </a:cubicBezTo>
                    <a:cubicBezTo>
                      <a:pt x="394" y="889"/>
                      <a:pt x="394" y="889"/>
                      <a:pt x="393" y="888"/>
                    </a:cubicBezTo>
                    <a:close/>
                    <a:moveTo>
                      <a:pt x="392" y="885"/>
                    </a:moveTo>
                    <a:cubicBezTo>
                      <a:pt x="392" y="886"/>
                      <a:pt x="392" y="886"/>
                      <a:pt x="392" y="887"/>
                    </a:cubicBezTo>
                    <a:cubicBezTo>
                      <a:pt x="391" y="887"/>
                      <a:pt x="391" y="886"/>
                      <a:pt x="390" y="886"/>
                    </a:cubicBezTo>
                    <a:cubicBezTo>
                      <a:pt x="387" y="883"/>
                      <a:pt x="383" y="880"/>
                      <a:pt x="380" y="878"/>
                    </a:cubicBezTo>
                    <a:cubicBezTo>
                      <a:pt x="380" y="876"/>
                      <a:pt x="381" y="875"/>
                      <a:pt x="383" y="874"/>
                    </a:cubicBezTo>
                    <a:cubicBezTo>
                      <a:pt x="384" y="873"/>
                      <a:pt x="381" y="873"/>
                      <a:pt x="381" y="873"/>
                    </a:cubicBezTo>
                    <a:cubicBezTo>
                      <a:pt x="379" y="874"/>
                      <a:pt x="379" y="876"/>
                      <a:pt x="378" y="877"/>
                    </a:cubicBezTo>
                    <a:cubicBezTo>
                      <a:pt x="378" y="877"/>
                      <a:pt x="378" y="877"/>
                      <a:pt x="378" y="877"/>
                    </a:cubicBezTo>
                    <a:cubicBezTo>
                      <a:pt x="375" y="875"/>
                      <a:pt x="373" y="874"/>
                      <a:pt x="370" y="872"/>
                    </a:cubicBezTo>
                    <a:cubicBezTo>
                      <a:pt x="377" y="872"/>
                      <a:pt x="383" y="872"/>
                      <a:pt x="389" y="872"/>
                    </a:cubicBezTo>
                    <a:cubicBezTo>
                      <a:pt x="392" y="872"/>
                      <a:pt x="394" y="872"/>
                      <a:pt x="397" y="871"/>
                    </a:cubicBezTo>
                    <a:cubicBezTo>
                      <a:pt x="397" y="872"/>
                      <a:pt x="397" y="872"/>
                      <a:pt x="397" y="872"/>
                    </a:cubicBezTo>
                    <a:cubicBezTo>
                      <a:pt x="395" y="876"/>
                      <a:pt x="394" y="881"/>
                      <a:pt x="392" y="885"/>
                    </a:cubicBezTo>
                    <a:close/>
                    <a:moveTo>
                      <a:pt x="353" y="863"/>
                    </a:moveTo>
                    <a:cubicBezTo>
                      <a:pt x="346" y="862"/>
                      <a:pt x="340" y="862"/>
                      <a:pt x="333" y="862"/>
                    </a:cubicBezTo>
                    <a:cubicBezTo>
                      <a:pt x="334" y="854"/>
                      <a:pt x="335" y="846"/>
                      <a:pt x="336" y="838"/>
                    </a:cubicBezTo>
                    <a:cubicBezTo>
                      <a:pt x="338" y="819"/>
                      <a:pt x="339" y="799"/>
                      <a:pt x="342" y="780"/>
                    </a:cubicBezTo>
                    <a:cubicBezTo>
                      <a:pt x="345" y="760"/>
                      <a:pt x="349" y="741"/>
                      <a:pt x="352" y="722"/>
                    </a:cubicBezTo>
                    <a:cubicBezTo>
                      <a:pt x="352" y="719"/>
                      <a:pt x="353" y="715"/>
                      <a:pt x="353" y="712"/>
                    </a:cubicBezTo>
                    <a:cubicBezTo>
                      <a:pt x="353" y="712"/>
                      <a:pt x="353" y="712"/>
                      <a:pt x="353" y="712"/>
                    </a:cubicBezTo>
                    <a:cubicBezTo>
                      <a:pt x="354" y="716"/>
                      <a:pt x="355" y="720"/>
                      <a:pt x="359" y="723"/>
                    </a:cubicBezTo>
                    <a:cubicBezTo>
                      <a:pt x="362" y="725"/>
                      <a:pt x="365" y="725"/>
                      <a:pt x="368" y="725"/>
                    </a:cubicBezTo>
                    <a:cubicBezTo>
                      <a:pt x="370" y="724"/>
                      <a:pt x="371" y="723"/>
                      <a:pt x="372" y="721"/>
                    </a:cubicBezTo>
                    <a:cubicBezTo>
                      <a:pt x="374" y="724"/>
                      <a:pt x="376" y="725"/>
                      <a:pt x="381" y="726"/>
                    </a:cubicBezTo>
                    <a:cubicBezTo>
                      <a:pt x="386" y="727"/>
                      <a:pt x="390" y="727"/>
                      <a:pt x="395" y="724"/>
                    </a:cubicBezTo>
                    <a:cubicBezTo>
                      <a:pt x="402" y="719"/>
                      <a:pt x="403" y="707"/>
                      <a:pt x="399" y="700"/>
                    </a:cubicBezTo>
                    <a:cubicBezTo>
                      <a:pt x="397" y="696"/>
                      <a:pt x="392" y="695"/>
                      <a:pt x="388" y="696"/>
                    </a:cubicBezTo>
                    <a:cubicBezTo>
                      <a:pt x="382" y="697"/>
                      <a:pt x="381" y="693"/>
                      <a:pt x="376" y="690"/>
                    </a:cubicBezTo>
                    <a:cubicBezTo>
                      <a:pt x="368" y="684"/>
                      <a:pt x="356" y="689"/>
                      <a:pt x="355" y="699"/>
                    </a:cubicBezTo>
                    <a:cubicBezTo>
                      <a:pt x="354" y="702"/>
                      <a:pt x="357" y="704"/>
                      <a:pt x="360" y="704"/>
                    </a:cubicBezTo>
                    <a:cubicBezTo>
                      <a:pt x="360" y="704"/>
                      <a:pt x="360" y="704"/>
                      <a:pt x="360" y="704"/>
                    </a:cubicBezTo>
                    <a:cubicBezTo>
                      <a:pt x="363" y="704"/>
                      <a:pt x="364" y="701"/>
                      <a:pt x="363" y="699"/>
                    </a:cubicBezTo>
                    <a:cubicBezTo>
                      <a:pt x="364" y="696"/>
                      <a:pt x="367" y="694"/>
                      <a:pt x="370" y="695"/>
                    </a:cubicBezTo>
                    <a:cubicBezTo>
                      <a:pt x="372" y="695"/>
                      <a:pt x="374" y="698"/>
                      <a:pt x="375" y="699"/>
                    </a:cubicBezTo>
                    <a:cubicBezTo>
                      <a:pt x="378" y="702"/>
                      <a:pt x="382" y="704"/>
                      <a:pt x="386" y="704"/>
                    </a:cubicBezTo>
                    <a:cubicBezTo>
                      <a:pt x="389" y="704"/>
                      <a:pt x="392" y="701"/>
                      <a:pt x="394" y="705"/>
                    </a:cubicBezTo>
                    <a:cubicBezTo>
                      <a:pt x="394" y="708"/>
                      <a:pt x="394" y="711"/>
                      <a:pt x="393" y="713"/>
                    </a:cubicBezTo>
                    <a:cubicBezTo>
                      <a:pt x="391" y="723"/>
                      <a:pt x="379" y="720"/>
                      <a:pt x="376" y="713"/>
                    </a:cubicBezTo>
                    <a:cubicBezTo>
                      <a:pt x="375" y="711"/>
                      <a:pt x="373" y="711"/>
                      <a:pt x="371" y="712"/>
                    </a:cubicBezTo>
                    <a:cubicBezTo>
                      <a:pt x="369" y="713"/>
                      <a:pt x="366" y="718"/>
                      <a:pt x="363" y="717"/>
                    </a:cubicBezTo>
                    <a:cubicBezTo>
                      <a:pt x="361" y="716"/>
                      <a:pt x="360" y="709"/>
                      <a:pt x="359" y="706"/>
                    </a:cubicBezTo>
                    <a:cubicBezTo>
                      <a:pt x="358" y="704"/>
                      <a:pt x="356" y="703"/>
                      <a:pt x="354" y="704"/>
                    </a:cubicBezTo>
                    <a:cubicBezTo>
                      <a:pt x="354" y="691"/>
                      <a:pt x="355" y="678"/>
                      <a:pt x="356" y="665"/>
                    </a:cubicBezTo>
                    <a:cubicBezTo>
                      <a:pt x="357" y="651"/>
                      <a:pt x="359" y="637"/>
                      <a:pt x="361" y="623"/>
                    </a:cubicBezTo>
                    <a:cubicBezTo>
                      <a:pt x="365" y="622"/>
                      <a:pt x="370" y="623"/>
                      <a:pt x="373" y="623"/>
                    </a:cubicBezTo>
                    <a:cubicBezTo>
                      <a:pt x="382" y="623"/>
                      <a:pt x="391" y="624"/>
                      <a:pt x="399" y="626"/>
                    </a:cubicBezTo>
                    <a:cubicBezTo>
                      <a:pt x="402" y="627"/>
                      <a:pt x="404" y="627"/>
                      <a:pt x="405" y="628"/>
                    </a:cubicBezTo>
                    <a:cubicBezTo>
                      <a:pt x="406" y="631"/>
                      <a:pt x="407" y="633"/>
                      <a:pt x="407" y="636"/>
                    </a:cubicBezTo>
                    <a:cubicBezTo>
                      <a:pt x="409" y="645"/>
                      <a:pt x="409" y="656"/>
                      <a:pt x="410" y="665"/>
                    </a:cubicBezTo>
                    <a:cubicBezTo>
                      <a:pt x="411" y="675"/>
                      <a:pt x="411" y="686"/>
                      <a:pt x="411" y="696"/>
                    </a:cubicBezTo>
                    <a:cubicBezTo>
                      <a:pt x="411" y="716"/>
                      <a:pt x="410" y="737"/>
                      <a:pt x="410" y="757"/>
                    </a:cubicBezTo>
                    <a:cubicBezTo>
                      <a:pt x="410" y="791"/>
                      <a:pt x="403" y="825"/>
                      <a:pt x="399" y="858"/>
                    </a:cubicBezTo>
                    <a:cubicBezTo>
                      <a:pt x="399" y="859"/>
                      <a:pt x="398" y="861"/>
                      <a:pt x="398" y="862"/>
                    </a:cubicBezTo>
                    <a:cubicBezTo>
                      <a:pt x="383" y="864"/>
                      <a:pt x="368" y="864"/>
                      <a:pt x="353" y="863"/>
                    </a:cubicBezTo>
                    <a:close/>
                    <a:moveTo>
                      <a:pt x="378" y="488"/>
                    </a:moveTo>
                    <a:cubicBezTo>
                      <a:pt x="378" y="480"/>
                      <a:pt x="377" y="472"/>
                      <a:pt x="374" y="465"/>
                    </a:cubicBezTo>
                    <a:cubicBezTo>
                      <a:pt x="372" y="459"/>
                      <a:pt x="361" y="450"/>
                      <a:pt x="370" y="445"/>
                    </a:cubicBezTo>
                    <a:cubicBezTo>
                      <a:pt x="375" y="442"/>
                      <a:pt x="382" y="442"/>
                      <a:pt x="388" y="442"/>
                    </a:cubicBezTo>
                    <a:cubicBezTo>
                      <a:pt x="387" y="444"/>
                      <a:pt x="386" y="446"/>
                      <a:pt x="387" y="448"/>
                    </a:cubicBezTo>
                    <a:cubicBezTo>
                      <a:pt x="388" y="452"/>
                      <a:pt x="395" y="451"/>
                      <a:pt x="395" y="447"/>
                    </a:cubicBezTo>
                    <a:cubicBezTo>
                      <a:pt x="397" y="444"/>
                      <a:pt x="399" y="442"/>
                      <a:pt x="402" y="440"/>
                    </a:cubicBezTo>
                    <a:cubicBezTo>
                      <a:pt x="407" y="440"/>
                      <a:pt x="412" y="440"/>
                      <a:pt x="418" y="440"/>
                    </a:cubicBezTo>
                    <a:cubicBezTo>
                      <a:pt x="423" y="441"/>
                      <a:pt x="434" y="444"/>
                      <a:pt x="430" y="450"/>
                    </a:cubicBezTo>
                    <a:cubicBezTo>
                      <a:pt x="428" y="451"/>
                      <a:pt x="426" y="452"/>
                      <a:pt x="425" y="452"/>
                    </a:cubicBezTo>
                    <a:cubicBezTo>
                      <a:pt x="424" y="452"/>
                      <a:pt x="423" y="453"/>
                      <a:pt x="422" y="453"/>
                    </a:cubicBezTo>
                    <a:cubicBezTo>
                      <a:pt x="421" y="452"/>
                      <a:pt x="420" y="452"/>
                      <a:pt x="419" y="452"/>
                    </a:cubicBezTo>
                    <a:cubicBezTo>
                      <a:pt x="419" y="452"/>
                      <a:pt x="419" y="452"/>
                      <a:pt x="418" y="452"/>
                    </a:cubicBezTo>
                    <a:cubicBezTo>
                      <a:pt x="415" y="452"/>
                      <a:pt x="413" y="456"/>
                      <a:pt x="415" y="458"/>
                    </a:cubicBezTo>
                    <a:cubicBezTo>
                      <a:pt x="417" y="460"/>
                      <a:pt x="420" y="461"/>
                      <a:pt x="422" y="460"/>
                    </a:cubicBezTo>
                    <a:cubicBezTo>
                      <a:pt x="420" y="464"/>
                      <a:pt x="417" y="467"/>
                      <a:pt x="415" y="471"/>
                    </a:cubicBezTo>
                    <a:cubicBezTo>
                      <a:pt x="406" y="487"/>
                      <a:pt x="408" y="503"/>
                      <a:pt x="407" y="520"/>
                    </a:cubicBezTo>
                    <a:cubicBezTo>
                      <a:pt x="403" y="521"/>
                      <a:pt x="399" y="522"/>
                      <a:pt x="395" y="521"/>
                    </a:cubicBezTo>
                    <a:cubicBezTo>
                      <a:pt x="394" y="521"/>
                      <a:pt x="380" y="517"/>
                      <a:pt x="381" y="515"/>
                    </a:cubicBezTo>
                    <a:cubicBezTo>
                      <a:pt x="381" y="514"/>
                      <a:pt x="380" y="513"/>
                      <a:pt x="380" y="514"/>
                    </a:cubicBezTo>
                    <a:cubicBezTo>
                      <a:pt x="379" y="515"/>
                      <a:pt x="379" y="515"/>
                      <a:pt x="379" y="515"/>
                    </a:cubicBezTo>
                    <a:cubicBezTo>
                      <a:pt x="379" y="516"/>
                      <a:pt x="379" y="516"/>
                      <a:pt x="380" y="516"/>
                    </a:cubicBezTo>
                    <a:cubicBezTo>
                      <a:pt x="388" y="521"/>
                      <a:pt x="398" y="525"/>
                      <a:pt x="406" y="521"/>
                    </a:cubicBezTo>
                    <a:cubicBezTo>
                      <a:pt x="406" y="522"/>
                      <a:pt x="406" y="522"/>
                      <a:pt x="406" y="522"/>
                    </a:cubicBezTo>
                    <a:cubicBezTo>
                      <a:pt x="406" y="525"/>
                      <a:pt x="406" y="527"/>
                      <a:pt x="406" y="529"/>
                    </a:cubicBezTo>
                    <a:cubicBezTo>
                      <a:pt x="403" y="533"/>
                      <a:pt x="399" y="536"/>
                      <a:pt x="394" y="537"/>
                    </a:cubicBezTo>
                    <a:cubicBezTo>
                      <a:pt x="393" y="537"/>
                      <a:pt x="382" y="538"/>
                      <a:pt x="383" y="536"/>
                    </a:cubicBezTo>
                    <a:cubicBezTo>
                      <a:pt x="383" y="535"/>
                      <a:pt x="382" y="534"/>
                      <a:pt x="381" y="535"/>
                    </a:cubicBezTo>
                    <a:cubicBezTo>
                      <a:pt x="380" y="539"/>
                      <a:pt x="388" y="538"/>
                      <a:pt x="390" y="538"/>
                    </a:cubicBezTo>
                    <a:cubicBezTo>
                      <a:pt x="396" y="538"/>
                      <a:pt x="402" y="536"/>
                      <a:pt x="406" y="531"/>
                    </a:cubicBezTo>
                    <a:cubicBezTo>
                      <a:pt x="405" y="540"/>
                      <a:pt x="405" y="549"/>
                      <a:pt x="405" y="558"/>
                    </a:cubicBezTo>
                    <a:cubicBezTo>
                      <a:pt x="403" y="561"/>
                      <a:pt x="400" y="564"/>
                      <a:pt x="397" y="565"/>
                    </a:cubicBezTo>
                    <a:cubicBezTo>
                      <a:pt x="394" y="567"/>
                      <a:pt x="390" y="567"/>
                      <a:pt x="387" y="567"/>
                    </a:cubicBezTo>
                    <a:cubicBezTo>
                      <a:pt x="386" y="566"/>
                      <a:pt x="379" y="566"/>
                      <a:pt x="380" y="563"/>
                    </a:cubicBezTo>
                    <a:cubicBezTo>
                      <a:pt x="380" y="562"/>
                      <a:pt x="379" y="562"/>
                      <a:pt x="379" y="562"/>
                    </a:cubicBezTo>
                    <a:cubicBezTo>
                      <a:pt x="376" y="568"/>
                      <a:pt x="387" y="568"/>
                      <a:pt x="390" y="568"/>
                    </a:cubicBezTo>
                    <a:cubicBezTo>
                      <a:pt x="394" y="568"/>
                      <a:pt x="398" y="567"/>
                      <a:pt x="401" y="564"/>
                    </a:cubicBezTo>
                    <a:cubicBezTo>
                      <a:pt x="402" y="563"/>
                      <a:pt x="404" y="561"/>
                      <a:pt x="405" y="560"/>
                    </a:cubicBezTo>
                    <a:cubicBezTo>
                      <a:pt x="405" y="565"/>
                      <a:pt x="405" y="571"/>
                      <a:pt x="405" y="577"/>
                    </a:cubicBezTo>
                    <a:cubicBezTo>
                      <a:pt x="398" y="579"/>
                      <a:pt x="391" y="581"/>
                      <a:pt x="383" y="580"/>
                    </a:cubicBezTo>
                    <a:cubicBezTo>
                      <a:pt x="383" y="580"/>
                      <a:pt x="383" y="580"/>
                      <a:pt x="383" y="579"/>
                    </a:cubicBezTo>
                    <a:cubicBezTo>
                      <a:pt x="384" y="579"/>
                      <a:pt x="383" y="578"/>
                      <a:pt x="382" y="579"/>
                    </a:cubicBezTo>
                    <a:cubicBezTo>
                      <a:pt x="382" y="579"/>
                      <a:pt x="382" y="580"/>
                      <a:pt x="381" y="581"/>
                    </a:cubicBezTo>
                    <a:cubicBezTo>
                      <a:pt x="381" y="581"/>
                      <a:pt x="381" y="582"/>
                      <a:pt x="382" y="582"/>
                    </a:cubicBezTo>
                    <a:cubicBezTo>
                      <a:pt x="390" y="582"/>
                      <a:pt x="398" y="581"/>
                      <a:pt x="405" y="578"/>
                    </a:cubicBezTo>
                    <a:cubicBezTo>
                      <a:pt x="405" y="580"/>
                      <a:pt x="405" y="582"/>
                      <a:pt x="405" y="583"/>
                    </a:cubicBezTo>
                    <a:cubicBezTo>
                      <a:pt x="405" y="589"/>
                      <a:pt x="405" y="594"/>
                      <a:pt x="405" y="599"/>
                    </a:cubicBezTo>
                    <a:cubicBezTo>
                      <a:pt x="405" y="599"/>
                      <a:pt x="404" y="599"/>
                      <a:pt x="404" y="599"/>
                    </a:cubicBezTo>
                    <a:cubicBezTo>
                      <a:pt x="398" y="603"/>
                      <a:pt x="390" y="602"/>
                      <a:pt x="383" y="602"/>
                    </a:cubicBezTo>
                    <a:cubicBezTo>
                      <a:pt x="382" y="602"/>
                      <a:pt x="382" y="603"/>
                      <a:pt x="383" y="603"/>
                    </a:cubicBezTo>
                    <a:cubicBezTo>
                      <a:pt x="389" y="603"/>
                      <a:pt x="397" y="604"/>
                      <a:pt x="403" y="601"/>
                    </a:cubicBezTo>
                    <a:cubicBezTo>
                      <a:pt x="404" y="601"/>
                      <a:pt x="404" y="600"/>
                      <a:pt x="405" y="600"/>
                    </a:cubicBezTo>
                    <a:cubicBezTo>
                      <a:pt x="405" y="604"/>
                      <a:pt x="404" y="608"/>
                      <a:pt x="404" y="612"/>
                    </a:cubicBezTo>
                    <a:cubicBezTo>
                      <a:pt x="404" y="615"/>
                      <a:pt x="404" y="617"/>
                      <a:pt x="404" y="620"/>
                    </a:cubicBezTo>
                    <a:cubicBezTo>
                      <a:pt x="401" y="619"/>
                      <a:pt x="397" y="618"/>
                      <a:pt x="394" y="617"/>
                    </a:cubicBezTo>
                    <a:cubicBezTo>
                      <a:pt x="386" y="616"/>
                      <a:pt x="379" y="615"/>
                      <a:pt x="371" y="615"/>
                    </a:cubicBezTo>
                    <a:cubicBezTo>
                      <a:pt x="368" y="615"/>
                      <a:pt x="365" y="615"/>
                      <a:pt x="362" y="615"/>
                    </a:cubicBezTo>
                    <a:cubicBezTo>
                      <a:pt x="363" y="612"/>
                      <a:pt x="364" y="608"/>
                      <a:pt x="364" y="605"/>
                    </a:cubicBezTo>
                    <a:cubicBezTo>
                      <a:pt x="367" y="585"/>
                      <a:pt x="370" y="566"/>
                      <a:pt x="372" y="546"/>
                    </a:cubicBezTo>
                    <a:cubicBezTo>
                      <a:pt x="373" y="527"/>
                      <a:pt x="378" y="508"/>
                      <a:pt x="378" y="488"/>
                    </a:cubicBezTo>
                    <a:close/>
                    <a:moveTo>
                      <a:pt x="444" y="934"/>
                    </a:moveTo>
                    <a:cubicBezTo>
                      <a:pt x="444" y="934"/>
                      <a:pt x="444" y="934"/>
                      <a:pt x="444" y="934"/>
                    </a:cubicBezTo>
                    <a:cubicBezTo>
                      <a:pt x="444" y="935"/>
                      <a:pt x="444" y="935"/>
                      <a:pt x="444" y="936"/>
                    </a:cubicBezTo>
                    <a:cubicBezTo>
                      <a:pt x="441" y="934"/>
                      <a:pt x="439" y="933"/>
                      <a:pt x="436" y="931"/>
                    </a:cubicBezTo>
                    <a:cubicBezTo>
                      <a:pt x="435" y="931"/>
                      <a:pt x="434" y="930"/>
                      <a:pt x="433" y="930"/>
                    </a:cubicBezTo>
                    <a:cubicBezTo>
                      <a:pt x="435" y="926"/>
                      <a:pt x="437" y="922"/>
                      <a:pt x="438" y="919"/>
                    </a:cubicBezTo>
                    <a:cubicBezTo>
                      <a:pt x="440" y="920"/>
                      <a:pt x="442" y="921"/>
                      <a:pt x="444" y="922"/>
                    </a:cubicBezTo>
                    <a:cubicBezTo>
                      <a:pt x="444" y="924"/>
                      <a:pt x="444" y="926"/>
                      <a:pt x="444" y="927"/>
                    </a:cubicBezTo>
                    <a:cubicBezTo>
                      <a:pt x="444" y="930"/>
                      <a:pt x="444" y="932"/>
                      <a:pt x="444" y="934"/>
                    </a:cubicBezTo>
                    <a:close/>
                    <a:moveTo>
                      <a:pt x="404" y="911"/>
                    </a:moveTo>
                    <a:cubicBezTo>
                      <a:pt x="404" y="912"/>
                      <a:pt x="403" y="913"/>
                      <a:pt x="403" y="915"/>
                    </a:cubicBezTo>
                    <a:cubicBezTo>
                      <a:pt x="402" y="914"/>
                      <a:pt x="402" y="914"/>
                      <a:pt x="401" y="914"/>
                    </a:cubicBezTo>
                    <a:cubicBezTo>
                      <a:pt x="401" y="912"/>
                      <a:pt x="401" y="911"/>
                      <a:pt x="401" y="909"/>
                    </a:cubicBezTo>
                    <a:cubicBezTo>
                      <a:pt x="402" y="910"/>
                      <a:pt x="403" y="910"/>
                      <a:pt x="404" y="911"/>
                    </a:cubicBezTo>
                    <a:close/>
                    <a:moveTo>
                      <a:pt x="402" y="908"/>
                    </a:moveTo>
                    <a:cubicBezTo>
                      <a:pt x="402" y="905"/>
                      <a:pt x="402" y="901"/>
                      <a:pt x="402" y="898"/>
                    </a:cubicBezTo>
                    <a:cubicBezTo>
                      <a:pt x="402" y="897"/>
                      <a:pt x="402" y="896"/>
                      <a:pt x="402" y="895"/>
                    </a:cubicBezTo>
                    <a:cubicBezTo>
                      <a:pt x="402" y="895"/>
                      <a:pt x="402" y="896"/>
                      <a:pt x="403" y="896"/>
                    </a:cubicBezTo>
                    <a:cubicBezTo>
                      <a:pt x="404" y="897"/>
                      <a:pt x="406" y="898"/>
                      <a:pt x="408" y="899"/>
                    </a:cubicBezTo>
                    <a:cubicBezTo>
                      <a:pt x="407" y="903"/>
                      <a:pt x="405" y="906"/>
                      <a:pt x="404" y="910"/>
                    </a:cubicBezTo>
                    <a:cubicBezTo>
                      <a:pt x="403" y="909"/>
                      <a:pt x="402" y="909"/>
                      <a:pt x="402" y="908"/>
                    </a:cubicBezTo>
                    <a:close/>
                    <a:moveTo>
                      <a:pt x="404" y="918"/>
                    </a:moveTo>
                    <a:cubicBezTo>
                      <a:pt x="408" y="920"/>
                      <a:pt x="412" y="922"/>
                      <a:pt x="416" y="924"/>
                    </a:cubicBezTo>
                    <a:cubicBezTo>
                      <a:pt x="415" y="929"/>
                      <a:pt x="413" y="933"/>
                      <a:pt x="412" y="937"/>
                    </a:cubicBezTo>
                    <a:cubicBezTo>
                      <a:pt x="408" y="936"/>
                      <a:pt x="405" y="934"/>
                      <a:pt x="402" y="932"/>
                    </a:cubicBezTo>
                    <a:cubicBezTo>
                      <a:pt x="402" y="932"/>
                      <a:pt x="402" y="932"/>
                      <a:pt x="402" y="932"/>
                    </a:cubicBezTo>
                    <a:cubicBezTo>
                      <a:pt x="402" y="929"/>
                      <a:pt x="401" y="927"/>
                      <a:pt x="401" y="924"/>
                    </a:cubicBezTo>
                    <a:cubicBezTo>
                      <a:pt x="402" y="922"/>
                      <a:pt x="403" y="920"/>
                      <a:pt x="404" y="918"/>
                    </a:cubicBezTo>
                    <a:close/>
                    <a:moveTo>
                      <a:pt x="405" y="916"/>
                    </a:moveTo>
                    <a:cubicBezTo>
                      <a:pt x="405" y="915"/>
                      <a:pt x="405" y="913"/>
                      <a:pt x="406" y="912"/>
                    </a:cubicBezTo>
                    <a:cubicBezTo>
                      <a:pt x="410" y="915"/>
                      <a:pt x="414" y="918"/>
                      <a:pt x="417" y="920"/>
                    </a:cubicBezTo>
                    <a:cubicBezTo>
                      <a:pt x="417" y="921"/>
                      <a:pt x="417" y="921"/>
                      <a:pt x="417" y="922"/>
                    </a:cubicBezTo>
                    <a:cubicBezTo>
                      <a:pt x="413" y="920"/>
                      <a:pt x="409" y="918"/>
                      <a:pt x="405" y="916"/>
                    </a:cubicBezTo>
                    <a:close/>
                    <a:moveTo>
                      <a:pt x="407" y="912"/>
                    </a:moveTo>
                    <a:cubicBezTo>
                      <a:pt x="407" y="912"/>
                      <a:pt x="406" y="911"/>
                      <a:pt x="406" y="911"/>
                    </a:cubicBezTo>
                    <a:cubicBezTo>
                      <a:pt x="407" y="908"/>
                      <a:pt x="408" y="904"/>
                      <a:pt x="410" y="900"/>
                    </a:cubicBezTo>
                    <a:cubicBezTo>
                      <a:pt x="412" y="902"/>
                      <a:pt x="414" y="903"/>
                      <a:pt x="416" y="905"/>
                    </a:cubicBezTo>
                    <a:cubicBezTo>
                      <a:pt x="418" y="906"/>
                      <a:pt x="420" y="907"/>
                      <a:pt x="421" y="908"/>
                    </a:cubicBezTo>
                    <a:cubicBezTo>
                      <a:pt x="420" y="910"/>
                      <a:pt x="420" y="913"/>
                      <a:pt x="419" y="916"/>
                    </a:cubicBezTo>
                    <a:cubicBezTo>
                      <a:pt x="419" y="917"/>
                      <a:pt x="418" y="918"/>
                      <a:pt x="418" y="919"/>
                    </a:cubicBezTo>
                    <a:cubicBezTo>
                      <a:pt x="414" y="917"/>
                      <a:pt x="411" y="915"/>
                      <a:pt x="407" y="912"/>
                    </a:cubicBezTo>
                    <a:close/>
                    <a:moveTo>
                      <a:pt x="410" y="899"/>
                    </a:moveTo>
                    <a:cubicBezTo>
                      <a:pt x="411" y="895"/>
                      <a:pt x="412" y="891"/>
                      <a:pt x="413" y="887"/>
                    </a:cubicBezTo>
                    <a:cubicBezTo>
                      <a:pt x="414" y="885"/>
                      <a:pt x="414" y="883"/>
                      <a:pt x="415" y="882"/>
                    </a:cubicBezTo>
                    <a:cubicBezTo>
                      <a:pt x="418" y="884"/>
                      <a:pt x="422" y="887"/>
                      <a:pt x="425" y="889"/>
                    </a:cubicBezTo>
                    <a:cubicBezTo>
                      <a:pt x="424" y="895"/>
                      <a:pt x="423" y="901"/>
                      <a:pt x="421" y="907"/>
                    </a:cubicBezTo>
                    <a:cubicBezTo>
                      <a:pt x="420" y="906"/>
                      <a:pt x="419" y="905"/>
                      <a:pt x="417" y="904"/>
                    </a:cubicBezTo>
                    <a:cubicBezTo>
                      <a:pt x="415" y="903"/>
                      <a:pt x="412" y="901"/>
                      <a:pt x="410" y="899"/>
                    </a:cubicBezTo>
                    <a:close/>
                    <a:moveTo>
                      <a:pt x="419" y="922"/>
                    </a:moveTo>
                    <a:cubicBezTo>
                      <a:pt x="423" y="924"/>
                      <a:pt x="427" y="927"/>
                      <a:pt x="431" y="929"/>
                    </a:cubicBezTo>
                    <a:cubicBezTo>
                      <a:pt x="431" y="929"/>
                      <a:pt x="431" y="930"/>
                      <a:pt x="431" y="930"/>
                    </a:cubicBezTo>
                    <a:cubicBezTo>
                      <a:pt x="427" y="927"/>
                      <a:pt x="423" y="925"/>
                      <a:pt x="419" y="923"/>
                    </a:cubicBezTo>
                    <a:cubicBezTo>
                      <a:pt x="419" y="922"/>
                      <a:pt x="419" y="922"/>
                      <a:pt x="419" y="922"/>
                    </a:cubicBezTo>
                    <a:close/>
                    <a:moveTo>
                      <a:pt x="420" y="921"/>
                    </a:moveTo>
                    <a:cubicBezTo>
                      <a:pt x="420" y="918"/>
                      <a:pt x="421" y="916"/>
                      <a:pt x="422" y="913"/>
                    </a:cubicBezTo>
                    <a:cubicBezTo>
                      <a:pt x="422" y="912"/>
                      <a:pt x="423" y="910"/>
                      <a:pt x="423" y="909"/>
                    </a:cubicBezTo>
                    <a:cubicBezTo>
                      <a:pt x="428" y="912"/>
                      <a:pt x="432" y="915"/>
                      <a:pt x="436" y="918"/>
                    </a:cubicBezTo>
                    <a:cubicBezTo>
                      <a:pt x="435" y="921"/>
                      <a:pt x="433" y="925"/>
                      <a:pt x="432" y="928"/>
                    </a:cubicBezTo>
                    <a:cubicBezTo>
                      <a:pt x="428" y="926"/>
                      <a:pt x="424" y="923"/>
                      <a:pt x="420" y="921"/>
                    </a:cubicBezTo>
                    <a:close/>
                    <a:moveTo>
                      <a:pt x="438" y="918"/>
                    </a:moveTo>
                    <a:cubicBezTo>
                      <a:pt x="439" y="915"/>
                      <a:pt x="440" y="913"/>
                      <a:pt x="441" y="911"/>
                    </a:cubicBezTo>
                    <a:cubicBezTo>
                      <a:pt x="442" y="908"/>
                      <a:pt x="442" y="906"/>
                      <a:pt x="442" y="903"/>
                    </a:cubicBezTo>
                    <a:cubicBezTo>
                      <a:pt x="443" y="904"/>
                      <a:pt x="444" y="904"/>
                      <a:pt x="445" y="905"/>
                    </a:cubicBezTo>
                    <a:cubicBezTo>
                      <a:pt x="445" y="910"/>
                      <a:pt x="445" y="916"/>
                      <a:pt x="444" y="921"/>
                    </a:cubicBezTo>
                    <a:cubicBezTo>
                      <a:pt x="442" y="920"/>
                      <a:pt x="440" y="919"/>
                      <a:pt x="438" y="918"/>
                    </a:cubicBezTo>
                    <a:close/>
                    <a:moveTo>
                      <a:pt x="442" y="893"/>
                    </a:moveTo>
                    <a:cubicBezTo>
                      <a:pt x="439" y="891"/>
                      <a:pt x="437" y="890"/>
                      <a:pt x="435" y="888"/>
                    </a:cubicBezTo>
                    <a:cubicBezTo>
                      <a:pt x="433" y="886"/>
                      <a:pt x="430" y="884"/>
                      <a:pt x="428" y="882"/>
                    </a:cubicBezTo>
                    <a:cubicBezTo>
                      <a:pt x="429" y="878"/>
                      <a:pt x="429" y="874"/>
                      <a:pt x="429" y="870"/>
                    </a:cubicBezTo>
                    <a:cubicBezTo>
                      <a:pt x="432" y="872"/>
                      <a:pt x="434" y="874"/>
                      <a:pt x="436" y="875"/>
                    </a:cubicBezTo>
                    <a:cubicBezTo>
                      <a:pt x="439" y="877"/>
                      <a:pt x="441" y="879"/>
                      <a:pt x="443" y="881"/>
                    </a:cubicBezTo>
                    <a:cubicBezTo>
                      <a:pt x="443" y="882"/>
                      <a:pt x="443" y="883"/>
                      <a:pt x="443" y="884"/>
                    </a:cubicBezTo>
                    <a:cubicBezTo>
                      <a:pt x="443" y="887"/>
                      <a:pt x="442" y="890"/>
                      <a:pt x="442" y="893"/>
                    </a:cubicBezTo>
                    <a:close/>
                    <a:moveTo>
                      <a:pt x="433" y="888"/>
                    </a:moveTo>
                    <a:cubicBezTo>
                      <a:pt x="436" y="890"/>
                      <a:pt x="439" y="892"/>
                      <a:pt x="441" y="894"/>
                    </a:cubicBezTo>
                    <a:cubicBezTo>
                      <a:pt x="441" y="896"/>
                      <a:pt x="441" y="898"/>
                      <a:pt x="440" y="900"/>
                    </a:cubicBezTo>
                    <a:cubicBezTo>
                      <a:pt x="437" y="897"/>
                      <a:pt x="433" y="894"/>
                      <a:pt x="429" y="891"/>
                    </a:cubicBezTo>
                    <a:cubicBezTo>
                      <a:pt x="428" y="890"/>
                      <a:pt x="427" y="890"/>
                      <a:pt x="427" y="889"/>
                    </a:cubicBezTo>
                    <a:cubicBezTo>
                      <a:pt x="427" y="887"/>
                      <a:pt x="427" y="885"/>
                      <a:pt x="428" y="883"/>
                    </a:cubicBezTo>
                    <a:cubicBezTo>
                      <a:pt x="430" y="885"/>
                      <a:pt x="431" y="886"/>
                      <a:pt x="433" y="888"/>
                    </a:cubicBezTo>
                    <a:close/>
                    <a:moveTo>
                      <a:pt x="440" y="901"/>
                    </a:moveTo>
                    <a:cubicBezTo>
                      <a:pt x="440" y="904"/>
                      <a:pt x="439" y="907"/>
                      <a:pt x="439" y="909"/>
                    </a:cubicBezTo>
                    <a:cubicBezTo>
                      <a:pt x="438" y="912"/>
                      <a:pt x="438" y="914"/>
                      <a:pt x="437" y="917"/>
                    </a:cubicBezTo>
                    <a:cubicBezTo>
                      <a:pt x="432" y="914"/>
                      <a:pt x="428" y="911"/>
                      <a:pt x="423" y="908"/>
                    </a:cubicBezTo>
                    <a:cubicBezTo>
                      <a:pt x="425" y="902"/>
                      <a:pt x="425" y="896"/>
                      <a:pt x="427" y="891"/>
                    </a:cubicBezTo>
                    <a:cubicBezTo>
                      <a:pt x="431" y="894"/>
                      <a:pt x="436" y="898"/>
                      <a:pt x="440" y="901"/>
                    </a:cubicBezTo>
                    <a:close/>
                    <a:moveTo>
                      <a:pt x="426" y="881"/>
                    </a:moveTo>
                    <a:cubicBezTo>
                      <a:pt x="425" y="880"/>
                      <a:pt x="423" y="879"/>
                      <a:pt x="422" y="878"/>
                    </a:cubicBezTo>
                    <a:cubicBezTo>
                      <a:pt x="420" y="877"/>
                      <a:pt x="418" y="876"/>
                      <a:pt x="417" y="875"/>
                    </a:cubicBezTo>
                    <a:cubicBezTo>
                      <a:pt x="417" y="873"/>
                      <a:pt x="418" y="871"/>
                      <a:pt x="418" y="869"/>
                    </a:cubicBezTo>
                    <a:cubicBezTo>
                      <a:pt x="418" y="869"/>
                      <a:pt x="418" y="869"/>
                      <a:pt x="418" y="869"/>
                    </a:cubicBezTo>
                    <a:cubicBezTo>
                      <a:pt x="421" y="869"/>
                      <a:pt x="424" y="869"/>
                      <a:pt x="426" y="869"/>
                    </a:cubicBezTo>
                    <a:cubicBezTo>
                      <a:pt x="427" y="869"/>
                      <a:pt x="427" y="869"/>
                      <a:pt x="427" y="869"/>
                    </a:cubicBezTo>
                    <a:cubicBezTo>
                      <a:pt x="427" y="873"/>
                      <a:pt x="426" y="877"/>
                      <a:pt x="426" y="881"/>
                    </a:cubicBezTo>
                    <a:close/>
                    <a:moveTo>
                      <a:pt x="419" y="878"/>
                    </a:moveTo>
                    <a:cubicBezTo>
                      <a:pt x="422" y="879"/>
                      <a:pt x="424" y="880"/>
                      <a:pt x="426" y="882"/>
                    </a:cubicBezTo>
                    <a:cubicBezTo>
                      <a:pt x="426" y="884"/>
                      <a:pt x="425" y="886"/>
                      <a:pt x="425" y="888"/>
                    </a:cubicBezTo>
                    <a:cubicBezTo>
                      <a:pt x="422" y="886"/>
                      <a:pt x="420" y="884"/>
                      <a:pt x="417" y="882"/>
                    </a:cubicBezTo>
                    <a:cubicBezTo>
                      <a:pt x="416" y="881"/>
                      <a:pt x="416" y="881"/>
                      <a:pt x="415" y="881"/>
                    </a:cubicBezTo>
                    <a:cubicBezTo>
                      <a:pt x="416" y="879"/>
                      <a:pt x="416" y="877"/>
                      <a:pt x="416" y="876"/>
                    </a:cubicBezTo>
                    <a:cubicBezTo>
                      <a:pt x="417" y="876"/>
                      <a:pt x="419" y="877"/>
                      <a:pt x="419" y="878"/>
                    </a:cubicBezTo>
                    <a:close/>
                    <a:moveTo>
                      <a:pt x="415" y="874"/>
                    </a:moveTo>
                    <a:cubicBezTo>
                      <a:pt x="413" y="873"/>
                      <a:pt x="411" y="871"/>
                      <a:pt x="409" y="870"/>
                    </a:cubicBezTo>
                    <a:cubicBezTo>
                      <a:pt x="411" y="870"/>
                      <a:pt x="413" y="869"/>
                      <a:pt x="416" y="869"/>
                    </a:cubicBezTo>
                    <a:cubicBezTo>
                      <a:pt x="415" y="871"/>
                      <a:pt x="415" y="872"/>
                      <a:pt x="415" y="874"/>
                    </a:cubicBezTo>
                    <a:close/>
                    <a:moveTo>
                      <a:pt x="414" y="875"/>
                    </a:moveTo>
                    <a:cubicBezTo>
                      <a:pt x="414" y="876"/>
                      <a:pt x="413" y="878"/>
                      <a:pt x="413" y="879"/>
                    </a:cubicBezTo>
                    <a:cubicBezTo>
                      <a:pt x="411" y="878"/>
                      <a:pt x="408" y="876"/>
                      <a:pt x="407" y="875"/>
                    </a:cubicBezTo>
                    <a:cubicBezTo>
                      <a:pt x="406" y="874"/>
                      <a:pt x="405" y="875"/>
                      <a:pt x="406" y="875"/>
                    </a:cubicBezTo>
                    <a:cubicBezTo>
                      <a:pt x="407" y="877"/>
                      <a:pt x="410" y="879"/>
                      <a:pt x="413" y="880"/>
                    </a:cubicBezTo>
                    <a:cubicBezTo>
                      <a:pt x="412" y="882"/>
                      <a:pt x="412" y="883"/>
                      <a:pt x="412" y="885"/>
                    </a:cubicBezTo>
                    <a:cubicBezTo>
                      <a:pt x="410" y="889"/>
                      <a:pt x="409" y="894"/>
                      <a:pt x="408" y="898"/>
                    </a:cubicBezTo>
                    <a:cubicBezTo>
                      <a:pt x="407" y="897"/>
                      <a:pt x="406" y="897"/>
                      <a:pt x="405" y="896"/>
                    </a:cubicBezTo>
                    <a:cubicBezTo>
                      <a:pt x="404" y="895"/>
                      <a:pt x="403" y="895"/>
                      <a:pt x="402" y="894"/>
                    </a:cubicBezTo>
                    <a:cubicBezTo>
                      <a:pt x="403" y="886"/>
                      <a:pt x="404" y="878"/>
                      <a:pt x="405" y="870"/>
                    </a:cubicBezTo>
                    <a:cubicBezTo>
                      <a:pt x="406" y="870"/>
                      <a:pt x="407" y="870"/>
                      <a:pt x="408" y="870"/>
                    </a:cubicBezTo>
                    <a:cubicBezTo>
                      <a:pt x="408" y="870"/>
                      <a:pt x="408" y="870"/>
                      <a:pt x="408" y="870"/>
                    </a:cubicBezTo>
                    <a:cubicBezTo>
                      <a:pt x="410" y="872"/>
                      <a:pt x="412" y="873"/>
                      <a:pt x="414" y="875"/>
                    </a:cubicBezTo>
                    <a:close/>
                    <a:moveTo>
                      <a:pt x="402" y="917"/>
                    </a:moveTo>
                    <a:cubicBezTo>
                      <a:pt x="402" y="917"/>
                      <a:pt x="402" y="918"/>
                      <a:pt x="401" y="918"/>
                    </a:cubicBezTo>
                    <a:cubicBezTo>
                      <a:pt x="401" y="918"/>
                      <a:pt x="401" y="917"/>
                      <a:pt x="401" y="917"/>
                    </a:cubicBezTo>
                    <a:cubicBezTo>
                      <a:pt x="402" y="917"/>
                      <a:pt x="402" y="917"/>
                      <a:pt x="402" y="917"/>
                    </a:cubicBezTo>
                    <a:close/>
                    <a:moveTo>
                      <a:pt x="402" y="934"/>
                    </a:moveTo>
                    <a:cubicBezTo>
                      <a:pt x="405" y="936"/>
                      <a:pt x="408" y="938"/>
                      <a:pt x="411" y="940"/>
                    </a:cubicBezTo>
                    <a:cubicBezTo>
                      <a:pt x="409" y="945"/>
                      <a:pt x="407" y="950"/>
                      <a:pt x="406" y="954"/>
                    </a:cubicBezTo>
                    <a:cubicBezTo>
                      <a:pt x="405" y="954"/>
                      <a:pt x="403" y="954"/>
                      <a:pt x="402" y="954"/>
                    </a:cubicBezTo>
                    <a:cubicBezTo>
                      <a:pt x="402" y="954"/>
                      <a:pt x="402" y="953"/>
                      <a:pt x="401" y="953"/>
                    </a:cubicBezTo>
                    <a:cubicBezTo>
                      <a:pt x="402" y="947"/>
                      <a:pt x="402" y="941"/>
                      <a:pt x="402" y="934"/>
                    </a:cubicBezTo>
                    <a:close/>
                    <a:moveTo>
                      <a:pt x="412" y="941"/>
                    </a:moveTo>
                    <a:cubicBezTo>
                      <a:pt x="417" y="944"/>
                      <a:pt x="421" y="947"/>
                      <a:pt x="425" y="951"/>
                    </a:cubicBezTo>
                    <a:cubicBezTo>
                      <a:pt x="425" y="952"/>
                      <a:pt x="425" y="952"/>
                      <a:pt x="425" y="953"/>
                    </a:cubicBezTo>
                    <a:cubicBezTo>
                      <a:pt x="422" y="953"/>
                      <a:pt x="419" y="954"/>
                      <a:pt x="416" y="954"/>
                    </a:cubicBezTo>
                    <a:cubicBezTo>
                      <a:pt x="413" y="955"/>
                      <a:pt x="411" y="955"/>
                      <a:pt x="409" y="955"/>
                    </a:cubicBezTo>
                    <a:cubicBezTo>
                      <a:pt x="409" y="950"/>
                      <a:pt x="411" y="946"/>
                      <a:pt x="412" y="941"/>
                    </a:cubicBezTo>
                    <a:close/>
                    <a:moveTo>
                      <a:pt x="413" y="939"/>
                    </a:moveTo>
                    <a:cubicBezTo>
                      <a:pt x="414" y="938"/>
                      <a:pt x="414" y="936"/>
                      <a:pt x="414" y="935"/>
                    </a:cubicBezTo>
                    <a:cubicBezTo>
                      <a:pt x="415" y="932"/>
                      <a:pt x="417" y="929"/>
                      <a:pt x="418" y="925"/>
                    </a:cubicBezTo>
                    <a:cubicBezTo>
                      <a:pt x="421" y="927"/>
                      <a:pt x="425" y="929"/>
                      <a:pt x="428" y="931"/>
                    </a:cubicBezTo>
                    <a:cubicBezTo>
                      <a:pt x="429" y="931"/>
                      <a:pt x="429" y="932"/>
                      <a:pt x="430" y="932"/>
                    </a:cubicBezTo>
                    <a:cubicBezTo>
                      <a:pt x="428" y="937"/>
                      <a:pt x="427" y="943"/>
                      <a:pt x="426" y="948"/>
                    </a:cubicBezTo>
                    <a:cubicBezTo>
                      <a:pt x="422" y="944"/>
                      <a:pt x="418" y="941"/>
                      <a:pt x="413" y="939"/>
                    </a:cubicBezTo>
                    <a:close/>
                    <a:moveTo>
                      <a:pt x="432" y="933"/>
                    </a:moveTo>
                    <a:cubicBezTo>
                      <a:pt x="436" y="935"/>
                      <a:pt x="439" y="937"/>
                      <a:pt x="443" y="940"/>
                    </a:cubicBezTo>
                    <a:cubicBezTo>
                      <a:pt x="442" y="942"/>
                      <a:pt x="442" y="944"/>
                      <a:pt x="441" y="946"/>
                    </a:cubicBezTo>
                    <a:cubicBezTo>
                      <a:pt x="441" y="946"/>
                      <a:pt x="441" y="948"/>
                      <a:pt x="441" y="951"/>
                    </a:cubicBezTo>
                    <a:cubicBezTo>
                      <a:pt x="437" y="951"/>
                      <a:pt x="433" y="951"/>
                      <a:pt x="430" y="952"/>
                    </a:cubicBezTo>
                    <a:cubicBezTo>
                      <a:pt x="430" y="952"/>
                      <a:pt x="430" y="952"/>
                      <a:pt x="430" y="952"/>
                    </a:cubicBezTo>
                    <a:cubicBezTo>
                      <a:pt x="429" y="951"/>
                      <a:pt x="428" y="950"/>
                      <a:pt x="428" y="950"/>
                    </a:cubicBezTo>
                    <a:cubicBezTo>
                      <a:pt x="429" y="944"/>
                      <a:pt x="430" y="939"/>
                      <a:pt x="432" y="933"/>
                    </a:cubicBezTo>
                    <a:close/>
                    <a:moveTo>
                      <a:pt x="440" y="935"/>
                    </a:moveTo>
                    <a:cubicBezTo>
                      <a:pt x="441" y="935"/>
                      <a:pt x="442" y="936"/>
                      <a:pt x="444" y="937"/>
                    </a:cubicBezTo>
                    <a:cubicBezTo>
                      <a:pt x="444" y="937"/>
                      <a:pt x="444" y="937"/>
                      <a:pt x="444" y="937"/>
                    </a:cubicBezTo>
                    <a:cubicBezTo>
                      <a:pt x="442" y="936"/>
                      <a:pt x="441" y="935"/>
                      <a:pt x="440" y="935"/>
                    </a:cubicBezTo>
                    <a:close/>
                    <a:moveTo>
                      <a:pt x="445" y="941"/>
                    </a:moveTo>
                    <a:cubicBezTo>
                      <a:pt x="445" y="941"/>
                      <a:pt x="445" y="941"/>
                      <a:pt x="445" y="942"/>
                    </a:cubicBezTo>
                    <a:cubicBezTo>
                      <a:pt x="446" y="945"/>
                      <a:pt x="447" y="949"/>
                      <a:pt x="446" y="949"/>
                    </a:cubicBezTo>
                    <a:cubicBezTo>
                      <a:pt x="446" y="950"/>
                      <a:pt x="445" y="950"/>
                      <a:pt x="445" y="950"/>
                    </a:cubicBezTo>
                    <a:cubicBezTo>
                      <a:pt x="445" y="950"/>
                      <a:pt x="444" y="950"/>
                      <a:pt x="443" y="950"/>
                    </a:cubicBezTo>
                    <a:cubicBezTo>
                      <a:pt x="444" y="947"/>
                      <a:pt x="444" y="944"/>
                      <a:pt x="445" y="941"/>
                    </a:cubicBezTo>
                    <a:close/>
                    <a:moveTo>
                      <a:pt x="443" y="902"/>
                    </a:moveTo>
                    <a:cubicBezTo>
                      <a:pt x="443" y="900"/>
                      <a:pt x="443" y="897"/>
                      <a:pt x="444" y="895"/>
                    </a:cubicBezTo>
                    <a:cubicBezTo>
                      <a:pt x="444" y="895"/>
                      <a:pt x="444" y="896"/>
                      <a:pt x="445" y="896"/>
                    </a:cubicBezTo>
                    <a:cubicBezTo>
                      <a:pt x="445" y="899"/>
                      <a:pt x="445" y="901"/>
                      <a:pt x="445" y="904"/>
                    </a:cubicBezTo>
                    <a:cubicBezTo>
                      <a:pt x="444" y="903"/>
                      <a:pt x="443" y="902"/>
                      <a:pt x="443" y="902"/>
                    </a:cubicBezTo>
                    <a:close/>
                    <a:moveTo>
                      <a:pt x="444" y="894"/>
                    </a:moveTo>
                    <a:cubicBezTo>
                      <a:pt x="444" y="892"/>
                      <a:pt x="444" y="890"/>
                      <a:pt x="445" y="888"/>
                    </a:cubicBezTo>
                    <a:cubicBezTo>
                      <a:pt x="445" y="889"/>
                      <a:pt x="445" y="889"/>
                      <a:pt x="445" y="889"/>
                    </a:cubicBezTo>
                    <a:cubicBezTo>
                      <a:pt x="445" y="891"/>
                      <a:pt x="445" y="893"/>
                      <a:pt x="445" y="895"/>
                    </a:cubicBezTo>
                    <a:cubicBezTo>
                      <a:pt x="444" y="895"/>
                      <a:pt x="444" y="894"/>
                      <a:pt x="444" y="894"/>
                    </a:cubicBezTo>
                    <a:close/>
                    <a:moveTo>
                      <a:pt x="444" y="879"/>
                    </a:moveTo>
                    <a:cubicBezTo>
                      <a:pt x="442" y="878"/>
                      <a:pt x="440" y="877"/>
                      <a:pt x="438" y="876"/>
                    </a:cubicBezTo>
                    <a:cubicBezTo>
                      <a:pt x="435" y="873"/>
                      <a:pt x="432" y="871"/>
                      <a:pt x="429" y="869"/>
                    </a:cubicBezTo>
                    <a:cubicBezTo>
                      <a:pt x="429" y="869"/>
                      <a:pt x="429" y="869"/>
                      <a:pt x="429" y="869"/>
                    </a:cubicBezTo>
                    <a:cubicBezTo>
                      <a:pt x="434" y="869"/>
                      <a:pt x="439" y="869"/>
                      <a:pt x="444" y="869"/>
                    </a:cubicBezTo>
                    <a:cubicBezTo>
                      <a:pt x="444" y="872"/>
                      <a:pt x="444" y="874"/>
                      <a:pt x="444" y="876"/>
                    </a:cubicBezTo>
                    <a:cubicBezTo>
                      <a:pt x="444" y="877"/>
                      <a:pt x="444" y="878"/>
                      <a:pt x="444" y="879"/>
                    </a:cubicBezTo>
                    <a:close/>
                    <a:moveTo>
                      <a:pt x="414" y="632"/>
                    </a:moveTo>
                    <a:cubicBezTo>
                      <a:pt x="415" y="633"/>
                      <a:pt x="416" y="634"/>
                      <a:pt x="417" y="634"/>
                    </a:cubicBezTo>
                    <a:cubicBezTo>
                      <a:pt x="417" y="638"/>
                      <a:pt x="416" y="641"/>
                      <a:pt x="416" y="644"/>
                    </a:cubicBezTo>
                    <a:cubicBezTo>
                      <a:pt x="415" y="640"/>
                      <a:pt x="415" y="636"/>
                      <a:pt x="414" y="632"/>
                    </a:cubicBezTo>
                    <a:close/>
                    <a:moveTo>
                      <a:pt x="421" y="585"/>
                    </a:moveTo>
                    <a:cubicBezTo>
                      <a:pt x="420" y="597"/>
                      <a:pt x="418" y="609"/>
                      <a:pt x="417" y="621"/>
                    </a:cubicBezTo>
                    <a:cubicBezTo>
                      <a:pt x="417" y="622"/>
                      <a:pt x="417" y="624"/>
                      <a:pt x="417" y="626"/>
                    </a:cubicBezTo>
                    <a:cubicBezTo>
                      <a:pt x="415" y="625"/>
                      <a:pt x="414" y="624"/>
                      <a:pt x="412" y="623"/>
                    </a:cubicBezTo>
                    <a:cubicBezTo>
                      <a:pt x="412" y="621"/>
                      <a:pt x="411" y="620"/>
                      <a:pt x="411" y="619"/>
                    </a:cubicBezTo>
                    <a:cubicBezTo>
                      <a:pt x="411" y="614"/>
                      <a:pt x="412" y="608"/>
                      <a:pt x="412" y="603"/>
                    </a:cubicBezTo>
                    <a:cubicBezTo>
                      <a:pt x="413" y="599"/>
                      <a:pt x="413" y="596"/>
                      <a:pt x="413" y="593"/>
                    </a:cubicBezTo>
                    <a:cubicBezTo>
                      <a:pt x="414" y="591"/>
                      <a:pt x="415" y="590"/>
                      <a:pt x="416" y="589"/>
                    </a:cubicBezTo>
                    <a:cubicBezTo>
                      <a:pt x="417" y="588"/>
                      <a:pt x="416" y="587"/>
                      <a:pt x="415" y="588"/>
                    </a:cubicBezTo>
                    <a:cubicBezTo>
                      <a:pt x="414" y="589"/>
                      <a:pt x="414" y="590"/>
                      <a:pt x="413" y="591"/>
                    </a:cubicBezTo>
                    <a:cubicBezTo>
                      <a:pt x="413" y="574"/>
                      <a:pt x="413" y="558"/>
                      <a:pt x="413" y="542"/>
                    </a:cubicBezTo>
                    <a:cubicBezTo>
                      <a:pt x="413" y="532"/>
                      <a:pt x="414" y="523"/>
                      <a:pt x="415" y="513"/>
                    </a:cubicBezTo>
                    <a:cubicBezTo>
                      <a:pt x="415" y="503"/>
                      <a:pt x="414" y="494"/>
                      <a:pt x="418" y="484"/>
                    </a:cubicBezTo>
                    <a:cubicBezTo>
                      <a:pt x="420" y="476"/>
                      <a:pt x="426" y="466"/>
                      <a:pt x="431" y="460"/>
                    </a:cubicBezTo>
                    <a:cubicBezTo>
                      <a:pt x="432" y="459"/>
                      <a:pt x="433" y="458"/>
                      <a:pt x="434" y="457"/>
                    </a:cubicBezTo>
                    <a:cubicBezTo>
                      <a:pt x="435" y="456"/>
                      <a:pt x="437" y="456"/>
                      <a:pt x="438" y="455"/>
                    </a:cubicBezTo>
                    <a:cubicBezTo>
                      <a:pt x="441" y="454"/>
                      <a:pt x="445" y="452"/>
                      <a:pt x="448" y="451"/>
                    </a:cubicBezTo>
                    <a:cubicBezTo>
                      <a:pt x="446" y="461"/>
                      <a:pt x="445" y="471"/>
                      <a:pt x="442" y="481"/>
                    </a:cubicBezTo>
                    <a:cubicBezTo>
                      <a:pt x="439" y="492"/>
                      <a:pt x="437" y="503"/>
                      <a:pt x="435" y="515"/>
                    </a:cubicBezTo>
                    <a:cubicBezTo>
                      <a:pt x="433" y="527"/>
                      <a:pt x="430" y="538"/>
                      <a:pt x="427" y="550"/>
                    </a:cubicBezTo>
                    <a:cubicBezTo>
                      <a:pt x="424" y="562"/>
                      <a:pt x="423" y="573"/>
                      <a:pt x="421" y="585"/>
                    </a:cubicBezTo>
                    <a:close/>
                    <a:moveTo>
                      <a:pt x="325" y="871"/>
                    </a:moveTo>
                    <a:cubicBezTo>
                      <a:pt x="325" y="875"/>
                      <a:pt x="325" y="880"/>
                      <a:pt x="324" y="884"/>
                    </a:cubicBezTo>
                    <a:cubicBezTo>
                      <a:pt x="322" y="883"/>
                      <a:pt x="319" y="882"/>
                      <a:pt x="317" y="881"/>
                    </a:cubicBezTo>
                    <a:cubicBezTo>
                      <a:pt x="315" y="880"/>
                      <a:pt x="313" y="880"/>
                      <a:pt x="311" y="879"/>
                    </a:cubicBezTo>
                    <a:cubicBezTo>
                      <a:pt x="311" y="876"/>
                      <a:pt x="311" y="874"/>
                      <a:pt x="311" y="871"/>
                    </a:cubicBezTo>
                    <a:cubicBezTo>
                      <a:pt x="316" y="871"/>
                      <a:pt x="320" y="871"/>
                      <a:pt x="325" y="871"/>
                    </a:cubicBezTo>
                    <a:close/>
                    <a:moveTo>
                      <a:pt x="313" y="880"/>
                    </a:moveTo>
                    <a:cubicBezTo>
                      <a:pt x="317" y="882"/>
                      <a:pt x="321" y="884"/>
                      <a:pt x="324" y="885"/>
                    </a:cubicBezTo>
                    <a:cubicBezTo>
                      <a:pt x="324" y="889"/>
                      <a:pt x="324" y="893"/>
                      <a:pt x="324" y="896"/>
                    </a:cubicBezTo>
                    <a:cubicBezTo>
                      <a:pt x="322" y="898"/>
                      <a:pt x="321" y="901"/>
                      <a:pt x="320" y="903"/>
                    </a:cubicBezTo>
                    <a:cubicBezTo>
                      <a:pt x="317" y="901"/>
                      <a:pt x="313" y="899"/>
                      <a:pt x="310" y="897"/>
                    </a:cubicBezTo>
                    <a:cubicBezTo>
                      <a:pt x="310" y="891"/>
                      <a:pt x="310" y="885"/>
                      <a:pt x="311" y="880"/>
                    </a:cubicBezTo>
                    <a:cubicBezTo>
                      <a:pt x="311" y="880"/>
                      <a:pt x="312" y="880"/>
                      <a:pt x="313" y="880"/>
                    </a:cubicBezTo>
                    <a:close/>
                    <a:moveTo>
                      <a:pt x="321" y="933"/>
                    </a:moveTo>
                    <a:cubicBezTo>
                      <a:pt x="321" y="934"/>
                      <a:pt x="321" y="935"/>
                      <a:pt x="321" y="937"/>
                    </a:cubicBezTo>
                    <a:cubicBezTo>
                      <a:pt x="321" y="937"/>
                      <a:pt x="321" y="937"/>
                      <a:pt x="321" y="937"/>
                    </a:cubicBezTo>
                    <a:cubicBezTo>
                      <a:pt x="320" y="939"/>
                      <a:pt x="319" y="942"/>
                      <a:pt x="317" y="945"/>
                    </a:cubicBezTo>
                    <a:cubicBezTo>
                      <a:pt x="315" y="943"/>
                      <a:pt x="313" y="941"/>
                      <a:pt x="311" y="940"/>
                    </a:cubicBezTo>
                    <a:cubicBezTo>
                      <a:pt x="310" y="939"/>
                      <a:pt x="310" y="939"/>
                      <a:pt x="309" y="938"/>
                    </a:cubicBezTo>
                    <a:cubicBezTo>
                      <a:pt x="310" y="935"/>
                      <a:pt x="312" y="931"/>
                      <a:pt x="313" y="927"/>
                    </a:cubicBezTo>
                    <a:cubicBezTo>
                      <a:pt x="316" y="929"/>
                      <a:pt x="319" y="931"/>
                      <a:pt x="321" y="933"/>
                    </a:cubicBezTo>
                    <a:close/>
                    <a:moveTo>
                      <a:pt x="314" y="925"/>
                    </a:moveTo>
                    <a:cubicBezTo>
                      <a:pt x="314" y="922"/>
                      <a:pt x="315" y="919"/>
                      <a:pt x="316" y="916"/>
                    </a:cubicBezTo>
                    <a:cubicBezTo>
                      <a:pt x="317" y="917"/>
                      <a:pt x="318" y="917"/>
                      <a:pt x="319" y="918"/>
                    </a:cubicBezTo>
                    <a:cubicBezTo>
                      <a:pt x="320" y="918"/>
                      <a:pt x="321" y="918"/>
                      <a:pt x="322" y="919"/>
                    </a:cubicBezTo>
                    <a:cubicBezTo>
                      <a:pt x="322" y="922"/>
                      <a:pt x="321" y="926"/>
                      <a:pt x="321" y="930"/>
                    </a:cubicBezTo>
                    <a:cubicBezTo>
                      <a:pt x="319" y="928"/>
                      <a:pt x="317" y="927"/>
                      <a:pt x="315" y="926"/>
                    </a:cubicBezTo>
                    <a:cubicBezTo>
                      <a:pt x="315" y="925"/>
                      <a:pt x="314" y="925"/>
                      <a:pt x="314" y="925"/>
                    </a:cubicBezTo>
                    <a:close/>
                    <a:moveTo>
                      <a:pt x="321" y="947"/>
                    </a:moveTo>
                    <a:cubicBezTo>
                      <a:pt x="321" y="947"/>
                      <a:pt x="320" y="946"/>
                      <a:pt x="319" y="946"/>
                    </a:cubicBezTo>
                    <a:cubicBezTo>
                      <a:pt x="320" y="945"/>
                      <a:pt x="321" y="944"/>
                      <a:pt x="321" y="942"/>
                    </a:cubicBezTo>
                    <a:cubicBezTo>
                      <a:pt x="321" y="944"/>
                      <a:pt x="321" y="946"/>
                      <a:pt x="321" y="947"/>
                    </a:cubicBezTo>
                    <a:close/>
                    <a:moveTo>
                      <a:pt x="318" y="948"/>
                    </a:moveTo>
                    <a:cubicBezTo>
                      <a:pt x="319" y="949"/>
                      <a:pt x="320" y="949"/>
                      <a:pt x="321" y="950"/>
                    </a:cubicBezTo>
                    <a:cubicBezTo>
                      <a:pt x="321" y="950"/>
                      <a:pt x="321" y="950"/>
                      <a:pt x="322" y="951"/>
                    </a:cubicBezTo>
                    <a:cubicBezTo>
                      <a:pt x="322" y="951"/>
                      <a:pt x="322" y="952"/>
                      <a:pt x="322" y="952"/>
                    </a:cubicBezTo>
                    <a:cubicBezTo>
                      <a:pt x="320" y="952"/>
                      <a:pt x="318" y="952"/>
                      <a:pt x="316" y="952"/>
                    </a:cubicBezTo>
                    <a:cubicBezTo>
                      <a:pt x="317" y="951"/>
                      <a:pt x="318" y="949"/>
                      <a:pt x="318" y="948"/>
                    </a:cubicBezTo>
                    <a:close/>
                    <a:moveTo>
                      <a:pt x="322" y="916"/>
                    </a:moveTo>
                    <a:cubicBezTo>
                      <a:pt x="322" y="916"/>
                      <a:pt x="321" y="916"/>
                      <a:pt x="321" y="916"/>
                    </a:cubicBezTo>
                    <a:cubicBezTo>
                      <a:pt x="320" y="915"/>
                      <a:pt x="318" y="915"/>
                      <a:pt x="317" y="914"/>
                    </a:cubicBezTo>
                    <a:cubicBezTo>
                      <a:pt x="318" y="912"/>
                      <a:pt x="319" y="910"/>
                      <a:pt x="320" y="907"/>
                    </a:cubicBezTo>
                    <a:cubicBezTo>
                      <a:pt x="320" y="907"/>
                      <a:pt x="320" y="906"/>
                      <a:pt x="320" y="906"/>
                    </a:cubicBezTo>
                    <a:cubicBezTo>
                      <a:pt x="321" y="906"/>
                      <a:pt x="322" y="907"/>
                      <a:pt x="322" y="907"/>
                    </a:cubicBezTo>
                    <a:cubicBezTo>
                      <a:pt x="322" y="910"/>
                      <a:pt x="322" y="913"/>
                      <a:pt x="322" y="916"/>
                    </a:cubicBezTo>
                    <a:close/>
                    <a:moveTo>
                      <a:pt x="321" y="904"/>
                    </a:moveTo>
                    <a:cubicBezTo>
                      <a:pt x="322" y="903"/>
                      <a:pt x="322" y="902"/>
                      <a:pt x="323" y="901"/>
                    </a:cubicBezTo>
                    <a:cubicBezTo>
                      <a:pt x="323" y="902"/>
                      <a:pt x="323" y="904"/>
                      <a:pt x="323" y="905"/>
                    </a:cubicBezTo>
                    <a:cubicBezTo>
                      <a:pt x="322" y="905"/>
                      <a:pt x="322" y="904"/>
                      <a:pt x="321" y="904"/>
                    </a:cubicBezTo>
                    <a:close/>
                    <a:moveTo>
                      <a:pt x="317" y="903"/>
                    </a:moveTo>
                    <a:cubicBezTo>
                      <a:pt x="317" y="904"/>
                      <a:pt x="318" y="904"/>
                      <a:pt x="319" y="905"/>
                    </a:cubicBezTo>
                    <a:cubicBezTo>
                      <a:pt x="318" y="906"/>
                      <a:pt x="318" y="907"/>
                      <a:pt x="317" y="908"/>
                    </a:cubicBezTo>
                    <a:cubicBezTo>
                      <a:pt x="316" y="910"/>
                      <a:pt x="316" y="911"/>
                      <a:pt x="315" y="913"/>
                    </a:cubicBezTo>
                    <a:cubicBezTo>
                      <a:pt x="313" y="912"/>
                      <a:pt x="312" y="912"/>
                      <a:pt x="310" y="911"/>
                    </a:cubicBezTo>
                    <a:cubicBezTo>
                      <a:pt x="310" y="910"/>
                      <a:pt x="310" y="909"/>
                      <a:pt x="310" y="908"/>
                    </a:cubicBezTo>
                    <a:cubicBezTo>
                      <a:pt x="310" y="905"/>
                      <a:pt x="310" y="902"/>
                      <a:pt x="310" y="899"/>
                    </a:cubicBezTo>
                    <a:cubicBezTo>
                      <a:pt x="312" y="900"/>
                      <a:pt x="315" y="902"/>
                      <a:pt x="317" y="903"/>
                    </a:cubicBezTo>
                    <a:close/>
                    <a:moveTo>
                      <a:pt x="314" y="915"/>
                    </a:moveTo>
                    <a:cubicBezTo>
                      <a:pt x="313" y="918"/>
                      <a:pt x="312" y="921"/>
                      <a:pt x="312" y="924"/>
                    </a:cubicBezTo>
                    <a:cubicBezTo>
                      <a:pt x="311" y="923"/>
                      <a:pt x="310" y="923"/>
                      <a:pt x="309" y="922"/>
                    </a:cubicBezTo>
                    <a:cubicBezTo>
                      <a:pt x="310" y="919"/>
                      <a:pt x="310" y="916"/>
                      <a:pt x="310" y="913"/>
                    </a:cubicBezTo>
                    <a:cubicBezTo>
                      <a:pt x="311" y="914"/>
                      <a:pt x="313" y="915"/>
                      <a:pt x="314" y="915"/>
                    </a:cubicBezTo>
                    <a:close/>
                    <a:moveTo>
                      <a:pt x="311" y="926"/>
                    </a:moveTo>
                    <a:cubicBezTo>
                      <a:pt x="311" y="926"/>
                      <a:pt x="311" y="926"/>
                      <a:pt x="311" y="926"/>
                    </a:cubicBezTo>
                    <a:cubicBezTo>
                      <a:pt x="310" y="928"/>
                      <a:pt x="309" y="931"/>
                      <a:pt x="309" y="933"/>
                    </a:cubicBezTo>
                    <a:cubicBezTo>
                      <a:pt x="309" y="930"/>
                      <a:pt x="309" y="928"/>
                      <a:pt x="309" y="925"/>
                    </a:cubicBezTo>
                    <a:cubicBezTo>
                      <a:pt x="310" y="925"/>
                      <a:pt x="310" y="926"/>
                      <a:pt x="311" y="926"/>
                    </a:cubicBezTo>
                    <a:close/>
                    <a:moveTo>
                      <a:pt x="309" y="941"/>
                    </a:moveTo>
                    <a:cubicBezTo>
                      <a:pt x="311" y="943"/>
                      <a:pt x="314" y="945"/>
                      <a:pt x="316" y="947"/>
                    </a:cubicBezTo>
                    <a:cubicBezTo>
                      <a:pt x="315" y="948"/>
                      <a:pt x="315" y="950"/>
                      <a:pt x="314" y="952"/>
                    </a:cubicBezTo>
                    <a:cubicBezTo>
                      <a:pt x="313" y="951"/>
                      <a:pt x="311" y="951"/>
                      <a:pt x="310" y="951"/>
                    </a:cubicBezTo>
                    <a:cubicBezTo>
                      <a:pt x="309" y="948"/>
                      <a:pt x="309" y="944"/>
                      <a:pt x="308" y="941"/>
                    </a:cubicBezTo>
                    <a:cubicBezTo>
                      <a:pt x="309" y="941"/>
                      <a:pt x="309" y="941"/>
                      <a:pt x="309" y="941"/>
                    </a:cubicBezTo>
                    <a:close/>
                    <a:moveTo>
                      <a:pt x="518" y="928"/>
                    </a:moveTo>
                    <a:cubicBezTo>
                      <a:pt x="515" y="930"/>
                      <a:pt x="513" y="931"/>
                      <a:pt x="511" y="932"/>
                    </a:cubicBezTo>
                    <a:cubicBezTo>
                      <a:pt x="511" y="932"/>
                      <a:pt x="511" y="932"/>
                      <a:pt x="511" y="932"/>
                    </a:cubicBezTo>
                    <a:cubicBezTo>
                      <a:pt x="511" y="930"/>
                      <a:pt x="511" y="927"/>
                      <a:pt x="512" y="924"/>
                    </a:cubicBezTo>
                    <a:cubicBezTo>
                      <a:pt x="512" y="924"/>
                      <a:pt x="512" y="923"/>
                      <a:pt x="512" y="923"/>
                    </a:cubicBezTo>
                    <a:cubicBezTo>
                      <a:pt x="514" y="924"/>
                      <a:pt x="517" y="925"/>
                      <a:pt x="519" y="926"/>
                    </a:cubicBezTo>
                    <a:cubicBezTo>
                      <a:pt x="519" y="926"/>
                      <a:pt x="519" y="927"/>
                      <a:pt x="519" y="927"/>
                    </a:cubicBezTo>
                    <a:cubicBezTo>
                      <a:pt x="519" y="927"/>
                      <a:pt x="519" y="927"/>
                      <a:pt x="519" y="927"/>
                    </a:cubicBezTo>
                    <a:cubicBezTo>
                      <a:pt x="518" y="926"/>
                      <a:pt x="517" y="926"/>
                      <a:pt x="517" y="927"/>
                    </a:cubicBezTo>
                    <a:cubicBezTo>
                      <a:pt x="517" y="928"/>
                      <a:pt x="517" y="928"/>
                      <a:pt x="518" y="928"/>
                    </a:cubicBezTo>
                    <a:close/>
                    <a:moveTo>
                      <a:pt x="499" y="937"/>
                    </a:moveTo>
                    <a:cubicBezTo>
                      <a:pt x="499" y="937"/>
                      <a:pt x="499" y="937"/>
                      <a:pt x="499" y="937"/>
                    </a:cubicBezTo>
                    <a:cubicBezTo>
                      <a:pt x="499" y="937"/>
                      <a:pt x="498" y="938"/>
                      <a:pt x="498" y="938"/>
                    </a:cubicBezTo>
                    <a:cubicBezTo>
                      <a:pt x="497" y="937"/>
                      <a:pt x="496" y="937"/>
                      <a:pt x="494" y="936"/>
                    </a:cubicBezTo>
                    <a:cubicBezTo>
                      <a:pt x="495" y="934"/>
                      <a:pt x="495" y="932"/>
                      <a:pt x="495" y="930"/>
                    </a:cubicBezTo>
                    <a:cubicBezTo>
                      <a:pt x="495" y="930"/>
                      <a:pt x="495" y="929"/>
                      <a:pt x="495" y="929"/>
                    </a:cubicBezTo>
                    <a:cubicBezTo>
                      <a:pt x="497" y="931"/>
                      <a:pt x="500" y="932"/>
                      <a:pt x="502" y="934"/>
                    </a:cubicBezTo>
                    <a:cubicBezTo>
                      <a:pt x="502" y="936"/>
                      <a:pt x="501" y="937"/>
                      <a:pt x="500" y="936"/>
                    </a:cubicBezTo>
                    <a:cubicBezTo>
                      <a:pt x="499" y="935"/>
                      <a:pt x="498" y="936"/>
                      <a:pt x="499" y="937"/>
                    </a:cubicBezTo>
                    <a:close/>
                    <a:moveTo>
                      <a:pt x="456" y="945"/>
                    </a:moveTo>
                    <a:cubicBezTo>
                      <a:pt x="457" y="946"/>
                      <a:pt x="457" y="947"/>
                      <a:pt x="457" y="947"/>
                    </a:cubicBezTo>
                    <a:cubicBezTo>
                      <a:pt x="457" y="948"/>
                      <a:pt x="457" y="948"/>
                      <a:pt x="458" y="948"/>
                    </a:cubicBezTo>
                    <a:cubicBezTo>
                      <a:pt x="458" y="948"/>
                      <a:pt x="458" y="948"/>
                      <a:pt x="458" y="948"/>
                    </a:cubicBezTo>
                    <a:cubicBezTo>
                      <a:pt x="456" y="947"/>
                      <a:pt x="455" y="946"/>
                      <a:pt x="453" y="944"/>
                    </a:cubicBezTo>
                    <a:cubicBezTo>
                      <a:pt x="453" y="944"/>
                      <a:pt x="453" y="943"/>
                      <a:pt x="453" y="943"/>
                    </a:cubicBezTo>
                    <a:cubicBezTo>
                      <a:pt x="453" y="942"/>
                      <a:pt x="453" y="941"/>
                      <a:pt x="453" y="941"/>
                    </a:cubicBezTo>
                    <a:cubicBezTo>
                      <a:pt x="454" y="941"/>
                      <a:pt x="456" y="942"/>
                      <a:pt x="458" y="942"/>
                    </a:cubicBezTo>
                    <a:cubicBezTo>
                      <a:pt x="458" y="943"/>
                      <a:pt x="458" y="944"/>
                      <a:pt x="458" y="944"/>
                    </a:cubicBezTo>
                    <a:cubicBezTo>
                      <a:pt x="457" y="944"/>
                      <a:pt x="456" y="944"/>
                      <a:pt x="456" y="945"/>
                    </a:cubicBezTo>
                    <a:close/>
                    <a:moveTo>
                      <a:pt x="455" y="949"/>
                    </a:moveTo>
                    <a:cubicBezTo>
                      <a:pt x="454" y="949"/>
                      <a:pt x="454" y="949"/>
                      <a:pt x="453" y="949"/>
                    </a:cubicBezTo>
                    <a:cubicBezTo>
                      <a:pt x="453" y="949"/>
                      <a:pt x="453" y="948"/>
                      <a:pt x="453" y="948"/>
                    </a:cubicBezTo>
                    <a:cubicBezTo>
                      <a:pt x="454" y="948"/>
                      <a:pt x="454" y="949"/>
                      <a:pt x="455" y="949"/>
                    </a:cubicBezTo>
                    <a:close/>
                    <a:moveTo>
                      <a:pt x="453" y="939"/>
                    </a:moveTo>
                    <a:cubicBezTo>
                      <a:pt x="452" y="935"/>
                      <a:pt x="452" y="931"/>
                      <a:pt x="452" y="927"/>
                    </a:cubicBezTo>
                    <a:cubicBezTo>
                      <a:pt x="454" y="928"/>
                      <a:pt x="457" y="930"/>
                      <a:pt x="459" y="931"/>
                    </a:cubicBezTo>
                    <a:cubicBezTo>
                      <a:pt x="459" y="931"/>
                      <a:pt x="459" y="931"/>
                      <a:pt x="459" y="931"/>
                    </a:cubicBezTo>
                    <a:cubicBezTo>
                      <a:pt x="459" y="935"/>
                      <a:pt x="458" y="938"/>
                      <a:pt x="458" y="941"/>
                    </a:cubicBezTo>
                    <a:cubicBezTo>
                      <a:pt x="456" y="941"/>
                      <a:pt x="454" y="940"/>
                      <a:pt x="453" y="939"/>
                    </a:cubicBezTo>
                    <a:close/>
                    <a:moveTo>
                      <a:pt x="452" y="900"/>
                    </a:moveTo>
                    <a:cubicBezTo>
                      <a:pt x="452" y="895"/>
                      <a:pt x="452" y="891"/>
                      <a:pt x="452" y="887"/>
                    </a:cubicBezTo>
                    <a:cubicBezTo>
                      <a:pt x="453" y="887"/>
                      <a:pt x="454" y="888"/>
                      <a:pt x="454" y="888"/>
                    </a:cubicBezTo>
                    <a:cubicBezTo>
                      <a:pt x="454" y="888"/>
                      <a:pt x="454" y="888"/>
                      <a:pt x="454" y="888"/>
                    </a:cubicBezTo>
                    <a:cubicBezTo>
                      <a:pt x="454" y="892"/>
                      <a:pt x="454" y="896"/>
                      <a:pt x="453" y="900"/>
                    </a:cubicBezTo>
                    <a:cubicBezTo>
                      <a:pt x="453" y="900"/>
                      <a:pt x="453" y="900"/>
                      <a:pt x="452" y="900"/>
                    </a:cubicBezTo>
                    <a:close/>
                    <a:moveTo>
                      <a:pt x="453" y="901"/>
                    </a:moveTo>
                    <a:cubicBezTo>
                      <a:pt x="453" y="902"/>
                      <a:pt x="452" y="903"/>
                      <a:pt x="452" y="904"/>
                    </a:cubicBezTo>
                    <a:cubicBezTo>
                      <a:pt x="452" y="903"/>
                      <a:pt x="452" y="902"/>
                      <a:pt x="452" y="901"/>
                    </a:cubicBezTo>
                    <a:cubicBezTo>
                      <a:pt x="452" y="901"/>
                      <a:pt x="453" y="901"/>
                      <a:pt x="453" y="901"/>
                    </a:cubicBezTo>
                    <a:close/>
                    <a:moveTo>
                      <a:pt x="455" y="903"/>
                    </a:moveTo>
                    <a:cubicBezTo>
                      <a:pt x="457" y="904"/>
                      <a:pt x="459" y="905"/>
                      <a:pt x="461" y="907"/>
                    </a:cubicBezTo>
                    <a:cubicBezTo>
                      <a:pt x="461" y="907"/>
                      <a:pt x="462" y="907"/>
                      <a:pt x="462" y="907"/>
                    </a:cubicBezTo>
                    <a:cubicBezTo>
                      <a:pt x="462" y="907"/>
                      <a:pt x="462" y="908"/>
                      <a:pt x="462" y="908"/>
                    </a:cubicBezTo>
                    <a:cubicBezTo>
                      <a:pt x="462" y="910"/>
                      <a:pt x="462" y="913"/>
                      <a:pt x="461" y="916"/>
                    </a:cubicBezTo>
                    <a:cubicBezTo>
                      <a:pt x="459" y="914"/>
                      <a:pt x="456" y="912"/>
                      <a:pt x="453" y="910"/>
                    </a:cubicBezTo>
                    <a:cubicBezTo>
                      <a:pt x="454" y="908"/>
                      <a:pt x="454" y="905"/>
                      <a:pt x="455" y="903"/>
                    </a:cubicBezTo>
                    <a:close/>
                    <a:moveTo>
                      <a:pt x="454" y="887"/>
                    </a:moveTo>
                    <a:cubicBezTo>
                      <a:pt x="454" y="886"/>
                      <a:pt x="453" y="886"/>
                      <a:pt x="452" y="885"/>
                    </a:cubicBezTo>
                    <a:cubicBezTo>
                      <a:pt x="452" y="881"/>
                      <a:pt x="452" y="877"/>
                      <a:pt x="452" y="872"/>
                    </a:cubicBezTo>
                    <a:cubicBezTo>
                      <a:pt x="453" y="873"/>
                      <a:pt x="454" y="874"/>
                      <a:pt x="455" y="875"/>
                    </a:cubicBezTo>
                    <a:cubicBezTo>
                      <a:pt x="454" y="879"/>
                      <a:pt x="454" y="883"/>
                      <a:pt x="454" y="887"/>
                    </a:cubicBezTo>
                    <a:close/>
                    <a:moveTo>
                      <a:pt x="452" y="926"/>
                    </a:moveTo>
                    <a:cubicBezTo>
                      <a:pt x="452" y="925"/>
                      <a:pt x="452" y="924"/>
                      <a:pt x="452" y="922"/>
                    </a:cubicBezTo>
                    <a:cubicBezTo>
                      <a:pt x="452" y="920"/>
                      <a:pt x="452" y="917"/>
                      <a:pt x="452" y="914"/>
                    </a:cubicBezTo>
                    <a:cubicBezTo>
                      <a:pt x="452" y="914"/>
                      <a:pt x="452" y="914"/>
                      <a:pt x="452" y="913"/>
                    </a:cubicBezTo>
                    <a:cubicBezTo>
                      <a:pt x="453" y="913"/>
                      <a:pt x="453" y="912"/>
                      <a:pt x="453" y="911"/>
                    </a:cubicBezTo>
                    <a:cubicBezTo>
                      <a:pt x="456" y="913"/>
                      <a:pt x="459" y="915"/>
                      <a:pt x="461" y="917"/>
                    </a:cubicBezTo>
                    <a:cubicBezTo>
                      <a:pt x="461" y="921"/>
                      <a:pt x="461" y="924"/>
                      <a:pt x="460" y="928"/>
                    </a:cubicBezTo>
                    <a:cubicBezTo>
                      <a:pt x="460" y="929"/>
                      <a:pt x="460" y="930"/>
                      <a:pt x="459" y="930"/>
                    </a:cubicBezTo>
                    <a:cubicBezTo>
                      <a:pt x="457" y="929"/>
                      <a:pt x="454" y="927"/>
                      <a:pt x="452" y="926"/>
                    </a:cubicBezTo>
                    <a:close/>
                    <a:moveTo>
                      <a:pt x="459" y="947"/>
                    </a:moveTo>
                    <a:cubicBezTo>
                      <a:pt x="460" y="946"/>
                      <a:pt x="460" y="945"/>
                      <a:pt x="460" y="943"/>
                    </a:cubicBezTo>
                    <a:cubicBezTo>
                      <a:pt x="461" y="944"/>
                      <a:pt x="462" y="944"/>
                      <a:pt x="462" y="944"/>
                    </a:cubicBezTo>
                    <a:cubicBezTo>
                      <a:pt x="462" y="945"/>
                      <a:pt x="462" y="945"/>
                      <a:pt x="462" y="945"/>
                    </a:cubicBezTo>
                    <a:cubicBezTo>
                      <a:pt x="463" y="945"/>
                      <a:pt x="463" y="945"/>
                      <a:pt x="464" y="945"/>
                    </a:cubicBezTo>
                    <a:cubicBezTo>
                      <a:pt x="464" y="945"/>
                      <a:pt x="465" y="945"/>
                      <a:pt x="464" y="944"/>
                    </a:cubicBezTo>
                    <a:cubicBezTo>
                      <a:pt x="463" y="943"/>
                      <a:pt x="462" y="943"/>
                      <a:pt x="460" y="942"/>
                    </a:cubicBezTo>
                    <a:cubicBezTo>
                      <a:pt x="461" y="939"/>
                      <a:pt x="461" y="936"/>
                      <a:pt x="461" y="933"/>
                    </a:cubicBezTo>
                    <a:cubicBezTo>
                      <a:pt x="463" y="934"/>
                      <a:pt x="464" y="934"/>
                      <a:pt x="465" y="935"/>
                    </a:cubicBezTo>
                    <a:cubicBezTo>
                      <a:pt x="467" y="936"/>
                      <a:pt x="469" y="936"/>
                      <a:pt x="471" y="937"/>
                    </a:cubicBezTo>
                    <a:cubicBezTo>
                      <a:pt x="471" y="937"/>
                      <a:pt x="471" y="937"/>
                      <a:pt x="471" y="937"/>
                    </a:cubicBezTo>
                    <a:cubicBezTo>
                      <a:pt x="470" y="940"/>
                      <a:pt x="470" y="942"/>
                      <a:pt x="469" y="945"/>
                    </a:cubicBezTo>
                    <a:cubicBezTo>
                      <a:pt x="469" y="945"/>
                      <a:pt x="469" y="945"/>
                      <a:pt x="468" y="945"/>
                    </a:cubicBezTo>
                    <a:cubicBezTo>
                      <a:pt x="465" y="946"/>
                      <a:pt x="462" y="947"/>
                      <a:pt x="459" y="948"/>
                    </a:cubicBezTo>
                    <a:cubicBezTo>
                      <a:pt x="459" y="948"/>
                      <a:pt x="459" y="948"/>
                      <a:pt x="459" y="947"/>
                    </a:cubicBezTo>
                    <a:close/>
                    <a:moveTo>
                      <a:pt x="469" y="935"/>
                    </a:moveTo>
                    <a:cubicBezTo>
                      <a:pt x="466" y="935"/>
                      <a:pt x="464" y="933"/>
                      <a:pt x="462" y="932"/>
                    </a:cubicBezTo>
                    <a:cubicBezTo>
                      <a:pt x="462" y="930"/>
                      <a:pt x="462" y="929"/>
                      <a:pt x="462" y="927"/>
                    </a:cubicBezTo>
                    <a:cubicBezTo>
                      <a:pt x="463" y="924"/>
                      <a:pt x="463" y="921"/>
                      <a:pt x="463" y="918"/>
                    </a:cubicBezTo>
                    <a:cubicBezTo>
                      <a:pt x="467" y="921"/>
                      <a:pt x="470" y="923"/>
                      <a:pt x="474" y="925"/>
                    </a:cubicBezTo>
                    <a:cubicBezTo>
                      <a:pt x="474" y="926"/>
                      <a:pt x="474" y="926"/>
                      <a:pt x="473" y="927"/>
                    </a:cubicBezTo>
                    <a:cubicBezTo>
                      <a:pt x="473" y="930"/>
                      <a:pt x="472" y="933"/>
                      <a:pt x="471" y="936"/>
                    </a:cubicBezTo>
                    <a:cubicBezTo>
                      <a:pt x="470" y="936"/>
                      <a:pt x="469" y="936"/>
                      <a:pt x="469" y="935"/>
                    </a:cubicBezTo>
                    <a:close/>
                    <a:moveTo>
                      <a:pt x="463" y="873"/>
                    </a:moveTo>
                    <a:cubicBezTo>
                      <a:pt x="464" y="874"/>
                      <a:pt x="465" y="874"/>
                      <a:pt x="466" y="875"/>
                    </a:cubicBezTo>
                    <a:cubicBezTo>
                      <a:pt x="469" y="877"/>
                      <a:pt x="471" y="879"/>
                      <a:pt x="474" y="881"/>
                    </a:cubicBezTo>
                    <a:cubicBezTo>
                      <a:pt x="474" y="881"/>
                      <a:pt x="474" y="881"/>
                      <a:pt x="475" y="881"/>
                    </a:cubicBezTo>
                    <a:cubicBezTo>
                      <a:pt x="475" y="881"/>
                      <a:pt x="475" y="882"/>
                      <a:pt x="475" y="882"/>
                    </a:cubicBezTo>
                    <a:cubicBezTo>
                      <a:pt x="475" y="884"/>
                      <a:pt x="475" y="887"/>
                      <a:pt x="475" y="889"/>
                    </a:cubicBezTo>
                    <a:cubicBezTo>
                      <a:pt x="473" y="887"/>
                      <a:pt x="470" y="885"/>
                      <a:pt x="468" y="883"/>
                    </a:cubicBezTo>
                    <a:cubicBezTo>
                      <a:pt x="466" y="882"/>
                      <a:pt x="465" y="881"/>
                      <a:pt x="464" y="880"/>
                    </a:cubicBezTo>
                    <a:cubicBezTo>
                      <a:pt x="464" y="878"/>
                      <a:pt x="464" y="875"/>
                      <a:pt x="463" y="873"/>
                    </a:cubicBezTo>
                    <a:close/>
                    <a:moveTo>
                      <a:pt x="465" y="883"/>
                    </a:moveTo>
                    <a:cubicBezTo>
                      <a:pt x="469" y="885"/>
                      <a:pt x="472" y="888"/>
                      <a:pt x="475" y="890"/>
                    </a:cubicBezTo>
                    <a:cubicBezTo>
                      <a:pt x="476" y="894"/>
                      <a:pt x="476" y="898"/>
                      <a:pt x="476" y="902"/>
                    </a:cubicBezTo>
                    <a:cubicBezTo>
                      <a:pt x="476" y="902"/>
                      <a:pt x="476" y="901"/>
                      <a:pt x="475" y="901"/>
                    </a:cubicBezTo>
                    <a:cubicBezTo>
                      <a:pt x="471" y="899"/>
                      <a:pt x="467" y="896"/>
                      <a:pt x="463" y="893"/>
                    </a:cubicBezTo>
                    <a:cubicBezTo>
                      <a:pt x="463" y="891"/>
                      <a:pt x="463" y="888"/>
                      <a:pt x="463" y="886"/>
                    </a:cubicBezTo>
                    <a:cubicBezTo>
                      <a:pt x="463" y="885"/>
                      <a:pt x="463" y="883"/>
                      <a:pt x="463" y="881"/>
                    </a:cubicBezTo>
                    <a:cubicBezTo>
                      <a:pt x="464" y="882"/>
                      <a:pt x="465" y="882"/>
                      <a:pt x="465" y="883"/>
                    </a:cubicBezTo>
                    <a:close/>
                    <a:moveTo>
                      <a:pt x="488" y="889"/>
                    </a:moveTo>
                    <a:cubicBezTo>
                      <a:pt x="490" y="889"/>
                      <a:pt x="491" y="890"/>
                      <a:pt x="492" y="891"/>
                    </a:cubicBezTo>
                    <a:cubicBezTo>
                      <a:pt x="494" y="892"/>
                      <a:pt x="496" y="894"/>
                      <a:pt x="498" y="895"/>
                    </a:cubicBezTo>
                    <a:cubicBezTo>
                      <a:pt x="498" y="898"/>
                      <a:pt x="497" y="901"/>
                      <a:pt x="497" y="903"/>
                    </a:cubicBezTo>
                    <a:cubicBezTo>
                      <a:pt x="494" y="902"/>
                      <a:pt x="491" y="900"/>
                      <a:pt x="489" y="898"/>
                    </a:cubicBezTo>
                    <a:cubicBezTo>
                      <a:pt x="488" y="898"/>
                      <a:pt x="488" y="898"/>
                      <a:pt x="488" y="898"/>
                    </a:cubicBezTo>
                    <a:cubicBezTo>
                      <a:pt x="488" y="898"/>
                      <a:pt x="488" y="898"/>
                      <a:pt x="488" y="898"/>
                    </a:cubicBezTo>
                    <a:cubicBezTo>
                      <a:pt x="488" y="895"/>
                      <a:pt x="488" y="892"/>
                      <a:pt x="488" y="889"/>
                    </a:cubicBezTo>
                    <a:close/>
                    <a:moveTo>
                      <a:pt x="506" y="909"/>
                    </a:moveTo>
                    <a:cubicBezTo>
                      <a:pt x="503" y="907"/>
                      <a:pt x="500" y="906"/>
                      <a:pt x="498" y="904"/>
                    </a:cubicBezTo>
                    <a:cubicBezTo>
                      <a:pt x="498" y="902"/>
                      <a:pt x="498" y="899"/>
                      <a:pt x="498" y="897"/>
                    </a:cubicBezTo>
                    <a:cubicBezTo>
                      <a:pt x="499" y="896"/>
                      <a:pt x="499" y="896"/>
                      <a:pt x="499" y="895"/>
                    </a:cubicBezTo>
                    <a:cubicBezTo>
                      <a:pt x="499" y="896"/>
                      <a:pt x="500" y="896"/>
                      <a:pt x="500" y="896"/>
                    </a:cubicBezTo>
                    <a:cubicBezTo>
                      <a:pt x="502" y="898"/>
                      <a:pt x="505" y="899"/>
                      <a:pt x="508" y="900"/>
                    </a:cubicBezTo>
                    <a:cubicBezTo>
                      <a:pt x="507" y="903"/>
                      <a:pt x="507" y="906"/>
                      <a:pt x="506" y="909"/>
                    </a:cubicBezTo>
                    <a:close/>
                    <a:moveTo>
                      <a:pt x="508" y="901"/>
                    </a:moveTo>
                    <a:cubicBezTo>
                      <a:pt x="509" y="901"/>
                      <a:pt x="509" y="901"/>
                      <a:pt x="509" y="901"/>
                    </a:cubicBezTo>
                    <a:cubicBezTo>
                      <a:pt x="511" y="902"/>
                      <a:pt x="513" y="903"/>
                      <a:pt x="514" y="904"/>
                    </a:cubicBezTo>
                    <a:cubicBezTo>
                      <a:pt x="514" y="907"/>
                      <a:pt x="513" y="909"/>
                      <a:pt x="512" y="912"/>
                    </a:cubicBezTo>
                    <a:cubicBezTo>
                      <a:pt x="512" y="913"/>
                      <a:pt x="512" y="913"/>
                      <a:pt x="512" y="914"/>
                    </a:cubicBezTo>
                    <a:cubicBezTo>
                      <a:pt x="511" y="913"/>
                      <a:pt x="510" y="912"/>
                      <a:pt x="508" y="911"/>
                    </a:cubicBezTo>
                    <a:cubicBezTo>
                      <a:pt x="508" y="910"/>
                      <a:pt x="507" y="910"/>
                      <a:pt x="507" y="910"/>
                    </a:cubicBezTo>
                    <a:cubicBezTo>
                      <a:pt x="507" y="907"/>
                      <a:pt x="508" y="904"/>
                      <a:pt x="508" y="901"/>
                    </a:cubicBezTo>
                    <a:close/>
                    <a:moveTo>
                      <a:pt x="506" y="910"/>
                    </a:moveTo>
                    <a:cubicBezTo>
                      <a:pt x="506" y="912"/>
                      <a:pt x="505" y="914"/>
                      <a:pt x="505" y="916"/>
                    </a:cubicBezTo>
                    <a:cubicBezTo>
                      <a:pt x="505" y="916"/>
                      <a:pt x="505" y="917"/>
                      <a:pt x="505" y="918"/>
                    </a:cubicBezTo>
                    <a:cubicBezTo>
                      <a:pt x="503" y="917"/>
                      <a:pt x="502" y="916"/>
                      <a:pt x="501" y="915"/>
                    </a:cubicBezTo>
                    <a:cubicBezTo>
                      <a:pt x="499" y="914"/>
                      <a:pt x="498" y="914"/>
                      <a:pt x="496" y="913"/>
                    </a:cubicBezTo>
                    <a:cubicBezTo>
                      <a:pt x="496" y="913"/>
                      <a:pt x="496" y="913"/>
                      <a:pt x="496" y="913"/>
                    </a:cubicBezTo>
                    <a:cubicBezTo>
                      <a:pt x="497" y="910"/>
                      <a:pt x="497" y="908"/>
                      <a:pt x="497" y="905"/>
                    </a:cubicBezTo>
                    <a:cubicBezTo>
                      <a:pt x="500" y="907"/>
                      <a:pt x="503" y="908"/>
                      <a:pt x="506" y="910"/>
                    </a:cubicBezTo>
                    <a:close/>
                    <a:moveTo>
                      <a:pt x="497" y="904"/>
                    </a:moveTo>
                    <a:cubicBezTo>
                      <a:pt x="496" y="906"/>
                      <a:pt x="496" y="908"/>
                      <a:pt x="496" y="910"/>
                    </a:cubicBezTo>
                    <a:cubicBezTo>
                      <a:pt x="496" y="911"/>
                      <a:pt x="496" y="912"/>
                      <a:pt x="495" y="912"/>
                    </a:cubicBezTo>
                    <a:cubicBezTo>
                      <a:pt x="493" y="911"/>
                      <a:pt x="491" y="910"/>
                      <a:pt x="488" y="909"/>
                    </a:cubicBezTo>
                    <a:cubicBezTo>
                      <a:pt x="488" y="908"/>
                      <a:pt x="487" y="908"/>
                      <a:pt x="486" y="908"/>
                    </a:cubicBezTo>
                    <a:cubicBezTo>
                      <a:pt x="487" y="905"/>
                      <a:pt x="487" y="902"/>
                      <a:pt x="488" y="899"/>
                    </a:cubicBezTo>
                    <a:cubicBezTo>
                      <a:pt x="491" y="901"/>
                      <a:pt x="494" y="903"/>
                      <a:pt x="497" y="904"/>
                    </a:cubicBezTo>
                    <a:close/>
                    <a:moveTo>
                      <a:pt x="478" y="917"/>
                    </a:moveTo>
                    <a:cubicBezTo>
                      <a:pt x="478" y="915"/>
                      <a:pt x="478" y="913"/>
                      <a:pt x="478" y="911"/>
                    </a:cubicBezTo>
                    <a:cubicBezTo>
                      <a:pt x="478" y="908"/>
                      <a:pt x="478" y="906"/>
                      <a:pt x="478" y="904"/>
                    </a:cubicBezTo>
                    <a:cubicBezTo>
                      <a:pt x="480" y="905"/>
                      <a:pt x="483" y="907"/>
                      <a:pt x="485" y="908"/>
                    </a:cubicBezTo>
                    <a:cubicBezTo>
                      <a:pt x="484" y="910"/>
                      <a:pt x="484" y="912"/>
                      <a:pt x="483" y="913"/>
                    </a:cubicBezTo>
                    <a:cubicBezTo>
                      <a:pt x="483" y="916"/>
                      <a:pt x="483" y="918"/>
                      <a:pt x="482" y="920"/>
                    </a:cubicBezTo>
                    <a:cubicBezTo>
                      <a:pt x="481" y="919"/>
                      <a:pt x="479" y="918"/>
                      <a:pt x="478" y="917"/>
                    </a:cubicBezTo>
                    <a:close/>
                    <a:moveTo>
                      <a:pt x="482" y="921"/>
                    </a:moveTo>
                    <a:cubicBezTo>
                      <a:pt x="482" y="923"/>
                      <a:pt x="481" y="926"/>
                      <a:pt x="480" y="928"/>
                    </a:cubicBezTo>
                    <a:cubicBezTo>
                      <a:pt x="479" y="927"/>
                      <a:pt x="478" y="926"/>
                      <a:pt x="476" y="925"/>
                    </a:cubicBezTo>
                    <a:cubicBezTo>
                      <a:pt x="477" y="923"/>
                      <a:pt x="477" y="920"/>
                      <a:pt x="478" y="918"/>
                    </a:cubicBezTo>
                    <a:cubicBezTo>
                      <a:pt x="479" y="919"/>
                      <a:pt x="481" y="920"/>
                      <a:pt x="482" y="921"/>
                    </a:cubicBezTo>
                    <a:close/>
                    <a:moveTo>
                      <a:pt x="478" y="903"/>
                    </a:moveTo>
                    <a:cubicBezTo>
                      <a:pt x="478" y="899"/>
                      <a:pt x="477" y="895"/>
                      <a:pt x="477" y="891"/>
                    </a:cubicBezTo>
                    <a:cubicBezTo>
                      <a:pt x="480" y="894"/>
                      <a:pt x="483" y="896"/>
                      <a:pt x="487" y="898"/>
                    </a:cubicBezTo>
                    <a:cubicBezTo>
                      <a:pt x="487" y="898"/>
                      <a:pt x="487" y="898"/>
                      <a:pt x="487" y="898"/>
                    </a:cubicBezTo>
                    <a:cubicBezTo>
                      <a:pt x="486" y="901"/>
                      <a:pt x="486" y="904"/>
                      <a:pt x="485" y="907"/>
                    </a:cubicBezTo>
                    <a:cubicBezTo>
                      <a:pt x="483" y="906"/>
                      <a:pt x="480" y="904"/>
                      <a:pt x="478" y="903"/>
                    </a:cubicBezTo>
                    <a:close/>
                    <a:moveTo>
                      <a:pt x="487" y="895"/>
                    </a:moveTo>
                    <a:cubicBezTo>
                      <a:pt x="487" y="895"/>
                      <a:pt x="487" y="896"/>
                      <a:pt x="487" y="897"/>
                    </a:cubicBezTo>
                    <a:cubicBezTo>
                      <a:pt x="484" y="895"/>
                      <a:pt x="480" y="892"/>
                      <a:pt x="477" y="890"/>
                    </a:cubicBezTo>
                    <a:cubicBezTo>
                      <a:pt x="477" y="890"/>
                      <a:pt x="477" y="890"/>
                      <a:pt x="477" y="890"/>
                    </a:cubicBezTo>
                    <a:cubicBezTo>
                      <a:pt x="476" y="887"/>
                      <a:pt x="476" y="884"/>
                      <a:pt x="476" y="882"/>
                    </a:cubicBezTo>
                    <a:cubicBezTo>
                      <a:pt x="478" y="883"/>
                      <a:pt x="481" y="885"/>
                      <a:pt x="483" y="886"/>
                    </a:cubicBezTo>
                    <a:cubicBezTo>
                      <a:pt x="485" y="887"/>
                      <a:pt x="486" y="888"/>
                      <a:pt x="488" y="889"/>
                    </a:cubicBezTo>
                    <a:cubicBezTo>
                      <a:pt x="488" y="891"/>
                      <a:pt x="488" y="893"/>
                      <a:pt x="487" y="895"/>
                    </a:cubicBezTo>
                    <a:close/>
                    <a:moveTo>
                      <a:pt x="464" y="907"/>
                    </a:moveTo>
                    <a:cubicBezTo>
                      <a:pt x="464" y="903"/>
                      <a:pt x="463" y="899"/>
                      <a:pt x="463" y="894"/>
                    </a:cubicBezTo>
                    <a:cubicBezTo>
                      <a:pt x="467" y="897"/>
                      <a:pt x="470" y="899"/>
                      <a:pt x="473" y="901"/>
                    </a:cubicBezTo>
                    <a:cubicBezTo>
                      <a:pt x="474" y="902"/>
                      <a:pt x="475" y="902"/>
                      <a:pt x="476" y="903"/>
                    </a:cubicBezTo>
                    <a:cubicBezTo>
                      <a:pt x="476" y="903"/>
                      <a:pt x="476" y="904"/>
                      <a:pt x="476" y="904"/>
                    </a:cubicBezTo>
                    <a:cubicBezTo>
                      <a:pt x="476" y="908"/>
                      <a:pt x="476" y="912"/>
                      <a:pt x="476" y="915"/>
                    </a:cubicBezTo>
                    <a:cubicBezTo>
                      <a:pt x="472" y="913"/>
                      <a:pt x="468" y="910"/>
                      <a:pt x="464" y="907"/>
                    </a:cubicBezTo>
                    <a:close/>
                    <a:moveTo>
                      <a:pt x="475" y="916"/>
                    </a:moveTo>
                    <a:cubicBezTo>
                      <a:pt x="475" y="919"/>
                      <a:pt x="475" y="922"/>
                      <a:pt x="474" y="924"/>
                    </a:cubicBezTo>
                    <a:cubicBezTo>
                      <a:pt x="471" y="922"/>
                      <a:pt x="467" y="919"/>
                      <a:pt x="463" y="917"/>
                    </a:cubicBezTo>
                    <a:cubicBezTo>
                      <a:pt x="464" y="914"/>
                      <a:pt x="464" y="911"/>
                      <a:pt x="464" y="908"/>
                    </a:cubicBezTo>
                    <a:cubicBezTo>
                      <a:pt x="468" y="911"/>
                      <a:pt x="471" y="914"/>
                      <a:pt x="475" y="916"/>
                    </a:cubicBezTo>
                    <a:close/>
                    <a:moveTo>
                      <a:pt x="473" y="940"/>
                    </a:moveTo>
                    <a:cubicBezTo>
                      <a:pt x="473" y="939"/>
                      <a:pt x="473" y="939"/>
                      <a:pt x="473" y="938"/>
                    </a:cubicBezTo>
                    <a:cubicBezTo>
                      <a:pt x="473" y="938"/>
                      <a:pt x="474" y="938"/>
                      <a:pt x="474" y="938"/>
                    </a:cubicBezTo>
                    <a:cubicBezTo>
                      <a:pt x="474" y="938"/>
                      <a:pt x="473" y="937"/>
                      <a:pt x="473" y="937"/>
                    </a:cubicBezTo>
                    <a:cubicBezTo>
                      <a:pt x="474" y="935"/>
                      <a:pt x="475" y="932"/>
                      <a:pt x="475" y="930"/>
                    </a:cubicBezTo>
                    <a:cubicBezTo>
                      <a:pt x="476" y="929"/>
                      <a:pt x="476" y="928"/>
                      <a:pt x="476" y="927"/>
                    </a:cubicBezTo>
                    <a:cubicBezTo>
                      <a:pt x="477" y="927"/>
                      <a:pt x="479" y="928"/>
                      <a:pt x="480" y="929"/>
                    </a:cubicBezTo>
                    <a:cubicBezTo>
                      <a:pt x="480" y="930"/>
                      <a:pt x="480" y="931"/>
                      <a:pt x="479" y="932"/>
                    </a:cubicBezTo>
                    <a:cubicBezTo>
                      <a:pt x="478" y="935"/>
                      <a:pt x="477" y="937"/>
                      <a:pt x="476" y="940"/>
                    </a:cubicBezTo>
                    <a:cubicBezTo>
                      <a:pt x="476" y="941"/>
                      <a:pt x="476" y="942"/>
                      <a:pt x="475" y="943"/>
                    </a:cubicBezTo>
                    <a:cubicBezTo>
                      <a:pt x="474" y="944"/>
                      <a:pt x="473" y="944"/>
                      <a:pt x="472" y="944"/>
                    </a:cubicBezTo>
                    <a:cubicBezTo>
                      <a:pt x="472" y="943"/>
                      <a:pt x="473" y="941"/>
                      <a:pt x="473" y="940"/>
                    </a:cubicBezTo>
                    <a:close/>
                    <a:moveTo>
                      <a:pt x="478" y="942"/>
                    </a:moveTo>
                    <a:cubicBezTo>
                      <a:pt x="479" y="939"/>
                      <a:pt x="480" y="936"/>
                      <a:pt x="481" y="934"/>
                    </a:cubicBezTo>
                    <a:cubicBezTo>
                      <a:pt x="481" y="932"/>
                      <a:pt x="482" y="931"/>
                      <a:pt x="482" y="930"/>
                    </a:cubicBezTo>
                    <a:cubicBezTo>
                      <a:pt x="486" y="932"/>
                      <a:pt x="489" y="934"/>
                      <a:pt x="493" y="936"/>
                    </a:cubicBezTo>
                    <a:cubicBezTo>
                      <a:pt x="493" y="937"/>
                      <a:pt x="493" y="937"/>
                      <a:pt x="493" y="937"/>
                    </a:cubicBezTo>
                    <a:cubicBezTo>
                      <a:pt x="493" y="938"/>
                      <a:pt x="493" y="938"/>
                      <a:pt x="493" y="939"/>
                    </a:cubicBezTo>
                    <a:cubicBezTo>
                      <a:pt x="490" y="940"/>
                      <a:pt x="487" y="941"/>
                      <a:pt x="484" y="941"/>
                    </a:cubicBezTo>
                    <a:cubicBezTo>
                      <a:pt x="482" y="942"/>
                      <a:pt x="480" y="942"/>
                      <a:pt x="478" y="943"/>
                    </a:cubicBezTo>
                    <a:cubicBezTo>
                      <a:pt x="478" y="942"/>
                      <a:pt x="478" y="942"/>
                      <a:pt x="478" y="942"/>
                    </a:cubicBezTo>
                    <a:close/>
                    <a:moveTo>
                      <a:pt x="482" y="929"/>
                    </a:moveTo>
                    <a:cubicBezTo>
                      <a:pt x="483" y="927"/>
                      <a:pt x="483" y="924"/>
                      <a:pt x="484" y="922"/>
                    </a:cubicBezTo>
                    <a:cubicBezTo>
                      <a:pt x="486" y="923"/>
                      <a:pt x="488" y="925"/>
                      <a:pt x="490" y="926"/>
                    </a:cubicBezTo>
                    <a:cubicBezTo>
                      <a:pt x="491" y="927"/>
                      <a:pt x="492" y="927"/>
                      <a:pt x="493" y="928"/>
                    </a:cubicBezTo>
                    <a:cubicBezTo>
                      <a:pt x="493" y="930"/>
                      <a:pt x="493" y="932"/>
                      <a:pt x="493" y="934"/>
                    </a:cubicBezTo>
                    <a:cubicBezTo>
                      <a:pt x="493" y="934"/>
                      <a:pt x="493" y="935"/>
                      <a:pt x="493" y="935"/>
                    </a:cubicBezTo>
                    <a:cubicBezTo>
                      <a:pt x="489" y="933"/>
                      <a:pt x="486" y="931"/>
                      <a:pt x="482" y="929"/>
                    </a:cubicBezTo>
                    <a:close/>
                    <a:moveTo>
                      <a:pt x="493" y="927"/>
                    </a:moveTo>
                    <a:cubicBezTo>
                      <a:pt x="490" y="925"/>
                      <a:pt x="487" y="923"/>
                      <a:pt x="484" y="921"/>
                    </a:cubicBezTo>
                    <a:cubicBezTo>
                      <a:pt x="484" y="919"/>
                      <a:pt x="485" y="917"/>
                      <a:pt x="485" y="915"/>
                    </a:cubicBezTo>
                    <a:cubicBezTo>
                      <a:pt x="485" y="913"/>
                      <a:pt x="486" y="911"/>
                      <a:pt x="486" y="909"/>
                    </a:cubicBezTo>
                    <a:cubicBezTo>
                      <a:pt x="489" y="910"/>
                      <a:pt x="492" y="912"/>
                      <a:pt x="495" y="913"/>
                    </a:cubicBezTo>
                    <a:cubicBezTo>
                      <a:pt x="495" y="918"/>
                      <a:pt x="494" y="922"/>
                      <a:pt x="494" y="926"/>
                    </a:cubicBezTo>
                    <a:cubicBezTo>
                      <a:pt x="494" y="926"/>
                      <a:pt x="494" y="927"/>
                      <a:pt x="494" y="927"/>
                    </a:cubicBezTo>
                    <a:cubicBezTo>
                      <a:pt x="493" y="927"/>
                      <a:pt x="493" y="927"/>
                      <a:pt x="493" y="927"/>
                    </a:cubicBezTo>
                    <a:close/>
                    <a:moveTo>
                      <a:pt x="494" y="937"/>
                    </a:moveTo>
                    <a:cubicBezTo>
                      <a:pt x="495" y="938"/>
                      <a:pt x="496" y="938"/>
                      <a:pt x="496" y="938"/>
                    </a:cubicBezTo>
                    <a:cubicBezTo>
                      <a:pt x="496" y="938"/>
                      <a:pt x="495" y="939"/>
                      <a:pt x="494" y="939"/>
                    </a:cubicBezTo>
                    <a:cubicBezTo>
                      <a:pt x="494" y="938"/>
                      <a:pt x="494" y="938"/>
                      <a:pt x="494" y="937"/>
                    </a:cubicBezTo>
                    <a:close/>
                    <a:moveTo>
                      <a:pt x="495" y="928"/>
                    </a:moveTo>
                    <a:cubicBezTo>
                      <a:pt x="495" y="923"/>
                      <a:pt x="496" y="918"/>
                      <a:pt x="496" y="914"/>
                    </a:cubicBezTo>
                    <a:cubicBezTo>
                      <a:pt x="497" y="914"/>
                      <a:pt x="498" y="915"/>
                      <a:pt x="499" y="915"/>
                    </a:cubicBezTo>
                    <a:cubicBezTo>
                      <a:pt x="501" y="916"/>
                      <a:pt x="502" y="918"/>
                      <a:pt x="504" y="919"/>
                    </a:cubicBezTo>
                    <a:cubicBezTo>
                      <a:pt x="504" y="922"/>
                      <a:pt x="504" y="925"/>
                      <a:pt x="503" y="929"/>
                    </a:cubicBezTo>
                    <a:cubicBezTo>
                      <a:pt x="503" y="929"/>
                      <a:pt x="503" y="931"/>
                      <a:pt x="502" y="933"/>
                    </a:cubicBezTo>
                    <a:cubicBezTo>
                      <a:pt x="500" y="931"/>
                      <a:pt x="497" y="930"/>
                      <a:pt x="495" y="928"/>
                    </a:cubicBezTo>
                    <a:close/>
                    <a:moveTo>
                      <a:pt x="505" y="928"/>
                    </a:moveTo>
                    <a:cubicBezTo>
                      <a:pt x="505" y="927"/>
                      <a:pt x="505" y="924"/>
                      <a:pt x="506" y="919"/>
                    </a:cubicBezTo>
                    <a:cubicBezTo>
                      <a:pt x="507" y="920"/>
                      <a:pt x="509" y="921"/>
                      <a:pt x="510" y="922"/>
                    </a:cubicBezTo>
                    <a:cubicBezTo>
                      <a:pt x="510" y="922"/>
                      <a:pt x="510" y="923"/>
                      <a:pt x="510" y="924"/>
                    </a:cubicBezTo>
                    <a:cubicBezTo>
                      <a:pt x="509" y="927"/>
                      <a:pt x="509" y="930"/>
                      <a:pt x="509" y="933"/>
                    </a:cubicBezTo>
                    <a:cubicBezTo>
                      <a:pt x="507" y="934"/>
                      <a:pt x="506" y="934"/>
                      <a:pt x="505" y="935"/>
                    </a:cubicBezTo>
                    <a:cubicBezTo>
                      <a:pt x="505" y="935"/>
                      <a:pt x="504" y="934"/>
                      <a:pt x="504" y="934"/>
                    </a:cubicBezTo>
                    <a:cubicBezTo>
                      <a:pt x="504" y="932"/>
                      <a:pt x="505" y="929"/>
                      <a:pt x="505" y="928"/>
                    </a:cubicBezTo>
                    <a:close/>
                    <a:moveTo>
                      <a:pt x="506" y="918"/>
                    </a:moveTo>
                    <a:cubicBezTo>
                      <a:pt x="506" y="916"/>
                      <a:pt x="507" y="914"/>
                      <a:pt x="507" y="911"/>
                    </a:cubicBezTo>
                    <a:cubicBezTo>
                      <a:pt x="507" y="911"/>
                      <a:pt x="508" y="912"/>
                      <a:pt x="508" y="912"/>
                    </a:cubicBezTo>
                    <a:cubicBezTo>
                      <a:pt x="509" y="913"/>
                      <a:pt x="511" y="914"/>
                      <a:pt x="512" y="915"/>
                    </a:cubicBezTo>
                    <a:cubicBezTo>
                      <a:pt x="511" y="917"/>
                      <a:pt x="511" y="919"/>
                      <a:pt x="511" y="921"/>
                    </a:cubicBezTo>
                    <a:cubicBezTo>
                      <a:pt x="509" y="920"/>
                      <a:pt x="507" y="919"/>
                      <a:pt x="506" y="918"/>
                    </a:cubicBezTo>
                    <a:close/>
                    <a:moveTo>
                      <a:pt x="512" y="921"/>
                    </a:moveTo>
                    <a:cubicBezTo>
                      <a:pt x="512" y="920"/>
                      <a:pt x="513" y="918"/>
                      <a:pt x="513" y="916"/>
                    </a:cubicBezTo>
                    <a:cubicBezTo>
                      <a:pt x="514" y="917"/>
                      <a:pt x="515" y="918"/>
                      <a:pt x="517" y="919"/>
                    </a:cubicBezTo>
                    <a:cubicBezTo>
                      <a:pt x="518" y="919"/>
                      <a:pt x="519" y="920"/>
                      <a:pt x="520" y="921"/>
                    </a:cubicBezTo>
                    <a:cubicBezTo>
                      <a:pt x="520" y="921"/>
                      <a:pt x="520" y="921"/>
                      <a:pt x="520" y="921"/>
                    </a:cubicBezTo>
                    <a:cubicBezTo>
                      <a:pt x="520" y="923"/>
                      <a:pt x="519" y="924"/>
                      <a:pt x="519" y="925"/>
                    </a:cubicBezTo>
                    <a:cubicBezTo>
                      <a:pt x="517" y="924"/>
                      <a:pt x="514" y="923"/>
                      <a:pt x="512" y="921"/>
                    </a:cubicBezTo>
                    <a:close/>
                    <a:moveTo>
                      <a:pt x="519" y="919"/>
                    </a:moveTo>
                    <a:cubicBezTo>
                      <a:pt x="517" y="918"/>
                      <a:pt x="515" y="916"/>
                      <a:pt x="513" y="915"/>
                    </a:cubicBezTo>
                    <a:cubicBezTo>
                      <a:pt x="513" y="914"/>
                      <a:pt x="513" y="914"/>
                      <a:pt x="513" y="914"/>
                    </a:cubicBezTo>
                    <a:cubicBezTo>
                      <a:pt x="514" y="911"/>
                      <a:pt x="515" y="908"/>
                      <a:pt x="515" y="905"/>
                    </a:cubicBezTo>
                    <a:cubicBezTo>
                      <a:pt x="515" y="905"/>
                      <a:pt x="515" y="905"/>
                      <a:pt x="515" y="904"/>
                    </a:cubicBezTo>
                    <a:cubicBezTo>
                      <a:pt x="516" y="905"/>
                      <a:pt x="517" y="906"/>
                      <a:pt x="518" y="906"/>
                    </a:cubicBezTo>
                    <a:cubicBezTo>
                      <a:pt x="520" y="907"/>
                      <a:pt x="521" y="907"/>
                      <a:pt x="523" y="908"/>
                    </a:cubicBezTo>
                    <a:cubicBezTo>
                      <a:pt x="522" y="910"/>
                      <a:pt x="522" y="912"/>
                      <a:pt x="522" y="914"/>
                    </a:cubicBezTo>
                    <a:cubicBezTo>
                      <a:pt x="521" y="916"/>
                      <a:pt x="521" y="918"/>
                      <a:pt x="520" y="920"/>
                    </a:cubicBezTo>
                    <a:cubicBezTo>
                      <a:pt x="520" y="919"/>
                      <a:pt x="519" y="919"/>
                      <a:pt x="519" y="919"/>
                    </a:cubicBezTo>
                    <a:close/>
                    <a:moveTo>
                      <a:pt x="521" y="925"/>
                    </a:moveTo>
                    <a:cubicBezTo>
                      <a:pt x="521" y="924"/>
                      <a:pt x="521" y="923"/>
                      <a:pt x="521" y="921"/>
                    </a:cubicBezTo>
                    <a:cubicBezTo>
                      <a:pt x="523" y="922"/>
                      <a:pt x="524" y="922"/>
                      <a:pt x="525" y="923"/>
                    </a:cubicBezTo>
                    <a:cubicBezTo>
                      <a:pt x="524" y="924"/>
                      <a:pt x="522" y="925"/>
                      <a:pt x="521" y="926"/>
                    </a:cubicBezTo>
                    <a:cubicBezTo>
                      <a:pt x="521" y="926"/>
                      <a:pt x="521" y="926"/>
                      <a:pt x="521" y="926"/>
                    </a:cubicBezTo>
                    <a:cubicBezTo>
                      <a:pt x="521" y="926"/>
                      <a:pt x="521" y="926"/>
                      <a:pt x="521" y="925"/>
                    </a:cubicBezTo>
                    <a:close/>
                    <a:moveTo>
                      <a:pt x="521" y="920"/>
                    </a:moveTo>
                    <a:cubicBezTo>
                      <a:pt x="522" y="919"/>
                      <a:pt x="522" y="918"/>
                      <a:pt x="522" y="916"/>
                    </a:cubicBezTo>
                    <a:cubicBezTo>
                      <a:pt x="523" y="914"/>
                      <a:pt x="523" y="911"/>
                      <a:pt x="524" y="908"/>
                    </a:cubicBezTo>
                    <a:cubicBezTo>
                      <a:pt x="524" y="908"/>
                      <a:pt x="524" y="908"/>
                      <a:pt x="524" y="908"/>
                    </a:cubicBezTo>
                    <a:cubicBezTo>
                      <a:pt x="524" y="908"/>
                      <a:pt x="525" y="909"/>
                      <a:pt x="525" y="909"/>
                    </a:cubicBezTo>
                    <a:cubicBezTo>
                      <a:pt x="526" y="913"/>
                      <a:pt x="526" y="917"/>
                      <a:pt x="526" y="920"/>
                    </a:cubicBezTo>
                    <a:cubicBezTo>
                      <a:pt x="526" y="921"/>
                      <a:pt x="526" y="922"/>
                      <a:pt x="526" y="922"/>
                    </a:cubicBezTo>
                    <a:cubicBezTo>
                      <a:pt x="526" y="922"/>
                      <a:pt x="526" y="922"/>
                      <a:pt x="526" y="922"/>
                    </a:cubicBezTo>
                    <a:cubicBezTo>
                      <a:pt x="525" y="922"/>
                      <a:pt x="523" y="921"/>
                      <a:pt x="521" y="920"/>
                    </a:cubicBezTo>
                    <a:close/>
                    <a:moveTo>
                      <a:pt x="524" y="907"/>
                    </a:moveTo>
                    <a:cubicBezTo>
                      <a:pt x="524" y="906"/>
                      <a:pt x="524" y="906"/>
                      <a:pt x="524" y="905"/>
                    </a:cubicBezTo>
                    <a:cubicBezTo>
                      <a:pt x="525" y="906"/>
                      <a:pt x="525" y="907"/>
                      <a:pt x="525" y="908"/>
                    </a:cubicBezTo>
                    <a:cubicBezTo>
                      <a:pt x="525" y="908"/>
                      <a:pt x="524" y="907"/>
                      <a:pt x="524" y="907"/>
                    </a:cubicBezTo>
                    <a:close/>
                    <a:moveTo>
                      <a:pt x="523" y="907"/>
                    </a:moveTo>
                    <a:cubicBezTo>
                      <a:pt x="523" y="907"/>
                      <a:pt x="522" y="907"/>
                      <a:pt x="522" y="906"/>
                    </a:cubicBezTo>
                    <a:cubicBezTo>
                      <a:pt x="519" y="906"/>
                      <a:pt x="517" y="904"/>
                      <a:pt x="515" y="903"/>
                    </a:cubicBezTo>
                    <a:cubicBezTo>
                      <a:pt x="515" y="902"/>
                      <a:pt x="515" y="901"/>
                      <a:pt x="515" y="900"/>
                    </a:cubicBezTo>
                    <a:cubicBezTo>
                      <a:pt x="515" y="900"/>
                      <a:pt x="516" y="893"/>
                      <a:pt x="518" y="896"/>
                    </a:cubicBezTo>
                    <a:cubicBezTo>
                      <a:pt x="518" y="896"/>
                      <a:pt x="518" y="896"/>
                      <a:pt x="518" y="896"/>
                    </a:cubicBezTo>
                    <a:cubicBezTo>
                      <a:pt x="518" y="895"/>
                      <a:pt x="517" y="895"/>
                      <a:pt x="517" y="895"/>
                    </a:cubicBezTo>
                    <a:cubicBezTo>
                      <a:pt x="517" y="895"/>
                      <a:pt x="516" y="895"/>
                      <a:pt x="516" y="895"/>
                    </a:cubicBezTo>
                    <a:cubicBezTo>
                      <a:pt x="515" y="897"/>
                      <a:pt x="515" y="900"/>
                      <a:pt x="515" y="902"/>
                    </a:cubicBezTo>
                    <a:cubicBezTo>
                      <a:pt x="515" y="902"/>
                      <a:pt x="514" y="903"/>
                      <a:pt x="514" y="903"/>
                    </a:cubicBezTo>
                    <a:cubicBezTo>
                      <a:pt x="514" y="902"/>
                      <a:pt x="513" y="902"/>
                      <a:pt x="512" y="902"/>
                    </a:cubicBezTo>
                    <a:cubicBezTo>
                      <a:pt x="511" y="901"/>
                      <a:pt x="510" y="900"/>
                      <a:pt x="508" y="900"/>
                    </a:cubicBezTo>
                    <a:cubicBezTo>
                      <a:pt x="509" y="895"/>
                      <a:pt x="510" y="891"/>
                      <a:pt x="510" y="891"/>
                    </a:cubicBezTo>
                    <a:cubicBezTo>
                      <a:pt x="510" y="891"/>
                      <a:pt x="510" y="891"/>
                      <a:pt x="510" y="891"/>
                    </a:cubicBezTo>
                    <a:cubicBezTo>
                      <a:pt x="510" y="891"/>
                      <a:pt x="510" y="891"/>
                      <a:pt x="510" y="891"/>
                    </a:cubicBezTo>
                    <a:cubicBezTo>
                      <a:pt x="510" y="891"/>
                      <a:pt x="510" y="891"/>
                      <a:pt x="510" y="891"/>
                    </a:cubicBezTo>
                    <a:cubicBezTo>
                      <a:pt x="509" y="894"/>
                      <a:pt x="509" y="897"/>
                      <a:pt x="508" y="899"/>
                    </a:cubicBezTo>
                    <a:cubicBezTo>
                      <a:pt x="506" y="899"/>
                      <a:pt x="505" y="898"/>
                      <a:pt x="503" y="897"/>
                    </a:cubicBezTo>
                    <a:cubicBezTo>
                      <a:pt x="501" y="896"/>
                      <a:pt x="500" y="895"/>
                      <a:pt x="499" y="894"/>
                    </a:cubicBezTo>
                    <a:cubicBezTo>
                      <a:pt x="499" y="892"/>
                      <a:pt x="499" y="891"/>
                      <a:pt x="500" y="889"/>
                    </a:cubicBezTo>
                    <a:cubicBezTo>
                      <a:pt x="500" y="887"/>
                      <a:pt x="501" y="886"/>
                      <a:pt x="501" y="885"/>
                    </a:cubicBezTo>
                    <a:cubicBezTo>
                      <a:pt x="501" y="885"/>
                      <a:pt x="501" y="885"/>
                      <a:pt x="501" y="885"/>
                    </a:cubicBezTo>
                    <a:cubicBezTo>
                      <a:pt x="500" y="885"/>
                      <a:pt x="500" y="885"/>
                      <a:pt x="500" y="885"/>
                    </a:cubicBezTo>
                    <a:cubicBezTo>
                      <a:pt x="500" y="886"/>
                      <a:pt x="500" y="887"/>
                      <a:pt x="500" y="888"/>
                    </a:cubicBezTo>
                    <a:cubicBezTo>
                      <a:pt x="499" y="890"/>
                      <a:pt x="499" y="892"/>
                      <a:pt x="498" y="894"/>
                    </a:cubicBezTo>
                    <a:cubicBezTo>
                      <a:pt x="497" y="893"/>
                      <a:pt x="496" y="892"/>
                      <a:pt x="495" y="891"/>
                    </a:cubicBezTo>
                    <a:cubicBezTo>
                      <a:pt x="493" y="890"/>
                      <a:pt x="490" y="889"/>
                      <a:pt x="488" y="888"/>
                    </a:cubicBezTo>
                    <a:cubicBezTo>
                      <a:pt x="488" y="885"/>
                      <a:pt x="488" y="882"/>
                      <a:pt x="489" y="880"/>
                    </a:cubicBezTo>
                    <a:cubicBezTo>
                      <a:pt x="489" y="880"/>
                      <a:pt x="489" y="880"/>
                      <a:pt x="489" y="880"/>
                    </a:cubicBezTo>
                    <a:cubicBezTo>
                      <a:pt x="488" y="882"/>
                      <a:pt x="488" y="885"/>
                      <a:pt x="488" y="887"/>
                    </a:cubicBezTo>
                    <a:cubicBezTo>
                      <a:pt x="487" y="887"/>
                      <a:pt x="487" y="887"/>
                      <a:pt x="486" y="887"/>
                    </a:cubicBezTo>
                    <a:cubicBezTo>
                      <a:pt x="483" y="885"/>
                      <a:pt x="480" y="883"/>
                      <a:pt x="477" y="881"/>
                    </a:cubicBezTo>
                    <a:cubicBezTo>
                      <a:pt x="477" y="881"/>
                      <a:pt x="476" y="881"/>
                      <a:pt x="475" y="880"/>
                    </a:cubicBezTo>
                    <a:cubicBezTo>
                      <a:pt x="475" y="880"/>
                      <a:pt x="475" y="879"/>
                      <a:pt x="475" y="879"/>
                    </a:cubicBezTo>
                    <a:cubicBezTo>
                      <a:pt x="475" y="878"/>
                      <a:pt x="475" y="876"/>
                      <a:pt x="474" y="873"/>
                    </a:cubicBezTo>
                    <a:cubicBezTo>
                      <a:pt x="476" y="874"/>
                      <a:pt x="477" y="874"/>
                      <a:pt x="479" y="874"/>
                    </a:cubicBezTo>
                    <a:cubicBezTo>
                      <a:pt x="488" y="876"/>
                      <a:pt x="495" y="879"/>
                      <a:pt x="502" y="884"/>
                    </a:cubicBezTo>
                    <a:cubicBezTo>
                      <a:pt x="508" y="888"/>
                      <a:pt x="515" y="891"/>
                      <a:pt x="520" y="897"/>
                    </a:cubicBezTo>
                    <a:cubicBezTo>
                      <a:pt x="522" y="899"/>
                      <a:pt x="523" y="901"/>
                      <a:pt x="524" y="904"/>
                    </a:cubicBezTo>
                    <a:cubicBezTo>
                      <a:pt x="524" y="905"/>
                      <a:pt x="523" y="906"/>
                      <a:pt x="523" y="907"/>
                    </a:cubicBezTo>
                    <a:close/>
                    <a:moveTo>
                      <a:pt x="474" y="879"/>
                    </a:moveTo>
                    <a:cubicBezTo>
                      <a:pt x="472" y="878"/>
                      <a:pt x="470" y="877"/>
                      <a:pt x="468" y="875"/>
                    </a:cubicBezTo>
                    <a:cubicBezTo>
                      <a:pt x="467" y="874"/>
                      <a:pt x="465" y="873"/>
                      <a:pt x="463" y="872"/>
                    </a:cubicBezTo>
                    <a:cubicBezTo>
                      <a:pt x="463" y="872"/>
                      <a:pt x="463" y="872"/>
                      <a:pt x="463" y="872"/>
                    </a:cubicBezTo>
                    <a:cubicBezTo>
                      <a:pt x="467" y="872"/>
                      <a:pt x="470" y="873"/>
                      <a:pt x="474" y="873"/>
                    </a:cubicBezTo>
                    <a:cubicBezTo>
                      <a:pt x="474" y="875"/>
                      <a:pt x="474" y="877"/>
                      <a:pt x="474" y="879"/>
                    </a:cubicBezTo>
                    <a:close/>
                    <a:moveTo>
                      <a:pt x="463" y="880"/>
                    </a:moveTo>
                    <a:cubicBezTo>
                      <a:pt x="461" y="878"/>
                      <a:pt x="459" y="877"/>
                      <a:pt x="457" y="875"/>
                    </a:cubicBezTo>
                    <a:cubicBezTo>
                      <a:pt x="457" y="874"/>
                      <a:pt x="458" y="872"/>
                      <a:pt x="458" y="871"/>
                    </a:cubicBezTo>
                    <a:cubicBezTo>
                      <a:pt x="459" y="871"/>
                      <a:pt x="460" y="871"/>
                      <a:pt x="461" y="871"/>
                    </a:cubicBezTo>
                    <a:cubicBezTo>
                      <a:pt x="462" y="872"/>
                      <a:pt x="462" y="873"/>
                      <a:pt x="463" y="873"/>
                    </a:cubicBezTo>
                    <a:cubicBezTo>
                      <a:pt x="463" y="875"/>
                      <a:pt x="463" y="878"/>
                      <a:pt x="463" y="880"/>
                    </a:cubicBezTo>
                    <a:close/>
                    <a:moveTo>
                      <a:pt x="463" y="881"/>
                    </a:moveTo>
                    <a:cubicBezTo>
                      <a:pt x="463" y="883"/>
                      <a:pt x="463" y="885"/>
                      <a:pt x="463" y="887"/>
                    </a:cubicBezTo>
                    <a:cubicBezTo>
                      <a:pt x="462" y="889"/>
                      <a:pt x="462" y="891"/>
                      <a:pt x="462" y="893"/>
                    </a:cubicBezTo>
                    <a:cubicBezTo>
                      <a:pt x="460" y="891"/>
                      <a:pt x="459" y="890"/>
                      <a:pt x="457" y="889"/>
                    </a:cubicBezTo>
                    <a:cubicBezTo>
                      <a:pt x="457" y="885"/>
                      <a:pt x="457" y="880"/>
                      <a:pt x="457" y="876"/>
                    </a:cubicBezTo>
                    <a:cubicBezTo>
                      <a:pt x="459" y="878"/>
                      <a:pt x="461" y="880"/>
                      <a:pt x="463" y="881"/>
                    </a:cubicBezTo>
                    <a:close/>
                    <a:moveTo>
                      <a:pt x="462" y="894"/>
                    </a:moveTo>
                    <a:cubicBezTo>
                      <a:pt x="462" y="898"/>
                      <a:pt x="462" y="902"/>
                      <a:pt x="462" y="906"/>
                    </a:cubicBezTo>
                    <a:cubicBezTo>
                      <a:pt x="460" y="905"/>
                      <a:pt x="457" y="903"/>
                      <a:pt x="455" y="902"/>
                    </a:cubicBezTo>
                    <a:cubicBezTo>
                      <a:pt x="456" y="898"/>
                      <a:pt x="456" y="894"/>
                      <a:pt x="457" y="890"/>
                    </a:cubicBezTo>
                    <a:cubicBezTo>
                      <a:pt x="457" y="890"/>
                      <a:pt x="457" y="890"/>
                      <a:pt x="457" y="890"/>
                    </a:cubicBezTo>
                    <a:cubicBezTo>
                      <a:pt x="459" y="891"/>
                      <a:pt x="460" y="892"/>
                      <a:pt x="462" y="894"/>
                    </a:cubicBezTo>
                    <a:close/>
                    <a:moveTo>
                      <a:pt x="455" y="874"/>
                    </a:moveTo>
                    <a:cubicBezTo>
                      <a:pt x="454" y="873"/>
                      <a:pt x="453" y="872"/>
                      <a:pt x="451" y="871"/>
                    </a:cubicBezTo>
                    <a:cubicBezTo>
                      <a:pt x="451" y="871"/>
                      <a:pt x="451" y="870"/>
                      <a:pt x="451" y="870"/>
                    </a:cubicBezTo>
                    <a:cubicBezTo>
                      <a:pt x="453" y="870"/>
                      <a:pt x="455" y="871"/>
                      <a:pt x="456" y="871"/>
                    </a:cubicBezTo>
                    <a:cubicBezTo>
                      <a:pt x="456" y="872"/>
                      <a:pt x="455" y="873"/>
                      <a:pt x="455" y="874"/>
                    </a:cubicBezTo>
                    <a:close/>
                    <a:moveTo>
                      <a:pt x="747" y="394"/>
                    </a:moveTo>
                    <a:cubicBezTo>
                      <a:pt x="746" y="414"/>
                      <a:pt x="745" y="433"/>
                      <a:pt x="742" y="453"/>
                    </a:cubicBezTo>
                    <a:cubicBezTo>
                      <a:pt x="738" y="472"/>
                      <a:pt x="732" y="490"/>
                      <a:pt x="725" y="508"/>
                    </a:cubicBezTo>
                    <a:cubicBezTo>
                      <a:pt x="723" y="512"/>
                      <a:pt x="722" y="517"/>
                      <a:pt x="720" y="521"/>
                    </a:cubicBezTo>
                    <a:cubicBezTo>
                      <a:pt x="717" y="522"/>
                      <a:pt x="715" y="524"/>
                      <a:pt x="712" y="525"/>
                    </a:cubicBezTo>
                    <a:cubicBezTo>
                      <a:pt x="709" y="527"/>
                      <a:pt x="706" y="530"/>
                      <a:pt x="702" y="532"/>
                    </a:cubicBezTo>
                    <a:cubicBezTo>
                      <a:pt x="698" y="534"/>
                      <a:pt x="694" y="536"/>
                      <a:pt x="690" y="538"/>
                    </a:cubicBezTo>
                    <a:cubicBezTo>
                      <a:pt x="691" y="536"/>
                      <a:pt x="691" y="534"/>
                      <a:pt x="691" y="533"/>
                    </a:cubicBezTo>
                    <a:cubicBezTo>
                      <a:pt x="693" y="524"/>
                      <a:pt x="695" y="516"/>
                      <a:pt x="696" y="508"/>
                    </a:cubicBezTo>
                    <a:cubicBezTo>
                      <a:pt x="696" y="499"/>
                      <a:pt x="696" y="490"/>
                      <a:pt x="696" y="481"/>
                    </a:cubicBezTo>
                    <a:cubicBezTo>
                      <a:pt x="696" y="480"/>
                      <a:pt x="695" y="480"/>
                      <a:pt x="695" y="481"/>
                    </a:cubicBezTo>
                    <a:cubicBezTo>
                      <a:pt x="695" y="490"/>
                      <a:pt x="695" y="498"/>
                      <a:pt x="694" y="506"/>
                    </a:cubicBezTo>
                    <a:cubicBezTo>
                      <a:pt x="694" y="515"/>
                      <a:pt x="692" y="524"/>
                      <a:pt x="690" y="532"/>
                    </a:cubicBezTo>
                    <a:cubicBezTo>
                      <a:pt x="690" y="534"/>
                      <a:pt x="689" y="536"/>
                      <a:pt x="689" y="538"/>
                    </a:cubicBezTo>
                    <a:cubicBezTo>
                      <a:pt x="685" y="540"/>
                      <a:pt x="681" y="541"/>
                      <a:pt x="677" y="543"/>
                    </a:cubicBezTo>
                    <a:cubicBezTo>
                      <a:pt x="677" y="543"/>
                      <a:pt x="677" y="544"/>
                      <a:pt x="678" y="544"/>
                    </a:cubicBezTo>
                    <a:cubicBezTo>
                      <a:pt x="681" y="543"/>
                      <a:pt x="685" y="541"/>
                      <a:pt x="689" y="540"/>
                    </a:cubicBezTo>
                    <a:cubicBezTo>
                      <a:pt x="687" y="545"/>
                      <a:pt x="686" y="550"/>
                      <a:pt x="685" y="556"/>
                    </a:cubicBezTo>
                    <a:cubicBezTo>
                      <a:pt x="684" y="560"/>
                      <a:pt x="683" y="564"/>
                      <a:pt x="681" y="568"/>
                    </a:cubicBezTo>
                    <a:cubicBezTo>
                      <a:pt x="680" y="571"/>
                      <a:pt x="678" y="575"/>
                      <a:pt x="677" y="578"/>
                    </a:cubicBezTo>
                    <a:cubicBezTo>
                      <a:pt x="677" y="579"/>
                      <a:pt x="678" y="579"/>
                      <a:pt x="678" y="579"/>
                    </a:cubicBezTo>
                    <a:cubicBezTo>
                      <a:pt x="679" y="575"/>
                      <a:pt x="681" y="571"/>
                      <a:pt x="683" y="568"/>
                    </a:cubicBezTo>
                    <a:cubicBezTo>
                      <a:pt x="684" y="564"/>
                      <a:pt x="685" y="561"/>
                      <a:pt x="686" y="557"/>
                    </a:cubicBezTo>
                    <a:cubicBezTo>
                      <a:pt x="687" y="551"/>
                      <a:pt x="689" y="545"/>
                      <a:pt x="690" y="539"/>
                    </a:cubicBezTo>
                    <a:cubicBezTo>
                      <a:pt x="694" y="537"/>
                      <a:pt x="698" y="535"/>
                      <a:pt x="702" y="533"/>
                    </a:cubicBezTo>
                    <a:cubicBezTo>
                      <a:pt x="706" y="531"/>
                      <a:pt x="709" y="529"/>
                      <a:pt x="713" y="526"/>
                    </a:cubicBezTo>
                    <a:cubicBezTo>
                      <a:pt x="715" y="525"/>
                      <a:pt x="717" y="524"/>
                      <a:pt x="719" y="523"/>
                    </a:cubicBezTo>
                    <a:cubicBezTo>
                      <a:pt x="714" y="534"/>
                      <a:pt x="708" y="546"/>
                      <a:pt x="702" y="557"/>
                    </a:cubicBezTo>
                    <a:cubicBezTo>
                      <a:pt x="692" y="573"/>
                      <a:pt x="681" y="586"/>
                      <a:pt x="670" y="600"/>
                    </a:cubicBezTo>
                    <a:cubicBezTo>
                      <a:pt x="660" y="614"/>
                      <a:pt x="653" y="631"/>
                      <a:pt x="644" y="646"/>
                    </a:cubicBezTo>
                    <a:cubicBezTo>
                      <a:pt x="636" y="662"/>
                      <a:pt x="624" y="675"/>
                      <a:pt x="614" y="690"/>
                    </a:cubicBezTo>
                    <a:cubicBezTo>
                      <a:pt x="605" y="705"/>
                      <a:pt x="600" y="721"/>
                      <a:pt x="598" y="738"/>
                    </a:cubicBezTo>
                    <a:cubicBezTo>
                      <a:pt x="594" y="758"/>
                      <a:pt x="591" y="776"/>
                      <a:pt x="585" y="795"/>
                    </a:cubicBezTo>
                    <a:cubicBezTo>
                      <a:pt x="580" y="813"/>
                      <a:pt x="576" y="831"/>
                      <a:pt x="568" y="848"/>
                    </a:cubicBezTo>
                    <a:cubicBezTo>
                      <a:pt x="568" y="849"/>
                      <a:pt x="567" y="850"/>
                      <a:pt x="567" y="851"/>
                    </a:cubicBezTo>
                    <a:cubicBezTo>
                      <a:pt x="567" y="852"/>
                      <a:pt x="567" y="852"/>
                      <a:pt x="567" y="852"/>
                    </a:cubicBezTo>
                    <a:cubicBezTo>
                      <a:pt x="565" y="857"/>
                      <a:pt x="563" y="861"/>
                      <a:pt x="561" y="866"/>
                    </a:cubicBezTo>
                    <a:cubicBezTo>
                      <a:pt x="560" y="867"/>
                      <a:pt x="560" y="870"/>
                      <a:pt x="559" y="872"/>
                    </a:cubicBezTo>
                    <a:cubicBezTo>
                      <a:pt x="559" y="872"/>
                      <a:pt x="559" y="872"/>
                      <a:pt x="559" y="872"/>
                    </a:cubicBezTo>
                    <a:cubicBezTo>
                      <a:pt x="558" y="873"/>
                      <a:pt x="558" y="875"/>
                      <a:pt x="557" y="876"/>
                    </a:cubicBezTo>
                    <a:cubicBezTo>
                      <a:pt x="554" y="883"/>
                      <a:pt x="552" y="892"/>
                      <a:pt x="548" y="899"/>
                    </a:cubicBezTo>
                    <a:cubicBezTo>
                      <a:pt x="545" y="905"/>
                      <a:pt x="540" y="911"/>
                      <a:pt x="535" y="916"/>
                    </a:cubicBezTo>
                    <a:cubicBezTo>
                      <a:pt x="535" y="915"/>
                      <a:pt x="535" y="914"/>
                      <a:pt x="535" y="914"/>
                    </a:cubicBezTo>
                    <a:cubicBezTo>
                      <a:pt x="534" y="907"/>
                      <a:pt x="533" y="900"/>
                      <a:pt x="529" y="894"/>
                    </a:cubicBezTo>
                    <a:cubicBezTo>
                      <a:pt x="525" y="888"/>
                      <a:pt x="519" y="884"/>
                      <a:pt x="514" y="881"/>
                    </a:cubicBezTo>
                    <a:cubicBezTo>
                      <a:pt x="507" y="877"/>
                      <a:pt x="501" y="873"/>
                      <a:pt x="494" y="869"/>
                    </a:cubicBezTo>
                    <a:cubicBezTo>
                      <a:pt x="486" y="866"/>
                      <a:pt x="476" y="865"/>
                      <a:pt x="467" y="863"/>
                    </a:cubicBezTo>
                    <a:cubicBezTo>
                      <a:pt x="462" y="862"/>
                      <a:pt x="456" y="862"/>
                      <a:pt x="451" y="861"/>
                    </a:cubicBezTo>
                    <a:cubicBezTo>
                      <a:pt x="449" y="842"/>
                      <a:pt x="446" y="823"/>
                      <a:pt x="442" y="804"/>
                    </a:cubicBezTo>
                    <a:cubicBezTo>
                      <a:pt x="438" y="784"/>
                      <a:pt x="434" y="764"/>
                      <a:pt x="434" y="743"/>
                    </a:cubicBezTo>
                    <a:cubicBezTo>
                      <a:pt x="434" y="735"/>
                      <a:pt x="434" y="726"/>
                      <a:pt x="433" y="718"/>
                    </a:cubicBezTo>
                    <a:cubicBezTo>
                      <a:pt x="433" y="713"/>
                      <a:pt x="435" y="708"/>
                      <a:pt x="436" y="703"/>
                    </a:cubicBezTo>
                    <a:cubicBezTo>
                      <a:pt x="437" y="698"/>
                      <a:pt x="438" y="693"/>
                      <a:pt x="439" y="688"/>
                    </a:cubicBezTo>
                    <a:cubicBezTo>
                      <a:pt x="441" y="671"/>
                      <a:pt x="443" y="654"/>
                      <a:pt x="432" y="640"/>
                    </a:cubicBezTo>
                    <a:cubicBezTo>
                      <a:pt x="430" y="636"/>
                      <a:pt x="427" y="634"/>
                      <a:pt x="425" y="631"/>
                    </a:cubicBezTo>
                    <a:cubicBezTo>
                      <a:pt x="425" y="624"/>
                      <a:pt x="425" y="618"/>
                      <a:pt x="425" y="611"/>
                    </a:cubicBezTo>
                    <a:cubicBezTo>
                      <a:pt x="426" y="599"/>
                      <a:pt x="429" y="588"/>
                      <a:pt x="430" y="577"/>
                    </a:cubicBezTo>
                    <a:cubicBezTo>
                      <a:pt x="431" y="565"/>
                      <a:pt x="434" y="554"/>
                      <a:pt x="436" y="542"/>
                    </a:cubicBezTo>
                    <a:cubicBezTo>
                      <a:pt x="442" y="521"/>
                      <a:pt x="445" y="499"/>
                      <a:pt x="451" y="478"/>
                    </a:cubicBezTo>
                    <a:cubicBezTo>
                      <a:pt x="453" y="468"/>
                      <a:pt x="455" y="457"/>
                      <a:pt x="457" y="447"/>
                    </a:cubicBezTo>
                    <a:cubicBezTo>
                      <a:pt x="460" y="445"/>
                      <a:pt x="463" y="443"/>
                      <a:pt x="466" y="442"/>
                    </a:cubicBezTo>
                    <a:cubicBezTo>
                      <a:pt x="473" y="437"/>
                      <a:pt x="479" y="432"/>
                      <a:pt x="486" y="428"/>
                    </a:cubicBezTo>
                    <a:cubicBezTo>
                      <a:pt x="493" y="423"/>
                      <a:pt x="500" y="419"/>
                      <a:pt x="508" y="415"/>
                    </a:cubicBezTo>
                    <a:cubicBezTo>
                      <a:pt x="515" y="411"/>
                      <a:pt x="519" y="404"/>
                      <a:pt x="526" y="401"/>
                    </a:cubicBezTo>
                    <a:cubicBezTo>
                      <a:pt x="533" y="398"/>
                      <a:pt x="541" y="399"/>
                      <a:pt x="548" y="396"/>
                    </a:cubicBezTo>
                    <a:cubicBezTo>
                      <a:pt x="552" y="394"/>
                      <a:pt x="549" y="388"/>
                      <a:pt x="545" y="389"/>
                    </a:cubicBezTo>
                    <a:cubicBezTo>
                      <a:pt x="543" y="389"/>
                      <a:pt x="541" y="389"/>
                      <a:pt x="539" y="390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7" y="380"/>
                      <a:pt x="541" y="367"/>
                      <a:pt x="531" y="363"/>
                    </a:cubicBezTo>
                    <a:cubicBezTo>
                      <a:pt x="529" y="360"/>
                      <a:pt x="525" y="359"/>
                      <a:pt x="522" y="361"/>
                    </a:cubicBezTo>
                    <a:cubicBezTo>
                      <a:pt x="520" y="361"/>
                      <a:pt x="519" y="362"/>
                      <a:pt x="517" y="363"/>
                    </a:cubicBezTo>
                    <a:cubicBezTo>
                      <a:pt x="514" y="361"/>
                      <a:pt x="509" y="361"/>
                      <a:pt x="503" y="364"/>
                    </a:cubicBezTo>
                    <a:cubicBezTo>
                      <a:pt x="502" y="365"/>
                      <a:pt x="501" y="365"/>
                      <a:pt x="501" y="366"/>
                    </a:cubicBezTo>
                    <a:cubicBezTo>
                      <a:pt x="501" y="366"/>
                      <a:pt x="501" y="365"/>
                      <a:pt x="501" y="365"/>
                    </a:cubicBezTo>
                    <a:cubicBezTo>
                      <a:pt x="501" y="359"/>
                      <a:pt x="497" y="353"/>
                      <a:pt x="491" y="354"/>
                    </a:cubicBezTo>
                    <a:cubicBezTo>
                      <a:pt x="489" y="352"/>
                      <a:pt x="486" y="351"/>
                      <a:pt x="483" y="351"/>
                    </a:cubicBezTo>
                    <a:cubicBezTo>
                      <a:pt x="482" y="348"/>
                      <a:pt x="477" y="345"/>
                      <a:pt x="474" y="348"/>
                    </a:cubicBezTo>
                    <a:cubicBezTo>
                      <a:pt x="474" y="348"/>
                      <a:pt x="473" y="348"/>
                      <a:pt x="473" y="349"/>
                    </a:cubicBezTo>
                    <a:cubicBezTo>
                      <a:pt x="472" y="349"/>
                      <a:pt x="471" y="349"/>
                      <a:pt x="470" y="349"/>
                    </a:cubicBezTo>
                    <a:cubicBezTo>
                      <a:pt x="470" y="348"/>
                      <a:pt x="470" y="347"/>
                      <a:pt x="469" y="347"/>
                    </a:cubicBezTo>
                    <a:cubicBezTo>
                      <a:pt x="467" y="344"/>
                      <a:pt x="464" y="343"/>
                      <a:pt x="462" y="343"/>
                    </a:cubicBezTo>
                    <a:cubicBezTo>
                      <a:pt x="462" y="341"/>
                      <a:pt x="462" y="339"/>
                      <a:pt x="462" y="338"/>
                    </a:cubicBezTo>
                    <a:cubicBezTo>
                      <a:pt x="462" y="335"/>
                      <a:pt x="459" y="333"/>
                      <a:pt x="456" y="334"/>
                    </a:cubicBezTo>
                    <a:cubicBezTo>
                      <a:pt x="454" y="336"/>
                      <a:pt x="450" y="337"/>
                      <a:pt x="447" y="339"/>
                    </a:cubicBezTo>
                    <a:cubicBezTo>
                      <a:pt x="443" y="338"/>
                      <a:pt x="440" y="338"/>
                      <a:pt x="437" y="340"/>
                    </a:cubicBezTo>
                    <a:cubicBezTo>
                      <a:pt x="436" y="337"/>
                      <a:pt x="433" y="334"/>
                      <a:pt x="429" y="334"/>
                    </a:cubicBezTo>
                    <a:cubicBezTo>
                      <a:pt x="427" y="334"/>
                      <a:pt x="425" y="334"/>
                      <a:pt x="424" y="335"/>
                    </a:cubicBezTo>
                    <a:cubicBezTo>
                      <a:pt x="424" y="335"/>
                      <a:pt x="423" y="335"/>
                      <a:pt x="423" y="335"/>
                    </a:cubicBezTo>
                    <a:cubicBezTo>
                      <a:pt x="421" y="333"/>
                      <a:pt x="418" y="331"/>
                      <a:pt x="415" y="330"/>
                    </a:cubicBezTo>
                    <a:cubicBezTo>
                      <a:pt x="414" y="329"/>
                      <a:pt x="413" y="329"/>
                      <a:pt x="411" y="329"/>
                    </a:cubicBezTo>
                    <a:cubicBezTo>
                      <a:pt x="411" y="328"/>
                      <a:pt x="410" y="328"/>
                      <a:pt x="410" y="328"/>
                    </a:cubicBezTo>
                    <a:cubicBezTo>
                      <a:pt x="405" y="325"/>
                      <a:pt x="400" y="325"/>
                      <a:pt x="396" y="328"/>
                    </a:cubicBezTo>
                    <a:cubicBezTo>
                      <a:pt x="394" y="327"/>
                      <a:pt x="391" y="327"/>
                      <a:pt x="389" y="328"/>
                    </a:cubicBezTo>
                    <a:cubicBezTo>
                      <a:pt x="387" y="328"/>
                      <a:pt x="385" y="330"/>
                      <a:pt x="383" y="332"/>
                    </a:cubicBezTo>
                    <a:cubicBezTo>
                      <a:pt x="381" y="330"/>
                      <a:pt x="379" y="329"/>
                      <a:pt x="376" y="330"/>
                    </a:cubicBezTo>
                    <a:cubicBezTo>
                      <a:pt x="373" y="328"/>
                      <a:pt x="369" y="328"/>
                      <a:pt x="366" y="331"/>
                    </a:cubicBezTo>
                    <a:cubicBezTo>
                      <a:pt x="364" y="333"/>
                      <a:pt x="364" y="335"/>
                      <a:pt x="363" y="337"/>
                    </a:cubicBezTo>
                    <a:cubicBezTo>
                      <a:pt x="361" y="336"/>
                      <a:pt x="359" y="336"/>
                      <a:pt x="356" y="336"/>
                    </a:cubicBezTo>
                    <a:cubicBezTo>
                      <a:pt x="355" y="337"/>
                      <a:pt x="354" y="338"/>
                      <a:pt x="353" y="339"/>
                    </a:cubicBezTo>
                    <a:cubicBezTo>
                      <a:pt x="353" y="340"/>
                      <a:pt x="353" y="340"/>
                      <a:pt x="353" y="341"/>
                    </a:cubicBezTo>
                    <a:cubicBezTo>
                      <a:pt x="349" y="339"/>
                      <a:pt x="343" y="341"/>
                      <a:pt x="342" y="345"/>
                    </a:cubicBezTo>
                    <a:cubicBezTo>
                      <a:pt x="340" y="344"/>
                      <a:pt x="337" y="343"/>
                      <a:pt x="334" y="343"/>
                    </a:cubicBezTo>
                    <a:cubicBezTo>
                      <a:pt x="333" y="343"/>
                      <a:pt x="332" y="343"/>
                      <a:pt x="332" y="343"/>
                    </a:cubicBezTo>
                    <a:cubicBezTo>
                      <a:pt x="325" y="345"/>
                      <a:pt x="325" y="354"/>
                      <a:pt x="330" y="359"/>
                    </a:cubicBezTo>
                    <a:cubicBezTo>
                      <a:pt x="329" y="359"/>
                      <a:pt x="327" y="359"/>
                      <a:pt x="326" y="358"/>
                    </a:cubicBezTo>
                    <a:cubicBezTo>
                      <a:pt x="326" y="358"/>
                      <a:pt x="326" y="358"/>
                      <a:pt x="326" y="358"/>
                    </a:cubicBezTo>
                    <a:cubicBezTo>
                      <a:pt x="327" y="353"/>
                      <a:pt x="325" y="348"/>
                      <a:pt x="319" y="346"/>
                    </a:cubicBezTo>
                    <a:cubicBezTo>
                      <a:pt x="318" y="345"/>
                      <a:pt x="316" y="346"/>
                      <a:pt x="315" y="347"/>
                    </a:cubicBezTo>
                    <a:cubicBezTo>
                      <a:pt x="314" y="350"/>
                      <a:pt x="313" y="352"/>
                      <a:pt x="314" y="354"/>
                    </a:cubicBezTo>
                    <a:cubicBezTo>
                      <a:pt x="305" y="351"/>
                      <a:pt x="299" y="363"/>
                      <a:pt x="304" y="369"/>
                    </a:cubicBezTo>
                    <a:cubicBezTo>
                      <a:pt x="303" y="370"/>
                      <a:pt x="301" y="371"/>
                      <a:pt x="299" y="372"/>
                    </a:cubicBezTo>
                    <a:cubicBezTo>
                      <a:pt x="299" y="370"/>
                      <a:pt x="298" y="369"/>
                      <a:pt x="297" y="368"/>
                    </a:cubicBezTo>
                    <a:cubicBezTo>
                      <a:pt x="295" y="364"/>
                      <a:pt x="290" y="367"/>
                      <a:pt x="291" y="371"/>
                    </a:cubicBezTo>
                    <a:cubicBezTo>
                      <a:pt x="291" y="371"/>
                      <a:pt x="291" y="372"/>
                      <a:pt x="291" y="372"/>
                    </a:cubicBezTo>
                    <a:cubicBezTo>
                      <a:pt x="291" y="373"/>
                      <a:pt x="292" y="374"/>
                      <a:pt x="292" y="375"/>
                    </a:cubicBezTo>
                    <a:cubicBezTo>
                      <a:pt x="292" y="375"/>
                      <a:pt x="292" y="375"/>
                      <a:pt x="292" y="375"/>
                    </a:cubicBezTo>
                    <a:cubicBezTo>
                      <a:pt x="287" y="377"/>
                      <a:pt x="282" y="377"/>
                      <a:pt x="276" y="378"/>
                    </a:cubicBezTo>
                    <a:cubicBezTo>
                      <a:pt x="271" y="379"/>
                      <a:pt x="267" y="382"/>
                      <a:pt x="263" y="383"/>
                    </a:cubicBezTo>
                    <a:cubicBezTo>
                      <a:pt x="260" y="385"/>
                      <a:pt x="258" y="389"/>
                      <a:pt x="262" y="390"/>
                    </a:cubicBezTo>
                    <a:cubicBezTo>
                      <a:pt x="262" y="391"/>
                      <a:pt x="263" y="391"/>
                      <a:pt x="263" y="391"/>
                    </a:cubicBezTo>
                    <a:cubicBezTo>
                      <a:pt x="265" y="392"/>
                      <a:pt x="267" y="391"/>
                      <a:pt x="268" y="389"/>
                    </a:cubicBezTo>
                    <a:cubicBezTo>
                      <a:pt x="273" y="387"/>
                      <a:pt x="278" y="385"/>
                      <a:pt x="284" y="385"/>
                    </a:cubicBezTo>
                    <a:cubicBezTo>
                      <a:pt x="287" y="384"/>
                      <a:pt x="291" y="383"/>
                      <a:pt x="294" y="382"/>
                    </a:cubicBezTo>
                    <a:cubicBezTo>
                      <a:pt x="295" y="383"/>
                      <a:pt x="295" y="385"/>
                      <a:pt x="295" y="387"/>
                    </a:cubicBezTo>
                    <a:cubicBezTo>
                      <a:pt x="297" y="392"/>
                      <a:pt x="299" y="397"/>
                      <a:pt x="302" y="401"/>
                    </a:cubicBezTo>
                    <a:cubicBezTo>
                      <a:pt x="308" y="411"/>
                      <a:pt x="311" y="424"/>
                      <a:pt x="315" y="435"/>
                    </a:cubicBezTo>
                    <a:cubicBezTo>
                      <a:pt x="323" y="458"/>
                      <a:pt x="333" y="479"/>
                      <a:pt x="333" y="504"/>
                    </a:cubicBezTo>
                    <a:cubicBezTo>
                      <a:pt x="332" y="526"/>
                      <a:pt x="332" y="549"/>
                      <a:pt x="340" y="570"/>
                    </a:cubicBezTo>
                    <a:cubicBezTo>
                      <a:pt x="344" y="581"/>
                      <a:pt x="350" y="591"/>
                      <a:pt x="350" y="604"/>
                    </a:cubicBezTo>
                    <a:cubicBezTo>
                      <a:pt x="351" y="608"/>
                      <a:pt x="349" y="613"/>
                      <a:pt x="350" y="617"/>
                    </a:cubicBezTo>
                    <a:cubicBezTo>
                      <a:pt x="350" y="617"/>
                      <a:pt x="350" y="617"/>
                      <a:pt x="350" y="617"/>
                    </a:cubicBezTo>
                    <a:cubicBezTo>
                      <a:pt x="339" y="621"/>
                      <a:pt x="336" y="636"/>
                      <a:pt x="334" y="646"/>
                    </a:cubicBezTo>
                    <a:cubicBezTo>
                      <a:pt x="332" y="661"/>
                      <a:pt x="334" y="676"/>
                      <a:pt x="333" y="691"/>
                    </a:cubicBezTo>
                    <a:cubicBezTo>
                      <a:pt x="333" y="699"/>
                      <a:pt x="332" y="708"/>
                      <a:pt x="330" y="716"/>
                    </a:cubicBezTo>
                    <a:cubicBezTo>
                      <a:pt x="328" y="723"/>
                      <a:pt x="324" y="729"/>
                      <a:pt x="322" y="736"/>
                    </a:cubicBezTo>
                    <a:cubicBezTo>
                      <a:pt x="316" y="750"/>
                      <a:pt x="310" y="766"/>
                      <a:pt x="307" y="781"/>
                    </a:cubicBezTo>
                    <a:cubicBezTo>
                      <a:pt x="304" y="795"/>
                      <a:pt x="305" y="810"/>
                      <a:pt x="305" y="825"/>
                    </a:cubicBezTo>
                    <a:cubicBezTo>
                      <a:pt x="305" y="838"/>
                      <a:pt x="304" y="850"/>
                      <a:pt x="304" y="863"/>
                    </a:cubicBezTo>
                    <a:cubicBezTo>
                      <a:pt x="301" y="863"/>
                      <a:pt x="298" y="864"/>
                      <a:pt x="296" y="864"/>
                    </a:cubicBezTo>
                    <a:cubicBezTo>
                      <a:pt x="287" y="865"/>
                      <a:pt x="279" y="866"/>
                      <a:pt x="270" y="868"/>
                    </a:cubicBezTo>
                    <a:cubicBezTo>
                      <a:pt x="261" y="870"/>
                      <a:pt x="254" y="876"/>
                      <a:pt x="247" y="881"/>
                    </a:cubicBezTo>
                    <a:cubicBezTo>
                      <a:pt x="240" y="885"/>
                      <a:pt x="234" y="889"/>
                      <a:pt x="228" y="894"/>
                    </a:cubicBezTo>
                    <a:cubicBezTo>
                      <a:pt x="223" y="899"/>
                      <a:pt x="219" y="907"/>
                      <a:pt x="216" y="914"/>
                    </a:cubicBezTo>
                    <a:cubicBezTo>
                      <a:pt x="214" y="913"/>
                      <a:pt x="212" y="911"/>
                      <a:pt x="210" y="909"/>
                    </a:cubicBezTo>
                    <a:cubicBezTo>
                      <a:pt x="210" y="908"/>
                      <a:pt x="210" y="907"/>
                      <a:pt x="209" y="906"/>
                    </a:cubicBezTo>
                    <a:cubicBezTo>
                      <a:pt x="208" y="905"/>
                      <a:pt x="207" y="903"/>
                      <a:pt x="205" y="902"/>
                    </a:cubicBezTo>
                    <a:cubicBezTo>
                      <a:pt x="205" y="901"/>
                      <a:pt x="205" y="900"/>
                      <a:pt x="204" y="899"/>
                    </a:cubicBezTo>
                    <a:cubicBezTo>
                      <a:pt x="204" y="898"/>
                      <a:pt x="203" y="897"/>
                      <a:pt x="201" y="897"/>
                    </a:cubicBezTo>
                    <a:cubicBezTo>
                      <a:pt x="186" y="876"/>
                      <a:pt x="181" y="850"/>
                      <a:pt x="178" y="825"/>
                    </a:cubicBezTo>
                    <a:cubicBezTo>
                      <a:pt x="176" y="802"/>
                      <a:pt x="175" y="779"/>
                      <a:pt x="171" y="757"/>
                    </a:cubicBezTo>
                    <a:cubicBezTo>
                      <a:pt x="172" y="758"/>
                      <a:pt x="173" y="758"/>
                      <a:pt x="174" y="759"/>
                    </a:cubicBezTo>
                    <a:cubicBezTo>
                      <a:pt x="176" y="761"/>
                      <a:pt x="178" y="762"/>
                      <a:pt x="180" y="764"/>
                    </a:cubicBezTo>
                    <a:cubicBezTo>
                      <a:pt x="182" y="765"/>
                      <a:pt x="184" y="766"/>
                      <a:pt x="186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83" y="766"/>
                      <a:pt x="181" y="763"/>
                      <a:pt x="178" y="761"/>
                    </a:cubicBezTo>
                    <a:cubicBezTo>
                      <a:pt x="176" y="759"/>
                      <a:pt x="173" y="757"/>
                      <a:pt x="171" y="754"/>
                    </a:cubicBezTo>
                    <a:cubicBezTo>
                      <a:pt x="171" y="754"/>
                      <a:pt x="171" y="754"/>
                      <a:pt x="171" y="754"/>
                    </a:cubicBezTo>
                    <a:cubicBezTo>
                      <a:pt x="170" y="748"/>
                      <a:pt x="168" y="743"/>
                      <a:pt x="167" y="738"/>
                    </a:cubicBezTo>
                    <a:cubicBezTo>
                      <a:pt x="163" y="726"/>
                      <a:pt x="159" y="715"/>
                      <a:pt x="153" y="704"/>
                    </a:cubicBezTo>
                    <a:cubicBezTo>
                      <a:pt x="155" y="705"/>
                      <a:pt x="157" y="706"/>
                      <a:pt x="159" y="707"/>
                    </a:cubicBezTo>
                    <a:cubicBezTo>
                      <a:pt x="161" y="708"/>
                      <a:pt x="163" y="709"/>
                      <a:pt x="165" y="709"/>
                    </a:cubicBezTo>
                    <a:cubicBezTo>
                      <a:pt x="165" y="709"/>
                      <a:pt x="165" y="709"/>
                      <a:pt x="165" y="709"/>
                    </a:cubicBezTo>
                    <a:cubicBezTo>
                      <a:pt x="162" y="708"/>
                      <a:pt x="160" y="706"/>
                      <a:pt x="158" y="704"/>
                    </a:cubicBezTo>
                    <a:cubicBezTo>
                      <a:pt x="156" y="703"/>
                      <a:pt x="154" y="702"/>
                      <a:pt x="152" y="701"/>
                    </a:cubicBezTo>
                    <a:cubicBezTo>
                      <a:pt x="150" y="697"/>
                      <a:pt x="148" y="693"/>
                      <a:pt x="147" y="689"/>
                    </a:cubicBezTo>
                    <a:cubicBezTo>
                      <a:pt x="146" y="687"/>
                      <a:pt x="145" y="685"/>
                      <a:pt x="144" y="683"/>
                    </a:cubicBezTo>
                    <a:cubicBezTo>
                      <a:pt x="146" y="680"/>
                      <a:pt x="146" y="675"/>
                      <a:pt x="150" y="673"/>
                    </a:cubicBezTo>
                    <a:cubicBezTo>
                      <a:pt x="150" y="673"/>
                      <a:pt x="150" y="673"/>
                      <a:pt x="150" y="673"/>
                    </a:cubicBezTo>
                    <a:cubicBezTo>
                      <a:pt x="148" y="673"/>
                      <a:pt x="147" y="675"/>
                      <a:pt x="146" y="677"/>
                    </a:cubicBezTo>
                    <a:cubicBezTo>
                      <a:pt x="145" y="678"/>
                      <a:pt x="144" y="680"/>
                      <a:pt x="143" y="681"/>
                    </a:cubicBezTo>
                    <a:cubicBezTo>
                      <a:pt x="140" y="674"/>
                      <a:pt x="137" y="667"/>
                      <a:pt x="133" y="661"/>
                    </a:cubicBezTo>
                    <a:cubicBezTo>
                      <a:pt x="134" y="661"/>
                      <a:pt x="135" y="662"/>
                      <a:pt x="136" y="662"/>
                    </a:cubicBezTo>
                    <a:cubicBezTo>
                      <a:pt x="138" y="663"/>
                      <a:pt x="140" y="665"/>
                      <a:pt x="142" y="664"/>
                    </a:cubicBezTo>
                    <a:cubicBezTo>
                      <a:pt x="142" y="663"/>
                      <a:pt x="142" y="663"/>
                      <a:pt x="142" y="663"/>
                    </a:cubicBezTo>
                    <a:cubicBezTo>
                      <a:pt x="140" y="665"/>
                      <a:pt x="136" y="662"/>
                      <a:pt x="134" y="661"/>
                    </a:cubicBezTo>
                    <a:cubicBezTo>
                      <a:pt x="134" y="660"/>
                      <a:pt x="133" y="660"/>
                      <a:pt x="132" y="659"/>
                    </a:cubicBezTo>
                    <a:cubicBezTo>
                      <a:pt x="128" y="652"/>
                      <a:pt x="124" y="645"/>
                      <a:pt x="119" y="639"/>
                    </a:cubicBezTo>
                    <a:cubicBezTo>
                      <a:pt x="118" y="638"/>
                      <a:pt x="117" y="636"/>
                      <a:pt x="116" y="635"/>
                    </a:cubicBezTo>
                    <a:cubicBezTo>
                      <a:pt x="118" y="632"/>
                      <a:pt x="117" y="627"/>
                      <a:pt x="117" y="626"/>
                    </a:cubicBezTo>
                    <a:cubicBezTo>
                      <a:pt x="117" y="619"/>
                      <a:pt x="117" y="612"/>
                      <a:pt x="119" y="605"/>
                    </a:cubicBezTo>
                    <a:cubicBezTo>
                      <a:pt x="119" y="605"/>
                      <a:pt x="119" y="605"/>
                      <a:pt x="119" y="605"/>
                    </a:cubicBezTo>
                    <a:cubicBezTo>
                      <a:pt x="117" y="611"/>
                      <a:pt x="116" y="617"/>
                      <a:pt x="115" y="622"/>
                    </a:cubicBezTo>
                    <a:cubicBezTo>
                      <a:pt x="115" y="626"/>
                      <a:pt x="115" y="629"/>
                      <a:pt x="115" y="633"/>
                    </a:cubicBezTo>
                    <a:cubicBezTo>
                      <a:pt x="105" y="621"/>
                      <a:pt x="95" y="610"/>
                      <a:pt x="86" y="598"/>
                    </a:cubicBezTo>
                    <a:cubicBezTo>
                      <a:pt x="91" y="599"/>
                      <a:pt x="95" y="601"/>
                      <a:pt x="99" y="602"/>
                    </a:cubicBezTo>
                    <a:cubicBezTo>
                      <a:pt x="102" y="604"/>
                      <a:pt x="105" y="604"/>
                      <a:pt x="109" y="605"/>
                    </a:cubicBezTo>
                    <a:cubicBezTo>
                      <a:pt x="111" y="606"/>
                      <a:pt x="114" y="606"/>
                      <a:pt x="117" y="606"/>
                    </a:cubicBezTo>
                    <a:cubicBezTo>
                      <a:pt x="117" y="606"/>
                      <a:pt x="117" y="606"/>
                      <a:pt x="117" y="606"/>
                    </a:cubicBezTo>
                    <a:cubicBezTo>
                      <a:pt x="111" y="606"/>
                      <a:pt x="104" y="603"/>
                      <a:pt x="98" y="601"/>
                    </a:cubicBezTo>
                    <a:cubicBezTo>
                      <a:pt x="94" y="598"/>
                      <a:pt x="89" y="597"/>
                      <a:pt x="84" y="595"/>
                    </a:cubicBezTo>
                    <a:cubicBezTo>
                      <a:pt x="83" y="592"/>
                      <a:pt x="81" y="590"/>
                      <a:pt x="79" y="587"/>
                    </a:cubicBezTo>
                    <a:cubicBezTo>
                      <a:pt x="80" y="586"/>
                      <a:pt x="80" y="584"/>
                      <a:pt x="80" y="582"/>
                    </a:cubicBezTo>
                    <a:cubicBezTo>
                      <a:pt x="81" y="577"/>
                      <a:pt x="82" y="572"/>
                      <a:pt x="83" y="567"/>
                    </a:cubicBezTo>
                    <a:cubicBezTo>
                      <a:pt x="84" y="562"/>
                      <a:pt x="85" y="558"/>
                      <a:pt x="85" y="553"/>
                    </a:cubicBezTo>
                    <a:cubicBezTo>
                      <a:pt x="85" y="553"/>
                      <a:pt x="86" y="554"/>
                      <a:pt x="86" y="554"/>
                    </a:cubicBezTo>
                    <a:cubicBezTo>
                      <a:pt x="86" y="554"/>
                      <a:pt x="86" y="554"/>
                      <a:pt x="86" y="554"/>
                    </a:cubicBezTo>
                    <a:cubicBezTo>
                      <a:pt x="86" y="554"/>
                      <a:pt x="85" y="553"/>
                      <a:pt x="85" y="553"/>
                    </a:cubicBezTo>
                    <a:cubicBezTo>
                      <a:pt x="85" y="553"/>
                      <a:pt x="85" y="552"/>
                      <a:pt x="85" y="552"/>
                    </a:cubicBezTo>
                    <a:cubicBezTo>
                      <a:pt x="86" y="549"/>
                      <a:pt x="85" y="545"/>
                      <a:pt x="87" y="543"/>
                    </a:cubicBezTo>
                    <a:cubicBezTo>
                      <a:pt x="87" y="543"/>
                      <a:pt x="87" y="543"/>
                      <a:pt x="87" y="543"/>
                    </a:cubicBezTo>
                    <a:cubicBezTo>
                      <a:pt x="86" y="544"/>
                      <a:pt x="86" y="547"/>
                      <a:pt x="85" y="549"/>
                    </a:cubicBezTo>
                    <a:cubicBezTo>
                      <a:pt x="85" y="550"/>
                      <a:pt x="85" y="551"/>
                      <a:pt x="85" y="553"/>
                    </a:cubicBezTo>
                    <a:cubicBezTo>
                      <a:pt x="84" y="552"/>
                      <a:pt x="83" y="551"/>
                      <a:pt x="82" y="550"/>
                    </a:cubicBezTo>
                    <a:cubicBezTo>
                      <a:pt x="80" y="549"/>
                      <a:pt x="79" y="549"/>
                      <a:pt x="77" y="548"/>
                    </a:cubicBezTo>
                    <a:cubicBezTo>
                      <a:pt x="76" y="547"/>
                      <a:pt x="76" y="546"/>
                      <a:pt x="75" y="545"/>
                    </a:cubicBezTo>
                    <a:cubicBezTo>
                      <a:pt x="73" y="543"/>
                      <a:pt x="70" y="542"/>
                      <a:pt x="68" y="540"/>
                    </a:cubicBezTo>
                    <a:cubicBezTo>
                      <a:pt x="66" y="538"/>
                      <a:pt x="64" y="536"/>
                      <a:pt x="61" y="534"/>
                    </a:cubicBezTo>
                    <a:cubicBezTo>
                      <a:pt x="59" y="533"/>
                      <a:pt x="58" y="530"/>
                      <a:pt x="56" y="528"/>
                    </a:cubicBezTo>
                    <a:cubicBezTo>
                      <a:pt x="55" y="527"/>
                      <a:pt x="53" y="525"/>
                      <a:pt x="51" y="524"/>
                    </a:cubicBezTo>
                    <a:cubicBezTo>
                      <a:pt x="52" y="520"/>
                      <a:pt x="54" y="516"/>
                      <a:pt x="55" y="512"/>
                    </a:cubicBezTo>
                    <a:cubicBezTo>
                      <a:pt x="57" y="507"/>
                      <a:pt x="58" y="502"/>
                      <a:pt x="59" y="497"/>
                    </a:cubicBezTo>
                    <a:cubicBezTo>
                      <a:pt x="60" y="494"/>
                      <a:pt x="59" y="489"/>
                      <a:pt x="62" y="486"/>
                    </a:cubicBezTo>
                    <a:cubicBezTo>
                      <a:pt x="62" y="486"/>
                      <a:pt x="62" y="486"/>
                      <a:pt x="62" y="486"/>
                    </a:cubicBezTo>
                    <a:cubicBezTo>
                      <a:pt x="60" y="488"/>
                      <a:pt x="60" y="490"/>
                      <a:pt x="59" y="493"/>
                    </a:cubicBezTo>
                    <a:cubicBezTo>
                      <a:pt x="59" y="498"/>
                      <a:pt x="57" y="503"/>
                      <a:pt x="55" y="507"/>
                    </a:cubicBezTo>
                    <a:cubicBezTo>
                      <a:pt x="53" y="512"/>
                      <a:pt x="52" y="517"/>
                      <a:pt x="49" y="522"/>
                    </a:cubicBezTo>
                    <a:cubicBezTo>
                      <a:pt x="49" y="522"/>
                      <a:pt x="49" y="522"/>
                      <a:pt x="49" y="522"/>
                    </a:cubicBezTo>
                    <a:cubicBezTo>
                      <a:pt x="48" y="522"/>
                      <a:pt x="47" y="521"/>
                      <a:pt x="46" y="521"/>
                    </a:cubicBezTo>
                    <a:cubicBezTo>
                      <a:pt x="43" y="514"/>
                      <a:pt x="40" y="507"/>
                      <a:pt x="37" y="500"/>
                    </a:cubicBezTo>
                    <a:cubicBezTo>
                      <a:pt x="33" y="489"/>
                      <a:pt x="29" y="479"/>
                      <a:pt x="25" y="469"/>
                    </a:cubicBezTo>
                    <a:cubicBezTo>
                      <a:pt x="27" y="470"/>
                      <a:pt x="28" y="471"/>
                      <a:pt x="30" y="472"/>
                    </a:cubicBezTo>
                    <a:cubicBezTo>
                      <a:pt x="33" y="474"/>
                      <a:pt x="36" y="476"/>
                      <a:pt x="39" y="478"/>
                    </a:cubicBezTo>
                    <a:cubicBezTo>
                      <a:pt x="40" y="480"/>
                      <a:pt x="42" y="480"/>
                      <a:pt x="44" y="480"/>
                    </a:cubicBezTo>
                    <a:cubicBezTo>
                      <a:pt x="44" y="480"/>
                      <a:pt x="44" y="480"/>
                      <a:pt x="44" y="480"/>
                    </a:cubicBezTo>
                    <a:cubicBezTo>
                      <a:pt x="41" y="480"/>
                      <a:pt x="39" y="478"/>
                      <a:pt x="37" y="476"/>
                    </a:cubicBezTo>
                    <a:cubicBezTo>
                      <a:pt x="36" y="474"/>
                      <a:pt x="34" y="473"/>
                      <a:pt x="32" y="472"/>
                    </a:cubicBezTo>
                    <a:cubicBezTo>
                      <a:pt x="29" y="470"/>
                      <a:pt x="27" y="468"/>
                      <a:pt x="25" y="466"/>
                    </a:cubicBezTo>
                    <a:cubicBezTo>
                      <a:pt x="25" y="465"/>
                      <a:pt x="24" y="465"/>
                      <a:pt x="24" y="464"/>
                    </a:cubicBezTo>
                    <a:cubicBezTo>
                      <a:pt x="22" y="460"/>
                      <a:pt x="21" y="456"/>
                      <a:pt x="20" y="452"/>
                    </a:cubicBezTo>
                    <a:cubicBezTo>
                      <a:pt x="20" y="451"/>
                      <a:pt x="19" y="450"/>
                      <a:pt x="19" y="449"/>
                    </a:cubicBezTo>
                    <a:cubicBezTo>
                      <a:pt x="21" y="447"/>
                      <a:pt x="23" y="444"/>
                      <a:pt x="24" y="441"/>
                    </a:cubicBezTo>
                    <a:cubicBezTo>
                      <a:pt x="26" y="437"/>
                      <a:pt x="28" y="433"/>
                      <a:pt x="30" y="429"/>
                    </a:cubicBezTo>
                    <a:cubicBezTo>
                      <a:pt x="32" y="426"/>
                      <a:pt x="34" y="423"/>
                      <a:pt x="35" y="419"/>
                    </a:cubicBezTo>
                    <a:cubicBezTo>
                      <a:pt x="36" y="417"/>
                      <a:pt x="37" y="415"/>
                      <a:pt x="38" y="413"/>
                    </a:cubicBezTo>
                    <a:cubicBezTo>
                      <a:pt x="37" y="414"/>
                      <a:pt x="36" y="415"/>
                      <a:pt x="36" y="416"/>
                    </a:cubicBezTo>
                    <a:cubicBezTo>
                      <a:pt x="34" y="420"/>
                      <a:pt x="32" y="423"/>
                      <a:pt x="30" y="427"/>
                    </a:cubicBezTo>
                    <a:cubicBezTo>
                      <a:pt x="28" y="431"/>
                      <a:pt x="26" y="434"/>
                      <a:pt x="23" y="438"/>
                    </a:cubicBezTo>
                    <a:cubicBezTo>
                      <a:pt x="22" y="441"/>
                      <a:pt x="20" y="444"/>
                      <a:pt x="18" y="447"/>
                    </a:cubicBezTo>
                    <a:cubicBezTo>
                      <a:pt x="14" y="428"/>
                      <a:pt x="10" y="409"/>
                      <a:pt x="9" y="390"/>
                    </a:cubicBezTo>
                    <a:cubicBezTo>
                      <a:pt x="11" y="392"/>
                      <a:pt x="13" y="394"/>
                      <a:pt x="14" y="395"/>
                    </a:cubicBezTo>
                    <a:cubicBezTo>
                      <a:pt x="16" y="398"/>
                      <a:pt x="19" y="401"/>
                      <a:pt x="21" y="404"/>
                    </a:cubicBezTo>
                    <a:cubicBezTo>
                      <a:pt x="23" y="406"/>
                      <a:pt x="25" y="408"/>
                      <a:pt x="27" y="410"/>
                    </a:cubicBezTo>
                    <a:cubicBezTo>
                      <a:pt x="27" y="410"/>
                      <a:pt x="27" y="410"/>
                      <a:pt x="27" y="410"/>
                    </a:cubicBezTo>
                    <a:cubicBezTo>
                      <a:pt x="25" y="408"/>
                      <a:pt x="24" y="406"/>
                      <a:pt x="22" y="404"/>
                    </a:cubicBezTo>
                    <a:cubicBezTo>
                      <a:pt x="21" y="401"/>
                      <a:pt x="19" y="399"/>
                      <a:pt x="17" y="397"/>
                    </a:cubicBezTo>
                    <a:cubicBezTo>
                      <a:pt x="16" y="395"/>
                      <a:pt x="14" y="392"/>
                      <a:pt x="12" y="390"/>
                    </a:cubicBezTo>
                    <a:cubicBezTo>
                      <a:pt x="11" y="389"/>
                      <a:pt x="10" y="388"/>
                      <a:pt x="9" y="386"/>
                    </a:cubicBezTo>
                    <a:cubicBezTo>
                      <a:pt x="8" y="377"/>
                      <a:pt x="8" y="369"/>
                      <a:pt x="8" y="360"/>
                    </a:cubicBezTo>
                    <a:cubicBezTo>
                      <a:pt x="9" y="359"/>
                      <a:pt x="9" y="359"/>
                      <a:pt x="10" y="358"/>
                    </a:cubicBezTo>
                    <a:cubicBezTo>
                      <a:pt x="13" y="357"/>
                      <a:pt x="15" y="355"/>
                      <a:pt x="18" y="353"/>
                    </a:cubicBezTo>
                    <a:cubicBezTo>
                      <a:pt x="23" y="348"/>
                      <a:pt x="28" y="342"/>
                      <a:pt x="35" y="340"/>
                    </a:cubicBezTo>
                    <a:cubicBezTo>
                      <a:pt x="35" y="340"/>
                      <a:pt x="35" y="339"/>
                      <a:pt x="35" y="340"/>
                    </a:cubicBezTo>
                    <a:cubicBezTo>
                      <a:pt x="29" y="341"/>
                      <a:pt x="25" y="346"/>
                      <a:pt x="20" y="350"/>
                    </a:cubicBezTo>
                    <a:cubicBezTo>
                      <a:pt x="17" y="352"/>
                      <a:pt x="14" y="354"/>
                      <a:pt x="11" y="356"/>
                    </a:cubicBezTo>
                    <a:cubicBezTo>
                      <a:pt x="10" y="357"/>
                      <a:pt x="9" y="357"/>
                      <a:pt x="8" y="358"/>
                    </a:cubicBezTo>
                    <a:cubicBezTo>
                      <a:pt x="8" y="356"/>
                      <a:pt x="8" y="354"/>
                      <a:pt x="8" y="352"/>
                    </a:cubicBezTo>
                    <a:cubicBezTo>
                      <a:pt x="9" y="332"/>
                      <a:pt x="12" y="313"/>
                      <a:pt x="16" y="293"/>
                    </a:cubicBezTo>
                    <a:cubicBezTo>
                      <a:pt x="17" y="293"/>
                      <a:pt x="17" y="293"/>
                      <a:pt x="18" y="292"/>
                    </a:cubicBezTo>
                    <a:cubicBezTo>
                      <a:pt x="20" y="291"/>
                      <a:pt x="22" y="289"/>
                      <a:pt x="25" y="288"/>
                    </a:cubicBezTo>
                    <a:cubicBezTo>
                      <a:pt x="27" y="287"/>
                      <a:pt x="30" y="286"/>
                      <a:pt x="32" y="284"/>
                    </a:cubicBezTo>
                    <a:cubicBezTo>
                      <a:pt x="34" y="283"/>
                      <a:pt x="35" y="283"/>
                      <a:pt x="36" y="282"/>
                    </a:cubicBezTo>
                    <a:cubicBezTo>
                      <a:pt x="38" y="285"/>
                      <a:pt x="39" y="288"/>
                      <a:pt x="41" y="291"/>
                    </a:cubicBezTo>
                    <a:cubicBezTo>
                      <a:pt x="41" y="291"/>
                      <a:pt x="41" y="291"/>
                      <a:pt x="41" y="291"/>
                    </a:cubicBezTo>
                    <a:cubicBezTo>
                      <a:pt x="39" y="288"/>
                      <a:pt x="38" y="285"/>
                      <a:pt x="37" y="281"/>
                    </a:cubicBezTo>
                    <a:cubicBezTo>
                      <a:pt x="38" y="281"/>
                      <a:pt x="40" y="280"/>
                      <a:pt x="41" y="280"/>
                    </a:cubicBezTo>
                    <a:cubicBezTo>
                      <a:pt x="41" y="280"/>
                      <a:pt x="41" y="280"/>
                      <a:pt x="41" y="280"/>
                    </a:cubicBezTo>
                    <a:cubicBezTo>
                      <a:pt x="40" y="280"/>
                      <a:pt x="38" y="280"/>
                      <a:pt x="37" y="281"/>
                    </a:cubicBezTo>
                    <a:cubicBezTo>
                      <a:pt x="37" y="281"/>
                      <a:pt x="37" y="281"/>
                      <a:pt x="37" y="281"/>
                    </a:cubicBezTo>
                    <a:cubicBezTo>
                      <a:pt x="36" y="277"/>
                      <a:pt x="34" y="274"/>
                      <a:pt x="33" y="271"/>
                    </a:cubicBezTo>
                    <a:cubicBezTo>
                      <a:pt x="31" y="267"/>
                      <a:pt x="29" y="263"/>
                      <a:pt x="28" y="259"/>
                    </a:cubicBezTo>
                    <a:cubicBezTo>
                      <a:pt x="28" y="257"/>
                      <a:pt x="28" y="256"/>
                      <a:pt x="27" y="254"/>
                    </a:cubicBezTo>
                    <a:cubicBezTo>
                      <a:pt x="28" y="254"/>
                      <a:pt x="28" y="254"/>
                      <a:pt x="28" y="254"/>
                    </a:cubicBezTo>
                    <a:cubicBezTo>
                      <a:pt x="40" y="222"/>
                      <a:pt x="58" y="194"/>
                      <a:pt x="79" y="168"/>
                    </a:cubicBezTo>
                    <a:cubicBezTo>
                      <a:pt x="119" y="115"/>
                      <a:pt x="171" y="72"/>
                      <a:pt x="231" y="44"/>
                    </a:cubicBezTo>
                    <a:cubicBezTo>
                      <a:pt x="263" y="29"/>
                      <a:pt x="299" y="19"/>
                      <a:pt x="334" y="12"/>
                    </a:cubicBezTo>
                    <a:cubicBezTo>
                      <a:pt x="353" y="9"/>
                      <a:pt x="372" y="7"/>
                      <a:pt x="391" y="8"/>
                    </a:cubicBezTo>
                    <a:cubicBezTo>
                      <a:pt x="410" y="8"/>
                      <a:pt x="430" y="10"/>
                      <a:pt x="448" y="15"/>
                    </a:cubicBezTo>
                    <a:cubicBezTo>
                      <a:pt x="461" y="20"/>
                      <a:pt x="474" y="26"/>
                      <a:pt x="487" y="31"/>
                    </a:cubicBezTo>
                    <a:cubicBezTo>
                      <a:pt x="501" y="36"/>
                      <a:pt x="516" y="40"/>
                      <a:pt x="530" y="46"/>
                    </a:cubicBezTo>
                    <a:cubicBezTo>
                      <a:pt x="544" y="52"/>
                      <a:pt x="558" y="58"/>
                      <a:pt x="572" y="65"/>
                    </a:cubicBezTo>
                    <a:cubicBezTo>
                      <a:pt x="574" y="77"/>
                      <a:pt x="575" y="88"/>
                      <a:pt x="573" y="99"/>
                    </a:cubicBezTo>
                    <a:cubicBezTo>
                      <a:pt x="573" y="100"/>
                      <a:pt x="574" y="100"/>
                      <a:pt x="574" y="100"/>
                    </a:cubicBezTo>
                    <a:cubicBezTo>
                      <a:pt x="576" y="88"/>
                      <a:pt x="575" y="77"/>
                      <a:pt x="573" y="66"/>
                    </a:cubicBezTo>
                    <a:cubicBezTo>
                      <a:pt x="585" y="72"/>
                      <a:pt x="597" y="79"/>
                      <a:pt x="609" y="86"/>
                    </a:cubicBezTo>
                    <a:cubicBezTo>
                      <a:pt x="609" y="90"/>
                      <a:pt x="611" y="94"/>
                      <a:pt x="612" y="98"/>
                    </a:cubicBezTo>
                    <a:cubicBezTo>
                      <a:pt x="613" y="105"/>
                      <a:pt x="613" y="111"/>
                      <a:pt x="614" y="117"/>
                    </a:cubicBezTo>
                    <a:cubicBezTo>
                      <a:pt x="615" y="123"/>
                      <a:pt x="616" y="129"/>
                      <a:pt x="616" y="135"/>
                    </a:cubicBezTo>
                    <a:cubicBezTo>
                      <a:pt x="615" y="134"/>
                      <a:pt x="615" y="133"/>
                      <a:pt x="614" y="133"/>
                    </a:cubicBezTo>
                    <a:cubicBezTo>
                      <a:pt x="613" y="133"/>
                      <a:pt x="613" y="133"/>
                      <a:pt x="613" y="133"/>
                    </a:cubicBezTo>
                    <a:cubicBezTo>
                      <a:pt x="612" y="134"/>
                      <a:pt x="612" y="134"/>
                      <a:pt x="613" y="134"/>
                    </a:cubicBezTo>
                    <a:cubicBezTo>
                      <a:pt x="613" y="135"/>
                      <a:pt x="614" y="135"/>
                      <a:pt x="614" y="134"/>
                    </a:cubicBezTo>
                    <a:cubicBezTo>
                      <a:pt x="615" y="135"/>
                      <a:pt x="616" y="136"/>
                      <a:pt x="617" y="136"/>
                    </a:cubicBezTo>
                    <a:cubicBezTo>
                      <a:pt x="617" y="140"/>
                      <a:pt x="618" y="145"/>
                      <a:pt x="616" y="149"/>
                    </a:cubicBezTo>
                    <a:cubicBezTo>
                      <a:pt x="616" y="149"/>
                      <a:pt x="615" y="150"/>
                      <a:pt x="615" y="150"/>
                    </a:cubicBezTo>
                    <a:cubicBezTo>
                      <a:pt x="616" y="151"/>
                      <a:pt x="616" y="151"/>
                      <a:pt x="616" y="151"/>
                    </a:cubicBezTo>
                    <a:cubicBezTo>
                      <a:pt x="616" y="152"/>
                      <a:pt x="617" y="151"/>
                      <a:pt x="617" y="151"/>
                    </a:cubicBezTo>
                    <a:cubicBezTo>
                      <a:pt x="619" y="147"/>
                      <a:pt x="619" y="143"/>
                      <a:pt x="618" y="139"/>
                    </a:cubicBezTo>
                    <a:cubicBezTo>
                      <a:pt x="618" y="138"/>
                      <a:pt x="618" y="138"/>
                      <a:pt x="618" y="137"/>
                    </a:cubicBezTo>
                    <a:cubicBezTo>
                      <a:pt x="624" y="141"/>
                      <a:pt x="631" y="145"/>
                      <a:pt x="637" y="149"/>
                    </a:cubicBezTo>
                    <a:cubicBezTo>
                      <a:pt x="643" y="154"/>
                      <a:pt x="649" y="158"/>
                      <a:pt x="656" y="162"/>
                    </a:cubicBezTo>
                    <a:cubicBezTo>
                      <a:pt x="656" y="169"/>
                      <a:pt x="657" y="176"/>
                      <a:pt x="655" y="183"/>
                    </a:cubicBezTo>
                    <a:cubicBezTo>
                      <a:pt x="655" y="183"/>
                      <a:pt x="656" y="184"/>
                      <a:pt x="656" y="183"/>
                    </a:cubicBezTo>
                    <a:cubicBezTo>
                      <a:pt x="658" y="176"/>
                      <a:pt x="658" y="169"/>
                      <a:pt x="657" y="162"/>
                    </a:cubicBezTo>
                    <a:cubicBezTo>
                      <a:pt x="659" y="163"/>
                      <a:pt x="660" y="164"/>
                      <a:pt x="662" y="165"/>
                    </a:cubicBezTo>
                    <a:cubicBezTo>
                      <a:pt x="668" y="170"/>
                      <a:pt x="675" y="175"/>
                      <a:pt x="681" y="180"/>
                    </a:cubicBezTo>
                    <a:cubicBezTo>
                      <a:pt x="681" y="185"/>
                      <a:pt x="681" y="189"/>
                      <a:pt x="681" y="194"/>
                    </a:cubicBezTo>
                    <a:cubicBezTo>
                      <a:pt x="680" y="199"/>
                      <a:pt x="680" y="203"/>
                      <a:pt x="680" y="208"/>
                    </a:cubicBezTo>
                    <a:cubicBezTo>
                      <a:pt x="680" y="208"/>
                      <a:pt x="680" y="208"/>
                      <a:pt x="680" y="209"/>
                    </a:cubicBezTo>
                    <a:cubicBezTo>
                      <a:pt x="678" y="207"/>
                      <a:pt x="676" y="205"/>
                      <a:pt x="675" y="204"/>
                    </a:cubicBezTo>
                    <a:cubicBezTo>
                      <a:pt x="672" y="202"/>
                      <a:pt x="670" y="199"/>
                      <a:pt x="668" y="197"/>
                    </a:cubicBezTo>
                    <a:cubicBezTo>
                      <a:pt x="667" y="196"/>
                      <a:pt x="667" y="196"/>
                      <a:pt x="666" y="195"/>
                    </a:cubicBezTo>
                    <a:cubicBezTo>
                      <a:pt x="665" y="194"/>
                      <a:pt x="665" y="193"/>
                      <a:pt x="664" y="193"/>
                    </a:cubicBezTo>
                    <a:cubicBezTo>
                      <a:pt x="665" y="193"/>
                      <a:pt x="664" y="192"/>
                      <a:pt x="664" y="193"/>
                    </a:cubicBezTo>
                    <a:cubicBezTo>
                      <a:pt x="662" y="194"/>
                      <a:pt x="673" y="204"/>
                      <a:pt x="680" y="211"/>
                    </a:cubicBezTo>
                    <a:cubicBezTo>
                      <a:pt x="680" y="214"/>
                      <a:pt x="680" y="218"/>
                      <a:pt x="677" y="220"/>
                    </a:cubicBezTo>
                    <a:cubicBezTo>
                      <a:pt x="677" y="221"/>
                      <a:pt x="678" y="222"/>
                      <a:pt x="678" y="221"/>
                    </a:cubicBezTo>
                    <a:cubicBezTo>
                      <a:pt x="680" y="218"/>
                      <a:pt x="681" y="215"/>
                      <a:pt x="681" y="212"/>
                    </a:cubicBezTo>
                    <a:cubicBezTo>
                      <a:pt x="681" y="212"/>
                      <a:pt x="681" y="212"/>
                      <a:pt x="681" y="212"/>
                    </a:cubicBezTo>
                    <a:cubicBezTo>
                      <a:pt x="684" y="214"/>
                      <a:pt x="686" y="216"/>
                      <a:pt x="686" y="217"/>
                    </a:cubicBezTo>
                    <a:cubicBezTo>
                      <a:pt x="693" y="223"/>
                      <a:pt x="699" y="230"/>
                      <a:pt x="706" y="236"/>
                    </a:cubicBezTo>
                    <a:cubicBezTo>
                      <a:pt x="710" y="241"/>
                      <a:pt x="714" y="245"/>
                      <a:pt x="718" y="250"/>
                    </a:cubicBezTo>
                    <a:cubicBezTo>
                      <a:pt x="717" y="254"/>
                      <a:pt x="717" y="258"/>
                      <a:pt x="715" y="262"/>
                    </a:cubicBezTo>
                    <a:cubicBezTo>
                      <a:pt x="714" y="267"/>
                      <a:pt x="712" y="272"/>
                      <a:pt x="710" y="277"/>
                    </a:cubicBezTo>
                    <a:cubicBezTo>
                      <a:pt x="708" y="274"/>
                      <a:pt x="706" y="271"/>
                      <a:pt x="703" y="269"/>
                    </a:cubicBezTo>
                    <a:cubicBezTo>
                      <a:pt x="700" y="265"/>
                      <a:pt x="697" y="261"/>
                      <a:pt x="693" y="258"/>
                    </a:cubicBezTo>
                    <a:cubicBezTo>
                      <a:pt x="690" y="254"/>
                      <a:pt x="687" y="251"/>
                      <a:pt x="685" y="248"/>
                    </a:cubicBezTo>
                    <a:cubicBezTo>
                      <a:pt x="684" y="247"/>
                      <a:pt x="683" y="247"/>
                      <a:pt x="683" y="248"/>
                    </a:cubicBezTo>
                    <a:cubicBezTo>
                      <a:pt x="685" y="252"/>
                      <a:pt x="688" y="254"/>
                      <a:pt x="691" y="257"/>
                    </a:cubicBezTo>
                    <a:cubicBezTo>
                      <a:pt x="694" y="261"/>
                      <a:pt x="698" y="265"/>
                      <a:pt x="701" y="268"/>
                    </a:cubicBezTo>
                    <a:cubicBezTo>
                      <a:pt x="704" y="271"/>
                      <a:pt x="707" y="275"/>
                      <a:pt x="710" y="278"/>
                    </a:cubicBezTo>
                    <a:cubicBezTo>
                      <a:pt x="709" y="280"/>
                      <a:pt x="709" y="282"/>
                      <a:pt x="708" y="284"/>
                    </a:cubicBezTo>
                    <a:cubicBezTo>
                      <a:pt x="707" y="288"/>
                      <a:pt x="706" y="292"/>
                      <a:pt x="704" y="296"/>
                    </a:cubicBezTo>
                    <a:cubicBezTo>
                      <a:pt x="703" y="299"/>
                      <a:pt x="702" y="302"/>
                      <a:pt x="701" y="305"/>
                    </a:cubicBezTo>
                    <a:cubicBezTo>
                      <a:pt x="701" y="306"/>
                      <a:pt x="702" y="307"/>
                      <a:pt x="702" y="306"/>
                    </a:cubicBezTo>
                    <a:cubicBezTo>
                      <a:pt x="703" y="302"/>
                      <a:pt x="704" y="299"/>
                      <a:pt x="706" y="295"/>
                    </a:cubicBezTo>
                    <a:cubicBezTo>
                      <a:pt x="707" y="292"/>
                      <a:pt x="708" y="288"/>
                      <a:pt x="709" y="284"/>
                    </a:cubicBezTo>
                    <a:cubicBezTo>
                      <a:pt x="710" y="283"/>
                      <a:pt x="710" y="281"/>
                      <a:pt x="711" y="279"/>
                    </a:cubicBezTo>
                    <a:cubicBezTo>
                      <a:pt x="714" y="283"/>
                      <a:pt x="717" y="287"/>
                      <a:pt x="720" y="292"/>
                    </a:cubicBezTo>
                    <a:cubicBezTo>
                      <a:pt x="726" y="300"/>
                      <a:pt x="732" y="308"/>
                      <a:pt x="736" y="317"/>
                    </a:cubicBezTo>
                    <a:cubicBezTo>
                      <a:pt x="739" y="324"/>
                      <a:pt x="741" y="330"/>
                      <a:pt x="744" y="336"/>
                    </a:cubicBezTo>
                    <a:cubicBezTo>
                      <a:pt x="746" y="355"/>
                      <a:pt x="747" y="375"/>
                      <a:pt x="747" y="39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1557" y="269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1960" y="2749"/>
                <a:ext cx="6" cy="11"/>
              </a:xfrm>
              <a:custGeom>
                <a:avLst/>
                <a:gdLst>
                  <a:gd name="T0" fmla="*/ 2 w 3"/>
                  <a:gd name="T1" fmla="*/ 4 h 5"/>
                  <a:gd name="T2" fmla="*/ 1 w 3"/>
                  <a:gd name="T3" fmla="*/ 3 h 5"/>
                  <a:gd name="T4" fmla="*/ 1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0 w 3"/>
                  <a:gd name="T11" fmla="*/ 1 h 5"/>
                  <a:gd name="T12" fmla="*/ 2 w 3"/>
                  <a:gd name="T13" fmla="*/ 5 h 5"/>
                  <a:gd name="T14" fmla="*/ 2 w 3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2" y="4"/>
                    </a:moveTo>
                    <a:cubicBezTo>
                      <a:pt x="2" y="4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2" y="5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966" y="2749"/>
                <a:ext cx="5" cy="11"/>
              </a:xfrm>
              <a:custGeom>
                <a:avLst/>
                <a:gdLst>
                  <a:gd name="T0" fmla="*/ 2 w 2"/>
                  <a:gd name="T1" fmla="*/ 3 h 5"/>
                  <a:gd name="T2" fmla="*/ 1 w 2"/>
                  <a:gd name="T3" fmla="*/ 2 h 5"/>
                  <a:gd name="T4" fmla="*/ 1 w 2"/>
                  <a:gd name="T5" fmla="*/ 1 h 5"/>
                  <a:gd name="T6" fmla="*/ 0 w 2"/>
                  <a:gd name="T7" fmla="*/ 1 h 5"/>
                  <a:gd name="T8" fmla="*/ 0 w 2"/>
                  <a:gd name="T9" fmla="*/ 3 h 5"/>
                  <a:gd name="T10" fmla="*/ 1 w 2"/>
                  <a:gd name="T11" fmla="*/ 4 h 5"/>
                  <a:gd name="T12" fmla="*/ 2 w 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2" y="3"/>
                    </a:moveTo>
                    <a:cubicBezTo>
                      <a:pt x="2" y="3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4"/>
                      <a:pt x="2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1973" y="2747"/>
                <a:ext cx="8" cy="11"/>
              </a:xfrm>
              <a:custGeom>
                <a:avLst/>
                <a:gdLst>
                  <a:gd name="T0" fmla="*/ 3 w 4"/>
                  <a:gd name="T1" fmla="*/ 4 h 5"/>
                  <a:gd name="T2" fmla="*/ 2 w 4"/>
                  <a:gd name="T3" fmla="*/ 2 h 5"/>
                  <a:gd name="T4" fmla="*/ 1 w 4"/>
                  <a:gd name="T5" fmla="*/ 1 h 5"/>
                  <a:gd name="T6" fmla="*/ 0 w 4"/>
                  <a:gd name="T7" fmla="*/ 1 h 5"/>
                  <a:gd name="T8" fmla="*/ 1 w 4"/>
                  <a:gd name="T9" fmla="*/ 3 h 5"/>
                  <a:gd name="T10" fmla="*/ 3 w 4"/>
                  <a:gd name="T11" fmla="*/ 5 h 5"/>
                  <a:gd name="T12" fmla="*/ 3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2" y="4"/>
                      <a:pt x="2" y="3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979" y="2741"/>
                <a:ext cx="10" cy="17"/>
              </a:xfrm>
              <a:custGeom>
                <a:avLst/>
                <a:gdLst>
                  <a:gd name="T0" fmla="*/ 4 w 5"/>
                  <a:gd name="T1" fmla="*/ 7 h 8"/>
                  <a:gd name="T2" fmla="*/ 3 w 5"/>
                  <a:gd name="T3" fmla="*/ 5 h 8"/>
                  <a:gd name="T4" fmla="*/ 2 w 5"/>
                  <a:gd name="T5" fmla="*/ 1 h 8"/>
                  <a:gd name="T6" fmla="*/ 1 w 5"/>
                  <a:gd name="T7" fmla="*/ 1 h 8"/>
                  <a:gd name="T8" fmla="*/ 2 w 5"/>
                  <a:gd name="T9" fmla="*/ 5 h 8"/>
                  <a:gd name="T10" fmla="*/ 4 w 5"/>
                  <a:gd name="T11" fmla="*/ 8 h 8"/>
                  <a:gd name="T12" fmla="*/ 4 w 5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4" y="7"/>
                    </a:moveTo>
                    <a:cubicBezTo>
                      <a:pt x="3" y="6"/>
                      <a:pt x="3" y="5"/>
                      <a:pt x="3" y="5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" y="2"/>
                      <a:pt x="1" y="4"/>
                      <a:pt x="2" y="5"/>
                    </a:cubicBezTo>
                    <a:cubicBezTo>
                      <a:pt x="2" y="6"/>
                      <a:pt x="3" y="7"/>
                      <a:pt x="4" y="8"/>
                    </a:cubicBezTo>
                    <a:cubicBezTo>
                      <a:pt x="4" y="8"/>
                      <a:pt x="5" y="7"/>
                      <a:pt x="4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1989" y="2739"/>
                <a:ext cx="10" cy="21"/>
              </a:xfrm>
              <a:custGeom>
                <a:avLst/>
                <a:gdLst>
                  <a:gd name="T0" fmla="*/ 4 w 5"/>
                  <a:gd name="T1" fmla="*/ 8 h 10"/>
                  <a:gd name="T2" fmla="*/ 2 w 5"/>
                  <a:gd name="T3" fmla="*/ 5 h 10"/>
                  <a:gd name="T4" fmla="*/ 1 w 5"/>
                  <a:gd name="T5" fmla="*/ 1 h 10"/>
                  <a:gd name="T6" fmla="*/ 0 w 5"/>
                  <a:gd name="T7" fmla="*/ 1 h 10"/>
                  <a:gd name="T8" fmla="*/ 2 w 5"/>
                  <a:gd name="T9" fmla="*/ 7 h 10"/>
                  <a:gd name="T10" fmla="*/ 4 w 5"/>
                  <a:gd name="T11" fmla="*/ 10 h 10"/>
                  <a:gd name="T12" fmla="*/ 4 w 5"/>
                  <a:gd name="T13" fmla="*/ 9 h 10"/>
                  <a:gd name="T14" fmla="*/ 5 w 5"/>
                  <a:gd name="T15" fmla="*/ 9 h 10"/>
                  <a:gd name="T16" fmla="*/ 4 w 5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0">
                    <a:moveTo>
                      <a:pt x="4" y="8"/>
                    </a:moveTo>
                    <a:cubicBezTo>
                      <a:pt x="3" y="7"/>
                      <a:pt x="2" y="5"/>
                      <a:pt x="2" y="5"/>
                    </a:cubicBezTo>
                    <a:cubicBezTo>
                      <a:pt x="2" y="3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5"/>
                      <a:pt x="2" y="7"/>
                    </a:cubicBezTo>
                    <a:cubicBezTo>
                      <a:pt x="2" y="7"/>
                      <a:pt x="3" y="10"/>
                      <a:pt x="4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1995" y="2739"/>
                <a:ext cx="10" cy="21"/>
              </a:xfrm>
              <a:custGeom>
                <a:avLst/>
                <a:gdLst>
                  <a:gd name="T0" fmla="*/ 4 w 5"/>
                  <a:gd name="T1" fmla="*/ 8 h 10"/>
                  <a:gd name="T2" fmla="*/ 4 w 5"/>
                  <a:gd name="T3" fmla="*/ 7 h 10"/>
                  <a:gd name="T4" fmla="*/ 3 w 5"/>
                  <a:gd name="T5" fmla="*/ 4 h 10"/>
                  <a:gd name="T6" fmla="*/ 1 w 5"/>
                  <a:gd name="T7" fmla="*/ 0 h 10"/>
                  <a:gd name="T8" fmla="*/ 1 w 5"/>
                  <a:gd name="T9" fmla="*/ 1 h 10"/>
                  <a:gd name="T10" fmla="*/ 1 w 5"/>
                  <a:gd name="T11" fmla="*/ 2 h 10"/>
                  <a:gd name="T12" fmla="*/ 1 w 5"/>
                  <a:gd name="T13" fmla="*/ 3 h 10"/>
                  <a:gd name="T14" fmla="*/ 2 w 5"/>
                  <a:gd name="T15" fmla="*/ 6 h 10"/>
                  <a:gd name="T16" fmla="*/ 4 w 5"/>
                  <a:gd name="T17" fmla="*/ 10 h 10"/>
                  <a:gd name="T18" fmla="*/ 5 w 5"/>
                  <a:gd name="T19" fmla="*/ 10 h 10"/>
                  <a:gd name="T20" fmla="*/ 5 w 5"/>
                  <a:gd name="T21" fmla="*/ 9 h 10"/>
                  <a:gd name="T22" fmla="*/ 4 w 5"/>
                  <a:gd name="T2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0">
                    <a:moveTo>
                      <a:pt x="4" y="8"/>
                    </a:moveTo>
                    <a:cubicBezTo>
                      <a:pt x="4" y="8"/>
                      <a:pt x="4" y="7"/>
                      <a:pt x="4" y="7"/>
                    </a:cubicBezTo>
                    <a:cubicBezTo>
                      <a:pt x="4" y="6"/>
                      <a:pt x="3" y="5"/>
                      <a:pt x="3" y="4"/>
                    </a:cubicBezTo>
                    <a:cubicBezTo>
                      <a:pt x="3" y="3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3" y="7"/>
                      <a:pt x="3" y="9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8"/>
                      <a:pt x="4" y="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auto">
              <a:xfrm>
                <a:off x="2003" y="2737"/>
                <a:ext cx="13" cy="23"/>
              </a:xfrm>
              <a:custGeom>
                <a:avLst/>
                <a:gdLst>
                  <a:gd name="T0" fmla="*/ 6 w 6"/>
                  <a:gd name="T1" fmla="*/ 9 h 11"/>
                  <a:gd name="T2" fmla="*/ 5 w 6"/>
                  <a:gd name="T3" fmla="*/ 9 h 11"/>
                  <a:gd name="T4" fmla="*/ 1 w 6"/>
                  <a:gd name="T5" fmla="*/ 0 h 11"/>
                  <a:gd name="T6" fmla="*/ 0 w 6"/>
                  <a:gd name="T7" fmla="*/ 1 h 11"/>
                  <a:gd name="T8" fmla="*/ 4 w 6"/>
                  <a:gd name="T9" fmla="*/ 11 h 11"/>
                  <a:gd name="T10" fmla="*/ 5 w 6"/>
                  <a:gd name="T11" fmla="*/ 11 h 11"/>
                  <a:gd name="T12" fmla="*/ 6 w 6"/>
                  <a:gd name="T13" fmla="*/ 11 h 11"/>
                  <a:gd name="T14" fmla="*/ 6 w 6"/>
                  <a:gd name="T15" fmla="*/ 10 h 11"/>
                  <a:gd name="T16" fmla="*/ 6 w 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6" y="9"/>
                    </a:moveTo>
                    <a:cubicBezTo>
                      <a:pt x="6" y="9"/>
                      <a:pt x="5" y="9"/>
                      <a:pt x="5" y="9"/>
                    </a:cubicBezTo>
                    <a:cubicBezTo>
                      <a:pt x="3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4"/>
                      <a:pt x="2" y="8"/>
                      <a:pt x="4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2011" y="2733"/>
                <a:ext cx="13" cy="27"/>
              </a:xfrm>
              <a:custGeom>
                <a:avLst/>
                <a:gdLst>
                  <a:gd name="T0" fmla="*/ 5 w 6"/>
                  <a:gd name="T1" fmla="*/ 11 h 13"/>
                  <a:gd name="T2" fmla="*/ 1 w 6"/>
                  <a:gd name="T3" fmla="*/ 1 h 13"/>
                  <a:gd name="T4" fmla="*/ 0 w 6"/>
                  <a:gd name="T5" fmla="*/ 2 h 13"/>
                  <a:gd name="T6" fmla="*/ 4 w 6"/>
                  <a:gd name="T7" fmla="*/ 12 h 13"/>
                  <a:gd name="T8" fmla="*/ 5 w 6"/>
                  <a:gd name="T9" fmla="*/ 13 h 13"/>
                  <a:gd name="T10" fmla="*/ 6 w 6"/>
                  <a:gd name="T11" fmla="*/ 12 h 13"/>
                  <a:gd name="T12" fmla="*/ 5 w 6"/>
                  <a:gd name="T1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3">
                    <a:moveTo>
                      <a:pt x="5" y="11"/>
                    </a:moveTo>
                    <a:cubicBezTo>
                      <a:pt x="3" y="8"/>
                      <a:pt x="2" y="5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5"/>
                      <a:pt x="2" y="9"/>
                      <a:pt x="4" y="12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2"/>
                      <a:pt x="6" y="12"/>
                    </a:cubicBezTo>
                    <a:cubicBezTo>
                      <a:pt x="6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2016" y="2731"/>
                <a:ext cx="14" cy="29"/>
              </a:xfrm>
              <a:custGeom>
                <a:avLst/>
                <a:gdLst>
                  <a:gd name="T0" fmla="*/ 7 w 7"/>
                  <a:gd name="T1" fmla="*/ 10 h 14"/>
                  <a:gd name="T2" fmla="*/ 6 w 7"/>
                  <a:gd name="T3" fmla="*/ 10 h 14"/>
                  <a:gd name="T4" fmla="*/ 4 w 7"/>
                  <a:gd name="T5" fmla="*/ 7 h 14"/>
                  <a:gd name="T6" fmla="*/ 2 w 7"/>
                  <a:gd name="T7" fmla="*/ 1 h 14"/>
                  <a:gd name="T8" fmla="*/ 0 w 7"/>
                  <a:gd name="T9" fmla="*/ 1 h 14"/>
                  <a:gd name="T10" fmla="*/ 3 w 7"/>
                  <a:gd name="T11" fmla="*/ 8 h 14"/>
                  <a:gd name="T12" fmla="*/ 6 w 7"/>
                  <a:gd name="T13" fmla="*/ 14 h 14"/>
                  <a:gd name="T14" fmla="*/ 7 w 7"/>
                  <a:gd name="T15" fmla="*/ 13 h 14"/>
                  <a:gd name="T16" fmla="*/ 7 w 7"/>
                  <a:gd name="T1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4">
                    <a:moveTo>
                      <a:pt x="7" y="10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5" y="9"/>
                      <a:pt x="5" y="8"/>
                      <a:pt x="4" y="7"/>
                    </a:cubicBezTo>
                    <a:cubicBezTo>
                      <a:pt x="3" y="5"/>
                      <a:pt x="2" y="3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10"/>
                      <a:pt x="5" y="12"/>
                      <a:pt x="6" y="14"/>
                    </a:cubicBezTo>
                    <a:cubicBezTo>
                      <a:pt x="7" y="14"/>
                      <a:pt x="7" y="13"/>
                      <a:pt x="7" y="13"/>
                    </a:cubicBezTo>
                    <a:cubicBezTo>
                      <a:pt x="7" y="12"/>
                      <a:pt x="7" y="11"/>
                      <a:pt x="7" y="1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2022" y="2729"/>
                <a:ext cx="14" cy="27"/>
              </a:xfrm>
              <a:custGeom>
                <a:avLst/>
                <a:gdLst>
                  <a:gd name="T0" fmla="*/ 6 w 7"/>
                  <a:gd name="T1" fmla="*/ 12 h 13"/>
                  <a:gd name="T2" fmla="*/ 5 w 7"/>
                  <a:gd name="T3" fmla="*/ 9 h 13"/>
                  <a:gd name="T4" fmla="*/ 3 w 7"/>
                  <a:gd name="T5" fmla="*/ 5 h 13"/>
                  <a:gd name="T6" fmla="*/ 1 w 7"/>
                  <a:gd name="T7" fmla="*/ 1 h 13"/>
                  <a:gd name="T8" fmla="*/ 1 w 7"/>
                  <a:gd name="T9" fmla="*/ 2 h 13"/>
                  <a:gd name="T10" fmla="*/ 1 w 7"/>
                  <a:gd name="T11" fmla="*/ 3 h 13"/>
                  <a:gd name="T12" fmla="*/ 2 w 7"/>
                  <a:gd name="T13" fmla="*/ 5 h 13"/>
                  <a:gd name="T14" fmla="*/ 4 w 7"/>
                  <a:gd name="T15" fmla="*/ 9 h 13"/>
                  <a:gd name="T16" fmla="*/ 6 w 7"/>
                  <a:gd name="T17" fmla="*/ 13 h 13"/>
                  <a:gd name="T18" fmla="*/ 6 w 7"/>
                  <a:gd name="T1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3">
                    <a:moveTo>
                      <a:pt x="6" y="12"/>
                    </a:moveTo>
                    <a:cubicBezTo>
                      <a:pt x="6" y="12"/>
                      <a:pt x="5" y="10"/>
                      <a:pt x="5" y="9"/>
                    </a:cubicBezTo>
                    <a:cubicBezTo>
                      <a:pt x="5" y="8"/>
                      <a:pt x="4" y="6"/>
                      <a:pt x="3" y="5"/>
                    </a:cubicBezTo>
                    <a:cubicBezTo>
                      <a:pt x="3" y="4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3" y="6"/>
                      <a:pt x="3" y="8"/>
                      <a:pt x="4" y="9"/>
                    </a:cubicBezTo>
                    <a:cubicBezTo>
                      <a:pt x="4" y="10"/>
                      <a:pt x="5" y="13"/>
                      <a:pt x="6" y="13"/>
                    </a:cubicBezTo>
                    <a:cubicBezTo>
                      <a:pt x="7" y="13"/>
                      <a:pt x="7" y="12"/>
                      <a:pt x="6" y="1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050" y="2723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1 h 3"/>
                  <a:gd name="T6" fmla="*/ 1 w 2"/>
                  <a:gd name="T7" fmla="*/ 2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061" y="2715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1997" y="2819"/>
                <a:ext cx="8" cy="14"/>
              </a:xfrm>
              <a:custGeom>
                <a:avLst/>
                <a:gdLst>
                  <a:gd name="T0" fmla="*/ 3 w 4"/>
                  <a:gd name="T1" fmla="*/ 5 h 7"/>
                  <a:gd name="T2" fmla="*/ 1 w 4"/>
                  <a:gd name="T3" fmla="*/ 1 h 7"/>
                  <a:gd name="T4" fmla="*/ 1 w 4"/>
                  <a:gd name="T5" fmla="*/ 1 h 7"/>
                  <a:gd name="T6" fmla="*/ 1 w 4"/>
                  <a:gd name="T7" fmla="*/ 0 h 7"/>
                  <a:gd name="T8" fmla="*/ 0 w 4"/>
                  <a:gd name="T9" fmla="*/ 1 h 7"/>
                  <a:gd name="T10" fmla="*/ 2 w 4"/>
                  <a:gd name="T11" fmla="*/ 5 h 7"/>
                  <a:gd name="T12" fmla="*/ 4 w 4"/>
                  <a:gd name="T13" fmla="*/ 6 h 7"/>
                  <a:gd name="T14" fmla="*/ 3 w 4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3" y="5"/>
                    </a:moveTo>
                    <a:cubicBezTo>
                      <a:pt x="2" y="4"/>
                      <a:pt x="2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2" y="5"/>
                      <a:pt x="3" y="7"/>
                      <a:pt x="4" y="6"/>
                    </a:cubicBezTo>
                    <a:cubicBezTo>
                      <a:pt x="4" y="6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3"/>
              <p:cNvSpPr>
                <a:spLocks/>
              </p:cNvSpPr>
              <p:nvPr/>
            </p:nvSpPr>
            <p:spPr bwMode="auto">
              <a:xfrm>
                <a:off x="2001" y="2819"/>
                <a:ext cx="10" cy="12"/>
              </a:xfrm>
              <a:custGeom>
                <a:avLst/>
                <a:gdLst>
                  <a:gd name="T0" fmla="*/ 4 w 5"/>
                  <a:gd name="T1" fmla="*/ 5 h 6"/>
                  <a:gd name="T2" fmla="*/ 3 w 5"/>
                  <a:gd name="T3" fmla="*/ 3 h 6"/>
                  <a:gd name="T4" fmla="*/ 2 w 5"/>
                  <a:gd name="T5" fmla="*/ 1 h 6"/>
                  <a:gd name="T6" fmla="*/ 1 w 5"/>
                  <a:gd name="T7" fmla="*/ 2 h 6"/>
                  <a:gd name="T8" fmla="*/ 2 w 5"/>
                  <a:gd name="T9" fmla="*/ 4 h 6"/>
                  <a:gd name="T10" fmla="*/ 4 w 5"/>
                  <a:gd name="T11" fmla="*/ 6 h 6"/>
                  <a:gd name="T12" fmla="*/ 4 w 5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4" y="5"/>
                    </a:moveTo>
                    <a:cubicBezTo>
                      <a:pt x="4" y="5"/>
                      <a:pt x="4" y="4"/>
                      <a:pt x="3" y="3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5" y="6"/>
                      <a:pt x="5" y="5"/>
                      <a:pt x="4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2007" y="2817"/>
                <a:ext cx="11" cy="14"/>
              </a:xfrm>
              <a:custGeom>
                <a:avLst/>
                <a:gdLst>
                  <a:gd name="T0" fmla="*/ 4 w 5"/>
                  <a:gd name="T1" fmla="*/ 5 h 7"/>
                  <a:gd name="T2" fmla="*/ 1 w 5"/>
                  <a:gd name="T3" fmla="*/ 1 h 7"/>
                  <a:gd name="T4" fmla="*/ 0 w 5"/>
                  <a:gd name="T5" fmla="*/ 1 h 7"/>
                  <a:gd name="T6" fmla="*/ 4 w 5"/>
                  <a:gd name="T7" fmla="*/ 6 h 7"/>
                  <a:gd name="T8" fmla="*/ 4 w 5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4" y="5"/>
                    </a:moveTo>
                    <a:cubicBezTo>
                      <a:pt x="3" y="5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" y="3"/>
                      <a:pt x="2" y="6"/>
                      <a:pt x="4" y="6"/>
                    </a:cubicBezTo>
                    <a:cubicBezTo>
                      <a:pt x="4" y="7"/>
                      <a:pt x="5" y="6"/>
                      <a:pt x="4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>
                <a:off x="2013" y="2815"/>
                <a:ext cx="15" cy="16"/>
              </a:xfrm>
              <a:custGeom>
                <a:avLst/>
                <a:gdLst>
                  <a:gd name="T0" fmla="*/ 6 w 7"/>
                  <a:gd name="T1" fmla="*/ 7 h 8"/>
                  <a:gd name="T2" fmla="*/ 4 w 7"/>
                  <a:gd name="T3" fmla="*/ 4 h 8"/>
                  <a:gd name="T4" fmla="*/ 2 w 7"/>
                  <a:gd name="T5" fmla="*/ 1 h 8"/>
                  <a:gd name="T6" fmla="*/ 1 w 7"/>
                  <a:gd name="T7" fmla="*/ 2 h 8"/>
                  <a:gd name="T8" fmla="*/ 6 w 7"/>
                  <a:gd name="T9" fmla="*/ 8 h 8"/>
                  <a:gd name="T10" fmla="*/ 6 w 7"/>
                  <a:gd name="T11" fmla="*/ 8 h 8"/>
                  <a:gd name="T12" fmla="*/ 6 w 7"/>
                  <a:gd name="T13" fmla="*/ 8 h 8"/>
                  <a:gd name="T14" fmla="*/ 6 w 7"/>
                  <a:gd name="T15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7"/>
                    </a:moveTo>
                    <a:cubicBezTo>
                      <a:pt x="5" y="6"/>
                      <a:pt x="4" y="5"/>
                      <a:pt x="4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4"/>
                      <a:pt x="3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6" y="6"/>
                      <a:pt x="6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2024" y="2813"/>
                <a:ext cx="12" cy="18"/>
              </a:xfrm>
              <a:custGeom>
                <a:avLst/>
                <a:gdLst>
                  <a:gd name="T0" fmla="*/ 5 w 6"/>
                  <a:gd name="T1" fmla="*/ 7 h 9"/>
                  <a:gd name="T2" fmla="*/ 3 w 6"/>
                  <a:gd name="T3" fmla="*/ 5 h 9"/>
                  <a:gd name="T4" fmla="*/ 1 w 6"/>
                  <a:gd name="T5" fmla="*/ 0 h 9"/>
                  <a:gd name="T6" fmla="*/ 0 w 6"/>
                  <a:gd name="T7" fmla="*/ 1 h 9"/>
                  <a:gd name="T8" fmla="*/ 2 w 6"/>
                  <a:gd name="T9" fmla="*/ 6 h 9"/>
                  <a:gd name="T10" fmla="*/ 5 w 6"/>
                  <a:gd name="T11" fmla="*/ 9 h 9"/>
                  <a:gd name="T12" fmla="*/ 6 w 6"/>
                  <a:gd name="T13" fmla="*/ 8 h 9"/>
                  <a:gd name="T14" fmla="*/ 6 w 6"/>
                  <a:gd name="T15" fmla="*/ 8 h 9"/>
                  <a:gd name="T16" fmla="*/ 5 w 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5" y="7"/>
                    </a:moveTo>
                    <a:cubicBezTo>
                      <a:pt x="4" y="7"/>
                      <a:pt x="4" y="5"/>
                      <a:pt x="3" y="5"/>
                    </a:cubicBez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3"/>
                      <a:pt x="2" y="4"/>
                      <a:pt x="2" y="6"/>
                    </a:cubicBezTo>
                    <a:cubicBezTo>
                      <a:pt x="3" y="7"/>
                      <a:pt x="4" y="8"/>
                      <a:pt x="5" y="9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7"/>
                      <a:pt x="5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2030" y="2813"/>
                <a:ext cx="12" cy="14"/>
              </a:xfrm>
              <a:custGeom>
                <a:avLst/>
                <a:gdLst>
                  <a:gd name="T0" fmla="*/ 5 w 6"/>
                  <a:gd name="T1" fmla="*/ 6 h 7"/>
                  <a:gd name="T2" fmla="*/ 2 w 6"/>
                  <a:gd name="T3" fmla="*/ 0 h 7"/>
                  <a:gd name="T4" fmla="*/ 1 w 6"/>
                  <a:gd name="T5" fmla="*/ 1 h 7"/>
                  <a:gd name="T6" fmla="*/ 5 w 6"/>
                  <a:gd name="T7" fmla="*/ 7 h 7"/>
                  <a:gd name="T8" fmla="*/ 6 w 6"/>
                  <a:gd name="T9" fmla="*/ 7 h 7"/>
                  <a:gd name="T10" fmla="*/ 6 w 6"/>
                  <a:gd name="T11" fmla="*/ 6 h 7"/>
                  <a:gd name="T12" fmla="*/ 5 w 6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5" y="6"/>
                    </a:moveTo>
                    <a:cubicBezTo>
                      <a:pt x="3" y="4"/>
                      <a:pt x="3" y="2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2" y="3"/>
                      <a:pt x="3" y="6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1991" y="2915"/>
                <a:ext cx="10" cy="10"/>
              </a:xfrm>
              <a:custGeom>
                <a:avLst/>
                <a:gdLst>
                  <a:gd name="T0" fmla="*/ 4 w 5"/>
                  <a:gd name="T1" fmla="*/ 3 h 5"/>
                  <a:gd name="T2" fmla="*/ 3 w 5"/>
                  <a:gd name="T3" fmla="*/ 2 h 5"/>
                  <a:gd name="T4" fmla="*/ 2 w 5"/>
                  <a:gd name="T5" fmla="*/ 0 h 5"/>
                  <a:gd name="T6" fmla="*/ 1 w 5"/>
                  <a:gd name="T7" fmla="*/ 1 h 5"/>
                  <a:gd name="T8" fmla="*/ 2 w 5"/>
                  <a:gd name="T9" fmla="*/ 3 h 5"/>
                  <a:gd name="T10" fmla="*/ 4 w 5"/>
                  <a:gd name="T11" fmla="*/ 5 h 5"/>
                  <a:gd name="T12" fmla="*/ 4 w 5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3" y="4"/>
                      <a:pt x="3" y="5"/>
                      <a:pt x="4" y="5"/>
                    </a:cubicBezTo>
                    <a:cubicBezTo>
                      <a:pt x="5" y="5"/>
                      <a:pt x="5" y="4"/>
                      <a:pt x="4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auto">
              <a:xfrm>
                <a:off x="1999" y="2909"/>
                <a:ext cx="8" cy="12"/>
              </a:xfrm>
              <a:custGeom>
                <a:avLst/>
                <a:gdLst>
                  <a:gd name="T0" fmla="*/ 3 w 4"/>
                  <a:gd name="T1" fmla="*/ 5 h 6"/>
                  <a:gd name="T2" fmla="*/ 1 w 4"/>
                  <a:gd name="T3" fmla="*/ 1 h 6"/>
                  <a:gd name="T4" fmla="*/ 0 w 4"/>
                  <a:gd name="T5" fmla="*/ 2 h 6"/>
                  <a:gd name="T6" fmla="*/ 2 w 4"/>
                  <a:gd name="T7" fmla="*/ 6 h 6"/>
                  <a:gd name="T8" fmla="*/ 3 w 4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3" y="5"/>
                    </a:moveTo>
                    <a:cubicBezTo>
                      <a:pt x="2" y="4"/>
                      <a:pt x="2" y="2"/>
                      <a:pt x="1" y="1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3"/>
                      <a:pt x="1" y="4"/>
                      <a:pt x="2" y="6"/>
                    </a:cubicBezTo>
                    <a:cubicBezTo>
                      <a:pt x="3" y="6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auto">
              <a:xfrm>
                <a:off x="2003" y="2907"/>
                <a:ext cx="8" cy="8"/>
              </a:xfrm>
              <a:custGeom>
                <a:avLst/>
                <a:gdLst>
                  <a:gd name="T0" fmla="*/ 3 w 4"/>
                  <a:gd name="T1" fmla="*/ 2 h 4"/>
                  <a:gd name="T2" fmla="*/ 2 w 4"/>
                  <a:gd name="T3" fmla="*/ 0 h 4"/>
                  <a:gd name="T4" fmla="*/ 1 w 4"/>
                  <a:gd name="T5" fmla="*/ 1 h 4"/>
                  <a:gd name="T6" fmla="*/ 3 w 4"/>
                  <a:gd name="T7" fmla="*/ 4 h 4"/>
                  <a:gd name="T8" fmla="*/ 3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2"/>
                    </a:move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1" y="3"/>
                      <a:pt x="3" y="4"/>
                    </a:cubicBezTo>
                    <a:cubicBezTo>
                      <a:pt x="3" y="4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auto">
              <a:xfrm>
                <a:off x="2007" y="2901"/>
                <a:ext cx="13" cy="14"/>
              </a:xfrm>
              <a:custGeom>
                <a:avLst/>
                <a:gdLst>
                  <a:gd name="T0" fmla="*/ 5 w 6"/>
                  <a:gd name="T1" fmla="*/ 6 h 7"/>
                  <a:gd name="T2" fmla="*/ 2 w 6"/>
                  <a:gd name="T3" fmla="*/ 1 h 7"/>
                  <a:gd name="T4" fmla="*/ 1 w 6"/>
                  <a:gd name="T5" fmla="*/ 1 h 7"/>
                  <a:gd name="T6" fmla="*/ 4 w 6"/>
                  <a:gd name="T7" fmla="*/ 7 h 7"/>
                  <a:gd name="T8" fmla="*/ 5 w 6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5" y="6"/>
                    </a:moveTo>
                    <a:cubicBezTo>
                      <a:pt x="4" y="4"/>
                      <a:pt x="3" y="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" y="3"/>
                      <a:pt x="3" y="5"/>
                      <a:pt x="4" y="7"/>
                    </a:cubicBezTo>
                    <a:cubicBezTo>
                      <a:pt x="5" y="7"/>
                      <a:pt x="6" y="6"/>
                      <a:pt x="5" y="6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016" y="2899"/>
                <a:ext cx="8" cy="12"/>
              </a:xfrm>
              <a:custGeom>
                <a:avLst/>
                <a:gdLst>
                  <a:gd name="T0" fmla="*/ 3 w 4"/>
                  <a:gd name="T1" fmla="*/ 4 h 6"/>
                  <a:gd name="T2" fmla="*/ 2 w 4"/>
                  <a:gd name="T3" fmla="*/ 1 h 6"/>
                  <a:gd name="T4" fmla="*/ 1 w 4"/>
                  <a:gd name="T5" fmla="*/ 2 h 6"/>
                  <a:gd name="T6" fmla="*/ 3 w 4"/>
                  <a:gd name="T7" fmla="*/ 5 h 6"/>
                  <a:gd name="T8" fmla="*/ 4 w 4"/>
                  <a:gd name="T9" fmla="*/ 5 h 6"/>
                  <a:gd name="T10" fmla="*/ 4 w 4"/>
                  <a:gd name="T11" fmla="*/ 4 h 6"/>
                  <a:gd name="T12" fmla="*/ 3 w 4"/>
                  <a:gd name="T1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2" y="4"/>
                      <a:pt x="3" y="5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020" y="2895"/>
                <a:ext cx="14" cy="16"/>
              </a:xfrm>
              <a:custGeom>
                <a:avLst/>
                <a:gdLst>
                  <a:gd name="T0" fmla="*/ 7 w 7"/>
                  <a:gd name="T1" fmla="*/ 7 h 8"/>
                  <a:gd name="T2" fmla="*/ 2 w 7"/>
                  <a:gd name="T3" fmla="*/ 1 h 8"/>
                  <a:gd name="T4" fmla="*/ 0 w 7"/>
                  <a:gd name="T5" fmla="*/ 1 h 8"/>
                  <a:gd name="T6" fmla="*/ 6 w 7"/>
                  <a:gd name="T7" fmla="*/ 8 h 8"/>
                  <a:gd name="T8" fmla="*/ 7 w 7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7"/>
                    </a:moveTo>
                    <a:cubicBezTo>
                      <a:pt x="4" y="6"/>
                      <a:pt x="3" y="3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" y="4"/>
                      <a:pt x="4" y="7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auto">
              <a:xfrm>
                <a:off x="2026" y="2893"/>
                <a:ext cx="16" cy="16"/>
              </a:xfrm>
              <a:custGeom>
                <a:avLst/>
                <a:gdLst>
                  <a:gd name="T0" fmla="*/ 7 w 8"/>
                  <a:gd name="T1" fmla="*/ 7 h 8"/>
                  <a:gd name="T2" fmla="*/ 5 w 8"/>
                  <a:gd name="T3" fmla="*/ 4 h 8"/>
                  <a:gd name="T4" fmla="*/ 1 w 8"/>
                  <a:gd name="T5" fmla="*/ 1 h 8"/>
                  <a:gd name="T6" fmla="*/ 0 w 8"/>
                  <a:gd name="T7" fmla="*/ 1 h 8"/>
                  <a:gd name="T8" fmla="*/ 4 w 8"/>
                  <a:gd name="T9" fmla="*/ 5 h 8"/>
                  <a:gd name="T10" fmla="*/ 6 w 8"/>
                  <a:gd name="T11" fmla="*/ 8 h 8"/>
                  <a:gd name="T12" fmla="*/ 7 w 8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7" y="7"/>
                    </a:moveTo>
                    <a:cubicBezTo>
                      <a:pt x="6" y="6"/>
                      <a:pt x="5" y="5"/>
                      <a:pt x="5" y="4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7" y="8"/>
                      <a:pt x="8" y="7"/>
                      <a:pt x="7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auto">
              <a:xfrm>
                <a:off x="1983" y="3005"/>
                <a:ext cx="6" cy="6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0 h 3"/>
                  <a:gd name="T4" fmla="*/ 1 w 3"/>
                  <a:gd name="T5" fmla="*/ 1 h 3"/>
                  <a:gd name="T6" fmla="*/ 2 w 3"/>
                  <a:gd name="T7" fmla="*/ 3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36"/>
              <p:cNvSpPr>
                <a:spLocks/>
              </p:cNvSpPr>
              <p:nvPr/>
            </p:nvSpPr>
            <p:spPr bwMode="auto">
              <a:xfrm>
                <a:off x="1991" y="3003"/>
                <a:ext cx="6" cy="6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0 h 3"/>
                  <a:gd name="T4" fmla="*/ 1 w 3"/>
                  <a:gd name="T5" fmla="*/ 1 h 3"/>
                  <a:gd name="T6" fmla="*/ 2 w 3"/>
                  <a:gd name="T7" fmla="*/ 3 h 3"/>
                  <a:gd name="T8" fmla="*/ 3 w 3"/>
                  <a:gd name="T9" fmla="*/ 3 h 3"/>
                  <a:gd name="T10" fmla="*/ 3 w 3"/>
                  <a:gd name="T11" fmla="*/ 2 h 3"/>
                  <a:gd name="T12" fmla="*/ 3 w 3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auto">
              <a:xfrm>
                <a:off x="1995" y="2999"/>
                <a:ext cx="10" cy="10"/>
              </a:xfrm>
              <a:custGeom>
                <a:avLst/>
                <a:gdLst>
                  <a:gd name="T0" fmla="*/ 5 w 5"/>
                  <a:gd name="T1" fmla="*/ 4 h 5"/>
                  <a:gd name="T2" fmla="*/ 4 w 5"/>
                  <a:gd name="T3" fmla="*/ 4 h 5"/>
                  <a:gd name="T4" fmla="*/ 4 w 5"/>
                  <a:gd name="T5" fmla="*/ 3 h 5"/>
                  <a:gd name="T6" fmla="*/ 2 w 5"/>
                  <a:gd name="T7" fmla="*/ 0 h 5"/>
                  <a:gd name="T8" fmla="*/ 1 w 5"/>
                  <a:gd name="T9" fmla="*/ 1 h 5"/>
                  <a:gd name="T10" fmla="*/ 4 w 5"/>
                  <a:gd name="T11" fmla="*/ 5 h 5"/>
                  <a:gd name="T12" fmla="*/ 5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cubicBezTo>
                      <a:pt x="5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2" y="4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38"/>
              <p:cNvSpPr>
                <a:spLocks/>
              </p:cNvSpPr>
              <p:nvPr/>
            </p:nvSpPr>
            <p:spPr bwMode="auto">
              <a:xfrm>
                <a:off x="2001" y="2995"/>
                <a:ext cx="8" cy="12"/>
              </a:xfrm>
              <a:custGeom>
                <a:avLst/>
                <a:gdLst>
                  <a:gd name="T0" fmla="*/ 4 w 4"/>
                  <a:gd name="T1" fmla="*/ 5 h 6"/>
                  <a:gd name="T2" fmla="*/ 3 w 4"/>
                  <a:gd name="T3" fmla="*/ 5 h 6"/>
                  <a:gd name="T4" fmla="*/ 1 w 4"/>
                  <a:gd name="T5" fmla="*/ 1 h 6"/>
                  <a:gd name="T6" fmla="*/ 0 w 4"/>
                  <a:gd name="T7" fmla="*/ 1 h 6"/>
                  <a:gd name="T8" fmla="*/ 3 w 4"/>
                  <a:gd name="T9" fmla="*/ 6 h 6"/>
                  <a:gd name="T10" fmla="*/ 4 w 4"/>
                  <a:gd name="T11" fmla="*/ 6 h 6"/>
                  <a:gd name="T12" fmla="*/ 4 w 4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4" y="5"/>
                    </a:moveTo>
                    <a:cubicBezTo>
                      <a:pt x="4" y="5"/>
                      <a:pt x="4" y="5"/>
                      <a:pt x="3" y="5"/>
                    </a:cubicBezTo>
                    <a:cubicBezTo>
                      <a:pt x="2" y="4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3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auto">
              <a:xfrm>
                <a:off x="2005" y="2991"/>
                <a:ext cx="13" cy="18"/>
              </a:xfrm>
              <a:custGeom>
                <a:avLst/>
                <a:gdLst>
                  <a:gd name="T0" fmla="*/ 6 w 6"/>
                  <a:gd name="T1" fmla="*/ 7 h 9"/>
                  <a:gd name="T2" fmla="*/ 5 w 6"/>
                  <a:gd name="T3" fmla="*/ 7 h 9"/>
                  <a:gd name="T4" fmla="*/ 5 w 6"/>
                  <a:gd name="T5" fmla="*/ 7 h 9"/>
                  <a:gd name="T6" fmla="*/ 3 w 6"/>
                  <a:gd name="T7" fmla="*/ 5 h 9"/>
                  <a:gd name="T8" fmla="*/ 2 w 6"/>
                  <a:gd name="T9" fmla="*/ 1 h 9"/>
                  <a:gd name="T10" fmla="*/ 1 w 6"/>
                  <a:gd name="T11" fmla="*/ 2 h 9"/>
                  <a:gd name="T12" fmla="*/ 3 w 6"/>
                  <a:gd name="T13" fmla="*/ 6 h 9"/>
                  <a:gd name="T14" fmla="*/ 6 w 6"/>
                  <a:gd name="T15" fmla="*/ 9 h 9"/>
                  <a:gd name="T16" fmla="*/ 6 w 6"/>
                  <a:gd name="T17" fmla="*/ 8 h 9"/>
                  <a:gd name="T18" fmla="*/ 6 w 6"/>
                  <a:gd name="T19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6" y="7"/>
                    </a:move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5"/>
                      <a:pt x="3" y="5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2" y="5"/>
                      <a:pt x="3" y="6"/>
                    </a:cubicBezTo>
                    <a:cubicBezTo>
                      <a:pt x="3" y="7"/>
                      <a:pt x="4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auto">
              <a:xfrm>
                <a:off x="2013" y="2995"/>
                <a:ext cx="9" cy="12"/>
              </a:xfrm>
              <a:custGeom>
                <a:avLst/>
                <a:gdLst>
                  <a:gd name="T0" fmla="*/ 4 w 4"/>
                  <a:gd name="T1" fmla="*/ 5 h 6"/>
                  <a:gd name="T2" fmla="*/ 1 w 4"/>
                  <a:gd name="T3" fmla="*/ 0 h 6"/>
                  <a:gd name="T4" fmla="*/ 0 w 4"/>
                  <a:gd name="T5" fmla="*/ 1 h 6"/>
                  <a:gd name="T6" fmla="*/ 3 w 4"/>
                  <a:gd name="T7" fmla="*/ 5 h 6"/>
                  <a:gd name="T8" fmla="*/ 4 w 4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5"/>
                    </a:move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2"/>
                      <a:pt x="2" y="4"/>
                      <a:pt x="3" y="5"/>
                    </a:cubicBezTo>
                    <a:cubicBezTo>
                      <a:pt x="3" y="6"/>
                      <a:pt x="4" y="6"/>
                      <a:pt x="4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auto">
              <a:xfrm>
                <a:off x="1521" y="3083"/>
                <a:ext cx="4" cy="16"/>
              </a:xfrm>
              <a:custGeom>
                <a:avLst/>
                <a:gdLst>
                  <a:gd name="T0" fmla="*/ 0 w 2"/>
                  <a:gd name="T1" fmla="*/ 1 h 8"/>
                  <a:gd name="T2" fmla="*/ 0 w 2"/>
                  <a:gd name="T3" fmla="*/ 8 h 8"/>
                  <a:gd name="T4" fmla="*/ 2 w 2"/>
                  <a:gd name="T5" fmla="*/ 8 h 8"/>
                  <a:gd name="T6" fmla="*/ 2 w 2"/>
                  <a:gd name="T7" fmla="*/ 1 h 8"/>
                  <a:gd name="T8" fmla="*/ 0 w 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0" y="1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" y="8"/>
                      <a:pt x="2" y="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>
                <a:off x="1531" y="3083"/>
                <a:ext cx="6" cy="22"/>
              </a:xfrm>
              <a:custGeom>
                <a:avLst/>
                <a:gdLst>
                  <a:gd name="T0" fmla="*/ 3 w 3"/>
                  <a:gd name="T1" fmla="*/ 9 h 11"/>
                  <a:gd name="T2" fmla="*/ 2 w 3"/>
                  <a:gd name="T3" fmla="*/ 1 h 11"/>
                  <a:gd name="T4" fmla="*/ 0 w 3"/>
                  <a:gd name="T5" fmla="*/ 1 h 11"/>
                  <a:gd name="T6" fmla="*/ 2 w 3"/>
                  <a:gd name="T7" fmla="*/ 10 h 11"/>
                  <a:gd name="T8" fmla="*/ 3 w 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1">
                    <a:moveTo>
                      <a:pt x="3" y="9"/>
                    </a:moveTo>
                    <a:cubicBezTo>
                      <a:pt x="1" y="7"/>
                      <a:pt x="2" y="4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1" y="4"/>
                      <a:pt x="0" y="8"/>
                      <a:pt x="2" y="10"/>
                    </a:cubicBezTo>
                    <a:cubicBezTo>
                      <a:pt x="2" y="11"/>
                      <a:pt x="3" y="10"/>
                      <a:pt x="3" y="9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3"/>
              <p:cNvSpPr>
                <a:spLocks/>
              </p:cNvSpPr>
              <p:nvPr/>
            </p:nvSpPr>
            <p:spPr bwMode="auto">
              <a:xfrm>
                <a:off x="1543" y="3083"/>
                <a:ext cx="10" cy="35"/>
              </a:xfrm>
              <a:custGeom>
                <a:avLst/>
                <a:gdLst>
                  <a:gd name="T0" fmla="*/ 4 w 5"/>
                  <a:gd name="T1" fmla="*/ 14 h 17"/>
                  <a:gd name="T2" fmla="*/ 2 w 5"/>
                  <a:gd name="T3" fmla="*/ 8 h 17"/>
                  <a:gd name="T4" fmla="*/ 2 w 5"/>
                  <a:gd name="T5" fmla="*/ 1 h 17"/>
                  <a:gd name="T6" fmla="*/ 1 w 5"/>
                  <a:gd name="T7" fmla="*/ 1 h 17"/>
                  <a:gd name="T8" fmla="*/ 1 w 5"/>
                  <a:gd name="T9" fmla="*/ 11 h 17"/>
                  <a:gd name="T10" fmla="*/ 4 w 5"/>
                  <a:gd name="T11" fmla="*/ 15 h 17"/>
                  <a:gd name="T12" fmla="*/ 4 w 5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7">
                    <a:moveTo>
                      <a:pt x="4" y="14"/>
                    </a:moveTo>
                    <a:cubicBezTo>
                      <a:pt x="3" y="14"/>
                      <a:pt x="2" y="8"/>
                      <a:pt x="2" y="8"/>
                    </a:cubicBezTo>
                    <a:cubicBezTo>
                      <a:pt x="2" y="5"/>
                      <a:pt x="2" y="3"/>
                      <a:pt x="2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4"/>
                      <a:pt x="0" y="8"/>
                      <a:pt x="1" y="11"/>
                    </a:cubicBezTo>
                    <a:cubicBezTo>
                      <a:pt x="1" y="12"/>
                      <a:pt x="2" y="17"/>
                      <a:pt x="4" y="15"/>
                    </a:cubicBezTo>
                    <a:cubicBezTo>
                      <a:pt x="5" y="15"/>
                      <a:pt x="4" y="13"/>
                      <a:pt x="4" y="1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1557" y="3087"/>
                <a:ext cx="9" cy="33"/>
              </a:xfrm>
              <a:custGeom>
                <a:avLst/>
                <a:gdLst>
                  <a:gd name="T0" fmla="*/ 3 w 4"/>
                  <a:gd name="T1" fmla="*/ 13 h 16"/>
                  <a:gd name="T2" fmla="*/ 1 w 4"/>
                  <a:gd name="T3" fmla="*/ 1 h 16"/>
                  <a:gd name="T4" fmla="*/ 0 w 4"/>
                  <a:gd name="T5" fmla="*/ 1 h 16"/>
                  <a:gd name="T6" fmla="*/ 3 w 4"/>
                  <a:gd name="T7" fmla="*/ 15 h 16"/>
                  <a:gd name="T8" fmla="*/ 4 w 4"/>
                  <a:gd name="T9" fmla="*/ 15 h 16"/>
                  <a:gd name="T10" fmla="*/ 4 w 4"/>
                  <a:gd name="T11" fmla="*/ 14 h 16"/>
                  <a:gd name="T12" fmla="*/ 3 w 4"/>
                  <a:gd name="T13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6">
                    <a:moveTo>
                      <a:pt x="3" y="13"/>
                    </a:moveTo>
                    <a:cubicBezTo>
                      <a:pt x="2" y="10"/>
                      <a:pt x="2" y="5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6"/>
                      <a:pt x="0" y="11"/>
                      <a:pt x="3" y="15"/>
                    </a:cubicBezTo>
                    <a:cubicBezTo>
                      <a:pt x="3" y="16"/>
                      <a:pt x="4" y="15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45"/>
              <p:cNvSpPr>
                <a:spLocks/>
              </p:cNvSpPr>
              <p:nvPr/>
            </p:nvSpPr>
            <p:spPr bwMode="auto">
              <a:xfrm>
                <a:off x="1572" y="3095"/>
                <a:ext cx="8" cy="39"/>
              </a:xfrm>
              <a:custGeom>
                <a:avLst/>
                <a:gdLst>
                  <a:gd name="T0" fmla="*/ 3 w 4"/>
                  <a:gd name="T1" fmla="*/ 15 h 19"/>
                  <a:gd name="T2" fmla="*/ 2 w 4"/>
                  <a:gd name="T3" fmla="*/ 17 h 19"/>
                  <a:gd name="T4" fmla="*/ 2 w 4"/>
                  <a:gd name="T5" fmla="*/ 9 h 19"/>
                  <a:gd name="T6" fmla="*/ 1 w 4"/>
                  <a:gd name="T7" fmla="*/ 1 h 19"/>
                  <a:gd name="T8" fmla="*/ 0 w 4"/>
                  <a:gd name="T9" fmla="*/ 1 h 19"/>
                  <a:gd name="T10" fmla="*/ 1 w 4"/>
                  <a:gd name="T11" fmla="*/ 10 h 19"/>
                  <a:gd name="T12" fmla="*/ 2 w 4"/>
                  <a:gd name="T13" fmla="*/ 18 h 19"/>
                  <a:gd name="T14" fmla="*/ 3 w 4"/>
                  <a:gd name="T15" fmla="*/ 18 h 19"/>
                  <a:gd name="T16" fmla="*/ 4 w 4"/>
                  <a:gd name="T17" fmla="*/ 16 h 19"/>
                  <a:gd name="T18" fmla="*/ 3 w 4"/>
                  <a:gd name="T1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9">
                    <a:moveTo>
                      <a:pt x="3" y="15"/>
                    </a:moveTo>
                    <a:cubicBezTo>
                      <a:pt x="3" y="16"/>
                      <a:pt x="3" y="16"/>
                      <a:pt x="2" y="17"/>
                    </a:cubicBezTo>
                    <a:cubicBezTo>
                      <a:pt x="2" y="14"/>
                      <a:pt x="2" y="12"/>
                      <a:pt x="2" y="9"/>
                    </a:cubicBezTo>
                    <a:cubicBezTo>
                      <a:pt x="2" y="6"/>
                      <a:pt x="1" y="4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1" y="13"/>
                      <a:pt x="0" y="16"/>
                      <a:pt x="2" y="18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7"/>
                      <a:pt x="4" y="17"/>
                      <a:pt x="4" y="16"/>
                    </a:cubicBezTo>
                    <a:cubicBezTo>
                      <a:pt x="4" y="15"/>
                      <a:pt x="3" y="15"/>
                      <a:pt x="3" y="1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6"/>
              <p:cNvSpPr>
                <a:spLocks/>
              </p:cNvSpPr>
              <p:nvPr/>
            </p:nvSpPr>
            <p:spPr bwMode="auto">
              <a:xfrm>
                <a:off x="1584" y="3097"/>
                <a:ext cx="10" cy="37"/>
              </a:xfrm>
              <a:custGeom>
                <a:avLst/>
                <a:gdLst>
                  <a:gd name="T0" fmla="*/ 4 w 5"/>
                  <a:gd name="T1" fmla="*/ 15 h 18"/>
                  <a:gd name="T2" fmla="*/ 2 w 5"/>
                  <a:gd name="T3" fmla="*/ 12 h 18"/>
                  <a:gd name="T4" fmla="*/ 2 w 5"/>
                  <a:gd name="T5" fmla="*/ 8 h 18"/>
                  <a:gd name="T6" fmla="*/ 2 w 5"/>
                  <a:gd name="T7" fmla="*/ 1 h 18"/>
                  <a:gd name="T8" fmla="*/ 0 w 5"/>
                  <a:gd name="T9" fmla="*/ 1 h 18"/>
                  <a:gd name="T10" fmla="*/ 1 w 5"/>
                  <a:gd name="T11" fmla="*/ 13 h 18"/>
                  <a:gd name="T12" fmla="*/ 5 w 5"/>
                  <a:gd name="T13" fmla="*/ 15 h 18"/>
                  <a:gd name="T14" fmla="*/ 4 w 5"/>
                  <a:gd name="T1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8">
                    <a:moveTo>
                      <a:pt x="4" y="15"/>
                    </a:moveTo>
                    <a:cubicBezTo>
                      <a:pt x="4" y="15"/>
                      <a:pt x="3" y="12"/>
                      <a:pt x="2" y="12"/>
                    </a:cubicBezTo>
                    <a:cubicBezTo>
                      <a:pt x="2" y="11"/>
                      <a:pt x="2" y="9"/>
                      <a:pt x="2" y="8"/>
                    </a:cubicBezTo>
                    <a:cubicBezTo>
                      <a:pt x="1" y="6"/>
                      <a:pt x="1" y="3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1" y="13"/>
                    </a:cubicBezTo>
                    <a:cubicBezTo>
                      <a:pt x="2" y="14"/>
                      <a:pt x="3" y="18"/>
                      <a:pt x="5" y="15"/>
                    </a:cubicBezTo>
                    <a:cubicBezTo>
                      <a:pt x="5" y="15"/>
                      <a:pt x="4" y="14"/>
                      <a:pt x="4" y="1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7"/>
              <p:cNvSpPr>
                <a:spLocks/>
              </p:cNvSpPr>
              <p:nvPr/>
            </p:nvSpPr>
            <p:spPr bwMode="auto">
              <a:xfrm>
                <a:off x="1598" y="3093"/>
                <a:ext cx="11" cy="41"/>
              </a:xfrm>
              <a:custGeom>
                <a:avLst/>
                <a:gdLst>
                  <a:gd name="T0" fmla="*/ 4 w 5"/>
                  <a:gd name="T1" fmla="*/ 18 h 20"/>
                  <a:gd name="T2" fmla="*/ 1 w 5"/>
                  <a:gd name="T3" fmla="*/ 1 h 20"/>
                  <a:gd name="T4" fmla="*/ 0 w 5"/>
                  <a:gd name="T5" fmla="*/ 1 h 20"/>
                  <a:gd name="T6" fmla="*/ 3 w 5"/>
                  <a:gd name="T7" fmla="*/ 20 h 20"/>
                  <a:gd name="T8" fmla="*/ 4 w 5"/>
                  <a:gd name="T9" fmla="*/ 20 h 20"/>
                  <a:gd name="T10" fmla="*/ 5 w 5"/>
                  <a:gd name="T11" fmla="*/ 18 h 20"/>
                  <a:gd name="T12" fmla="*/ 4 w 5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0">
                    <a:moveTo>
                      <a:pt x="4" y="18"/>
                    </a:moveTo>
                    <a:cubicBezTo>
                      <a:pt x="2" y="12"/>
                      <a:pt x="1" y="6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7"/>
                      <a:pt x="1" y="13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5" y="19"/>
                      <a:pt x="5" y="19"/>
                      <a:pt x="5" y="18"/>
                    </a:cubicBezTo>
                    <a:cubicBezTo>
                      <a:pt x="5" y="17"/>
                      <a:pt x="4" y="17"/>
                      <a:pt x="4" y="1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1611" y="3099"/>
                <a:ext cx="10" cy="41"/>
              </a:xfrm>
              <a:custGeom>
                <a:avLst/>
                <a:gdLst>
                  <a:gd name="T0" fmla="*/ 4 w 5"/>
                  <a:gd name="T1" fmla="*/ 18 h 20"/>
                  <a:gd name="T2" fmla="*/ 1 w 5"/>
                  <a:gd name="T3" fmla="*/ 0 h 20"/>
                  <a:gd name="T4" fmla="*/ 0 w 5"/>
                  <a:gd name="T5" fmla="*/ 0 h 20"/>
                  <a:gd name="T6" fmla="*/ 3 w 5"/>
                  <a:gd name="T7" fmla="*/ 20 h 20"/>
                  <a:gd name="T8" fmla="*/ 4 w 5"/>
                  <a:gd name="T9" fmla="*/ 20 h 20"/>
                  <a:gd name="T10" fmla="*/ 5 w 5"/>
                  <a:gd name="T11" fmla="*/ 18 h 20"/>
                  <a:gd name="T12" fmla="*/ 4 w 5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0">
                    <a:moveTo>
                      <a:pt x="4" y="18"/>
                    </a:moveTo>
                    <a:cubicBezTo>
                      <a:pt x="1" y="13"/>
                      <a:pt x="1" y="6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14"/>
                      <a:pt x="3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5" y="19"/>
                      <a:pt x="5" y="19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auto">
              <a:xfrm>
                <a:off x="1621" y="3101"/>
                <a:ext cx="14" cy="37"/>
              </a:xfrm>
              <a:custGeom>
                <a:avLst/>
                <a:gdLst>
                  <a:gd name="T0" fmla="*/ 7 w 7"/>
                  <a:gd name="T1" fmla="*/ 17 h 18"/>
                  <a:gd name="T2" fmla="*/ 1 w 7"/>
                  <a:gd name="T3" fmla="*/ 1 h 18"/>
                  <a:gd name="T4" fmla="*/ 0 w 7"/>
                  <a:gd name="T5" fmla="*/ 1 h 18"/>
                  <a:gd name="T6" fmla="*/ 6 w 7"/>
                  <a:gd name="T7" fmla="*/ 18 h 18"/>
                  <a:gd name="T8" fmla="*/ 7 w 7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7" y="17"/>
                    </a:moveTo>
                    <a:cubicBezTo>
                      <a:pt x="4" y="12"/>
                      <a:pt x="3" y="6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2" y="7"/>
                      <a:pt x="3" y="13"/>
                      <a:pt x="6" y="18"/>
                    </a:cubicBezTo>
                    <a:cubicBezTo>
                      <a:pt x="6" y="18"/>
                      <a:pt x="7" y="18"/>
                      <a:pt x="7" y="1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auto">
              <a:xfrm>
                <a:off x="1643" y="3101"/>
                <a:ext cx="9" cy="53"/>
              </a:xfrm>
              <a:custGeom>
                <a:avLst/>
                <a:gdLst>
                  <a:gd name="T0" fmla="*/ 3 w 4"/>
                  <a:gd name="T1" fmla="*/ 23 h 26"/>
                  <a:gd name="T2" fmla="*/ 1 w 4"/>
                  <a:gd name="T3" fmla="*/ 14 h 26"/>
                  <a:gd name="T4" fmla="*/ 1 w 4"/>
                  <a:gd name="T5" fmla="*/ 1 h 26"/>
                  <a:gd name="T6" fmla="*/ 0 w 4"/>
                  <a:gd name="T7" fmla="*/ 1 h 26"/>
                  <a:gd name="T8" fmla="*/ 0 w 4"/>
                  <a:gd name="T9" fmla="*/ 15 h 26"/>
                  <a:gd name="T10" fmla="*/ 3 w 4"/>
                  <a:gd name="T11" fmla="*/ 25 h 26"/>
                  <a:gd name="T12" fmla="*/ 4 w 4"/>
                  <a:gd name="T13" fmla="*/ 25 h 26"/>
                  <a:gd name="T14" fmla="*/ 4 w 4"/>
                  <a:gd name="T15" fmla="*/ 24 h 26"/>
                  <a:gd name="T16" fmla="*/ 3 w 4"/>
                  <a:gd name="T1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6">
                    <a:moveTo>
                      <a:pt x="3" y="23"/>
                    </a:moveTo>
                    <a:cubicBezTo>
                      <a:pt x="1" y="21"/>
                      <a:pt x="1" y="17"/>
                      <a:pt x="1" y="14"/>
                    </a:cubicBezTo>
                    <a:cubicBezTo>
                      <a:pt x="1" y="10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6"/>
                      <a:pt x="0" y="11"/>
                      <a:pt x="0" y="15"/>
                    </a:cubicBezTo>
                    <a:cubicBezTo>
                      <a:pt x="0" y="18"/>
                      <a:pt x="0" y="23"/>
                      <a:pt x="3" y="25"/>
                    </a:cubicBezTo>
                    <a:cubicBezTo>
                      <a:pt x="3" y="26"/>
                      <a:pt x="3" y="25"/>
                      <a:pt x="4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4" y="23"/>
                      <a:pt x="3" y="23"/>
                      <a:pt x="3" y="2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1656" y="3118"/>
                <a:ext cx="8" cy="30"/>
              </a:xfrm>
              <a:custGeom>
                <a:avLst/>
                <a:gdLst>
                  <a:gd name="T0" fmla="*/ 4 w 4"/>
                  <a:gd name="T1" fmla="*/ 14 h 15"/>
                  <a:gd name="T2" fmla="*/ 1 w 4"/>
                  <a:gd name="T3" fmla="*/ 1 h 15"/>
                  <a:gd name="T4" fmla="*/ 0 w 4"/>
                  <a:gd name="T5" fmla="*/ 1 h 15"/>
                  <a:gd name="T6" fmla="*/ 2 w 4"/>
                  <a:gd name="T7" fmla="*/ 15 h 15"/>
                  <a:gd name="T8" fmla="*/ 4 w 4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5">
                    <a:moveTo>
                      <a:pt x="4" y="14"/>
                    </a:moveTo>
                    <a:cubicBezTo>
                      <a:pt x="2" y="10"/>
                      <a:pt x="2" y="6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6"/>
                      <a:pt x="0" y="11"/>
                      <a:pt x="2" y="15"/>
                    </a:cubicBezTo>
                    <a:cubicBezTo>
                      <a:pt x="3" y="15"/>
                      <a:pt x="4" y="15"/>
                      <a:pt x="4" y="1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52"/>
              <p:cNvSpPr>
                <a:spLocks/>
              </p:cNvSpPr>
              <p:nvPr/>
            </p:nvSpPr>
            <p:spPr bwMode="auto">
              <a:xfrm>
                <a:off x="1666" y="3118"/>
                <a:ext cx="12" cy="32"/>
              </a:xfrm>
              <a:custGeom>
                <a:avLst/>
                <a:gdLst>
                  <a:gd name="T0" fmla="*/ 5 w 6"/>
                  <a:gd name="T1" fmla="*/ 14 h 16"/>
                  <a:gd name="T2" fmla="*/ 4 w 6"/>
                  <a:gd name="T3" fmla="*/ 11 h 16"/>
                  <a:gd name="T4" fmla="*/ 3 w 6"/>
                  <a:gd name="T5" fmla="*/ 7 h 16"/>
                  <a:gd name="T6" fmla="*/ 2 w 6"/>
                  <a:gd name="T7" fmla="*/ 1 h 16"/>
                  <a:gd name="T8" fmla="*/ 1 w 6"/>
                  <a:gd name="T9" fmla="*/ 1 h 16"/>
                  <a:gd name="T10" fmla="*/ 4 w 6"/>
                  <a:gd name="T11" fmla="*/ 15 h 16"/>
                  <a:gd name="T12" fmla="*/ 5 w 6"/>
                  <a:gd name="T13" fmla="*/ 16 h 16"/>
                  <a:gd name="T14" fmla="*/ 6 w 6"/>
                  <a:gd name="T15" fmla="*/ 15 h 16"/>
                  <a:gd name="T16" fmla="*/ 5 w 6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6">
                    <a:moveTo>
                      <a:pt x="5" y="14"/>
                    </a:moveTo>
                    <a:cubicBezTo>
                      <a:pt x="5" y="14"/>
                      <a:pt x="4" y="12"/>
                      <a:pt x="4" y="11"/>
                    </a:cubicBezTo>
                    <a:cubicBezTo>
                      <a:pt x="4" y="10"/>
                      <a:pt x="4" y="8"/>
                      <a:pt x="3" y="7"/>
                    </a:cubicBezTo>
                    <a:cubicBezTo>
                      <a:pt x="3" y="4"/>
                      <a:pt x="3" y="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3" y="5"/>
                      <a:pt x="1" y="11"/>
                      <a:pt x="4" y="15"/>
                    </a:cubicBezTo>
                    <a:cubicBezTo>
                      <a:pt x="4" y="16"/>
                      <a:pt x="4" y="16"/>
                      <a:pt x="5" y="16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5" y="13"/>
                      <a:pt x="5" y="1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auto">
              <a:xfrm>
                <a:off x="1686" y="3116"/>
                <a:ext cx="8" cy="34"/>
              </a:xfrm>
              <a:custGeom>
                <a:avLst/>
                <a:gdLst>
                  <a:gd name="T0" fmla="*/ 2 w 4"/>
                  <a:gd name="T1" fmla="*/ 1 h 17"/>
                  <a:gd name="T2" fmla="*/ 0 w 4"/>
                  <a:gd name="T3" fmla="*/ 1 h 17"/>
                  <a:gd name="T4" fmla="*/ 2 w 4"/>
                  <a:gd name="T5" fmla="*/ 17 h 17"/>
                  <a:gd name="T6" fmla="*/ 3 w 4"/>
                  <a:gd name="T7" fmla="*/ 16 h 17"/>
                  <a:gd name="T8" fmla="*/ 2 w 4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7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6"/>
                      <a:pt x="1" y="11"/>
                      <a:pt x="2" y="17"/>
                    </a:cubicBezTo>
                    <a:cubicBezTo>
                      <a:pt x="2" y="17"/>
                      <a:pt x="4" y="17"/>
                      <a:pt x="3" y="16"/>
                    </a:cubicBezTo>
                    <a:cubicBezTo>
                      <a:pt x="3" y="11"/>
                      <a:pt x="1" y="6"/>
                      <a:pt x="2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1696" y="3118"/>
                <a:ext cx="11" cy="30"/>
              </a:xfrm>
              <a:custGeom>
                <a:avLst/>
                <a:gdLst>
                  <a:gd name="T0" fmla="*/ 5 w 5"/>
                  <a:gd name="T1" fmla="*/ 13 h 15"/>
                  <a:gd name="T2" fmla="*/ 2 w 5"/>
                  <a:gd name="T3" fmla="*/ 1 h 15"/>
                  <a:gd name="T4" fmla="*/ 1 w 5"/>
                  <a:gd name="T5" fmla="*/ 2 h 15"/>
                  <a:gd name="T6" fmla="*/ 4 w 5"/>
                  <a:gd name="T7" fmla="*/ 14 h 15"/>
                  <a:gd name="T8" fmla="*/ 5 w 5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5">
                    <a:moveTo>
                      <a:pt x="5" y="13"/>
                    </a:moveTo>
                    <a:cubicBezTo>
                      <a:pt x="3" y="10"/>
                      <a:pt x="4" y="5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6"/>
                      <a:pt x="2" y="10"/>
                      <a:pt x="4" y="14"/>
                    </a:cubicBezTo>
                    <a:cubicBezTo>
                      <a:pt x="4" y="15"/>
                      <a:pt x="5" y="14"/>
                      <a:pt x="5" y="1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auto">
              <a:xfrm>
                <a:off x="1717" y="3120"/>
                <a:ext cx="8" cy="30"/>
              </a:xfrm>
              <a:custGeom>
                <a:avLst/>
                <a:gdLst>
                  <a:gd name="T0" fmla="*/ 1 w 4"/>
                  <a:gd name="T1" fmla="*/ 1 h 15"/>
                  <a:gd name="T2" fmla="*/ 0 w 4"/>
                  <a:gd name="T3" fmla="*/ 1 h 15"/>
                  <a:gd name="T4" fmla="*/ 3 w 4"/>
                  <a:gd name="T5" fmla="*/ 14 h 15"/>
                  <a:gd name="T6" fmla="*/ 4 w 4"/>
                  <a:gd name="T7" fmla="*/ 14 h 15"/>
                  <a:gd name="T8" fmla="*/ 1 w 4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5"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1" y="5"/>
                      <a:pt x="2" y="10"/>
                      <a:pt x="3" y="14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10"/>
                      <a:pt x="2" y="5"/>
                      <a:pt x="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auto">
              <a:xfrm>
                <a:off x="2439" y="1313"/>
                <a:ext cx="96" cy="315"/>
              </a:xfrm>
              <a:custGeom>
                <a:avLst/>
                <a:gdLst>
                  <a:gd name="T0" fmla="*/ 46 w 47"/>
                  <a:gd name="T1" fmla="*/ 91 h 154"/>
                  <a:gd name="T2" fmla="*/ 40 w 47"/>
                  <a:gd name="T3" fmla="*/ 102 h 154"/>
                  <a:gd name="T4" fmla="*/ 31 w 47"/>
                  <a:gd name="T5" fmla="*/ 116 h 154"/>
                  <a:gd name="T6" fmla="*/ 30 w 47"/>
                  <a:gd name="T7" fmla="*/ 117 h 154"/>
                  <a:gd name="T8" fmla="*/ 25 w 47"/>
                  <a:gd name="T9" fmla="*/ 95 h 154"/>
                  <a:gd name="T10" fmla="*/ 18 w 47"/>
                  <a:gd name="T11" fmla="*/ 73 h 154"/>
                  <a:gd name="T12" fmla="*/ 18 w 47"/>
                  <a:gd name="T13" fmla="*/ 73 h 154"/>
                  <a:gd name="T14" fmla="*/ 25 w 47"/>
                  <a:gd name="T15" fmla="*/ 51 h 154"/>
                  <a:gd name="T16" fmla="*/ 30 w 47"/>
                  <a:gd name="T17" fmla="*/ 26 h 154"/>
                  <a:gd name="T18" fmla="*/ 36 w 47"/>
                  <a:gd name="T19" fmla="*/ 1 h 154"/>
                  <a:gd name="T20" fmla="*/ 35 w 47"/>
                  <a:gd name="T21" fmla="*/ 1 h 154"/>
                  <a:gd name="T22" fmla="*/ 29 w 47"/>
                  <a:gd name="T23" fmla="*/ 26 h 154"/>
                  <a:gd name="T24" fmla="*/ 24 w 47"/>
                  <a:gd name="T25" fmla="*/ 51 h 154"/>
                  <a:gd name="T26" fmla="*/ 18 w 47"/>
                  <a:gd name="T27" fmla="*/ 71 h 154"/>
                  <a:gd name="T28" fmla="*/ 16 w 47"/>
                  <a:gd name="T29" fmla="*/ 69 h 154"/>
                  <a:gd name="T30" fmla="*/ 9 w 47"/>
                  <a:gd name="T31" fmla="*/ 56 h 154"/>
                  <a:gd name="T32" fmla="*/ 5 w 47"/>
                  <a:gd name="T33" fmla="*/ 49 h 154"/>
                  <a:gd name="T34" fmla="*/ 1 w 47"/>
                  <a:gd name="T35" fmla="*/ 40 h 154"/>
                  <a:gd name="T36" fmla="*/ 0 w 47"/>
                  <a:gd name="T37" fmla="*/ 40 h 154"/>
                  <a:gd name="T38" fmla="*/ 5 w 47"/>
                  <a:gd name="T39" fmla="*/ 51 h 154"/>
                  <a:gd name="T40" fmla="*/ 13 w 47"/>
                  <a:gd name="T41" fmla="*/ 65 h 154"/>
                  <a:gd name="T42" fmla="*/ 17 w 47"/>
                  <a:gd name="T43" fmla="*/ 73 h 154"/>
                  <a:gd name="T44" fmla="*/ 16 w 47"/>
                  <a:gd name="T45" fmla="*/ 74 h 154"/>
                  <a:gd name="T46" fmla="*/ 10 w 47"/>
                  <a:gd name="T47" fmla="*/ 83 h 154"/>
                  <a:gd name="T48" fmla="*/ 6 w 47"/>
                  <a:gd name="T49" fmla="*/ 91 h 154"/>
                  <a:gd name="T50" fmla="*/ 6 w 47"/>
                  <a:gd name="T51" fmla="*/ 91 h 154"/>
                  <a:gd name="T52" fmla="*/ 6 w 47"/>
                  <a:gd name="T53" fmla="*/ 92 h 154"/>
                  <a:gd name="T54" fmla="*/ 7 w 47"/>
                  <a:gd name="T55" fmla="*/ 91 h 154"/>
                  <a:gd name="T56" fmla="*/ 7 w 47"/>
                  <a:gd name="T57" fmla="*/ 91 h 154"/>
                  <a:gd name="T58" fmla="*/ 7 w 47"/>
                  <a:gd name="T59" fmla="*/ 90 h 154"/>
                  <a:gd name="T60" fmla="*/ 12 w 47"/>
                  <a:gd name="T61" fmla="*/ 83 h 154"/>
                  <a:gd name="T62" fmla="*/ 17 w 47"/>
                  <a:gd name="T63" fmla="*/ 74 h 154"/>
                  <a:gd name="T64" fmla="*/ 23 w 47"/>
                  <a:gd name="T65" fmla="*/ 92 h 154"/>
                  <a:gd name="T66" fmla="*/ 29 w 47"/>
                  <a:gd name="T67" fmla="*/ 118 h 154"/>
                  <a:gd name="T68" fmla="*/ 20 w 47"/>
                  <a:gd name="T69" fmla="*/ 131 h 154"/>
                  <a:gd name="T70" fmla="*/ 10 w 47"/>
                  <a:gd name="T71" fmla="*/ 142 h 154"/>
                  <a:gd name="T72" fmla="*/ 11 w 47"/>
                  <a:gd name="T73" fmla="*/ 143 h 154"/>
                  <a:gd name="T74" fmla="*/ 22 w 47"/>
                  <a:gd name="T75" fmla="*/ 131 h 154"/>
                  <a:gd name="T76" fmla="*/ 30 w 47"/>
                  <a:gd name="T77" fmla="*/ 120 h 154"/>
                  <a:gd name="T78" fmla="*/ 31 w 47"/>
                  <a:gd name="T79" fmla="*/ 151 h 154"/>
                  <a:gd name="T80" fmla="*/ 31 w 47"/>
                  <a:gd name="T81" fmla="*/ 152 h 154"/>
                  <a:gd name="T82" fmla="*/ 31 w 47"/>
                  <a:gd name="T83" fmla="*/ 153 h 154"/>
                  <a:gd name="T84" fmla="*/ 31 w 47"/>
                  <a:gd name="T85" fmla="*/ 154 h 154"/>
                  <a:gd name="T86" fmla="*/ 32 w 47"/>
                  <a:gd name="T87" fmla="*/ 154 h 154"/>
                  <a:gd name="T88" fmla="*/ 33 w 47"/>
                  <a:gd name="T89" fmla="*/ 152 h 154"/>
                  <a:gd name="T90" fmla="*/ 30 w 47"/>
                  <a:gd name="T91" fmla="*/ 119 h 154"/>
                  <a:gd name="T92" fmla="*/ 31 w 47"/>
                  <a:gd name="T93" fmla="*/ 119 h 154"/>
                  <a:gd name="T94" fmla="*/ 40 w 47"/>
                  <a:gd name="T95" fmla="*/ 106 h 154"/>
                  <a:gd name="T96" fmla="*/ 43 w 47"/>
                  <a:gd name="T97" fmla="*/ 99 h 154"/>
                  <a:gd name="T98" fmla="*/ 47 w 47"/>
                  <a:gd name="T99" fmla="*/ 92 h 154"/>
                  <a:gd name="T100" fmla="*/ 46 w 47"/>
                  <a:gd name="T101" fmla="*/ 9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" h="154">
                    <a:moveTo>
                      <a:pt x="46" y="91"/>
                    </a:moveTo>
                    <a:cubicBezTo>
                      <a:pt x="43" y="93"/>
                      <a:pt x="42" y="99"/>
                      <a:pt x="40" y="102"/>
                    </a:cubicBezTo>
                    <a:cubicBezTo>
                      <a:pt x="38" y="107"/>
                      <a:pt x="34" y="112"/>
                      <a:pt x="31" y="116"/>
                    </a:cubicBezTo>
                    <a:cubicBezTo>
                      <a:pt x="31" y="117"/>
                      <a:pt x="30" y="117"/>
                      <a:pt x="30" y="117"/>
                    </a:cubicBezTo>
                    <a:cubicBezTo>
                      <a:pt x="29" y="110"/>
                      <a:pt x="27" y="102"/>
                      <a:pt x="25" y="95"/>
                    </a:cubicBezTo>
                    <a:cubicBezTo>
                      <a:pt x="23" y="87"/>
                      <a:pt x="21" y="80"/>
                      <a:pt x="18" y="73"/>
                    </a:cubicBezTo>
                    <a:cubicBezTo>
                      <a:pt x="18" y="73"/>
                      <a:pt x="18" y="73"/>
                      <a:pt x="18" y="73"/>
                    </a:cubicBezTo>
                    <a:cubicBezTo>
                      <a:pt x="22" y="66"/>
                      <a:pt x="23" y="58"/>
                      <a:pt x="25" y="51"/>
                    </a:cubicBezTo>
                    <a:cubicBezTo>
                      <a:pt x="27" y="43"/>
                      <a:pt x="28" y="34"/>
                      <a:pt x="30" y="26"/>
                    </a:cubicBezTo>
                    <a:cubicBezTo>
                      <a:pt x="32" y="18"/>
                      <a:pt x="34" y="10"/>
                      <a:pt x="36" y="1"/>
                    </a:cubicBezTo>
                    <a:cubicBezTo>
                      <a:pt x="36" y="1"/>
                      <a:pt x="35" y="0"/>
                      <a:pt x="35" y="1"/>
                    </a:cubicBezTo>
                    <a:cubicBezTo>
                      <a:pt x="33" y="9"/>
                      <a:pt x="31" y="18"/>
                      <a:pt x="29" y="26"/>
                    </a:cubicBezTo>
                    <a:cubicBezTo>
                      <a:pt x="27" y="34"/>
                      <a:pt x="25" y="42"/>
                      <a:pt x="24" y="51"/>
                    </a:cubicBezTo>
                    <a:cubicBezTo>
                      <a:pt x="22" y="58"/>
                      <a:pt x="21" y="65"/>
                      <a:pt x="18" y="71"/>
                    </a:cubicBezTo>
                    <a:cubicBezTo>
                      <a:pt x="17" y="71"/>
                      <a:pt x="17" y="70"/>
                      <a:pt x="16" y="69"/>
                    </a:cubicBezTo>
                    <a:cubicBezTo>
                      <a:pt x="14" y="64"/>
                      <a:pt x="12" y="60"/>
                      <a:pt x="9" y="56"/>
                    </a:cubicBezTo>
                    <a:cubicBezTo>
                      <a:pt x="8" y="53"/>
                      <a:pt x="6" y="51"/>
                      <a:pt x="5" y="49"/>
                    </a:cubicBezTo>
                    <a:cubicBezTo>
                      <a:pt x="3" y="46"/>
                      <a:pt x="1" y="43"/>
                      <a:pt x="1" y="40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4"/>
                      <a:pt x="3" y="48"/>
                      <a:pt x="5" y="51"/>
                    </a:cubicBezTo>
                    <a:cubicBezTo>
                      <a:pt x="8" y="56"/>
                      <a:pt x="10" y="60"/>
                      <a:pt x="13" y="65"/>
                    </a:cubicBezTo>
                    <a:cubicBezTo>
                      <a:pt x="14" y="67"/>
                      <a:pt x="16" y="70"/>
                      <a:pt x="17" y="73"/>
                    </a:cubicBezTo>
                    <a:cubicBezTo>
                      <a:pt x="17" y="73"/>
                      <a:pt x="16" y="74"/>
                      <a:pt x="16" y="74"/>
                    </a:cubicBezTo>
                    <a:cubicBezTo>
                      <a:pt x="14" y="77"/>
                      <a:pt x="12" y="80"/>
                      <a:pt x="10" y="83"/>
                    </a:cubicBezTo>
                    <a:cubicBezTo>
                      <a:pt x="9" y="86"/>
                      <a:pt x="6" y="88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6" y="91"/>
                      <a:pt x="6" y="92"/>
                      <a:pt x="6" y="92"/>
                    </a:cubicBezTo>
                    <a:cubicBezTo>
                      <a:pt x="7" y="92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0"/>
                      <a:pt x="7" y="90"/>
                    </a:cubicBezTo>
                    <a:cubicBezTo>
                      <a:pt x="8" y="89"/>
                      <a:pt x="11" y="84"/>
                      <a:pt x="12" y="83"/>
                    </a:cubicBezTo>
                    <a:cubicBezTo>
                      <a:pt x="14" y="80"/>
                      <a:pt x="16" y="77"/>
                      <a:pt x="17" y="74"/>
                    </a:cubicBezTo>
                    <a:cubicBezTo>
                      <a:pt x="20" y="80"/>
                      <a:pt x="22" y="86"/>
                      <a:pt x="23" y="92"/>
                    </a:cubicBezTo>
                    <a:cubicBezTo>
                      <a:pt x="26" y="101"/>
                      <a:pt x="28" y="110"/>
                      <a:pt x="29" y="118"/>
                    </a:cubicBezTo>
                    <a:cubicBezTo>
                      <a:pt x="26" y="123"/>
                      <a:pt x="23" y="127"/>
                      <a:pt x="20" y="131"/>
                    </a:cubicBezTo>
                    <a:cubicBezTo>
                      <a:pt x="17" y="135"/>
                      <a:pt x="13" y="138"/>
                      <a:pt x="10" y="142"/>
                    </a:cubicBezTo>
                    <a:cubicBezTo>
                      <a:pt x="10" y="143"/>
                      <a:pt x="11" y="143"/>
                      <a:pt x="11" y="143"/>
                    </a:cubicBezTo>
                    <a:cubicBezTo>
                      <a:pt x="14" y="138"/>
                      <a:pt x="18" y="135"/>
                      <a:pt x="22" y="131"/>
                    </a:cubicBezTo>
                    <a:cubicBezTo>
                      <a:pt x="25" y="128"/>
                      <a:pt x="27" y="124"/>
                      <a:pt x="30" y="120"/>
                    </a:cubicBezTo>
                    <a:cubicBezTo>
                      <a:pt x="31" y="131"/>
                      <a:pt x="32" y="141"/>
                      <a:pt x="31" y="151"/>
                    </a:cubicBezTo>
                    <a:cubicBezTo>
                      <a:pt x="31" y="151"/>
                      <a:pt x="31" y="152"/>
                      <a:pt x="31" y="152"/>
                    </a:cubicBezTo>
                    <a:cubicBezTo>
                      <a:pt x="31" y="152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4"/>
                    </a:cubicBezTo>
                    <a:cubicBezTo>
                      <a:pt x="31" y="154"/>
                      <a:pt x="32" y="154"/>
                      <a:pt x="32" y="154"/>
                    </a:cubicBezTo>
                    <a:cubicBezTo>
                      <a:pt x="33" y="153"/>
                      <a:pt x="33" y="153"/>
                      <a:pt x="33" y="152"/>
                    </a:cubicBezTo>
                    <a:cubicBezTo>
                      <a:pt x="33" y="141"/>
                      <a:pt x="32" y="130"/>
                      <a:pt x="30" y="119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34" y="114"/>
                      <a:pt x="37" y="110"/>
                      <a:pt x="40" y="106"/>
                    </a:cubicBezTo>
                    <a:cubicBezTo>
                      <a:pt x="41" y="104"/>
                      <a:pt x="42" y="101"/>
                      <a:pt x="43" y="99"/>
                    </a:cubicBezTo>
                    <a:cubicBezTo>
                      <a:pt x="44" y="97"/>
                      <a:pt x="45" y="93"/>
                      <a:pt x="47" y="92"/>
                    </a:cubicBezTo>
                    <a:cubicBezTo>
                      <a:pt x="47" y="91"/>
                      <a:pt x="46" y="90"/>
                      <a:pt x="46" y="9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auto">
              <a:xfrm>
                <a:off x="2435" y="1618"/>
                <a:ext cx="102" cy="170"/>
              </a:xfrm>
              <a:custGeom>
                <a:avLst/>
                <a:gdLst>
                  <a:gd name="T0" fmla="*/ 49 w 50"/>
                  <a:gd name="T1" fmla="*/ 8 h 83"/>
                  <a:gd name="T2" fmla="*/ 49 w 50"/>
                  <a:gd name="T3" fmla="*/ 7 h 83"/>
                  <a:gd name="T4" fmla="*/ 48 w 50"/>
                  <a:gd name="T5" fmla="*/ 8 h 83"/>
                  <a:gd name="T6" fmla="*/ 48 w 50"/>
                  <a:gd name="T7" fmla="*/ 8 h 83"/>
                  <a:gd name="T8" fmla="*/ 36 w 50"/>
                  <a:gd name="T9" fmla="*/ 16 h 83"/>
                  <a:gd name="T10" fmla="*/ 24 w 50"/>
                  <a:gd name="T11" fmla="*/ 29 h 83"/>
                  <a:gd name="T12" fmla="*/ 20 w 50"/>
                  <a:gd name="T13" fmla="*/ 33 h 83"/>
                  <a:gd name="T14" fmla="*/ 18 w 50"/>
                  <a:gd name="T15" fmla="*/ 19 h 83"/>
                  <a:gd name="T16" fmla="*/ 16 w 50"/>
                  <a:gd name="T17" fmla="*/ 10 h 83"/>
                  <a:gd name="T18" fmla="*/ 14 w 50"/>
                  <a:gd name="T19" fmla="*/ 0 h 83"/>
                  <a:gd name="T20" fmla="*/ 13 w 50"/>
                  <a:gd name="T21" fmla="*/ 0 h 83"/>
                  <a:gd name="T22" fmla="*/ 17 w 50"/>
                  <a:gd name="T23" fmla="*/ 16 h 83"/>
                  <a:gd name="T24" fmla="*/ 19 w 50"/>
                  <a:gd name="T25" fmla="*/ 34 h 83"/>
                  <a:gd name="T26" fmla="*/ 11 w 50"/>
                  <a:gd name="T27" fmla="*/ 39 h 83"/>
                  <a:gd name="T28" fmla="*/ 1 w 50"/>
                  <a:gd name="T29" fmla="*/ 46 h 83"/>
                  <a:gd name="T30" fmla="*/ 1 w 50"/>
                  <a:gd name="T31" fmla="*/ 47 h 83"/>
                  <a:gd name="T32" fmla="*/ 2 w 50"/>
                  <a:gd name="T33" fmla="*/ 47 h 83"/>
                  <a:gd name="T34" fmla="*/ 2 w 50"/>
                  <a:gd name="T35" fmla="*/ 47 h 83"/>
                  <a:gd name="T36" fmla="*/ 11 w 50"/>
                  <a:gd name="T37" fmla="*/ 41 h 83"/>
                  <a:gd name="T38" fmla="*/ 19 w 50"/>
                  <a:gd name="T39" fmla="*/ 35 h 83"/>
                  <a:gd name="T40" fmla="*/ 19 w 50"/>
                  <a:gd name="T41" fmla="*/ 38 h 83"/>
                  <a:gd name="T42" fmla="*/ 20 w 50"/>
                  <a:gd name="T43" fmla="*/ 79 h 83"/>
                  <a:gd name="T44" fmla="*/ 20 w 50"/>
                  <a:gd name="T45" fmla="*/ 80 h 83"/>
                  <a:gd name="T46" fmla="*/ 21 w 50"/>
                  <a:gd name="T47" fmla="*/ 82 h 83"/>
                  <a:gd name="T48" fmla="*/ 22 w 50"/>
                  <a:gd name="T49" fmla="*/ 82 h 83"/>
                  <a:gd name="T50" fmla="*/ 20 w 50"/>
                  <a:gd name="T51" fmla="*/ 39 h 83"/>
                  <a:gd name="T52" fmla="*/ 20 w 50"/>
                  <a:gd name="T53" fmla="*/ 34 h 83"/>
                  <a:gd name="T54" fmla="*/ 23 w 50"/>
                  <a:gd name="T55" fmla="*/ 31 h 83"/>
                  <a:gd name="T56" fmla="*/ 35 w 50"/>
                  <a:gd name="T57" fmla="*/ 19 h 83"/>
                  <a:gd name="T58" fmla="*/ 49 w 50"/>
                  <a:gd name="T59" fmla="*/ 9 h 83"/>
                  <a:gd name="T60" fmla="*/ 49 w 50"/>
                  <a:gd name="T61" fmla="*/ 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83">
                    <a:moveTo>
                      <a:pt x="49" y="8"/>
                    </a:moveTo>
                    <a:cubicBezTo>
                      <a:pt x="49" y="8"/>
                      <a:pt x="49" y="8"/>
                      <a:pt x="49" y="7"/>
                    </a:cubicBezTo>
                    <a:cubicBezTo>
                      <a:pt x="49" y="7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4" y="11"/>
                      <a:pt x="40" y="13"/>
                      <a:pt x="36" y="16"/>
                    </a:cubicBezTo>
                    <a:cubicBezTo>
                      <a:pt x="32" y="20"/>
                      <a:pt x="28" y="24"/>
                      <a:pt x="24" y="29"/>
                    </a:cubicBezTo>
                    <a:cubicBezTo>
                      <a:pt x="23" y="30"/>
                      <a:pt x="21" y="31"/>
                      <a:pt x="20" y="33"/>
                    </a:cubicBezTo>
                    <a:cubicBezTo>
                      <a:pt x="19" y="28"/>
                      <a:pt x="19" y="24"/>
                      <a:pt x="18" y="19"/>
                    </a:cubicBezTo>
                    <a:cubicBezTo>
                      <a:pt x="18" y="16"/>
                      <a:pt x="17" y="13"/>
                      <a:pt x="16" y="10"/>
                    </a:cubicBezTo>
                    <a:cubicBezTo>
                      <a:pt x="15" y="7"/>
                      <a:pt x="14" y="4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6"/>
                      <a:pt x="16" y="11"/>
                      <a:pt x="17" y="16"/>
                    </a:cubicBezTo>
                    <a:cubicBezTo>
                      <a:pt x="18" y="22"/>
                      <a:pt x="18" y="28"/>
                      <a:pt x="19" y="34"/>
                    </a:cubicBezTo>
                    <a:cubicBezTo>
                      <a:pt x="16" y="36"/>
                      <a:pt x="14" y="38"/>
                      <a:pt x="11" y="39"/>
                    </a:cubicBezTo>
                    <a:cubicBezTo>
                      <a:pt x="8" y="42"/>
                      <a:pt x="4" y="43"/>
                      <a:pt x="1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7"/>
                      <a:pt x="2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5" y="45"/>
                      <a:pt x="8" y="43"/>
                      <a:pt x="11" y="41"/>
                    </a:cubicBezTo>
                    <a:cubicBezTo>
                      <a:pt x="14" y="39"/>
                      <a:pt x="16" y="37"/>
                      <a:pt x="19" y="35"/>
                    </a:cubicBezTo>
                    <a:cubicBezTo>
                      <a:pt x="19" y="36"/>
                      <a:pt x="19" y="37"/>
                      <a:pt x="19" y="38"/>
                    </a:cubicBezTo>
                    <a:cubicBezTo>
                      <a:pt x="20" y="52"/>
                      <a:pt x="20" y="66"/>
                      <a:pt x="20" y="79"/>
                    </a:cubicBezTo>
                    <a:cubicBezTo>
                      <a:pt x="20" y="79"/>
                      <a:pt x="19" y="80"/>
                      <a:pt x="20" y="80"/>
                    </a:cubicBezTo>
                    <a:cubicBezTo>
                      <a:pt x="20" y="81"/>
                      <a:pt x="20" y="82"/>
                      <a:pt x="21" y="82"/>
                    </a:cubicBezTo>
                    <a:cubicBezTo>
                      <a:pt x="21" y="83"/>
                      <a:pt x="22" y="83"/>
                      <a:pt x="22" y="82"/>
                    </a:cubicBezTo>
                    <a:cubicBezTo>
                      <a:pt x="21" y="68"/>
                      <a:pt x="22" y="53"/>
                      <a:pt x="20" y="39"/>
                    </a:cubicBezTo>
                    <a:cubicBezTo>
                      <a:pt x="20" y="38"/>
                      <a:pt x="20" y="36"/>
                      <a:pt x="20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7" y="27"/>
                      <a:pt x="31" y="23"/>
                      <a:pt x="35" y="19"/>
                    </a:cubicBezTo>
                    <a:cubicBezTo>
                      <a:pt x="39" y="15"/>
                      <a:pt x="45" y="12"/>
                      <a:pt x="49" y="9"/>
                    </a:cubicBezTo>
                    <a:cubicBezTo>
                      <a:pt x="50" y="8"/>
                      <a:pt x="50" y="8"/>
                      <a:pt x="49" y="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auto">
              <a:xfrm>
                <a:off x="2333" y="1874"/>
                <a:ext cx="92" cy="153"/>
              </a:xfrm>
              <a:custGeom>
                <a:avLst/>
                <a:gdLst>
                  <a:gd name="T0" fmla="*/ 44 w 45"/>
                  <a:gd name="T1" fmla="*/ 18 h 75"/>
                  <a:gd name="T2" fmla="*/ 26 w 45"/>
                  <a:gd name="T3" fmla="*/ 30 h 75"/>
                  <a:gd name="T4" fmla="*/ 12 w 45"/>
                  <a:gd name="T5" fmla="*/ 36 h 75"/>
                  <a:gd name="T6" fmla="*/ 15 w 45"/>
                  <a:gd name="T7" fmla="*/ 19 h 75"/>
                  <a:gd name="T8" fmla="*/ 16 w 45"/>
                  <a:gd name="T9" fmla="*/ 10 h 75"/>
                  <a:gd name="T10" fmla="*/ 18 w 45"/>
                  <a:gd name="T11" fmla="*/ 2 h 75"/>
                  <a:gd name="T12" fmla="*/ 18 w 45"/>
                  <a:gd name="T13" fmla="*/ 1 h 75"/>
                  <a:gd name="T14" fmla="*/ 15 w 45"/>
                  <a:gd name="T15" fmla="*/ 10 h 75"/>
                  <a:gd name="T16" fmla="*/ 12 w 45"/>
                  <a:gd name="T17" fmla="*/ 32 h 75"/>
                  <a:gd name="T18" fmla="*/ 11 w 45"/>
                  <a:gd name="T19" fmla="*/ 36 h 75"/>
                  <a:gd name="T20" fmla="*/ 4 w 45"/>
                  <a:gd name="T21" fmla="*/ 38 h 75"/>
                  <a:gd name="T22" fmla="*/ 4 w 45"/>
                  <a:gd name="T23" fmla="*/ 40 h 75"/>
                  <a:gd name="T24" fmla="*/ 11 w 45"/>
                  <a:gd name="T25" fmla="*/ 38 h 75"/>
                  <a:gd name="T26" fmla="*/ 7 w 45"/>
                  <a:gd name="T27" fmla="*/ 54 h 75"/>
                  <a:gd name="T28" fmla="*/ 5 w 45"/>
                  <a:gd name="T29" fmla="*/ 63 h 75"/>
                  <a:gd name="T30" fmla="*/ 4 w 45"/>
                  <a:gd name="T31" fmla="*/ 67 h 75"/>
                  <a:gd name="T32" fmla="*/ 1 w 45"/>
                  <a:gd name="T33" fmla="*/ 71 h 75"/>
                  <a:gd name="T34" fmla="*/ 0 w 45"/>
                  <a:gd name="T35" fmla="*/ 72 h 75"/>
                  <a:gd name="T36" fmla="*/ 6 w 45"/>
                  <a:gd name="T37" fmla="*/ 65 h 75"/>
                  <a:gd name="T38" fmla="*/ 10 w 45"/>
                  <a:gd name="T39" fmla="*/ 46 h 75"/>
                  <a:gd name="T40" fmla="*/ 12 w 45"/>
                  <a:gd name="T41" fmla="*/ 37 h 75"/>
                  <a:gd name="T42" fmla="*/ 24 w 45"/>
                  <a:gd name="T43" fmla="*/ 32 h 75"/>
                  <a:gd name="T44" fmla="*/ 44 w 45"/>
                  <a:gd name="T45" fmla="*/ 19 h 75"/>
                  <a:gd name="T46" fmla="*/ 44 w 45"/>
                  <a:gd name="T4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" h="75">
                    <a:moveTo>
                      <a:pt x="44" y="18"/>
                    </a:moveTo>
                    <a:cubicBezTo>
                      <a:pt x="38" y="22"/>
                      <a:pt x="32" y="26"/>
                      <a:pt x="26" y="30"/>
                    </a:cubicBezTo>
                    <a:cubicBezTo>
                      <a:pt x="21" y="33"/>
                      <a:pt x="17" y="35"/>
                      <a:pt x="12" y="36"/>
                    </a:cubicBezTo>
                    <a:cubicBezTo>
                      <a:pt x="13" y="30"/>
                      <a:pt x="14" y="25"/>
                      <a:pt x="15" y="19"/>
                    </a:cubicBezTo>
                    <a:cubicBezTo>
                      <a:pt x="15" y="16"/>
                      <a:pt x="16" y="13"/>
                      <a:pt x="16" y="10"/>
                    </a:cubicBezTo>
                    <a:cubicBezTo>
                      <a:pt x="16" y="8"/>
                      <a:pt x="16" y="3"/>
                      <a:pt x="18" y="2"/>
                    </a:cubicBezTo>
                    <a:cubicBezTo>
                      <a:pt x="19" y="1"/>
                      <a:pt x="18" y="0"/>
                      <a:pt x="18" y="1"/>
                    </a:cubicBezTo>
                    <a:cubicBezTo>
                      <a:pt x="15" y="2"/>
                      <a:pt x="15" y="7"/>
                      <a:pt x="15" y="10"/>
                    </a:cubicBezTo>
                    <a:cubicBezTo>
                      <a:pt x="14" y="17"/>
                      <a:pt x="12" y="25"/>
                      <a:pt x="12" y="32"/>
                    </a:cubicBezTo>
                    <a:cubicBezTo>
                      <a:pt x="11" y="34"/>
                      <a:pt x="11" y="35"/>
                      <a:pt x="11" y="36"/>
                    </a:cubicBezTo>
                    <a:cubicBezTo>
                      <a:pt x="9" y="37"/>
                      <a:pt x="6" y="38"/>
                      <a:pt x="4" y="38"/>
                    </a:cubicBezTo>
                    <a:cubicBezTo>
                      <a:pt x="3" y="38"/>
                      <a:pt x="3" y="40"/>
                      <a:pt x="4" y="40"/>
                    </a:cubicBezTo>
                    <a:cubicBezTo>
                      <a:pt x="6" y="39"/>
                      <a:pt x="9" y="38"/>
                      <a:pt x="11" y="38"/>
                    </a:cubicBezTo>
                    <a:cubicBezTo>
                      <a:pt x="10" y="43"/>
                      <a:pt x="8" y="49"/>
                      <a:pt x="7" y="54"/>
                    </a:cubicBezTo>
                    <a:cubicBezTo>
                      <a:pt x="7" y="57"/>
                      <a:pt x="6" y="60"/>
                      <a:pt x="5" y="63"/>
                    </a:cubicBezTo>
                    <a:cubicBezTo>
                      <a:pt x="5" y="64"/>
                      <a:pt x="4" y="66"/>
                      <a:pt x="4" y="67"/>
                    </a:cubicBezTo>
                    <a:cubicBezTo>
                      <a:pt x="4" y="68"/>
                      <a:pt x="1" y="71"/>
                      <a:pt x="1" y="71"/>
                    </a:cubicBezTo>
                    <a:cubicBezTo>
                      <a:pt x="1" y="70"/>
                      <a:pt x="0" y="71"/>
                      <a:pt x="0" y="72"/>
                    </a:cubicBezTo>
                    <a:cubicBezTo>
                      <a:pt x="2" y="75"/>
                      <a:pt x="6" y="66"/>
                      <a:pt x="6" y="65"/>
                    </a:cubicBezTo>
                    <a:cubicBezTo>
                      <a:pt x="8" y="59"/>
                      <a:pt x="9" y="52"/>
                      <a:pt x="10" y="46"/>
                    </a:cubicBezTo>
                    <a:cubicBezTo>
                      <a:pt x="11" y="43"/>
                      <a:pt x="11" y="40"/>
                      <a:pt x="12" y="37"/>
                    </a:cubicBezTo>
                    <a:cubicBezTo>
                      <a:pt x="16" y="36"/>
                      <a:pt x="20" y="34"/>
                      <a:pt x="24" y="32"/>
                    </a:cubicBezTo>
                    <a:cubicBezTo>
                      <a:pt x="32" y="29"/>
                      <a:pt x="38" y="23"/>
                      <a:pt x="44" y="19"/>
                    </a:cubicBezTo>
                    <a:cubicBezTo>
                      <a:pt x="45" y="19"/>
                      <a:pt x="45" y="18"/>
                      <a:pt x="44" y="1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auto">
              <a:xfrm>
                <a:off x="2285" y="2029"/>
                <a:ext cx="17" cy="80"/>
              </a:xfrm>
              <a:custGeom>
                <a:avLst/>
                <a:gdLst>
                  <a:gd name="T0" fmla="*/ 7 w 8"/>
                  <a:gd name="T1" fmla="*/ 1 h 39"/>
                  <a:gd name="T2" fmla="*/ 0 w 8"/>
                  <a:gd name="T3" fmla="*/ 38 h 39"/>
                  <a:gd name="T4" fmla="*/ 1 w 8"/>
                  <a:gd name="T5" fmla="*/ 38 h 39"/>
                  <a:gd name="T6" fmla="*/ 8 w 8"/>
                  <a:gd name="T7" fmla="*/ 1 h 39"/>
                  <a:gd name="T8" fmla="*/ 7 w 8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9">
                    <a:moveTo>
                      <a:pt x="7" y="1"/>
                    </a:moveTo>
                    <a:cubicBezTo>
                      <a:pt x="7" y="14"/>
                      <a:pt x="4" y="26"/>
                      <a:pt x="0" y="38"/>
                    </a:cubicBezTo>
                    <a:cubicBezTo>
                      <a:pt x="0" y="38"/>
                      <a:pt x="1" y="39"/>
                      <a:pt x="1" y="38"/>
                    </a:cubicBezTo>
                    <a:cubicBezTo>
                      <a:pt x="5" y="26"/>
                      <a:pt x="8" y="14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auto">
              <a:xfrm>
                <a:off x="2173" y="2175"/>
                <a:ext cx="70" cy="36"/>
              </a:xfrm>
              <a:custGeom>
                <a:avLst/>
                <a:gdLst>
                  <a:gd name="T0" fmla="*/ 32 w 34"/>
                  <a:gd name="T1" fmla="*/ 0 h 18"/>
                  <a:gd name="T2" fmla="*/ 19 w 34"/>
                  <a:gd name="T3" fmla="*/ 11 h 18"/>
                  <a:gd name="T4" fmla="*/ 1 w 34"/>
                  <a:gd name="T5" fmla="*/ 14 h 18"/>
                  <a:gd name="T6" fmla="*/ 0 w 34"/>
                  <a:gd name="T7" fmla="*/ 14 h 18"/>
                  <a:gd name="T8" fmla="*/ 16 w 34"/>
                  <a:gd name="T9" fmla="*/ 14 h 18"/>
                  <a:gd name="T10" fmla="*/ 33 w 34"/>
                  <a:gd name="T11" fmla="*/ 1 h 18"/>
                  <a:gd name="T12" fmla="*/ 32 w 34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2" y="0"/>
                    </a:moveTo>
                    <a:cubicBezTo>
                      <a:pt x="29" y="5"/>
                      <a:pt x="24" y="8"/>
                      <a:pt x="19" y="11"/>
                    </a:cubicBezTo>
                    <a:cubicBezTo>
                      <a:pt x="14" y="14"/>
                      <a:pt x="6" y="18"/>
                      <a:pt x="1" y="14"/>
                    </a:cubicBezTo>
                    <a:cubicBezTo>
                      <a:pt x="1" y="13"/>
                      <a:pt x="0" y="14"/>
                      <a:pt x="0" y="14"/>
                    </a:cubicBezTo>
                    <a:cubicBezTo>
                      <a:pt x="5" y="18"/>
                      <a:pt x="11" y="16"/>
                      <a:pt x="16" y="14"/>
                    </a:cubicBezTo>
                    <a:cubicBezTo>
                      <a:pt x="23" y="11"/>
                      <a:pt x="29" y="7"/>
                      <a:pt x="33" y="1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auto">
              <a:xfrm>
                <a:off x="2157" y="2293"/>
                <a:ext cx="51" cy="55"/>
              </a:xfrm>
              <a:custGeom>
                <a:avLst/>
                <a:gdLst>
                  <a:gd name="T0" fmla="*/ 24 w 25"/>
                  <a:gd name="T1" fmla="*/ 2 h 27"/>
                  <a:gd name="T2" fmla="*/ 22 w 25"/>
                  <a:gd name="T3" fmla="*/ 1 h 27"/>
                  <a:gd name="T4" fmla="*/ 22 w 25"/>
                  <a:gd name="T5" fmla="*/ 2 h 27"/>
                  <a:gd name="T6" fmla="*/ 2 w 25"/>
                  <a:gd name="T7" fmla="*/ 24 h 27"/>
                  <a:gd name="T8" fmla="*/ 1 w 25"/>
                  <a:gd name="T9" fmla="*/ 24 h 27"/>
                  <a:gd name="T10" fmla="*/ 0 w 25"/>
                  <a:gd name="T11" fmla="*/ 26 h 27"/>
                  <a:gd name="T12" fmla="*/ 1 w 25"/>
                  <a:gd name="T13" fmla="*/ 26 h 27"/>
                  <a:gd name="T14" fmla="*/ 24 w 25"/>
                  <a:gd name="T15" fmla="*/ 3 h 27"/>
                  <a:gd name="T16" fmla="*/ 24 w 2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24" y="2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22" y="0"/>
                      <a:pt x="21" y="1"/>
                      <a:pt x="22" y="2"/>
                    </a:cubicBezTo>
                    <a:cubicBezTo>
                      <a:pt x="25" y="4"/>
                      <a:pt x="8" y="19"/>
                      <a:pt x="2" y="24"/>
                    </a:cubicBezTo>
                    <a:cubicBezTo>
                      <a:pt x="2" y="23"/>
                      <a:pt x="2" y="23"/>
                      <a:pt x="1" y="24"/>
                    </a:cubicBezTo>
                    <a:cubicBezTo>
                      <a:pt x="1" y="24"/>
                      <a:pt x="0" y="25"/>
                      <a:pt x="0" y="26"/>
                    </a:cubicBezTo>
                    <a:cubicBezTo>
                      <a:pt x="0" y="26"/>
                      <a:pt x="1" y="27"/>
                      <a:pt x="1" y="26"/>
                    </a:cubicBezTo>
                    <a:cubicBezTo>
                      <a:pt x="10" y="20"/>
                      <a:pt x="18" y="12"/>
                      <a:pt x="24" y="3"/>
                    </a:cubicBezTo>
                    <a:cubicBezTo>
                      <a:pt x="24" y="3"/>
                      <a:pt x="24" y="2"/>
                      <a:pt x="24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auto">
              <a:xfrm>
                <a:off x="1786" y="1708"/>
                <a:ext cx="60" cy="12"/>
              </a:xfrm>
              <a:custGeom>
                <a:avLst/>
                <a:gdLst>
                  <a:gd name="T0" fmla="*/ 28 w 29"/>
                  <a:gd name="T1" fmla="*/ 1 h 6"/>
                  <a:gd name="T2" fmla="*/ 15 w 29"/>
                  <a:gd name="T3" fmla="*/ 3 h 6"/>
                  <a:gd name="T4" fmla="*/ 3 w 29"/>
                  <a:gd name="T5" fmla="*/ 1 h 6"/>
                  <a:gd name="T6" fmla="*/ 2 w 29"/>
                  <a:gd name="T7" fmla="*/ 1 h 6"/>
                  <a:gd name="T8" fmla="*/ 28 w 29"/>
                  <a:gd name="T9" fmla="*/ 2 h 6"/>
                  <a:gd name="T10" fmla="*/ 28 w 29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6">
                    <a:moveTo>
                      <a:pt x="28" y="1"/>
                    </a:moveTo>
                    <a:cubicBezTo>
                      <a:pt x="24" y="2"/>
                      <a:pt x="19" y="3"/>
                      <a:pt x="15" y="3"/>
                    </a:cubicBezTo>
                    <a:cubicBezTo>
                      <a:pt x="14" y="3"/>
                      <a:pt x="2" y="3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0" y="6"/>
                      <a:pt x="25" y="3"/>
                      <a:pt x="28" y="2"/>
                    </a:cubicBezTo>
                    <a:cubicBezTo>
                      <a:pt x="29" y="2"/>
                      <a:pt x="28" y="1"/>
                      <a:pt x="28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auto">
              <a:xfrm>
                <a:off x="1784" y="1737"/>
                <a:ext cx="70" cy="20"/>
              </a:xfrm>
              <a:custGeom>
                <a:avLst/>
                <a:gdLst>
                  <a:gd name="T0" fmla="*/ 31 w 34"/>
                  <a:gd name="T1" fmla="*/ 1 h 10"/>
                  <a:gd name="T2" fmla="*/ 29 w 34"/>
                  <a:gd name="T3" fmla="*/ 1 h 10"/>
                  <a:gd name="T4" fmla="*/ 16 w 34"/>
                  <a:gd name="T5" fmla="*/ 4 h 10"/>
                  <a:gd name="T6" fmla="*/ 0 w 34"/>
                  <a:gd name="T7" fmla="*/ 1 h 10"/>
                  <a:gd name="T8" fmla="*/ 0 w 34"/>
                  <a:gd name="T9" fmla="*/ 2 h 10"/>
                  <a:gd name="T10" fmla="*/ 0 w 34"/>
                  <a:gd name="T11" fmla="*/ 2 h 10"/>
                  <a:gd name="T12" fmla="*/ 0 w 34"/>
                  <a:gd name="T13" fmla="*/ 3 h 10"/>
                  <a:gd name="T14" fmla="*/ 1 w 34"/>
                  <a:gd name="T15" fmla="*/ 3 h 10"/>
                  <a:gd name="T16" fmla="*/ 1 w 34"/>
                  <a:gd name="T17" fmla="*/ 3 h 10"/>
                  <a:gd name="T18" fmla="*/ 31 w 34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0">
                    <a:moveTo>
                      <a:pt x="31" y="1"/>
                    </a:moveTo>
                    <a:cubicBezTo>
                      <a:pt x="30" y="0"/>
                      <a:pt x="29" y="0"/>
                      <a:pt x="29" y="1"/>
                    </a:cubicBezTo>
                    <a:cubicBezTo>
                      <a:pt x="32" y="7"/>
                      <a:pt x="19" y="5"/>
                      <a:pt x="16" y="4"/>
                    </a:cubicBezTo>
                    <a:cubicBezTo>
                      <a:pt x="11" y="4"/>
                      <a:pt x="6" y="2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7" y="4"/>
                      <a:pt x="34" y="10"/>
                      <a:pt x="3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auto">
              <a:xfrm>
                <a:off x="1789" y="197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2 h 2"/>
                  <a:gd name="T6" fmla="*/ 2 w 3"/>
                  <a:gd name="T7" fmla="*/ 1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auto">
              <a:xfrm>
                <a:off x="1525" y="2999"/>
                <a:ext cx="6" cy="18"/>
              </a:xfrm>
              <a:custGeom>
                <a:avLst/>
                <a:gdLst>
                  <a:gd name="T0" fmla="*/ 2 w 3"/>
                  <a:gd name="T1" fmla="*/ 0 h 9"/>
                  <a:gd name="T2" fmla="*/ 2 w 3"/>
                  <a:gd name="T3" fmla="*/ 0 h 9"/>
                  <a:gd name="T4" fmla="*/ 1 w 3"/>
                  <a:gd name="T5" fmla="*/ 1 h 9"/>
                  <a:gd name="T6" fmla="*/ 1 w 3"/>
                  <a:gd name="T7" fmla="*/ 1 h 9"/>
                  <a:gd name="T8" fmla="*/ 0 w 3"/>
                  <a:gd name="T9" fmla="*/ 8 h 9"/>
                  <a:gd name="T10" fmla="*/ 2 w 3"/>
                  <a:gd name="T11" fmla="*/ 8 h 9"/>
                  <a:gd name="T12" fmla="*/ 3 w 3"/>
                  <a:gd name="T13" fmla="*/ 1 h 9"/>
                  <a:gd name="T14" fmla="*/ 2 w 3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0" y="9"/>
                      <a:pt x="1" y="9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auto">
              <a:xfrm>
                <a:off x="1752" y="2862"/>
                <a:ext cx="10" cy="10"/>
              </a:xfrm>
              <a:custGeom>
                <a:avLst/>
                <a:gdLst>
                  <a:gd name="T0" fmla="*/ 4 w 5"/>
                  <a:gd name="T1" fmla="*/ 3 h 5"/>
                  <a:gd name="T2" fmla="*/ 2 w 5"/>
                  <a:gd name="T3" fmla="*/ 2 h 5"/>
                  <a:gd name="T4" fmla="*/ 2 w 5"/>
                  <a:gd name="T5" fmla="*/ 0 h 5"/>
                  <a:gd name="T6" fmla="*/ 1 w 5"/>
                  <a:gd name="T7" fmla="*/ 1 h 5"/>
                  <a:gd name="T8" fmla="*/ 4 w 5"/>
                  <a:gd name="T9" fmla="*/ 4 h 5"/>
                  <a:gd name="T10" fmla="*/ 4 w 5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3" y="3"/>
                      <a:pt x="3" y="3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" y="2"/>
                      <a:pt x="2" y="5"/>
                      <a:pt x="4" y="4"/>
                    </a:cubicBezTo>
                    <a:cubicBezTo>
                      <a:pt x="5" y="3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auto">
              <a:xfrm>
                <a:off x="721" y="1747"/>
                <a:ext cx="106" cy="72"/>
              </a:xfrm>
              <a:custGeom>
                <a:avLst/>
                <a:gdLst>
                  <a:gd name="T0" fmla="*/ 44 w 52"/>
                  <a:gd name="T1" fmla="*/ 4 h 35"/>
                  <a:gd name="T2" fmla="*/ 5 w 52"/>
                  <a:gd name="T3" fmla="*/ 27 h 35"/>
                  <a:gd name="T4" fmla="*/ 7 w 52"/>
                  <a:gd name="T5" fmla="*/ 34 h 35"/>
                  <a:gd name="T6" fmla="*/ 49 w 52"/>
                  <a:gd name="T7" fmla="*/ 9 h 35"/>
                  <a:gd name="T8" fmla="*/ 44 w 52"/>
                  <a:gd name="T9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5">
                    <a:moveTo>
                      <a:pt x="44" y="4"/>
                    </a:moveTo>
                    <a:cubicBezTo>
                      <a:pt x="34" y="15"/>
                      <a:pt x="19" y="24"/>
                      <a:pt x="5" y="27"/>
                    </a:cubicBezTo>
                    <a:cubicBezTo>
                      <a:pt x="0" y="28"/>
                      <a:pt x="2" y="35"/>
                      <a:pt x="7" y="34"/>
                    </a:cubicBezTo>
                    <a:cubicBezTo>
                      <a:pt x="22" y="31"/>
                      <a:pt x="39" y="21"/>
                      <a:pt x="49" y="9"/>
                    </a:cubicBezTo>
                    <a:cubicBezTo>
                      <a:pt x="52" y="6"/>
                      <a:pt x="47" y="0"/>
                      <a:pt x="44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auto">
              <a:xfrm>
                <a:off x="725" y="1260"/>
                <a:ext cx="104" cy="39"/>
              </a:xfrm>
              <a:custGeom>
                <a:avLst/>
                <a:gdLst>
                  <a:gd name="T0" fmla="*/ 42 w 51"/>
                  <a:gd name="T1" fmla="*/ 4 h 19"/>
                  <a:gd name="T2" fmla="*/ 22 w 51"/>
                  <a:gd name="T3" fmla="*/ 2 h 19"/>
                  <a:gd name="T4" fmla="*/ 5 w 51"/>
                  <a:gd name="T5" fmla="*/ 1 h 19"/>
                  <a:gd name="T6" fmla="*/ 7 w 51"/>
                  <a:gd name="T7" fmla="*/ 9 h 19"/>
                  <a:gd name="T8" fmla="*/ 47 w 51"/>
                  <a:gd name="T9" fmla="*/ 10 h 19"/>
                  <a:gd name="T10" fmla="*/ 42 w 51"/>
                  <a:gd name="T11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19">
                    <a:moveTo>
                      <a:pt x="42" y="4"/>
                    </a:moveTo>
                    <a:cubicBezTo>
                      <a:pt x="38" y="8"/>
                      <a:pt x="27" y="3"/>
                      <a:pt x="22" y="2"/>
                    </a:cubicBezTo>
                    <a:cubicBezTo>
                      <a:pt x="17" y="1"/>
                      <a:pt x="10" y="0"/>
                      <a:pt x="5" y="1"/>
                    </a:cubicBezTo>
                    <a:cubicBezTo>
                      <a:pt x="0" y="3"/>
                      <a:pt x="2" y="10"/>
                      <a:pt x="7" y="9"/>
                    </a:cubicBezTo>
                    <a:cubicBezTo>
                      <a:pt x="19" y="5"/>
                      <a:pt x="36" y="19"/>
                      <a:pt x="47" y="10"/>
                    </a:cubicBezTo>
                    <a:cubicBezTo>
                      <a:pt x="51" y="7"/>
                      <a:pt x="46" y="1"/>
                      <a:pt x="42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874" y="914"/>
                <a:ext cx="119" cy="86"/>
              </a:xfrm>
              <a:custGeom>
                <a:avLst/>
                <a:gdLst>
                  <a:gd name="T0" fmla="*/ 54 w 58"/>
                  <a:gd name="T1" fmla="*/ 34 h 42"/>
                  <a:gd name="T2" fmla="*/ 32 w 58"/>
                  <a:gd name="T3" fmla="*/ 20 h 42"/>
                  <a:gd name="T4" fmla="*/ 8 w 58"/>
                  <a:gd name="T5" fmla="*/ 2 h 42"/>
                  <a:gd name="T6" fmla="*/ 4 w 58"/>
                  <a:gd name="T7" fmla="*/ 9 h 42"/>
                  <a:gd name="T8" fmla="*/ 30 w 58"/>
                  <a:gd name="T9" fmla="*/ 29 h 42"/>
                  <a:gd name="T10" fmla="*/ 54 w 58"/>
                  <a:gd name="T11" fmla="*/ 42 h 42"/>
                  <a:gd name="T12" fmla="*/ 54 w 58"/>
                  <a:gd name="T13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42">
                    <a:moveTo>
                      <a:pt x="54" y="34"/>
                    </a:moveTo>
                    <a:cubicBezTo>
                      <a:pt x="46" y="34"/>
                      <a:pt x="37" y="25"/>
                      <a:pt x="32" y="20"/>
                    </a:cubicBezTo>
                    <a:cubicBezTo>
                      <a:pt x="25" y="14"/>
                      <a:pt x="17" y="6"/>
                      <a:pt x="8" y="2"/>
                    </a:cubicBezTo>
                    <a:cubicBezTo>
                      <a:pt x="4" y="0"/>
                      <a:pt x="0" y="7"/>
                      <a:pt x="4" y="9"/>
                    </a:cubicBezTo>
                    <a:cubicBezTo>
                      <a:pt x="14" y="13"/>
                      <a:pt x="22" y="22"/>
                      <a:pt x="30" y="29"/>
                    </a:cubicBezTo>
                    <a:cubicBezTo>
                      <a:pt x="37" y="34"/>
                      <a:pt x="45" y="42"/>
                      <a:pt x="54" y="42"/>
                    </a:cubicBezTo>
                    <a:cubicBezTo>
                      <a:pt x="58" y="41"/>
                      <a:pt x="58" y="34"/>
                      <a:pt x="54" y="3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093" y="661"/>
                <a:ext cx="88" cy="166"/>
              </a:xfrm>
              <a:custGeom>
                <a:avLst/>
                <a:gdLst>
                  <a:gd name="T0" fmla="*/ 41 w 43"/>
                  <a:gd name="T1" fmla="*/ 74 h 81"/>
                  <a:gd name="T2" fmla="*/ 8 w 43"/>
                  <a:gd name="T3" fmla="*/ 5 h 81"/>
                  <a:gd name="T4" fmla="*/ 2 w 43"/>
                  <a:gd name="T5" fmla="*/ 8 h 81"/>
                  <a:gd name="T6" fmla="*/ 34 w 43"/>
                  <a:gd name="T7" fmla="*/ 77 h 81"/>
                  <a:gd name="T8" fmla="*/ 41 w 43"/>
                  <a:gd name="T9" fmla="*/ 7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81">
                    <a:moveTo>
                      <a:pt x="41" y="74"/>
                    </a:moveTo>
                    <a:cubicBezTo>
                      <a:pt x="26" y="52"/>
                      <a:pt x="18" y="28"/>
                      <a:pt x="8" y="5"/>
                    </a:cubicBezTo>
                    <a:cubicBezTo>
                      <a:pt x="6" y="0"/>
                      <a:pt x="0" y="4"/>
                      <a:pt x="2" y="8"/>
                    </a:cubicBezTo>
                    <a:cubicBezTo>
                      <a:pt x="12" y="32"/>
                      <a:pt x="20" y="56"/>
                      <a:pt x="34" y="77"/>
                    </a:cubicBezTo>
                    <a:cubicBezTo>
                      <a:pt x="37" y="81"/>
                      <a:pt x="43" y="78"/>
                      <a:pt x="41" y="7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auto">
              <a:xfrm>
                <a:off x="1355" y="450"/>
                <a:ext cx="69" cy="109"/>
              </a:xfrm>
              <a:custGeom>
                <a:avLst/>
                <a:gdLst>
                  <a:gd name="T0" fmla="*/ 31 w 34"/>
                  <a:gd name="T1" fmla="*/ 44 h 53"/>
                  <a:gd name="T2" fmla="*/ 21 w 34"/>
                  <a:gd name="T3" fmla="*/ 21 h 53"/>
                  <a:gd name="T4" fmla="*/ 8 w 34"/>
                  <a:gd name="T5" fmla="*/ 3 h 53"/>
                  <a:gd name="T6" fmla="*/ 5 w 34"/>
                  <a:gd name="T7" fmla="*/ 9 h 53"/>
                  <a:gd name="T8" fmla="*/ 25 w 34"/>
                  <a:gd name="T9" fmla="*/ 50 h 53"/>
                  <a:gd name="T10" fmla="*/ 31 w 34"/>
                  <a:gd name="T11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53">
                    <a:moveTo>
                      <a:pt x="31" y="44"/>
                    </a:moveTo>
                    <a:cubicBezTo>
                      <a:pt x="25" y="38"/>
                      <a:pt x="24" y="28"/>
                      <a:pt x="21" y="21"/>
                    </a:cubicBezTo>
                    <a:cubicBezTo>
                      <a:pt x="19" y="13"/>
                      <a:pt x="15" y="7"/>
                      <a:pt x="8" y="3"/>
                    </a:cubicBezTo>
                    <a:cubicBezTo>
                      <a:pt x="4" y="0"/>
                      <a:pt x="0" y="6"/>
                      <a:pt x="5" y="9"/>
                    </a:cubicBezTo>
                    <a:cubicBezTo>
                      <a:pt x="18" y="18"/>
                      <a:pt x="16" y="38"/>
                      <a:pt x="25" y="50"/>
                    </a:cubicBezTo>
                    <a:cubicBezTo>
                      <a:pt x="28" y="53"/>
                      <a:pt x="34" y="48"/>
                      <a:pt x="31" y="4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1883" y="397"/>
                <a:ext cx="28" cy="129"/>
              </a:xfrm>
              <a:custGeom>
                <a:avLst/>
                <a:gdLst>
                  <a:gd name="T0" fmla="*/ 10 w 14"/>
                  <a:gd name="T1" fmla="*/ 9 h 63"/>
                  <a:gd name="T2" fmla="*/ 5 w 14"/>
                  <a:gd name="T3" fmla="*/ 3 h 63"/>
                  <a:gd name="T4" fmla="*/ 1 w 14"/>
                  <a:gd name="T5" fmla="*/ 27 h 63"/>
                  <a:gd name="T6" fmla="*/ 2 w 14"/>
                  <a:gd name="T7" fmla="*/ 58 h 63"/>
                  <a:gd name="T8" fmla="*/ 9 w 14"/>
                  <a:gd name="T9" fmla="*/ 58 h 63"/>
                  <a:gd name="T10" fmla="*/ 8 w 14"/>
                  <a:gd name="T11" fmla="*/ 32 h 63"/>
                  <a:gd name="T12" fmla="*/ 8 w 14"/>
                  <a:gd name="T13" fmla="*/ 18 h 63"/>
                  <a:gd name="T14" fmla="*/ 10 w 14"/>
                  <a:gd name="T1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63">
                    <a:moveTo>
                      <a:pt x="10" y="9"/>
                    </a:moveTo>
                    <a:cubicBezTo>
                      <a:pt x="14" y="5"/>
                      <a:pt x="8" y="0"/>
                      <a:pt x="5" y="3"/>
                    </a:cubicBezTo>
                    <a:cubicBezTo>
                      <a:pt x="0" y="9"/>
                      <a:pt x="1" y="20"/>
                      <a:pt x="1" y="27"/>
                    </a:cubicBezTo>
                    <a:cubicBezTo>
                      <a:pt x="1" y="38"/>
                      <a:pt x="2" y="48"/>
                      <a:pt x="2" y="58"/>
                    </a:cubicBezTo>
                    <a:cubicBezTo>
                      <a:pt x="2" y="63"/>
                      <a:pt x="9" y="63"/>
                      <a:pt x="9" y="58"/>
                    </a:cubicBezTo>
                    <a:cubicBezTo>
                      <a:pt x="9" y="49"/>
                      <a:pt x="8" y="41"/>
                      <a:pt x="8" y="32"/>
                    </a:cubicBezTo>
                    <a:cubicBezTo>
                      <a:pt x="8" y="27"/>
                      <a:pt x="8" y="23"/>
                      <a:pt x="8" y="18"/>
                    </a:cubicBezTo>
                    <a:cubicBezTo>
                      <a:pt x="9" y="15"/>
                      <a:pt x="8" y="10"/>
                      <a:pt x="10" y="9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2196" y="577"/>
                <a:ext cx="112" cy="102"/>
              </a:xfrm>
              <a:custGeom>
                <a:avLst/>
                <a:gdLst>
                  <a:gd name="T0" fmla="*/ 47 w 55"/>
                  <a:gd name="T1" fmla="*/ 3 h 50"/>
                  <a:gd name="T2" fmla="*/ 5 w 55"/>
                  <a:gd name="T3" fmla="*/ 42 h 50"/>
                  <a:gd name="T4" fmla="*/ 7 w 55"/>
                  <a:gd name="T5" fmla="*/ 49 h 50"/>
                  <a:gd name="T6" fmla="*/ 51 w 55"/>
                  <a:gd name="T7" fmla="*/ 10 h 50"/>
                  <a:gd name="T8" fmla="*/ 47 w 55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0">
                    <a:moveTo>
                      <a:pt x="47" y="3"/>
                    </a:moveTo>
                    <a:cubicBezTo>
                      <a:pt x="32" y="14"/>
                      <a:pt x="24" y="36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27" y="43"/>
                      <a:pt x="34" y="21"/>
                      <a:pt x="51" y="10"/>
                    </a:cubicBezTo>
                    <a:cubicBezTo>
                      <a:pt x="55" y="7"/>
                      <a:pt x="51" y="0"/>
                      <a:pt x="47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auto">
              <a:xfrm>
                <a:off x="2420" y="829"/>
                <a:ext cx="117" cy="63"/>
              </a:xfrm>
              <a:custGeom>
                <a:avLst/>
                <a:gdLst>
                  <a:gd name="T0" fmla="*/ 50 w 57"/>
                  <a:gd name="T1" fmla="*/ 1 h 31"/>
                  <a:gd name="T2" fmla="*/ 5 w 57"/>
                  <a:gd name="T3" fmla="*/ 22 h 31"/>
                  <a:gd name="T4" fmla="*/ 7 w 57"/>
                  <a:gd name="T5" fmla="*/ 30 h 31"/>
                  <a:gd name="T6" fmla="*/ 52 w 57"/>
                  <a:gd name="T7" fmla="*/ 8 h 31"/>
                  <a:gd name="T8" fmla="*/ 50 w 57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1">
                    <a:moveTo>
                      <a:pt x="50" y="1"/>
                    </a:moveTo>
                    <a:cubicBezTo>
                      <a:pt x="33" y="3"/>
                      <a:pt x="21" y="17"/>
                      <a:pt x="5" y="22"/>
                    </a:cubicBezTo>
                    <a:cubicBezTo>
                      <a:pt x="0" y="24"/>
                      <a:pt x="2" y="31"/>
                      <a:pt x="7" y="30"/>
                    </a:cubicBezTo>
                    <a:cubicBezTo>
                      <a:pt x="23" y="24"/>
                      <a:pt x="35" y="10"/>
                      <a:pt x="52" y="8"/>
                    </a:cubicBezTo>
                    <a:cubicBezTo>
                      <a:pt x="57" y="7"/>
                      <a:pt x="55" y="0"/>
                      <a:pt x="50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auto">
              <a:xfrm>
                <a:off x="2602" y="1062"/>
                <a:ext cx="148" cy="55"/>
              </a:xfrm>
              <a:custGeom>
                <a:avLst/>
                <a:gdLst>
                  <a:gd name="T0" fmla="*/ 64 w 72"/>
                  <a:gd name="T1" fmla="*/ 1 h 27"/>
                  <a:gd name="T2" fmla="*/ 4 w 72"/>
                  <a:gd name="T3" fmla="*/ 18 h 27"/>
                  <a:gd name="T4" fmla="*/ 6 w 72"/>
                  <a:gd name="T5" fmla="*/ 26 h 27"/>
                  <a:gd name="T6" fmla="*/ 68 w 72"/>
                  <a:gd name="T7" fmla="*/ 8 h 27"/>
                  <a:gd name="T8" fmla="*/ 64 w 72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7">
                    <a:moveTo>
                      <a:pt x="64" y="1"/>
                    </a:moveTo>
                    <a:cubicBezTo>
                      <a:pt x="45" y="10"/>
                      <a:pt x="24" y="11"/>
                      <a:pt x="4" y="18"/>
                    </a:cubicBezTo>
                    <a:cubicBezTo>
                      <a:pt x="0" y="20"/>
                      <a:pt x="2" y="27"/>
                      <a:pt x="6" y="26"/>
                    </a:cubicBezTo>
                    <a:cubicBezTo>
                      <a:pt x="26" y="18"/>
                      <a:pt x="48" y="17"/>
                      <a:pt x="68" y="8"/>
                    </a:cubicBezTo>
                    <a:cubicBezTo>
                      <a:pt x="72" y="6"/>
                      <a:pt x="68" y="0"/>
                      <a:pt x="64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auto">
              <a:xfrm>
                <a:off x="2654" y="1418"/>
                <a:ext cx="171" cy="67"/>
              </a:xfrm>
              <a:custGeom>
                <a:avLst/>
                <a:gdLst>
                  <a:gd name="T0" fmla="*/ 76 w 84"/>
                  <a:gd name="T1" fmla="*/ 2 h 33"/>
                  <a:gd name="T2" fmla="*/ 4 w 84"/>
                  <a:gd name="T3" fmla="*/ 24 h 33"/>
                  <a:gd name="T4" fmla="*/ 8 w 84"/>
                  <a:gd name="T5" fmla="*/ 30 h 33"/>
                  <a:gd name="T6" fmla="*/ 79 w 84"/>
                  <a:gd name="T7" fmla="*/ 9 h 33"/>
                  <a:gd name="T8" fmla="*/ 76 w 84"/>
                  <a:gd name="T9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">
                    <a:moveTo>
                      <a:pt x="76" y="2"/>
                    </a:moveTo>
                    <a:cubicBezTo>
                      <a:pt x="53" y="13"/>
                      <a:pt x="27" y="12"/>
                      <a:pt x="4" y="24"/>
                    </a:cubicBezTo>
                    <a:cubicBezTo>
                      <a:pt x="0" y="26"/>
                      <a:pt x="4" y="33"/>
                      <a:pt x="8" y="30"/>
                    </a:cubicBezTo>
                    <a:cubicBezTo>
                      <a:pt x="30" y="19"/>
                      <a:pt x="57" y="19"/>
                      <a:pt x="79" y="9"/>
                    </a:cubicBezTo>
                    <a:cubicBezTo>
                      <a:pt x="84" y="7"/>
                      <a:pt x="80" y="0"/>
                      <a:pt x="76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77"/>
              <p:cNvSpPr>
                <a:spLocks/>
              </p:cNvSpPr>
              <p:nvPr/>
            </p:nvSpPr>
            <p:spPr bwMode="auto">
              <a:xfrm>
                <a:off x="2664" y="1790"/>
                <a:ext cx="239" cy="47"/>
              </a:xfrm>
              <a:custGeom>
                <a:avLst/>
                <a:gdLst>
                  <a:gd name="T0" fmla="*/ 110 w 117"/>
                  <a:gd name="T1" fmla="*/ 1 h 23"/>
                  <a:gd name="T2" fmla="*/ 60 w 117"/>
                  <a:gd name="T3" fmla="*/ 13 h 23"/>
                  <a:gd name="T4" fmla="*/ 6 w 117"/>
                  <a:gd name="T5" fmla="*/ 12 h 23"/>
                  <a:gd name="T6" fmla="*/ 4 w 117"/>
                  <a:gd name="T7" fmla="*/ 19 h 23"/>
                  <a:gd name="T8" fmla="*/ 58 w 117"/>
                  <a:gd name="T9" fmla="*/ 20 h 23"/>
                  <a:gd name="T10" fmla="*/ 112 w 117"/>
                  <a:gd name="T11" fmla="*/ 9 h 23"/>
                  <a:gd name="T12" fmla="*/ 110 w 117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3">
                    <a:moveTo>
                      <a:pt x="110" y="1"/>
                    </a:moveTo>
                    <a:cubicBezTo>
                      <a:pt x="94" y="7"/>
                      <a:pt x="77" y="11"/>
                      <a:pt x="60" y="13"/>
                    </a:cubicBezTo>
                    <a:cubicBezTo>
                      <a:pt x="42" y="15"/>
                      <a:pt x="24" y="16"/>
                      <a:pt x="6" y="12"/>
                    </a:cubicBezTo>
                    <a:cubicBezTo>
                      <a:pt x="2" y="11"/>
                      <a:pt x="0" y="18"/>
                      <a:pt x="4" y="19"/>
                    </a:cubicBezTo>
                    <a:cubicBezTo>
                      <a:pt x="22" y="23"/>
                      <a:pt x="40" y="22"/>
                      <a:pt x="58" y="20"/>
                    </a:cubicBezTo>
                    <a:cubicBezTo>
                      <a:pt x="76" y="18"/>
                      <a:pt x="95" y="15"/>
                      <a:pt x="112" y="9"/>
                    </a:cubicBezTo>
                    <a:cubicBezTo>
                      <a:pt x="117" y="7"/>
                      <a:pt x="115" y="0"/>
                      <a:pt x="110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0" name="组合 109"/>
          <p:cNvGrpSpPr/>
          <p:nvPr/>
        </p:nvGrpSpPr>
        <p:grpSpPr>
          <a:xfrm rot="20588985">
            <a:off x="4812339" y="3039357"/>
            <a:ext cx="1273577" cy="417596"/>
            <a:chOff x="4811713" y="3189288"/>
            <a:chExt cx="2571751" cy="476251"/>
          </a:xfrm>
          <a:solidFill>
            <a:schemeClr val="bg1">
              <a:lumMod val="85000"/>
            </a:schemeClr>
          </a:solidFill>
        </p:grpSpPr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Freeform 10"/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14"/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16"/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17"/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18"/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19"/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20"/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26"/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28"/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29"/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30"/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31"/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32"/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33"/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35"/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36"/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37"/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38"/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39"/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40"/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41"/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42"/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44"/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47"/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48"/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49"/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50"/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51"/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52"/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53"/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54"/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55"/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Freeform 56"/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Freeform 57"/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58"/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59"/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Freeform 60"/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Freeform 61"/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Freeform 66"/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68"/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Freeform 70"/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71"/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239972" y="2087027"/>
            <a:ext cx="2579001" cy="145424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1.GUI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及简单交互√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2.GUI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与功能的合并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pPr algn="r"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保存日志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pPr algn="r">
              <a:defRPr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陈年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1" name="组合 180"/>
          <p:cNvGrpSpPr/>
          <p:nvPr/>
        </p:nvGrpSpPr>
        <p:grpSpPr>
          <a:xfrm rot="2128931" flipH="1" flipV="1">
            <a:off x="2918657" y="3074112"/>
            <a:ext cx="1167528" cy="540699"/>
            <a:chOff x="4811713" y="3189288"/>
            <a:chExt cx="2571751" cy="476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2" name="Freeform 5"/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7"/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8"/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10"/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11"/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12"/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13"/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14"/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15"/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Freeform 16"/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Freeform 17"/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18"/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19"/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20"/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21"/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22"/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23"/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24"/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25"/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Freeform 26"/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Freeform 27"/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Freeform 28"/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Freeform 29"/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Freeform 30"/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Freeform 31"/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Freeform 32"/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Freeform 33"/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Freeform 35"/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Freeform 36"/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Freeform 37"/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Freeform 38"/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Freeform 39"/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7" name="Freeform 40"/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Freeform 41"/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9" name="Freeform 42"/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Freeform 43"/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Freeform 44"/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Freeform 45"/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Freeform 46"/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Freeform 47"/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Freeform 48"/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Freeform 49"/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Freeform 50"/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8" name="Freeform 51"/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Freeform 52"/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Freeform 53"/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Freeform 54"/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Freeform 55"/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Freeform 56"/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Freeform 57"/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" name="Freeform 58"/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6" name="Freeform 59"/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7" name="Freeform 60"/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Freeform 61"/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Freeform 66"/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4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Freeform 68"/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Freeform 70"/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Freeform 71"/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87830" y="65425"/>
            <a:ext cx="3165866" cy="1174972"/>
            <a:chOff x="1364588" y="1507697"/>
            <a:chExt cx="5335884" cy="2092308"/>
          </a:xfrm>
        </p:grpSpPr>
        <p:pic>
          <p:nvPicPr>
            <p:cNvPr id="253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254" name="文本框 253"/>
            <p:cNvSpPr txBox="1"/>
            <p:nvPr/>
          </p:nvSpPr>
          <p:spPr>
            <a:xfrm>
              <a:off x="2202501" y="1997168"/>
              <a:ext cx="3935361" cy="82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计划与当前进度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6106939" y="1594625"/>
            <a:ext cx="2938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自建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客户端与服务器连接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客户端与服务器同步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-4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常处理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-5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式存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储仓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-6.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身份认证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肖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迅东</a:t>
            </a:r>
          </a:p>
        </p:txBody>
      </p:sp>
    </p:spTree>
    <p:extLst>
      <p:ext uri="{BB962C8B-B14F-4D97-AF65-F5344CB8AC3E}">
        <p14:creationId xmlns:p14="http://schemas.microsoft.com/office/powerpoint/2010/main" val="190571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64588" y="1507697"/>
            <a:ext cx="5335884" cy="2092308"/>
            <a:chOff x="1364588" y="1507697"/>
            <a:chExt cx="5335884" cy="2092308"/>
          </a:xfrm>
        </p:grpSpPr>
        <p:pic>
          <p:nvPicPr>
            <p:cNvPr id="9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10" name="文本框 9"/>
            <p:cNvSpPr txBox="1"/>
            <p:nvPr/>
          </p:nvSpPr>
          <p:spPr>
            <a:xfrm>
              <a:off x="2123728" y="2090982"/>
              <a:ext cx="41919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测试计划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4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49F8F"/>
      </a:accent1>
      <a:accent2>
        <a:srgbClr val="149F8F"/>
      </a:accent2>
      <a:accent3>
        <a:srgbClr val="149F8F"/>
      </a:accent3>
      <a:accent4>
        <a:srgbClr val="149F8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259</Words>
  <Application>Microsoft Office PowerPoint</Application>
  <PresentationFormat>自定义</PresentationFormat>
  <Paragraphs>59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hakuyoxingshu7000</vt:lpstr>
      <vt:lpstr>方正静蕾简体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Lenovo</cp:lastModifiedBy>
  <cp:revision>385</cp:revision>
  <dcterms:created xsi:type="dcterms:W3CDTF">2017-06-08T13:49:11Z</dcterms:created>
  <dcterms:modified xsi:type="dcterms:W3CDTF">2019-11-29T03:04:27Z</dcterms:modified>
</cp:coreProperties>
</file>