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80" r:id="rId17"/>
    <p:sldId id="262" r:id="rId18"/>
    <p:sldId id="270" r:id="rId19"/>
    <p:sldId id="265" r:id="rId20"/>
    <p:sldId id="275" r:id="rId21"/>
    <p:sldId id="276" r:id="rId22"/>
    <p:sldId id="277" r:id="rId23"/>
    <p:sldId id="278" r:id="rId24"/>
    <p:sldId id="279"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66" d="100"/>
          <a:sy n="66" d="100"/>
        </p:scale>
        <p:origin x="7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976A02-02B1-412A-B691-02C3A6880CD3}" type="doc">
      <dgm:prSet loTypeId="urn:microsoft.com/office/officeart/2005/8/layout/orgChart1" loCatId="hierarchy" qsTypeId="urn:microsoft.com/office/officeart/2005/8/quickstyle/simple1" qsCatId="simple" csTypeId="urn:microsoft.com/office/officeart/2005/8/colors/accent2_4" csCatId="accent2" phldr="1"/>
      <dgm:spPr/>
      <dgm:t>
        <a:bodyPr/>
        <a:lstStyle/>
        <a:p>
          <a:endParaRPr lang="en-US"/>
        </a:p>
      </dgm:t>
    </dgm:pt>
    <dgm:pt modelId="{A7E2D81E-7900-4DF4-BEF5-77A2812B0C4E}">
      <dgm:prSet phldrT="[Text]"/>
      <dgm:spPr/>
      <dgm:t>
        <a:bodyPr/>
        <a:lstStyle/>
        <a:p>
          <a:r>
            <a:rPr lang="en-US" dirty="0" smtClean="0"/>
            <a:t>Algorithm</a:t>
          </a:r>
          <a:endParaRPr lang="en-US" dirty="0"/>
        </a:p>
      </dgm:t>
    </dgm:pt>
    <dgm:pt modelId="{5E9185FC-D944-454A-8EDB-88DDB1EC156B}" type="parTrans" cxnId="{A1CD0581-8F25-4433-BCB3-403F201DCE98}">
      <dgm:prSet/>
      <dgm:spPr/>
      <dgm:t>
        <a:bodyPr/>
        <a:lstStyle/>
        <a:p>
          <a:endParaRPr lang="en-US"/>
        </a:p>
      </dgm:t>
    </dgm:pt>
    <dgm:pt modelId="{6CE37D0C-36BB-4B53-B0BC-4BBCC03B877F}" type="sibTrans" cxnId="{A1CD0581-8F25-4433-BCB3-403F201DCE98}">
      <dgm:prSet/>
      <dgm:spPr/>
      <dgm:t>
        <a:bodyPr/>
        <a:lstStyle/>
        <a:p>
          <a:endParaRPr lang="en-US"/>
        </a:p>
      </dgm:t>
    </dgm:pt>
    <dgm:pt modelId="{C9F271EB-AA97-406F-A22E-048A336DC94A}">
      <dgm:prSet phldrT="[Text]"/>
      <dgm:spPr/>
      <dgm:t>
        <a:bodyPr/>
        <a:lstStyle/>
        <a:p>
          <a:r>
            <a:rPr lang="en-US" dirty="0" smtClean="0"/>
            <a:t>Supervised </a:t>
          </a:r>
          <a:endParaRPr lang="en-US" dirty="0"/>
        </a:p>
      </dgm:t>
    </dgm:pt>
    <dgm:pt modelId="{CEB0D96F-42A5-4903-B863-AD62B81F61AE}" type="parTrans" cxnId="{A25B346A-AF67-44D0-A601-4D4A0B7FEEC8}">
      <dgm:prSet/>
      <dgm:spPr/>
      <dgm:t>
        <a:bodyPr/>
        <a:lstStyle/>
        <a:p>
          <a:endParaRPr lang="en-US"/>
        </a:p>
      </dgm:t>
    </dgm:pt>
    <dgm:pt modelId="{994C4CAB-5619-4281-B81C-1EBED1C2EFE7}" type="sibTrans" cxnId="{A25B346A-AF67-44D0-A601-4D4A0B7FEEC8}">
      <dgm:prSet/>
      <dgm:spPr/>
      <dgm:t>
        <a:bodyPr/>
        <a:lstStyle/>
        <a:p>
          <a:endParaRPr lang="en-US"/>
        </a:p>
      </dgm:t>
    </dgm:pt>
    <dgm:pt modelId="{4BD105F0-FCB2-4292-8534-EF3F82555BF1}">
      <dgm:prSet phldrT="[Text]"/>
      <dgm:spPr/>
      <dgm:t>
        <a:bodyPr/>
        <a:lstStyle/>
        <a:p>
          <a:r>
            <a:rPr lang="en-US" dirty="0" smtClean="0"/>
            <a:t>Semi-Supervised </a:t>
          </a:r>
          <a:endParaRPr lang="en-US" dirty="0"/>
        </a:p>
      </dgm:t>
    </dgm:pt>
    <dgm:pt modelId="{82243891-7EAF-4E58-B342-FB3AEF7D96D8}" type="parTrans" cxnId="{4D7522AD-EF42-4E61-860F-C5EE7ADC920F}">
      <dgm:prSet/>
      <dgm:spPr/>
      <dgm:t>
        <a:bodyPr/>
        <a:lstStyle/>
        <a:p>
          <a:endParaRPr lang="en-US"/>
        </a:p>
      </dgm:t>
    </dgm:pt>
    <dgm:pt modelId="{1B73A89F-B150-403E-8069-7813E3E859D3}" type="sibTrans" cxnId="{4D7522AD-EF42-4E61-860F-C5EE7ADC920F}">
      <dgm:prSet/>
      <dgm:spPr/>
      <dgm:t>
        <a:bodyPr/>
        <a:lstStyle/>
        <a:p>
          <a:endParaRPr lang="en-US"/>
        </a:p>
      </dgm:t>
    </dgm:pt>
    <dgm:pt modelId="{51C939BC-1F71-4B4B-B76E-5AB02C7C5227}">
      <dgm:prSet phldrT="[Text]"/>
      <dgm:spPr/>
      <dgm:t>
        <a:bodyPr/>
        <a:lstStyle/>
        <a:p>
          <a:r>
            <a:rPr lang="en-US" dirty="0" smtClean="0"/>
            <a:t>Reinforcement </a:t>
          </a:r>
          <a:endParaRPr lang="en-US" dirty="0"/>
        </a:p>
      </dgm:t>
    </dgm:pt>
    <dgm:pt modelId="{D5432636-319A-4212-83DB-9D3BA6AA54A9}" type="parTrans" cxnId="{5DC0E0BC-0122-42DE-9175-76DAAE24D215}">
      <dgm:prSet/>
      <dgm:spPr/>
      <dgm:t>
        <a:bodyPr/>
        <a:lstStyle/>
        <a:p>
          <a:endParaRPr lang="en-US"/>
        </a:p>
      </dgm:t>
    </dgm:pt>
    <dgm:pt modelId="{C119049A-FECA-4579-956E-33C230BAA319}" type="sibTrans" cxnId="{5DC0E0BC-0122-42DE-9175-76DAAE24D215}">
      <dgm:prSet/>
      <dgm:spPr/>
      <dgm:t>
        <a:bodyPr/>
        <a:lstStyle/>
        <a:p>
          <a:endParaRPr lang="en-US"/>
        </a:p>
      </dgm:t>
    </dgm:pt>
    <dgm:pt modelId="{B23CD900-37E2-45DE-B384-F9885D55838B}">
      <dgm:prSet phldrT="[Text]"/>
      <dgm:spPr/>
      <dgm:t>
        <a:bodyPr/>
        <a:lstStyle/>
        <a:p>
          <a:r>
            <a:rPr lang="en-US" dirty="0" smtClean="0"/>
            <a:t>Continuous Target Variable</a:t>
          </a:r>
          <a:endParaRPr lang="en-US" dirty="0"/>
        </a:p>
      </dgm:t>
    </dgm:pt>
    <dgm:pt modelId="{C6CC40CD-5626-4A19-9936-F67709EE7AF0}" type="parTrans" cxnId="{F864C8BC-B8C9-4962-ABB8-1D4DB46F4EA9}">
      <dgm:prSet/>
      <dgm:spPr/>
      <dgm:t>
        <a:bodyPr/>
        <a:lstStyle/>
        <a:p>
          <a:endParaRPr lang="en-US"/>
        </a:p>
      </dgm:t>
    </dgm:pt>
    <dgm:pt modelId="{4EC04109-3134-4314-B119-98550E78BF07}" type="sibTrans" cxnId="{F864C8BC-B8C9-4962-ABB8-1D4DB46F4EA9}">
      <dgm:prSet/>
      <dgm:spPr/>
      <dgm:t>
        <a:bodyPr/>
        <a:lstStyle/>
        <a:p>
          <a:endParaRPr lang="en-US"/>
        </a:p>
      </dgm:t>
    </dgm:pt>
    <dgm:pt modelId="{6CEB8C34-32A9-47E6-A405-A04B3711CFB7}">
      <dgm:prSet phldrT="[Text]"/>
      <dgm:spPr/>
      <dgm:t>
        <a:bodyPr/>
        <a:lstStyle/>
        <a:p>
          <a:r>
            <a:rPr lang="en-US" dirty="0" smtClean="0"/>
            <a:t>Categorical Target Variable</a:t>
          </a:r>
          <a:endParaRPr lang="en-US" dirty="0"/>
        </a:p>
      </dgm:t>
    </dgm:pt>
    <dgm:pt modelId="{9DFE08AD-6D40-40B9-8C6C-0D9B748E71FD}" type="parTrans" cxnId="{A4FD5072-445C-4BF4-99DD-5F1BDAD862DA}">
      <dgm:prSet/>
      <dgm:spPr/>
      <dgm:t>
        <a:bodyPr/>
        <a:lstStyle/>
        <a:p>
          <a:endParaRPr lang="en-US"/>
        </a:p>
      </dgm:t>
    </dgm:pt>
    <dgm:pt modelId="{05E40D46-9D4A-4AE0-8A7C-2E5D2787A5C2}" type="sibTrans" cxnId="{A4FD5072-445C-4BF4-99DD-5F1BDAD862DA}">
      <dgm:prSet/>
      <dgm:spPr/>
      <dgm:t>
        <a:bodyPr/>
        <a:lstStyle/>
        <a:p>
          <a:endParaRPr lang="en-US"/>
        </a:p>
      </dgm:t>
    </dgm:pt>
    <dgm:pt modelId="{F8118993-C3C6-4246-A6BF-F9F2EC3DC9CB}">
      <dgm:prSet phldrT="[Text]"/>
      <dgm:spPr/>
      <dgm:t>
        <a:bodyPr/>
        <a:lstStyle/>
        <a:p>
          <a:r>
            <a:rPr lang="en-US" dirty="0" smtClean="0"/>
            <a:t>Categorical Target Variable</a:t>
          </a:r>
          <a:endParaRPr lang="en-US" dirty="0"/>
        </a:p>
      </dgm:t>
    </dgm:pt>
    <dgm:pt modelId="{763868FB-01C7-4C07-982A-E0002DD2F249}" type="parTrans" cxnId="{964962C0-3F9A-405E-B7CF-7320CA058054}">
      <dgm:prSet/>
      <dgm:spPr/>
      <dgm:t>
        <a:bodyPr/>
        <a:lstStyle/>
        <a:p>
          <a:endParaRPr lang="en-US"/>
        </a:p>
      </dgm:t>
    </dgm:pt>
    <dgm:pt modelId="{196FC47F-8F5E-4EE4-99DA-8228F767EF40}" type="sibTrans" cxnId="{964962C0-3F9A-405E-B7CF-7320CA058054}">
      <dgm:prSet/>
      <dgm:spPr/>
      <dgm:t>
        <a:bodyPr/>
        <a:lstStyle/>
        <a:p>
          <a:endParaRPr lang="en-US"/>
        </a:p>
      </dgm:t>
    </dgm:pt>
    <dgm:pt modelId="{998DBD50-443E-466A-9688-66A52BCFB283}">
      <dgm:prSet phldrT="[Text]"/>
      <dgm:spPr/>
      <dgm:t>
        <a:bodyPr/>
        <a:lstStyle/>
        <a:p>
          <a:r>
            <a:rPr lang="en-US" dirty="0" smtClean="0"/>
            <a:t>Categorical Target Variable</a:t>
          </a:r>
          <a:endParaRPr lang="en-US" dirty="0"/>
        </a:p>
      </dgm:t>
    </dgm:pt>
    <dgm:pt modelId="{9FCE91AE-B52F-45FA-A0C5-CA2E6E43F0FC}" type="parTrans" cxnId="{22930F4D-DE10-45E5-ACDC-A461022FFBA9}">
      <dgm:prSet/>
      <dgm:spPr/>
      <dgm:t>
        <a:bodyPr/>
        <a:lstStyle/>
        <a:p>
          <a:endParaRPr lang="en-US"/>
        </a:p>
      </dgm:t>
    </dgm:pt>
    <dgm:pt modelId="{1642DE8E-03D4-4062-A10D-83B597A79491}" type="sibTrans" cxnId="{22930F4D-DE10-45E5-ACDC-A461022FFBA9}">
      <dgm:prSet/>
      <dgm:spPr/>
      <dgm:t>
        <a:bodyPr/>
        <a:lstStyle/>
        <a:p>
          <a:endParaRPr lang="en-US"/>
        </a:p>
      </dgm:t>
    </dgm:pt>
    <dgm:pt modelId="{AB5982FD-D354-4AAA-B978-F9826D0D05FB}">
      <dgm:prSet phldrT="[Text]"/>
      <dgm:spPr/>
      <dgm:t>
        <a:bodyPr/>
        <a:lstStyle/>
        <a:p>
          <a:r>
            <a:rPr lang="en-US" dirty="0" smtClean="0"/>
            <a:t>Target Variable not Available</a:t>
          </a:r>
          <a:endParaRPr lang="en-US" dirty="0"/>
        </a:p>
      </dgm:t>
    </dgm:pt>
    <dgm:pt modelId="{64BCB35C-1AA8-4805-AE44-941DC0666BE4}" type="parTrans" cxnId="{D4A13C56-EB94-4538-AEB3-2A061DCE865E}">
      <dgm:prSet/>
      <dgm:spPr/>
      <dgm:t>
        <a:bodyPr/>
        <a:lstStyle/>
        <a:p>
          <a:endParaRPr lang="en-US"/>
        </a:p>
      </dgm:t>
    </dgm:pt>
    <dgm:pt modelId="{F8A871A7-1431-40C2-8D1E-3F46A7492963}" type="sibTrans" cxnId="{D4A13C56-EB94-4538-AEB3-2A061DCE865E}">
      <dgm:prSet/>
      <dgm:spPr/>
      <dgm:t>
        <a:bodyPr/>
        <a:lstStyle/>
        <a:p>
          <a:endParaRPr lang="en-US"/>
        </a:p>
      </dgm:t>
    </dgm:pt>
    <dgm:pt modelId="{26CDFC28-47AA-4502-887A-33E7C0CE0838}">
      <dgm:prSet phldrT="[Text]"/>
      <dgm:spPr/>
      <dgm:t>
        <a:bodyPr/>
        <a:lstStyle/>
        <a:p>
          <a:r>
            <a:rPr lang="en-US" dirty="0" smtClean="0"/>
            <a:t>Target Variable Not Available</a:t>
          </a:r>
          <a:endParaRPr lang="en-US" dirty="0"/>
        </a:p>
      </dgm:t>
    </dgm:pt>
    <dgm:pt modelId="{31721E21-E4E4-40B3-A55D-F290C2DF3887}" type="sibTrans" cxnId="{B8E816F8-7FA7-46B3-B6D5-3CE42BCFB40A}">
      <dgm:prSet/>
      <dgm:spPr/>
      <dgm:t>
        <a:bodyPr/>
        <a:lstStyle/>
        <a:p>
          <a:endParaRPr lang="en-US"/>
        </a:p>
      </dgm:t>
    </dgm:pt>
    <dgm:pt modelId="{3196F628-F850-402C-8DFF-32FDBF641FAF}" type="parTrans" cxnId="{B8E816F8-7FA7-46B3-B6D5-3CE42BCFB40A}">
      <dgm:prSet/>
      <dgm:spPr/>
      <dgm:t>
        <a:bodyPr/>
        <a:lstStyle/>
        <a:p>
          <a:endParaRPr lang="en-US"/>
        </a:p>
      </dgm:t>
    </dgm:pt>
    <dgm:pt modelId="{2A1734E5-F350-4043-A59D-090A5C851E96}">
      <dgm:prSet phldrT="[Text]"/>
      <dgm:spPr/>
      <dgm:t>
        <a:bodyPr/>
        <a:lstStyle/>
        <a:p>
          <a:r>
            <a:rPr lang="en-US" dirty="0" smtClean="0"/>
            <a:t>Unsupervised </a:t>
          </a:r>
          <a:endParaRPr lang="en-US" dirty="0"/>
        </a:p>
      </dgm:t>
    </dgm:pt>
    <dgm:pt modelId="{1BA36650-D456-4FCA-ABBC-F4EEE6270BCA}" type="sibTrans" cxnId="{EC9B6DDA-4079-451C-AA2A-4CC8ABD15E1E}">
      <dgm:prSet/>
      <dgm:spPr/>
      <dgm:t>
        <a:bodyPr/>
        <a:lstStyle/>
        <a:p>
          <a:endParaRPr lang="en-US"/>
        </a:p>
      </dgm:t>
    </dgm:pt>
    <dgm:pt modelId="{E2FCDC95-A76F-447E-B7A8-96053D2336AC}" type="parTrans" cxnId="{EC9B6DDA-4079-451C-AA2A-4CC8ABD15E1E}">
      <dgm:prSet/>
      <dgm:spPr/>
      <dgm:t>
        <a:bodyPr/>
        <a:lstStyle/>
        <a:p>
          <a:endParaRPr lang="en-US"/>
        </a:p>
      </dgm:t>
    </dgm:pt>
    <dgm:pt modelId="{5AF5E628-F524-43D4-9C5A-5A8189560301}">
      <dgm:prSet phldrT="[Text]"/>
      <dgm:spPr/>
      <dgm:t>
        <a:bodyPr/>
        <a:lstStyle/>
        <a:p>
          <a:r>
            <a:rPr lang="en-US" dirty="0" smtClean="0"/>
            <a:t>Classification</a:t>
          </a:r>
          <a:endParaRPr lang="en-US" dirty="0"/>
        </a:p>
      </dgm:t>
    </dgm:pt>
    <dgm:pt modelId="{79E1E6F3-8832-4EDA-9B35-6A23A6E78C38}" type="sibTrans" cxnId="{2D8C82CF-8261-498E-8D04-AFAB3415C828}">
      <dgm:prSet/>
      <dgm:spPr/>
      <dgm:t>
        <a:bodyPr/>
        <a:lstStyle/>
        <a:p>
          <a:endParaRPr lang="en-US"/>
        </a:p>
      </dgm:t>
    </dgm:pt>
    <dgm:pt modelId="{B3E11DF4-0A70-40F4-A9F3-378E2202AE1D}" type="parTrans" cxnId="{2D8C82CF-8261-498E-8D04-AFAB3415C828}">
      <dgm:prSet/>
      <dgm:spPr/>
      <dgm:t>
        <a:bodyPr/>
        <a:lstStyle/>
        <a:p>
          <a:endParaRPr lang="en-US"/>
        </a:p>
      </dgm:t>
    </dgm:pt>
    <dgm:pt modelId="{CF665F69-5C99-4ABA-84BB-EE78294ED608}">
      <dgm:prSet phldrT="[Text]"/>
      <dgm:spPr/>
      <dgm:t>
        <a:bodyPr/>
        <a:lstStyle/>
        <a:p>
          <a:r>
            <a:rPr lang="en-US" dirty="0" smtClean="0"/>
            <a:t>Control</a:t>
          </a:r>
          <a:endParaRPr lang="en-US" dirty="0"/>
        </a:p>
      </dgm:t>
    </dgm:pt>
    <dgm:pt modelId="{F6125F52-3FD9-4490-AD82-6F4F52591F18}" type="sibTrans" cxnId="{DE92D672-1362-46B3-9B36-E204E35D3A8A}">
      <dgm:prSet/>
      <dgm:spPr/>
      <dgm:t>
        <a:bodyPr/>
        <a:lstStyle/>
        <a:p>
          <a:endParaRPr lang="en-US"/>
        </a:p>
      </dgm:t>
    </dgm:pt>
    <dgm:pt modelId="{CBAC9813-60C7-4469-BF09-A874065B34A7}" type="parTrans" cxnId="{DE92D672-1362-46B3-9B36-E204E35D3A8A}">
      <dgm:prSet/>
      <dgm:spPr/>
      <dgm:t>
        <a:bodyPr/>
        <a:lstStyle/>
        <a:p>
          <a:endParaRPr lang="en-US"/>
        </a:p>
      </dgm:t>
    </dgm:pt>
    <dgm:pt modelId="{DD18F73E-5873-4440-AD2A-CB98A7E335BB}">
      <dgm:prSet phldrT="[Text]"/>
      <dgm:spPr/>
      <dgm:t>
        <a:bodyPr/>
        <a:lstStyle/>
        <a:p>
          <a:r>
            <a:rPr lang="en-US" dirty="0" smtClean="0"/>
            <a:t>Classification</a:t>
          </a:r>
          <a:endParaRPr lang="en-US" dirty="0"/>
        </a:p>
      </dgm:t>
    </dgm:pt>
    <dgm:pt modelId="{9786C01A-E46D-4E4C-952B-67F9C5AB60A3}" type="sibTrans" cxnId="{63957BFE-6189-47C3-8B38-C33EAFDBB625}">
      <dgm:prSet/>
      <dgm:spPr/>
      <dgm:t>
        <a:bodyPr/>
        <a:lstStyle/>
        <a:p>
          <a:endParaRPr lang="en-US"/>
        </a:p>
      </dgm:t>
    </dgm:pt>
    <dgm:pt modelId="{5B6E6A94-B82E-45A0-B538-B423850E5FD3}" type="parTrans" cxnId="{63957BFE-6189-47C3-8B38-C33EAFDBB625}">
      <dgm:prSet/>
      <dgm:spPr/>
      <dgm:t>
        <a:bodyPr/>
        <a:lstStyle/>
        <a:p>
          <a:endParaRPr lang="en-US"/>
        </a:p>
      </dgm:t>
    </dgm:pt>
    <dgm:pt modelId="{8F21D5B7-1E81-4E68-9A3B-41478D9E578F}">
      <dgm:prSet phldrT="[Text]"/>
      <dgm:spPr/>
      <dgm:t>
        <a:bodyPr/>
        <a:lstStyle/>
        <a:p>
          <a:r>
            <a:rPr lang="en-US" dirty="0" smtClean="0"/>
            <a:t>Clustering</a:t>
          </a:r>
          <a:endParaRPr lang="en-US" dirty="0"/>
        </a:p>
      </dgm:t>
    </dgm:pt>
    <dgm:pt modelId="{0C0A6C55-CE4D-42AC-8392-A28B6E9C2042}" type="sibTrans" cxnId="{F4CB865C-996A-492E-9E5F-2B17DE9381E0}">
      <dgm:prSet/>
      <dgm:spPr/>
      <dgm:t>
        <a:bodyPr/>
        <a:lstStyle/>
        <a:p>
          <a:endParaRPr lang="en-US"/>
        </a:p>
      </dgm:t>
    </dgm:pt>
    <dgm:pt modelId="{810F6CE3-7B9A-4BC5-B642-3E284064AEB8}" type="parTrans" cxnId="{F4CB865C-996A-492E-9E5F-2B17DE9381E0}">
      <dgm:prSet/>
      <dgm:spPr/>
      <dgm:t>
        <a:bodyPr/>
        <a:lstStyle/>
        <a:p>
          <a:endParaRPr lang="en-US"/>
        </a:p>
      </dgm:t>
    </dgm:pt>
    <dgm:pt modelId="{F0588C2A-6766-47BF-AE7C-52B851FABC21}">
      <dgm:prSet phldrT="[Text]"/>
      <dgm:spPr/>
      <dgm:t>
        <a:bodyPr/>
        <a:lstStyle/>
        <a:p>
          <a:r>
            <a:rPr lang="en-US" dirty="0" smtClean="0"/>
            <a:t>Association</a:t>
          </a:r>
          <a:endParaRPr lang="en-US" dirty="0"/>
        </a:p>
      </dgm:t>
    </dgm:pt>
    <dgm:pt modelId="{AFD6C0FD-0670-49CC-B34D-0E113DDEE343}" type="sibTrans" cxnId="{F1E4A56E-64BE-44F4-8E42-D61EDD68880B}">
      <dgm:prSet/>
      <dgm:spPr/>
      <dgm:t>
        <a:bodyPr/>
        <a:lstStyle/>
        <a:p>
          <a:endParaRPr lang="en-US"/>
        </a:p>
      </dgm:t>
    </dgm:pt>
    <dgm:pt modelId="{5ED6D770-BF3B-4684-98EB-5ABB516FF23D}" type="parTrans" cxnId="{F1E4A56E-64BE-44F4-8E42-D61EDD68880B}">
      <dgm:prSet/>
      <dgm:spPr/>
      <dgm:t>
        <a:bodyPr/>
        <a:lstStyle/>
        <a:p>
          <a:endParaRPr lang="en-US"/>
        </a:p>
      </dgm:t>
    </dgm:pt>
    <dgm:pt modelId="{CC818131-8C0B-4D2C-AEA4-5A1BD3A6EFF3}">
      <dgm:prSet phldrT="[Text]"/>
      <dgm:spPr/>
      <dgm:t>
        <a:bodyPr/>
        <a:lstStyle/>
        <a:p>
          <a:r>
            <a:rPr lang="en-US" dirty="0" smtClean="0"/>
            <a:t>Clustering</a:t>
          </a:r>
          <a:endParaRPr lang="en-US" dirty="0"/>
        </a:p>
      </dgm:t>
    </dgm:pt>
    <dgm:pt modelId="{1E143EFF-2729-40A1-84B3-E819EDF8B7B2}" type="sibTrans" cxnId="{3A8D22D7-D5E6-464A-8BEE-727F9246E9EE}">
      <dgm:prSet/>
      <dgm:spPr/>
      <dgm:t>
        <a:bodyPr/>
        <a:lstStyle/>
        <a:p>
          <a:endParaRPr lang="en-US"/>
        </a:p>
      </dgm:t>
    </dgm:pt>
    <dgm:pt modelId="{A3D548BD-E471-4C3A-9014-C70E7E2B5BFD}" type="parTrans" cxnId="{3A8D22D7-D5E6-464A-8BEE-727F9246E9EE}">
      <dgm:prSet/>
      <dgm:spPr/>
      <dgm:t>
        <a:bodyPr/>
        <a:lstStyle/>
        <a:p>
          <a:endParaRPr lang="en-US"/>
        </a:p>
      </dgm:t>
    </dgm:pt>
    <dgm:pt modelId="{2AB59A33-B6A6-40FF-98F7-711698F4D26B}">
      <dgm:prSet phldrT="[Text]"/>
      <dgm:spPr/>
      <dgm:t>
        <a:bodyPr/>
        <a:lstStyle/>
        <a:p>
          <a:r>
            <a:rPr lang="en-US" dirty="0" smtClean="0"/>
            <a:t>Classification</a:t>
          </a:r>
          <a:endParaRPr lang="en-US" dirty="0"/>
        </a:p>
      </dgm:t>
    </dgm:pt>
    <dgm:pt modelId="{39934AF9-B63A-4C68-8C74-12CFA5946906}" type="sibTrans" cxnId="{29D3F1C6-D8C1-4696-9225-7574825892FA}">
      <dgm:prSet/>
      <dgm:spPr/>
      <dgm:t>
        <a:bodyPr/>
        <a:lstStyle/>
        <a:p>
          <a:endParaRPr lang="en-US"/>
        </a:p>
      </dgm:t>
    </dgm:pt>
    <dgm:pt modelId="{C1DBF8BC-E021-419E-A78A-05014B36B3B1}" type="parTrans" cxnId="{29D3F1C6-D8C1-4696-9225-7574825892FA}">
      <dgm:prSet/>
      <dgm:spPr/>
      <dgm:t>
        <a:bodyPr/>
        <a:lstStyle/>
        <a:p>
          <a:endParaRPr lang="en-US"/>
        </a:p>
      </dgm:t>
    </dgm:pt>
    <dgm:pt modelId="{A9576EC0-F780-411F-A988-792BB4B5827F}">
      <dgm:prSet phldrT="[Text]"/>
      <dgm:spPr/>
      <dgm:t>
        <a:bodyPr/>
        <a:lstStyle/>
        <a:p>
          <a:r>
            <a:rPr lang="en-US" dirty="0" smtClean="0"/>
            <a:t>Regression</a:t>
          </a:r>
          <a:endParaRPr lang="en-US" dirty="0"/>
        </a:p>
      </dgm:t>
    </dgm:pt>
    <dgm:pt modelId="{4568403F-227F-414F-9181-6C36CA1FB882}" type="sibTrans" cxnId="{F3B26E1E-6947-4159-918E-E138CED3D239}">
      <dgm:prSet/>
      <dgm:spPr/>
      <dgm:t>
        <a:bodyPr/>
        <a:lstStyle/>
        <a:p>
          <a:endParaRPr lang="en-US"/>
        </a:p>
      </dgm:t>
    </dgm:pt>
    <dgm:pt modelId="{3C5DF98A-9E49-4EBC-AA28-3E96D9B53B39}" type="parTrans" cxnId="{F3B26E1E-6947-4159-918E-E138CED3D239}">
      <dgm:prSet/>
      <dgm:spPr/>
      <dgm:t>
        <a:bodyPr/>
        <a:lstStyle/>
        <a:p>
          <a:endParaRPr lang="en-US"/>
        </a:p>
      </dgm:t>
    </dgm:pt>
    <dgm:pt modelId="{36B3E81A-E148-4D3B-88E5-4419A3BAFF40}" type="pres">
      <dgm:prSet presAssocID="{31976A02-02B1-412A-B691-02C3A6880CD3}" presName="hierChild1" presStyleCnt="0">
        <dgm:presLayoutVars>
          <dgm:orgChart val="1"/>
          <dgm:chPref val="1"/>
          <dgm:dir/>
          <dgm:animOne val="branch"/>
          <dgm:animLvl val="lvl"/>
          <dgm:resizeHandles/>
        </dgm:presLayoutVars>
      </dgm:prSet>
      <dgm:spPr/>
      <dgm:t>
        <a:bodyPr/>
        <a:lstStyle/>
        <a:p>
          <a:endParaRPr lang="en-US"/>
        </a:p>
      </dgm:t>
    </dgm:pt>
    <dgm:pt modelId="{D465AAE9-80F9-4B15-8D00-FCD2F5B0741D}" type="pres">
      <dgm:prSet presAssocID="{A7E2D81E-7900-4DF4-BEF5-77A2812B0C4E}" presName="hierRoot1" presStyleCnt="0">
        <dgm:presLayoutVars>
          <dgm:hierBranch val="init"/>
        </dgm:presLayoutVars>
      </dgm:prSet>
      <dgm:spPr/>
    </dgm:pt>
    <dgm:pt modelId="{3FD2C245-E911-4A1C-878D-89B50AA53502}" type="pres">
      <dgm:prSet presAssocID="{A7E2D81E-7900-4DF4-BEF5-77A2812B0C4E}" presName="rootComposite1" presStyleCnt="0"/>
      <dgm:spPr/>
    </dgm:pt>
    <dgm:pt modelId="{91E1DAD5-A378-4F9D-90D3-E4D6E3B719CC}" type="pres">
      <dgm:prSet presAssocID="{A7E2D81E-7900-4DF4-BEF5-77A2812B0C4E}" presName="rootText1" presStyleLbl="node0" presStyleIdx="0" presStyleCnt="1">
        <dgm:presLayoutVars>
          <dgm:chPref val="3"/>
        </dgm:presLayoutVars>
      </dgm:prSet>
      <dgm:spPr/>
      <dgm:t>
        <a:bodyPr/>
        <a:lstStyle/>
        <a:p>
          <a:endParaRPr lang="en-US"/>
        </a:p>
      </dgm:t>
    </dgm:pt>
    <dgm:pt modelId="{C91E4177-0B62-4588-885D-1A4C3BD2BAF7}" type="pres">
      <dgm:prSet presAssocID="{A7E2D81E-7900-4DF4-BEF5-77A2812B0C4E}" presName="rootConnector1" presStyleLbl="node1" presStyleIdx="0" presStyleCnt="0"/>
      <dgm:spPr/>
      <dgm:t>
        <a:bodyPr/>
        <a:lstStyle/>
        <a:p>
          <a:endParaRPr lang="en-US"/>
        </a:p>
      </dgm:t>
    </dgm:pt>
    <dgm:pt modelId="{D53B8CB7-CBBA-4A47-AEAB-20BDBD529059}" type="pres">
      <dgm:prSet presAssocID="{A7E2D81E-7900-4DF4-BEF5-77A2812B0C4E}" presName="hierChild2" presStyleCnt="0"/>
      <dgm:spPr/>
    </dgm:pt>
    <dgm:pt modelId="{D81F13DE-77CA-4947-A9D8-3B9405F7FB4A}" type="pres">
      <dgm:prSet presAssocID="{CEB0D96F-42A5-4903-B863-AD62B81F61AE}" presName="Name37" presStyleLbl="parChTrans1D2" presStyleIdx="0" presStyleCnt="4"/>
      <dgm:spPr/>
      <dgm:t>
        <a:bodyPr/>
        <a:lstStyle/>
        <a:p>
          <a:endParaRPr lang="en-US"/>
        </a:p>
      </dgm:t>
    </dgm:pt>
    <dgm:pt modelId="{8A9B036C-9B9C-4C62-B327-FD06621DCB37}" type="pres">
      <dgm:prSet presAssocID="{C9F271EB-AA97-406F-A22E-048A336DC94A}" presName="hierRoot2" presStyleCnt="0">
        <dgm:presLayoutVars>
          <dgm:hierBranch val="init"/>
        </dgm:presLayoutVars>
      </dgm:prSet>
      <dgm:spPr/>
    </dgm:pt>
    <dgm:pt modelId="{0FF48768-7FE3-4BFF-8011-551D566767B6}" type="pres">
      <dgm:prSet presAssocID="{C9F271EB-AA97-406F-A22E-048A336DC94A}" presName="rootComposite" presStyleCnt="0"/>
      <dgm:spPr/>
    </dgm:pt>
    <dgm:pt modelId="{EF58EAAC-E8FC-4E92-AC54-3E70E3CCE427}" type="pres">
      <dgm:prSet presAssocID="{C9F271EB-AA97-406F-A22E-048A336DC94A}" presName="rootText" presStyleLbl="node2" presStyleIdx="0" presStyleCnt="4">
        <dgm:presLayoutVars>
          <dgm:chPref val="3"/>
        </dgm:presLayoutVars>
      </dgm:prSet>
      <dgm:spPr/>
      <dgm:t>
        <a:bodyPr/>
        <a:lstStyle/>
        <a:p>
          <a:endParaRPr lang="en-US"/>
        </a:p>
      </dgm:t>
    </dgm:pt>
    <dgm:pt modelId="{0CDB574B-8A16-4575-B86E-72EE9B15201E}" type="pres">
      <dgm:prSet presAssocID="{C9F271EB-AA97-406F-A22E-048A336DC94A}" presName="rootConnector" presStyleLbl="node2" presStyleIdx="0" presStyleCnt="4"/>
      <dgm:spPr/>
      <dgm:t>
        <a:bodyPr/>
        <a:lstStyle/>
        <a:p>
          <a:endParaRPr lang="en-US"/>
        </a:p>
      </dgm:t>
    </dgm:pt>
    <dgm:pt modelId="{F42E551D-2C1C-4B45-8B66-81CA30C78788}" type="pres">
      <dgm:prSet presAssocID="{C9F271EB-AA97-406F-A22E-048A336DC94A}" presName="hierChild4" presStyleCnt="0"/>
      <dgm:spPr/>
    </dgm:pt>
    <dgm:pt modelId="{52AB23E0-53A6-4AC3-B89A-D72BC394F116}" type="pres">
      <dgm:prSet presAssocID="{C6CC40CD-5626-4A19-9936-F67709EE7AF0}" presName="Name37" presStyleLbl="parChTrans1D3" presStyleIdx="0" presStyleCnt="6"/>
      <dgm:spPr/>
      <dgm:t>
        <a:bodyPr/>
        <a:lstStyle/>
        <a:p>
          <a:endParaRPr lang="en-US"/>
        </a:p>
      </dgm:t>
    </dgm:pt>
    <dgm:pt modelId="{0665CF0F-5F73-4C12-B8AF-EC4C4F5C66D0}" type="pres">
      <dgm:prSet presAssocID="{B23CD900-37E2-45DE-B384-F9885D55838B}" presName="hierRoot2" presStyleCnt="0">
        <dgm:presLayoutVars>
          <dgm:hierBranch val="init"/>
        </dgm:presLayoutVars>
      </dgm:prSet>
      <dgm:spPr/>
    </dgm:pt>
    <dgm:pt modelId="{DAD4F479-B05D-48F3-8BD1-2471FD3FDD1A}" type="pres">
      <dgm:prSet presAssocID="{B23CD900-37E2-45DE-B384-F9885D55838B}" presName="rootComposite" presStyleCnt="0"/>
      <dgm:spPr/>
    </dgm:pt>
    <dgm:pt modelId="{F6A2B30B-A958-479B-AD92-8D9166487761}" type="pres">
      <dgm:prSet presAssocID="{B23CD900-37E2-45DE-B384-F9885D55838B}" presName="rootText" presStyleLbl="node3" presStyleIdx="0" presStyleCnt="6">
        <dgm:presLayoutVars>
          <dgm:chPref val="3"/>
        </dgm:presLayoutVars>
      </dgm:prSet>
      <dgm:spPr/>
      <dgm:t>
        <a:bodyPr/>
        <a:lstStyle/>
        <a:p>
          <a:endParaRPr lang="en-US"/>
        </a:p>
      </dgm:t>
    </dgm:pt>
    <dgm:pt modelId="{82AF4305-DDE7-4632-85B6-1B4672473DDD}" type="pres">
      <dgm:prSet presAssocID="{B23CD900-37E2-45DE-B384-F9885D55838B}" presName="rootConnector" presStyleLbl="node3" presStyleIdx="0" presStyleCnt="6"/>
      <dgm:spPr/>
      <dgm:t>
        <a:bodyPr/>
        <a:lstStyle/>
        <a:p>
          <a:endParaRPr lang="en-US"/>
        </a:p>
      </dgm:t>
    </dgm:pt>
    <dgm:pt modelId="{FFD4A4B2-AEC0-48EB-BFFB-34B6FD14A514}" type="pres">
      <dgm:prSet presAssocID="{B23CD900-37E2-45DE-B384-F9885D55838B}" presName="hierChild4" presStyleCnt="0"/>
      <dgm:spPr/>
    </dgm:pt>
    <dgm:pt modelId="{21695C6D-5845-4B94-8EDE-C845DA7BA21E}" type="pres">
      <dgm:prSet presAssocID="{3C5DF98A-9E49-4EBC-AA28-3E96D9B53B39}" presName="Name37" presStyleLbl="parChTrans1D4" presStyleIdx="0" presStyleCnt="8"/>
      <dgm:spPr/>
      <dgm:t>
        <a:bodyPr/>
        <a:lstStyle/>
        <a:p>
          <a:endParaRPr lang="en-US"/>
        </a:p>
      </dgm:t>
    </dgm:pt>
    <dgm:pt modelId="{83161E41-2EF8-4DF4-B687-A796B22BBC00}" type="pres">
      <dgm:prSet presAssocID="{A9576EC0-F780-411F-A988-792BB4B5827F}" presName="hierRoot2" presStyleCnt="0">
        <dgm:presLayoutVars>
          <dgm:hierBranch val="init"/>
        </dgm:presLayoutVars>
      </dgm:prSet>
      <dgm:spPr/>
    </dgm:pt>
    <dgm:pt modelId="{34BF0F66-79EF-487E-A751-373FE74E565A}" type="pres">
      <dgm:prSet presAssocID="{A9576EC0-F780-411F-A988-792BB4B5827F}" presName="rootComposite" presStyleCnt="0"/>
      <dgm:spPr/>
    </dgm:pt>
    <dgm:pt modelId="{B4236978-BB7B-465F-A15B-A4753285650F}" type="pres">
      <dgm:prSet presAssocID="{A9576EC0-F780-411F-A988-792BB4B5827F}" presName="rootText" presStyleLbl="node4" presStyleIdx="0" presStyleCnt="8">
        <dgm:presLayoutVars>
          <dgm:chPref val="3"/>
        </dgm:presLayoutVars>
      </dgm:prSet>
      <dgm:spPr/>
      <dgm:t>
        <a:bodyPr/>
        <a:lstStyle/>
        <a:p>
          <a:endParaRPr lang="en-US"/>
        </a:p>
      </dgm:t>
    </dgm:pt>
    <dgm:pt modelId="{3C3CC326-C1BB-4802-9C80-3024F7E2EFEC}" type="pres">
      <dgm:prSet presAssocID="{A9576EC0-F780-411F-A988-792BB4B5827F}" presName="rootConnector" presStyleLbl="node4" presStyleIdx="0" presStyleCnt="8"/>
      <dgm:spPr/>
      <dgm:t>
        <a:bodyPr/>
        <a:lstStyle/>
        <a:p>
          <a:endParaRPr lang="en-US"/>
        </a:p>
      </dgm:t>
    </dgm:pt>
    <dgm:pt modelId="{73072FC8-772C-450F-8876-176E24E10D0E}" type="pres">
      <dgm:prSet presAssocID="{A9576EC0-F780-411F-A988-792BB4B5827F}" presName="hierChild4" presStyleCnt="0"/>
      <dgm:spPr/>
    </dgm:pt>
    <dgm:pt modelId="{F14183EB-D0F8-400A-97FC-69B00B9DFE60}" type="pres">
      <dgm:prSet presAssocID="{A9576EC0-F780-411F-A988-792BB4B5827F}" presName="hierChild5" presStyleCnt="0"/>
      <dgm:spPr/>
    </dgm:pt>
    <dgm:pt modelId="{DE7B171F-28D8-4ECB-80FF-440ED2CB1FC7}" type="pres">
      <dgm:prSet presAssocID="{B23CD900-37E2-45DE-B384-F9885D55838B}" presName="hierChild5" presStyleCnt="0"/>
      <dgm:spPr/>
    </dgm:pt>
    <dgm:pt modelId="{8D8E53BF-D23C-4E66-A64D-69E3B5A64376}" type="pres">
      <dgm:prSet presAssocID="{9DFE08AD-6D40-40B9-8C6C-0D9B748E71FD}" presName="Name37" presStyleLbl="parChTrans1D3" presStyleIdx="1" presStyleCnt="6"/>
      <dgm:spPr/>
      <dgm:t>
        <a:bodyPr/>
        <a:lstStyle/>
        <a:p>
          <a:endParaRPr lang="en-US"/>
        </a:p>
      </dgm:t>
    </dgm:pt>
    <dgm:pt modelId="{1350A144-4572-4E0C-B6F5-5BA07957B926}" type="pres">
      <dgm:prSet presAssocID="{6CEB8C34-32A9-47E6-A405-A04B3711CFB7}" presName="hierRoot2" presStyleCnt="0">
        <dgm:presLayoutVars>
          <dgm:hierBranch val="init"/>
        </dgm:presLayoutVars>
      </dgm:prSet>
      <dgm:spPr/>
    </dgm:pt>
    <dgm:pt modelId="{8AB9D0C9-ACD4-4DAC-B6D6-2BFDC93C6F00}" type="pres">
      <dgm:prSet presAssocID="{6CEB8C34-32A9-47E6-A405-A04B3711CFB7}" presName="rootComposite" presStyleCnt="0"/>
      <dgm:spPr/>
    </dgm:pt>
    <dgm:pt modelId="{087E6E65-2112-476B-A4AA-3A36C7628514}" type="pres">
      <dgm:prSet presAssocID="{6CEB8C34-32A9-47E6-A405-A04B3711CFB7}" presName="rootText" presStyleLbl="node3" presStyleIdx="1" presStyleCnt="6">
        <dgm:presLayoutVars>
          <dgm:chPref val="3"/>
        </dgm:presLayoutVars>
      </dgm:prSet>
      <dgm:spPr/>
      <dgm:t>
        <a:bodyPr/>
        <a:lstStyle/>
        <a:p>
          <a:endParaRPr lang="en-US"/>
        </a:p>
      </dgm:t>
    </dgm:pt>
    <dgm:pt modelId="{F5F98A29-63BF-4AC3-9BF3-D3C7E3FF700B}" type="pres">
      <dgm:prSet presAssocID="{6CEB8C34-32A9-47E6-A405-A04B3711CFB7}" presName="rootConnector" presStyleLbl="node3" presStyleIdx="1" presStyleCnt="6"/>
      <dgm:spPr/>
      <dgm:t>
        <a:bodyPr/>
        <a:lstStyle/>
        <a:p>
          <a:endParaRPr lang="en-US"/>
        </a:p>
      </dgm:t>
    </dgm:pt>
    <dgm:pt modelId="{DE9A03BD-5558-45D3-9F86-59D9BE412CFD}" type="pres">
      <dgm:prSet presAssocID="{6CEB8C34-32A9-47E6-A405-A04B3711CFB7}" presName="hierChild4" presStyleCnt="0"/>
      <dgm:spPr/>
    </dgm:pt>
    <dgm:pt modelId="{E8CF98EA-1E11-4C8B-B3DC-A8B8C9716700}" type="pres">
      <dgm:prSet presAssocID="{B3E11DF4-0A70-40F4-A9F3-378E2202AE1D}" presName="Name37" presStyleLbl="parChTrans1D4" presStyleIdx="1" presStyleCnt="8"/>
      <dgm:spPr/>
      <dgm:t>
        <a:bodyPr/>
        <a:lstStyle/>
        <a:p>
          <a:endParaRPr lang="en-US"/>
        </a:p>
      </dgm:t>
    </dgm:pt>
    <dgm:pt modelId="{E5E0420A-856C-4A91-ACF2-F71403B73E44}" type="pres">
      <dgm:prSet presAssocID="{5AF5E628-F524-43D4-9C5A-5A8189560301}" presName="hierRoot2" presStyleCnt="0">
        <dgm:presLayoutVars>
          <dgm:hierBranch val="init"/>
        </dgm:presLayoutVars>
      </dgm:prSet>
      <dgm:spPr/>
    </dgm:pt>
    <dgm:pt modelId="{77600785-CC89-410E-82E1-FF4F496F5442}" type="pres">
      <dgm:prSet presAssocID="{5AF5E628-F524-43D4-9C5A-5A8189560301}" presName="rootComposite" presStyleCnt="0"/>
      <dgm:spPr/>
    </dgm:pt>
    <dgm:pt modelId="{710C924E-E30F-44DF-A6AA-7A0529BD66A0}" type="pres">
      <dgm:prSet presAssocID="{5AF5E628-F524-43D4-9C5A-5A8189560301}" presName="rootText" presStyleLbl="node4" presStyleIdx="1" presStyleCnt="8">
        <dgm:presLayoutVars>
          <dgm:chPref val="3"/>
        </dgm:presLayoutVars>
      </dgm:prSet>
      <dgm:spPr/>
      <dgm:t>
        <a:bodyPr/>
        <a:lstStyle/>
        <a:p>
          <a:endParaRPr lang="en-US"/>
        </a:p>
      </dgm:t>
    </dgm:pt>
    <dgm:pt modelId="{C6B5F02F-BF16-4258-AC5A-D980E6777BDC}" type="pres">
      <dgm:prSet presAssocID="{5AF5E628-F524-43D4-9C5A-5A8189560301}" presName="rootConnector" presStyleLbl="node4" presStyleIdx="1" presStyleCnt="8"/>
      <dgm:spPr/>
      <dgm:t>
        <a:bodyPr/>
        <a:lstStyle/>
        <a:p>
          <a:endParaRPr lang="en-US"/>
        </a:p>
      </dgm:t>
    </dgm:pt>
    <dgm:pt modelId="{F6F09632-4A16-4C17-A313-983E0E192977}" type="pres">
      <dgm:prSet presAssocID="{5AF5E628-F524-43D4-9C5A-5A8189560301}" presName="hierChild4" presStyleCnt="0"/>
      <dgm:spPr/>
    </dgm:pt>
    <dgm:pt modelId="{B12841A3-D0EB-492D-B1AD-568D69D3DEDE}" type="pres">
      <dgm:prSet presAssocID="{5AF5E628-F524-43D4-9C5A-5A8189560301}" presName="hierChild5" presStyleCnt="0"/>
      <dgm:spPr/>
    </dgm:pt>
    <dgm:pt modelId="{8C0BB0A1-822C-46F3-A202-C614663CDD7A}" type="pres">
      <dgm:prSet presAssocID="{6CEB8C34-32A9-47E6-A405-A04B3711CFB7}" presName="hierChild5" presStyleCnt="0"/>
      <dgm:spPr/>
    </dgm:pt>
    <dgm:pt modelId="{E8D79B63-11A9-4A8F-A4DE-C95D916175B2}" type="pres">
      <dgm:prSet presAssocID="{C9F271EB-AA97-406F-A22E-048A336DC94A}" presName="hierChild5" presStyleCnt="0"/>
      <dgm:spPr/>
    </dgm:pt>
    <dgm:pt modelId="{AAC078B5-22C6-4465-AC60-50B89A62DAA4}" type="pres">
      <dgm:prSet presAssocID="{82243891-7EAF-4E58-B342-FB3AEF7D96D8}" presName="Name37" presStyleLbl="parChTrans1D2" presStyleIdx="1" presStyleCnt="4"/>
      <dgm:spPr/>
      <dgm:t>
        <a:bodyPr/>
        <a:lstStyle/>
        <a:p>
          <a:endParaRPr lang="en-US"/>
        </a:p>
      </dgm:t>
    </dgm:pt>
    <dgm:pt modelId="{264DBD67-1487-45E4-9503-3AC3CF96B885}" type="pres">
      <dgm:prSet presAssocID="{4BD105F0-FCB2-4292-8534-EF3F82555BF1}" presName="hierRoot2" presStyleCnt="0">
        <dgm:presLayoutVars>
          <dgm:hierBranch val="init"/>
        </dgm:presLayoutVars>
      </dgm:prSet>
      <dgm:spPr/>
    </dgm:pt>
    <dgm:pt modelId="{E1298A52-9E86-41D4-80A1-DB1EEB0262C2}" type="pres">
      <dgm:prSet presAssocID="{4BD105F0-FCB2-4292-8534-EF3F82555BF1}" presName="rootComposite" presStyleCnt="0"/>
      <dgm:spPr/>
    </dgm:pt>
    <dgm:pt modelId="{3780879A-AD2D-405D-977E-4451EF3CA5AD}" type="pres">
      <dgm:prSet presAssocID="{4BD105F0-FCB2-4292-8534-EF3F82555BF1}" presName="rootText" presStyleLbl="node2" presStyleIdx="1" presStyleCnt="4">
        <dgm:presLayoutVars>
          <dgm:chPref val="3"/>
        </dgm:presLayoutVars>
      </dgm:prSet>
      <dgm:spPr/>
      <dgm:t>
        <a:bodyPr/>
        <a:lstStyle/>
        <a:p>
          <a:endParaRPr lang="en-US"/>
        </a:p>
      </dgm:t>
    </dgm:pt>
    <dgm:pt modelId="{432E8FE3-B9B9-442A-A4A0-5A0F509E161A}" type="pres">
      <dgm:prSet presAssocID="{4BD105F0-FCB2-4292-8534-EF3F82555BF1}" presName="rootConnector" presStyleLbl="node2" presStyleIdx="1" presStyleCnt="4"/>
      <dgm:spPr/>
      <dgm:t>
        <a:bodyPr/>
        <a:lstStyle/>
        <a:p>
          <a:endParaRPr lang="en-US"/>
        </a:p>
      </dgm:t>
    </dgm:pt>
    <dgm:pt modelId="{7AA51B0B-E4AA-4DAF-A8F9-EF5C51938859}" type="pres">
      <dgm:prSet presAssocID="{4BD105F0-FCB2-4292-8534-EF3F82555BF1}" presName="hierChild4" presStyleCnt="0"/>
      <dgm:spPr/>
    </dgm:pt>
    <dgm:pt modelId="{6E390A44-09EF-4120-ABD1-1835798D84D0}" type="pres">
      <dgm:prSet presAssocID="{763868FB-01C7-4C07-982A-E0002DD2F249}" presName="Name37" presStyleLbl="parChTrans1D3" presStyleIdx="2" presStyleCnt="6"/>
      <dgm:spPr/>
      <dgm:t>
        <a:bodyPr/>
        <a:lstStyle/>
        <a:p>
          <a:endParaRPr lang="en-US"/>
        </a:p>
      </dgm:t>
    </dgm:pt>
    <dgm:pt modelId="{92C9C8A9-0C54-4F38-BB30-58DA146F7ADC}" type="pres">
      <dgm:prSet presAssocID="{F8118993-C3C6-4246-A6BF-F9F2EC3DC9CB}" presName="hierRoot2" presStyleCnt="0">
        <dgm:presLayoutVars>
          <dgm:hierBranch val="init"/>
        </dgm:presLayoutVars>
      </dgm:prSet>
      <dgm:spPr/>
    </dgm:pt>
    <dgm:pt modelId="{E75FAA1B-BC12-40E0-A960-5C1DC7A46243}" type="pres">
      <dgm:prSet presAssocID="{F8118993-C3C6-4246-A6BF-F9F2EC3DC9CB}" presName="rootComposite" presStyleCnt="0"/>
      <dgm:spPr/>
    </dgm:pt>
    <dgm:pt modelId="{23D4122E-B967-488C-8CB8-9B0B4654BF0E}" type="pres">
      <dgm:prSet presAssocID="{F8118993-C3C6-4246-A6BF-F9F2EC3DC9CB}" presName="rootText" presStyleLbl="node3" presStyleIdx="2" presStyleCnt="6">
        <dgm:presLayoutVars>
          <dgm:chPref val="3"/>
        </dgm:presLayoutVars>
      </dgm:prSet>
      <dgm:spPr/>
      <dgm:t>
        <a:bodyPr/>
        <a:lstStyle/>
        <a:p>
          <a:endParaRPr lang="en-US"/>
        </a:p>
      </dgm:t>
    </dgm:pt>
    <dgm:pt modelId="{A2BECFDC-6DED-4CEA-B9D1-694651AD4E09}" type="pres">
      <dgm:prSet presAssocID="{F8118993-C3C6-4246-A6BF-F9F2EC3DC9CB}" presName="rootConnector" presStyleLbl="node3" presStyleIdx="2" presStyleCnt="6"/>
      <dgm:spPr/>
      <dgm:t>
        <a:bodyPr/>
        <a:lstStyle/>
        <a:p>
          <a:endParaRPr lang="en-US"/>
        </a:p>
      </dgm:t>
    </dgm:pt>
    <dgm:pt modelId="{26CAB1AF-5CF2-45A2-A2E8-B5C83C206CAA}" type="pres">
      <dgm:prSet presAssocID="{F8118993-C3C6-4246-A6BF-F9F2EC3DC9CB}" presName="hierChild4" presStyleCnt="0"/>
      <dgm:spPr/>
    </dgm:pt>
    <dgm:pt modelId="{3D07C967-7F5A-4259-8C92-44D4DA2F7550}" type="pres">
      <dgm:prSet presAssocID="{C1DBF8BC-E021-419E-A78A-05014B36B3B1}" presName="Name37" presStyleLbl="parChTrans1D4" presStyleIdx="2" presStyleCnt="8"/>
      <dgm:spPr/>
      <dgm:t>
        <a:bodyPr/>
        <a:lstStyle/>
        <a:p>
          <a:endParaRPr lang="en-US"/>
        </a:p>
      </dgm:t>
    </dgm:pt>
    <dgm:pt modelId="{74ED9AB8-F597-4293-B304-6F8BFECCCD81}" type="pres">
      <dgm:prSet presAssocID="{2AB59A33-B6A6-40FF-98F7-711698F4D26B}" presName="hierRoot2" presStyleCnt="0">
        <dgm:presLayoutVars>
          <dgm:hierBranch val="init"/>
        </dgm:presLayoutVars>
      </dgm:prSet>
      <dgm:spPr/>
    </dgm:pt>
    <dgm:pt modelId="{C4232CA5-29DB-4AE3-9645-7E73EE41D69D}" type="pres">
      <dgm:prSet presAssocID="{2AB59A33-B6A6-40FF-98F7-711698F4D26B}" presName="rootComposite" presStyleCnt="0"/>
      <dgm:spPr/>
    </dgm:pt>
    <dgm:pt modelId="{64076540-8FAD-4187-A304-8898DDD0C9A8}" type="pres">
      <dgm:prSet presAssocID="{2AB59A33-B6A6-40FF-98F7-711698F4D26B}" presName="rootText" presStyleLbl="node4" presStyleIdx="2" presStyleCnt="8">
        <dgm:presLayoutVars>
          <dgm:chPref val="3"/>
        </dgm:presLayoutVars>
      </dgm:prSet>
      <dgm:spPr/>
      <dgm:t>
        <a:bodyPr/>
        <a:lstStyle/>
        <a:p>
          <a:endParaRPr lang="en-US"/>
        </a:p>
      </dgm:t>
    </dgm:pt>
    <dgm:pt modelId="{DE7689F0-0909-4DF0-993D-DF1D19A454E0}" type="pres">
      <dgm:prSet presAssocID="{2AB59A33-B6A6-40FF-98F7-711698F4D26B}" presName="rootConnector" presStyleLbl="node4" presStyleIdx="2" presStyleCnt="8"/>
      <dgm:spPr/>
      <dgm:t>
        <a:bodyPr/>
        <a:lstStyle/>
        <a:p>
          <a:endParaRPr lang="en-US"/>
        </a:p>
      </dgm:t>
    </dgm:pt>
    <dgm:pt modelId="{22E189B4-CB18-419D-A161-BE6773E40744}" type="pres">
      <dgm:prSet presAssocID="{2AB59A33-B6A6-40FF-98F7-711698F4D26B}" presName="hierChild4" presStyleCnt="0"/>
      <dgm:spPr/>
    </dgm:pt>
    <dgm:pt modelId="{D6E75DDE-6CF0-4677-90D2-02005418D489}" type="pres">
      <dgm:prSet presAssocID="{2AB59A33-B6A6-40FF-98F7-711698F4D26B}" presName="hierChild5" presStyleCnt="0"/>
      <dgm:spPr/>
    </dgm:pt>
    <dgm:pt modelId="{2D94B2C8-24C9-4949-954A-EDC01FC95EB8}" type="pres">
      <dgm:prSet presAssocID="{A3D548BD-E471-4C3A-9014-C70E7E2B5BFD}" presName="Name37" presStyleLbl="parChTrans1D4" presStyleIdx="3" presStyleCnt="8"/>
      <dgm:spPr/>
      <dgm:t>
        <a:bodyPr/>
        <a:lstStyle/>
        <a:p>
          <a:endParaRPr lang="en-US"/>
        </a:p>
      </dgm:t>
    </dgm:pt>
    <dgm:pt modelId="{8F8A5BC8-613B-4430-BBBF-353AEE82EF85}" type="pres">
      <dgm:prSet presAssocID="{CC818131-8C0B-4D2C-AEA4-5A1BD3A6EFF3}" presName="hierRoot2" presStyleCnt="0">
        <dgm:presLayoutVars>
          <dgm:hierBranch val="init"/>
        </dgm:presLayoutVars>
      </dgm:prSet>
      <dgm:spPr/>
    </dgm:pt>
    <dgm:pt modelId="{51AD7B84-6AAA-4835-B55D-4AAE4C9EE4E4}" type="pres">
      <dgm:prSet presAssocID="{CC818131-8C0B-4D2C-AEA4-5A1BD3A6EFF3}" presName="rootComposite" presStyleCnt="0"/>
      <dgm:spPr/>
    </dgm:pt>
    <dgm:pt modelId="{3E8697EF-F0C0-442C-AC8F-AF21953408C4}" type="pres">
      <dgm:prSet presAssocID="{CC818131-8C0B-4D2C-AEA4-5A1BD3A6EFF3}" presName="rootText" presStyleLbl="node4" presStyleIdx="3" presStyleCnt="8">
        <dgm:presLayoutVars>
          <dgm:chPref val="3"/>
        </dgm:presLayoutVars>
      </dgm:prSet>
      <dgm:spPr/>
      <dgm:t>
        <a:bodyPr/>
        <a:lstStyle/>
        <a:p>
          <a:endParaRPr lang="en-US"/>
        </a:p>
      </dgm:t>
    </dgm:pt>
    <dgm:pt modelId="{D62139CB-9D8F-4560-A01D-A225FB31D9FF}" type="pres">
      <dgm:prSet presAssocID="{CC818131-8C0B-4D2C-AEA4-5A1BD3A6EFF3}" presName="rootConnector" presStyleLbl="node4" presStyleIdx="3" presStyleCnt="8"/>
      <dgm:spPr/>
      <dgm:t>
        <a:bodyPr/>
        <a:lstStyle/>
        <a:p>
          <a:endParaRPr lang="en-US"/>
        </a:p>
      </dgm:t>
    </dgm:pt>
    <dgm:pt modelId="{3D753F84-6591-4CD9-8A0B-642442C7F9CE}" type="pres">
      <dgm:prSet presAssocID="{CC818131-8C0B-4D2C-AEA4-5A1BD3A6EFF3}" presName="hierChild4" presStyleCnt="0"/>
      <dgm:spPr/>
    </dgm:pt>
    <dgm:pt modelId="{87CBF9BA-2F77-4930-B27D-FFBF9FD3D260}" type="pres">
      <dgm:prSet presAssocID="{CC818131-8C0B-4D2C-AEA4-5A1BD3A6EFF3}" presName="hierChild5" presStyleCnt="0"/>
      <dgm:spPr/>
    </dgm:pt>
    <dgm:pt modelId="{74F43271-9FF0-41D3-A6C1-913DDA941CB0}" type="pres">
      <dgm:prSet presAssocID="{F8118993-C3C6-4246-A6BF-F9F2EC3DC9CB}" presName="hierChild5" presStyleCnt="0"/>
      <dgm:spPr/>
    </dgm:pt>
    <dgm:pt modelId="{997037F1-DE29-4650-BBB0-BD9F8517060F}" type="pres">
      <dgm:prSet presAssocID="{4BD105F0-FCB2-4292-8534-EF3F82555BF1}" presName="hierChild5" presStyleCnt="0"/>
      <dgm:spPr/>
    </dgm:pt>
    <dgm:pt modelId="{75994A22-3790-4219-8C34-EFB1A172683C}" type="pres">
      <dgm:prSet presAssocID="{E2FCDC95-A76F-447E-B7A8-96053D2336AC}" presName="Name37" presStyleLbl="parChTrans1D2" presStyleIdx="2" presStyleCnt="4"/>
      <dgm:spPr/>
      <dgm:t>
        <a:bodyPr/>
        <a:lstStyle/>
        <a:p>
          <a:endParaRPr lang="en-US"/>
        </a:p>
      </dgm:t>
    </dgm:pt>
    <dgm:pt modelId="{CFCF3BD3-3040-4D7D-ABFB-65020DF4F3A3}" type="pres">
      <dgm:prSet presAssocID="{2A1734E5-F350-4043-A59D-090A5C851E96}" presName="hierRoot2" presStyleCnt="0">
        <dgm:presLayoutVars>
          <dgm:hierBranch val="init"/>
        </dgm:presLayoutVars>
      </dgm:prSet>
      <dgm:spPr/>
    </dgm:pt>
    <dgm:pt modelId="{77FCE11E-A552-47B9-8E24-6CBEA989FFB1}" type="pres">
      <dgm:prSet presAssocID="{2A1734E5-F350-4043-A59D-090A5C851E96}" presName="rootComposite" presStyleCnt="0"/>
      <dgm:spPr/>
    </dgm:pt>
    <dgm:pt modelId="{632D20A3-D474-4945-BEC3-702EAB53AF00}" type="pres">
      <dgm:prSet presAssocID="{2A1734E5-F350-4043-A59D-090A5C851E96}" presName="rootText" presStyleLbl="node2" presStyleIdx="2" presStyleCnt="4">
        <dgm:presLayoutVars>
          <dgm:chPref val="3"/>
        </dgm:presLayoutVars>
      </dgm:prSet>
      <dgm:spPr/>
      <dgm:t>
        <a:bodyPr/>
        <a:lstStyle/>
        <a:p>
          <a:endParaRPr lang="en-US"/>
        </a:p>
      </dgm:t>
    </dgm:pt>
    <dgm:pt modelId="{E65AAA3D-6EDF-4733-A476-6E661CF70E36}" type="pres">
      <dgm:prSet presAssocID="{2A1734E5-F350-4043-A59D-090A5C851E96}" presName="rootConnector" presStyleLbl="node2" presStyleIdx="2" presStyleCnt="4"/>
      <dgm:spPr/>
      <dgm:t>
        <a:bodyPr/>
        <a:lstStyle/>
        <a:p>
          <a:endParaRPr lang="en-US"/>
        </a:p>
      </dgm:t>
    </dgm:pt>
    <dgm:pt modelId="{8A76F8F6-1527-4544-B3EF-8AFFC4EE7FE0}" type="pres">
      <dgm:prSet presAssocID="{2A1734E5-F350-4043-A59D-090A5C851E96}" presName="hierChild4" presStyleCnt="0"/>
      <dgm:spPr/>
    </dgm:pt>
    <dgm:pt modelId="{6B1C0F91-7709-4920-8BCD-A2344D4FC3C1}" type="pres">
      <dgm:prSet presAssocID="{3196F628-F850-402C-8DFF-32FDBF641FAF}" presName="Name37" presStyleLbl="parChTrans1D3" presStyleIdx="3" presStyleCnt="6"/>
      <dgm:spPr/>
      <dgm:t>
        <a:bodyPr/>
        <a:lstStyle/>
        <a:p>
          <a:endParaRPr lang="en-US"/>
        </a:p>
      </dgm:t>
    </dgm:pt>
    <dgm:pt modelId="{6738A195-0866-4AC1-B354-5EAEFDDF675B}" type="pres">
      <dgm:prSet presAssocID="{26CDFC28-47AA-4502-887A-33E7C0CE0838}" presName="hierRoot2" presStyleCnt="0">
        <dgm:presLayoutVars>
          <dgm:hierBranch val="init"/>
        </dgm:presLayoutVars>
      </dgm:prSet>
      <dgm:spPr/>
    </dgm:pt>
    <dgm:pt modelId="{B36072B2-A7BB-4406-A573-ED3AB8B793B8}" type="pres">
      <dgm:prSet presAssocID="{26CDFC28-47AA-4502-887A-33E7C0CE0838}" presName="rootComposite" presStyleCnt="0"/>
      <dgm:spPr/>
    </dgm:pt>
    <dgm:pt modelId="{B9EF6254-674C-4CF7-8107-B9DBCC5CC06C}" type="pres">
      <dgm:prSet presAssocID="{26CDFC28-47AA-4502-887A-33E7C0CE0838}" presName="rootText" presStyleLbl="node3" presStyleIdx="3" presStyleCnt="6">
        <dgm:presLayoutVars>
          <dgm:chPref val="3"/>
        </dgm:presLayoutVars>
      </dgm:prSet>
      <dgm:spPr/>
      <dgm:t>
        <a:bodyPr/>
        <a:lstStyle/>
        <a:p>
          <a:endParaRPr lang="en-US"/>
        </a:p>
      </dgm:t>
    </dgm:pt>
    <dgm:pt modelId="{4780D492-11D4-4975-B35A-476D05181A39}" type="pres">
      <dgm:prSet presAssocID="{26CDFC28-47AA-4502-887A-33E7C0CE0838}" presName="rootConnector" presStyleLbl="node3" presStyleIdx="3" presStyleCnt="6"/>
      <dgm:spPr/>
      <dgm:t>
        <a:bodyPr/>
        <a:lstStyle/>
        <a:p>
          <a:endParaRPr lang="en-US"/>
        </a:p>
      </dgm:t>
    </dgm:pt>
    <dgm:pt modelId="{6864C1DF-EEA5-478E-8AD6-45153E9C27BC}" type="pres">
      <dgm:prSet presAssocID="{26CDFC28-47AA-4502-887A-33E7C0CE0838}" presName="hierChild4" presStyleCnt="0"/>
      <dgm:spPr/>
    </dgm:pt>
    <dgm:pt modelId="{5871E8CC-FA46-4584-AC5E-0BFF5BB7E6D6}" type="pres">
      <dgm:prSet presAssocID="{5ED6D770-BF3B-4684-98EB-5ABB516FF23D}" presName="Name37" presStyleLbl="parChTrans1D4" presStyleIdx="4" presStyleCnt="8"/>
      <dgm:spPr/>
      <dgm:t>
        <a:bodyPr/>
        <a:lstStyle/>
        <a:p>
          <a:endParaRPr lang="en-US"/>
        </a:p>
      </dgm:t>
    </dgm:pt>
    <dgm:pt modelId="{B88D22EA-D86B-473C-BA00-FF5A3875D387}" type="pres">
      <dgm:prSet presAssocID="{F0588C2A-6766-47BF-AE7C-52B851FABC21}" presName="hierRoot2" presStyleCnt="0">
        <dgm:presLayoutVars>
          <dgm:hierBranch val="init"/>
        </dgm:presLayoutVars>
      </dgm:prSet>
      <dgm:spPr/>
    </dgm:pt>
    <dgm:pt modelId="{51F73BD8-C4DF-47B6-A353-911D5752175F}" type="pres">
      <dgm:prSet presAssocID="{F0588C2A-6766-47BF-AE7C-52B851FABC21}" presName="rootComposite" presStyleCnt="0"/>
      <dgm:spPr/>
    </dgm:pt>
    <dgm:pt modelId="{4C0517EB-FD0E-41DA-B0F6-7F0D2D018DD1}" type="pres">
      <dgm:prSet presAssocID="{F0588C2A-6766-47BF-AE7C-52B851FABC21}" presName="rootText" presStyleLbl="node4" presStyleIdx="4" presStyleCnt="8">
        <dgm:presLayoutVars>
          <dgm:chPref val="3"/>
        </dgm:presLayoutVars>
      </dgm:prSet>
      <dgm:spPr/>
      <dgm:t>
        <a:bodyPr/>
        <a:lstStyle/>
        <a:p>
          <a:endParaRPr lang="en-US"/>
        </a:p>
      </dgm:t>
    </dgm:pt>
    <dgm:pt modelId="{09C02F37-0DFF-472D-BC6B-B6584867F159}" type="pres">
      <dgm:prSet presAssocID="{F0588C2A-6766-47BF-AE7C-52B851FABC21}" presName="rootConnector" presStyleLbl="node4" presStyleIdx="4" presStyleCnt="8"/>
      <dgm:spPr/>
      <dgm:t>
        <a:bodyPr/>
        <a:lstStyle/>
        <a:p>
          <a:endParaRPr lang="en-US"/>
        </a:p>
      </dgm:t>
    </dgm:pt>
    <dgm:pt modelId="{B0F50642-159A-42FB-AF91-8E6A106D0AF1}" type="pres">
      <dgm:prSet presAssocID="{F0588C2A-6766-47BF-AE7C-52B851FABC21}" presName="hierChild4" presStyleCnt="0"/>
      <dgm:spPr/>
    </dgm:pt>
    <dgm:pt modelId="{ADC95EE5-5B5C-4556-916A-FD35F1A7520B}" type="pres">
      <dgm:prSet presAssocID="{F0588C2A-6766-47BF-AE7C-52B851FABC21}" presName="hierChild5" presStyleCnt="0"/>
      <dgm:spPr/>
    </dgm:pt>
    <dgm:pt modelId="{27D617F6-CD92-4160-85E9-3D135DEE9C6C}" type="pres">
      <dgm:prSet presAssocID="{810F6CE3-7B9A-4BC5-B642-3E284064AEB8}" presName="Name37" presStyleLbl="parChTrans1D4" presStyleIdx="5" presStyleCnt="8"/>
      <dgm:spPr/>
      <dgm:t>
        <a:bodyPr/>
        <a:lstStyle/>
        <a:p>
          <a:endParaRPr lang="en-US"/>
        </a:p>
      </dgm:t>
    </dgm:pt>
    <dgm:pt modelId="{180780F7-BDB0-47DE-A56C-6CEB326C8C76}" type="pres">
      <dgm:prSet presAssocID="{8F21D5B7-1E81-4E68-9A3B-41478D9E578F}" presName="hierRoot2" presStyleCnt="0">
        <dgm:presLayoutVars>
          <dgm:hierBranch val="init"/>
        </dgm:presLayoutVars>
      </dgm:prSet>
      <dgm:spPr/>
    </dgm:pt>
    <dgm:pt modelId="{A2BE8849-F0C8-4425-99B5-FDB6C514D9B2}" type="pres">
      <dgm:prSet presAssocID="{8F21D5B7-1E81-4E68-9A3B-41478D9E578F}" presName="rootComposite" presStyleCnt="0"/>
      <dgm:spPr/>
    </dgm:pt>
    <dgm:pt modelId="{9961A4E0-4305-4F81-8160-655C9A27D034}" type="pres">
      <dgm:prSet presAssocID="{8F21D5B7-1E81-4E68-9A3B-41478D9E578F}" presName="rootText" presStyleLbl="node4" presStyleIdx="5" presStyleCnt="8">
        <dgm:presLayoutVars>
          <dgm:chPref val="3"/>
        </dgm:presLayoutVars>
      </dgm:prSet>
      <dgm:spPr/>
      <dgm:t>
        <a:bodyPr/>
        <a:lstStyle/>
        <a:p>
          <a:endParaRPr lang="en-US"/>
        </a:p>
      </dgm:t>
    </dgm:pt>
    <dgm:pt modelId="{14A65CCA-D715-46D8-B448-593158ED3247}" type="pres">
      <dgm:prSet presAssocID="{8F21D5B7-1E81-4E68-9A3B-41478D9E578F}" presName="rootConnector" presStyleLbl="node4" presStyleIdx="5" presStyleCnt="8"/>
      <dgm:spPr/>
      <dgm:t>
        <a:bodyPr/>
        <a:lstStyle/>
        <a:p>
          <a:endParaRPr lang="en-US"/>
        </a:p>
      </dgm:t>
    </dgm:pt>
    <dgm:pt modelId="{C3B9C58F-D652-4603-83E2-D3442093A142}" type="pres">
      <dgm:prSet presAssocID="{8F21D5B7-1E81-4E68-9A3B-41478D9E578F}" presName="hierChild4" presStyleCnt="0"/>
      <dgm:spPr/>
    </dgm:pt>
    <dgm:pt modelId="{CDC66A6A-9587-4281-80F2-3DC6321E4053}" type="pres">
      <dgm:prSet presAssocID="{8F21D5B7-1E81-4E68-9A3B-41478D9E578F}" presName="hierChild5" presStyleCnt="0"/>
      <dgm:spPr/>
    </dgm:pt>
    <dgm:pt modelId="{CE8790CA-3AE5-4F40-B398-FE8B34DFE900}" type="pres">
      <dgm:prSet presAssocID="{26CDFC28-47AA-4502-887A-33E7C0CE0838}" presName="hierChild5" presStyleCnt="0"/>
      <dgm:spPr/>
    </dgm:pt>
    <dgm:pt modelId="{B23C490C-E8B9-4293-B5C2-287857590110}" type="pres">
      <dgm:prSet presAssocID="{2A1734E5-F350-4043-A59D-090A5C851E96}" presName="hierChild5" presStyleCnt="0"/>
      <dgm:spPr/>
    </dgm:pt>
    <dgm:pt modelId="{AA253CD6-C0DA-4C21-9B15-7211D0914EE5}" type="pres">
      <dgm:prSet presAssocID="{D5432636-319A-4212-83DB-9D3BA6AA54A9}" presName="Name37" presStyleLbl="parChTrans1D2" presStyleIdx="3" presStyleCnt="4"/>
      <dgm:spPr/>
      <dgm:t>
        <a:bodyPr/>
        <a:lstStyle/>
        <a:p>
          <a:endParaRPr lang="en-US"/>
        </a:p>
      </dgm:t>
    </dgm:pt>
    <dgm:pt modelId="{A3C45A23-D01A-423A-8C4D-5DB25799D757}" type="pres">
      <dgm:prSet presAssocID="{51C939BC-1F71-4B4B-B76E-5AB02C7C5227}" presName="hierRoot2" presStyleCnt="0">
        <dgm:presLayoutVars>
          <dgm:hierBranch val="init"/>
        </dgm:presLayoutVars>
      </dgm:prSet>
      <dgm:spPr/>
    </dgm:pt>
    <dgm:pt modelId="{0089DFFE-40EA-4637-89C2-1B5FCB414797}" type="pres">
      <dgm:prSet presAssocID="{51C939BC-1F71-4B4B-B76E-5AB02C7C5227}" presName="rootComposite" presStyleCnt="0"/>
      <dgm:spPr/>
    </dgm:pt>
    <dgm:pt modelId="{617A3543-3392-450A-AE60-926A208DA196}" type="pres">
      <dgm:prSet presAssocID="{51C939BC-1F71-4B4B-B76E-5AB02C7C5227}" presName="rootText" presStyleLbl="node2" presStyleIdx="3" presStyleCnt="4">
        <dgm:presLayoutVars>
          <dgm:chPref val="3"/>
        </dgm:presLayoutVars>
      </dgm:prSet>
      <dgm:spPr/>
      <dgm:t>
        <a:bodyPr/>
        <a:lstStyle/>
        <a:p>
          <a:endParaRPr lang="en-US"/>
        </a:p>
      </dgm:t>
    </dgm:pt>
    <dgm:pt modelId="{26FA5C1D-10E1-45CD-A1D3-744EEEC37631}" type="pres">
      <dgm:prSet presAssocID="{51C939BC-1F71-4B4B-B76E-5AB02C7C5227}" presName="rootConnector" presStyleLbl="node2" presStyleIdx="3" presStyleCnt="4"/>
      <dgm:spPr/>
      <dgm:t>
        <a:bodyPr/>
        <a:lstStyle/>
        <a:p>
          <a:endParaRPr lang="en-US"/>
        </a:p>
      </dgm:t>
    </dgm:pt>
    <dgm:pt modelId="{12E1EE17-E0E6-4067-9846-C300F17CEFE3}" type="pres">
      <dgm:prSet presAssocID="{51C939BC-1F71-4B4B-B76E-5AB02C7C5227}" presName="hierChild4" presStyleCnt="0"/>
      <dgm:spPr/>
    </dgm:pt>
    <dgm:pt modelId="{DFAC233F-FFFB-4BE5-9FC7-55A2752E1DAD}" type="pres">
      <dgm:prSet presAssocID="{9FCE91AE-B52F-45FA-A0C5-CA2E6E43F0FC}" presName="Name37" presStyleLbl="parChTrans1D3" presStyleIdx="4" presStyleCnt="6"/>
      <dgm:spPr/>
      <dgm:t>
        <a:bodyPr/>
        <a:lstStyle/>
        <a:p>
          <a:endParaRPr lang="en-US"/>
        </a:p>
      </dgm:t>
    </dgm:pt>
    <dgm:pt modelId="{A102166C-182A-4677-B643-E12E34414D0C}" type="pres">
      <dgm:prSet presAssocID="{998DBD50-443E-466A-9688-66A52BCFB283}" presName="hierRoot2" presStyleCnt="0">
        <dgm:presLayoutVars>
          <dgm:hierBranch val="init"/>
        </dgm:presLayoutVars>
      </dgm:prSet>
      <dgm:spPr/>
    </dgm:pt>
    <dgm:pt modelId="{EE9D06FB-2DA4-413E-9A04-5CE829CC7043}" type="pres">
      <dgm:prSet presAssocID="{998DBD50-443E-466A-9688-66A52BCFB283}" presName="rootComposite" presStyleCnt="0"/>
      <dgm:spPr/>
    </dgm:pt>
    <dgm:pt modelId="{F5D3DEFB-AE85-4939-AB97-E915462269C0}" type="pres">
      <dgm:prSet presAssocID="{998DBD50-443E-466A-9688-66A52BCFB283}" presName="rootText" presStyleLbl="node3" presStyleIdx="4" presStyleCnt="6">
        <dgm:presLayoutVars>
          <dgm:chPref val="3"/>
        </dgm:presLayoutVars>
      </dgm:prSet>
      <dgm:spPr/>
      <dgm:t>
        <a:bodyPr/>
        <a:lstStyle/>
        <a:p>
          <a:endParaRPr lang="en-US"/>
        </a:p>
      </dgm:t>
    </dgm:pt>
    <dgm:pt modelId="{291B4844-977C-4B0C-9CCC-F7511A56BE71}" type="pres">
      <dgm:prSet presAssocID="{998DBD50-443E-466A-9688-66A52BCFB283}" presName="rootConnector" presStyleLbl="node3" presStyleIdx="4" presStyleCnt="6"/>
      <dgm:spPr/>
      <dgm:t>
        <a:bodyPr/>
        <a:lstStyle/>
        <a:p>
          <a:endParaRPr lang="en-US"/>
        </a:p>
      </dgm:t>
    </dgm:pt>
    <dgm:pt modelId="{2CEE4ED9-C2E8-4894-8D83-91B8801128DF}" type="pres">
      <dgm:prSet presAssocID="{998DBD50-443E-466A-9688-66A52BCFB283}" presName="hierChild4" presStyleCnt="0"/>
      <dgm:spPr/>
    </dgm:pt>
    <dgm:pt modelId="{044C785A-5A95-4E11-98D2-B0C3A8153197}" type="pres">
      <dgm:prSet presAssocID="{5B6E6A94-B82E-45A0-B538-B423850E5FD3}" presName="Name37" presStyleLbl="parChTrans1D4" presStyleIdx="6" presStyleCnt="8"/>
      <dgm:spPr/>
      <dgm:t>
        <a:bodyPr/>
        <a:lstStyle/>
        <a:p>
          <a:endParaRPr lang="en-US"/>
        </a:p>
      </dgm:t>
    </dgm:pt>
    <dgm:pt modelId="{A73085DE-C626-4126-88BA-B599BD7ABF8C}" type="pres">
      <dgm:prSet presAssocID="{DD18F73E-5873-4440-AD2A-CB98A7E335BB}" presName="hierRoot2" presStyleCnt="0">
        <dgm:presLayoutVars>
          <dgm:hierBranch val="init"/>
        </dgm:presLayoutVars>
      </dgm:prSet>
      <dgm:spPr/>
    </dgm:pt>
    <dgm:pt modelId="{2ECDA22B-7533-4C01-9326-44D6F8BD0DF9}" type="pres">
      <dgm:prSet presAssocID="{DD18F73E-5873-4440-AD2A-CB98A7E335BB}" presName="rootComposite" presStyleCnt="0"/>
      <dgm:spPr/>
    </dgm:pt>
    <dgm:pt modelId="{7527F677-2F8C-4154-ADCF-5A9B516211C5}" type="pres">
      <dgm:prSet presAssocID="{DD18F73E-5873-4440-AD2A-CB98A7E335BB}" presName="rootText" presStyleLbl="node4" presStyleIdx="6" presStyleCnt="8">
        <dgm:presLayoutVars>
          <dgm:chPref val="3"/>
        </dgm:presLayoutVars>
      </dgm:prSet>
      <dgm:spPr/>
      <dgm:t>
        <a:bodyPr/>
        <a:lstStyle/>
        <a:p>
          <a:endParaRPr lang="en-US"/>
        </a:p>
      </dgm:t>
    </dgm:pt>
    <dgm:pt modelId="{24D69D00-71EB-421A-A1CD-E1399AFDD654}" type="pres">
      <dgm:prSet presAssocID="{DD18F73E-5873-4440-AD2A-CB98A7E335BB}" presName="rootConnector" presStyleLbl="node4" presStyleIdx="6" presStyleCnt="8"/>
      <dgm:spPr/>
      <dgm:t>
        <a:bodyPr/>
        <a:lstStyle/>
        <a:p>
          <a:endParaRPr lang="en-US"/>
        </a:p>
      </dgm:t>
    </dgm:pt>
    <dgm:pt modelId="{EF2AA458-53CB-431F-ADA6-2CE94CA3A3FA}" type="pres">
      <dgm:prSet presAssocID="{DD18F73E-5873-4440-AD2A-CB98A7E335BB}" presName="hierChild4" presStyleCnt="0"/>
      <dgm:spPr/>
    </dgm:pt>
    <dgm:pt modelId="{DBE2C0CD-57E4-4301-AFCC-142E72F17D48}" type="pres">
      <dgm:prSet presAssocID="{DD18F73E-5873-4440-AD2A-CB98A7E335BB}" presName="hierChild5" presStyleCnt="0"/>
      <dgm:spPr/>
    </dgm:pt>
    <dgm:pt modelId="{4E46776B-A9BF-40BA-B23E-D60E8258377D}" type="pres">
      <dgm:prSet presAssocID="{998DBD50-443E-466A-9688-66A52BCFB283}" presName="hierChild5" presStyleCnt="0"/>
      <dgm:spPr/>
    </dgm:pt>
    <dgm:pt modelId="{06BFC016-E41C-49B3-B96E-72E532519536}" type="pres">
      <dgm:prSet presAssocID="{64BCB35C-1AA8-4805-AE44-941DC0666BE4}" presName="Name37" presStyleLbl="parChTrans1D3" presStyleIdx="5" presStyleCnt="6"/>
      <dgm:spPr/>
      <dgm:t>
        <a:bodyPr/>
        <a:lstStyle/>
        <a:p>
          <a:endParaRPr lang="en-US"/>
        </a:p>
      </dgm:t>
    </dgm:pt>
    <dgm:pt modelId="{F0316925-ADF4-407C-AC18-E9AF2568B7AC}" type="pres">
      <dgm:prSet presAssocID="{AB5982FD-D354-4AAA-B978-F9826D0D05FB}" presName="hierRoot2" presStyleCnt="0">
        <dgm:presLayoutVars>
          <dgm:hierBranch val="init"/>
        </dgm:presLayoutVars>
      </dgm:prSet>
      <dgm:spPr/>
    </dgm:pt>
    <dgm:pt modelId="{11089E92-0810-486E-9CCF-0222441D031D}" type="pres">
      <dgm:prSet presAssocID="{AB5982FD-D354-4AAA-B978-F9826D0D05FB}" presName="rootComposite" presStyleCnt="0"/>
      <dgm:spPr/>
    </dgm:pt>
    <dgm:pt modelId="{A48D18B2-265E-4299-AC55-85A70F37F6FA}" type="pres">
      <dgm:prSet presAssocID="{AB5982FD-D354-4AAA-B978-F9826D0D05FB}" presName="rootText" presStyleLbl="node3" presStyleIdx="5" presStyleCnt="6">
        <dgm:presLayoutVars>
          <dgm:chPref val="3"/>
        </dgm:presLayoutVars>
      </dgm:prSet>
      <dgm:spPr/>
      <dgm:t>
        <a:bodyPr/>
        <a:lstStyle/>
        <a:p>
          <a:endParaRPr lang="en-US"/>
        </a:p>
      </dgm:t>
    </dgm:pt>
    <dgm:pt modelId="{9D123678-09FF-430E-9CD4-847B9B41C9E6}" type="pres">
      <dgm:prSet presAssocID="{AB5982FD-D354-4AAA-B978-F9826D0D05FB}" presName="rootConnector" presStyleLbl="node3" presStyleIdx="5" presStyleCnt="6"/>
      <dgm:spPr/>
      <dgm:t>
        <a:bodyPr/>
        <a:lstStyle/>
        <a:p>
          <a:endParaRPr lang="en-US"/>
        </a:p>
      </dgm:t>
    </dgm:pt>
    <dgm:pt modelId="{A421275B-1C99-476A-8C66-7769DB8789A0}" type="pres">
      <dgm:prSet presAssocID="{AB5982FD-D354-4AAA-B978-F9826D0D05FB}" presName="hierChild4" presStyleCnt="0"/>
      <dgm:spPr/>
    </dgm:pt>
    <dgm:pt modelId="{F6217F3C-65DD-408C-AC11-C96C35846B77}" type="pres">
      <dgm:prSet presAssocID="{CBAC9813-60C7-4469-BF09-A874065B34A7}" presName="Name37" presStyleLbl="parChTrans1D4" presStyleIdx="7" presStyleCnt="8"/>
      <dgm:spPr/>
      <dgm:t>
        <a:bodyPr/>
        <a:lstStyle/>
        <a:p>
          <a:endParaRPr lang="en-US"/>
        </a:p>
      </dgm:t>
    </dgm:pt>
    <dgm:pt modelId="{0ECFA94B-E46A-45CA-8C3A-10607FEAC768}" type="pres">
      <dgm:prSet presAssocID="{CF665F69-5C99-4ABA-84BB-EE78294ED608}" presName="hierRoot2" presStyleCnt="0">
        <dgm:presLayoutVars>
          <dgm:hierBranch val="init"/>
        </dgm:presLayoutVars>
      </dgm:prSet>
      <dgm:spPr/>
    </dgm:pt>
    <dgm:pt modelId="{0BB80446-A4A9-44E1-AB94-82E0068A5631}" type="pres">
      <dgm:prSet presAssocID="{CF665F69-5C99-4ABA-84BB-EE78294ED608}" presName="rootComposite" presStyleCnt="0"/>
      <dgm:spPr/>
    </dgm:pt>
    <dgm:pt modelId="{1F6BCCA0-2CCE-4CE0-BBC4-117FD2054979}" type="pres">
      <dgm:prSet presAssocID="{CF665F69-5C99-4ABA-84BB-EE78294ED608}" presName="rootText" presStyleLbl="node4" presStyleIdx="7" presStyleCnt="8">
        <dgm:presLayoutVars>
          <dgm:chPref val="3"/>
        </dgm:presLayoutVars>
      </dgm:prSet>
      <dgm:spPr/>
      <dgm:t>
        <a:bodyPr/>
        <a:lstStyle/>
        <a:p>
          <a:endParaRPr lang="en-US"/>
        </a:p>
      </dgm:t>
    </dgm:pt>
    <dgm:pt modelId="{0EA51ED5-D16D-4D92-B6FA-B66031566B6A}" type="pres">
      <dgm:prSet presAssocID="{CF665F69-5C99-4ABA-84BB-EE78294ED608}" presName="rootConnector" presStyleLbl="node4" presStyleIdx="7" presStyleCnt="8"/>
      <dgm:spPr/>
      <dgm:t>
        <a:bodyPr/>
        <a:lstStyle/>
        <a:p>
          <a:endParaRPr lang="en-US"/>
        </a:p>
      </dgm:t>
    </dgm:pt>
    <dgm:pt modelId="{2A9B1DC3-8779-48EF-92AD-112791FF5D99}" type="pres">
      <dgm:prSet presAssocID="{CF665F69-5C99-4ABA-84BB-EE78294ED608}" presName="hierChild4" presStyleCnt="0"/>
      <dgm:spPr/>
    </dgm:pt>
    <dgm:pt modelId="{939C4C57-628F-470D-A2E2-C7FB666FB1FA}" type="pres">
      <dgm:prSet presAssocID="{CF665F69-5C99-4ABA-84BB-EE78294ED608}" presName="hierChild5" presStyleCnt="0"/>
      <dgm:spPr/>
    </dgm:pt>
    <dgm:pt modelId="{12D24BA8-C40F-4AEE-82D9-F634CAFC7088}" type="pres">
      <dgm:prSet presAssocID="{AB5982FD-D354-4AAA-B978-F9826D0D05FB}" presName="hierChild5" presStyleCnt="0"/>
      <dgm:spPr/>
    </dgm:pt>
    <dgm:pt modelId="{7904D798-E105-488B-B9D4-67C1C7D7831B}" type="pres">
      <dgm:prSet presAssocID="{51C939BC-1F71-4B4B-B76E-5AB02C7C5227}" presName="hierChild5" presStyleCnt="0"/>
      <dgm:spPr/>
    </dgm:pt>
    <dgm:pt modelId="{FE21DEF2-3717-48AF-BD5A-2D05C025038F}" type="pres">
      <dgm:prSet presAssocID="{A7E2D81E-7900-4DF4-BEF5-77A2812B0C4E}" presName="hierChild3" presStyleCnt="0"/>
      <dgm:spPr/>
    </dgm:pt>
  </dgm:ptLst>
  <dgm:cxnLst>
    <dgm:cxn modelId="{7F4CBF52-8E85-4962-B47C-2E9BB8838D4B}" type="presOf" srcId="{CF665F69-5C99-4ABA-84BB-EE78294ED608}" destId="{1F6BCCA0-2CCE-4CE0-BBC4-117FD2054979}" srcOrd="0" destOrd="0" presId="urn:microsoft.com/office/officeart/2005/8/layout/orgChart1"/>
    <dgm:cxn modelId="{2451FA6F-A70D-4E78-8CF6-9527C49C1AC2}" type="presOf" srcId="{F0588C2A-6766-47BF-AE7C-52B851FABC21}" destId="{4C0517EB-FD0E-41DA-B0F6-7F0D2D018DD1}" srcOrd="0" destOrd="0" presId="urn:microsoft.com/office/officeart/2005/8/layout/orgChart1"/>
    <dgm:cxn modelId="{5CA14EFE-56BA-428E-9344-6E54BD1CDAE3}" type="presOf" srcId="{A7E2D81E-7900-4DF4-BEF5-77A2812B0C4E}" destId="{91E1DAD5-A378-4F9D-90D3-E4D6E3B719CC}" srcOrd="0" destOrd="0" presId="urn:microsoft.com/office/officeart/2005/8/layout/orgChart1"/>
    <dgm:cxn modelId="{275E1EA8-9958-4385-AD1D-0D70F2B2E97E}" type="presOf" srcId="{998DBD50-443E-466A-9688-66A52BCFB283}" destId="{291B4844-977C-4B0C-9CCC-F7511A56BE71}" srcOrd="1" destOrd="0" presId="urn:microsoft.com/office/officeart/2005/8/layout/orgChart1"/>
    <dgm:cxn modelId="{F1E4A56E-64BE-44F4-8E42-D61EDD68880B}" srcId="{26CDFC28-47AA-4502-887A-33E7C0CE0838}" destId="{F0588C2A-6766-47BF-AE7C-52B851FABC21}" srcOrd="0" destOrd="0" parTransId="{5ED6D770-BF3B-4684-98EB-5ABB516FF23D}" sibTransId="{AFD6C0FD-0670-49CC-B34D-0E113DDEE343}"/>
    <dgm:cxn modelId="{B90982DA-E1CB-43C2-9643-4ECB399A3CBC}" type="presOf" srcId="{998DBD50-443E-466A-9688-66A52BCFB283}" destId="{F5D3DEFB-AE85-4939-AB97-E915462269C0}" srcOrd="0" destOrd="0" presId="urn:microsoft.com/office/officeart/2005/8/layout/orgChart1"/>
    <dgm:cxn modelId="{A4FD5072-445C-4BF4-99DD-5F1BDAD862DA}" srcId="{C9F271EB-AA97-406F-A22E-048A336DC94A}" destId="{6CEB8C34-32A9-47E6-A405-A04B3711CFB7}" srcOrd="1" destOrd="0" parTransId="{9DFE08AD-6D40-40B9-8C6C-0D9B748E71FD}" sibTransId="{05E40D46-9D4A-4AE0-8A7C-2E5D2787A5C2}"/>
    <dgm:cxn modelId="{8137AEC6-67AB-4747-A01B-8846F373EF92}" type="presOf" srcId="{2A1734E5-F350-4043-A59D-090A5C851E96}" destId="{632D20A3-D474-4945-BEC3-702EAB53AF00}" srcOrd="0" destOrd="0" presId="urn:microsoft.com/office/officeart/2005/8/layout/orgChart1"/>
    <dgm:cxn modelId="{B382F07A-E779-468F-8018-7984C1FE1CF1}" type="presOf" srcId="{26CDFC28-47AA-4502-887A-33E7C0CE0838}" destId="{4780D492-11D4-4975-B35A-476D05181A39}" srcOrd="1" destOrd="0" presId="urn:microsoft.com/office/officeart/2005/8/layout/orgChart1"/>
    <dgm:cxn modelId="{0B387FA4-F216-482B-AC2E-CAF30E8346BB}" type="presOf" srcId="{64BCB35C-1AA8-4805-AE44-941DC0666BE4}" destId="{06BFC016-E41C-49B3-B96E-72E532519536}" srcOrd="0" destOrd="0" presId="urn:microsoft.com/office/officeart/2005/8/layout/orgChart1"/>
    <dgm:cxn modelId="{CF4DF7D7-2777-4A2A-9B0C-8DEB23527131}" type="presOf" srcId="{C6CC40CD-5626-4A19-9936-F67709EE7AF0}" destId="{52AB23E0-53A6-4AC3-B89A-D72BC394F116}" srcOrd="0" destOrd="0" presId="urn:microsoft.com/office/officeart/2005/8/layout/orgChart1"/>
    <dgm:cxn modelId="{2258E7B5-0D3B-4779-989F-0D2802E77E9D}" type="presOf" srcId="{2AB59A33-B6A6-40FF-98F7-711698F4D26B}" destId="{64076540-8FAD-4187-A304-8898DDD0C9A8}" srcOrd="0" destOrd="0" presId="urn:microsoft.com/office/officeart/2005/8/layout/orgChart1"/>
    <dgm:cxn modelId="{06EB2273-9FAF-4E8B-B25D-B647F848AA12}" type="presOf" srcId="{A7E2D81E-7900-4DF4-BEF5-77A2812B0C4E}" destId="{C91E4177-0B62-4588-885D-1A4C3BD2BAF7}" srcOrd="1" destOrd="0" presId="urn:microsoft.com/office/officeart/2005/8/layout/orgChart1"/>
    <dgm:cxn modelId="{2058D512-BFDC-429D-8108-A884B1DF591E}" type="presOf" srcId="{9FCE91AE-B52F-45FA-A0C5-CA2E6E43F0FC}" destId="{DFAC233F-FFFB-4BE5-9FC7-55A2752E1DAD}" srcOrd="0" destOrd="0" presId="urn:microsoft.com/office/officeart/2005/8/layout/orgChart1"/>
    <dgm:cxn modelId="{8CBE4C9A-8DBD-4F86-806A-74F82BAF13CF}" type="presOf" srcId="{26CDFC28-47AA-4502-887A-33E7C0CE0838}" destId="{B9EF6254-674C-4CF7-8107-B9DBCC5CC06C}" srcOrd="0" destOrd="0" presId="urn:microsoft.com/office/officeart/2005/8/layout/orgChart1"/>
    <dgm:cxn modelId="{74291408-E599-4241-9208-778B25B35419}" type="presOf" srcId="{5AF5E628-F524-43D4-9C5A-5A8189560301}" destId="{C6B5F02F-BF16-4258-AC5A-D980E6777BDC}" srcOrd="1" destOrd="0" presId="urn:microsoft.com/office/officeart/2005/8/layout/orgChart1"/>
    <dgm:cxn modelId="{5F5DBC77-905E-46B9-9C22-D2F5D1C757CB}" type="presOf" srcId="{6CEB8C34-32A9-47E6-A405-A04B3711CFB7}" destId="{F5F98A29-63BF-4AC3-9BF3-D3C7E3FF700B}" srcOrd="1" destOrd="0" presId="urn:microsoft.com/office/officeart/2005/8/layout/orgChart1"/>
    <dgm:cxn modelId="{4D7522AD-EF42-4E61-860F-C5EE7ADC920F}" srcId="{A7E2D81E-7900-4DF4-BEF5-77A2812B0C4E}" destId="{4BD105F0-FCB2-4292-8534-EF3F82555BF1}" srcOrd="1" destOrd="0" parTransId="{82243891-7EAF-4E58-B342-FB3AEF7D96D8}" sibTransId="{1B73A89F-B150-403E-8069-7813E3E859D3}"/>
    <dgm:cxn modelId="{A1CD0581-8F25-4433-BCB3-403F201DCE98}" srcId="{31976A02-02B1-412A-B691-02C3A6880CD3}" destId="{A7E2D81E-7900-4DF4-BEF5-77A2812B0C4E}" srcOrd="0" destOrd="0" parTransId="{5E9185FC-D944-454A-8EDB-88DDB1EC156B}" sibTransId="{6CE37D0C-36BB-4B53-B0BC-4BBCC03B877F}"/>
    <dgm:cxn modelId="{DF1FF10C-2385-4496-A025-967A40CBD7A2}" type="presOf" srcId="{2A1734E5-F350-4043-A59D-090A5C851E96}" destId="{E65AAA3D-6EDF-4733-A476-6E661CF70E36}" srcOrd="1" destOrd="0" presId="urn:microsoft.com/office/officeart/2005/8/layout/orgChart1"/>
    <dgm:cxn modelId="{87C8B196-323D-4EB7-8C11-259CEDD39083}" type="presOf" srcId="{AB5982FD-D354-4AAA-B978-F9826D0D05FB}" destId="{A48D18B2-265E-4299-AC55-85A70F37F6FA}" srcOrd="0" destOrd="0" presId="urn:microsoft.com/office/officeart/2005/8/layout/orgChart1"/>
    <dgm:cxn modelId="{A8107FC3-6D18-4968-ADAB-112DB844FD6C}" type="presOf" srcId="{AB5982FD-D354-4AAA-B978-F9826D0D05FB}" destId="{9D123678-09FF-430E-9CD4-847B9B41C9E6}" srcOrd="1" destOrd="0" presId="urn:microsoft.com/office/officeart/2005/8/layout/orgChart1"/>
    <dgm:cxn modelId="{6D67D41E-CA24-4B50-B776-9590486E46E4}" type="presOf" srcId="{763868FB-01C7-4C07-982A-E0002DD2F249}" destId="{6E390A44-09EF-4120-ABD1-1835798D84D0}" srcOrd="0" destOrd="0" presId="urn:microsoft.com/office/officeart/2005/8/layout/orgChart1"/>
    <dgm:cxn modelId="{7A6B7DFA-AF2C-46D0-9BF7-1A6F2A4BD05F}" type="presOf" srcId="{82243891-7EAF-4E58-B342-FB3AEF7D96D8}" destId="{AAC078B5-22C6-4465-AC60-50B89A62DAA4}" srcOrd="0" destOrd="0" presId="urn:microsoft.com/office/officeart/2005/8/layout/orgChart1"/>
    <dgm:cxn modelId="{54CCCEDE-ECD4-498C-B465-8CA9F82A49C5}" type="presOf" srcId="{F8118993-C3C6-4246-A6BF-F9F2EC3DC9CB}" destId="{A2BECFDC-6DED-4CEA-B9D1-694651AD4E09}" srcOrd="1" destOrd="0" presId="urn:microsoft.com/office/officeart/2005/8/layout/orgChart1"/>
    <dgm:cxn modelId="{C3A31E5B-D7BF-45EA-9802-6D3D083F2984}" type="presOf" srcId="{A3D548BD-E471-4C3A-9014-C70E7E2B5BFD}" destId="{2D94B2C8-24C9-4949-954A-EDC01FC95EB8}" srcOrd="0" destOrd="0" presId="urn:microsoft.com/office/officeart/2005/8/layout/orgChart1"/>
    <dgm:cxn modelId="{65D0E857-80DD-4041-83CE-8C50597B830A}" type="presOf" srcId="{31976A02-02B1-412A-B691-02C3A6880CD3}" destId="{36B3E81A-E148-4D3B-88E5-4419A3BAFF40}" srcOrd="0" destOrd="0" presId="urn:microsoft.com/office/officeart/2005/8/layout/orgChart1"/>
    <dgm:cxn modelId="{5AD1E491-93BF-4390-A05D-1A6277716063}" type="presOf" srcId="{CC818131-8C0B-4D2C-AEA4-5A1BD3A6EFF3}" destId="{3E8697EF-F0C0-442C-AC8F-AF21953408C4}" srcOrd="0" destOrd="0" presId="urn:microsoft.com/office/officeart/2005/8/layout/orgChart1"/>
    <dgm:cxn modelId="{63957BFE-6189-47C3-8B38-C33EAFDBB625}" srcId="{998DBD50-443E-466A-9688-66A52BCFB283}" destId="{DD18F73E-5873-4440-AD2A-CB98A7E335BB}" srcOrd="0" destOrd="0" parTransId="{5B6E6A94-B82E-45A0-B538-B423850E5FD3}" sibTransId="{9786C01A-E46D-4E4C-952B-67F9C5AB60A3}"/>
    <dgm:cxn modelId="{16C1F492-6F23-441E-8C79-9308ED1456B5}" type="presOf" srcId="{B23CD900-37E2-45DE-B384-F9885D55838B}" destId="{82AF4305-DDE7-4632-85B6-1B4672473DDD}" srcOrd="1" destOrd="0" presId="urn:microsoft.com/office/officeart/2005/8/layout/orgChart1"/>
    <dgm:cxn modelId="{3F6EF168-B749-47B5-86FD-91ABA2C7D72E}" type="presOf" srcId="{A9576EC0-F780-411F-A988-792BB4B5827F}" destId="{3C3CC326-C1BB-4802-9C80-3024F7E2EFEC}" srcOrd="1" destOrd="0" presId="urn:microsoft.com/office/officeart/2005/8/layout/orgChart1"/>
    <dgm:cxn modelId="{9A9E885B-6395-49FB-9E85-9D1E8F64238A}" type="presOf" srcId="{810F6CE3-7B9A-4BC5-B642-3E284064AEB8}" destId="{27D617F6-CD92-4160-85E9-3D135DEE9C6C}" srcOrd="0" destOrd="0" presId="urn:microsoft.com/office/officeart/2005/8/layout/orgChart1"/>
    <dgm:cxn modelId="{964962C0-3F9A-405E-B7CF-7320CA058054}" srcId="{4BD105F0-FCB2-4292-8534-EF3F82555BF1}" destId="{F8118993-C3C6-4246-A6BF-F9F2EC3DC9CB}" srcOrd="0" destOrd="0" parTransId="{763868FB-01C7-4C07-982A-E0002DD2F249}" sibTransId="{196FC47F-8F5E-4EE4-99DA-8228F767EF40}"/>
    <dgm:cxn modelId="{F3B26E1E-6947-4159-918E-E138CED3D239}" srcId="{B23CD900-37E2-45DE-B384-F9885D55838B}" destId="{A9576EC0-F780-411F-A988-792BB4B5827F}" srcOrd="0" destOrd="0" parTransId="{3C5DF98A-9E49-4EBC-AA28-3E96D9B53B39}" sibTransId="{4568403F-227F-414F-9181-6C36CA1FB882}"/>
    <dgm:cxn modelId="{F4CB865C-996A-492E-9E5F-2B17DE9381E0}" srcId="{26CDFC28-47AA-4502-887A-33E7C0CE0838}" destId="{8F21D5B7-1E81-4E68-9A3B-41478D9E578F}" srcOrd="1" destOrd="0" parTransId="{810F6CE3-7B9A-4BC5-B642-3E284064AEB8}" sibTransId="{0C0A6C55-CE4D-42AC-8392-A28B6E9C2042}"/>
    <dgm:cxn modelId="{EC9B6DDA-4079-451C-AA2A-4CC8ABD15E1E}" srcId="{A7E2D81E-7900-4DF4-BEF5-77A2812B0C4E}" destId="{2A1734E5-F350-4043-A59D-090A5C851E96}" srcOrd="2" destOrd="0" parTransId="{E2FCDC95-A76F-447E-B7A8-96053D2336AC}" sibTransId="{1BA36650-D456-4FCA-ABBC-F4EEE6270BCA}"/>
    <dgm:cxn modelId="{7D2A03B3-72A8-4CAF-A850-B82FF1D961C0}" type="presOf" srcId="{3196F628-F850-402C-8DFF-32FDBF641FAF}" destId="{6B1C0F91-7709-4920-8BCD-A2344D4FC3C1}" srcOrd="0" destOrd="0" presId="urn:microsoft.com/office/officeart/2005/8/layout/orgChart1"/>
    <dgm:cxn modelId="{D9F878CB-CD73-43B2-924C-4145A2798C53}" type="presOf" srcId="{CC818131-8C0B-4D2C-AEA4-5A1BD3A6EFF3}" destId="{D62139CB-9D8F-4560-A01D-A225FB31D9FF}" srcOrd="1" destOrd="0" presId="urn:microsoft.com/office/officeart/2005/8/layout/orgChart1"/>
    <dgm:cxn modelId="{E7F7BF8F-EE5F-4676-BDAC-E110E82FDA6F}" type="presOf" srcId="{DD18F73E-5873-4440-AD2A-CB98A7E335BB}" destId="{7527F677-2F8C-4154-ADCF-5A9B516211C5}" srcOrd="0" destOrd="0" presId="urn:microsoft.com/office/officeart/2005/8/layout/orgChart1"/>
    <dgm:cxn modelId="{07BFF742-37D9-4F3A-8BCA-5FA7F3B3FFDA}" type="presOf" srcId="{51C939BC-1F71-4B4B-B76E-5AB02C7C5227}" destId="{617A3543-3392-450A-AE60-926A208DA196}" srcOrd="0" destOrd="0" presId="urn:microsoft.com/office/officeart/2005/8/layout/orgChart1"/>
    <dgm:cxn modelId="{3E527903-2969-4BE6-A44A-67C70C96E603}" type="presOf" srcId="{4BD105F0-FCB2-4292-8534-EF3F82555BF1}" destId="{432E8FE3-B9B9-442A-A4A0-5A0F509E161A}" srcOrd="1" destOrd="0" presId="urn:microsoft.com/office/officeart/2005/8/layout/orgChart1"/>
    <dgm:cxn modelId="{F56EA288-A208-43A9-BC15-07480867F718}" type="presOf" srcId="{CF665F69-5C99-4ABA-84BB-EE78294ED608}" destId="{0EA51ED5-D16D-4D92-B6FA-B66031566B6A}" srcOrd="1" destOrd="0" presId="urn:microsoft.com/office/officeart/2005/8/layout/orgChart1"/>
    <dgm:cxn modelId="{6DDE05DA-2CC4-4A86-986C-5CBE3D44190A}" type="presOf" srcId="{6CEB8C34-32A9-47E6-A405-A04B3711CFB7}" destId="{087E6E65-2112-476B-A4AA-3A36C7628514}" srcOrd="0" destOrd="0" presId="urn:microsoft.com/office/officeart/2005/8/layout/orgChart1"/>
    <dgm:cxn modelId="{D08B451E-BCB5-4E0B-8342-ED0CFBDE97DB}" type="presOf" srcId="{F8118993-C3C6-4246-A6BF-F9F2EC3DC9CB}" destId="{23D4122E-B967-488C-8CB8-9B0B4654BF0E}" srcOrd="0" destOrd="0" presId="urn:microsoft.com/office/officeart/2005/8/layout/orgChart1"/>
    <dgm:cxn modelId="{D4A13C56-EB94-4538-AEB3-2A061DCE865E}" srcId="{51C939BC-1F71-4B4B-B76E-5AB02C7C5227}" destId="{AB5982FD-D354-4AAA-B978-F9826D0D05FB}" srcOrd="1" destOrd="0" parTransId="{64BCB35C-1AA8-4805-AE44-941DC0666BE4}" sibTransId="{F8A871A7-1431-40C2-8D1E-3F46A7492963}"/>
    <dgm:cxn modelId="{3A8D22D7-D5E6-464A-8BEE-727F9246E9EE}" srcId="{F8118993-C3C6-4246-A6BF-F9F2EC3DC9CB}" destId="{CC818131-8C0B-4D2C-AEA4-5A1BD3A6EFF3}" srcOrd="1" destOrd="0" parTransId="{A3D548BD-E471-4C3A-9014-C70E7E2B5BFD}" sibTransId="{1E143EFF-2729-40A1-84B3-E819EDF8B7B2}"/>
    <dgm:cxn modelId="{79528653-A03B-4870-8A6A-410571D115D3}" type="presOf" srcId="{51C939BC-1F71-4B4B-B76E-5AB02C7C5227}" destId="{26FA5C1D-10E1-45CD-A1D3-744EEEC37631}" srcOrd="1" destOrd="0" presId="urn:microsoft.com/office/officeart/2005/8/layout/orgChart1"/>
    <dgm:cxn modelId="{5DC0E0BC-0122-42DE-9175-76DAAE24D215}" srcId="{A7E2D81E-7900-4DF4-BEF5-77A2812B0C4E}" destId="{51C939BC-1F71-4B4B-B76E-5AB02C7C5227}" srcOrd="3" destOrd="0" parTransId="{D5432636-319A-4212-83DB-9D3BA6AA54A9}" sibTransId="{C119049A-FECA-4579-956E-33C230BAA319}"/>
    <dgm:cxn modelId="{B8E816F8-7FA7-46B3-B6D5-3CE42BCFB40A}" srcId="{2A1734E5-F350-4043-A59D-090A5C851E96}" destId="{26CDFC28-47AA-4502-887A-33E7C0CE0838}" srcOrd="0" destOrd="0" parTransId="{3196F628-F850-402C-8DFF-32FDBF641FAF}" sibTransId="{31721E21-E4E4-40B3-A55D-F290C2DF3887}"/>
    <dgm:cxn modelId="{5E6BA506-E2BF-4C29-92E3-F77F24013314}" type="presOf" srcId="{5AF5E628-F524-43D4-9C5A-5A8189560301}" destId="{710C924E-E30F-44DF-A6AA-7A0529BD66A0}" srcOrd="0" destOrd="0" presId="urn:microsoft.com/office/officeart/2005/8/layout/orgChart1"/>
    <dgm:cxn modelId="{8D0015CC-72CA-4964-8D64-FA31789A0CF7}" type="presOf" srcId="{C9F271EB-AA97-406F-A22E-048A336DC94A}" destId="{EF58EAAC-E8FC-4E92-AC54-3E70E3CCE427}" srcOrd="0" destOrd="0" presId="urn:microsoft.com/office/officeart/2005/8/layout/orgChart1"/>
    <dgm:cxn modelId="{855D9E2B-03E2-41B3-895F-0198D29F1009}" type="presOf" srcId="{3C5DF98A-9E49-4EBC-AA28-3E96D9B53B39}" destId="{21695C6D-5845-4B94-8EDE-C845DA7BA21E}" srcOrd="0" destOrd="0" presId="urn:microsoft.com/office/officeart/2005/8/layout/orgChart1"/>
    <dgm:cxn modelId="{DE92D672-1362-46B3-9B36-E204E35D3A8A}" srcId="{AB5982FD-D354-4AAA-B978-F9826D0D05FB}" destId="{CF665F69-5C99-4ABA-84BB-EE78294ED608}" srcOrd="0" destOrd="0" parTransId="{CBAC9813-60C7-4469-BF09-A874065B34A7}" sibTransId="{F6125F52-3FD9-4490-AD82-6F4F52591F18}"/>
    <dgm:cxn modelId="{585916E3-B9E6-418F-BBFC-91743B566955}" type="presOf" srcId="{5ED6D770-BF3B-4684-98EB-5ABB516FF23D}" destId="{5871E8CC-FA46-4584-AC5E-0BFF5BB7E6D6}" srcOrd="0" destOrd="0" presId="urn:microsoft.com/office/officeart/2005/8/layout/orgChart1"/>
    <dgm:cxn modelId="{EC2000F8-6406-4F91-AC03-67371B9EF307}" type="presOf" srcId="{CEB0D96F-42A5-4903-B863-AD62B81F61AE}" destId="{D81F13DE-77CA-4947-A9D8-3B9405F7FB4A}" srcOrd="0" destOrd="0" presId="urn:microsoft.com/office/officeart/2005/8/layout/orgChart1"/>
    <dgm:cxn modelId="{2D8C82CF-8261-498E-8D04-AFAB3415C828}" srcId="{6CEB8C34-32A9-47E6-A405-A04B3711CFB7}" destId="{5AF5E628-F524-43D4-9C5A-5A8189560301}" srcOrd="0" destOrd="0" parTransId="{B3E11DF4-0A70-40F4-A9F3-378E2202AE1D}" sibTransId="{79E1E6F3-8832-4EDA-9B35-6A23A6E78C38}"/>
    <dgm:cxn modelId="{3652CE73-9339-44DF-877F-2A4347BDCFDB}" type="presOf" srcId="{8F21D5B7-1E81-4E68-9A3B-41478D9E578F}" destId="{14A65CCA-D715-46D8-B448-593158ED3247}" srcOrd="1" destOrd="0" presId="urn:microsoft.com/office/officeart/2005/8/layout/orgChart1"/>
    <dgm:cxn modelId="{AA527D19-A024-4500-8A09-2D410AABF130}" type="presOf" srcId="{DD18F73E-5873-4440-AD2A-CB98A7E335BB}" destId="{24D69D00-71EB-421A-A1CD-E1399AFDD654}" srcOrd="1" destOrd="0" presId="urn:microsoft.com/office/officeart/2005/8/layout/orgChart1"/>
    <dgm:cxn modelId="{1B284198-CAF5-4CC2-BF48-541C8C13B704}" type="presOf" srcId="{2AB59A33-B6A6-40FF-98F7-711698F4D26B}" destId="{DE7689F0-0909-4DF0-993D-DF1D19A454E0}" srcOrd="1" destOrd="0" presId="urn:microsoft.com/office/officeart/2005/8/layout/orgChart1"/>
    <dgm:cxn modelId="{9FE69CA7-02A8-4923-B8F4-A5DECC562316}" type="presOf" srcId="{B3E11DF4-0A70-40F4-A9F3-378E2202AE1D}" destId="{E8CF98EA-1E11-4C8B-B3DC-A8B8C9716700}" srcOrd="0" destOrd="0" presId="urn:microsoft.com/office/officeart/2005/8/layout/orgChart1"/>
    <dgm:cxn modelId="{3FFF7750-E39A-400B-867E-3AD7510BEE79}" type="presOf" srcId="{4BD105F0-FCB2-4292-8534-EF3F82555BF1}" destId="{3780879A-AD2D-405D-977E-4451EF3CA5AD}" srcOrd="0" destOrd="0" presId="urn:microsoft.com/office/officeart/2005/8/layout/orgChart1"/>
    <dgm:cxn modelId="{3D6039C9-601D-4282-8BBF-03FEEA76F5F3}" type="presOf" srcId="{E2FCDC95-A76F-447E-B7A8-96053D2336AC}" destId="{75994A22-3790-4219-8C34-EFB1A172683C}" srcOrd="0" destOrd="0" presId="urn:microsoft.com/office/officeart/2005/8/layout/orgChart1"/>
    <dgm:cxn modelId="{079B3109-107E-4D2E-99FC-71764D1796B1}" type="presOf" srcId="{B23CD900-37E2-45DE-B384-F9885D55838B}" destId="{F6A2B30B-A958-479B-AD92-8D9166487761}" srcOrd="0" destOrd="0" presId="urn:microsoft.com/office/officeart/2005/8/layout/orgChart1"/>
    <dgm:cxn modelId="{DB030D6B-BB16-4AB3-BD3B-676A1CBC0A28}" type="presOf" srcId="{A9576EC0-F780-411F-A988-792BB4B5827F}" destId="{B4236978-BB7B-465F-A15B-A4753285650F}" srcOrd="0" destOrd="0" presId="urn:microsoft.com/office/officeart/2005/8/layout/orgChart1"/>
    <dgm:cxn modelId="{29D3F1C6-D8C1-4696-9225-7574825892FA}" srcId="{F8118993-C3C6-4246-A6BF-F9F2EC3DC9CB}" destId="{2AB59A33-B6A6-40FF-98F7-711698F4D26B}" srcOrd="0" destOrd="0" parTransId="{C1DBF8BC-E021-419E-A78A-05014B36B3B1}" sibTransId="{39934AF9-B63A-4C68-8C74-12CFA5946906}"/>
    <dgm:cxn modelId="{73D1DC3E-5AF2-43C6-AE9C-C378299A836A}" type="presOf" srcId="{CBAC9813-60C7-4469-BF09-A874065B34A7}" destId="{F6217F3C-65DD-408C-AC11-C96C35846B77}" srcOrd="0" destOrd="0" presId="urn:microsoft.com/office/officeart/2005/8/layout/orgChart1"/>
    <dgm:cxn modelId="{711E14F9-8AF4-4019-8C8C-9FE45B7D3E7C}" type="presOf" srcId="{9DFE08AD-6D40-40B9-8C6C-0D9B748E71FD}" destId="{8D8E53BF-D23C-4E66-A64D-69E3B5A64376}" srcOrd="0" destOrd="0" presId="urn:microsoft.com/office/officeart/2005/8/layout/orgChart1"/>
    <dgm:cxn modelId="{F864C8BC-B8C9-4962-ABB8-1D4DB46F4EA9}" srcId="{C9F271EB-AA97-406F-A22E-048A336DC94A}" destId="{B23CD900-37E2-45DE-B384-F9885D55838B}" srcOrd="0" destOrd="0" parTransId="{C6CC40CD-5626-4A19-9936-F67709EE7AF0}" sibTransId="{4EC04109-3134-4314-B119-98550E78BF07}"/>
    <dgm:cxn modelId="{701FBC72-4CA4-403B-9C1B-0720F2EB9273}" type="presOf" srcId="{F0588C2A-6766-47BF-AE7C-52B851FABC21}" destId="{09C02F37-0DFF-472D-BC6B-B6584867F159}" srcOrd="1" destOrd="0" presId="urn:microsoft.com/office/officeart/2005/8/layout/orgChart1"/>
    <dgm:cxn modelId="{FCF7D859-A8C6-4A69-ACE7-6EBD0F233C30}" type="presOf" srcId="{D5432636-319A-4212-83DB-9D3BA6AA54A9}" destId="{AA253CD6-C0DA-4C21-9B15-7211D0914EE5}" srcOrd="0" destOrd="0" presId="urn:microsoft.com/office/officeart/2005/8/layout/orgChart1"/>
    <dgm:cxn modelId="{794BC4DB-07B9-4B18-835E-CC6189AFDB89}" type="presOf" srcId="{C1DBF8BC-E021-419E-A78A-05014B36B3B1}" destId="{3D07C967-7F5A-4259-8C92-44D4DA2F7550}" srcOrd="0" destOrd="0" presId="urn:microsoft.com/office/officeart/2005/8/layout/orgChart1"/>
    <dgm:cxn modelId="{A25B346A-AF67-44D0-A601-4D4A0B7FEEC8}" srcId="{A7E2D81E-7900-4DF4-BEF5-77A2812B0C4E}" destId="{C9F271EB-AA97-406F-A22E-048A336DC94A}" srcOrd="0" destOrd="0" parTransId="{CEB0D96F-42A5-4903-B863-AD62B81F61AE}" sibTransId="{994C4CAB-5619-4281-B81C-1EBED1C2EFE7}"/>
    <dgm:cxn modelId="{22930F4D-DE10-45E5-ACDC-A461022FFBA9}" srcId="{51C939BC-1F71-4B4B-B76E-5AB02C7C5227}" destId="{998DBD50-443E-466A-9688-66A52BCFB283}" srcOrd="0" destOrd="0" parTransId="{9FCE91AE-B52F-45FA-A0C5-CA2E6E43F0FC}" sibTransId="{1642DE8E-03D4-4062-A10D-83B597A79491}"/>
    <dgm:cxn modelId="{63B04F08-C750-4C7A-B49E-BEE5344BBD39}" type="presOf" srcId="{C9F271EB-AA97-406F-A22E-048A336DC94A}" destId="{0CDB574B-8A16-4575-B86E-72EE9B15201E}" srcOrd="1" destOrd="0" presId="urn:microsoft.com/office/officeart/2005/8/layout/orgChart1"/>
    <dgm:cxn modelId="{EC81C075-A36A-401B-894E-F2172C22244B}" type="presOf" srcId="{5B6E6A94-B82E-45A0-B538-B423850E5FD3}" destId="{044C785A-5A95-4E11-98D2-B0C3A8153197}" srcOrd="0" destOrd="0" presId="urn:microsoft.com/office/officeart/2005/8/layout/orgChart1"/>
    <dgm:cxn modelId="{66587802-E1A1-4490-8EE6-DFFED4C0E387}" type="presOf" srcId="{8F21D5B7-1E81-4E68-9A3B-41478D9E578F}" destId="{9961A4E0-4305-4F81-8160-655C9A27D034}" srcOrd="0" destOrd="0" presId="urn:microsoft.com/office/officeart/2005/8/layout/orgChart1"/>
    <dgm:cxn modelId="{A331ECE4-3A51-47A2-B0EB-15A33C8106AE}" type="presParOf" srcId="{36B3E81A-E148-4D3B-88E5-4419A3BAFF40}" destId="{D465AAE9-80F9-4B15-8D00-FCD2F5B0741D}" srcOrd="0" destOrd="0" presId="urn:microsoft.com/office/officeart/2005/8/layout/orgChart1"/>
    <dgm:cxn modelId="{FDA91742-653C-4F89-9365-271A53D2AD08}" type="presParOf" srcId="{D465AAE9-80F9-4B15-8D00-FCD2F5B0741D}" destId="{3FD2C245-E911-4A1C-878D-89B50AA53502}" srcOrd="0" destOrd="0" presId="urn:microsoft.com/office/officeart/2005/8/layout/orgChart1"/>
    <dgm:cxn modelId="{4BBCF4DB-0FC6-453B-AD7D-F55E26A6C214}" type="presParOf" srcId="{3FD2C245-E911-4A1C-878D-89B50AA53502}" destId="{91E1DAD5-A378-4F9D-90D3-E4D6E3B719CC}" srcOrd="0" destOrd="0" presId="urn:microsoft.com/office/officeart/2005/8/layout/orgChart1"/>
    <dgm:cxn modelId="{0D6E323F-9D44-4C26-86A8-D9DFC34EDE95}" type="presParOf" srcId="{3FD2C245-E911-4A1C-878D-89B50AA53502}" destId="{C91E4177-0B62-4588-885D-1A4C3BD2BAF7}" srcOrd="1" destOrd="0" presId="urn:microsoft.com/office/officeart/2005/8/layout/orgChart1"/>
    <dgm:cxn modelId="{1A9609A1-8DFB-4672-B225-E09EF6C9AEC9}" type="presParOf" srcId="{D465AAE9-80F9-4B15-8D00-FCD2F5B0741D}" destId="{D53B8CB7-CBBA-4A47-AEAB-20BDBD529059}" srcOrd="1" destOrd="0" presId="urn:microsoft.com/office/officeart/2005/8/layout/orgChart1"/>
    <dgm:cxn modelId="{7D8C0544-5CF3-4B20-A57A-A1EFA59C2B14}" type="presParOf" srcId="{D53B8CB7-CBBA-4A47-AEAB-20BDBD529059}" destId="{D81F13DE-77CA-4947-A9D8-3B9405F7FB4A}" srcOrd="0" destOrd="0" presId="urn:microsoft.com/office/officeart/2005/8/layout/orgChart1"/>
    <dgm:cxn modelId="{A5409FCC-07A1-47FC-BCCB-DF1209F15C0D}" type="presParOf" srcId="{D53B8CB7-CBBA-4A47-AEAB-20BDBD529059}" destId="{8A9B036C-9B9C-4C62-B327-FD06621DCB37}" srcOrd="1" destOrd="0" presId="urn:microsoft.com/office/officeart/2005/8/layout/orgChart1"/>
    <dgm:cxn modelId="{37966FB9-F92F-486A-B79D-6CFB769B29E8}" type="presParOf" srcId="{8A9B036C-9B9C-4C62-B327-FD06621DCB37}" destId="{0FF48768-7FE3-4BFF-8011-551D566767B6}" srcOrd="0" destOrd="0" presId="urn:microsoft.com/office/officeart/2005/8/layout/orgChart1"/>
    <dgm:cxn modelId="{C6DC2C00-3066-4D3E-A2E7-DBABF273E2E5}" type="presParOf" srcId="{0FF48768-7FE3-4BFF-8011-551D566767B6}" destId="{EF58EAAC-E8FC-4E92-AC54-3E70E3CCE427}" srcOrd="0" destOrd="0" presId="urn:microsoft.com/office/officeart/2005/8/layout/orgChart1"/>
    <dgm:cxn modelId="{C2581E7F-C7E1-4107-901C-183AD1632A0F}" type="presParOf" srcId="{0FF48768-7FE3-4BFF-8011-551D566767B6}" destId="{0CDB574B-8A16-4575-B86E-72EE9B15201E}" srcOrd="1" destOrd="0" presId="urn:microsoft.com/office/officeart/2005/8/layout/orgChart1"/>
    <dgm:cxn modelId="{4F7E70B6-34B5-4129-A13E-2B119844AA9D}" type="presParOf" srcId="{8A9B036C-9B9C-4C62-B327-FD06621DCB37}" destId="{F42E551D-2C1C-4B45-8B66-81CA30C78788}" srcOrd="1" destOrd="0" presId="urn:microsoft.com/office/officeart/2005/8/layout/orgChart1"/>
    <dgm:cxn modelId="{22CB15BA-078A-4275-8CE6-84F6C4318CCF}" type="presParOf" srcId="{F42E551D-2C1C-4B45-8B66-81CA30C78788}" destId="{52AB23E0-53A6-4AC3-B89A-D72BC394F116}" srcOrd="0" destOrd="0" presId="urn:microsoft.com/office/officeart/2005/8/layout/orgChart1"/>
    <dgm:cxn modelId="{047B5F94-A03F-4ACC-8C6B-388C60541C82}" type="presParOf" srcId="{F42E551D-2C1C-4B45-8B66-81CA30C78788}" destId="{0665CF0F-5F73-4C12-B8AF-EC4C4F5C66D0}" srcOrd="1" destOrd="0" presId="urn:microsoft.com/office/officeart/2005/8/layout/orgChart1"/>
    <dgm:cxn modelId="{37D148D9-AA6C-4848-A1C1-045F20B38B99}" type="presParOf" srcId="{0665CF0F-5F73-4C12-B8AF-EC4C4F5C66D0}" destId="{DAD4F479-B05D-48F3-8BD1-2471FD3FDD1A}" srcOrd="0" destOrd="0" presId="urn:microsoft.com/office/officeart/2005/8/layout/orgChart1"/>
    <dgm:cxn modelId="{452F0463-A891-47CE-AB09-9A19D029A907}" type="presParOf" srcId="{DAD4F479-B05D-48F3-8BD1-2471FD3FDD1A}" destId="{F6A2B30B-A958-479B-AD92-8D9166487761}" srcOrd="0" destOrd="0" presId="urn:microsoft.com/office/officeart/2005/8/layout/orgChart1"/>
    <dgm:cxn modelId="{F564FDA1-CDBF-4D0F-B3CA-F112DE80000E}" type="presParOf" srcId="{DAD4F479-B05D-48F3-8BD1-2471FD3FDD1A}" destId="{82AF4305-DDE7-4632-85B6-1B4672473DDD}" srcOrd="1" destOrd="0" presId="urn:microsoft.com/office/officeart/2005/8/layout/orgChart1"/>
    <dgm:cxn modelId="{8C646B1E-76E3-4ABF-BBF2-12992EF2615F}" type="presParOf" srcId="{0665CF0F-5F73-4C12-B8AF-EC4C4F5C66D0}" destId="{FFD4A4B2-AEC0-48EB-BFFB-34B6FD14A514}" srcOrd="1" destOrd="0" presId="urn:microsoft.com/office/officeart/2005/8/layout/orgChart1"/>
    <dgm:cxn modelId="{227B12C0-E122-42C6-8796-F7A039B11D0D}" type="presParOf" srcId="{FFD4A4B2-AEC0-48EB-BFFB-34B6FD14A514}" destId="{21695C6D-5845-4B94-8EDE-C845DA7BA21E}" srcOrd="0" destOrd="0" presId="urn:microsoft.com/office/officeart/2005/8/layout/orgChart1"/>
    <dgm:cxn modelId="{7944F823-0A69-43B9-AE4D-7B658CA37DB9}" type="presParOf" srcId="{FFD4A4B2-AEC0-48EB-BFFB-34B6FD14A514}" destId="{83161E41-2EF8-4DF4-B687-A796B22BBC00}" srcOrd="1" destOrd="0" presId="urn:microsoft.com/office/officeart/2005/8/layout/orgChart1"/>
    <dgm:cxn modelId="{1C9663E6-ECD4-401C-AA23-23BDCD74A661}" type="presParOf" srcId="{83161E41-2EF8-4DF4-B687-A796B22BBC00}" destId="{34BF0F66-79EF-487E-A751-373FE74E565A}" srcOrd="0" destOrd="0" presId="urn:microsoft.com/office/officeart/2005/8/layout/orgChart1"/>
    <dgm:cxn modelId="{ABEA3595-7252-434F-AE7B-C9A88D7C574F}" type="presParOf" srcId="{34BF0F66-79EF-487E-A751-373FE74E565A}" destId="{B4236978-BB7B-465F-A15B-A4753285650F}" srcOrd="0" destOrd="0" presId="urn:microsoft.com/office/officeart/2005/8/layout/orgChart1"/>
    <dgm:cxn modelId="{3B6CCBE7-AC22-4047-B8E5-92D47FA40F65}" type="presParOf" srcId="{34BF0F66-79EF-487E-A751-373FE74E565A}" destId="{3C3CC326-C1BB-4802-9C80-3024F7E2EFEC}" srcOrd="1" destOrd="0" presId="urn:microsoft.com/office/officeart/2005/8/layout/orgChart1"/>
    <dgm:cxn modelId="{2D07D734-DE41-44D5-9B58-A44F4F30C5BB}" type="presParOf" srcId="{83161E41-2EF8-4DF4-B687-A796B22BBC00}" destId="{73072FC8-772C-450F-8876-176E24E10D0E}" srcOrd="1" destOrd="0" presId="urn:microsoft.com/office/officeart/2005/8/layout/orgChart1"/>
    <dgm:cxn modelId="{F9697D29-0E07-419D-9955-581BE9751C1D}" type="presParOf" srcId="{83161E41-2EF8-4DF4-B687-A796B22BBC00}" destId="{F14183EB-D0F8-400A-97FC-69B00B9DFE60}" srcOrd="2" destOrd="0" presId="urn:microsoft.com/office/officeart/2005/8/layout/orgChart1"/>
    <dgm:cxn modelId="{DCA36804-6CA1-4BB7-B63A-D3C2B57E8285}" type="presParOf" srcId="{0665CF0F-5F73-4C12-B8AF-EC4C4F5C66D0}" destId="{DE7B171F-28D8-4ECB-80FF-440ED2CB1FC7}" srcOrd="2" destOrd="0" presId="urn:microsoft.com/office/officeart/2005/8/layout/orgChart1"/>
    <dgm:cxn modelId="{D44477E4-E1D0-458B-8244-3CF6DAAEF1A9}" type="presParOf" srcId="{F42E551D-2C1C-4B45-8B66-81CA30C78788}" destId="{8D8E53BF-D23C-4E66-A64D-69E3B5A64376}" srcOrd="2" destOrd="0" presId="urn:microsoft.com/office/officeart/2005/8/layout/orgChart1"/>
    <dgm:cxn modelId="{B98A5D62-96C2-4D5B-918E-176F3453BEBF}" type="presParOf" srcId="{F42E551D-2C1C-4B45-8B66-81CA30C78788}" destId="{1350A144-4572-4E0C-B6F5-5BA07957B926}" srcOrd="3" destOrd="0" presId="urn:microsoft.com/office/officeart/2005/8/layout/orgChart1"/>
    <dgm:cxn modelId="{A058A039-6B1C-48DE-913B-C09E2F62A10D}" type="presParOf" srcId="{1350A144-4572-4E0C-B6F5-5BA07957B926}" destId="{8AB9D0C9-ACD4-4DAC-B6D6-2BFDC93C6F00}" srcOrd="0" destOrd="0" presId="urn:microsoft.com/office/officeart/2005/8/layout/orgChart1"/>
    <dgm:cxn modelId="{85DB1276-FA9B-4378-BA0A-4E5892C0724D}" type="presParOf" srcId="{8AB9D0C9-ACD4-4DAC-B6D6-2BFDC93C6F00}" destId="{087E6E65-2112-476B-A4AA-3A36C7628514}" srcOrd="0" destOrd="0" presId="urn:microsoft.com/office/officeart/2005/8/layout/orgChart1"/>
    <dgm:cxn modelId="{349A3222-AB3A-40A7-814E-D313B2A2865F}" type="presParOf" srcId="{8AB9D0C9-ACD4-4DAC-B6D6-2BFDC93C6F00}" destId="{F5F98A29-63BF-4AC3-9BF3-D3C7E3FF700B}" srcOrd="1" destOrd="0" presId="urn:microsoft.com/office/officeart/2005/8/layout/orgChart1"/>
    <dgm:cxn modelId="{8F3CF5D0-0F09-4C72-BA71-4201918E1C65}" type="presParOf" srcId="{1350A144-4572-4E0C-B6F5-5BA07957B926}" destId="{DE9A03BD-5558-45D3-9F86-59D9BE412CFD}" srcOrd="1" destOrd="0" presId="urn:microsoft.com/office/officeart/2005/8/layout/orgChart1"/>
    <dgm:cxn modelId="{A012F63F-0D5F-4985-99B6-889375EF2DDA}" type="presParOf" srcId="{DE9A03BD-5558-45D3-9F86-59D9BE412CFD}" destId="{E8CF98EA-1E11-4C8B-B3DC-A8B8C9716700}" srcOrd="0" destOrd="0" presId="urn:microsoft.com/office/officeart/2005/8/layout/orgChart1"/>
    <dgm:cxn modelId="{48DB46D3-2A42-4339-8661-822A545F00B5}" type="presParOf" srcId="{DE9A03BD-5558-45D3-9F86-59D9BE412CFD}" destId="{E5E0420A-856C-4A91-ACF2-F71403B73E44}" srcOrd="1" destOrd="0" presId="urn:microsoft.com/office/officeart/2005/8/layout/orgChart1"/>
    <dgm:cxn modelId="{F588394E-D20D-4379-B061-92711CC4E7DA}" type="presParOf" srcId="{E5E0420A-856C-4A91-ACF2-F71403B73E44}" destId="{77600785-CC89-410E-82E1-FF4F496F5442}" srcOrd="0" destOrd="0" presId="urn:microsoft.com/office/officeart/2005/8/layout/orgChart1"/>
    <dgm:cxn modelId="{742CF2AD-A732-4EB2-BD42-CC518BAD0644}" type="presParOf" srcId="{77600785-CC89-410E-82E1-FF4F496F5442}" destId="{710C924E-E30F-44DF-A6AA-7A0529BD66A0}" srcOrd="0" destOrd="0" presId="urn:microsoft.com/office/officeart/2005/8/layout/orgChart1"/>
    <dgm:cxn modelId="{C313B41F-D80A-4929-8F35-0C59FC70766E}" type="presParOf" srcId="{77600785-CC89-410E-82E1-FF4F496F5442}" destId="{C6B5F02F-BF16-4258-AC5A-D980E6777BDC}" srcOrd="1" destOrd="0" presId="urn:microsoft.com/office/officeart/2005/8/layout/orgChart1"/>
    <dgm:cxn modelId="{0F0CDF4E-9281-4EBF-AF3F-13CF89C0D2A7}" type="presParOf" srcId="{E5E0420A-856C-4A91-ACF2-F71403B73E44}" destId="{F6F09632-4A16-4C17-A313-983E0E192977}" srcOrd="1" destOrd="0" presId="urn:microsoft.com/office/officeart/2005/8/layout/orgChart1"/>
    <dgm:cxn modelId="{8D1DFA57-CEED-4B09-83A2-9E803863A7A2}" type="presParOf" srcId="{E5E0420A-856C-4A91-ACF2-F71403B73E44}" destId="{B12841A3-D0EB-492D-B1AD-568D69D3DEDE}" srcOrd="2" destOrd="0" presId="urn:microsoft.com/office/officeart/2005/8/layout/orgChart1"/>
    <dgm:cxn modelId="{9E73B2D1-4ECC-4CF9-B69B-7E5A6E04E770}" type="presParOf" srcId="{1350A144-4572-4E0C-B6F5-5BA07957B926}" destId="{8C0BB0A1-822C-46F3-A202-C614663CDD7A}" srcOrd="2" destOrd="0" presId="urn:microsoft.com/office/officeart/2005/8/layout/orgChart1"/>
    <dgm:cxn modelId="{043FADC1-0E26-4D6A-81EB-7EE735DB6EA7}" type="presParOf" srcId="{8A9B036C-9B9C-4C62-B327-FD06621DCB37}" destId="{E8D79B63-11A9-4A8F-A4DE-C95D916175B2}" srcOrd="2" destOrd="0" presId="urn:microsoft.com/office/officeart/2005/8/layout/orgChart1"/>
    <dgm:cxn modelId="{3A2D4216-5654-4082-B6DC-FA1A08655A6D}" type="presParOf" srcId="{D53B8CB7-CBBA-4A47-AEAB-20BDBD529059}" destId="{AAC078B5-22C6-4465-AC60-50B89A62DAA4}" srcOrd="2" destOrd="0" presId="urn:microsoft.com/office/officeart/2005/8/layout/orgChart1"/>
    <dgm:cxn modelId="{BEA22125-26BE-4C43-80EE-319B1FAACBE9}" type="presParOf" srcId="{D53B8CB7-CBBA-4A47-AEAB-20BDBD529059}" destId="{264DBD67-1487-45E4-9503-3AC3CF96B885}" srcOrd="3" destOrd="0" presId="urn:microsoft.com/office/officeart/2005/8/layout/orgChart1"/>
    <dgm:cxn modelId="{20A53E9A-E0B4-42EA-BB48-DC839768AE29}" type="presParOf" srcId="{264DBD67-1487-45E4-9503-3AC3CF96B885}" destId="{E1298A52-9E86-41D4-80A1-DB1EEB0262C2}" srcOrd="0" destOrd="0" presId="urn:microsoft.com/office/officeart/2005/8/layout/orgChart1"/>
    <dgm:cxn modelId="{21CB36AA-B373-4395-8212-02B9C9B3B433}" type="presParOf" srcId="{E1298A52-9E86-41D4-80A1-DB1EEB0262C2}" destId="{3780879A-AD2D-405D-977E-4451EF3CA5AD}" srcOrd="0" destOrd="0" presId="urn:microsoft.com/office/officeart/2005/8/layout/orgChart1"/>
    <dgm:cxn modelId="{D5070FC2-4B3B-4210-A795-9EEF9C9D8C83}" type="presParOf" srcId="{E1298A52-9E86-41D4-80A1-DB1EEB0262C2}" destId="{432E8FE3-B9B9-442A-A4A0-5A0F509E161A}" srcOrd="1" destOrd="0" presId="urn:microsoft.com/office/officeart/2005/8/layout/orgChart1"/>
    <dgm:cxn modelId="{AF6450AC-9C4B-4E0A-AA71-278327DEDC35}" type="presParOf" srcId="{264DBD67-1487-45E4-9503-3AC3CF96B885}" destId="{7AA51B0B-E4AA-4DAF-A8F9-EF5C51938859}" srcOrd="1" destOrd="0" presId="urn:microsoft.com/office/officeart/2005/8/layout/orgChart1"/>
    <dgm:cxn modelId="{3DF9E8B1-EA89-44B1-B261-2E4FE4F32A13}" type="presParOf" srcId="{7AA51B0B-E4AA-4DAF-A8F9-EF5C51938859}" destId="{6E390A44-09EF-4120-ABD1-1835798D84D0}" srcOrd="0" destOrd="0" presId="urn:microsoft.com/office/officeart/2005/8/layout/orgChart1"/>
    <dgm:cxn modelId="{6D17231B-A9FA-4F8E-9D1C-6C648955ED99}" type="presParOf" srcId="{7AA51B0B-E4AA-4DAF-A8F9-EF5C51938859}" destId="{92C9C8A9-0C54-4F38-BB30-58DA146F7ADC}" srcOrd="1" destOrd="0" presId="urn:microsoft.com/office/officeart/2005/8/layout/orgChart1"/>
    <dgm:cxn modelId="{EB896872-CB24-4773-A49E-010B9F6689BE}" type="presParOf" srcId="{92C9C8A9-0C54-4F38-BB30-58DA146F7ADC}" destId="{E75FAA1B-BC12-40E0-A960-5C1DC7A46243}" srcOrd="0" destOrd="0" presId="urn:microsoft.com/office/officeart/2005/8/layout/orgChart1"/>
    <dgm:cxn modelId="{292817E4-6DE6-4E8D-B37A-D5FF1391A6D2}" type="presParOf" srcId="{E75FAA1B-BC12-40E0-A960-5C1DC7A46243}" destId="{23D4122E-B967-488C-8CB8-9B0B4654BF0E}" srcOrd="0" destOrd="0" presId="urn:microsoft.com/office/officeart/2005/8/layout/orgChart1"/>
    <dgm:cxn modelId="{0F6C32EB-266D-4DE7-B492-A0056DE2A78D}" type="presParOf" srcId="{E75FAA1B-BC12-40E0-A960-5C1DC7A46243}" destId="{A2BECFDC-6DED-4CEA-B9D1-694651AD4E09}" srcOrd="1" destOrd="0" presId="urn:microsoft.com/office/officeart/2005/8/layout/orgChart1"/>
    <dgm:cxn modelId="{538B0505-554C-4EDD-AD8A-1CD883FBDC4C}" type="presParOf" srcId="{92C9C8A9-0C54-4F38-BB30-58DA146F7ADC}" destId="{26CAB1AF-5CF2-45A2-A2E8-B5C83C206CAA}" srcOrd="1" destOrd="0" presId="urn:microsoft.com/office/officeart/2005/8/layout/orgChart1"/>
    <dgm:cxn modelId="{063B7272-025B-4F2B-A723-5E1C68C31CC9}" type="presParOf" srcId="{26CAB1AF-5CF2-45A2-A2E8-B5C83C206CAA}" destId="{3D07C967-7F5A-4259-8C92-44D4DA2F7550}" srcOrd="0" destOrd="0" presId="urn:microsoft.com/office/officeart/2005/8/layout/orgChart1"/>
    <dgm:cxn modelId="{F877BF41-34E2-43DE-AE6E-32574BB70C51}" type="presParOf" srcId="{26CAB1AF-5CF2-45A2-A2E8-B5C83C206CAA}" destId="{74ED9AB8-F597-4293-B304-6F8BFECCCD81}" srcOrd="1" destOrd="0" presId="urn:microsoft.com/office/officeart/2005/8/layout/orgChart1"/>
    <dgm:cxn modelId="{4A97B5DA-1D74-4B2A-8908-AF8916A67A36}" type="presParOf" srcId="{74ED9AB8-F597-4293-B304-6F8BFECCCD81}" destId="{C4232CA5-29DB-4AE3-9645-7E73EE41D69D}" srcOrd="0" destOrd="0" presId="urn:microsoft.com/office/officeart/2005/8/layout/orgChart1"/>
    <dgm:cxn modelId="{B76664CC-C351-4C26-801F-84B4BE3B3C6A}" type="presParOf" srcId="{C4232CA5-29DB-4AE3-9645-7E73EE41D69D}" destId="{64076540-8FAD-4187-A304-8898DDD0C9A8}" srcOrd="0" destOrd="0" presId="urn:microsoft.com/office/officeart/2005/8/layout/orgChart1"/>
    <dgm:cxn modelId="{A28410C0-8BF7-4F16-9CC3-0D97198481B9}" type="presParOf" srcId="{C4232CA5-29DB-4AE3-9645-7E73EE41D69D}" destId="{DE7689F0-0909-4DF0-993D-DF1D19A454E0}" srcOrd="1" destOrd="0" presId="urn:microsoft.com/office/officeart/2005/8/layout/orgChart1"/>
    <dgm:cxn modelId="{AEADAF80-70B5-4810-8E45-9452E00FED24}" type="presParOf" srcId="{74ED9AB8-F597-4293-B304-6F8BFECCCD81}" destId="{22E189B4-CB18-419D-A161-BE6773E40744}" srcOrd="1" destOrd="0" presId="urn:microsoft.com/office/officeart/2005/8/layout/orgChart1"/>
    <dgm:cxn modelId="{DAF2EF9E-F3E0-403C-8A6F-EF096AC0ECAE}" type="presParOf" srcId="{74ED9AB8-F597-4293-B304-6F8BFECCCD81}" destId="{D6E75DDE-6CF0-4677-90D2-02005418D489}" srcOrd="2" destOrd="0" presId="urn:microsoft.com/office/officeart/2005/8/layout/orgChart1"/>
    <dgm:cxn modelId="{86225197-99B0-49C6-AC84-D08DC02EE1A8}" type="presParOf" srcId="{26CAB1AF-5CF2-45A2-A2E8-B5C83C206CAA}" destId="{2D94B2C8-24C9-4949-954A-EDC01FC95EB8}" srcOrd="2" destOrd="0" presId="urn:microsoft.com/office/officeart/2005/8/layout/orgChart1"/>
    <dgm:cxn modelId="{E4DA6A32-DAF5-4A86-B67E-B142B0B1B081}" type="presParOf" srcId="{26CAB1AF-5CF2-45A2-A2E8-B5C83C206CAA}" destId="{8F8A5BC8-613B-4430-BBBF-353AEE82EF85}" srcOrd="3" destOrd="0" presId="urn:microsoft.com/office/officeart/2005/8/layout/orgChart1"/>
    <dgm:cxn modelId="{660EDE04-03E2-4D41-91EC-685763E0EBB8}" type="presParOf" srcId="{8F8A5BC8-613B-4430-BBBF-353AEE82EF85}" destId="{51AD7B84-6AAA-4835-B55D-4AAE4C9EE4E4}" srcOrd="0" destOrd="0" presId="urn:microsoft.com/office/officeart/2005/8/layout/orgChart1"/>
    <dgm:cxn modelId="{A076E080-1866-4D76-88F2-7DCA761A5B51}" type="presParOf" srcId="{51AD7B84-6AAA-4835-B55D-4AAE4C9EE4E4}" destId="{3E8697EF-F0C0-442C-AC8F-AF21953408C4}" srcOrd="0" destOrd="0" presId="urn:microsoft.com/office/officeart/2005/8/layout/orgChart1"/>
    <dgm:cxn modelId="{03EEDD38-FA18-40FE-A793-482D23871067}" type="presParOf" srcId="{51AD7B84-6AAA-4835-B55D-4AAE4C9EE4E4}" destId="{D62139CB-9D8F-4560-A01D-A225FB31D9FF}" srcOrd="1" destOrd="0" presId="urn:microsoft.com/office/officeart/2005/8/layout/orgChart1"/>
    <dgm:cxn modelId="{169E139D-5040-471D-BD7A-9E85994279BE}" type="presParOf" srcId="{8F8A5BC8-613B-4430-BBBF-353AEE82EF85}" destId="{3D753F84-6591-4CD9-8A0B-642442C7F9CE}" srcOrd="1" destOrd="0" presId="urn:microsoft.com/office/officeart/2005/8/layout/orgChart1"/>
    <dgm:cxn modelId="{AEC25102-EE43-4A76-9393-0144D32A0825}" type="presParOf" srcId="{8F8A5BC8-613B-4430-BBBF-353AEE82EF85}" destId="{87CBF9BA-2F77-4930-B27D-FFBF9FD3D260}" srcOrd="2" destOrd="0" presId="urn:microsoft.com/office/officeart/2005/8/layout/orgChart1"/>
    <dgm:cxn modelId="{934564B3-F08F-429E-B199-A9D07BCB4684}" type="presParOf" srcId="{92C9C8A9-0C54-4F38-BB30-58DA146F7ADC}" destId="{74F43271-9FF0-41D3-A6C1-913DDA941CB0}" srcOrd="2" destOrd="0" presId="urn:microsoft.com/office/officeart/2005/8/layout/orgChart1"/>
    <dgm:cxn modelId="{205DB6F6-6BAB-4108-88A5-31B5396008B8}" type="presParOf" srcId="{264DBD67-1487-45E4-9503-3AC3CF96B885}" destId="{997037F1-DE29-4650-BBB0-BD9F8517060F}" srcOrd="2" destOrd="0" presId="urn:microsoft.com/office/officeart/2005/8/layout/orgChart1"/>
    <dgm:cxn modelId="{0D225570-1DDF-40AC-AD16-859EFFF5A69F}" type="presParOf" srcId="{D53B8CB7-CBBA-4A47-AEAB-20BDBD529059}" destId="{75994A22-3790-4219-8C34-EFB1A172683C}" srcOrd="4" destOrd="0" presId="urn:microsoft.com/office/officeart/2005/8/layout/orgChart1"/>
    <dgm:cxn modelId="{5A71EE6D-3C61-4D71-8895-5EBD3B2A3462}" type="presParOf" srcId="{D53B8CB7-CBBA-4A47-AEAB-20BDBD529059}" destId="{CFCF3BD3-3040-4D7D-ABFB-65020DF4F3A3}" srcOrd="5" destOrd="0" presId="urn:microsoft.com/office/officeart/2005/8/layout/orgChart1"/>
    <dgm:cxn modelId="{53AF549B-5416-49DE-99D7-7C27329DF8D2}" type="presParOf" srcId="{CFCF3BD3-3040-4D7D-ABFB-65020DF4F3A3}" destId="{77FCE11E-A552-47B9-8E24-6CBEA989FFB1}" srcOrd="0" destOrd="0" presId="urn:microsoft.com/office/officeart/2005/8/layout/orgChart1"/>
    <dgm:cxn modelId="{8E4D1B7F-D34F-446F-97E1-367D06213352}" type="presParOf" srcId="{77FCE11E-A552-47B9-8E24-6CBEA989FFB1}" destId="{632D20A3-D474-4945-BEC3-702EAB53AF00}" srcOrd="0" destOrd="0" presId="urn:microsoft.com/office/officeart/2005/8/layout/orgChart1"/>
    <dgm:cxn modelId="{3F2E9C87-B664-4151-90DB-9B345AE550DF}" type="presParOf" srcId="{77FCE11E-A552-47B9-8E24-6CBEA989FFB1}" destId="{E65AAA3D-6EDF-4733-A476-6E661CF70E36}" srcOrd="1" destOrd="0" presId="urn:microsoft.com/office/officeart/2005/8/layout/orgChart1"/>
    <dgm:cxn modelId="{74796DA1-C4E1-48E5-8FCA-57860FE5B334}" type="presParOf" srcId="{CFCF3BD3-3040-4D7D-ABFB-65020DF4F3A3}" destId="{8A76F8F6-1527-4544-B3EF-8AFFC4EE7FE0}" srcOrd="1" destOrd="0" presId="urn:microsoft.com/office/officeart/2005/8/layout/orgChart1"/>
    <dgm:cxn modelId="{04D59D1D-5538-493E-A181-847374E5B3DC}" type="presParOf" srcId="{8A76F8F6-1527-4544-B3EF-8AFFC4EE7FE0}" destId="{6B1C0F91-7709-4920-8BCD-A2344D4FC3C1}" srcOrd="0" destOrd="0" presId="urn:microsoft.com/office/officeart/2005/8/layout/orgChart1"/>
    <dgm:cxn modelId="{51DFEF4C-3EA4-43EA-852F-36AC636C7AB2}" type="presParOf" srcId="{8A76F8F6-1527-4544-B3EF-8AFFC4EE7FE0}" destId="{6738A195-0866-4AC1-B354-5EAEFDDF675B}" srcOrd="1" destOrd="0" presId="urn:microsoft.com/office/officeart/2005/8/layout/orgChart1"/>
    <dgm:cxn modelId="{45E9EEF1-C0D8-4E9B-8296-A05C79F21AF0}" type="presParOf" srcId="{6738A195-0866-4AC1-B354-5EAEFDDF675B}" destId="{B36072B2-A7BB-4406-A573-ED3AB8B793B8}" srcOrd="0" destOrd="0" presId="urn:microsoft.com/office/officeart/2005/8/layout/orgChart1"/>
    <dgm:cxn modelId="{8FEA05E7-AD9F-42A9-8A53-E9B36250C770}" type="presParOf" srcId="{B36072B2-A7BB-4406-A573-ED3AB8B793B8}" destId="{B9EF6254-674C-4CF7-8107-B9DBCC5CC06C}" srcOrd="0" destOrd="0" presId="urn:microsoft.com/office/officeart/2005/8/layout/orgChart1"/>
    <dgm:cxn modelId="{8581E22B-E90C-405D-B830-E0FF8D642717}" type="presParOf" srcId="{B36072B2-A7BB-4406-A573-ED3AB8B793B8}" destId="{4780D492-11D4-4975-B35A-476D05181A39}" srcOrd="1" destOrd="0" presId="urn:microsoft.com/office/officeart/2005/8/layout/orgChart1"/>
    <dgm:cxn modelId="{E627A634-3662-4A5C-91C8-1AA02C0029CE}" type="presParOf" srcId="{6738A195-0866-4AC1-B354-5EAEFDDF675B}" destId="{6864C1DF-EEA5-478E-8AD6-45153E9C27BC}" srcOrd="1" destOrd="0" presId="urn:microsoft.com/office/officeart/2005/8/layout/orgChart1"/>
    <dgm:cxn modelId="{D12EA490-52C6-4420-B7FA-BCD0427F7F16}" type="presParOf" srcId="{6864C1DF-EEA5-478E-8AD6-45153E9C27BC}" destId="{5871E8CC-FA46-4584-AC5E-0BFF5BB7E6D6}" srcOrd="0" destOrd="0" presId="urn:microsoft.com/office/officeart/2005/8/layout/orgChart1"/>
    <dgm:cxn modelId="{CE74AF66-BBE3-4DA2-A8C5-951F32E046C5}" type="presParOf" srcId="{6864C1DF-EEA5-478E-8AD6-45153E9C27BC}" destId="{B88D22EA-D86B-473C-BA00-FF5A3875D387}" srcOrd="1" destOrd="0" presId="urn:microsoft.com/office/officeart/2005/8/layout/orgChart1"/>
    <dgm:cxn modelId="{5E99AE59-9DFA-4463-8A01-3BD178350514}" type="presParOf" srcId="{B88D22EA-D86B-473C-BA00-FF5A3875D387}" destId="{51F73BD8-C4DF-47B6-A353-911D5752175F}" srcOrd="0" destOrd="0" presId="urn:microsoft.com/office/officeart/2005/8/layout/orgChart1"/>
    <dgm:cxn modelId="{56EF3C40-DBCC-4E2F-8C35-6C4BBE83AC29}" type="presParOf" srcId="{51F73BD8-C4DF-47B6-A353-911D5752175F}" destId="{4C0517EB-FD0E-41DA-B0F6-7F0D2D018DD1}" srcOrd="0" destOrd="0" presId="urn:microsoft.com/office/officeart/2005/8/layout/orgChart1"/>
    <dgm:cxn modelId="{D2F5A7CB-7FAA-44CB-9241-A82C35FF98DC}" type="presParOf" srcId="{51F73BD8-C4DF-47B6-A353-911D5752175F}" destId="{09C02F37-0DFF-472D-BC6B-B6584867F159}" srcOrd="1" destOrd="0" presId="urn:microsoft.com/office/officeart/2005/8/layout/orgChart1"/>
    <dgm:cxn modelId="{988811B6-B5F4-4E30-8FD7-EBFACC4CDAFD}" type="presParOf" srcId="{B88D22EA-D86B-473C-BA00-FF5A3875D387}" destId="{B0F50642-159A-42FB-AF91-8E6A106D0AF1}" srcOrd="1" destOrd="0" presId="urn:microsoft.com/office/officeart/2005/8/layout/orgChart1"/>
    <dgm:cxn modelId="{75836560-B2EE-496E-9068-20197F373CD8}" type="presParOf" srcId="{B88D22EA-D86B-473C-BA00-FF5A3875D387}" destId="{ADC95EE5-5B5C-4556-916A-FD35F1A7520B}" srcOrd="2" destOrd="0" presId="urn:microsoft.com/office/officeart/2005/8/layout/orgChart1"/>
    <dgm:cxn modelId="{5930B1FC-F53E-4746-98B5-146051A3DB76}" type="presParOf" srcId="{6864C1DF-EEA5-478E-8AD6-45153E9C27BC}" destId="{27D617F6-CD92-4160-85E9-3D135DEE9C6C}" srcOrd="2" destOrd="0" presId="urn:microsoft.com/office/officeart/2005/8/layout/orgChart1"/>
    <dgm:cxn modelId="{97E7A6A0-2EB5-4915-A4F5-C35E0E110A7C}" type="presParOf" srcId="{6864C1DF-EEA5-478E-8AD6-45153E9C27BC}" destId="{180780F7-BDB0-47DE-A56C-6CEB326C8C76}" srcOrd="3" destOrd="0" presId="urn:microsoft.com/office/officeart/2005/8/layout/orgChart1"/>
    <dgm:cxn modelId="{2B67AD21-108A-4050-8872-BF5CD80D261C}" type="presParOf" srcId="{180780F7-BDB0-47DE-A56C-6CEB326C8C76}" destId="{A2BE8849-F0C8-4425-99B5-FDB6C514D9B2}" srcOrd="0" destOrd="0" presId="urn:microsoft.com/office/officeart/2005/8/layout/orgChart1"/>
    <dgm:cxn modelId="{A3960FF8-923B-4917-8B86-2850F652A5C0}" type="presParOf" srcId="{A2BE8849-F0C8-4425-99B5-FDB6C514D9B2}" destId="{9961A4E0-4305-4F81-8160-655C9A27D034}" srcOrd="0" destOrd="0" presId="urn:microsoft.com/office/officeart/2005/8/layout/orgChart1"/>
    <dgm:cxn modelId="{DE8CB148-BB89-4370-81E2-CABA8C9E123F}" type="presParOf" srcId="{A2BE8849-F0C8-4425-99B5-FDB6C514D9B2}" destId="{14A65CCA-D715-46D8-B448-593158ED3247}" srcOrd="1" destOrd="0" presId="urn:microsoft.com/office/officeart/2005/8/layout/orgChart1"/>
    <dgm:cxn modelId="{0850B0FC-86B7-4ECE-A52D-B031FC557DC8}" type="presParOf" srcId="{180780F7-BDB0-47DE-A56C-6CEB326C8C76}" destId="{C3B9C58F-D652-4603-83E2-D3442093A142}" srcOrd="1" destOrd="0" presId="urn:microsoft.com/office/officeart/2005/8/layout/orgChart1"/>
    <dgm:cxn modelId="{29AC882F-2FEE-405B-A51C-2EFD47F02DB8}" type="presParOf" srcId="{180780F7-BDB0-47DE-A56C-6CEB326C8C76}" destId="{CDC66A6A-9587-4281-80F2-3DC6321E4053}" srcOrd="2" destOrd="0" presId="urn:microsoft.com/office/officeart/2005/8/layout/orgChart1"/>
    <dgm:cxn modelId="{1BA52E5C-F74D-4E4F-9A7B-DFC7A8C15314}" type="presParOf" srcId="{6738A195-0866-4AC1-B354-5EAEFDDF675B}" destId="{CE8790CA-3AE5-4F40-B398-FE8B34DFE900}" srcOrd="2" destOrd="0" presId="urn:microsoft.com/office/officeart/2005/8/layout/orgChart1"/>
    <dgm:cxn modelId="{01DAA53C-29E8-4444-BC4C-9F290434D23E}" type="presParOf" srcId="{CFCF3BD3-3040-4D7D-ABFB-65020DF4F3A3}" destId="{B23C490C-E8B9-4293-B5C2-287857590110}" srcOrd="2" destOrd="0" presId="urn:microsoft.com/office/officeart/2005/8/layout/orgChart1"/>
    <dgm:cxn modelId="{1D6D645A-90E9-4B51-8CE5-D69528FBC2D6}" type="presParOf" srcId="{D53B8CB7-CBBA-4A47-AEAB-20BDBD529059}" destId="{AA253CD6-C0DA-4C21-9B15-7211D0914EE5}" srcOrd="6" destOrd="0" presId="urn:microsoft.com/office/officeart/2005/8/layout/orgChart1"/>
    <dgm:cxn modelId="{0E52868D-19C7-4F32-BDD6-02E3901F081F}" type="presParOf" srcId="{D53B8CB7-CBBA-4A47-AEAB-20BDBD529059}" destId="{A3C45A23-D01A-423A-8C4D-5DB25799D757}" srcOrd="7" destOrd="0" presId="urn:microsoft.com/office/officeart/2005/8/layout/orgChart1"/>
    <dgm:cxn modelId="{384D9409-1EE6-4758-B3B3-A2D29E053651}" type="presParOf" srcId="{A3C45A23-D01A-423A-8C4D-5DB25799D757}" destId="{0089DFFE-40EA-4637-89C2-1B5FCB414797}" srcOrd="0" destOrd="0" presId="urn:microsoft.com/office/officeart/2005/8/layout/orgChart1"/>
    <dgm:cxn modelId="{B42FBEC9-2C02-4814-BE4C-63AE69DEA0C1}" type="presParOf" srcId="{0089DFFE-40EA-4637-89C2-1B5FCB414797}" destId="{617A3543-3392-450A-AE60-926A208DA196}" srcOrd="0" destOrd="0" presId="urn:microsoft.com/office/officeart/2005/8/layout/orgChart1"/>
    <dgm:cxn modelId="{208B8878-4BD9-46BD-A0EC-D127CFF3EFBF}" type="presParOf" srcId="{0089DFFE-40EA-4637-89C2-1B5FCB414797}" destId="{26FA5C1D-10E1-45CD-A1D3-744EEEC37631}" srcOrd="1" destOrd="0" presId="urn:microsoft.com/office/officeart/2005/8/layout/orgChart1"/>
    <dgm:cxn modelId="{C9AD7FB0-82DA-4683-9644-97CE75F7FA42}" type="presParOf" srcId="{A3C45A23-D01A-423A-8C4D-5DB25799D757}" destId="{12E1EE17-E0E6-4067-9846-C300F17CEFE3}" srcOrd="1" destOrd="0" presId="urn:microsoft.com/office/officeart/2005/8/layout/orgChart1"/>
    <dgm:cxn modelId="{294BD472-66AD-47B6-85FD-4A5FFACD57A6}" type="presParOf" srcId="{12E1EE17-E0E6-4067-9846-C300F17CEFE3}" destId="{DFAC233F-FFFB-4BE5-9FC7-55A2752E1DAD}" srcOrd="0" destOrd="0" presId="urn:microsoft.com/office/officeart/2005/8/layout/orgChart1"/>
    <dgm:cxn modelId="{BD97E4FC-B38D-45B9-9878-B0E318ECEDAB}" type="presParOf" srcId="{12E1EE17-E0E6-4067-9846-C300F17CEFE3}" destId="{A102166C-182A-4677-B643-E12E34414D0C}" srcOrd="1" destOrd="0" presId="urn:microsoft.com/office/officeart/2005/8/layout/orgChart1"/>
    <dgm:cxn modelId="{84CB8764-B4F7-463E-B536-83B3B1150CB7}" type="presParOf" srcId="{A102166C-182A-4677-B643-E12E34414D0C}" destId="{EE9D06FB-2DA4-413E-9A04-5CE829CC7043}" srcOrd="0" destOrd="0" presId="urn:microsoft.com/office/officeart/2005/8/layout/orgChart1"/>
    <dgm:cxn modelId="{9601CC77-242C-46DF-9D33-5C55C960683F}" type="presParOf" srcId="{EE9D06FB-2DA4-413E-9A04-5CE829CC7043}" destId="{F5D3DEFB-AE85-4939-AB97-E915462269C0}" srcOrd="0" destOrd="0" presId="urn:microsoft.com/office/officeart/2005/8/layout/orgChart1"/>
    <dgm:cxn modelId="{13883B46-00AE-495D-BB90-40F6AB75A993}" type="presParOf" srcId="{EE9D06FB-2DA4-413E-9A04-5CE829CC7043}" destId="{291B4844-977C-4B0C-9CCC-F7511A56BE71}" srcOrd="1" destOrd="0" presId="urn:microsoft.com/office/officeart/2005/8/layout/orgChart1"/>
    <dgm:cxn modelId="{1DA99A5F-C6B6-4BE9-9A4C-F81778805689}" type="presParOf" srcId="{A102166C-182A-4677-B643-E12E34414D0C}" destId="{2CEE4ED9-C2E8-4894-8D83-91B8801128DF}" srcOrd="1" destOrd="0" presId="urn:microsoft.com/office/officeart/2005/8/layout/orgChart1"/>
    <dgm:cxn modelId="{5D632079-8BB2-4532-9F28-ED15C7475300}" type="presParOf" srcId="{2CEE4ED9-C2E8-4894-8D83-91B8801128DF}" destId="{044C785A-5A95-4E11-98D2-B0C3A8153197}" srcOrd="0" destOrd="0" presId="urn:microsoft.com/office/officeart/2005/8/layout/orgChart1"/>
    <dgm:cxn modelId="{172188C1-827C-456C-925A-01B9019F272C}" type="presParOf" srcId="{2CEE4ED9-C2E8-4894-8D83-91B8801128DF}" destId="{A73085DE-C626-4126-88BA-B599BD7ABF8C}" srcOrd="1" destOrd="0" presId="urn:microsoft.com/office/officeart/2005/8/layout/orgChart1"/>
    <dgm:cxn modelId="{D6995941-5252-43D9-A3C9-02BF9B4E8017}" type="presParOf" srcId="{A73085DE-C626-4126-88BA-B599BD7ABF8C}" destId="{2ECDA22B-7533-4C01-9326-44D6F8BD0DF9}" srcOrd="0" destOrd="0" presId="urn:microsoft.com/office/officeart/2005/8/layout/orgChart1"/>
    <dgm:cxn modelId="{2ED18A27-8D1A-4B4C-BCCD-890713A898C2}" type="presParOf" srcId="{2ECDA22B-7533-4C01-9326-44D6F8BD0DF9}" destId="{7527F677-2F8C-4154-ADCF-5A9B516211C5}" srcOrd="0" destOrd="0" presId="urn:microsoft.com/office/officeart/2005/8/layout/orgChart1"/>
    <dgm:cxn modelId="{EB00CBAA-0F47-4C4B-B3EA-734B84406173}" type="presParOf" srcId="{2ECDA22B-7533-4C01-9326-44D6F8BD0DF9}" destId="{24D69D00-71EB-421A-A1CD-E1399AFDD654}" srcOrd="1" destOrd="0" presId="urn:microsoft.com/office/officeart/2005/8/layout/orgChart1"/>
    <dgm:cxn modelId="{9BC36A78-3CA7-4961-BE49-B89EFF8A6712}" type="presParOf" srcId="{A73085DE-C626-4126-88BA-B599BD7ABF8C}" destId="{EF2AA458-53CB-431F-ADA6-2CE94CA3A3FA}" srcOrd="1" destOrd="0" presId="urn:microsoft.com/office/officeart/2005/8/layout/orgChart1"/>
    <dgm:cxn modelId="{722BE588-560C-44C1-8998-2723D8CA6E95}" type="presParOf" srcId="{A73085DE-C626-4126-88BA-B599BD7ABF8C}" destId="{DBE2C0CD-57E4-4301-AFCC-142E72F17D48}" srcOrd="2" destOrd="0" presId="urn:microsoft.com/office/officeart/2005/8/layout/orgChart1"/>
    <dgm:cxn modelId="{9239964E-B989-45A7-805E-2E7362D9E4FE}" type="presParOf" srcId="{A102166C-182A-4677-B643-E12E34414D0C}" destId="{4E46776B-A9BF-40BA-B23E-D60E8258377D}" srcOrd="2" destOrd="0" presId="urn:microsoft.com/office/officeart/2005/8/layout/orgChart1"/>
    <dgm:cxn modelId="{E73D61D7-18F4-436F-BB40-A8AB650F2B73}" type="presParOf" srcId="{12E1EE17-E0E6-4067-9846-C300F17CEFE3}" destId="{06BFC016-E41C-49B3-B96E-72E532519536}" srcOrd="2" destOrd="0" presId="urn:microsoft.com/office/officeart/2005/8/layout/orgChart1"/>
    <dgm:cxn modelId="{A58227E6-5423-4EDB-86A7-6FE207BEA2F8}" type="presParOf" srcId="{12E1EE17-E0E6-4067-9846-C300F17CEFE3}" destId="{F0316925-ADF4-407C-AC18-E9AF2568B7AC}" srcOrd="3" destOrd="0" presId="urn:microsoft.com/office/officeart/2005/8/layout/orgChart1"/>
    <dgm:cxn modelId="{26874F1D-816E-406B-A9DB-E58D2BA547D0}" type="presParOf" srcId="{F0316925-ADF4-407C-AC18-E9AF2568B7AC}" destId="{11089E92-0810-486E-9CCF-0222441D031D}" srcOrd="0" destOrd="0" presId="urn:microsoft.com/office/officeart/2005/8/layout/orgChart1"/>
    <dgm:cxn modelId="{84651189-57E5-4B6D-B24C-FBD8F6143C95}" type="presParOf" srcId="{11089E92-0810-486E-9CCF-0222441D031D}" destId="{A48D18B2-265E-4299-AC55-85A70F37F6FA}" srcOrd="0" destOrd="0" presId="urn:microsoft.com/office/officeart/2005/8/layout/orgChart1"/>
    <dgm:cxn modelId="{28D418F0-0C68-4234-9C81-C1BAD78E0A47}" type="presParOf" srcId="{11089E92-0810-486E-9CCF-0222441D031D}" destId="{9D123678-09FF-430E-9CD4-847B9B41C9E6}" srcOrd="1" destOrd="0" presId="urn:microsoft.com/office/officeart/2005/8/layout/orgChart1"/>
    <dgm:cxn modelId="{C2D842C9-1C07-4A13-B48B-06C84229D150}" type="presParOf" srcId="{F0316925-ADF4-407C-AC18-E9AF2568B7AC}" destId="{A421275B-1C99-476A-8C66-7769DB8789A0}" srcOrd="1" destOrd="0" presId="urn:microsoft.com/office/officeart/2005/8/layout/orgChart1"/>
    <dgm:cxn modelId="{6D6941AE-C1FF-4CB5-BFEB-B5D283A83B1C}" type="presParOf" srcId="{A421275B-1C99-476A-8C66-7769DB8789A0}" destId="{F6217F3C-65DD-408C-AC11-C96C35846B77}" srcOrd="0" destOrd="0" presId="urn:microsoft.com/office/officeart/2005/8/layout/orgChart1"/>
    <dgm:cxn modelId="{EE729BB0-10C9-4734-8283-BFC9072C4AAA}" type="presParOf" srcId="{A421275B-1C99-476A-8C66-7769DB8789A0}" destId="{0ECFA94B-E46A-45CA-8C3A-10607FEAC768}" srcOrd="1" destOrd="0" presId="urn:microsoft.com/office/officeart/2005/8/layout/orgChart1"/>
    <dgm:cxn modelId="{69E05964-374E-4E7B-9C60-527BDFB11A7A}" type="presParOf" srcId="{0ECFA94B-E46A-45CA-8C3A-10607FEAC768}" destId="{0BB80446-A4A9-44E1-AB94-82E0068A5631}" srcOrd="0" destOrd="0" presId="urn:microsoft.com/office/officeart/2005/8/layout/orgChart1"/>
    <dgm:cxn modelId="{68673695-2733-4E9D-92D7-5D6A51A27B35}" type="presParOf" srcId="{0BB80446-A4A9-44E1-AB94-82E0068A5631}" destId="{1F6BCCA0-2CCE-4CE0-BBC4-117FD2054979}" srcOrd="0" destOrd="0" presId="urn:microsoft.com/office/officeart/2005/8/layout/orgChart1"/>
    <dgm:cxn modelId="{5A13A7C7-AD04-4BAC-81D5-37359F042292}" type="presParOf" srcId="{0BB80446-A4A9-44E1-AB94-82E0068A5631}" destId="{0EA51ED5-D16D-4D92-B6FA-B66031566B6A}" srcOrd="1" destOrd="0" presId="urn:microsoft.com/office/officeart/2005/8/layout/orgChart1"/>
    <dgm:cxn modelId="{10F3BF9B-E280-400B-9C2F-1C16BA248D72}" type="presParOf" srcId="{0ECFA94B-E46A-45CA-8C3A-10607FEAC768}" destId="{2A9B1DC3-8779-48EF-92AD-112791FF5D99}" srcOrd="1" destOrd="0" presId="urn:microsoft.com/office/officeart/2005/8/layout/orgChart1"/>
    <dgm:cxn modelId="{B11209DA-7AD4-4000-A696-6BD2231DE9AD}" type="presParOf" srcId="{0ECFA94B-E46A-45CA-8C3A-10607FEAC768}" destId="{939C4C57-628F-470D-A2E2-C7FB666FB1FA}" srcOrd="2" destOrd="0" presId="urn:microsoft.com/office/officeart/2005/8/layout/orgChart1"/>
    <dgm:cxn modelId="{2A8B60FC-93BA-407C-AA0A-E6901D2FDADA}" type="presParOf" srcId="{F0316925-ADF4-407C-AC18-E9AF2568B7AC}" destId="{12D24BA8-C40F-4AEE-82D9-F634CAFC7088}" srcOrd="2" destOrd="0" presId="urn:microsoft.com/office/officeart/2005/8/layout/orgChart1"/>
    <dgm:cxn modelId="{8A5ECB0E-0F49-4765-954C-05B2E2A975B8}" type="presParOf" srcId="{A3C45A23-D01A-423A-8C4D-5DB25799D757}" destId="{7904D798-E105-488B-B9D4-67C1C7D7831B}" srcOrd="2" destOrd="0" presId="urn:microsoft.com/office/officeart/2005/8/layout/orgChart1"/>
    <dgm:cxn modelId="{0134E5C3-A92A-4813-8D13-6EB3110C6888}" type="presParOf" srcId="{D465AAE9-80F9-4B15-8D00-FCD2F5B0741D}" destId="{FE21DEF2-3717-48AF-BD5A-2D05C025038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7DDC6-9BF2-4964-9E87-9FB965DABF5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8D1DD9BB-2FD5-49F9-B739-66E12D5FB53A}">
      <dgm:prSet/>
      <dgm:spPr/>
      <dgm:t>
        <a:bodyPr/>
        <a:lstStyle/>
        <a:p>
          <a:r>
            <a:rPr lang="en-US" b="1" dirty="0" smtClean="0"/>
            <a:t>Association Rule</a:t>
          </a:r>
          <a:endParaRPr lang="en-US" dirty="0"/>
        </a:p>
      </dgm:t>
    </dgm:pt>
    <dgm:pt modelId="{260534EA-679C-4D50-982D-CBA3A5635514}" type="parTrans" cxnId="{184163D6-FB5D-499D-B8DC-515F8345C9A7}">
      <dgm:prSet/>
      <dgm:spPr/>
      <dgm:t>
        <a:bodyPr/>
        <a:lstStyle/>
        <a:p>
          <a:endParaRPr lang="en-US"/>
        </a:p>
      </dgm:t>
    </dgm:pt>
    <dgm:pt modelId="{284221E8-6A5D-479D-9C64-8647FDBD90F7}" type="sibTrans" cxnId="{184163D6-FB5D-499D-B8DC-515F8345C9A7}">
      <dgm:prSet/>
      <dgm:spPr/>
      <dgm:t>
        <a:bodyPr/>
        <a:lstStyle/>
        <a:p>
          <a:endParaRPr lang="en-US"/>
        </a:p>
      </dgm:t>
    </dgm:pt>
    <dgm:pt modelId="{280AE31E-5671-4086-BFBC-D251814C2BE1}">
      <dgm:prSet/>
      <dgm:spPr/>
      <dgm:t>
        <a:bodyPr/>
        <a:lstStyle/>
        <a:p>
          <a:r>
            <a:rPr lang="en-US" b="1" dirty="0" smtClean="0"/>
            <a:t>Artificial Neural Network</a:t>
          </a:r>
          <a:endParaRPr lang="en-US" dirty="0"/>
        </a:p>
      </dgm:t>
    </dgm:pt>
    <dgm:pt modelId="{B499474D-596C-4C4C-9BAD-6A7D80290865}" type="parTrans" cxnId="{EE0EBAC4-A308-4B68-B9B9-72449DBA0AE4}">
      <dgm:prSet/>
      <dgm:spPr/>
      <dgm:t>
        <a:bodyPr/>
        <a:lstStyle/>
        <a:p>
          <a:endParaRPr lang="en-US"/>
        </a:p>
      </dgm:t>
    </dgm:pt>
    <dgm:pt modelId="{C4BB5136-E5BF-4A2F-8516-FA1224DD41D1}" type="sibTrans" cxnId="{EE0EBAC4-A308-4B68-B9B9-72449DBA0AE4}">
      <dgm:prSet/>
      <dgm:spPr/>
      <dgm:t>
        <a:bodyPr/>
        <a:lstStyle/>
        <a:p>
          <a:endParaRPr lang="en-US"/>
        </a:p>
      </dgm:t>
    </dgm:pt>
    <dgm:pt modelId="{984AEDF1-8F1B-4C9E-8222-F7D0CDFB53FE}">
      <dgm:prSet/>
      <dgm:spPr/>
      <dgm:t>
        <a:bodyPr/>
        <a:lstStyle/>
        <a:p>
          <a:r>
            <a:rPr lang="en-US" b="1" dirty="0" smtClean="0"/>
            <a:t>Bayesian</a:t>
          </a:r>
          <a:endParaRPr lang="en-US" dirty="0"/>
        </a:p>
      </dgm:t>
    </dgm:pt>
    <dgm:pt modelId="{2F7810B2-1032-461A-A475-01D813CEE5A6}" type="parTrans" cxnId="{BFEAB10E-66F8-4CB2-96F0-49422BF5A8D1}">
      <dgm:prSet/>
      <dgm:spPr/>
      <dgm:t>
        <a:bodyPr/>
        <a:lstStyle/>
        <a:p>
          <a:endParaRPr lang="en-US"/>
        </a:p>
      </dgm:t>
    </dgm:pt>
    <dgm:pt modelId="{85CC0DF3-B163-4CED-BE3C-1FA69AC14433}" type="sibTrans" cxnId="{BFEAB10E-66F8-4CB2-96F0-49422BF5A8D1}">
      <dgm:prSet/>
      <dgm:spPr/>
      <dgm:t>
        <a:bodyPr/>
        <a:lstStyle/>
        <a:p>
          <a:endParaRPr lang="en-US"/>
        </a:p>
      </dgm:t>
    </dgm:pt>
    <dgm:pt modelId="{4D7EACAB-C30A-4528-8AF2-6566B7C2770F}">
      <dgm:prSet/>
      <dgm:spPr/>
      <dgm:t>
        <a:bodyPr/>
        <a:lstStyle/>
        <a:p>
          <a:r>
            <a:rPr lang="en-US" b="1" dirty="0" smtClean="0"/>
            <a:t>Decision Tree</a:t>
          </a:r>
          <a:endParaRPr lang="en-US" dirty="0"/>
        </a:p>
      </dgm:t>
    </dgm:pt>
    <dgm:pt modelId="{C6B8B6C2-A794-46FC-A374-B55C12F5CFD2}" type="parTrans" cxnId="{4E84BD9F-0B11-46D2-ADBD-CE221CA60EFD}">
      <dgm:prSet/>
      <dgm:spPr/>
      <dgm:t>
        <a:bodyPr/>
        <a:lstStyle/>
        <a:p>
          <a:endParaRPr lang="en-US"/>
        </a:p>
      </dgm:t>
    </dgm:pt>
    <dgm:pt modelId="{BDFA7A51-10ED-4977-85AE-BBAE512BCB34}" type="sibTrans" cxnId="{4E84BD9F-0B11-46D2-ADBD-CE221CA60EFD}">
      <dgm:prSet/>
      <dgm:spPr/>
      <dgm:t>
        <a:bodyPr/>
        <a:lstStyle/>
        <a:p>
          <a:endParaRPr lang="en-US"/>
        </a:p>
      </dgm:t>
    </dgm:pt>
    <dgm:pt modelId="{B1DF718F-CFE2-4E40-AD43-F653B2AB85B0}">
      <dgm:prSet/>
      <dgm:spPr/>
      <dgm:t>
        <a:bodyPr/>
        <a:lstStyle/>
        <a:p>
          <a:r>
            <a:rPr lang="en-US" b="1" dirty="0" smtClean="0"/>
            <a:t>Ensemble</a:t>
          </a:r>
          <a:endParaRPr lang="en-US" dirty="0"/>
        </a:p>
      </dgm:t>
    </dgm:pt>
    <dgm:pt modelId="{3A6FBF42-423E-4978-A08A-B6D7CA02556D}" type="parTrans" cxnId="{EF23466F-9041-4DFE-B447-25626DB0C3AC}">
      <dgm:prSet/>
      <dgm:spPr/>
      <dgm:t>
        <a:bodyPr/>
        <a:lstStyle/>
        <a:p>
          <a:endParaRPr lang="en-US"/>
        </a:p>
      </dgm:t>
    </dgm:pt>
    <dgm:pt modelId="{A59869DC-3147-465E-B6A0-FCFAA9AE0237}" type="sibTrans" cxnId="{EF23466F-9041-4DFE-B447-25626DB0C3AC}">
      <dgm:prSet/>
      <dgm:spPr/>
      <dgm:t>
        <a:bodyPr/>
        <a:lstStyle/>
        <a:p>
          <a:endParaRPr lang="en-US"/>
        </a:p>
      </dgm:t>
    </dgm:pt>
    <dgm:pt modelId="{291F1056-283A-41D0-AD51-AE156C37B1C0}">
      <dgm:prSet/>
      <dgm:spPr/>
      <dgm:t>
        <a:bodyPr/>
        <a:lstStyle/>
        <a:p>
          <a:r>
            <a:rPr lang="en-US" b="1" dirty="0" smtClean="0"/>
            <a:t>Deep Learning</a:t>
          </a:r>
          <a:endParaRPr lang="en-US" dirty="0"/>
        </a:p>
      </dgm:t>
    </dgm:pt>
    <dgm:pt modelId="{DFB3EFC6-E60A-44E2-9EDB-E35CB733A08E}" type="parTrans" cxnId="{05B52F21-ADC4-4BB0-91DD-5FE6A8C0E89E}">
      <dgm:prSet/>
      <dgm:spPr/>
      <dgm:t>
        <a:bodyPr/>
        <a:lstStyle/>
        <a:p>
          <a:endParaRPr lang="en-US"/>
        </a:p>
      </dgm:t>
    </dgm:pt>
    <dgm:pt modelId="{B36F7E42-BFC8-4598-AFE4-27F5D899299B}" type="sibTrans" cxnId="{05B52F21-ADC4-4BB0-91DD-5FE6A8C0E89E}">
      <dgm:prSet/>
      <dgm:spPr/>
      <dgm:t>
        <a:bodyPr/>
        <a:lstStyle/>
        <a:p>
          <a:endParaRPr lang="en-US"/>
        </a:p>
      </dgm:t>
    </dgm:pt>
    <dgm:pt modelId="{349D7D0B-4346-4E3A-AF55-971FFDEF6E78}">
      <dgm:prSet/>
      <dgm:spPr/>
      <dgm:t>
        <a:bodyPr/>
        <a:lstStyle/>
        <a:p>
          <a:r>
            <a:rPr lang="en-US" b="1" dirty="0" smtClean="0"/>
            <a:t>Clustering</a:t>
          </a:r>
          <a:endParaRPr lang="en-US" dirty="0"/>
        </a:p>
      </dgm:t>
    </dgm:pt>
    <dgm:pt modelId="{F11F8DF7-A742-4001-8A25-9BF666199726}" type="parTrans" cxnId="{48520C9B-5E91-44CC-98CA-C6F162C95447}">
      <dgm:prSet/>
      <dgm:spPr/>
      <dgm:t>
        <a:bodyPr/>
        <a:lstStyle/>
        <a:p>
          <a:endParaRPr lang="en-US"/>
        </a:p>
      </dgm:t>
    </dgm:pt>
    <dgm:pt modelId="{2245D461-248E-4875-A913-2D93E3913285}" type="sibTrans" cxnId="{48520C9B-5E91-44CC-98CA-C6F162C95447}">
      <dgm:prSet/>
      <dgm:spPr/>
      <dgm:t>
        <a:bodyPr/>
        <a:lstStyle/>
        <a:p>
          <a:endParaRPr lang="en-US"/>
        </a:p>
      </dgm:t>
    </dgm:pt>
    <dgm:pt modelId="{10BCA8D8-20CF-44A7-8697-9C744D7C789F}">
      <dgm:prSet/>
      <dgm:spPr/>
      <dgm:t>
        <a:bodyPr/>
        <a:lstStyle/>
        <a:p>
          <a:r>
            <a:rPr lang="en-US" b="1" dirty="0" smtClean="0"/>
            <a:t>Dimensionality Reduction</a:t>
          </a:r>
          <a:endParaRPr lang="en-US" dirty="0"/>
        </a:p>
      </dgm:t>
    </dgm:pt>
    <dgm:pt modelId="{0E737625-7299-4B05-A082-14D2D9316CE0}" type="parTrans" cxnId="{8E95423A-CA58-4AAF-811A-8901C1E69A9A}">
      <dgm:prSet/>
      <dgm:spPr/>
      <dgm:t>
        <a:bodyPr/>
        <a:lstStyle/>
        <a:p>
          <a:endParaRPr lang="en-US"/>
        </a:p>
      </dgm:t>
    </dgm:pt>
    <dgm:pt modelId="{B0FDBC70-BD9B-4D18-A676-DAD7062DA44B}" type="sibTrans" cxnId="{8E95423A-CA58-4AAF-811A-8901C1E69A9A}">
      <dgm:prSet/>
      <dgm:spPr/>
      <dgm:t>
        <a:bodyPr/>
        <a:lstStyle/>
        <a:p>
          <a:endParaRPr lang="en-US"/>
        </a:p>
      </dgm:t>
    </dgm:pt>
    <dgm:pt modelId="{C87FD8D1-1200-4E9E-A0C8-8E394B979853}">
      <dgm:prSet phldrT="[Text]"/>
      <dgm:spPr/>
      <dgm:t>
        <a:bodyPr/>
        <a:lstStyle/>
        <a:p>
          <a:r>
            <a:rPr lang="en-US" b="1" dirty="0" smtClean="0"/>
            <a:t>Regression</a:t>
          </a:r>
          <a:endParaRPr lang="en-US" dirty="0"/>
        </a:p>
      </dgm:t>
    </dgm:pt>
    <dgm:pt modelId="{46EC3F93-DDEC-454D-9942-5A6C0D082D26}" type="parTrans" cxnId="{4EFD5E6A-C30D-4CB1-BC8E-F8AF197456EC}">
      <dgm:prSet/>
      <dgm:spPr/>
      <dgm:t>
        <a:bodyPr/>
        <a:lstStyle/>
        <a:p>
          <a:endParaRPr lang="en-US"/>
        </a:p>
      </dgm:t>
    </dgm:pt>
    <dgm:pt modelId="{C6BE6B5F-13DA-4A66-BA35-AAD5F29A075F}" type="sibTrans" cxnId="{4EFD5E6A-C30D-4CB1-BC8E-F8AF197456EC}">
      <dgm:prSet/>
      <dgm:spPr/>
      <dgm:t>
        <a:bodyPr/>
        <a:lstStyle/>
        <a:p>
          <a:endParaRPr lang="en-US"/>
        </a:p>
      </dgm:t>
    </dgm:pt>
    <dgm:pt modelId="{8F76094E-FCF0-4382-959D-DDFFB8E8DDD0}">
      <dgm:prSet phldrT="[Text]"/>
      <dgm:spPr/>
      <dgm:t>
        <a:bodyPr/>
        <a:lstStyle/>
        <a:p>
          <a:r>
            <a:rPr lang="en-US" b="1" dirty="0" smtClean="0"/>
            <a:t>Regularization</a:t>
          </a:r>
          <a:endParaRPr lang="en-US" dirty="0"/>
        </a:p>
      </dgm:t>
    </dgm:pt>
    <dgm:pt modelId="{2CE5187D-B6E6-415E-A446-BD0EC383FDDF}" type="parTrans" cxnId="{08A4D8DA-619E-4F53-9E29-2A3211F9D0BF}">
      <dgm:prSet/>
      <dgm:spPr/>
      <dgm:t>
        <a:bodyPr/>
        <a:lstStyle/>
        <a:p>
          <a:endParaRPr lang="en-US"/>
        </a:p>
      </dgm:t>
    </dgm:pt>
    <dgm:pt modelId="{BFF42732-E24D-426E-9631-6DE32E65E559}" type="sibTrans" cxnId="{08A4D8DA-619E-4F53-9E29-2A3211F9D0BF}">
      <dgm:prSet/>
      <dgm:spPr/>
      <dgm:t>
        <a:bodyPr/>
        <a:lstStyle/>
        <a:p>
          <a:endParaRPr lang="en-US"/>
        </a:p>
      </dgm:t>
    </dgm:pt>
    <dgm:pt modelId="{EA1116B2-9487-4F74-AEAE-010523D7BC55}">
      <dgm:prSet phldrT="[Text]"/>
      <dgm:spPr/>
      <dgm:t>
        <a:bodyPr/>
        <a:lstStyle/>
        <a:p>
          <a:r>
            <a:rPr lang="en-US" b="1" dirty="0" smtClean="0"/>
            <a:t>Instance-based</a:t>
          </a:r>
          <a:endParaRPr lang="en-US" dirty="0"/>
        </a:p>
      </dgm:t>
    </dgm:pt>
    <dgm:pt modelId="{9D15692B-961D-49BB-8D03-034BFE96840E}" type="parTrans" cxnId="{0FAA52A2-E119-4CCE-BF87-2B6CEB16ABC2}">
      <dgm:prSet/>
      <dgm:spPr/>
      <dgm:t>
        <a:bodyPr/>
        <a:lstStyle/>
        <a:p>
          <a:endParaRPr lang="en-US"/>
        </a:p>
      </dgm:t>
    </dgm:pt>
    <dgm:pt modelId="{992641AA-4285-4D59-9638-D26B92EFADF1}" type="sibTrans" cxnId="{0FAA52A2-E119-4CCE-BF87-2B6CEB16ABC2}">
      <dgm:prSet/>
      <dgm:spPr/>
      <dgm:t>
        <a:bodyPr/>
        <a:lstStyle/>
        <a:p>
          <a:endParaRPr lang="en-US"/>
        </a:p>
      </dgm:t>
    </dgm:pt>
    <dgm:pt modelId="{3045BBB5-804A-4601-B852-73808B4388BC}" type="pres">
      <dgm:prSet presAssocID="{DC87DDC6-9BF2-4964-9E87-9FB965DABF5D}" presName="Name0" presStyleCnt="0">
        <dgm:presLayoutVars>
          <dgm:dir/>
          <dgm:resizeHandles val="exact"/>
        </dgm:presLayoutVars>
      </dgm:prSet>
      <dgm:spPr/>
      <dgm:t>
        <a:bodyPr/>
        <a:lstStyle/>
        <a:p>
          <a:endParaRPr lang="en-US"/>
        </a:p>
      </dgm:t>
    </dgm:pt>
    <dgm:pt modelId="{6881A7B4-D734-4147-A4FF-48E3B17CF19D}" type="pres">
      <dgm:prSet presAssocID="{8D1DD9BB-2FD5-49F9-B739-66E12D5FB53A}" presName="compNode" presStyleCnt="0"/>
      <dgm:spPr/>
    </dgm:pt>
    <dgm:pt modelId="{191CA2BA-BBE9-4219-815D-F475DA1BBBC8}" type="pres">
      <dgm:prSet presAssocID="{8D1DD9BB-2FD5-49F9-B739-66E12D5FB53A}" presName="pictRect" presStyleLbl="node1" presStyleIdx="0" presStyleCnt="11" custScaleY="145158"/>
      <dgm:spPr>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343FABA3-EAA5-430F-9977-5A929A400932}" type="pres">
      <dgm:prSet presAssocID="{8D1DD9BB-2FD5-49F9-B739-66E12D5FB53A}" presName="textRect" presStyleLbl="revTx" presStyleIdx="0" presStyleCnt="11" custLinFactNeighborY="27830">
        <dgm:presLayoutVars>
          <dgm:bulletEnabled val="1"/>
        </dgm:presLayoutVars>
      </dgm:prSet>
      <dgm:spPr/>
      <dgm:t>
        <a:bodyPr/>
        <a:lstStyle/>
        <a:p>
          <a:endParaRPr lang="en-US"/>
        </a:p>
      </dgm:t>
    </dgm:pt>
    <dgm:pt modelId="{09880910-0797-434B-AD31-1961608BAD83}" type="pres">
      <dgm:prSet presAssocID="{284221E8-6A5D-479D-9C64-8647FDBD90F7}" presName="sibTrans" presStyleLbl="sibTrans2D1" presStyleIdx="0" presStyleCnt="0"/>
      <dgm:spPr/>
      <dgm:t>
        <a:bodyPr/>
        <a:lstStyle/>
        <a:p>
          <a:endParaRPr lang="en-US"/>
        </a:p>
      </dgm:t>
    </dgm:pt>
    <dgm:pt modelId="{E723D577-5C70-4C6C-8553-A499C31ABEE1}" type="pres">
      <dgm:prSet presAssocID="{280AE31E-5671-4086-BFBC-D251814C2BE1}" presName="compNode" presStyleCnt="0"/>
      <dgm:spPr/>
    </dgm:pt>
    <dgm:pt modelId="{F7BC8508-2A8D-4CB0-BDCE-C1EDDE51A653}" type="pres">
      <dgm:prSet presAssocID="{280AE31E-5671-4086-BFBC-D251814C2BE1}" presName="pictRect" presStyleLbl="node1" presStyleIdx="1" presStyleCnt="11" custScaleY="145158"/>
      <dgm:spPr>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D34C5AC7-17A2-4B2A-8B92-B580205857D4}" type="pres">
      <dgm:prSet presAssocID="{280AE31E-5671-4086-BFBC-D251814C2BE1}" presName="textRect" presStyleLbl="revTx" presStyleIdx="1" presStyleCnt="11" custLinFactNeighborY="27830">
        <dgm:presLayoutVars>
          <dgm:bulletEnabled val="1"/>
        </dgm:presLayoutVars>
      </dgm:prSet>
      <dgm:spPr/>
      <dgm:t>
        <a:bodyPr/>
        <a:lstStyle/>
        <a:p>
          <a:endParaRPr lang="en-US"/>
        </a:p>
      </dgm:t>
    </dgm:pt>
    <dgm:pt modelId="{BC2EB331-AF00-4E20-A08C-ADA53896BA6E}" type="pres">
      <dgm:prSet presAssocID="{C4BB5136-E5BF-4A2F-8516-FA1224DD41D1}" presName="sibTrans" presStyleLbl="sibTrans2D1" presStyleIdx="0" presStyleCnt="0"/>
      <dgm:spPr/>
      <dgm:t>
        <a:bodyPr/>
        <a:lstStyle/>
        <a:p>
          <a:endParaRPr lang="en-US"/>
        </a:p>
      </dgm:t>
    </dgm:pt>
    <dgm:pt modelId="{5DA234AF-B2A6-4FB4-B50E-C5EB77348B32}" type="pres">
      <dgm:prSet presAssocID="{984AEDF1-8F1B-4C9E-8222-F7D0CDFB53FE}" presName="compNode" presStyleCnt="0"/>
      <dgm:spPr/>
    </dgm:pt>
    <dgm:pt modelId="{634B8261-1238-4FE6-9F01-CED04D20E036}" type="pres">
      <dgm:prSet presAssocID="{984AEDF1-8F1B-4C9E-8222-F7D0CDFB53FE}" presName="pictRect" presStyleLbl="node1" presStyleIdx="2" presStyleCnt="11" custScaleY="145158"/>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647C9E19-CCC8-46AE-A4D6-8146BB7619E9}" type="pres">
      <dgm:prSet presAssocID="{984AEDF1-8F1B-4C9E-8222-F7D0CDFB53FE}" presName="textRect" presStyleLbl="revTx" presStyleIdx="2" presStyleCnt="11" custLinFactNeighborY="27830">
        <dgm:presLayoutVars>
          <dgm:bulletEnabled val="1"/>
        </dgm:presLayoutVars>
      </dgm:prSet>
      <dgm:spPr/>
      <dgm:t>
        <a:bodyPr/>
        <a:lstStyle/>
        <a:p>
          <a:endParaRPr lang="en-US"/>
        </a:p>
      </dgm:t>
    </dgm:pt>
    <dgm:pt modelId="{1FA414FC-266A-4129-8F37-89170AE28978}" type="pres">
      <dgm:prSet presAssocID="{85CC0DF3-B163-4CED-BE3C-1FA69AC14433}" presName="sibTrans" presStyleLbl="sibTrans2D1" presStyleIdx="0" presStyleCnt="0"/>
      <dgm:spPr/>
      <dgm:t>
        <a:bodyPr/>
        <a:lstStyle/>
        <a:p>
          <a:endParaRPr lang="en-US"/>
        </a:p>
      </dgm:t>
    </dgm:pt>
    <dgm:pt modelId="{7D0D3350-DBBD-4830-8B5F-C0171D5410E2}" type="pres">
      <dgm:prSet presAssocID="{349D7D0B-4346-4E3A-AF55-971FFDEF6E78}" presName="compNode" presStyleCnt="0"/>
      <dgm:spPr/>
    </dgm:pt>
    <dgm:pt modelId="{6A2C386A-8371-4F45-8D21-8B0D0F39C75A}" type="pres">
      <dgm:prSet presAssocID="{349D7D0B-4346-4E3A-AF55-971FFDEF6E78}" presName="pictRect" presStyleLbl="node1" presStyleIdx="3" presStyleCnt="11" custScaleY="145158"/>
      <dgm:spPr>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DC29C323-9274-4BE5-A8FE-5047D5BDF8E6}" type="pres">
      <dgm:prSet presAssocID="{349D7D0B-4346-4E3A-AF55-971FFDEF6E78}" presName="textRect" presStyleLbl="revTx" presStyleIdx="3" presStyleCnt="11" custLinFactNeighborY="27830">
        <dgm:presLayoutVars>
          <dgm:bulletEnabled val="1"/>
        </dgm:presLayoutVars>
      </dgm:prSet>
      <dgm:spPr/>
      <dgm:t>
        <a:bodyPr/>
        <a:lstStyle/>
        <a:p>
          <a:endParaRPr lang="en-US"/>
        </a:p>
      </dgm:t>
    </dgm:pt>
    <dgm:pt modelId="{F2F86CA1-8ED9-40C6-BA22-83D3802A5E1F}" type="pres">
      <dgm:prSet presAssocID="{2245D461-248E-4875-A913-2D93E3913285}" presName="sibTrans" presStyleLbl="sibTrans2D1" presStyleIdx="0" presStyleCnt="0"/>
      <dgm:spPr/>
      <dgm:t>
        <a:bodyPr/>
        <a:lstStyle/>
        <a:p>
          <a:endParaRPr lang="en-US"/>
        </a:p>
      </dgm:t>
    </dgm:pt>
    <dgm:pt modelId="{13D98EBD-CAFB-48CB-95F2-8972255CE3DD}" type="pres">
      <dgm:prSet presAssocID="{291F1056-283A-41D0-AD51-AE156C37B1C0}" presName="compNode" presStyleCnt="0"/>
      <dgm:spPr/>
    </dgm:pt>
    <dgm:pt modelId="{A6731D9D-CA71-4587-BFBB-0696D9D59975}" type="pres">
      <dgm:prSet presAssocID="{291F1056-283A-41D0-AD51-AE156C37B1C0}" presName="pictRect" presStyleLbl="node1" presStyleIdx="4" presStyleCnt="11" custScaleY="145158"/>
      <dgm:spPr>
        <a:blipFill>
          <a:blip xmlns:r="http://schemas.openxmlformats.org/officeDocument/2006/relationships" r:embed="rId5">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FEA19CE0-6144-4769-8AEA-3EBD15DE5155}" type="pres">
      <dgm:prSet presAssocID="{291F1056-283A-41D0-AD51-AE156C37B1C0}" presName="textRect" presStyleLbl="revTx" presStyleIdx="4" presStyleCnt="11" custLinFactNeighborY="27830">
        <dgm:presLayoutVars>
          <dgm:bulletEnabled val="1"/>
        </dgm:presLayoutVars>
      </dgm:prSet>
      <dgm:spPr/>
      <dgm:t>
        <a:bodyPr/>
        <a:lstStyle/>
        <a:p>
          <a:endParaRPr lang="en-US"/>
        </a:p>
      </dgm:t>
    </dgm:pt>
    <dgm:pt modelId="{B8BEBCAD-05AD-43DE-9732-C7CBAF63C309}" type="pres">
      <dgm:prSet presAssocID="{B36F7E42-BFC8-4598-AFE4-27F5D899299B}" presName="sibTrans" presStyleLbl="sibTrans2D1" presStyleIdx="0" presStyleCnt="0"/>
      <dgm:spPr/>
      <dgm:t>
        <a:bodyPr/>
        <a:lstStyle/>
        <a:p>
          <a:endParaRPr lang="en-US"/>
        </a:p>
      </dgm:t>
    </dgm:pt>
    <dgm:pt modelId="{1838EE6D-134A-4000-A266-844B6AB3E5BC}" type="pres">
      <dgm:prSet presAssocID="{4D7EACAB-C30A-4528-8AF2-6566B7C2770F}" presName="compNode" presStyleCnt="0"/>
      <dgm:spPr/>
    </dgm:pt>
    <dgm:pt modelId="{5EF3B04E-7D09-4FCE-A0C8-2A78869A2FFD}" type="pres">
      <dgm:prSet presAssocID="{4D7EACAB-C30A-4528-8AF2-6566B7C2770F}" presName="pictRect" presStyleLbl="node1" presStyleIdx="5" presStyleCnt="11" custScaleY="145158"/>
      <dgm:spPr>
        <a:blipFill>
          <a:blip xmlns:r="http://schemas.openxmlformats.org/officeDocument/2006/relationships" r:embed="rId6">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834B9393-E806-4BA8-96B6-89DB08EF00F3}" type="pres">
      <dgm:prSet presAssocID="{4D7EACAB-C30A-4528-8AF2-6566B7C2770F}" presName="textRect" presStyleLbl="revTx" presStyleIdx="5" presStyleCnt="11" custLinFactNeighborY="27830">
        <dgm:presLayoutVars>
          <dgm:bulletEnabled val="1"/>
        </dgm:presLayoutVars>
      </dgm:prSet>
      <dgm:spPr/>
      <dgm:t>
        <a:bodyPr/>
        <a:lstStyle/>
        <a:p>
          <a:endParaRPr lang="en-US"/>
        </a:p>
      </dgm:t>
    </dgm:pt>
    <dgm:pt modelId="{401293E9-76FD-4070-B323-BE94EE4E385B}" type="pres">
      <dgm:prSet presAssocID="{BDFA7A51-10ED-4977-85AE-BBAE512BCB34}" presName="sibTrans" presStyleLbl="sibTrans2D1" presStyleIdx="0" presStyleCnt="0"/>
      <dgm:spPr/>
      <dgm:t>
        <a:bodyPr/>
        <a:lstStyle/>
        <a:p>
          <a:endParaRPr lang="en-US"/>
        </a:p>
      </dgm:t>
    </dgm:pt>
    <dgm:pt modelId="{488229B2-7747-49E2-BB91-0AB99BD961AE}" type="pres">
      <dgm:prSet presAssocID="{10BCA8D8-20CF-44A7-8697-9C744D7C789F}" presName="compNode" presStyleCnt="0"/>
      <dgm:spPr/>
    </dgm:pt>
    <dgm:pt modelId="{BA9A3791-8D81-490B-B02E-C84CBDFCCD54}" type="pres">
      <dgm:prSet presAssocID="{10BCA8D8-20CF-44A7-8697-9C744D7C789F}" presName="pictRect" presStyleLbl="node1" presStyleIdx="6" presStyleCnt="11" custScaleY="145158"/>
      <dgm:spPr>
        <a:blipFill>
          <a:blip xmlns:r="http://schemas.openxmlformats.org/officeDocument/2006/relationships" r:embed="rId7">
            <a:extLst>
              <a:ext uri="{28A0092B-C50C-407E-A947-70E740481C1C}">
                <a14:useLocalDpi xmlns:a14="http://schemas.microsoft.com/office/drawing/2010/main" val="0"/>
              </a:ext>
            </a:extLst>
          </a:blip>
          <a:srcRect/>
          <a:stretch>
            <a:fillRect l="-1000" r="-1000"/>
          </a:stretch>
        </a:blipFill>
      </dgm:spPr>
      <dgm:t>
        <a:bodyPr/>
        <a:lstStyle/>
        <a:p>
          <a:endParaRPr lang="en-US"/>
        </a:p>
      </dgm:t>
    </dgm:pt>
    <dgm:pt modelId="{8FFDDAAC-5015-46D5-85BC-3284930022E5}" type="pres">
      <dgm:prSet presAssocID="{10BCA8D8-20CF-44A7-8697-9C744D7C789F}" presName="textRect" presStyleLbl="revTx" presStyleIdx="6" presStyleCnt="11" custLinFactNeighborY="32228">
        <dgm:presLayoutVars>
          <dgm:bulletEnabled val="1"/>
        </dgm:presLayoutVars>
      </dgm:prSet>
      <dgm:spPr/>
      <dgm:t>
        <a:bodyPr/>
        <a:lstStyle/>
        <a:p>
          <a:endParaRPr lang="en-US"/>
        </a:p>
      </dgm:t>
    </dgm:pt>
    <dgm:pt modelId="{8EC53AE5-36C2-4C48-8622-55C539CC0749}" type="pres">
      <dgm:prSet presAssocID="{B0FDBC70-BD9B-4D18-A676-DAD7062DA44B}" presName="sibTrans" presStyleLbl="sibTrans2D1" presStyleIdx="0" presStyleCnt="0"/>
      <dgm:spPr/>
      <dgm:t>
        <a:bodyPr/>
        <a:lstStyle/>
        <a:p>
          <a:endParaRPr lang="en-US"/>
        </a:p>
      </dgm:t>
    </dgm:pt>
    <dgm:pt modelId="{A8366329-EACE-4A9E-9FFF-BF57BF74F3D2}" type="pres">
      <dgm:prSet presAssocID="{B1DF718F-CFE2-4E40-AD43-F653B2AB85B0}" presName="compNode" presStyleCnt="0"/>
      <dgm:spPr/>
    </dgm:pt>
    <dgm:pt modelId="{F6B1506E-664F-4818-A01D-BC9344AA3B71}" type="pres">
      <dgm:prSet presAssocID="{B1DF718F-CFE2-4E40-AD43-F653B2AB85B0}" presName="pictRect" presStyleLbl="node1" presStyleIdx="7" presStyleCnt="11" custScaleY="145158"/>
      <dgm:spPr>
        <a:blipFill>
          <a:blip xmlns:r="http://schemas.openxmlformats.org/officeDocument/2006/relationships" r:embed="rId8">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7A66E752-626A-4569-A443-E5F7F895BD41}" type="pres">
      <dgm:prSet presAssocID="{B1DF718F-CFE2-4E40-AD43-F653B2AB85B0}" presName="textRect" presStyleLbl="revTx" presStyleIdx="7" presStyleCnt="11" custLinFactNeighborY="32228">
        <dgm:presLayoutVars>
          <dgm:bulletEnabled val="1"/>
        </dgm:presLayoutVars>
      </dgm:prSet>
      <dgm:spPr/>
      <dgm:t>
        <a:bodyPr/>
        <a:lstStyle/>
        <a:p>
          <a:endParaRPr lang="en-US"/>
        </a:p>
      </dgm:t>
    </dgm:pt>
    <dgm:pt modelId="{FE312DD7-5C0A-4FB6-BC18-5A627A795B95}" type="pres">
      <dgm:prSet presAssocID="{A59869DC-3147-465E-B6A0-FCFAA9AE0237}" presName="sibTrans" presStyleLbl="sibTrans2D1" presStyleIdx="0" presStyleCnt="0"/>
      <dgm:spPr/>
      <dgm:t>
        <a:bodyPr/>
        <a:lstStyle/>
        <a:p>
          <a:endParaRPr lang="en-US"/>
        </a:p>
      </dgm:t>
    </dgm:pt>
    <dgm:pt modelId="{E616B7EA-CB19-485B-8BEF-44050A4619BF}" type="pres">
      <dgm:prSet presAssocID="{EA1116B2-9487-4F74-AEAE-010523D7BC55}" presName="compNode" presStyleCnt="0"/>
      <dgm:spPr/>
    </dgm:pt>
    <dgm:pt modelId="{F82522DD-42F0-4237-BA73-DFB1BDB778A3}" type="pres">
      <dgm:prSet presAssocID="{EA1116B2-9487-4F74-AEAE-010523D7BC55}" presName="pictRect" presStyleLbl="node1" presStyleIdx="8" presStyleCnt="11" custScaleY="145158"/>
      <dgm:spPr>
        <a:blipFill>
          <a:blip xmlns:r="http://schemas.openxmlformats.org/officeDocument/2006/relationships" r:embed="rId9">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9C871E9F-EB84-4B32-B6F7-6CAD3D929581}" type="pres">
      <dgm:prSet presAssocID="{EA1116B2-9487-4F74-AEAE-010523D7BC55}" presName="textRect" presStyleLbl="revTx" presStyleIdx="8" presStyleCnt="11" custLinFactNeighborY="32228">
        <dgm:presLayoutVars>
          <dgm:bulletEnabled val="1"/>
        </dgm:presLayoutVars>
      </dgm:prSet>
      <dgm:spPr/>
      <dgm:t>
        <a:bodyPr/>
        <a:lstStyle/>
        <a:p>
          <a:endParaRPr lang="en-US"/>
        </a:p>
      </dgm:t>
    </dgm:pt>
    <dgm:pt modelId="{21ABC2A0-16AB-4F7F-9546-1FED82609BAC}" type="pres">
      <dgm:prSet presAssocID="{992641AA-4285-4D59-9638-D26B92EFADF1}" presName="sibTrans" presStyleLbl="sibTrans2D1" presStyleIdx="0" presStyleCnt="0"/>
      <dgm:spPr/>
      <dgm:t>
        <a:bodyPr/>
        <a:lstStyle/>
        <a:p>
          <a:endParaRPr lang="en-US"/>
        </a:p>
      </dgm:t>
    </dgm:pt>
    <dgm:pt modelId="{9770BED6-BBD5-401F-AF20-7CD7F74F5599}" type="pres">
      <dgm:prSet presAssocID="{C87FD8D1-1200-4E9E-A0C8-8E394B979853}" presName="compNode" presStyleCnt="0"/>
      <dgm:spPr/>
    </dgm:pt>
    <dgm:pt modelId="{F2FBCA01-AB69-4BEB-B792-B46BCDD30A21}" type="pres">
      <dgm:prSet presAssocID="{C87FD8D1-1200-4E9E-A0C8-8E394B979853}" presName="pictRect" presStyleLbl="node1" presStyleIdx="9" presStyleCnt="11" custScaleY="145158"/>
      <dgm:spPr>
        <a:blipFill>
          <a:blip xmlns:r="http://schemas.openxmlformats.org/officeDocument/2006/relationships" r:embed="rId10">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0884AC10-478F-42E7-BB0A-94DC6E41D797}" type="pres">
      <dgm:prSet presAssocID="{C87FD8D1-1200-4E9E-A0C8-8E394B979853}" presName="textRect" presStyleLbl="revTx" presStyleIdx="9" presStyleCnt="11" custLinFactNeighborY="32228">
        <dgm:presLayoutVars>
          <dgm:bulletEnabled val="1"/>
        </dgm:presLayoutVars>
      </dgm:prSet>
      <dgm:spPr/>
      <dgm:t>
        <a:bodyPr/>
        <a:lstStyle/>
        <a:p>
          <a:endParaRPr lang="en-US"/>
        </a:p>
      </dgm:t>
    </dgm:pt>
    <dgm:pt modelId="{148FFCB1-F5FA-4EF8-A3C8-27253E62FD85}" type="pres">
      <dgm:prSet presAssocID="{C6BE6B5F-13DA-4A66-BA35-AAD5F29A075F}" presName="sibTrans" presStyleLbl="sibTrans2D1" presStyleIdx="0" presStyleCnt="0"/>
      <dgm:spPr/>
      <dgm:t>
        <a:bodyPr/>
        <a:lstStyle/>
        <a:p>
          <a:endParaRPr lang="en-US"/>
        </a:p>
      </dgm:t>
    </dgm:pt>
    <dgm:pt modelId="{6C5F2F4F-802E-4DA4-B9D0-94245FAE7433}" type="pres">
      <dgm:prSet presAssocID="{8F76094E-FCF0-4382-959D-DDFFB8E8DDD0}" presName="compNode" presStyleCnt="0"/>
      <dgm:spPr/>
    </dgm:pt>
    <dgm:pt modelId="{B6163960-C9CB-48E6-9D40-2444A56E0408}" type="pres">
      <dgm:prSet presAssocID="{8F76094E-FCF0-4382-959D-DDFFB8E8DDD0}" presName="pictRect" presStyleLbl="node1" presStyleIdx="10" presStyleCnt="11" custScaleY="145158"/>
      <dgm:spPr>
        <a:blipFill>
          <a:blip xmlns:r="http://schemas.openxmlformats.org/officeDocument/2006/relationships" r:embed="rId11">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9F050DD8-A04C-4F86-B0ED-A7C896566813}" type="pres">
      <dgm:prSet presAssocID="{8F76094E-FCF0-4382-959D-DDFFB8E8DDD0}" presName="textRect" presStyleLbl="revTx" presStyleIdx="10" presStyleCnt="11" custLinFactNeighborY="32228">
        <dgm:presLayoutVars>
          <dgm:bulletEnabled val="1"/>
        </dgm:presLayoutVars>
      </dgm:prSet>
      <dgm:spPr/>
      <dgm:t>
        <a:bodyPr/>
        <a:lstStyle/>
        <a:p>
          <a:endParaRPr lang="en-US"/>
        </a:p>
      </dgm:t>
    </dgm:pt>
  </dgm:ptLst>
  <dgm:cxnLst>
    <dgm:cxn modelId="{93575134-52DC-47E5-AB24-F4AC9F9B1117}" type="presOf" srcId="{10BCA8D8-20CF-44A7-8697-9C744D7C789F}" destId="{8FFDDAAC-5015-46D5-85BC-3284930022E5}" srcOrd="0" destOrd="0" presId="urn:microsoft.com/office/officeart/2005/8/layout/pList1"/>
    <dgm:cxn modelId="{E450FC35-E82E-4B76-89C8-B5643666A1E4}" type="presOf" srcId="{B1DF718F-CFE2-4E40-AD43-F653B2AB85B0}" destId="{7A66E752-626A-4569-A443-E5F7F895BD41}" srcOrd="0" destOrd="0" presId="urn:microsoft.com/office/officeart/2005/8/layout/pList1"/>
    <dgm:cxn modelId="{E04574CA-02D4-4632-A892-4F3E6BAAFB26}" type="presOf" srcId="{992641AA-4285-4D59-9638-D26B92EFADF1}" destId="{21ABC2A0-16AB-4F7F-9546-1FED82609BAC}" srcOrd="0" destOrd="0" presId="urn:microsoft.com/office/officeart/2005/8/layout/pList1"/>
    <dgm:cxn modelId="{5FF9C90B-BDF1-4C46-9E3D-E158F6AFAF03}" type="presOf" srcId="{280AE31E-5671-4086-BFBC-D251814C2BE1}" destId="{D34C5AC7-17A2-4B2A-8B92-B580205857D4}" srcOrd="0" destOrd="0" presId="urn:microsoft.com/office/officeart/2005/8/layout/pList1"/>
    <dgm:cxn modelId="{606E289A-A86E-44D3-B554-97C607C49356}" type="presOf" srcId="{984AEDF1-8F1B-4C9E-8222-F7D0CDFB53FE}" destId="{647C9E19-CCC8-46AE-A4D6-8146BB7619E9}" srcOrd="0" destOrd="0" presId="urn:microsoft.com/office/officeart/2005/8/layout/pList1"/>
    <dgm:cxn modelId="{ABD73FAB-21D3-40B1-A9AA-2B1EE8427B72}" type="presOf" srcId="{2245D461-248E-4875-A913-2D93E3913285}" destId="{F2F86CA1-8ED9-40C6-BA22-83D3802A5E1F}" srcOrd="0" destOrd="0" presId="urn:microsoft.com/office/officeart/2005/8/layout/pList1"/>
    <dgm:cxn modelId="{F64A87E2-D17D-4119-BE58-C566E8FF727E}" type="presOf" srcId="{EA1116B2-9487-4F74-AEAE-010523D7BC55}" destId="{9C871E9F-EB84-4B32-B6F7-6CAD3D929581}" srcOrd="0" destOrd="0" presId="urn:microsoft.com/office/officeart/2005/8/layout/pList1"/>
    <dgm:cxn modelId="{8E95423A-CA58-4AAF-811A-8901C1E69A9A}" srcId="{DC87DDC6-9BF2-4964-9E87-9FB965DABF5D}" destId="{10BCA8D8-20CF-44A7-8697-9C744D7C789F}" srcOrd="6" destOrd="0" parTransId="{0E737625-7299-4B05-A082-14D2D9316CE0}" sibTransId="{B0FDBC70-BD9B-4D18-A676-DAD7062DA44B}"/>
    <dgm:cxn modelId="{9295AF0C-444B-4A6D-BC0B-D90D3244B486}" type="presOf" srcId="{C6BE6B5F-13DA-4A66-BA35-AAD5F29A075F}" destId="{148FFCB1-F5FA-4EF8-A3C8-27253E62FD85}" srcOrd="0" destOrd="0" presId="urn:microsoft.com/office/officeart/2005/8/layout/pList1"/>
    <dgm:cxn modelId="{0D1D1CC4-BD15-4DFE-AB40-8C0EAEEEFA93}" type="presOf" srcId="{C4BB5136-E5BF-4A2F-8516-FA1224DD41D1}" destId="{BC2EB331-AF00-4E20-A08C-ADA53896BA6E}" srcOrd="0" destOrd="0" presId="urn:microsoft.com/office/officeart/2005/8/layout/pList1"/>
    <dgm:cxn modelId="{D929F2E2-DC30-4B62-A76C-366870B0616E}" type="presOf" srcId="{291F1056-283A-41D0-AD51-AE156C37B1C0}" destId="{FEA19CE0-6144-4769-8AEA-3EBD15DE5155}" srcOrd="0" destOrd="0" presId="urn:microsoft.com/office/officeart/2005/8/layout/pList1"/>
    <dgm:cxn modelId="{2AD8EBBF-7C69-4016-ABCD-BED410510EC8}" type="presOf" srcId="{BDFA7A51-10ED-4977-85AE-BBAE512BCB34}" destId="{401293E9-76FD-4070-B323-BE94EE4E385B}" srcOrd="0" destOrd="0" presId="urn:microsoft.com/office/officeart/2005/8/layout/pList1"/>
    <dgm:cxn modelId="{184163D6-FB5D-499D-B8DC-515F8345C9A7}" srcId="{DC87DDC6-9BF2-4964-9E87-9FB965DABF5D}" destId="{8D1DD9BB-2FD5-49F9-B739-66E12D5FB53A}" srcOrd="0" destOrd="0" parTransId="{260534EA-679C-4D50-982D-CBA3A5635514}" sibTransId="{284221E8-6A5D-479D-9C64-8647FDBD90F7}"/>
    <dgm:cxn modelId="{1559844B-9D02-4C54-8263-D633D7CBFC9B}" type="presOf" srcId="{B0FDBC70-BD9B-4D18-A676-DAD7062DA44B}" destId="{8EC53AE5-36C2-4C48-8622-55C539CC0749}" srcOrd="0" destOrd="0" presId="urn:microsoft.com/office/officeart/2005/8/layout/pList1"/>
    <dgm:cxn modelId="{EBDFE754-6891-4BBF-BE47-77DF74B58753}" type="presOf" srcId="{C87FD8D1-1200-4E9E-A0C8-8E394B979853}" destId="{0884AC10-478F-42E7-BB0A-94DC6E41D797}" srcOrd="0" destOrd="0" presId="urn:microsoft.com/office/officeart/2005/8/layout/pList1"/>
    <dgm:cxn modelId="{E1558604-6C13-4A6E-9086-C87C41AE907C}" type="presOf" srcId="{349D7D0B-4346-4E3A-AF55-971FFDEF6E78}" destId="{DC29C323-9274-4BE5-A8FE-5047D5BDF8E6}" srcOrd="0" destOrd="0" presId="urn:microsoft.com/office/officeart/2005/8/layout/pList1"/>
    <dgm:cxn modelId="{0FAA52A2-E119-4CCE-BF87-2B6CEB16ABC2}" srcId="{DC87DDC6-9BF2-4964-9E87-9FB965DABF5D}" destId="{EA1116B2-9487-4F74-AEAE-010523D7BC55}" srcOrd="8" destOrd="0" parTransId="{9D15692B-961D-49BB-8D03-034BFE96840E}" sibTransId="{992641AA-4285-4D59-9638-D26B92EFADF1}"/>
    <dgm:cxn modelId="{4E7C06C1-18B1-4094-86A4-2FCDDAE879E7}" type="presOf" srcId="{8F76094E-FCF0-4382-959D-DDFFB8E8DDD0}" destId="{9F050DD8-A04C-4F86-B0ED-A7C896566813}" srcOrd="0" destOrd="0" presId="urn:microsoft.com/office/officeart/2005/8/layout/pList1"/>
    <dgm:cxn modelId="{EE0EBAC4-A308-4B68-B9B9-72449DBA0AE4}" srcId="{DC87DDC6-9BF2-4964-9E87-9FB965DABF5D}" destId="{280AE31E-5671-4086-BFBC-D251814C2BE1}" srcOrd="1" destOrd="0" parTransId="{B499474D-596C-4C4C-9BAD-6A7D80290865}" sibTransId="{C4BB5136-E5BF-4A2F-8516-FA1224DD41D1}"/>
    <dgm:cxn modelId="{BF6308BA-A295-497F-A533-6BD8BB6E8E34}" type="presOf" srcId="{A59869DC-3147-465E-B6A0-FCFAA9AE0237}" destId="{FE312DD7-5C0A-4FB6-BC18-5A627A795B95}" srcOrd="0" destOrd="0" presId="urn:microsoft.com/office/officeart/2005/8/layout/pList1"/>
    <dgm:cxn modelId="{DCCC0352-6DF7-4E11-8A89-D3AECD5210F6}" type="presOf" srcId="{8D1DD9BB-2FD5-49F9-B739-66E12D5FB53A}" destId="{343FABA3-EAA5-430F-9977-5A929A400932}" srcOrd="0" destOrd="0" presId="urn:microsoft.com/office/officeart/2005/8/layout/pList1"/>
    <dgm:cxn modelId="{7A6E6950-D361-4336-A805-EE98F2A3D2C0}" type="presOf" srcId="{284221E8-6A5D-479D-9C64-8647FDBD90F7}" destId="{09880910-0797-434B-AD31-1961608BAD83}" srcOrd="0" destOrd="0" presId="urn:microsoft.com/office/officeart/2005/8/layout/pList1"/>
    <dgm:cxn modelId="{48520C9B-5E91-44CC-98CA-C6F162C95447}" srcId="{DC87DDC6-9BF2-4964-9E87-9FB965DABF5D}" destId="{349D7D0B-4346-4E3A-AF55-971FFDEF6E78}" srcOrd="3" destOrd="0" parTransId="{F11F8DF7-A742-4001-8A25-9BF666199726}" sibTransId="{2245D461-248E-4875-A913-2D93E3913285}"/>
    <dgm:cxn modelId="{A2E76289-D19E-4A01-8240-E969C4BB9EE1}" type="presOf" srcId="{DC87DDC6-9BF2-4964-9E87-9FB965DABF5D}" destId="{3045BBB5-804A-4601-B852-73808B4388BC}" srcOrd="0" destOrd="0" presId="urn:microsoft.com/office/officeart/2005/8/layout/pList1"/>
    <dgm:cxn modelId="{0BC5AB90-C9CD-4A0F-8E78-C3E479CE0E9D}" type="presOf" srcId="{4D7EACAB-C30A-4528-8AF2-6566B7C2770F}" destId="{834B9393-E806-4BA8-96B6-89DB08EF00F3}" srcOrd="0" destOrd="0" presId="urn:microsoft.com/office/officeart/2005/8/layout/pList1"/>
    <dgm:cxn modelId="{05B52F21-ADC4-4BB0-91DD-5FE6A8C0E89E}" srcId="{DC87DDC6-9BF2-4964-9E87-9FB965DABF5D}" destId="{291F1056-283A-41D0-AD51-AE156C37B1C0}" srcOrd="4" destOrd="0" parTransId="{DFB3EFC6-E60A-44E2-9EDB-E35CB733A08E}" sibTransId="{B36F7E42-BFC8-4598-AFE4-27F5D899299B}"/>
    <dgm:cxn modelId="{1A27AF2F-E3B6-4C12-A42D-0A2CACC233E8}" type="presOf" srcId="{B36F7E42-BFC8-4598-AFE4-27F5D899299B}" destId="{B8BEBCAD-05AD-43DE-9732-C7CBAF63C309}" srcOrd="0" destOrd="0" presId="urn:microsoft.com/office/officeart/2005/8/layout/pList1"/>
    <dgm:cxn modelId="{EF23466F-9041-4DFE-B447-25626DB0C3AC}" srcId="{DC87DDC6-9BF2-4964-9E87-9FB965DABF5D}" destId="{B1DF718F-CFE2-4E40-AD43-F653B2AB85B0}" srcOrd="7" destOrd="0" parTransId="{3A6FBF42-423E-4978-A08A-B6D7CA02556D}" sibTransId="{A59869DC-3147-465E-B6A0-FCFAA9AE0237}"/>
    <dgm:cxn modelId="{08A4D8DA-619E-4F53-9E29-2A3211F9D0BF}" srcId="{DC87DDC6-9BF2-4964-9E87-9FB965DABF5D}" destId="{8F76094E-FCF0-4382-959D-DDFFB8E8DDD0}" srcOrd="10" destOrd="0" parTransId="{2CE5187D-B6E6-415E-A446-BD0EC383FDDF}" sibTransId="{BFF42732-E24D-426E-9631-6DE32E65E559}"/>
    <dgm:cxn modelId="{BFEAB10E-66F8-4CB2-96F0-49422BF5A8D1}" srcId="{DC87DDC6-9BF2-4964-9E87-9FB965DABF5D}" destId="{984AEDF1-8F1B-4C9E-8222-F7D0CDFB53FE}" srcOrd="2" destOrd="0" parTransId="{2F7810B2-1032-461A-A475-01D813CEE5A6}" sibTransId="{85CC0DF3-B163-4CED-BE3C-1FA69AC14433}"/>
    <dgm:cxn modelId="{2F6C8346-C074-4FF0-87A8-8C25BB33764F}" type="presOf" srcId="{85CC0DF3-B163-4CED-BE3C-1FA69AC14433}" destId="{1FA414FC-266A-4129-8F37-89170AE28978}" srcOrd="0" destOrd="0" presId="urn:microsoft.com/office/officeart/2005/8/layout/pList1"/>
    <dgm:cxn modelId="{4E84BD9F-0B11-46D2-ADBD-CE221CA60EFD}" srcId="{DC87DDC6-9BF2-4964-9E87-9FB965DABF5D}" destId="{4D7EACAB-C30A-4528-8AF2-6566B7C2770F}" srcOrd="5" destOrd="0" parTransId="{C6B8B6C2-A794-46FC-A374-B55C12F5CFD2}" sibTransId="{BDFA7A51-10ED-4977-85AE-BBAE512BCB34}"/>
    <dgm:cxn modelId="{4EFD5E6A-C30D-4CB1-BC8E-F8AF197456EC}" srcId="{DC87DDC6-9BF2-4964-9E87-9FB965DABF5D}" destId="{C87FD8D1-1200-4E9E-A0C8-8E394B979853}" srcOrd="9" destOrd="0" parTransId="{46EC3F93-DDEC-454D-9942-5A6C0D082D26}" sibTransId="{C6BE6B5F-13DA-4A66-BA35-AAD5F29A075F}"/>
    <dgm:cxn modelId="{C984B607-1260-4F26-84F3-9F20AB230B5F}" type="presParOf" srcId="{3045BBB5-804A-4601-B852-73808B4388BC}" destId="{6881A7B4-D734-4147-A4FF-48E3B17CF19D}" srcOrd="0" destOrd="0" presId="urn:microsoft.com/office/officeart/2005/8/layout/pList1"/>
    <dgm:cxn modelId="{44D537F2-C616-49C3-B430-6D749295F8F5}" type="presParOf" srcId="{6881A7B4-D734-4147-A4FF-48E3B17CF19D}" destId="{191CA2BA-BBE9-4219-815D-F475DA1BBBC8}" srcOrd="0" destOrd="0" presId="urn:microsoft.com/office/officeart/2005/8/layout/pList1"/>
    <dgm:cxn modelId="{D0147D62-DD1B-4590-8A57-60FB018C6A16}" type="presParOf" srcId="{6881A7B4-D734-4147-A4FF-48E3B17CF19D}" destId="{343FABA3-EAA5-430F-9977-5A929A400932}" srcOrd="1" destOrd="0" presId="urn:microsoft.com/office/officeart/2005/8/layout/pList1"/>
    <dgm:cxn modelId="{B87A67C7-A983-4E3A-89A9-F9C88F1FE0CF}" type="presParOf" srcId="{3045BBB5-804A-4601-B852-73808B4388BC}" destId="{09880910-0797-434B-AD31-1961608BAD83}" srcOrd="1" destOrd="0" presId="urn:microsoft.com/office/officeart/2005/8/layout/pList1"/>
    <dgm:cxn modelId="{19807CFE-AAAC-40AD-A29C-DC841C1B857C}" type="presParOf" srcId="{3045BBB5-804A-4601-B852-73808B4388BC}" destId="{E723D577-5C70-4C6C-8553-A499C31ABEE1}" srcOrd="2" destOrd="0" presId="urn:microsoft.com/office/officeart/2005/8/layout/pList1"/>
    <dgm:cxn modelId="{4EC07DFB-F1D3-4468-B5F3-EBD7A9E6DAC3}" type="presParOf" srcId="{E723D577-5C70-4C6C-8553-A499C31ABEE1}" destId="{F7BC8508-2A8D-4CB0-BDCE-C1EDDE51A653}" srcOrd="0" destOrd="0" presId="urn:microsoft.com/office/officeart/2005/8/layout/pList1"/>
    <dgm:cxn modelId="{97A303F5-328E-48F9-A74E-97EB07DAED4D}" type="presParOf" srcId="{E723D577-5C70-4C6C-8553-A499C31ABEE1}" destId="{D34C5AC7-17A2-4B2A-8B92-B580205857D4}" srcOrd="1" destOrd="0" presId="urn:microsoft.com/office/officeart/2005/8/layout/pList1"/>
    <dgm:cxn modelId="{4301843D-6556-4E67-ADDA-F5563C63A89B}" type="presParOf" srcId="{3045BBB5-804A-4601-B852-73808B4388BC}" destId="{BC2EB331-AF00-4E20-A08C-ADA53896BA6E}" srcOrd="3" destOrd="0" presId="urn:microsoft.com/office/officeart/2005/8/layout/pList1"/>
    <dgm:cxn modelId="{13AD033F-5A0E-4765-9323-55597D65B700}" type="presParOf" srcId="{3045BBB5-804A-4601-B852-73808B4388BC}" destId="{5DA234AF-B2A6-4FB4-B50E-C5EB77348B32}" srcOrd="4" destOrd="0" presId="urn:microsoft.com/office/officeart/2005/8/layout/pList1"/>
    <dgm:cxn modelId="{852B3189-A332-4E50-AECE-CF5F8048585A}" type="presParOf" srcId="{5DA234AF-B2A6-4FB4-B50E-C5EB77348B32}" destId="{634B8261-1238-4FE6-9F01-CED04D20E036}" srcOrd="0" destOrd="0" presId="urn:microsoft.com/office/officeart/2005/8/layout/pList1"/>
    <dgm:cxn modelId="{A50F5185-6992-423C-A7C2-7AE8B949BDBE}" type="presParOf" srcId="{5DA234AF-B2A6-4FB4-B50E-C5EB77348B32}" destId="{647C9E19-CCC8-46AE-A4D6-8146BB7619E9}" srcOrd="1" destOrd="0" presId="urn:microsoft.com/office/officeart/2005/8/layout/pList1"/>
    <dgm:cxn modelId="{87271EE2-03FE-4293-B12C-DA30070B42B6}" type="presParOf" srcId="{3045BBB5-804A-4601-B852-73808B4388BC}" destId="{1FA414FC-266A-4129-8F37-89170AE28978}" srcOrd="5" destOrd="0" presId="urn:microsoft.com/office/officeart/2005/8/layout/pList1"/>
    <dgm:cxn modelId="{10C64862-EF8F-415F-8E10-D4B845D341AF}" type="presParOf" srcId="{3045BBB5-804A-4601-B852-73808B4388BC}" destId="{7D0D3350-DBBD-4830-8B5F-C0171D5410E2}" srcOrd="6" destOrd="0" presId="urn:microsoft.com/office/officeart/2005/8/layout/pList1"/>
    <dgm:cxn modelId="{B216066E-8936-42E3-B6ED-98D05780F3FF}" type="presParOf" srcId="{7D0D3350-DBBD-4830-8B5F-C0171D5410E2}" destId="{6A2C386A-8371-4F45-8D21-8B0D0F39C75A}" srcOrd="0" destOrd="0" presId="urn:microsoft.com/office/officeart/2005/8/layout/pList1"/>
    <dgm:cxn modelId="{DC431735-13A2-4C96-B758-C81C65694E60}" type="presParOf" srcId="{7D0D3350-DBBD-4830-8B5F-C0171D5410E2}" destId="{DC29C323-9274-4BE5-A8FE-5047D5BDF8E6}" srcOrd="1" destOrd="0" presId="urn:microsoft.com/office/officeart/2005/8/layout/pList1"/>
    <dgm:cxn modelId="{2982ABAE-D7CD-4E01-B285-9D3B9D5D7329}" type="presParOf" srcId="{3045BBB5-804A-4601-B852-73808B4388BC}" destId="{F2F86CA1-8ED9-40C6-BA22-83D3802A5E1F}" srcOrd="7" destOrd="0" presId="urn:microsoft.com/office/officeart/2005/8/layout/pList1"/>
    <dgm:cxn modelId="{29B129F0-94D3-47CA-B3A7-46E564BA4586}" type="presParOf" srcId="{3045BBB5-804A-4601-B852-73808B4388BC}" destId="{13D98EBD-CAFB-48CB-95F2-8972255CE3DD}" srcOrd="8" destOrd="0" presId="urn:microsoft.com/office/officeart/2005/8/layout/pList1"/>
    <dgm:cxn modelId="{B0D6977B-B9EB-4474-AE08-8ED7958CB16D}" type="presParOf" srcId="{13D98EBD-CAFB-48CB-95F2-8972255CE3DD}" destId="{A6731D9D-CA71-4587-BFBB-0696D9D59975}" srcOrd="0" destOrd="0" presId="urn:microsoft.com/office/officeart/2005/8/layout/pList1"/>
    <dgm:cxn modelId="{26E0F591-A70F-401C-A19E-2DDD0C83D6F4}" type="presParOf" srcId="{13D98EBD-CAFB-48CB-95F2-8972255CE3DD}" destId="{FEA19CE0-6144-4769-8AEA-3EBD15DE5155}" srcOrd="1" destOrd="0" presId="urn:microsoft.com/office/officeart/2005/8/layout/pList1"/>
    <dgm:cxn modelId="{1C75568A-0184-4BBC-8DC0-426C2380D45B}" type="presParOf" srcId="{3045BBB5-804A-4601-B852-73808B4388BC}" destId="{B8BEBCAD-05AD-43DE-9732-C7CBAF63C309}" srcOrd="9" destOrd="0" presId="urn:microsoft.com/office/officeart/2005/8/layout/pList1"/>
    <dgm:cxn modelId="{18AD4146-1E0B-4A26-8D9E-A4506247DAD3}" type="presParOf" srcId="{3045BBB5-804A-4601-B852-73808B4388BC}" destId="{1838EE6D-134A-4000-A266-844B6AB3E5BC}" srcOrd="10" destOrd="0" presId="urn:microsoft.com/office/officeart/2005/8/layout/pList1"/>
    <dgm:cxn modelId="{C57EEAF7-14EF-4BC7-96A8-848A82781324}" type="presParOf" srcId="{1838EE6D-134A-4000-A266-844B6AB3E5BC}" destId="{5EF3B04E-7D09-4FCE-A0C8-2A78869A2FFD}" srcOrd="0" destOrd="0" presId="urn:microsoft.com/office/officeart/2005/8/layout/pList1"/>
    <dgm:cxn modelId="{5B2F6BEB-61E1-4FB9-A566-D481609C9FC6}" type="presParOf" srcId="{1838EE6D-134A-4000-A266-844B6AB3E5BC}" destId="{834B9393-E806-4BA8-96B6-89DB08EF00F3}" srcOrd="1" destOrd="0" presId="urn:microsoft.com/office/officeart/2005/8/layout/pList1"/>
    <dgm:cxn modelId="{BB3731EA-78AB-4645-B246-236A6597B01A}" type="presParOf" srcId="{3045BBB5-804A-4601-B852-73808B4388BC}" destId="{401293E9-76FD-4070-B323-BE94EE4E385B}" srcOrd="11" destOrd="0" presId="urn:microsoft.com/office/officeart/2005/8/layout/pList1"/>
    <dgm:cxn modelId="{14720BC7-641F-4702-B7B5-3FCE35A7DA4B}" type="presParOf" srcId="{3045BBB5-804A-4601-B852-73808B4388BC}" destId="{488229B2-7747-49E2-BB91-0AB99BD961AE}" srcOrd="12" destOrd="0" presId="urn:microsoft.com/office/officeart/2005/8/layout/pList1"/>
    <dgm:cxn modelId="{D3538141-0EAF-4787-9FF4-2C46CAEAE890}" type="presParOf" srcId="{488229B2-7747-49E2-BB91-0AB99BD961AE}" destId="{BA9A3791-8D81-490B-B02E-C84CBDFCCD54}" srcOrd="0" destOrd="0" presId="urn:microsoft.com/office/officeart/2005/8/layout/pList1"/>
    <dgm:cxn modelId="{432EC3DD-14D6-42DD-9EB2-7554115FDE66}" type="presParOf" srcId="{488229B2-7747-49E2-BB91-0AB99BD961AE}" destId="{8FFDDAAC-5015-46D5-85BC-3284930022E5}" srcOrd="1" destOrd="0" presId="urn:microsoft.com/office/officeart/2005/8/layout/pList1"/>
    <dgm:cxn modelId="{C47B2A9C-1BD9-46E0-A085-E772B732C3A1}" type="presParOf" srcId="{3045BBB5-804A-4601-B852-73808B4388BC}" destId="{8EC53AE5-36C2-4C48-8622-55C539CC0749}" srcOrd="13" destOrd="0" presId="urn:microsoft.com/office/officeart/2005/8/layout/pList1"/>
    <dgm:cxn modelId="{F37ECB39-CECC-4923-81AA-151BC185192C}" type="presParOf" srcId="{3045BBB5-804A-4601-B852-73808B4388BC}" destId="{A8366329-EACE-4A9E-9FFF-BF57BF74F3D2}" srcOrd="14" destOrd="0" presId="urn:microsoft.com/office/officeart/2005/8/layout/pList1"/>
    <dgm:cxn modelId="{075A4CD5-2C85-4469-BF64-AFD1F3C5A3F9}" type="presParOf" srcId="{A8366329-EACE-4A9E-9FFF-BF57BF74F3D2}" destId="{F6B1506E-664F-4818-A01D-BC9344AA3B71}" srcOrd="0" destOrd="0" presId="urn:microsoft.com/office/officeart/2005/8/layout/pList1"/>
    <dgm:cxn modelId="{32DF4922-6E16-45B9-9F6D-7BE2F1489B62}" type="presParOf" srcId="{A8366329-EACE-4A9E-9FFF-BF57BF74F3D2}" destId="{7A66E752-626A-4569-A443-E5F7F895BD41}" srcOrd="1" destOrd="0" presId="urn:microsoft.com/office/officeart/2005/8/layout/pList1"/>
    <dgm:cxn modelId="{4F0DBEB1-B524-43E5-BC77-4C1C134D7C41}" type="presParOf" srcId="{3045BBB5-804A-4601-B852-73808B4388BC}" destId="{FE312DD7-5C0A-4FB6-BC18-5A627A795B95}" srcOrd="15" destOrd="0" presId="urn:microsoft.com/office/officeart/2005/8/layout/pList1"/>
    <dgm:cxn modelId="{A8948ABE-1DC0-4C97-84F9-C9CA84D0A2D2}" type="presParOf" srcId="{3045BBB5-804A-4601-B852-73808B4388BC}" destId="{E616B7EA-CB19-485B-8BEF-44050A4619BF}" srcOrd="16" destOrd="0" presId="urn:microsoft.com/office/officeart/2005/8/layout/pList1"/>
    <dgm:cxn modelId="{09E6D4E7-4160-46A2-B951-1650F8C34DD1}" type="presParOf" srcId="{E616B7EA-CB19-485B-8BEF-44050A4619BF}" destId="{F82522DD-42F0-4237-BA73-DFB1BDB778A3}" srcOrd="0" destOrd="0" presId="urn:microsoft.com/office/officeart/2005/8/layout/pList1"/>
    <dgm:cxn modelId="{0BA9662B-371A-4997-9A38-1BF1BF44D731}" type="presParOf" srcId="{E616B7EA-CB19-485B-8BEF-44050A4619BF}" destId="{9C871E9F-EB84-4B32-B6F7-6CAD3D929581}" srcOrd="1" destOrd="0" presId="urn:microsoft.com/office/officeart/2005/8/layout/pList1"/>
    <dgm:cxn modelId="{EF67381B-FF2F-460D-BA78-60CA8A39F4EE}" type="presParOf" srcId="{3045BBB5-804A-4601-B852-73808B4388BC}" destId="{21ABC2A0-16AB-4F7F-9546-1FED82609BAC}" srcOrd="17" destOrd="0" presId="urn:microsoft.com/office/officeart/2005/8/layout/pList1"/>
    <dgm:cxn modelId="{8C0322FE-B866-4AE6-A564-E2409AB107EE}" type="presParOf" srcId="{3045BBB5-804A-4601-B852-73808B4388BC}" destId="{9770BED6-BBD5-401F-AF20-7CD7F74F5599}" srcOrd="18" destOrd="0" presId="urn:microsoft.com/office/officeart/2005/8/layout/pList1"/>
    <dgm:cxn modelId="{210F8821-2240-4B03-BA7D-EB3EFE226C0B}" type="presParOf" srcId="{9770BED6-BBD5-401F-AF20-7CD7F74F5599}" destId="{F2FBCA01-AB69-4BEB-B792-B46BCDD30A21}" srcOrd="0" destOrd="0" presId="urn:microsoft.com/office/officeart/2005/8/layout/pList1"/>
    <dgm:cxn modelId="{DC5040E2-FF06-4629-819C-80B0266E08B0}" type="presParOf" srcId="{9770BED6-BBD5-401F-AF20-7CD7F74F5599}" destId="{0884AC10-478F-42E7-BB0A-94DC6E41D797}" srcOrd="1" destOrd="0" presId="urn:microsoft.com/office/officeart/2005/8/layout/pList1"/>
    <dgm:cxn modelId="{8544DE98-8743-4260-839B-5CA33272A57C}" type="presParOf" srcId="{3045BBB5-804A-4601-B852-73808B4388BC}" destId="{148FFCB1-F5FA-4EF8-A3C8-27253E62FD85}" srcOrd="19" destOrd="0" presId="urn:microsoft.com/office/officeart/2005/8/layout/pList1"/>
    <dgm:cxn modelId="{9A6B93E5-FB31-4A23-A1AA-CB88CAC902E0}" type="presParOf" srcId="{3045BBB5-804A-4601-B852-73808B4388BC}" destId="{6C5F2F4F-802E-4DA4-B9D0-94245FAE7433}" srcOrd="20" destOrd="0" presId="urn:microsoft.com/office/officeart/2005/8/layout/pList1"/>
    <dgm:cxn modelId="{D0EAD78F-FE96-4C6E-B0D3-60EE10E9976E}" type="presParOf" srcId="{6C5F2F4F-802E-4DA4-B9D0-94245FAE7433}" destId="{B6163960-C9CB-48E6-9D40-2444A56E0408}" srcOrd="0" destOrd="0" presId="urn:microsoft.com/office/officeart/2005/8/layout/pList1"/>
    <dgm:cxn modelId="{9FC68DEC-B299-4686-AFDB-8E678524ADA9}" type="presParOf" srcId="{6C5F2F4F-802E-4DA4-B9D0-94245FAE7433}" destId="{9F050DD8-A04C-4F86-B0ED-A7C896566813}"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02-Feb-19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02-Feb-19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02-Feb-19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02-Feb-19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02-Feb-19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02-Feb-19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02-Feb-19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02-Feb-19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02-Feb-19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02-Feb-19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02-Feb-19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02-Feb-19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02-Feb-19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pPr marL="0" indent="0">
              <a:buNone/>
            </a:pPr>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pPr marL="0" indent="0">
              <a:buNone/>
            </a:pPr>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Pillars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Storage</a:t>
            </a:r>
          </a:p>
          <a:p>
            <a:pPr>
              <a:buFont typeface="Wingdings" panose="05000000000000000000" pitchFamily="2" charset="2"/>
              <a:buChar char="v"/>
            </a:pPr>
            <a:r>
              <a:rPr lang="en-US" dirty="0" smtClean="0"/>
              <a:t> Processing</a:t>
            </a:r>
          </a:p>
          <a:p>
            <a:pPr>
              <a:buFont typeface="Wingdings" panose="05000000000000000000" pitchFamily="2" charset="2"/>
              <a:buChar char="v"/>
            </a:pPr>
            <a:r>
              <a:rPr lang="en-US" dirty="0" smtClean="0"/>
              <a:t> Orchestration </a:t>
            </a:r>
          </a:p>
          <a:p>
            <a:pPr>
              <a:buFont typeface="Wingdings" panose="05000000000000000000" pitchFamily="2" charset="2"/>
              <a:buChar char="v"/>
            </a:pPr>
            <a:r>
              <a:rPr lang="en-US" dirty="0" smtClean="0"/>
              <a:t> Assistance</a:t>
            </a:r>
          </a:p>
          <a:p>
            <a:pPr>
              <a:buFont typeface="Wingdings" panose="05000000000000000000" pitchFamily="2" charset="2"/>
              <a:buChar char="v"/>
            </a:pPr>
            <a:r>
              <a:rPr lang="en-US" dirty="0" smtClean="0"/>
              <a:t> Interface</a:t>
            </a:r>
          </a:p>
          <a:p>
            <a:pPr>
              <a:buFont typeface="Wingdings" panose="05000000000000000000" pitchFamily="2" charset="2"/>
              <a:buChar char="v"/>
            </a:pPr>
            <a:r>
              <a:rPr lang="en-US" smtClean="0"/>
              <a:t> Deployment</a:t>
            </a:r>
            <a:endParaRPr lang="en-US" dirty="0" smtClean="0"/>
          </a:p>
          <a:p>
            <a:pPr marL="0" indent="0">
              <a:buNone/>
            </a:pPr>
            <a:endParaRPr lang="en-US" dirty="0"/>
          </a:p>
        </p:txBody>
      </p:sp>
    </p:spTree>
    <p:extLst>
      <p:ext uri="{BB962C8B-B14F-4D97-AF65-F5344CB8AC3E}">
        <p14:creationId xmlns:p14="http://schemas.microsoft.com/office/powerpoint/2010/main" val="324622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a16="http://schemas.microsoft.com/office/drawing/2014/main" xmlns=""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US" dirty="0"/>
          </a:p>
        </p:txBody>
      </p:sp>
      <p:sp>
        <p:nvSpPr>
          <p:cNvPr id="3" name="Text Placeholder 2"/>
          <p:cNvSpPr>
            <a:spLocks noGrp="1"/>
          </p:cNvSpPr>
          <p:nvPr>
            <p:ph type="body" idx="1"/>
          </p:nvPr>
        </p:nvSpPr>
        <p:spPr/>
        <p:txBody>
          <a:bodyPr/>
          <a:lstStyle/>
          <a:p>
            <a:pPr algn="ctr"/>
            <a:r>
              <a:rPr lang="en-US" dirty="0" smtClean="0"/>
              <a:t>Does, USED</a:t>
            </a:r>
            <a:r>
              <a:rPr lang="en-US" smtClean="0"/>
              <a:t>, Classification, </a:t>
            </a:r>
            <a:r>
              <a:rPr lang="en-US" dirty="0"/>
              <a:t>for </a:t>
            </a:r>
            <a:r>
              <a:rPr lang="en-US" dirty="0" smtClean="0"/>
              <a:t>DM, Da</a:t>
            </a:r>
            <a:r>
              <a:rPr lang="en-US" dirty="0"/>
              <a:t>, </a:t>
            </a:r>
            <a:r>
              <a:rPr lang="en-US" dirty="0" smtClean="0"/>
              <a:t>BD</a:t>
            </a:r>
            <a:endParaRPr lang="en-US" dirty="0"/>
          </a:p>
        </p:txBody>
      </p:sp>
    </p:spTree>
    <p:extLst>
      <p:ext uri="{BB962C8B-B14F-4D97-AF65-F5344CB8AC3E}">
        <p14:creationId xmlns:p14="http://schemas.microsoft.com/office/powerpoint/2010/main" val="220420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a:t>
            </a:r>
            <a:endParaRPr lang="en-US" dirty="0"/>
          </a:p>
        </p:txBody>
      </p:sp>
      <p:sp>
        <p:nvSpPr>
          <p:cNvPr id="5" name="Content Placeholder 4"/>
          <p:cNvSpPr>
            <a:spLocks noGrp="1"/>
          </p:cNvSpPr>
          <p:nvPr>
            <p:ph idx="1"/>
          </p:nvPr>
        </p:nvSpPr>
        <p:spPr/>
        <p:txBody>
          <a:bodyPr/>
          <a:lstStyle/>
          <a:p>
            <a:r>
              <a:rPr lang="en-US" sz="3200" b="1" dirty="0"/>
              <a:t>DEFINITION</a:t>
            </a:r>
          </a:p>
          <a:p>
            <a:r>
              <a:rPr lang="en-US" dirty="0" smtClean="0"/>
              <a:t>In </a:t>
            </a:r>
            <a:r>
              <a:rPr lang="en-US" dirty="0"/>
              <a:t>mathematics and computer science, an algorithm is an unambiguous specification of how to solve a </a:t>
            </a:r>
            <a:r>
              <a:rPr lang="en-US" dirty="0" smtClean="0"/>
              <a:t>class of problems.</a:t>
            </a:r>
          </a:p>
          <a:p>
            <a:pPr algn="ctr"/>
            <a:r>
              <a:rPr lang="en-US" dirty="0" smtClean="0"/>
              <a:t>Or</a:t>
            </a:r>
          </a:p>
          <a:p>
            <a:r>
              <a:rPr lang="en-US" dirty="0" smtClean="0"/>
              <a:t>It is </a:t>
            </a:r>
            <a:r>
              <a:rPr lang="en-US" dirty="0"/>
              <a:t>a procedure or formula for solving a problem, based on </a:t>
            </a:r>
            <a:r>
              <a:rPr lang="en-US" dirty="0" smtClean="0"/>
              <a:t>sequence </a:t>
            </a:r>
            <a:r>
              <a:rPr lang="en-US" dirty="0"/>
              <a:t>of specified actions</a:t>
            </a:r>
            <a:r>
              <a:rPr lang="en-US" dirty="0" smtClean="0"/>
              <a:t>.</a:t>
            </a:r>
          </a:p>
        </p:txBody>
      </p:sp>
    </p:spTree>
    <p:extLst>
      <p:ext uri="{BB962C8B-B14F-4D97-AF65-F5344CB8AC3E}">
        <p14:creationId xmlns:p14="http://schemas.microsoft.com/office/powerpoint/2010/main" val="49428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DOES and USED </a:t>
            </a:r>
            <a:endParaRPr lang="en-US" dirty="0"/>
          </a:p>
        </p:txBody>
      </p:sp>
      <p:sp>
        <p:nvSpPr>
          <p:cNvPr id="3" name="Content Placeholder 2"/>
          <p:cNvSpPr>
            <a:spLocks noGrp="1"/>
          </p:cNvSpPr>
          <p:nvPr>
            <p:ph idx="1"/>
          </p:nvPr>
        </p:nvSpPr>
        <p:spPr/>
        <p:txBody>
          <a:bodyPr>
            <a:normAutofit fontScale="85000" lnSpcReduction="20000"/>
          </a:bodyPr>
          <a:lstStyle/>
          <a:p>
            <a:pPr marL="58738" indent="0">
              <a:buNone/>
            </a:pPr>
            <a:r>
              <a:rPr lang="en-US" b="1" dirty="0" smtClean="0"/>
              <a:t>WHAT IT DOES?</a:t>
            </a:r>
            <a:r>
              <a:rPr lang="en-US" dirty="0" smtClean="0"/>
              <a:t> </a:t>
            </a:r>
          </a:p>
          <a:p>
            <a:pPr marL="58738" indent="0">
              <a:buFont typeface="Wingdings" panose="05000000000000000000" pitchFamily="2" charset="2"/>
              <a:buChar char="v"/>
            </a:pPr>
            <a:r>
              <a:rPr lang="en-US" dirty="0" smtClean="0"/>
              <a:t> Follow instructions code </a:t>
            </a:r>
          </a:p>
          <a:p>
            <a:pPr marL="58738" indent="0">
              <a:buFont typeface="Wingdings" panose="05000000000000000000" pitchFamily="2" charset="2"/>
              <a:buChar char="v"/>
            </a:pPr>
            <a:r>
              <a:rPr lang="en-US" dirty="0"/>
              <a:t> </a:t>
            </a:r>
            <a:r>
              <a:rPr lang="en-US" dirty="0" smtClean="0"/>
              <a:t>Calculation (Logical/Mathematical)</a:t>
            </a:r>
          </a:p>
          <a:p>
            <a:pPr marL="58738" indent="0">
              <a:buFont typeface="Wingdings" panose="05000000000000000000" pitchFamily="2" charset="2"/>
              <a:buChar char="v"/>
            </a:pPr>
            <a:r>
              <a:rPr lang="en-US" dirty="0" smtClean="0"/>
              <a:t> Data Manipulation</a:t>
            </a:r>
          </a:p>
          <a:p>
            <a:pPr marL="58738" indent="0">
              <a:buFont typeface="Wingdings" panose="05000000000000000000" pitchFamily="2" charset="2"/>
              <a:buChar char="v"/>
            </a:pPr>
            <a:r>
              <a:rPr lang="en-US" dirty="0" smtClean="0"/>
              <a:t> Data Processing</a:t>
            </a:r>
          </a:p>
          <a:p>
            <a:pPr marL="58738" indent="0">
              <a:buNone/>
            </a:pPr>
            <a:r>
              <a:rPr lang="en-US" b="1" dirty="0" smtClean="0"/>
              <a:t> IT IS USED FOR</a:t>
            </a:r>
          </a:p>
          <a:p>
            <a:pPr marL="115888" indent="-57150">
              <a:buFont typeface="Wingdings" panose="05000000000000000000" pitchFamily="2" charset="2"/>
              <a:buChar char="v"/>
            </a:pPr>
            <a:r>
              <a:rPr lang="en-US" dirty="0" smtClean="0"/>
              <a:t> Searching</a:t>
            </a:r>
          </a:p>
          <a:p>
            <a:pPr marL="115888" indent="-57150">
              <a:buFont typeface="Wingdings" panose="05000000000000000000" pitchFamily="2" charset="2"/>
              <a:buChar char="v"/>
            </a:pPr>
            <a:r>
              <a:rPr lang="en-US" dirty="0" smtClean="0"/>
              <a:t> Sorting</a:t>
            </a:r>
          </a:p>
          <a:p>
            <a:pPr marL="115888" indent="-57150">
              <a:buFont typeface="Wingdings" panose="05000000000000000000" pitchFamily="2" charset="2"/>
              <a:buChar char="v"/>
            </a:pPr>
            <a:r>
              <a:rPr lang="en-US" dirty="0" smtClean="0"/>
              <a:t> Scheduling</a:t>
            </a:r>
          </a:p>
          <a:p>
            <a:pPr marL="115888" indent="-57150">
              <a:buFont typeface="Wingdings" panose="05000000000000000000" pitchFamily="2" charset="2"/>
              <a:buChar char="v"/>
            </a:pPr>
            <a:r>
              <a:rPr lang="en-US" dirty="0" smtClean="0"/>
              <a:t> Automated Reasoning</a:t>
            </a:r>
          </a:p>
          <a:p>
            <a:pPr marL="115888" indent="-57150">
              <a:buFont typeface="Wingdings" panose="05000000000000000000" pitchFamily="2" charset="2"/>
              <a:buChar char="v"/>
            </a:pPr>
            <a:r>
              <a:rPr lang="en-US" dirty="0" smtClean="0"/>
              <a:t> Automate Operations/Tasks</a:t>
            </a:r>
            <a:endParaRPr lang="en-US" dirty="0"/>
          </a:p>
        </p:txBody>
      </p:sp>
    </p:spTree>
    <p:extLst>
      <p:ext uri="{BB962C8B-B14F-4D97-AF65-F5344CB8AC3E}">
        <p14:creationId xmlns:p14="http://schemas.microsoft.com/office/powerpoint/2010/main" val="416887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Classification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Algorithms have widespread range, almost in every expect of study and life. </a:t>
            </a:r>
            <a:r>
              <a:rPr lang="en-US" dirty="0"/>
              <a:t>H</a:t>
            </a:r>
            <a:r>
              <a:rPr lang="en-US" dirty="0" smtClean="0"/>
              <a:t>ere only concern with the Statistical/Computational statistics, </a:t>
            </a:r>
            <a:r>
              <a:rPr lang="en-US" dirty="0"/>
              <a:t>Data mining, </a:t>
            </a:r>
            <a:r>
              <a:rPr lang="en-US" dirty="0" smtClean="0"/>
              <a:t>Machine </a:t>
            </a:r>
            <a:r>
              <a:rPr lang="en-US" dirty="0"/>
              <a:t>learning </a:t>
            </a:r>
            <a:r>
              <a:rPr lang="en-US" dirty="0" smtClean="0"/>
              <a:t>algorithms. These classified as:</a:t>
            </a:r>
          </a:p>
          <a:p>
            <a:pPr marL="566738" indent="-457200">
              <a:buFont typeface="+mj-lt"/>
              <a:buAutoNum type="arabicPeriod"/>
            </a:pPr>
            <a:r>
              <a:rPr lang="en-US" dirty="0" smtClean="0"/>
              <a:t>Supervised Learning</a:t>
            </a:r>
            <a:r>
              <a:rPr lang="en-US" dirty="0"/>
              <a:t/>
            </a:r>
            <a:br>
              <a:rPr lang="en-US" dirty="0"/>
            </a:br>
            <a:r>
              <a:rPr lang="en-US" sz="1400" b="1" dirty="0" err="1" smtClean="0"/>
              <a:t>e.g</a:t>
            </a:r>
            <a:r>
              <a:rPr lang="en-US" sz="1400" b="1" dirty="0" smtClean="0"/>
              <a:t>:</a:t>
            </a:r>
            <a:r>
              <a:rPr lang="en-US" sz="1400" dirty="0" smtClean="0"/>
              <a:t> Nearest </a:t>
            </a:r>
            <a:r>
              <a:rPr lang="en-US" sz="1400" dirty="0"/>
              <a:t>Neighbor, Naive Bayes, Decision Trees, Linear Regression, Support Vector Machines (SVM), Neural </a:t>
            </a:r>
            <a:r>
              <a:rPr lang="en-US" sz="1400" dirty="0" smtClean="0"/>
              <a:t>Networks</a:t>
            </a:r>
            <a:endParaRPr lang="en-US" dirty="0" smtClean="0"/>
          </a:p>
          <a:p>
            <a:pPr marL="566738" indent="-457200">
              <a:buFont typeface="+mj-lt"/>
              <a:buAutoNum type="arabicPeriod"/>
            </a:pPr>
            <a:r>
              <a:rPr lang="en-US" dirty="0" smtClean="0"/>
              <a:t>Unsupervised Learning</a:t>
            </a:r>
            <a:r>
              <a:rPr lang="en-US" dirty="0"/>
              <a:t/>
            </a:r>
            <a:br>
              <a:rPr lang="en-US" dirty="0"/>
            </a:br>
            <a:r>
              <a:rPr lang="en-US" sz="1400" b="1" dirty="0" err="1"/>
              <a:t>e.g</a:t>
            </a:r>
            <a:r>
              <a:rPr lang="en-US" sz="1400" b="1" dirty="0"/>
              <a:t>:</a:t>
            </a:r>
            <a:r>
              <a:rPr lang="en-US" sz="1400" dirty="0"/>
              <a:t> </a:t>
            </a:r>
            <a:r>
              <a:rPr lang="en-US" sz="1400" dirty="0" smtClean="0"/>
              <a:t>k-means </a:t>
            </a:r>
            <a:r>
              <a:rPr lang="en-US" sz="1400" dirty="0"/>
              <a:t>clustering, Association </a:t>
            </a:r>
            <a:r>
              <a:rPr lang="en-US" sz="1400" dirty="0" smtClean="0"/>
              <a:t>Rules, </a:t>
            </a:r>
            <a:r>
              <a:rPr lang="en-US" sz="1400" dirty="0"/>
              <a:t>mixture </a:t>
            </a:r>
            <a:r>
              <a:rPr lang="en-US" sz="1400" dirty="0" smtClean="0"/>
              <a:t>models, </a:t>
            </a:r>
            <a:r>
              <a:rPr lang="en-US" sz="1400" dirty="0"/>
              <a:t>Self-organizing </a:t>
            </a:r>
            <a:r>
              <a:rPr lang="en-US" sz="1400" dirty="0" smtClean="0"/>
              <a:t>map, </a:t>
            </a:r>
            <a:r>
              <a:rPr lang="en-US" sz="1400" dirty="0"/>
              <a:t>Expectation–maximization algorithm (EM)</a:t>
            </a:r>
          </a:p>
          <a:p>
            <a:pPr marL="566738" indent="-457200">
              <a:buFont typeface="+mj-lt"/>
              <a:buAutoNum type="arabicPeriod"/>
            </a:pPr>
            <a:r>
              <a:rPr lang="en-US" dirty="0" smtClean="0"/>
              <a:t>Semi-Supervised Learning</a:t>
            </a:r>
            <a:br>
              <a:rPr lang="en-US" dirty="0" smtClean="0"/>
            </a:br>
            <a:r>
              <a:rPr lang="en-US" sz="1400" b="1" dirty="0" err="1"/>
              <a:t>e.g</a:t>
            </a:r>
            <a:r>
              <a:rPr lang="en-US" sz="1400" b="1" dirty="0"/>
              <a:t>: </a:t>
            </a:r>
            <a:r>
              <a:rPr lang="en-US" sz="1400" dirty="0"/>
              <a:t>Generative method, Low-density separation method, Graph-based method, Heuristic method</a:t>
            </a:r>
          </a:p>
          <a:p>
            <a:pPr marL="566738" indent="-457200">
              <a:buFont typeface="+mj-lt"/>
              <a:buAutoNum type="arabicPeriod"/>
            </a:pPr>
            <a:r>
              <a:rPr lang="en-US" dirty="0" smtClean="0"/>
              <a:t>Reinforcement Learning</a:t>
            </a:r>
            <a:br>
              <a:rPr lang="en-US" dirty="0" smtClean="0"/>
            </a:br>
            <a:r>
              <a:rPr lang="en-US" sz="1400" b="1" dirty="0" err="1"/>
              <a:t>e.g</a:t>
            </a:r>
            <a:r>
              <a:rPr lang="en-US" sz="1400" b="1" dirty="0"/>
              <a:t>: </a:t>
            </a:r>
            <a:r>
              <a:rPr lang="en-US" sz="1400" dirty="0" smtClean="0"/>
              <a:t>Monte </a:t>
            </a:r>
            <a:r>
              <a:rPr lang="en-US" sz="1400" dirty="0"/>
              <a:t>Carlo, Q-learning, SARSA, DQN, A3C, NAF, PPO, </a:t>
            </a:r>
            <a:r>
              <a:rPr lang="en-US" sz="1400" dirty="0" smtClean="0"/>
              <a:t>TRPO</a:t>
            </a:r>
            <a:endParaRPr lang="en-US" sz="1400" dirty="0"/>
          </a:p>
        </p:txBody>
      </p:sp>
    </p:spTree>
    <p:extLst>
      <p:ext uri="{BB962C8B-B14F-4D97-AF65-F5344CB8AC3E}">
        <p14:creationId xmlns:p14="http://schemas.microsoft.com/office/powerpoint/2010/main" val="1870692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Classification by Learning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2868371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331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r>
              <a:rPr lang="en-US" dirty="0"/>
              <a:t>: Classification by </a:t>
            </a:r>
            <a:r>
              <a:rPr lang="en-US" dirty="0" smtClean="0"/>
              <a:t>Type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2377921"/>
              </p:ext>
            </p:extLst>
          </p:nvPr>
        </p:nvGraphicFramePr>
        <p:xfrm>
          <a:off x="1096963" y="1846263"/>
          <a:ext cx="10058400" cy="4481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7100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1922</TotalTime>
  <Words>1027</Words>
  <Application>Microsoft Office PowerPoint</Application>
  <PresentationFormat>Widescreen</PresentationFormat>
  <Paragraphs>208</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Pillars</vt:lpstr>
      <vt:lpstr>Big Data: Tools</vt:lpstr>
      <vt:lpstr>Big Data: Tools</vt:lpstr>
      <vt:lpstr>ALGORITHM</vt:lpstr>
      <vt:lpstr>Algorithm</vt:lpstr>
      <vt:lpstr>Algorithm: DOES and USED </vt:lpstr>
      <vt:lpstr>Algorithm: Classification</vt:lpstr>
      <vt:lpstr>Algorithms: Classification by Learning</vt:lpstr>
      <vt:lpstr>Algorithm: Classification by Type</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143</cp:revision>
  <dcterms:created xsi:type="dcterms:W3CDTF">2019-01-11T06:48:12Z</dcterms:created>
  <dcterms:modified xsi:type="dcterms:W3CDTF">2019-02-02T03:52:35Z</dcterms:modified>
</cp:coreProperties>
</file>