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3" r:id="rId5"/>
    <p:sldId id="259"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smtClean="0"/>
              <a:t>Data Science &amp; Distributed System</a:t>
            </a:r>
            <a:endParaRPr lang="en-US" dirty="0"/>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6587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Data Science &amp; Distributed System</a:t>
            </a:r>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endParaRPr lang="en-US" dirty="0"/>
          </a:p>
          <a:p>
            <a:r>
              <a:rPr lang="en-US" dirty="0">
                <a:latin typeface="+mj-lt"/>
              </a:rPr>
              <a:t>Data science is a "concept to unify statistics, data analysis, machine learning and their related methods" in order to "understand and analyze actual phenomena" with data. It employs techniques and theories drawn from many fields within the context of mathematics, statistics, information science, and computer science</a:t>
            </a:r>
            <a:r>
              <a:rPr lang="en-US" dirty="0" smtClean="0">
                <a:latin typeface="+mj-lt"/>
              </a:rPr>
              <a:t>.</a:t>
            </a:r>
          </a:p>
          <a:p>
            <a:r>
              <a:rPr lang="en-US" dirty="0" smtClean="0">
                <a:latin typeface="+mj-lt"/>
              </a:rPr>
              <a:t>Companies </a:t>
            </a:r>
            <a:r>
              <a:rPr lang="en-US" dirty="0">
                <a:latin typeface="+mj-lt"/>
              </a:rPr>
              <a:t>are generating Large volume of Data on daily basis and they have to identify the trends or forecasting different nature of stats for maximizing their profitability. This Big Data is used by their distributed systems for the evaluation of their production, sales, and different other types of productivity for the future growth of a company</a:t>
            </a:r>
            <a:r>
              <a:rPr lang="en-US" dirty="0" smtClean="0">
                <a:latin typeface="+mj-lt"/>
              </a:rPr>
              <a:t>.</a:t>
            </a:r>
          </a:p>
          <a:p>
            <a:endParaRPr lang="en-US" dirty="0" smtClean="0">
              <a:latin typeface="+mj-lt"/>
            </a:endParaRPr>
          </a:p>
          <a:p>
            <a:endParaRPr lang="en-US" dirty="0">
              <a:latin typeface="+mj-lt"/>
            </a:endParaRPr>
          </a:p>
          <a:p>
            <a:endParaRPr lang="en-US" dirty="0" smtClean="0"/>
          </a:p>
          <a:p>
            <a:endParaRPr lang="x-none" dirty="0"/>
          </a:p>
        </p:txBody>
      </p:sp>
    </p:spTree>
    <p:extLst>
      <p:ext uri="{BB962C8B-B14F-4D97-AF65-F5344CB8AC3E}">
        <p14:creationId xmlns:p14="http://schemas.microsoft.com/office/powerpoint/2010/main" val="241937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Introduction to 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p:txBody>
          <a:bodyPr/>
          <a:lstStyle/>
          <a:p>
            <a:r>
              <a:rPr lang="en-US" dirty="0"/>
              <a:t>Tools used for big data</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smtClean="0"/>
              <a:t>Hadoop </a:t>
            </a:r>
            <a:r>
              <a:rPr lang="en-US" dirty="0"/>
              <a:t>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endParaRPr lang="x-none"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251</TotalTime>
  <Words>348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Data Science &amp; Distributed System</vt:lpstr>
      <vt:lpstr>Introduction to Big Data</vt:lpstr>
      <vt:lpstr>Tools used for big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TechOne</cp:lastModifiedBy>
  <cp:revision>31</cp:revision>
  <dcterms:created xsi:type="dcterms:W3CDTF">2019-01-11T06:48:12Z</dcterms:created>
  <dcterms:modified xsi:type="dcterms:W3CDTF">2019-01-16T08:32:53Z</dcterms:modified>
</cp:coreProperties>
</file>