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28-Jan-19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28-Jan-19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r>
              <a:rPr lang="en-US" dirty="0" smtClean="0"/>
              <a:t>.</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endParaRPr lang="en-US" dirty="0" smtClean="0"/>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What is DOES and USED for </a:t>
            </a:r>
            <a:endParaRPr lang="en-US" dirty="0"/>
          </a:p>
        </p:txBody>
      </p:sp>
      <p:sp>
        <p:nvSpPr>
          <p:cNvPr id="3" name="Content Placeholder 2"/>
          <p:cNvSpPr>
            <a:spLocks noGrp="1"/>
          </p:cNvSpPr>
          <p:nvPr>
            <p:ph idx="1"/>
          </p:nvPr>
        </p:nvSpPr>
        <p:spPr/>
        <p:txBody>
          <a:bodyPr>
            <a:normAutofit fontScale="925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a:p>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1635</TotalTime>
  <Words>909</Words>
  <Application>Microsoft Office PowerPoint</Application>
  <PresentationFormat>Widescreen</PresentationFormat>
  <Paragraphs>162</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Algorithm: What is DOES and USED for </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120</cp:revision>
  <dcterms:created xsi:type="dcterms:W3CDTF">2019-01-11T06:48:12Z</dcterms:created>
  <dcterms:modified xsi:type="dcterms:W3CDTF">2019-01-28T09:29:18Z</dcterms:modified>
</cp:coreProperties>
</file>