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en-PK"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lstStyle/>
          <a:p>
            <a:r>
              <a:rPr lang="en-US" b="1" i="1" u="sng" dirty="0"/>
              <a:t>Definition</a:t>
            </a:r>
            <a:r>
              <a:rPr lang="en-US" dirty="0"/>
              <a:t> </a:t>
            </a:r>
          </a:p>
          <a:p>
            <a:r>
              <a:rPr lang="en-US" dirty="0"/>
              <a:t>Extremely large data sets that may be analyzed computationally to reveal patterns, trends, and associations, especially relating to human behavior and interactions.</a:t>
            </a:r>
          </a:p>
          <a:p>
            <a:r>
              <a:rPr lang="en-US" dirty="0"/>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en-PK" dirty="0"/>
          </a:p>
        </p:txBody>
      </p:sp>
    </p:spTree>
    <p:extLst>
      <p:ext uri="{BB962C8B-B14F-4D97-AF65-F5344CB8AC3E}">
        <p14:creationId xmlns:p14="http://schemas.microsoft.com/office/powerpoint/2010/main" val="1964551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106</TotalTime>
  <Words>182</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Introduction to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16</cp:revision>
  <dcterms:created xsi:type="dcterms:W3CDTF">2019-01-11T06:48:12Z</dcterms:created>
  <dcterms:modified xsi:type="dcterms:W3CDTF">2019-01-15T04:44:47Z</dcterms:modified>
</cp:coreProperties>
</file>