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63" r:id="rId14"/>
    <p:sldId id="261" r:id="rId15"/>
    <p:sldId id="262" r:id="rId16"/>
    <p:sldId id="270"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21-Jan-19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21-Jan-19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21-Jan-19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endParaRPr lang="en-US" dirty="0" smtClean="0"/>
          </a:p>
          <a:p>
            <a:pPr marL="0" indent="0">
              <a:buNone/>
            </a:pPr>
            <a:r>
              <a:rPr lang="en-US" b="1" dirty="0" smtClean="0"/>
              <a:t>Example </a:t>
            </a:r>
            <a:r>
              <a:rPr lang="en-US" b="1" dirty="0" smtClean="0"/>
              <a:t>Tools</a:t>
            </a:r>
          </a:p>
          <a:p>
            <a:pPr>
              <a:buFont typeface="Wingdings" panose="05000000000000000000" pitchFamily="2" charset="2"/>
              <a:buChar char="Ø"/>
            </a:pPr>
            <a:r>
              <a:rPr lang="en-US" dirty="0" smtClean="0"/>
              <a:t> R</a:t>
            </a:r>
            <a:r>
              <a:rPr lang="en-US" dirty="0"/>
              <a:t>, </a:t>
            </a:r>
            <a:endParaRPr lang="en-US" dirty="0" smtClean="0"/>
          </a:p>
          <a:p>
            <a:pPr>
              <a:buFont typeface="Wingdings" panose="05000000000000000000" pitchFamily="2" charset="2"/>
              <a:buChar char="Ø"/>
            </a:pP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endParaRPr lang="en-US" dirty="0" smtClean="0"/>
          </a:p>
          <a:p>
            <a:pPr>
              <a:buFont typeface="Wingdings" panose="05000000000000000000" pitchFamily="2" charset="2"/>
              <a:buChar char="Ø"/>
            </a:pP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1562</TotalTime>
  <Words>565</Words>
  <Application>Microsoft Office PowerPoint</Application>
  <PresentationFormat>Widescreen</PresentationFormat>
  <Paragraphs>125</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BIG DATA</vt:lpstr>
      <vt:lpstr>Big Data</vt:lpstr>
      <vt:lpstr>Big Data: Tools</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102</cp:revision>
  <dcterms:created xsi:type="dcterms:W3CDTF">2019-01-11T06:48:12Z</dcterms:created>
  <dcterms:modified xsi:type="dcterms:W3CDTF">2019-01-21T06:54:01Z</dcterms:modified>
</cp:coreProperties>
</file>