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en-PK"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p:txBody>
          <a:bodyPr/>
          <a:lstStyle/>
          <a:p>
            <a:r>
              <a:rPr lang="en-US" dirty="0"/>
              <a:t>Tools used for big data</a:t>
            </a:r>
            <a:endParaRPr lang="en-PK"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	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endParaRPr lang="en-PK"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211</TotalTime>
  <Words>194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lpstr>Tools used for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24</cp:revision>
  <dcterms:created xsi:type="dcterms:W3CDTF">2019-01-11T06:48:12Z</dcterms:created>
  <dcterms:modified xsi:type="dcterms:W3CDTF">2019-01-16T07:34:15Z</dcterms:modified>
</cp:coreProperties>
</file>