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3" r:id="rId7"/>
    <p:sldId id="261"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17-Jan-19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17-Jan-19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17-Jan-19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17-Jan-19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17-Jan-19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ALGORITHMS</a:t>
            </a:r>
            <a:endParaRPr lang="en-US" dirty="0"/>
          </a:p>
        </p:txBody>
      </p:sp>
      <p:sp>
        <p:nvSpPr>
          <p:cNvPr id="3" name="Text Placeholder 2"/>
          <p:cNvSpPr>
            <a:spLocks noGrp="1"/>
          </p:cNvSpPr>
          <p:nvPr>
            <p:ph type="body" idx="1"/>
          </p:nvPr>
        </p:nvSpPr>
        <p:spPr/>
        <p:txBody>
          <a:bodyPr/>
          <a:lstStyle/>
          <a:p>
            <a:pPr algn="ctr"/>
            <a:r>
              <a:rPr lang="en-US" dirty="0" smtClean="0"/>
              <a:t>Classification, for Da, for BD</a:t>
            </a:r>
            <a:endParaRPr lang="en-US" dirty="0"/>
          </a:p>
        </p:txBody>
      </p:sp>
    </p:spTree>
    <p:extLst>
      <p:ext uri="{BB962C8B-B14F-4D97-AF65-F5344CB8AC3E}">
        <p14:creationId xmlns:p14="http://schemas.microsoft.com/office/powerpoint/2010/main" val="2204207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COMPARISON </a:t>
            </a:r>
            <a:endParaRPr lang="en-US" dirty="0"/>
          </a:p>
        </p:txBody>
      </p:sp>
      <p:sp>
        <p:nvSpPr>
          <p:cNvPr id="3" name="Text Placeholder 2"/>
          <p:cNvSpPr>
            <a:spLocks noGrp="1"/>
          </p:cNvSpPr>
          <p:nvPr>
            <p:ph type="body" idx="1"/>
          </p:nvPr>
        </p:nvSpPr>
        <p:spPr/>
        <p:txBody>
          <a:bodyPr/>
          <a:lstStyle/>
          <a:p>
            <a:pPr algn="ctr"/>
            <a:r>
              <a:rPr lang="en-US" cap="none" dirty="0" smtClean="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23142928"/>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tx1"/>
                          </a:solidFill>
                        </a:rPr>
                        <a:t>Jibran Rasheed Khan </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MSIS-010/2018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tx1"/>
                          </a:solidFill>
                        </a:rPr>
                        <a:t>Muhammad </a:t>
                      </a:r>
                      <a:r>
                        <a:rPr lang="en-US" sz="1800" b="0" kern="1200" spc="300" baseline="0" dirty="0" err="1">
                          <a:solidFill>
                            <a:schemeClr val="tx1"/>
                          </a:solidFill>
                        </a:rPr>
                        <a:t>Waqar</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MSIS-011/2018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tx1"/>
                          </a:solidFill>
                        </a:rPr>
                        <a:t>Hafiz </a:t>
                      </a:r>
                      <a:r>
                        <a:rPr lang="en-US" sz="1800" b="0" kern="1200" spc="300" baseline="0" dirty="0" err="1">
                          <a:solidFill>
                            <a:schemeClr val="tx1"/>
                          </a:solidFill>
                        </a:rPr>
                        <a:t>Idrees</a:t>
                      </a:r>
                      <a:r>
                        <a:rPr lang="en-US" sz="1800" b="0" kern="1200" spc="300" baseline="0" dirty="0">
                          <a:solidFill>
                            <a:schemeClr val="tx1"/>
                          </a:solidFill>
                        </a:rPr>
                        <a:t> </a:t>
                      </a:r>
                      <a:r>
                        <a:rPr lang="en-US" sz="1800" b="0" kern="1200" spc="300" baseline="0" dirty="0" err="1">
                          <a:solidFill>
                            <a:schemeClr val="tx1"/>
                          </a:solidFill>
                        </a:rPr>
                        <a:t>Riaz</a:t>
                      </a:r>
                      <a:endParaRPr lang="en-US" sz="1800" b="0" kern="1200" spc="300" baseline="0" dirty="0">
                        <a:solidFill>
                          <a:schemeClr val="tx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tx1"/>
                          </a:solidFill>
                        </a:rPr>
                        <a:t>MSIS-025/2018</a:t>
                      </a:r>
                      <a:endParaRPr lang="en-US" sz="1800" b="0" kern="1200" spc="300" baseline="0" dirty="0">
                        <a:solidFill>
                          <a:schemeClr val="tx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lnSpcReduction="10000"/>
          </a:bodyPr>
          <a:lstStyle/>
          <a:p>
            <a:pPr>
              <a:buFont typeface="Wingdings" panose="05000000000000000000" pitchFamily="2" charset="2"/>
              <a:buChar char="Ø"/>
            </a:pPr>
            <a:r>
              <a:rPr lang="en-US" dirty="0"/>
              <a:t> Objective</a:t>
            </a:r>
          </a:p>
          <a:p>
            <a:pPr>
              <a:buFont typeface="Wingdings" panose="05000000000000000000" pitchFamily="2" charset="2"/>
              <a:buChar char="Ø"/>
            </a:pPr>
            <a:r>
              <a:rPr lang="en-US" dirty="0" smtClean="0"/>
              <a:t> Big Data</a:t>
            </a:r>
          </a:p>
          <a:p>
            <a:pPr lvl="1">
              <a:buFont typeface="Wingdings" panose="05000000000000000000" pitchFamily="2" charset="2"/>
              <a:buChar char="Ø"/>
            </a:pPr>
            <a:r>
              <a:rPr lang="en-US" dirty="0" smtClean="0"/>
              <a:t> </a:t>
            </a:r>
            <a:r>
              <a:rPr lang="en-US" dirty="0" smtClean="0"/>
              <a:t>Pillars</a:t>
            </a:r>
          </a:p>
          <a:p>
            <a:pPr lvl="1">
              <a:buFont typeface="Wingdings" panose="05000000000000000000" pitchFamily="2" charset="2"/>
              <a:buChar char="Ø"/>
            </a:pPr>
            <a:r>
              <a:rPr lang="en-US" dirty="0"/>
              <a:t> </a:t>
            </a:r>
            <a:r>
              <a:rPr lang="en-US" dirty="0" smtClean="0"/>
              <a:t>Sources</a:t>
            </a:r>
            <a:endParaRPr lang="en-US" dirty="0" smtClean="0"/>
          </a:p>
          <a:p>
            <a:pPr lvl="1">
              <a:buFont typeface="Wingdings" panose="05000000000000000000" pitchFamily="2" charset="2"/>
              <a:buChar char="Ø"/>
            </a:pPr>
            <a:r>
              <a:rPr lang="en-US" dirty="0"/>
              <a:t> </a:t>
            </a:r>
            <a:r>
              <a:rPr lang="en-US" dirty="0" smtClean="0"/>
              <a:t>Model</a:t>
            </a:r>
          </a:p>
          <a:p>
            <a:pPr lvl="1">
              <a:buFont typeface="Wingdings" panose="05000000000000000000" pitchFamily="2" charset="2"/>
              <a:buChar char="Ø"/>
            </a:pPr>
            <a:r>
              <a:rPr lang="en-US" dirty="0" smtClean="0"/>
              <a:t> Tools</a:t>
            </a:r>
            <a:endParaRPr lang="en-US" dirty="0" smtClean="0"/>
          </a:p>
          <a:p>
            <a:pPr>
              <a:buFont typeface="Wingdings" panose="05000000000000000000" pitchFamily="2" charset="2"/>
              <a:buChar char="Ø"/>
            </a:pPr>
            <a:r>
              <a:rPr lang="en-US" dirty="0" smtClean="0"/>
              <a:t> Data Analysis</a:t>
            </a:r>
          </a:p>
          <a:p>
            <a:pPr lvl="1">
              <a:buFont typeface="Wingdings" panose="05000000000000000000" pitchFamily="2" charset="2"/>
              <a:buChar char="Ø"/>
            </a:pPr>
            <a:r>
              <a:rPr lang="en-US" dirty="0" smtClean="0"/>
              <a:t> Analysis vs Analytics </a:t>
            </a:r>
          </a:p>
          <a:p>
            <a:pPr lvl="1">
              <a:buFont typeface="Wingdings" panose="05000000000000000000" pitchFamily="2" charset="2"/>
              <a:buChar char="Ø"/>
            </a:pPr>
            <a:r>
              <a:rPr lang="en-US" dirty="0" smtClean="0"/>
              <a:t> Analytics Tools</a:t>
            </a:r>
          </a:p>
          <a:p>
            <a:pPr>
              <a:buFont typeface="Wingdings" panose="05000000000000000000" pitchFamily="2" charset="2"/>
              <a:buChar char="Ø"/>
            </a:pPr>
            <a:r>
              <a:rPr lang="en-US" dirty="0"/>
              <a:t> </a:t>
            </a:r>
            <a:r>
              <a:rPr lang="en-US" dirty="0" smtClean="0"/>
              <a:t> Algorithms</a:t>
            </a:r>
          </a:p>
          <a:p>
            <a:pPr lvl="1">
              <a:buFont typeface="Wingdings" panose="05000000000000000000" pitchFamily="2" charset="2"/>
              <a:buChar char="Ø"/>
            </a:pPr>
            <a:r>
              <a:rPr lang="en-US" dirty="0" smtClean="0"/>
              <a:t> Classification</a:t>
            </a:r>
          </a:p>
          <a:p>
            <a:pPr lvl="1">
              <a:buFont typeface="Wingdings" panose="05000000000000000000" pitchFamily="2" charset="2"/>
              <a:buChar char="Ø"/>
            </a:pPr>
            <a:r>
              <a:rPr lang="en-US" dirty="0"/>
              <a:t> </a:t>
            </a:r>
            <a:r>
              <a:rPr lang="en-US" dirty="0" smtClean="0"/>
              <a:t>Big Data &amp; Analytics Algorithms</a:t>
            </a:r>
            <a:endParaRPr lang="en-US" dirty="0"/>
          </a:p>
          <a:p>
            <a:pPr>
              <a:buFont typeface="Wingdings" panose="05000000000000000000" pitchFamily="2" charset="2"/>
              <a:buChar char="Ø"/>
            </a:pPr>
            <a:endParaRPr lang="en-US" dirty="0"/>
          </a:p>
        </p:txBody>
      </p:sp>
      <p:sp>
        <p:nvSpPr>
          <p:cNvPr id="4" name="Content Placeholder 3"/>
          <p:cNvSpPr>
            <a:spLocks noGrp="1"/>
          </p:cNvSpPr>
          <p:nvPr>
            <p:ph sz="half" idx="2"/>
          </p:nvPr>
        </p:nvSpPr>
        <p:spPr/>
        <p:txBody>
          <a:bodyPr>
            <a:normAutofit lnSpcReduction="10000"/>
          </a:bodyPr>
          <a:lstStyle/>
          <a:p>
            <a:pPr>
              <a:buFont typeface="Wingdings" panose="05000000000000000000" pitchFamily="2" charset="2"/>
              <a:buChar char="Ø"/>
            </a:pPr>
            <a:r>
              <a:rPr lang="en-US" dirty="0" smtClean="0"/>
              <a:t> Comparison</a:t>
            </a:r>
          </a:p>
          <a:p>
            <a:pPr lvl="1">
              <a:buFont typeface="Wingdings" panose="05000000000000000000" pitchFamily="2" charset="2"/>
              <a:buChar char="Ø"/>
            </a:pPr>
            <a:r>
              <a:rPr lang="en-US" dirty="0" smtClean="0"/>
              <a:t> </a:t>
            </a:r>
            <a:r>
              <a:rPr lang="en-US" dirty="0" smtClean="0"/>
              <a:t>Technology</a:t>
            </a:r>
          </a:p>
          <a:p>
            <a:pPr lvl="1">
              <a:buFont typeface="Wingdings" panose="05000000000000000000" pitchFamily="2" charset="2"/>
              <a:buChar char="Ø"/>
            </a:pPr>
            <a:r>
              <a:rPr lang="en-US" dirty="0"/>
              <a:t> </a:t>
            </a:r>
            <a:r>
              <a:rPr lang="en-US" dirty="0" smtClean="0"/>
              <a:t>Tools</a:t>
            </a:r>
            <a:endParaRPr lang="en-US" dirty="0" smtClean="0"/>
          </a:p>
          <a:p>
            <a:pPr lvl="1">
              <a:buFont typeface="Wingdings" panose="05000000000000000000" pitchFamily="2" charset="2"/>
              <a:buChar char="Ø"/>
            </a:pPr>
            <a:r>
              <a:rPr lang="en-US" dirty="0" smtClean="0"/>
              <a:t> </a:t>
            </a:r>
            <a:r>
              <a:rPr lang="en-US" dirty="0" smtClean="0"/>
              <a:t>Feature</a:t>
            </a:r>
          </a:p>
          <a:p>
            <a:pPr lvl="1">
              <a:buFont typeface="Wingdings" panose="05000000000000000000" pitchFamily="2" charset="2"/>
              <a:buChar char="Ø"/>
            </a:pPr>
            <a:r>
              <a:rPr lang="en-US" dirty="0" smtClean="0"/>
              <a:t> Use </a:t>
            </a:r>
            <a:endParaRPr lang="en-US" dirty="0" smtClean="0"/>
          </a:p>
          <a:p>
            <a:pPr>
              <a:buFont typeface="Wingdings" panose="05000000000000000000" pitchFamily="2" charset="2"/>
              <a:buChar char="Ø"/>
            </a:pPr>
            <a:r>
              <a:rPr lang="en-US" dirty="0" smtClean="0"/>
              <a:t> New Propose Model</a:t>
            </a:r>
          </a:p>
          <a:p>
            <a:pPr>
              <a:buFont typeface="Wingdings" panose="05000000000000000000" pitchFamily="2" charset="2"/>
              <a:buChar char="Ø"/>
            </a:pPr>
            <a:r>
              <a:rPr lang="en-US" dirty="0" smtClean="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a:t>
            </a:r>
            <a:r>
              <a:rPr lang="en-US" sz="2800"/>
              <a:t>or Framework </a:t>
            </a:r>
            <a:r>
              <a:rPr lang="en-US" sz="2800" dirty="0"/>
              <a:t>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BIG DATA</a:t>
            </a:r>
            <a:endParaRPr lang="en-US" dirty="0"/>
          </a:p>
        </p:txBody>
      </p:sp>
      <p:sp>
        <p:nvSpPr>
          <p:cNvPr id="5" name="Text Placeholder 4"/>
          <p:cNvSpPr>
            <a:spLocks noGrp="1"/>
          </p:cNvSpPr>
          <p:nvPr>
            <p:ph type="body" idx="1"/>
          </p:nvPr>
        </p:nvSpPr>
        <p:spPr/>
        <p:txBody>
          <a:bodyPr>
            <a:normAutofit/>
          </a:bodyPr>
          <a:lstStyle/>
          <a:p>
            <a:pPr marL="0" lvl="1" algn="ctr"/>
            <a:r>
              <a:rPr lang="en-US" sz="2000" dirty="0" smtClean="0"/>
              <a:t>PILLARS, SOURCES, </a:t>
            </a:r>
            <a:r>
              <a:rPr lang="en-US" sz="2000" dirty="0"/>
              <a:t>MODEL,</a:t>
            </a:r>
            <a:r>
              <a:rPr lang="en-US" sz="2000" dirty="0" smtClean="0"/>
              <a:t> TOOLS</a:t>
            </a:r>
            <a:endParaRPr lang="en-US" sz="2000" dirty="0"/>
          </a:p>
        </p:txBody>
      </p:sp>
    </p:spTree>
    <p:extLst>
      <p:ext uri="{BB962C8B-B14F-4D97-AF65-F5344CB8AC3E}">
        <p14:creationId xmlns:p14="http://schemas.microsoft.com/office/powerpoint/2010/main" val="224113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smtClean="0"/>
              <a:t>Big </a:t>
            </a:r>
            <a:r>
              <a:rPr lang="en-US" dirty="0"/>
              <a:t>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endParaRPr lang="en-US" sz="3200" b="1" dirty="0"/>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p:txBody>
          <a:bodyPr/>
          <a:lstStyle/>
          <a:p>
            <a:r>
              <a:rPr lang="en-US" dirty="0" smtClean="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ANALYTICS</a:t>
            </a:r>
            <a:endParaRPr lang="en-US" dirty="0"/>
          </a:p>
        </p:txBody>
      </p:sp>
      <p:sp>
        <p:nvSpPr>
          <p:cNvPr id="3" name="Text Placeholder 2"/>
          <p:cNvSpPr>
            <a:spLocks noGrp="1"/>
          </p:cNvSpPr>
          <p:nvPr>
            <p:ph type="body" idx="1"/>
          </p:nvPr>
        </p:nvSpPr>
        <p:spPr/>
        <p:txBody>
          <a:bodyPr/>
          <a:lstStyle/>
          <a:p>
            <a:pPr marL="0" lvl="1" algn="ctr"/>
            <a:r>
              <a:rPr lang="en-US" dirty="0" smtClean="0"/>
              <a:t>TYPES, </a:t>
            </a:r>
            <a:r>
              <a:rPr lang="en-US" dirty="0"/>
              <a:t>DATA </a:t>
            </a:r>
            <a:r>
              <a:rPr lang="en-US" dirty="0" smtClean="0"/>
              <a:t>LAKE, ANALYSIS,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369</TotalTime>
  <Words>316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BIG DATA</vt:lpstr>
      <vt:lpstr>Big Data</vt:lpstr>
      <vt:lpstr>Big Data: Tools</vt:lpstr>
      <vt:lpstr>DATA ANALYTICS</vt:lpstr>
      <vt:lpstr>ALGORITHMS</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48</cp:revision>
  <dcterms:created xsi:type="dcterms:W3CDTF">2019-01-11T06:48:12Z</dcterms:created>
  <dcterms:modified xsi:type="dcterms:W3CDTF">2019-01-17T07:24:27Z</dcterms:modified>
</cp:coreProperties>
</file>