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17-Jan-19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17-Jan-19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23142928"/>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tx1"/>
                          </a:solidFill>
                        </a:rPr>
                        <a:t>Jibran Rasheed Khan </a:t>
                      </a:r>
                      <a:endParaRPr lang="en-US" sz="1800" b="0"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tx1"/>
                          </a:solidFill>
                        </a:rPr>
                        <a:t>MSIS-010/2018</a:t>
                      </a:r>
                      <a:endParaRPr lang="en-US" sz="1800" b="0"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tx1"/>
                          </a:solidFill>
                        </a:rPr>
                        <a:t>Muhammad </a:t>
                      </a:r>
                      <a:r>
                        <a:rPr lang="en-US" sz="1800" b="0" kern="1200" spc="300" baseline="0" dirty="0" err="1">
                          <a:solidFill>
                            <a:schemeClr val="tx1"/>
                          </a:solidFill>
                        </a:rPr>
                        <a:t>Waqar</a:t>
                      </a:r>
                      <a:endParaRPr lang="en-US" sz="1800" b="0"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tx1"/>
                          </a:solidFill>
                        </a:rPr>
                        <a:t>MSIS-011/2018</a:t>
                      </a:r>
                      <a:endParaRPr lang="en-US" sz="1800" b="0"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tx1"/>
                          </a:solidFill>
                        </a:rPr>
                        <a:t>Hafiz </a:t>
                      </a:r>
                      <a:r>
                        <a:rPr lang="en-US" sz="1800" b="0" kern="1200" spc="300" baseline="0" dirty="0" err="1">
                          <a:solidFill>
                            <a:schemeClr val="tx1"/>
                          </a:solidFill>
                        </a:rPr>
                        <a:t>Idrees</a:t>
                      </a:r>
                      <a:r>
                        <a:rPr lang="en-US" sz="1800" b="0" kern="1200" spc="300" baseline="0" dirty="0">
                          <a:solidFill>
                            <a:schemeClr val="tx1"/>
                          </a:solidFill>
                        </a:rPr>
                        <a:t> </a:t>
                      </a:r>
                      <a:r>
                        <a:rPr lang="en-US" sz="1800" b="0" kern="1200" spc="300" baseline="0" dirty="0" err="1">
                          <a:solidFill>
                            <a:schemeClr val="tx1"/>
                          </a:solidFill>
                        </a:rPr>
                        <a:t>Riaz</a:t>
                      </a:r>
                      <a:endParaRPr lang="en-US" sz="1800" b="0"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tx1"/>
                          </a:solidFill>
                        </a:rPr>
                        <a:t>MSIS-025/2018</a:t>
                      </a:r>
                      <a:endParaRPr lang="en-US" sz="1800" b="0"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Introduction To Big Data</a:t>
            </a:r>
          </a:p>
          <a:p>
            <a:pPr>
              <a:buFont typeface="Wingdings" panose="05000000000000000000" pitchFamily="2" charset="2"/>
              <a:buChar char="Ø"/>
            </a:pPr>
            <a:r>
              <a:rPr lang="en-US" dirty="0"/>
              <a:t>Tools used for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Introduction to 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p:txBody>
          <a:bodyPr/>
          <a:lstStyle/>
          <a:p>
            <a:r>
              <a:rPr lang="en-US" dirty="0"/>
              <a:t>Tools used for big data</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a:t>
            </a:r>
            <a:r>
              <a:rPr lang="en-US"/>
              <a:t>many more</a:t>
            </a:r>
            <a:endParaRPr lang="en-US" dirty="0"/>
          </a:p>
        </p:txBody>
      </p:sp>
    </p:spTree>
    <p:extLst>
      <p:ext uri="{BB962C8B-B14F-4D97-AF65-F5344CB8AC3E}">
        <p14:creationId xmlns:p14="http://schemas.microsoft.com/office/powerpoint/2010/main" val="28457279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233</TotalTime>
  <Words>239</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Introduction to Big Data</vt:lpstr>
      <vt:lpstr>Tools used for big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29</cp:revision>
  <dcterms:created xsi:type="dcterms:W3CDTF">2019-01-11T06:48:12Z</dcterms:created>
  <dcterms:modified xsi:type="dcterms:W3CDTF">2019-01-17T04:37:08Z</dcterms:modified>
</cp:coreProperties>
</file>