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AB1F-9C50-41A2-BE99-4D3D06C85678}" type="datetimeFigureOut">
              <a:rPr lang="en-US" smtClean="0"/>
              <a:t>14-Jan-19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913E-C377-495D-8BA2-F635099661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71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AB1F-9C50-41A2-BE99-4D3D06C85678}" type="datetimeFigureOut">
              <a:rPr lang="en-US" smtClean="0"/>
              <a:t>14-Jan-19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913E-C377-495D-8BA2-F63509966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2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AB1F-9C50-41A2-BE99-4D3D06C85678}" type="datetimeFigureOut">
              <a:rPr lang="en-US" smtClean="0"/>
              <a:t>14-Jan-19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913E-C377-495D-8BA2-F63509966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AB1F-9C50-41A2-BE99-4D3D06C85678}" type="datetimeFigureOut">
              <a:rPr lang="en-US" smtClean="0"/>
              <a:t>14-Jan-19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913E-C377-495D-8BA2-F63509966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0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AB1F-9C50-41A2-BE99-4D3D06C85678}" type="datetimeFigureOut">
              <a:rPr lang="en-US" smtClean="0"/>
              <a:t>14-Jan-19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913E-C377-495D-8BA2-F635099661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62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AB1F-9C50-41A2-BE99-4D3D06C85678}" type="datetimeFigureOut">
              <a:rPr lang="en-US" smtClean="0"/>
              <a:t>14-Jan-19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913E-C377-495D-8BA2-F63509966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9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AB1F-9C50-41A2-BE99-4D3D06C85678}" type="datetimeFigureOut">
              <a:rPr lang="en-US" smtClean="0"/>
              <a:t>14-Jan-19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913E-C377-495D-8BA2-F63509966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7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AB1F-9C50-41A2-BE99-4D3D06C85678}" type="datetimeFigureOut">
              <a:rPr lang="en-US" smtClean="0"/>
              <a:t>14-Jan-19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913E-C377-495D-8BA2-F63509966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1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AB1F-9C50-41A2-BE99-4D3D06C85678}" type="datetimeFigureOut">
              <a:rPr lang="en-US" smtClean="0"/>
              <a:t>14-Jan-19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913E-C377-495D-8BA2-F63509966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4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50AB1F-9C50-41A2-BE99-4D3D06C85678}" type="datetimeFigureOut">
              <a:rPr lang="en-US" smtClean="0"/>
              <a:t>14-Jan-19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59913E-C377-495D-8BA2-F63509966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6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AB1F-9C50-41A2-BE99-4D3D06C85678}" type="datetimeFigureOut">
              <a:rPr lang="en-US" smtClean="0"/>
              <a:t>14-Jan-19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913E-C377-495D-8BA2-F63509966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50AB1F-9C50-41A2-BE99-4D3D06C85678}" type="datetimeFigureOut">
              <a:rPr lang="en-US" smtClean="0"/>
              <a:t>14-Jan-19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59913E-C377-495D-8BA2-F63509966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25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Data Science </a:t>
            </a:r>
            <a:r>
              <a:rPr lang="en-US" b="1" dirty="0" smtClean="0"/>
              <a:t>Mega </a:t>
            </a:r>
            <a:r>
              <a:rPr lang="en-US" b="1" dirty="0"/>
              <a:t>Tool-Set Comparison and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5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Distributed Systems</a:t>
            </a:r>
            <a:br>
              <a:rPr lang="en-US" dirty="0" smtClean="0"/>
            </a:br>
            <a:r>
              <a:rPr lang="en-US" sz="5400" dirty="0" smtClean="0"/>
              <a:t>CT-509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Instructor</a:t>
            </a:r>
            <a:endParaRPr lang="en-US" dirty="0"/>
          </a:p>
          <a:p>
            <a:pPr algn="ctr"/>
            <a:r>
              <a:rPr lang="en-US" b="1" dirty="0"/>
              <a:t>Dr. Ayaz </a:t>
            </a:r>
            <a:r>
              <a:rPr lang="en-US" b="1" dirty="0" err="1"/>
              <a:t>ul</a:t>
            </a:r>
            <a:r>
              <a:rPr lang="en-US" b="1" dirty="0"/>
              <a:t> Hassan Khan</a:t>
            </a:r>
          </a:p>
        </p:txBody>
      </p:sp>
    </p:spTree>
    <p:extLst>
      <p:ext uri="{BB962C8B-B14F-4D97-AF65-F5344CB8AC3E}">
        <p14:creationId xmlns:p14="http://schemas.microsoft.com/office/powerpoint/2010/main" val="74282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720889"/>
              </p:ext>
            </p:extLst>
          </p:nvPr>
        </p:nvGraphicFramePr>
        <p:xfrm>
          <a:off x="1097280" y="1845735"/>
          <a:ext cx="10058400" cy="1511829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5035931"/>
                <a:gridCol w="5022469"/>
              </a:tblGrid>
              <a:tr h="5039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pc="300" baseline="0" dirty="0">
                          <a:solidFill>
                            <a:schemeClr val="tx1"/>
                          </a:solidFill>
                        </a:rPr>
                        <a:t>Jibran Rasheed Khan </a:t>
                      </a:r>
                      <a:endParaRPr lang="en-US" sz="1800" b="1" kern="1200" spc="300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pc="300" baseline="0" dirty="0" smtClean="0">
                          <a:solidFill>
                            <a:schemeClr val="tx1"/>
                          </a:solidFill>
                        </a:rPr>
                        <a:t>MSIS-010/2018</a:t>
                      </a:r>
                      <a:endParaRPr lang="en-US" sz="1800" b="1" kern="1200" spc="300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</a:tr>
              <a:tr h="5039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pc="300" baseline="0" dirty="0">
                          <a:solidFill>
                            <a:schemeClr val="tx1"/>
                          </a:solidFill>
                        </a:rPr>
                        <a:t>Muhammad </a:t>
                      </a:r>
                      <a:r>
                        <a:rPr lang="en-US" sz="1800" kern="1200" spc="300" baseline="0" dirty="0" err="1">
                          <a:solidFill>
                            <a:schemeClr val="tx1"/>
                          </a:solidFill>
                        </a:rPr>
                        <a:t>Waqar</a:t>
                      </a:r>
                      <a:endParaRPr lang="en-US" sz="1800" b="1" kern="1200" spc="300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spc="300" baseline="0" dirty="0" smtClean="0">
                          <a:solidFill>
                            <a:schemeClr val="tx1"/>
                          </a:solidFill>
                        </a:rPr>
                        <a:t>MSIS-011/2018</a:t>
                      </a:r>
                      <a:endParaRPr lang="en-US" sz="1800" b="1" kern="1200" spc="300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</a:tr>
              <a:tr h="5039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pc="300" baseline="0" dirty="0">
                          <a:solidFill>
                            <a:schemeClr val="tx1"/>
                          </a:solidFill>
                        </a:rPr>
                        <a:t>Hafiz </a:t>
                      </a:r>
                      <a:r>
                        <a:rPr lang="en-US" sz="1800" kern="1200" spc="300" baseline="0" dirty="0" err="1">
                          <a:solidFill>
                            <a:schemeClr val="tx1"/>
                          </a:solidFill>
                        </a:rPr>
                        <a:t>Idrees</a:t>
                      </a:r>
                      <a:r>
                        <a:rPr lang="en-US" sz="1800" kern="1200" spc="3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kern="1200" spc="300" baseline="0" dirty="0" err="1">
                          <a:solidFill>
                            <a:schemeClr val="tx1"/>
                          </a:solidFill>
                        </a:rPr>
                        <a:t>Riaz</a:t>
                      </a:r>
                      <a:endParaRPr lang="en-US" sz="1800" b="1" kern="1200" spc="300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spc="300" baseline="0" dirty="0" smtClean="0">
                          <a:solidFill>
                            <a:schemeClr val="tx1"/>
                          </a:solidFill>
                        </a:rPr>
                        <a:t>MSIS-025/2018</a:t>
                      </a:r>
                      <a:endParaRPr lang="en-US" sz="1800" b="1" kern="1200" spc="300" baseline="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56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To Be Delivered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Objective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4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Our objective is to study a wide variety of Tools / Algorithms / Techniques and make a centralized platform </a:t>
            </a:r>
            <a:r>
              <a:rPr lang="en-US" sz="2800"/>
              <a:t>or </a:t>
            </a:r>
            <a:r>
              <a:rPr lang="en-US" sz="2800" smtClean="0"/>
              <a:t>Framework </a:t>
            </a:r>
            <a:r>
              <a:rPr lang="en-US" sz="2800" dirty="0"/>
              <a:t>where different nature of tools are categorized for the ease of use for Data Scientists and this will be helpful for the future enhancement of Data Science.</a:t>
            </a:r>
          </a:p>
        </p:txBody>
      </p:sp>
    </p:spTree>
    <p:extLst>
      <p:ext uri="{BB962C8B-B14F-4D97-AF65-F5344CB8AC3E}">
        <p14:creationId xmlns:p14="http://schemas.microsoft.com/office/powerpoint/2010/main" val="27474011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</TotalTime>
  <Words>84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Data Science Mega Tool-Set Comparison and Model</vt:lpstr>
      <vt:lpstr>Distributed Systems CT-509</vt:lpstr>
      <vt:lpstr>Team</vt:lpstr>
      <vt:lpstr>Content To Be Delivered </vt:lpstr>
      <vt:lpstr>Objectives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DS Framework</dc:title>
  <dc:creator>Jibran Rasheed</dc:creator>
  <cp:lastModifiedBy>Jibran Rasheed</cp:lastModifiedBy>
  <cp:revision>15</cp:revision>
  <dcterms:created xsi:type="dcterms:W3CDTF">2019-01-11T06:48:12Z</dcterms:created>
  <dcterms:modified xsi:type="dcterms:W3CDTF">2019-01-14T07:33:35Z</dcterms:modified>
</cp:coreProperties>
</file>