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76" r:id="rId21"/>
    <p:sldId id="277"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28-Jan-19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28-Jan-19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28-Jan-19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What is DOES and USED for </a:t>
            </a:r>
            <a:endParaRPr lang="en-US" dirty="0"/>
          </a:p>
        </p:txBody>
      </p:sp>
      <p:sp>
        <p:nvSpPr>
          <p:cNvPr id="3" name="Content Placeholder 2"/>
          <p:cNvSpPr>
            <a:spLocks noGrp="1"/>
          </p:cNvSpPr>
          <p:nvPr>
            <p:ph idx="1"/>
          </p:nvPr>
        </p:nvSpPr>
        <p:spPr/>
        <p:txBody>
          <a:bodyPr>
            <a:normAutofit fontScale="925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a:p>
            <a:endParaRPr lang="en-US" dirty="0"/>
          </a:p>
        </p:txBody>
      </p:sp>
    </p:spTree>
    <p:extLst>
      <p:ext uri="{BB962C8B-B14F-4D97-AF65-F5344CB8AC3E}">
        <p14:creationId xmlns:p14="http://schemas.microsoft.com/office/powerpoint/2010/main" val="41688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7069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1663</TotalTime>
  <Words>912</Words>
  <Application>Microsoft Office PowerPoint</Application>
  <PresentationFormat>Widescreen</PresentationFormat>
  <Paragraphs>163</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Algorithm</vt:lpstr>
      <vt:lpstr>Algorithm: What is DOES and USED for </vt:lpstr>
      <vt:lpstr>Algorithm: Classification</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122</cp:revision>
  <dcterms:created xsi:type="dcterms:W3CDTF">2019-01-11T06:48:12Z</dcterms:created>
  <dcterms:modified xsi:type="dcterms:W3CDTF">2019-01-28T10:00:20Z</dcterms:modified>
</cp:coreProperties>
</file>