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58" r:id="rId3"/>
    <p:sldId id="257" r:id="rId4"/>
    <p:sldId id="260" r:id="rId5"/>
    <p:sldId id="259" r:id="rId6"/>
    <p:sldId id="264" r:id="rId7"/>
    <p:sldId id="267" r:id="rId8"/>
    <p:sldId id="268" r:id="rId9"/>
    <p:sldId id="269" r:id="rId10"/>
    <p:sldId id="263" r:id="rId11"/>
    <p:sldId id="261" r:id="rId12"/>
    <p:sldId id="262" r:id="rId13"/>
    <p:sldId id="270"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21-Jan-19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21-Jan-19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21-Jan-19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21-Jan-19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21-Jan-19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21-Jan-19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21-Jan-19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21-Jan-19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21-Jan-19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 xmlns:a16="http://schemas.microsoft.com/office/drawing/2014/main"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 xmlns:a16="http://schemas.microsoft.com/office/drawing/2014/main"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 xmlns:a16="http://schemas.microsoft.com/office/drawing/2014/main"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ALGORITHMS</a:t>
            </a:r>
          </a:p>
        </p:txBody>
      </p:sp>
      <p:sp>
        <p:nvSpPr>
          <p:cNvPr id="3" name="Text Placeholder 2"/>
          <p:cNvSpPr>
            <a:spLocks noGrp="1"/>
          </p:cNvSpPr>
          <p:nvPr>
            <p:ph type="body" idx="1"/>
          </p:nvPr>
        </p:nvSpPr>
        <p:spPr/>
        <p:txBody>
          <a:bodyPr/>
          <a:lstStyle/>
          <a:p>
            <a:pPr algn="ctr"/>
            <a:r>
              <a:rPr lang="en-US" dirty="0"/>
              <a:t>Classification, for Da, for BD</a:t>
            </a:r>
          </a:p>
        </p:txBody>
      </p:sp>
    </p:spTree>
    <p:extLst>
      <p:ext uri="{BB962C8B-B14F-4D97-AF65-F5344CB8AC3E}">
        <p14:creationId xmlns:p14="http://schemas.microsoft.com/office/powerpoint/2010/main" val="2204207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 xmlns:a16="http://schemas.microsoft.com/office/drawing/2014/main" val="20000"/>
                    </a:ext>
                  </a:extLst>
                </a:gridCol>
                <a:gridCol w="5022469">
                  <a:extLst>
                    <a:ext uri="{9D8B030D-6E8A-4147-A177-3AD203B41FA5}">
                      <a16:colId xmlns="" xmlns:a16="http://schemas.microsoft.com/office/drawing/2014/main"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smtClean="0"/>
              <a:t>Objective</a:t>
            </a:r>
            <a:endParaRPr lang="en-US" dirty="0"/>
          </a:p>
          <a:p>
            <a:pPr>
              <a:buFont typeface="Wingdings" panose="05000000000000000000" pitchFamily="2" charset="2"/>
              <a:buChar char="Ø"/>
            </a:pPr>
            <a:r>
              <a:rPr lang="en-US" dirty="0"/>
              <a:t>Data </a:t>
            </a:r>
          </a:p>
          <a:p>
            <a:pPr lvl="1">
              <a:buFont typeface="Wingdings" panose="05000000000000000000" pitchFamily="2" charset="2"/>
              <a:buChar char="Ø"/>
            </a:pPr>
            <a:r>
              <a:rPr lang="en-US" dirty="0" smtClean="0"/>
              <a:t> Forms, Types, Classification</a:t>
            </a:r>
            <a:r>
              <a:rPr lang="en-US" dirty="0" smtClean="0"/>
              <a:t> </a:t>
            </a:r>
          </a:p>
          <a:p>
            <a:pPr lvl="1">
              <a:buFont typeface="Wingdings" panose="05000000000000000000" pitchFamily="2" charset="2"/>
              <a:buChar char="Ø"/>
            </a:pPr>
            <a:r>
              <a:rPr lang="en-US" dirty="0" smtClean="0"/>
              <a:t> Analysis</a:t>
            </a:r>
            <a:endParaRPr lang="en-US" dirty="0"/>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a:t>
            </a:r>
            <a:r>
              <a:rPr lang="en-US" dirty="0" smtClean="0"/>
              <a:t>Sources &amp; Data Lake</a:t>
            </a:r>
            <a:endParaRPr lang="en-US" dirty="0"/>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t>
            </a:r>
            <a:r>
              <a:rPr lang="en-US" dirty="0" smtClean="0"/>
              <a:t>Analytics </a:t>
            </a:r>
            <a:r>
              <a:rPr lang="en-US" dirty="0"/>
              <a:t>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  CLASSIFICATION, 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1519</TotalTime>
  <Words>436</Words>
  <Application>Microsoft Office PowerPoint</Application>
  <PresentationFormat>Widescreen</PresentationFormat>
  <Paragraphs>99</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TYPES</vt:lpstr>
      <vt:lpstr>DATA: CLASSIFICATION</vt:lpstr>
      <vt:lpstr>BIG DATA</vt:lpstr>
      <vt:lpstr>Big Data</vt:lpstr>
      <vt:lpstr>Big Data: Tools</vt:lpstr>
      <vt:lpstr>Big Data: Tools</vt:lpstr>
      <vt:lpstr>ALGORITHMS</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92</cp:revision>
  <dcterms:created xsi:type="dcterms:W3CDTF">2019-01-11T06:48:12Z</dcterms:created>
  <dcterms:modified xsi:type="dcterms:W3CDTF">2019-01-21T05:22:49Z</dcterms:modified>
</cp:coreProperties>
</file>