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Data Science Mega Tool-Set Comparison and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5720889"/>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val="20000"/>
                    </a:ext>
                  </a:extLst>
                </a:gridCol>
                <a:gridCol w="5022469">
                  <a:extLst>
                    <a:ext uri="{9D8B030D-6E8A-4147-A177-3AD203B41FA5}">
                      <a16:colId xmlns:a16="http://schemas.microsoft.com/office/drawing/2014/main" val="20001"/>
                    </a:ext>
                  </a:extLst>
                </a:gridCol>
              </a:tblGrid>
              <a:tr h="503943">
                <a:tc>
                  <a:txBody>
                    <a:bodyPr/>
                    <a:lstStyle/>
                    <a:p>
                      <a:pPr marL="0" marR="0">
                        <a:lnSpc>
                          <a:spcPct val="107000"/>
                        </a:lnSpc>
                        <a:spcBef>
                          <a:spcPts val="0"/>
                        </a:spcBef>
                        <a:spcAft>
                          <a:spcPts val="0"/>
                        </a:spcAft>
                      </a:pPr>
                      <a:r>
                        <a:rPr lang="en-US" sz="1800" kern="1200" spc="300" baseline="0" dirty="0">
                          <a:solidFill>
                            <a:schemeClr val="tx1"/>
                          </a:solidFill>
                        </a:rPr>
                        <a:t>Jibran Rasheed Khan </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kern="1200" spc="300" baseline="0" dirty="0">
                          <a:solidFill>
                            <a:schemeClr val="tx1"/>
                          </a:solidFill>
                        </a:rPr>
                        <a:t>MSIS-010/2018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0"/>
                  </a:ext>
                </a:extLst>
              </a:tr>
              <a:tr h="503943">
                <a:tc>
                  <a:txBody>
                    <a:bodyPr/>
                    <a:lstStyle/>
                    <a:p>
                      <a:pPr marL="0" marR="0">
                        <a:lnSpc>
                          <a:spcPct val="107000"/>
                        </a:lnSpc>
                        <a:spcBef>
                          <a:spcPts val="0"/>
                        </a:spcBef>
                        <a:spcAft>
                          <a:spcPts val="0"/>
                        </a:spcAft>
                      </a:pPr>
                      <a:r>
                        <a:rPr lang="en-US" sz="1800" kern="1200" spc="300" baseline="0" dirty="0">
                          <a:solidFill>
                            <a:schemeClr val="tx1"/>
                          </a:solidFill>
                        </a:rPr>
                        <a:t>Muhammad </a:t>
                      </a:r>
                      <a:r>
                        <a:rPr lang="en-US" sz="1800" kern="1200" spc="300" baseline="0" dirty="0" err="1">
                          <a:solidFill>
                            <a:schemeClr val="tx1"/>
                          </a:solidFill>
                        </a:rPr>
                        <a:t>Waqar</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MSIS-011/2018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1"/>
                  </a:ext>
                </a:extLst>
              </a:tr>
              <a:tr h="503943">
                <a:tc>
                  <a:txBody>
                    <a:bodyPr/>
                    <a:lstStyle/>
                    <a:p>
                      <a:pPr marL="0" marR="0">
                        <a:lnSpc>
                          <a:spcPct val="107000"/>
                        </a:lnSpc>
                        <a:spcBef>
                          <a:spcPts val="0"/>
                        </a:spcBef>
                        <a:spcAft>
                          <a:spcPts val="0"/>
                        </a:spcAft>
                      </a:pPr>
                      <a:r>
                        <a:rPr lang="en-US" sz="1800" kern="1200" spc="300" baseline="0" dirty="0">
                          <a:solidFill>
                            <a:schemeClr val="tx1"/>
                          </a:solidFill>
                        </a:rPr>
                        <a:t>Hafiz </a:t>
                      </a:r>
                      <a:r>
                        <a:rPr lang="en-US" sz="1800" kern="1200" spc="300" baseline="0" dirty="0" err="1">
                          <a:solidFill>
                            <a:schemeClr val="tx1"/>
                          </a:solidFill>
                        </a:rPr>
                        <a:t>Idrees</a:t>
                      </a:r>
                      <a:r>
                        <a:rPr lang="en-US" sz="1800" kern="1200" spc="300" baseline="0" dirty="0">
                          <a:solidFill>
                            <a:schemeClr val="tx1"/>
                          </a:solidFill>
                        </a:rPr>
                        <a:t> </a:t>
                      </a:r>
                      <a:r>
                        <a:rPr lang="en-US" sz="1800" kern="1200" spc="300" baseline="0" dirty="0" err="1">
                          <a:solidFill>
                            <a:schemeClr val="tx1"/>
                          </a:solidFill>
                        </a:rPr>
                        <a:t>Riaz</a:t>
                      </a:r>
                      <a:endParaRPr lang="en-US" sz="1800" b="1"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1" kern="1200" spc="300" baseline="0" dirty="0">
                          <a:solidFill>
                            <a:schemeClr val="tx1"/>
                          </a:solidFill>
                        </a:rPr>
                        <a:t>MSIS-025/2018</a:t>
                      </a:r>
                      <a:endParaRPr lang="en-US" sz="1800" b="1" kern="1200" spc="300" baseline="0" dirty="0">
                        <a:solidFill>
                          <a:schemeClr val="tx1"/>
                        </a:solidFill>
                        <a:latin typeface="+mj-lt"/>
                        <a:ea typeface="+mj-ea"/>
                        <a:cs typeface="+mj-cs"/>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To Be Delivered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a:t>Introduction To Big Data</a:t>
            </a:r>
          </a:p>
          <a:p>
            <a:pPr>
              <a:buFont typeface="Wingdings" panose="05000000000000000000" pitchFamily="2" charset="2"/>
              <a:buChar char="Ø"/>
            </a:pPr>
            <a:r>
              <a:rPr lang="en-US" dirty="0"/>
              <a:t>Tools used for big data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C6F-3982-4E54-AA66-B4E0AA33FF66}"/>
              </a:ext>
            </a:extLst>
          </p:cNvPr>
          <p:cNvSpPr>
            <a:spLocks noGrp="1"/>
          </p:cNvSpPr>
          <p:nvPr>
            <p:ph type="title"/>
          </p:nvPr>
        </p:nvSpPr>
        <p:spPr/>
        <p:txBody>
          <a:bodyPr/>
          <a:lstStyle/>
          <a:p>
            <a:r>
              <a:rPr lang="en-US" dirty="0"/>
              <a:t>Introduction to Big Data</a:t>
            </a:r>
            <a:endParaRPr lang="en-PK" dirty="0"/>
          </a:p>
        </p:txBody>
      </p:sp>
      <p:sp>
        <p:nvSpPr>
          <p:cNvPr id="3" name="Content Placeholder 2">
            <a:extLst>
              <a:ext uri="{FF2B5EF4-FFF2-40B4-BE49-F238E27FC236}">
                <a16:creationId xmlns:a16="http://schemas.microsoft.com/office/drawing/2014/main" id="{1134DAC4-9E94-441C-A9BE-87750F6F60A2}"/>
              </a:ext>
            </a:extLst>
          </p:cNvPr>
          <p:cNvSpPr>
            <a:spLocks noGrp="1"/>
          </p:cNvSpPr>
          <p:nvPr>
            <p:ph idx="1"/>
          </p:nvPr>
        </p:nvSpPr>
        <p:spPr/>
        <p:txBody>
          <a:bodyPr>
            <a:normAutofit/>
          </a:bodyPr>
          <a:lstStyle/>
          <a:p>
            <a:r>
              <a:rPr lang="en-US" b="1" i="1" u="sng" dirty="0"/>
              <a:t>Definition</a:t>
            </a:r>
            <a:r>
              <a:rPr lang="en-US" dirty="0"/>
              <a:t>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en-PK" dirty="0"/>
          </a:p>
        </p:txBody>
      </p:sp>
    </p:spTree>
    <p:extLst>
      <p:ext uri="{BB962C8B-B14F-4D97-AF65-F5344CB8AC3E}">
        <p14:creationId xmlns:p14="http://schemas.microsoft.com/office/powerpoint/2010/main" val="19645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600-D16C-47B7-9075-94DA61007B25}"/>
              </a:ext>
            </a:extLst>
          </p:cNvPr>
          <p:cNvSpPr>
            <a:spLocks noGrp="1"/>
          </p:cNvSpPr>
          <p:nvPr>
            <p:ph type="title"/>
          </p:nvPr>
        </p:nvSpPr>
        <p:spPr/>
        <p:txBody>
          <a:bodyPr/>
          <a:lstStyle/>
          <a:p>
            <a:r>
              <a:rPr lang="en-US" dirty="0"/>
              <a:t>Tools used for big data</a:t>
            </a:r>
            <a:endParaRPr lang="en-PK" dirty="0"/>
          </a:p>
        </p:txBody>
      </p:sp>
      <p:sp>
        <p:nvSpPr>
          <p:cNvPr id="3" name="Content Placeholder 2">
            <a:extLst>
              <a:ext uri="{FF2B5EF4-FFF2-40B4-BE49-F238E27FC236}">
                <a16:creationId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	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endParaRPr lang="en-PK" dirty="0"/>
          </a:p>
        </p:txBody>
      </p:sp>
    </p:spTree>
    <p:extLst>
      <p:ext uri="{BB962C8B-B14F-4D97-AF65-F5344CB8AC3E}">
        <p14:creationId xmlns:p14="http://schemas.microsoft.com/office/powerpoint/2010/main" val="28457279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217</TotalTime>
  <Words>194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Data Science Mega Tool-Set Comparison and Model</vt:lpstr>
      <vt:lpstr>Distributed Systems CT-509</vt:lpstr>
      <vt:lpstr>Team</vt:lpstr>
      <vt:lpstr>Content To Be Delivered </vt:lpstr>
      <vt:lpstr>Objectives</vt:lpstr>
      <vt:lpstr>Introduction to Big Data</vt:lpstr>
      <vt:lpstr>Tools used for big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idrees riaz</cp:lastModifiedBy>
  <cp:revision>25</cp:revision>
  <dcterms:created xsi:type="dcterms:W3CDTF">2019-01-11T06:48:12Z</dcterms:created>
  <dcterms:modified xsi:type="dcterms:W3CDTF">2019-01-16T11:07:59Z</dcterms:modified>
</cp:coreProperties>
</file>