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79E1E6F3-8832-4EDA-9B35-6A23A6E78C38}" type="sibTrans" cxnId="{2D8C82CF-8261-498E-8D04-AFAB3415C828}">
      <dgm:prSet/>
      <dgm:spPr/>
      <dgm:t>
        <a:bodyPr/>
        <a:lstStyle/>
        <a:p>
          <a:endParaRPr lang="en-US"/>
        </a:p>
      </dgm:t>
    </dgm:pt>
    <dgm:pt modelId="{B3E11DF4-0A70-40F4-A9F3-378E2202AE1D}" type="parTrans" cxnId="{2D8C82CF-8261-498E-8D04-AFAB3415C828}">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F6125F52-3FD9-4490-AD82-6F4F52591F18}" type="sibTrans" cxnId="{DE92D672-1362-46B3-9B36-E204E35D3A8A}">
      <dgm:prSet/>
      <dgm:spPr/>
      <dgm:t>
        <a:bodyPr/>
        <a:lstStyle/>
        <a:p>
          <a:endParaRPr lang="en-US"/>
        </a:p>
      </dgm:t>
    </dgm:pt>
    <dgm:pt modelId="{CBAC9813-60C7-4469-BF09-A874065B34A7}" type="parTrans" cxnId="{DE92D672-1362-46B3-9B36-E204E35D3A8A}">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9786C01A-E46D-4E4C-952B-67F9C5AB60A3}" type="sibTrans" cxnId="{63957BFE-6189-47C3-8B38-C33EAFDBB625}">
      <dgm:prSet/>
      <dgm:spPr/>
      <dgm:t>
        <a:bodyPr/>
        <a:lstStyle/>
        <a:p>
          <a:endParaRPr lang="en-US"/>
        </a:p>
      </dgm:t>
    </dgm:pt>
    <dgm:pt modelId="{5B6E6A94-B82E-45A0-B538-B423850E5FD3}" type="parTrans" cxnId="{63957BFE-6189-47C3-8B38-C33EAFDBB625}">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0C0A6C55-CE4D-42AC-8392-A28B6E9C2042}" type="sibTrans" cxnId="{F4CB865C-996A-492E-9E5F-2B17DE9381E0}">
      <dgm:prSet/>
      <dgm:spPr/>
      <dgm:t>
        <a:bodyPr/>
        <a:lstStyle/>
        <a:p>
          <a:endParaRPr lang="en-US"/>
        </a:p>
      </dgm:t>
    </dgm:pt>
    <dgm:pt modelId="{810F6CE3-7B9A-4BC5-B642-3E284064AEB8}" type="parTrans" cxnId="{F4CB865C-996A-492E-9E5F-2B17DE9381E0}">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AFD6C0FD-0670-49CC-B34D-0E113DDEE343}" type="sibTrans" cxnId="{F1E4A56E-64BE-44F4-8E42-D61EDD68880B}">
      <dgm:prSet/>
      <dgm:spPr/>
      <dgm:t>
        <a:bodyPr/>
        <a:lstStyle/>
        <a:p>
          <a:endParaRPr lang="en-US"/>
        </a:p>
      </dgm:t>
    </dgm:pt>
    <dgm:pt modelId="{5ED6D770-BF3B-4684-98EB-5ABB516FF23D}" type="parTrans" cxnId="{F1E4A56E-64BE-44F4-8E42-D61EDD68880B}">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1E143EFF-2729-40A1-84B3-E819EDF8B7B2}" type="sibTrans" cxnId="{3A8D22D7-D5E6-464A-8BEE-727F9246E9EE}">
      <dgm:prSet/>
      <dgm:spPr/>
      <dgm:t>
        <a:bodyPr/>
        <a:lstStyle/>
        <a:p>
          <a:endParaRPr lang="en-US"/>
        </a:p>
      </dgm:t>
    </dgm:pt>
    <dgm:pt modelId="{A3D548BD-E471-4C3A-9014-C70E7E2B5BFD}" type="parTrans" cxnId="{3A8D22D7-D5E6-464A-8BEE-727F9246E9E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39934AF9-B63A-4C68-8C74-12CFA5946906}" type="sibTrans" cxnId="{29D3F1C6-D8C1-4696-9225-7574825892FA}">
      <dgm:prSet/>
      <dgm:spPr/>
      <dgm:t>
        <a:bodyPr/>
        <a:lstStyle/>
        <a:p>
          <a:endParaRPr lang="en-US"/>
        </a:p>
      </dgm:t>
    </dgm:pt>
    <dgm:pt modelId="{C1DBF8BC-E021-419E-A78A-05014B36B3B1}" type="parTrans" cxnId="{29D3F1C6-D8C1-4696-9225-7574825892FA}">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4568403F-227F-414F-9181-6C36CA1FB882}" type="sibTrans" cxnId="{F3B26E1E-6947-4159-918E-E138CED3D239}">
      <dgm:prSet/>
      <dgm:spPr/>
      <dgm:t>
        <a:bodyPr/>
        <a:lstStyle/>
        <a:p>
          <a:endParaRPr lang="en-US"/>
        </a:p>
      </dgm:t>
    </dgm:pt>
    <dgm:pt modelId="{3C5DF98A-9E49-4EBC-AA28-3E96D9B53B39}" type="parTrans" cxnId="{F3B26E1E-6947-4159-918E-E138CED3D239}">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DF1FF10C-2385-4496-A025-967A40CBD7A2}" type="presOf" srcId="{2A1734E5-F350-4043-A59D-090A5C851E96}" destId="{E65AAA3D-6EDF-4733-A476-6E661CF70E36}" srcOrd="1" destOrd="0" presId="urn:microsoft.com/office/officeart/2005/8/layout/orgChart1"/>
    <dgm:cxn modelId="{EC9B6DDA-4079-451C-AA2A-4CC8ABD15E1E}" srcId="{A7E2D81E-7900-4DF4-BEF5-77A2812B0C4E}" destId="{2A1734E5-F350-4043-A59D-090A5C851E96}" srcOrd="2" destOrd="0" parTransId="{E2FCDC95-A76F-447E-B7A8-96053D2336AC}" sibTransId="{1BA36650-D456-4FCA-ABBC-F4EEE6270BCA}"/>
    <dgm:cxn modelId="{63957BFE-6189-47C3-8B38-C33EAFDBB625}" srcId="{998DBD50-443E-466A-9688-66A52BCFB283}" destId="{DD18F73E-5873-4440-AD2A-CB98A7E335BB}" srcOrd="0" destOrd="0" parTransId="{5B6E6A94-B82E-45A0-B538-B423850E5FD3}" sibTransId="{9786C01A-E46D-4E4C-952B-67F9C5AB60A3}"/>
    <dgm:cxn modelId="{E7F7BF8F-EE5F-4676-BDAC-E110E82FDA6F}" type="presOf" srcId="{DD18F73E-5873-4440-AD2A-CB98A7E335BB}" destId="{7527F677-2F8C-4154-ADCF-5A9B516211C5}" srcOrd="0" destOrd="0" presId="urn:microsoft.com/office/officeart/2005/8/layout/orgChart1"/>
    <dgm:cxn modelId="{B90982DA-E1CB-43C2-9643-4ECB399A3CBC}" type="presOf" srcId="{998DBD50-443E-466A-9688-66A52BCFB283}" destId="{F5D3DEFB-AE85-4939-AB97-E915462269C0}" srcOrd="0"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79528653-A03B-4870-8A6A-410571D115D3}" type="presOf" srcId="{51C939BC-1F71-4B4B-B76E-5AB02C7C5227}" destId="{26FA5C1D-10E1-45CD-A1D3-744EEEC37631}" srcOrd="1"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3652CE73-9339-44DF-877F-2A4347BDCFDB}" type="presOf" srcId="{8F21D5B7-1E81-4E68-9A3B-41478D9E578F}" destId="{14A65CCA-D715-46D8-B448-593158ED3247}"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16C1F492-6F23-441E-8C79-9308ED1456B5}" type="presOf" srcId="{B23CD900-37E2-45DE-B384-F9885D55838B}" destId="{82AF4305-DDE7-4632-85B6-1B4672473DDD}" srcOrd="1"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2930F4D-DE10-45E5-ACDC-A461022FFBA9}" srcId="{51C939BC-1F71-4B4B-B76E-5AB02C7C5227}" destId="{998DBD50-443E-466A-9688-66A52BCFB283}" srcOrd="0" destOrd="0" parTransId="{9FCE91AE-B52F-45FA-A0C5-CA2E6E43F0FC}" sibTransId="{1642DE8E-03D4-4062-A10D-83B597A79491}"/>
    <dgm:cxn modelId="{1B284198-CAF5-4CC2-BF48-541C8C13B704}" type="presOf" srcId="{2AB59A33-B6A6-40FF-98F7-711698F4D26B}" destId="{DE7689F0-0909-4DF0-993D-DF1D19A454E0}" srcOrd="1"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73D1DC3E-5AF2-43C6-AE9C-C378299A836A}" type="presOf" srcId="{CBAC9813-60C7-4469-BF09-A874065B34A7}" destId="{F6217F3C-65DD-408C-AC11-C96C35846B77}" srcOrd="0" destOrd="0" presId="urn:microsoft.com/office/officeart/2005/8/layout/orgChart1"/>
    <dgm:cxn modelId="{A1CD0581-8F25-4433-BCB3-403F201DCE98}" srcId="{31976A02-02B1-412A-B691-02C3A6880CD3}" destId="{A7E2D81E-7900-4DF4-BEF5-77A2812B0C4E}" srcOrd="0" destOrd="0" parTransId="{5E9185FC-D944-454A-8EDB-88DDB1EC156B}" sibTransId="{6CE37D0C-36BB-4B53-B0BC-4BBCC03B877F}"/>
    <dgm:cxn modelId="{DE92D672-1362-46B3-9B36-E204E35D3A8A}" srcId="{AB5982FD-D354-4AAA-B978-F9826D0D05FB}" destId="{CF665F69-5C99-4ABA-84BB-EE78294ED608}" srcOrd="0" destOrd="0" parTransId="{CBAC9813-60C7-4469-BF09-A874065B34A7}" sibTransId="{F6125F52-3FD9-4490-AD82-6F4F52591F18}"/>
    <dgm:cxn modelId="{7F4CBF52-8E85-4962-B47C-2E9BB8838D4B}" type="presOf" srcId="{CF665F69-5C99-4ABA-84BB-EE78294ED608}" destId="{1F6BCCA0-2CCE-4CE0-BBC4-117FD2054979}" srcOrd="0"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3B04F08-C750-4C7A-B49E-BEE5344BBD39}" type="presOf" srcId="{C9F271EB-AA97-406F-A22E-048A336DC94A}" destId="{0CDB574B-8A16-4575-B86E-72EE9B15201E}" srcOrd="1"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8137AEC6-67AB-4747-A01B-8846F373EF92}" type="presOf" srcId="{2A1734E5-F350-4043-A59D-090A5C851E96}" destId="{632D20A3-D474-4945-BEC3-702EAB53AF00}" srcOrd="0" destOrd="0" presId="urn:microsoft.com/office/officeart/2005/8/layout/orgChart1"/>
    <dgm:cxn modelId="{585916E3-B9E6-418F-BBFC-91743B566955}" type="presOf" srcId="{5ED6D770-BF3B-4684-98EB-5ABB516FF23D}" destId="{5871E8CC-FA46-4584-AC5E-0BFF5BB7E6D6}"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2058D512-BFDC-429D-8108-A884B1DF591E}" type="presOf" srcId="{9FCE91AE-B52F-45FA-A0C5-CA2E6E43F0FC}" destId="{DFAC233F-FFFB-4BE5-9FC7-55A2752E1DAD}" srcOrd="0"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A25B346A-AF67-44D0-A601-4D4A0B7FEEC8}" srcId="{A7E2D81E-7900-4DF4-BEF5-77A2812B0C4E}" destId="{C9F271EB-AA97-406F-A22E-048A336DC94A}" srcOrd="0" destOrd="0" parTransId="{CEB0D96F-42A5-4903-B863-AD62B81F61AE}" sibTransId="{994C4CAB-5619-4281-B81C-1EBED1C2EFE7}"/>
    <dgm:cxn modelId="{F4CB865C-996A-492E-9E5F-2B17DE9381E0}" srcId="{26CDFC28-47AA-4502-887A-33E7C0CE0838}" destId="{8F21D5B7-1E81-4E68-9A3B-41478D9E578F}" srcOrd="1" destOrd="0" parTransId="{810F6CE3-7B9A-4BC5-B642-3E284064AEB8}" sibTransId="{0C0A6C55-CE4D-42AC-8392-A28B6E9C2042}"/>
    <dgm:cxn modelId="{54CCCEDE-ECD4-498C-B465-8CA9F82A49C5}" type="presOf" srcId="{F8118993-C3C6-4246-A6BF-F9F2EC3DC9CB}" destId="{A2BECFDC-6DED-4CEA-B9D1-694651AD4E09}" srcOrd="1"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F3B26E1E-6947-4159-918E-E138CED3D239}" srcId="{B23CD900-37E2-45DE-B384-F9885D55838B}" destId="{A9576EC0-F780-411F-A988-792BB4B5827F}" srcOrd="0" destOrd="0" parTransId="{3C5DF98A-9E49-4EBC-AA28-3E96D9B53B39}" sibTransId="{4568403F-227F-414F-9181-6C36CA1FB882}"/>
    <dgm:cxn modelId="{275E1EA8-9958-4385-AD1D-0D70F2B2E97E}" type="presOf" srcId="{998DBD50-443E-466A-9688-66A52BCFB283}" destId="{291B4844-977C-4B0C-9CCC-F7511A56BE71}" srcOrd="1" destOrd="0" presId="urn:microsoft.com/office/officeart/2005/8/layout/orgChart1"/>
    <dgm:cxn modelId="{B8E816F8-7FA7-46B3-B6D5-3CE42BCFB40A}" srcId="{2A1734E5-F350-4043-A59D-090A5C851E96}" destId="{26CDFC28-47AA-4502-887A-33E7C0CE0838}" srcOrd="0" destOrd="0" parTransId="{3196F628-F850-402C-8DFF-32FDBF641FAF}" sibTransId="{31721E21-E4E4-40B3-A55D-F290C2DF3887}"/>
    <dgm:cxn modelId="{3A8D22D7-D5E6-464A-8BEE-727F9246E9EE}" srcId="{F8118993-C3C6-4246-A6BF-F9F2EC3DC9CB}" destId="{CC818131-8C0B-4D2C-AEA4-5A1BD3A6EFF3}" srcOrd="1" destOrd="0" parTransId="{A3D548BD-E471-4C3A-9014-C70E7E2B5BFD}" sibTransId="{1E143EFF-2729-40A1-84B3-E819EDF8B7B2}"/>
    <dgm:cxn modelId="{964962C0-3F9A-405E-B7CF-7320CA058054}" srcId="{4BD105F0-FCB2-4292-8534-EF3F82555BF1}" destId="{F8118993-C3C6-4246-A6BF-F9F2EC3DC9CB}" srcOrd="0" destOrd="0" parTransId="{763868FB-01C7-4C07-982A-E0002DD2F249}" sibTransId="{196FC47F-8F5E-4EE4-99DA-8228F767EF40}"/>
    <dgm:cxn modelId="{EC81C075-A36A-401B-894E-F2172C22244B}" type="presOf" srcId="{5B6E6A94-B82E-45A0-B538-B423850E5FD3}" destId="{044C785A-5A95-4E11-98D2-B0C3A8153197}"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66587802-E1A1-4490-8EE6-DFFED4C0E387}" type="presOf" srcId="{8F21D5B7-1E81-4E68-9A3B-41478D9E578F}" destId="{9961A4E0-4305-4F81-8160-655C9A27D034}" srcOrd="0"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F6EF168-B749-47B5-86FD-91ABA2C7D72E}" type="presOf" srcId="{A9576EC0-F780-411F-A988-792BB4B5827F}" destId="{3C3CC326-C1BB-4802-9C80-3024F7E2EFEC}" srcOrd="1"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5CA14EFE-56BA-428E-9344-6E54BD1CDAE3}" type="presOf" srcId="{A7E2D81E-7900-4DF4-BEF5-77A2812B0C4E}" destId="{91E1DAD5-A378-4F9D-90D3-E4D6E3B719CC}"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E6BA506-E2BF-4C29-92E3-F77F24013314}" type="presOf" srcId="{5AF5E628-F524-43D4-9C5A-5A8189560301}" destId="{710C924E-E30F-44DF-A6AA-7A0529BD66A0}" srcOrd="0"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0B387FA4-F216-482B-AC2E-CAF30E8346BB}" type="presOf" srcId="{64BCB35C-1AA8-4805-AE44-941DC0666BE4}" destId="{06BFC016-E41C-49B3-B96E-72E532519536}"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7D2A03B3-72A8-4CAF-A850-B82FF1D961C0}" type="presOf" srcId="{3196F628-F850-402C-8DFF-32FDBF641FAF}" destId="{6B1C0F91-7709-4920-8BCD-A2344D4FC3C1}" srcOrd="0" destOrd="0" presId="urn:microsoft.com/office/officeart/2005/8/layout/orgChart1"/>
    <dgm:cxn modelId="{701FBC72-4CA4-403B-9C1B-0720F2EB9273}" type="presOf" srcId="{F0588C2A-6766-47BF-AE7C-52B851FABC21}" destId="{09C02F37-0DFF-472D-BC6B-B6584867F159}" srcOrd="1"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7DDC6-9BF2-4964-9E87-9FB965DABF5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8D1DD9BB-2FD5-49F9-B739-66E12D5FB53A}">
      <dgm:prSet/>
      <dgm:spPr/>
      <dgm:t>
        <a:bodyPr/>
        <a:lstStyle/>
        <a:p>
          <a:r>
            <a:rPr lang="en-US" b="1" dirty="0" smtClean="0"/>
            <a:t>Association Rule</a:t>
          </a:r>
          <a:endParaRPr lang="en-US" dirty="0"/>
        </a:p>
      </dgm:t>
    </dgm:pt>
    <dgm:pt modelId="{260534EA-679C-4D50-982D-CBA3A5635514}" type="parTrans" cxnId="{184163D6-FB5D-499D-B8DC-515F8345C9A7}">
      <dgm:prSet/>
      <dgm:spPr/>
      <dgm:t>
        <a:bodyPr/>
        <a:lstStyle/>
        <a:p>
          <a:endParaRPr lang="en-US"/>
        </a:p>
      </dgm:t>
    </dgm:pt>
    <dgm:pt modelId="{284221E8-6A5D-479D-9C64-8647FDBD90F7}" type="sibTrans" cxnId="{184163D6-FB5D-499D-B8DC-515F8345C9A7}">
      <dgm:prSet/>
      <dgm:spPr/>
      <dgm:t>
        <a:bodyPr/>
        <a:lstStyle/>
        <a:p>
          <a:endParaRPr lang="en-US"/>
        </a:p>
      </dgm:t>
    </dgm:pt>
    <dgm:pt modelId="{280AE31E-5671-4086-BFBC-D251814C2BE1}">
      <dgm:prSet/>
      <dgm:spPr/>
      <dgm:t>
        <a:bodyPr/>
        <a:lstStyle/>
        <a:p>
          <a:r>
            <a:rPr lang="en-US" b="1" dirty="0" smtClean="0"/>
            <a:t>Artificial Neural Network</a:t>
          </a:r>
          <a:endParaRPr lang="en-US" dirty="0"/>
        </a:p>
      </dgm:t>
    </dgm:pt>
    <dgm:pt modelId="{B499474D-596C-4C4C-9BAD-6A7D80290865}" type="parTrans" cxnId="{EE0EBAC4-A308-4B68-B9B9-72449DBA0AE4}">
      <dgm:prSet/>
      <dgm:spPr/>
      <dgm:t>
        <a:bodyPr/>
        <a:lstStyle/>
        <a:p>
          <a:endParaRPr lang="en-US"/>
        </a:p>
      </dgm:t>
    </dgm:pt>
    <dgm:pt modelId="{C4BB5136-E5BF-4A2F-8516-FA1224DD41D1}" type="sibTrans" cxnId="{EE0EBAC4-A308-4B68-B9B9-72449DBA0AE4}">
      <dgm:prSet/>
      <dgm:spPr/>
      <dgm:t>
        <a:bodyPr/>
        <a:lstStyle/>
        <a:p>
          <a:endParaRPr lang="en-US"/>
        </a:p>
      </dgm:t>
    </dgm:pt>
    <dgm:pt modelId="{984AEDF1-8F1B-4C9E-8222-F7D0CDFB53FE}">
      <dgm:prSet/>
      <dgm:spPr/>
      <dgm:t>
        <a:bodyPr/>
        <a:lstStyle/>
        <a:p>
          <a:r>
            <a:rPr lang="en-US" b="1" dirty="0" smtClean="0"/>
            <a:t>Bayesian</a:t>
          </a:r>
          <a:endParaRPr lang="en-US" dirty="0"/>
        </a:p>
      </dgm:t>
    </dgm:pt>
    <dgm:pt modelId="{2F7810B2-1032-461A-A475-01D813CEE5A6}" type="parTrans" cxnId="{BFEAB10E-66F8-4CB2-96F0-49422BF5A8D1}">
      <dgm:prSet/>
      <dgm:spPr/>
      <dgm:t>
        <a:bodyPr/>
        <a:lstStyle/>
        <a:p>
          <a:endParaRPr lang="en-US"/>
        </a:p>
      </dgm:t>
    </dgm:pt>
    <dgm:pt modelId="{85CC0DF3-B163-4CED-BE3C-1FA69AC14433}" type="sibTrans" cxnId="{BFEAB10E-66F8-4CB2-96F0-49422BF5A8D1}">
      <dgm:prSet/>
      <dgm:spPr/>
      <dgm:t>
        <a:bodyPr/>
        <a:lstStyle/>
        <a:p>
          <a:endParaRPr lang="en-US"/>
        </a:p>
      </dgm:t>
    </dgm:pt>
    <dgm:pt modelId="{4D7EACAB-C30A-4528-8AF2-6566B7C2770F}">
      <dgm:prSet/>
      <dgm:spPr/>
      <dgm:t>
        <a:bodyPr/>
        <a:lstStyle/>
        <a:p>
          <a:r>
            <a:rPr lang="en-US" b="1" dirty="0" smtClean="0"/>
            <a:t>Decision Tree</a:t>
          </a:r>
          <a:endParaRPr lang="en-US" dirty="0"/>
        </a:p>
      </dgm:t>
    </dgm:pt>
    <dgm:pt modelId="{C6B8B6C2-A794-46FC-A374-B55C12F5CFD2}" type="parTrans" cxnId="{4E84BD9F-0B11-46D2-ADBD-CE221CA60EFD}">
      <dgm:prSet/>
      <dgm:spPr/>
      <dgm:t>
        <a:bodyPr/>
        <a:lstStyle/>
        <a:p>
          <a:endParaRPr lang="en-US"/>
        </a:p>
      </dgm:t>
    </dgm:pt>
    <dgm:pt modelId="{BDFA7A51-10ED-4977-85AE-BBAE512BCB34}" type="sibTrans" cxnId="{4E84BD9F-0B11-46D2-ADBD-CE221CA60EFD}">
      <dgm:prSet/>
      <dgm:spPr/>
      <dgm:t>
        <a:bodyPr/>
        <a:lstStyle/>
        <a:p>
          <a:endParaRPr lang="en-US"/>
        </a:p>
      </dgm:t>
    </dgm:pt>
    <dgm:pt modelId="{B1DF718F-CFE2-4E40-AD43-F653B2AB85B0}">
      <dgm:prSet/>
      <dgm:spPr/>
      <dgm:t>
        <a:bodyPr/>
        <a:lstStyle/>
        <a:p>
          <a:r>
            <a:rPr lang="en-US" b="1" dirty="0" smtClean="0"/>
            <a:t>Ensemble</a:t>
          </a:r>
          <a:endParaRPr lang="en-US" dirty="0"/>
        </a:p>
      </dgm:t>
    </dgm:pt>
    <dgm:pt modelId="{3A6FBF42-423E-4978-A08A-B6D7CA02556D}" type="parTrans" cxnId="{EF23466F-9041-4DFE-B447-25626DB0C3AC}">
      <dgm:prSet/>
      <dgm:spPr/>
      <dgm:t>
        <a:bodyPr/>
        <a:lstStyle/>
        <a:p>
          <a:endParaRPr lang="en-US"/>
        </a:p>
      </dgm:t>
    </dgm:pt>
    <dgm:pt modelId="{A59869DC-3147-465E-B6A0-FCFAA9AE0237}" type="sibTrans" cxnId="{EF23466F-9041-4DFE-B447-25626DB0C3AC}">
      <dgm:prSet/>
      <dgm:spPr/>
      <dgm:t>
        <a:bodyPr/>
        <a:lstStyle/>
        <a:p>
          <a:endParaRPr lang="en-US"/>
        </a:p>
      </dgm:t>
    </dgm:pt>
    <dgm:pt modelId="{291F1056-283A-41D0-AD51-AE156C37B1C0}">
      <dgm:prSet/>
      <dgm:spPr/>
      <dgm:t>
        <a:bodyPr/>
        <a:lstStyle/>
        <a:p>
          <a:r>
            <a:rPr lang="en-US" b="1" dirty="0" smtClean="0"/>
            <a:t>Deep Learning</a:t>
          </a:r>
          <a:endParaRPr lang="en-US" dirty="0"/>
        </a:p>
      </dgm:t>
    </dgm:pt>
    <dgm:pt modelId="{DFB3EFC6-E60A-44E2-9EDB-E35CB733A08E}" type="parTrans" cxnId="{05B52F21-ADC4-4BB0-91DD-5FE6A8C0E89E}">
      <dgm:prSet/>
      <dgm:spPr/>
      <dgm:t>
        <a:bodyPr/>
        <a:lstStyle/>
        <a:p>
          <a:endParaRPr lang="en-US"/>
        </a:p>
      </dgm:t>
    </dgm:pt>
    <dgm:pt modelId="{B36F7E42-BFC8-4598-AFE4-27F5D899299B}" type="sibTrans" cxnId="{05B52F21-ADC4-4BB0-91DD-5FE6A8C0E89E}">
      <dgm:prSet/>
      <dgm:spPr/>
      <dgm:t>
        <a:bodyPr/>
        <a:lstStyle/>
        <a:p>
          <a:endParaRPr lang="en-US"/>
        </a:p>
      </dgm:t>
    </dgm:pt>
    <dgm:pt modelId="{349D7D0B-4346-4E3A-AF55-971FFDEF6E78}">
      <dgm:prSet/>
      <dgm:spPr/>
      <dgm:t>
        <a:bodyPr/>
        <a:lstStyle/>
        <a:p>
          <a:r>
            <a:rPr lang="en-US" b="1" dirty="0" smtClean="0"/>
            <a:t>Clustering</a:t>
          </a:r>
          <a:endParaRPr lang="en-US" dirty="0"/>
        </a:p>
      </dgm:t>
    </dgm:pt>
    <dgm:pt modelId="{F11F8DF7-A742-4001-8A25-9BF666199726}" type="parTrans" cxnId="{48520C9B-5E91-44CC-98CA-C6F162C95447}">
      <dgm:prSet/>
      <dgm:spPr/>
      <dgm:t>
        <a:bodyPr/>
        <a:lstStyle/>
        <a:p>
          <a:endParaRPr lang="en-US"/>
        </a:p>
      </dgm:t>
    </dgm:pt>
    <dgm:pt modelId="{2245D461-248E-4875-A913-2D93E3913285}" type="sibTrans" cxnId="{48520C9B-5E91-44CC-98CA-C6F162C95447}">
      <dgm:prSet/>
      <dgm:spPr/>
      <dgm:t>
        <a:bodyPr/>
        <a:lstStyle/>
        <a:p>
          <a:endParaRPr lang="en-US"/>
        </a:p>
      </dgm:t>
    </dgm:pt>
    <dgm:pt modelId="{10BCA8D8-20CF-44A7-8697-9C744D7C789F}">
      <dgm:prSet/>
      <dgm:spPr/>
      <dgm:t>
        <a:bodyPr/>
        <a:lstStyle/>
        <a:p>
          <a:r>
            <a:rPr lang="en-US" b="1" dirty="0" smtClean="0"/>
            <a:t>Dimensionality Reduction</a:t>
          </a:r>
          <a:endParaRPr lang="en-US" dirty="0"/>
        </a:p>
      </dgm:t>
    </dgm:pt>
    <dgm:pt modelId="{0E737625-7299-4B05-A082-14D2D9316CE0}" type="parTrans" cxnId="{8E95423A-CA58-4AAF-811A-8901C1E69A9A}">
      <dgm:prSet/>
      <dgm:spPr/>
      <dgm:t>
        <a:bodyPr/>
        <a:lstStyle/>
        <a:p>
          <a:endParaRPr lang="en-US"/>
        </a:p>
      </dgm:t>
    </dgm:pt>
    <dgm:pt modelId="{B0FDBC70-BD9B-4D18-A676-DAD7062DA44B}" type="sibTrans" cxnId="{8E95423A-CA58-4AAF-811A-8901C1E69A9A}">
      <dgm:prSet/>
      <dgm:spPr/>
      <dgm:t>
        <a:bodyPr/>
        <a:lstStyle/>
        <a:p>
          <a:endParaRPr lang="en-US"/>
        </a:p>
      </dgm:t>
    </dgm:pt>
    <dgm:pt modelId="{C87FD8D1-1200-4E9E-A0C8-8E394B979853}">
      <dgm:prSet phldrT="[Text]"/>
      <dgm:spPr/>
      <dgm:t>
        <a:bodyPr/>
        <a:lstStyle/>
        <a:p>
          <a:r>
            <a:rPr lang="en-US" b="1" dirty="0" smtClean="0"/>
            <a:t>Regression</a:t>
          </a:r>
          <a:endParaRPr lang="en-US" dirty="0"/>
        </a:p>
      </dgm:t>
    </dgm:pt>
    <dgm:pt modelId="{46EC3F93-DDEC-454D-9942-5A6C0D082D26}" type="parTrans" cxnId="{4EFD5E6A-C30D-4CB1-BC8E-F8AF197456EC}">
      <dgm:prSet/>
      <dgm:spPr/>
      <dgm:t>
        <a:bodyPr/>
        <a:lstStyle/>
        <a:p>
          <a:endParaRPr lang="en-US"/>
        </a:p>
      </dgm:t>
    </dgm:pt>
    <dgm:pt modelId="{C6BE6B5F-13DA-4A66-BA35-AAD5F29A075F}" type="sibTrans" cxnId="{4EFD5E6A-C30D-4CB1-BC8E-F8AF197456EC}">
      <dgm:prSet/>
      <dgm:spPr/>
      <dgm:t>
        <a:bodyPr/>
        <a:lstStyle/>
        <a:p>
          <a:endParaRPr lang="en-US"/>
        </a:p>
      </dgm:t>
    </dgm:pt>
    <dgm:pt modelId="{8F76094E-FCF0-4382-959D-DDFFB8E8DDD0}">
      <dgm:prSet phldrT="[Text]"/>
      <dgm:spPr/>
      <dgm:t>
        <a:bodyPr/>
        <a:lstStyle/>
        <a:p>
          <a:r>
            <a:rPr lang="en-US" b="1" dirty="0" smtClean="0"/>
            <a:t>Regularization</a:t>
          </a:r>
          <a:endParaRPr lang="en-US" dirty="0"/>
        </a:p>
      </dgm:t>
    </dgm:pt>
    <dgm:pt modelId="{2CE5187D-B6E6-415E-A446-BD0EC383FDDF}" type="parTrans" cxnId="{08A4D8DA-619E-4F53-9E29-2A3211F9D0BF}">
      <dgm:prSet/>
      <dgm:spPr/>
      <dgm:t>
        <a:bodyPr/>
        <a:lstStyle/>
        <a:p>
          <a:endParaRPr lang="en-US"/>
        </a:p>
      </dgm:t>
    </dgm:pt>
    <dgm:pt modelId="{BFF42732-E24D-426E-9631-6DE32E65E559}" type="sibTrans" cxnId="{08A4D8DA-619E-4F53-9E29-2A3211F9D0BF}">
      <dgm:prSet/>
      <dgm:spPr/>
      <dgm:t>
        <a:bodyPr/>
        <a:lstStyle/>
        <a:p>
          <a:endParaRPr lang="en-US"/>
        </a:p>
      </dgm:t>
    </dgm:pt>
    <dgm:pt modelId="{EA1116B2-9487-4F74-AEAE-010523D7BC55}">
      <dgm:prSet phldrT="[Text]"/>
      <dgm:spPr/>
      <dgm:t>
        <a:bodyPr/>
        <a:lstStyle/>
        <a:p>
          <a:r>
            <a:rPr lang="en-US" b="1" dirty="0" smtClean="0"/>
            <a:t>Instance-based</a:t>
          </a:r>
          <a:endParaRPr lang="en-US" dirty="0"/>
        </a:p>
      </dgm:t>
    </dgm:pt>
    <dgm:pt modelId="{9D15692B-961D-49BB-8D03-034BFE96840E}" type="parTrans" cxnId="{0FAA52A2-E119-4CCE-BF87-2B6CEB16ABC2}">
      <dgm:prSet/>
      <dgm:spPr/>
      <dgm:t>
        <a:bodyPr/>
        <a:lstStyle/>
        <a:p>
          <a:endParaRPr lang="en-US"/>
        </a:p>
      </dgm:t>
    </dgm:pt>
    <dgm:pt modelId="{992641AA-4285-4D59-9638-D26B92EFADF1}" type="sibTrans" cxnId="{0FAA52A2-E119-4CCE-BF87-2B6CEB16ABC2}">
      <dgm:prSet/>
      <dgm:spPr/>
      <dgm:t>
        <a:bodyPr/>
        <a:lstStyle/>
        <a:p>
          <a:endParaRPr lang="en-US"/>
        </a:p>
      </dgm:t>
    </dgm:pt>
    <dgm:pt modelId="{3045BBB5-804A-4601-B852-73808B4388BC}" type="pres">
      <dgm:prSet presAssocID="{DC87DDC6-9BF2-4964-9E87-9FB965DABF5D}" presName="Name0" presStyleCnt="0">
        <dgm:presLayoutVars>
          <dgm:dir/>
          <dgm:resizeHandles val="exact"/>
        </dgm:presLayoutVars>
      </dgm:prSet>
      <dgm:spPr/>
      <dgm:t>
        <a:bodyPr/>
        <a:lstStyle/>
        <a:p>
          <a:endParaRPr lang="en-US"/>
        </a:p>
      </dgm:t>
    </dgm:pt>
    <dgm:pt modelId="{6881A7B4-D734-4147-A4FF-48E3B17CF19D}" type="pres">
      <dgm:prSet presAssocID="{8D1DD9BB-2FD5-49F9-B739-66E12D5FB53A}" presName="compNode" presStyleCnt="0"/>
      <dgm:spPr/>
    </dgm:pt>
    <dgm:pt modelId="{191CA2BA-BBE9-4219-815D-F475DA1BBBC8}" type="pres">
      <dgm:prSet presAssocID="{8D1DD9BB-2FD5-49F9-B739-66E12D5FB53A}" presName="pictRect" presStyleLbl="node1" presStyleIdx="0" presStyleCnt="11" custScaleY="145158"/>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343FABA3-EAA5-430F-9977-5A929A400932}" type="pres">
      <dgm:prSet presAssocID="{8D1DD9BB-2FD5-49F9-B739-66E12D5FB53A}" presName="textRect" presStyleLbl="revTx" presStyleIdx="0" presStyleCnt="11" custLinFactNeighborY="27830">
        <dgm:presLayoutVars>
          <dgm:bulletEnabled val="1"/>
        </dgm:presLayoutVars>
      </dgm:prSet>
      <dgm:spPr/>
      <dgm:t>
        <a:bodyPr/>
        <a:lstStyle/>
        <a:p>
          <a:endParaRPr lang="en-US"/>
        </a:p>
      </dgm:t>
    </dgm:pt>
    <dgm:pt modelId="{09880910-0797-434B-AD31-1961608BAD83}" type="pres">
      <dgm:prSet presAssocID="{284221E8-6A5D-479D-9C64-8647FDBD90F7}" presName="sibTrans" presStyleLbl="sibTrans2D1" presStyleIdx="0" presStyleCnt="0"/>
      <dgm:spPr/>
      <dgm:t>
        <a:bodyPr/>
        <a:lstStyle/>
        <a:p>
          <a:endParaRPr lang="en-US"/>
        </a:p>
      </dgm:t>
    </dgm:pt>
    <dgm:pt modelId="{E723D577-5C70-4C6C-8553-A499C31ABEE1}" type="pres">
      <dgm:prSet presAssocID="{280AE31E-5671-4086-BFBC-D251814C2BE1}" presName="compNode" presStyleCnt="0"/>
      <dgm:spPr/>
    </dgm:pt>
    <dgm:pt modelId="{F7BC8508-2A8D-4CB0-BDCE-C1EDDE51A653}" type="pres">
      <dgm:prSet presAssocID="{280AE31E-5671-4086-BFBC-D251814C2BE1}" presName="pictRect" presStyleLbl="node1" presStyleIdx="1" presStyleCnt="11" custScaleY="145158"/>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34C5AC7-17A2-4B2A-8B92-B580205857D4}" type="pres">
      <dgm:prSet presAssocID="{280AE31E-5671-4086-BFBC-D251814C2BE1}" presName="textRect" presStyleLbl="revTx" presStyleIdx="1" presStyleCnt="11" custLinFactNeighborY="27830">
        <dgm:presLayoutVars>
          <dgm:bulletEnabled val="1"/>
        </dgm:presLayoutVars>
      </dgm:prSet>
      <dgm:spPr/>
      <dgm:t>
        <a:bodyPr/>
        <a:lstStyle/>
        <a:p>
          <a:endParaRPr lang="en-US"/>
        </a:p>
      </dgm:t>
    </dgm:pt>
    <dgm:pt modelId="{BC2EB331-AF00-4E20-A08C-ADA53896BA6E}" type="pres">
      <dgm:prSet presAssocID="{C4BB5136-E5BF-4A2F-8516-FA1224DD41D1}" presName="sibTrans" presStyleLbl="sibTrans2D1" presStyleIdx="0" presStyleCnt="0"/>
      <dgm:spPr/>
      <dgm:t>
        <a:bodyPr/>
        <a:lstStyle/>
        <a:p>
          <a:endParaRPr lang="en-US"/>
        </a:p>
      </dgm:t>
    </dgm:pt>
    <dgm:pt modelId="{5DA234AF-B2A6-4FB4-B50E-C5EB77348B32}" type="pres">
      <dgm:prSet presAssocID="{984AEDF1-8F1B-4C9E-8222-F7D0CDFB53FE}" presName="compNode" presStyleCnt="0"/>
      <dgm:spPr/>
    </dgm:pt>
    <dgm:pt modelId="{634B8261-1238-4FE6-9F01-CED04D20E036}" type="pres">
      <dgm:prSet presAssocID="{984AEDF1-8F1B-4C9E-8222-F7D0CDFB53FE}" presName="pictRect" presStyleLbl="node1" presStyleIdx="2" presStyleCnt="11" custScaleY="145158"/>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647C9E19-CCC8-46AE-A4D6-8146BB7619E9}" type="pres">
      <dgm:prSet presAssocID="{984AEDF1-8F1B-4C9E-8222-F7D0CDFB53FE}" presName="textRect" presStyleLbl="revTx" presStyleIdx="2" presStyleCnt="11" custLinFactNeighborY="27830">
        <dgm:presLayoutVars>
          <dgm:bulletEnabled val="1"/>
        </dgm:presLayoutVars>
      </dgm:prSet>
      <dgm:spPr/>
      <dgm:t>
        <a:bodyPr/>
        <a:lstStyle/>
        <a:p>
          <a:endParaRPr lang="en-US"/>
        </a:p>
      </dgm:t>
    </dgm:pt>
    <dgm:pt modelId="{1FA414FC-266A-4129-8F37-89170AE28978}" type="pres">
      <dgm:prSet presAssocID="{85CC0DF3-B163-4CED-BE3C-1FA69AC14433}" presName="sibTrans" presStyleLbl="sibTrans2D1" presStyleIdx="0" presStyleCnt="0"/>
      <dgm:spPr/>
      <dgm:t>
        <a:bodyPr/>
        <a:lstStyle/>
        <a:p>
          <a:endParaRPr lang="en-US"/>
        </a:p>
      </dgm:t>
    </dgm:pt>
    <dgm:pt modelId="{7D0D3350-DBBD-4830-8B5F-C0171D5410E2}" type="pres">
      <dgm:prSet presAssocID="{349D7D0B-4346-4E3A-AF55-971FFDEF6E78}" presName="compNode" presStyleCnt="0"/>
      <dgm:spPr/>
    </dgm:pt>
    <dgm:pt modelId="{6A2C386A-8371-4F45-8D21-8B0D0F39C75A}" type="pres">
      <dgm:prSet presAssocID="{349D7D0B-4346-4E3A-AF55-971FFDEF6E78}" presName="pictRect" presStyleLbl="node1" presStyleIdx="3" presStyleCnt="11" custScaleY="145158"/>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C29C323-9274-4BE5-A8FE-5047D5BDF8E6}" type="pres">
      <dgm:prSet presAssocID="{349D7D0B-4346-4E3A-AF55-971FFDEF6E78}" presName="textRect" presStyleLbl="revTx" presStyleIdx="3" presStyleCnt="11" custLinFactNeighborY="27830">
        <dgm:presLayoutVars>
          <dgm:bulletEnabled val="1"/>
        </dgm:presLayoutVars>
      </dgm:prSet>
      <dgm:spPr/>
      <dgm:t>
        <a:bodyPr/>
        <a:lstStyle/>
        <a:p>
          <a:endParaRPr lang="en-US"/>
        </a:p>
      </dgm:t>
    </dgm:pt>
    <dgm:pt modelId="{F2F86CA1-8ED9-40C6-BA22-83D3802A5E1F}" type="pres">
      <dgm:prSet presAssocID="{2245D461-248E-4875-A913-2D93E3913285}" presName="sibTrans" presStyleLbl="sibTrans2D1" presStyleIdx="0" presStyleCnt="0"/>
      <dgm:spPr/>
      <dgm:t>
        <a:bodyPr/>
        <a:lstStyle/>
        <a:p>
          <a:endParaRPr lang="en-US"/>
        </a:p>
      </dgm:t>
    </dgm:pt>
    <dgm:pt modelId="{13D98EBD-CAFB-48CB-95F2-8972255CE3DD}" type="pres">
      <dgm:prSet presAssocID="{291F1056-283A-41D0-AD51-AE156C37B1C0}" presName="compNode" presStyleCnt="0"/>
      <dgm:spPr/>
    </dgm:pt>
    <dgm:pt modelId="{A6731D9D-CA71-4587-BFBB-0696D9D59975}" type="pres">
      <dgm:prSet presAssocID="{291F1056-283A-41D0-AD51-AE156C37B1C0}" presName="pictRect" presStyleLbl="node1" presStyleIdx="4" presStyleCnt="11" custScaleY="145158"/>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FEA19CE0-6144-4769-8AEA-3EBD15DE5155}" type="pres">
      <dgm:prSet presAssocID="{291F1056-283A-41D0-AD51-AE156C37B1C0}" presName="textRect" presStyleLbl="revTx" presStyleIdx="4" presStyleCnt="11" custLinFactNeighborY="27830">
        <dgm:presLayoutVars>
          <dgm:bulletEnabled val="1"/>
        </dgm:presLayoutVars>
      </dgm:prSet>
      <dgm:spPr/>
      <dgm:t>
        <a:bodyPr/>
        <a:lstStyle/>
        <a:p>
          <a:endParaRPr lang="en-US"/>
        </a:p>
      </dgm:t>
    </dgm:pt>
    <dgm:pt modelId="{B8BEBCAD-05AD-43DE-9732-C7CBAF63C309}" type="pres">
      <dgm:prSet presAssocID="{B36F7E42-BFC8-4598-AFE4-27F5D899299B}" presName="sibTrans" presStyleLbl="sibTrans2D1" presStyleIdx="0" presStyleCnt="0"/>
      <dgm:spPr/>
      <dgm:t>
        <a:bodyPr/>
        <a:lstStyle/>
        <a:p>
          <a:endParaRPr lang="en-US"/>
        </a:p>
      </dgm:t>
    </dgm:pt>
    <dgm:pt modelId="{1838EE6D-134A-4000-A266-844B6AB3E5BC}" type="pres">
      <dgm:prSet presAssocID="{4D7EACAB-C30A-4528-8AF2-6566B7C2770F}" presName="compNode" presStyleCnt="0"/>
      <dgm:spPr/>
    </dgm:pt>
    <dgm:pt modelId="{5EF3B04E-7D09-4FCE-A0C8-2A78869A2FFD}" type="pres">
      <dgm:prSet presAssocID="{4D7EACAB-C30A-4528-8AF2-6566B7C2770F}" presName="pictRect" presStyleLbl="node1" presStyleIdx="5" presStyleCnt="11" custScaleY="145158"/>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834B9393-E806-4BA8-96B6-89DB08EF00F3}" type="pres">
      <dgm:prSet presAssocID="{4D7EACAB-C30A-4528-8AF2-6566B7C2770F}" presName="textRect" presStyleLbl="revTx" presStyleIdx="5" presStyleCnt="11" custLinFactNeighborY="27830">
        <dgm:presLayoutVars>
          <dgm:bulletEnabled val="1"/>
        </dgm:presLayoutVars>
      </dgm:prSet>
      <dgm:spPr/>
      <dgm:t>
        <a:bodyPr/>
        <a:lstStyle/>
        <a:p>
          <a:endParaRPr lang="en-US"/>
        </a:p>
      </dgm:t>
    </dgm:pt>
    <dgm:pt modelId="{401293E9-76FD-4070-B323-BE94EE4E385B}" type="pres">
      <dgm:prSet presAssocID="{BDFA7A51-10ED-4977-85AE-BBAE512BCB34}" presName="sibTrans" presStyleLbl="sibTrans2D1" presStyleIdx="0" presStyleCnt="0"/>
      <dgm:spPr/>
      <dgm:t>
        <a:bodyPr/>
        <a:lstStyle/>
        <a:p>
          <a:endParaRPr lang="en-US"/>
        </a:p>
      </dgm:t>
    </dgm:pt>
    <dgm:pt modelId="{488229B2-7747-49E2-BB91-0AB99BD961AE}" type="pres">
      <dgm:prSet presAssocID="{10BCA8D8-20CF-44A7-8697-9C744D7C789F}" presName="compNode" presStyleCnt="0"/>
      <dgm:spPr/>
    </dgm:pt>
    <dgm:pt modelId="{BA9A3791-8D81-490B-B02E-C84CBDFCCD54}" type="pres">
      <dgm:prSet presAssocID="{10BCA8D8-20CF-44A7-8697-9C744D7C789F}" presName="pictRect" presStyleLbl="node1" presStyleIdx="6" presStyleCnt="11" custScaleY="145158"/>
      <dgm:spPr>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dgm:spPr>
      <dgm:t>
        <a:bodyPr/>
        <a:lstStyle/>
        <a:p>
          <a:endParaRPr lang="en-US"/>
        </a:p>
      </dgm:t>
    </dgm:pt>
    <dgm:pt modelId="{8FFDDAAC-5015-46D5-85BC-3284930022E5}" type="pres">
      <dgm:prSet presAssocID="{10BCA8D8-20CF-44A7-8697-9C744D7C789F}" presName="textRect" presStyleLbl="revTx" presStyleIdx="6" presStyleCnt="11" custLinFactNeighborY="32228">
        <dgm:presLayoutVars>
          <dgm:bulletEnabled val="1"/>
        </dgm:presLayoutVars>
      </dgm:prSet>
      <dgm:spPr/>
      <dgm:t>
        <a:bodyPr/>
        <a:lstStyle/>
        <a:p>
          <a:endParaRPr lang="en-US"/>
        </a:p>
      </dgm:t>
    </dgm:pt>
    <dgm:pt modelId="{8EC53AE5-36C2-4C48-8622-55C539CC0749}" type="pres">
      <dgm:prSet presAssocID="{B0FDBC70-BD9B-4D18-A676-DAD7062DA44B}" presName="sibTrans" presStyleLbl="sibTrans2D1" presStyleIdx="0" presStyleCnt="0"/>
      <dgm:spPr/>
      <dgm:t>
        <a:bodyPr/>
        <a:lstStyle/>
        <a:p>
          <a:endParaRPr lang="en-US"/>
        </a:p>
      </dgm:t>
    </dgm:pt>
    <dgm:pt modelId="{A8366329-EACE-4A9E-9FFF-BF57BF74F3D2}" type="pres">
      <dgm:prSet presAssocID="{B1DF718F-CFE2-4E40-AD43-F653B2AB85B0}" presName="compNode" presStyleCnt="0"/>
      <dgm:spPr/>
    </dgm:pt>
    <dgm:pt modelId="{F6B1506E-664F-4818-A01D-BC9344AA3B71}" type="pres">
      <dgm:prSet presAssocID="{B1DF718F-CFE2-4E40-AD43-F653B2AB85B0}" presName="pictRect" presStyleLbl="node1" presStyleIdx="7" presStyleCnt="11" custScaleY="145158"/>
      <dgm:spPr>
        <a:blipFill>
          <a:blip xmlns:r="http://schemas.openxmlformats.org/officeDocument/2006/relationships" r:embed="rId8">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7A66E752-626A-4569-A443-E5F7F895BD41}" type="pres">
      <dgm:prSet presAssocID="{B1DF718F-CFE2-4E40-AD43-F653B2AB85B0}" presName="textRect" presStyleLbl="revTx" presStyleIdx="7" presStyleCnt="11" custLinFactNeighborY="32228">
        <dgm:presLayoutVars>
          <dgm:bulletEnabled val="1"/>
        </dgm:presLayoutVars>
      </dgm:prSet>
      <dgm:spPr/>
      <dgm:t>
        <a:bodyPr/>
        <a:lstStyle/>
        <a:p>
          <a:endParaRPr lang="en-US"/>
        </a:p>
      </dgm:t>
    </dgm:pt>
    <dgm:pt modelId="{FE312DD7-5C0A-4FB6-BC18-5A627A795B95}" type="pres">
      <dgm:prSet presAssocID="{A59869DC-3147-465E-B6A0-FCFAA9AE0237}" presName="sibTrans" presStyleLbl="sibTrans2D1" presStyleIdx="0" presStyleCnt="0"/>
      <dgm:spPr/>
      <dgm:t>
        <a:bodyPr/>
        <a:lstStyle/>
        <a:p>
          <a:endParaRPr lang="en-US"/>
        </a:p>
      </dgm:t>
    </dgm:pt>
    <dgm:pt modelId="{E616B7EA-CB19-485B-8BEF-44050A4619BF}" type="pres">
      <dgm:prSet presAssocID="{EA1116B2-9487-4F74-AEAE-010523D7BC55}" presName="compNode" presStyleCnt="0"/>
      <dgm:spPr/>
    </dgm:pt>
    <dgm:pt modelId="{F82522DD-42F0-4237-BA73-DFB1BDB778A3}" type="pres">
      <dgm:prSet presAssocID="{EA1116B2-9487-4F74-AEAE-010523D7BC55}" presName="pictRect" presStyleLbl="node1" presStyleIdx="8" presStyleCnt="11" custScaleY="145158"/>
      <dgm:spPr>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C871E9F-EB84-4B32-B6F7-6CAD3D929581}" type="pres">
      <dgm:prSet presAssocID="{EA1116B2-9487-4F74-AEAE-010523D7BC55}" presName="textRect" presStyleLbl="revTx" presStyleIdx="8" presStyleCnt="11" custLinFactNeighborY="32228">
        <dgm:presLayoutVars>
          <dgm:bulletEnabled val="1"/>
        </dgm:presLayoutVars>
      </dgm:prSet>
      <dgm:spPr/>
      <dgm:t>
        <a:bodyPr/>
        <a:lstStyle/>
        <a:p>
          <a:endParaRPr lang="en-US"/>
        </a:p>
      </dgm:t>
    </dgm:pt>
    <dgm:pt modelId="{21ABC2A0-16AB-4F7F-9546-1FED82609BAC}" type="pres">
      <dgm:prSet presAssocID="{992641AA-4285-4D59-9638-D26B92EFADF1}" presName="sibTrans" presStyleLbl="sibTrans2D1" presStyleIdx="0" presStyleCnt="0"/>
      <dgm:spPr/>
      <dgm:t>
        <a:bodyPr/>
        <a:lstStyle/>
        <a:p>
          <a:endParaRPr lang="en-US"/>
        </a:p>
      </dgm:t>
    </dgm:pt>
    <dgm:pt modelId="{9770BED6-BBD5-401F-AF20-7CD7F74F5599}" type="pres">
      <dgm:prSet presAssocID="{C87FD8D1-1200-4E9E-A0C8-8E394B979853}" presName="compNode" presStyleCnt="0"/>
      <dgm:spPr/>
    </dgm:pt>
    <dgm:pt modelId="{F2FBCA01-AB69-4BEB-B792-B46BCDD30A21}" type="pres">
      <dgm:prSet presAssocID="{C87FD8D1-1200-4E9E-A0C8-8E394B979853}" presName="pictRect" presStyleLbl="node1" presStyleIdx="9" presStyleCnt="11" custScaleY="145158"/>
      <dgm:spPr>
        <a:blipFill>
          <a:blip xmlns:r="http://schemas.openxmlformats.org/officeDocument/2006/relationships" r:embed="rId10">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0884AC10-478F-42E7-BB0A-94DC6E41D797}" type="pres">
      <dgm:prSet presAssocID="{C87FD8D1-1200-4E9E-A0C8-8E394B979853}" presName="textRect" presStyleLbl="revTx" presStyleIdx="9" presStyleCnt="11" custLinFactNeighborY="32228">
        <dgm:presLayoutVars>
          <dgm:bulletEnabled val="1"/>
        </dgm:presLayoutVars>
      </dgm:prSet>
      <dgm:spPr/>
      <dgm:t>
        <a:bodyPr/>
        <a:lstStyle/>
        <a:p>
          <a:endParaRPr lang="en-US"/>
        </a:p>
      </dgm:t>
    </dgm:pt>
    <dgm:pt modelId="{148FFCB1-F5FA-4EF8-A3C8-27253E62FD85}" type="pres">
      <dgm:prSet presAssocID="{C6BE6B5F-13DA-4A66-BA35-AAD5F29A075F}" presName="sibTrans" presStyleLbl="sibTrans2D1" presStyleIdx="0" presStyleCnt="0"/>
      <dgm:spPr/>
      <dgm:t>
        <a:bodyPr/>
        <a:lstStyle/>
        <a:p>
          <a:endParaRPr lang="en-US"/>
        </a:p>
      </dgm:t>
    </dgm:pt>
    <dgm:pt modelId="{6C5F2F4F-802E-4DA4-B9D0-94245FAE7433}" type="pres">
      <dgm:prSet presAssocID="{8F76094E-FCF0-4382-959D-DDFFB8E8DDD0}" presName="compNode" presStyleCnt="0"/>
      <dgm:spPr/>
    </dgm:pt>
    <dgm:pt modelId="{B6163960-C9CB-48E6-9D40-2444A56E0408}" type="pres">
      <dgm:prSet presAssocID="{8F76094E-FCF0-4382-959D-DDFFB8E8DDD0}" presName="pictRect" presStyleLbl="node1" presStyleIdx="10" presStyleCnt="11" custScaleY="145158"/>
      <dgm:spPr>
        <a:blipFill>
          <a:blip xmlns:r="http://schemas.openxmlformats.org/officeDocument/2006/relationships" r:embed="rId1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F050DD8-A04C-4F86-B0ED-A7C896566813}" type="pres">
      <dgm:prSet presAssocID="{8F76094E-FCF0-4382-959D-DDFFB8E8DDD0}" presName="textRect" presStyleLbl="revTx" presStyleIdx="10" presStyleCnt="11" custLinFactNeighborY="32228">
        <dgm:presLayoutVars>
          <dgm:bulletEnabled val="1"/>
        </dgm:presLayoutVars>
      </dgm:prSet>
      <dgm:spPr/>
      <dgm:t>
        <a:bodyPr/>
        <a:lstStyle/>
        <a:p>
          <a:endParaRPr lang="en-US"/>
        </a:p>
      </dgm:t>
    </dgm:pt>
  </dgm:ptLst>
  <dgm:cxnLst>
    <dgm:cxn modelId="{BFEAB10E-66F8-4CB2-96F0-49422BF5A8D1}" srcId="{DC87DDC6-9BF2-4964-9E87-9FB965DABF5D}" destId="{984AEDF1-8F1B-4C9E-8222-F7D0CDFB53FE}" srcOrd="2" destOrd="0" parTransId="{2F7810B2-1032-461A-A475-01D813CEE5A6}" sibTransId="{85CC0DF3-B163-4CED-BE3C-1FA69AC14433}"/>
    <dgm:cxn modelId="{A2E76289-D19E-4A01-8240-E969C4BB9EE1}" type="presOf" srcId="{DC87DDC6-9BF2-4964-9E87-9FB965DABF5D}" destId="{3045BBB5-804A-4601-B852-73808B4388BC}" srcOrd="0" destOrd="0" presId="urn:microsoft.com/office/officeart/2005/8/layout/pList1"/>
    <dgm:cxn modelId="{0BC5AB90-C9CD-4A0F-8E78-C3E479CE0E9D}" type="presOf" srcId="{4D7EACAB-C30A-4528-8AF2-6566B7C2770F}" destId="{834B9393-E806-4BA8-96B6-89DB08EF00F3}" srcOrd="0" destOrd="0" presId="urn:microsoft.com/office/officeart/2005/8/layout/pList1"/>
    <dgm:cxn modelId="{ABD73FAB-21D3-40B1-A9AA-2B1EE8427B72}" type="presOf" srcId="{2245D461-248E-4875-A913-2D93E3913285}" destId="{F2F86CA1-8ED9-40C6-BA22-83D3802A5E1F}" srcOrd="0" destOrd="0" presId="urn:microsoft.com/office/officeart/2005/8/layout/pList1"/>
    <dgm:cxn modelId="{05B52F21-ADC4-4BB0-91DD-5FE6A8C0E89E}" srcId="{DC87DDC6-9BF2-4964-9E87-9FB965DABF5D}" destId="{291F1056-283A-41D0-AD51-AE156C37B1C0}" srcOrd="4" destOrd="0" parTransId="{DFB3EFC6-E60A-44E2-9EDB-E35CB733A08E}" sibTransId="{B36F7E42-BFC8-4598-AFE4-27F5D899299B}"/>
    <dgm:cxn modelId="{4E7C06C1-18B1-4094-86A4-2FCDDAE879E7}" type="presOf" srcId="{8F76094E-FCF0-4382-959D-DDFFB8E8DDD0}" destId="{9F050DD8-A04C-4F86-B0ED-A7C896566813}" srcOrd="0" destOrd="0" presId="urn:microsoft.com/office/officeart/2005/8/layout/pList1"/>
    <dgm:cxn modelId="{4E84BD9F-0B11-46D2-ADBD-CE221CA60EFD}" srcId="{DC87DDC6-9BF2-4964-9E87-9FB965DABF5D}" destId="{4D7EACAB-C30A-4528-8AF2-6566B7C2770F}" srcOrd="5" destOrd="0" parTransId="{C6B8B6C2-A794-46FC-A374-B55C12F5CFD2}" sibTransId="{BDFA7A51-10ED-4977-85AE-BBAE512BCB34}"/>
    <dgm:cxn modelId="{4EFD5E6A-C30D-4CB1-BC8E-F8AF197456EC}" srcId="{DC87DDC6-9BF2-4964-9E87-9FB965DABF5D}" destId="{C87FD8D1-1200-4E9E-A0C8-8E394B979853}" srcOrd="9" destOrd="0" parTransId="{46EC3F93-DDEC-454D-9942-5A6C0D082D26}" sibTransId="{C6BE6B5F-13DA-4A66-BA35-AAD5F29A075F}"/>
    <dgm:cxn modelId="{7A6E6950-D361-4336-A805-EE98F2A3D2C0}" type="presOf" srcId="{284221E8-6A5D-479D-9C64-8647FDBD90F7}" destId="{09880910-0797-434B-AD31-1961608BAD83}" srcOrd="0" destOrd="0" presId="urn:microsoft.com/office/officeart/2005/8/layout/pList1"/>
    <dgm:cxn modelId="{606E289A-A86E-44D3-B554-97C607C49356}" type="presOf" srcId="{984AEDF1-8F1B-4C9E-8222-F7D0CDFB53FE}" destId="{647C9E19-CCC8-46AE-A4D6-8146BB7619E9}" srcOrd="0" destOrd="0" presId="urn:microsoft.com/office/officeart/2005/8/layout/pList1"/>
    <dgm:cxn modelId="{48520C9B-5E91-44CC-98CA-C6F162C95447}" srcId="{DC87DDC6-9BF2-4964-9E87-9FB965DABF5D}" destId="{349D7D0B-4346-4E3A-AF55-971FFDEF6E78}" srcOrd="3" destOrd="0" parTransId="{F11F8DF7-A742-4001-8A25-9BF666199726}" sibTransId="{2245D461-248E-4875-A913-2D93E3913285}"/>
    <dgm:cxn modelId="{9295AF0C-444B-4A6D-BC0B-D90D3244B486}" type="presOf" srcId="{C6BE6B5F-13DA-4A66-BA35-AAD5F29A075F}" destId="{148FFCB1-F5FA-4EF8-A3C8-27253E62FD85}" srcOrd="0" destOrd="0" presId="urn:microsoft.com/office/officeart/2005/8/layout/pList1"/>
    <dgm:cxn modelId="{0FAA52A2-E119-4CCE-BF87-2B6CEB16ABC2}" srcId="{DC87DDC6-9BF2-4964-9E87-9FB965DABF5D}" destId="{EA1116B2-9487-4F74-AEAE-010523D7BC55}" srcOrd="8" destOrd="0" parTransId="{9D15692B-961D-49BB-8D03-034BFE96840E}" sibTransId="{992641AA-4285-4D59-9638-D26B92EFADF1}"/>
    <dgm:cxn modelId="{1559844B-9D02-4C54-8263-D633D7CBFC9B}" type="presOf" srcId="{B0FDBC70-BD9B-4D18-A676-DAD7062DA44B}" destId="{8EC53AE5-36C2-4C48-8622-55C539CC0749}" srcOrd="0" destOrd="0" presId="urn:microsoft.com/office/officeart/2005/8/layout/pList1"/>
    <dgm:cxn modelId="{E04574CA-02D4-4632-A892-4F3E6BAAFB26}" type="presOf" srcId="{992641AA-4285-4D59-9638-D26B92EFADF1}" destId="{21ABC2A0-16AB-4F7F-9546-1FED82609BAC}" srcOrd="0" destOrd="0" presId="urn:microsoft.com/office/officeart/2005/8/layout/pList1"/>
    <dgm:cxn modelId="{0D1D1CC4-BD15-4DFE-AB40-8C0EAEEEFA93}" type="presOf" srcId="{C4BB5136-E5BF-4A2F-8516-FA1224DD41D1}" destId="{BC2EB331-AF00-4E20-A08C-ADA53896BA6E}" srcOrd="0" destOrd="0" presId="urn:microsoft.com/office/officeart/2005/8/layout/pList1"/>
    <dgm:cxn modelId="{D929F2E2-DC30-4B62-A76C-366870B0616E}" type="presOf" srcId="{291F1056-283A-41D0-AD51-AE156C37B1C0}" destId="{FEA19CE0-6144-4769-8AEA-3EBD15DE5155}" srcOrd="0" destOrd="0" presId="urn:microsoft.com/office/officeart/2005/8/layout/pList1"/>
    <dgm:cxn modelId="{184163D6-FB5D-499D-B8DC-515F8345C9A7}" srcId="{DC87DDC6-9BF2-4964-9E87-9FB965DABF5D}" destId="{8D1DD9BB-2FD5-49F9-B739-66E12D5FB53A}" srcOrd="0" destOrd="0" parTransId="{260534EA-679C-4D50-982D-CBA3A5635514}" sibTransId="{284221E8-6A5D-479D-9C64-8647FDBD90F7}"/>
    <dgm:cxn modelId="{E450FC35-E82E-4B76-89C8-B5643666A1E4}" type="presOf" srcId="{B1DF718F-CFE2-4E40-AD43-F653B2AB85B0}" destId="{7A66E752-626A-4569-A443-E5F7F895BD41}" srcOrd="0" destOrd="0" presId="urn:microsoft.com/office/officeart/2005/8/layout/pList1"/>
    <dgm:cxn modelId="{BF6308BA-A295-497F-A533-6BD8BB6E8E34}" type="presOf" srcId="{A59869DC-3147-465E-B6A0-FCFAA9AE0237}" destId="{FE312DD7-5C0A-4FB6-BC18-5A627A795B95}" srcOrd="0" destOrd="0" presId="urn:microsoft.com/office/officeart/2005/8/layout/pList1"/>
    <dgm:cxn modelId="{EF23466F-9041-4DFE-B447-25626DB0C3AC}" srcId="{DC87DDC6-9BF2-4964-9E87-9FB965DABF5D}" destId="{B1DF718F-CFE2-4E40-AD43-F653B2AB85B0}" srcOrd="7" destOrd="0" parTransId="{3A6FBF42-423E-4978-A08A-B6D7CA02556D}" sibTransId="{A59869DC-3147-465E-B6A0-FCFAA9AE0237}"/>
    <dgm:cxn modelId="{EBDFE754-6891-4BBF-BE47-77DF74B58753}" type="presOf" srcId="{C87FD8D1-1200-4E9E-A0C8-8E394B979853}" destId="{0884AC10-478F-42E7-BB0A-94DC6E41D797}" srcOrd="0" destOrd="0" presId="urn:microsoft.com/office/officeart/2005/8/layout/pList1"/>
    <dgm:cxn modelId="{2F6C8346-C074-4FF0-87A8-8C25BB33764F}" type="presOf" srcId="{85CC0DF3-B163-4CED-BE3C-1FA69AC14433}" destId="{1FA414FC-266A-4129-8F37-89170AE28978}" srcOrd="0" destOrd="0" presId="urn:microsoft.com/office/officeart/2005/8/layout/pList1"/>
    <dgm:cxn modelId="{E1558604-6C13-4A6E-9086-C87C41AE907C}" type="presOf" srcId="{349D7D0B-4346-4E3A-AF55-971FFDEF6E78}" destId="{DC29C323-9274-4BE5-A8FE-5047D5BDF8E6}" srcOrd="0" destOrd="0" presId="urn:microsoft.com/office/officeart/2005/8/layout/pList1"/>
    <dgm:cxn modelId="{DCCC0352-6DF7-4E11-8A89-D3AECD5210F6}" type="presOf" srcId="{8D1DD9BB-2FD5-49F9-B739-66E12D5FB53A}" destId="{343FABA3-EAA5-430F-9977-5A929A400932}" srcOrd="0" destOrd="0" presId="urn:microsoft.com/office/officeart/2005/8/layout/pList1"/>
    <dgm:cxn modelId="{5FF9C90B-BDF1-4C46-9E3D-E158F6AFAF03}" type="presOf" srcId="{280AE31E-5671-4086-BFBC-D251814C2BE1}" destId="{D34C5AC7-17A2-4B2A-8B92-B580205857D4}" srcOrd="0" destOrd="0" presId="urn:microsoft.com/office/officeart/2005/8/layout/pList1"/>
    <dgm:cxn modelId="{93575134-52DC-47E5-AB24-F4AC9F9B1117}" type="presOf" srcId="{10BCA8D8-20CF-44A7-8697-9C744D7C789F}" destId="{8FFDDAAC-5015-46D5-85BC-3284930022E5}" srcOrd="0" destOrd="0" presId="urn:microsoft.com/office/officeart/2005/8/layout/pList1"/>
    <dgm:cxn modelId="{2AD8EBBF-7C69-4016-ABCD-BED410510EC8}" type="presOf" srcId="{BDFA7A51-10ED-4977-85AE-BBAE512BCB34}" destId="{401293E9-76FD-4070-B323-BE94EE4E385B}" srcOrd="0" destOrd="0" presId="urn:microsoft.com/office/officeart/2005/8/layout/pList1"/>
    <dgm:cxn modelId="{EE0EBAC4-A308-4B68-B9B9-72449DBA0AE4}" srcId="{DC87DDC6-9BF2-4964-9E87-9FB965DABF5D}" destId="{280AE31E-5671-4086-BFBC-D251814C2BE1}" srcOrd="1" destOrd="0" parTransId="{B499474D-596C-4C4C-9BAD-6A7D80290865}" sibTransId="{C4BB5136-E5BF-4A2F-8516-FA1224DD41D1}"/>
    <dgm:cxn modelId="{1A27AF2F-E3B6-4C12-A42D-0A2CACC233E8}" type="presOf" srcId="{B36F7E42-BFC8-4598-AFE4-27F5D899299B}" destId="{B8BEBCAD-05AD-43DE-9732-C7CBAF63C309}" srcOrd="0" destOrd="0" presId="urn:microsoft.com/office/officeart/2005/8/layout/pList1"/>
    <dgm:cxn modelId="{8E95423A-CA58-4AAF-811A-8901C1E69A9A}" srcId="{DC87DDC6-9BF2-4964-9E87-9FB965DABF5D}" destId="{10BCA8D8-20CF-44A7-8697-9C744D7C789F}" srcOrd="6" destOrd="0" parTransId="{0E737625-7299-4B05-A082-14D2D9316CE0}" sibTransId="{B0FDBC70-BD9B-4D18-A676-DAD7062DA44B}"/>
    <dgm:cxn modelId="{08A4D8DA-619E-4F53-9E29-2A3211F9D0BF}" srcId="{DC87DDC6-9BF2-4964-9E87-9FB965DABF5D}" destId="{8F76094E-FCF0-4382-959D-DDFFB8E8DDD0}" srcOrd="10" destOrd="0" parTransId="{2CE5187D-B6E6-415E-A446-BD0EC383FDDF}" sibTransId="{BFF42732-E24D-426E-9631-6DE32E65E559}"/>
    <dgm:cxn modelId="{F64A87E2-D17D-4119-BE58-C566E8FF727E}" type="presOf" srcId="{EA1116B2-9487-4F74-AEAE-010523D7BC55}" destId="{9C871E9F-EB84-4B32-B6F7-6CAD3D929581}" srcOrd="0" destOrd="0" presId="urn:microsoft.com/office/officeart/2005/8/layout/pList1"/>
    <dgm:cxn modelId="{C984B607-1260-4F26-84F3-9F20AB230B5F}" type="presParOf" srcId="{3045BBB5-804A-4601-B852-73808B4388BC}" destId="{6881A7B4-D734-4147-A4FF-48E3B17CF19D}" srcOrd="0" destOrd="0" presId="urn:microsoft.com/office/officeart/2005/8/layout/pList1"/>
    <dgm:cxn modelId="{44D537F2-C616-49C3-B430-6D749295F8F5}" type="presParOf" srcId="{6881A7B4-D734-4147-A4FF-48E3B17CF19D}" destId="{191CA2BA-BBE9-4219-815D-F475DA1BBBC8}" srcOrd="0" destOrd="0" presId="urn:microsoft.com/office/officeart/2005/8/layout/pList1"/>
    <dgm:cxn modelId="{D0147D62-DD1B-4590-8A57-60FB018C6A16}" type="presParOf" srcId="{6881A7B4-D734-4147-A4FF-48E3B17CF19D}" destId="{343FABA3-EAA5-430F-9977-5A929A400932}" srcOrd="1" destOrd="0" presId="urn:microsoft.com/office/officeart/2005/8/layout/pList1"/>
    <dgm:cxn modelId="{B87A67C7-A983-4E3A-89A9-F9C88F1FE0CF}" type="presParOf" srcId="{3045BBB5-804A-4601-B852-73808B4388BC}" destId="{09880910-0797-434B-AD31-1961608BAD83}" srcOrd="1" destOrd="0" presId="urn:microsoft.com/office/officeart/2005/8/layout/pList1"/>
    <dgm:cxn modelId="{19807CFE-AAAC-40AD-A29C-DC841C1B857C}" type="presParOf" srcId="{3045BBB5-804A-4601-B852-73808B4388BC}" destId="{E723D577-5C70-4C6C-8553-A499C31ABEE1}" srcOrd="2" destOrd="0" presId="urn:microsoft.com/office/officeart/2005/8/layout/pList1"/>
    <dgm:cxn modelId="{4EC07DFB-F1D3-4468-B5F3-EBD7A9E6DAC3}" type="presParOf" srcId="{E723D577-5C70-4C6C-8553-A499C31ABEE1}" destId="{F7BC8508-2A8D-4CB0-BDCE-C1EDDE51A653}" srcOrd="0" destOrd="0" presId="urn:microsoft.com/office/officeart/2005/8/layout/pList1"/>
    <dgm:cxn modelId="{97A303F5-328E-48F9-A74E-97EB07DAED4D}" type="presParOf" srcId="{E723D577-5C70-4C6C-8553-A499C31ABEE1}" destId="{D34C5AC7-17A2-4B2A-8B92-B580205857D4}" srcOrd="1" destOrd="0" presId="urn:microsoft.com/office/officeart/2005/8/layout/pList1"/>
    <dgm:cxn modelId="{4301843D-6556-4E67-ADDA-F5563C63A89B}" type="presParOf" srcId="{3045BBB5-804A-4601-B852-73808B4388BC}" destId="{BC2EB331-AF00-4E20-A08C-ADA53896BA6E}" srcOrd="3" destOrd="0" presId="urn:microsoft.com/office/officeart/2005/8/layout/pList1"/>
    <dgm:cxn modelId="{13AD033F-5A0E-4765-9323-55597D65B700}" type="presParOf" srcId="{3045BBB5-804A-4601-B852-73808B4388BC}" destId="{5DA234AF-B2A6-4FB4-B50E-C5EB77348B32}" srcOrd="4" destOrd="0" presId="urn:microsoft.com/office/officeart/2005/8/layout/pList1"/>
    <dgm:cxn modelId="{852B3189-A332-4E50-AECE-CF5F8048585A}" type="presParOf" srcId="{5DA234AF-B2A6-4FB4-B50E-C5EB77348B32}" destId="{634B8261-1238-4FE6-9F01-CED04D20E036}" srcOrd="0" destOrd="0" presId="urn:microsoft.com/office/officeart/2005/8/layout/pList1"/>
    <dgm:cxn modelId="{A50F5185-6992-423C-A7C2-7AE8B949BDBE}" type="presParOf" srcId="{5DA234AF-B2A6-4FB4-B50E-C5EB77348B32}" destId="{647C9E19-CCC8-46AE-A4D6-8146BB7619E9}" srcOrd="1" destOrd="0" presId="urn:microsoft.com/office/officeart/2005/8/layout/pList1"/>
    <dgm:cxn modelId="{87271EE2-03FE-4293-B12C-DA30070B42B6}" type="presParOf" srcId="{3045BBB5-804A-4601-B852-73808B4388BC}" destId="{1FA414FC-266A-4129-8F37-89170AE28978}" srcOrd="5" destOrd="0" presId="urn:microsoft.com/office/officeart/2005/8/layout/pList1"/>
    <dgm:cxn modelId="{10C64862-EF8F-415F-8E10-D4B845D341AF}" type="presParOf" srcId="{3045BBB5-804A-4601-B852-73808B4388BC}" destId="{7D0D3350-DBBD-4830-8B5F-C0171D5410E2}" srcOrd="6" destOrd="0" presId="urn:microsoft.com/office/officeart/2005/8/layout/pList1"/>
    <dgm:cxn modelId="{B216066E-8936-42E3-B6ED-98D05780F3FF}" type="presParOf" srcId="{7D0D3350-DBBD-4830-8B5F-C0171D5410E2}" destId="{6A2C386A-8371-4F45-8D21-8B0D0F39C75A}" srcOrd="0" destOrd="0" presId="urn:microsoft.com/office/officeart/2005/8/layout/pList1"/>
    <dgm:cxn modelId="{DC431735-13A2-4C96-B758-C81C65694E60}" type="presParOf" srcId="{7D0D3350-DBBD-4830-8B5F-C0171D5410E2}" destId="{DC29C323-9274-4BE5-A8FE-5047D5BDF8E6}" srcOrd="1" destOrd="0" presId="urn:microsoft.com/office/officeart/2005/8/layout/pList1"/>
    <dgm:cxn modelId="{2982ABAE-D7CD-4E01-B285-9D3B9D5D7329}" type="presParOf" srcId="{3045BBB5-804A-4601-B852-73808B4388BC}" destId="{F2F86CA1-8ED9-40C6-BA22-83D3802A5E1F}" srcOrd="7" destOrd="0" presId="urn:microsoft.com/office/officeart/2005/8/layout/pList1"/>
    <dgm:cxn modelId="{29B129F0-94D3-47CA-B3A7-46E564BA4586}" type="presParOf" srcId="{3045BBB5-804A-4601-B852-73808B4388BC}" destId="{13D98EBD-CAFB-48CB-95F2-8972255CE3DD}" srcOrd="8" destOrd="0" presId="urn:microsoft.com/office/officeart/2005/8/layout/pList1"/>
    <dgm:cxn modelId="{B0D6977B-B9EB-4474-AE08-8ED7958CB16D}" type="presParOf" srcId="{13D98EBD-CAFB-48CB-95F2-8972255CE3DD}" destId="{A6731D9D-CA71-4587-BFBB-0696D9D59975}" srcOrd="0" destOrd="0" presId="urn:microsoft.com/office/officeart/2005/8/layout/pList1"/>
    <dgm:cxn modelId="{26E0F591-A70F-401C-A19E-2DDD0C83D6F4}" type="presParOf" srcId="{13D98EBD-CAFB-48CB-95F2-8972255CE3DD}" destId="{FEA19CE0-6144-4769-8AEA-3EBD15DE5155}" srcOrd="1" destOrd="0" presId="urn:microsoft.com/office/officeart/2005/8/layout/pList1"/>
    <dgm:cxn modelId="{1C75568A-0184-4BBC-8DC0-426C2380D45B}" type="presParOf" srcId="{3045BBB5-804A-4601-B852-73808B4388BC}" destId="{B8BEBCAD-05AD-43DE-9732-C7CBAF63C309}" srcOrd="9" destOrd="0" presId="urn:microsoft.com/office/officeart/2005/8/layout/pList1"/>
    <dgm:cxn modelId="{18AD4146-1E0B-4A26-8D9E-A4506247DAD3}" type="presParOf" srcId="{3045BBB5-804A-4601-B852-73808B4388BC}" destId="{1838EE6D-134A-4000-A266-844B6AB3E5BC}" srcOrd="10" destOrd="0" presId="urn:microsoft.com/office/officeart/2005/8/layout/pList1"/>
    <dgm:cxn modelId="{C57EEAF7-14EF-4BC7-96A8-848A82781324}" type="presParOf" srcId="{1838EE6D-134A-4000-A266-844B6AB3E5BC}" destId="{5EF3B04E-7D09-4FCE-A0C8-2A78869A2FFD}" srcOrd="0" destOrd="0" presId="urn:microsoft.com/office/officeart/2005/8/layout/pList1"/>
    <dgm:cxn modelId="{5B2F6BEB-61E1-4FB9-A566-D481609C9FC6}" type="presParOf" srcId="{1838EE6D-134A-4000-A266-844B6AB3E5BC}" destId="{834B9393-E806-4BA8-96B6-89DB08EF00F3}" srcOrd="1" destOrd="0" presId="urn:microsoft.com/office/officeart/2005/8/layout/pList1"/>
    <dgm:cxn modelId="{BB3731EA-78AB-4645-B246-236A6597B01A}" type="presParOf" srcId="{3045BBB5-804A-4601-B852-73808B4388BC}" destId="{401293E9-76FD-4070-B323-BE94EE4E385B}" srcOrd="11" destOrd="0" presId="urn:microsoft.com/office/officeart/2005/8/layout/pList1"/>
    <dgm:cxn modelId="{14720BC7-641F-4702-B7B5-3FCE35A7DA4B}" type="presParOf" srcId="{3045BBB5-804A-4601-B852-73808B4388BC}" destId="{488229B2-7747-49E2-BB91-0AB99BD961AE}" srcOrd="12" destOrd="0" presId="urn:microsoft.com/office/officeart/2005/8/layout/pList1"/>
    <dgm:cxn modelId="{D3538141-0EAF-4787-9FF4-2C46CAEAE890}" type="presParOf" srcId="{488229B2-7747-49E2-BB91-0AB99BD961AE}" destId="{BA9A3791-8D81-490B-B02E-C84CBDFCCD54}" srcOrd="0" destOrd="0" presId="urn:microsoft.com/office/officeart/2005/8/layout/pList1"/>
    <dgm:cxn modelId="{432EC3DD-14D6-42DD-9EB2-7554115FDE66}" type="presParOf" srcId="{488229B2-7747-49E2-BB91-0AB99BD961AE}" destId="{8FFDDAAC-5015-46D5-85BC-3284930022E5}" srcOrd="1" destOrd="0" presId="urn:microsoft.com/office/officeart/2005/8/layout/pList1"/>
    <dgm:cxn modelId="{C47B2A9C-1BD9-46E0-A085-E772B732C3A1}" type="presParOf" srcId="{3045BBB5-804A-4601-B852-73808B4388BC}" destId="{8EC53AE5-36C2-4C48-8622-55C539CC0749}" srcOrd="13" destOrd="0" presId="urn:microsoft.com/office/officeart/2005/8/layout/pList1"/>
    <dgm:cxn modelId="{F37ECB39-CECC-4923-81AA-151BC185192C}" type="presParOf" srcId="{3045BBB5-804A-4601-B852-73808B4388BC}" destId="{A8366329-EACE-4A9E-9FFF-BF57BF74F3D2}" srcOrd="14" destOrd="0" presId="urn:microsoft.com/office/officeart/2005/8/layout/pList1"/>
    <dgm:cxn modelId="{075A4CD5-2C85-4469-BF64-AFD1F3C5A3F9}" type="presParOf" srcId="{A8366329-EACE-4A9E-9FFF-BF57BF74F3D2}" destId="{F6B1506E-664F-4818-A01D-BC9344AA3B71}" srcOrd="0" destOrd="0" presId="urn:microsoft.com/office/officeart/2005/8/layout/pList1"/>
    <dgm:cxn modelId="{32DF4922-6E16-45B9-9F6D-7BE2F1489B62}" type="presParOf" srcId="{A8366329-EACE-4A9E-9FFF-BF57BF74F3D2}" destId="{7A66E752-626A-4569-A443-E5F7F895BD41}" srcOrd="1" destOrd="0" presId="urn:microsoft.com/office/officeart/2005/8/layout/pList1"/>
    <dgm:cxn modelId="{4F0DBEB1-B524-43E5-BC77-4C1C134D7C41}" type="presParOf" srcId="{3045BBB5-804A-4601-B852-73808B4388BC}" destId="{FE312DD7-5C0A-4FB6-BC18-5A627A795B95}" srcOrd="15" destOrd="0" presId="urn:microsoft.com/office/officeart/2005/8/layout/pList1"/>
    <dgm:cxn modelId="{A8948ABE-1DC0-4C97-84F9-C9CA84D0A2D2}" type="presParOf" srcId="{3045BBB5-804A-4601-B852-73808B4388BC}" destId="{E616B7EA-CB19-485B-8BEF-44050A4619BF}" srcOrd="16" destOrd="0" presId="urn:microsoft.com/office/officeart/2005/8/layout/pList1"/>
    <dgm:cxn modelId="{09E6D4E7-4160-46A2-B951-1650F8C34DD1}" type="presParOf" srcId="{E616B7EA-CB19-485B-8BEF-44050A4619BF}" destId="{F82522DD-42F0-4237-BA73-DFB1BDB778A3}" srcOrd="0" destOrd="0" presId="urn:microsoft.com/office/officeart/2005/8/layout/pList1"/>
    <dgm:cxn modelId="{0BA9662B-371A-4997-9A38-1BF1BF44D731}" type="presParOf" srcId="{E616B7EA-CB19-485B-8BEF-44050A4619BF}" destId="{9C871E9F-EB84-4B32-B6F7-6CAD3D929581}" srcOrd="1" destOrd="0" presId="urn:microsoft.com/office/officeart/2005/8/layout/pList1"/>
    <dgm:cxn modelId="{EF67381B-FF2F-460D-BA78-60CA8A39F4EE}" type="presParOf" srcId="{3045BBB5-804A-4601-B852-73808B4388BC}" destId="{21ABC2A0-16AB-4F7F-9546-1FED82609BAC}" srcOrd="17" destOrd="0" presId="urn:microsoft.com/office/officeart/2005/8/layout/pList1"/>
    <dgm:cxn modelId="{8C0322FE-B866-4AE6-A564-E2409AB107EE}" type="presParOf" srcId="{3045BBB5-804A-4601-B852-73808B4388BC}" destId="{9770BED6-BBD5-401F-AF20-7CD7F74F5599}" srcOrd="18" destOrd="0" presId="urn:microsoft.com/office/officeart/2005/8/layout/pList1"/>
    <dgm:cxn modelId="{210F8821-2240-4B03-BA7D-EB3EFE226C0B}" type="presParOf" srcId="{9770BED6-BBD5-401F-AF20-7CD7F74F5599}" destId="{F2FBCA01-AB69-4BEB-B792-B46BCDD30A21}" srcOrd="0" destOrd="0" presId="urn:microsoft.com/office/officeart/2005/8/layout/pList1"/>
    <dgm:cxn modelId="{DC5040E2-FF06-4629-819C-80B0266E08B0}" type="presParOf" srcId="{9770BED6-BBD5-401F-AF20-7CD7F74F5599}" destId="{0884AC10-478F-42E7-BB0A-94DC6E41D797}" srcOrd="1" destOrd="0" presId="urn:microsoft.com/office/officeart/2005/8/layout/pList1"/>
    <dgm:cxn modelId="{8544DE98-8743-4260-839B-5CA33272A57C}" type="presParOf" srcId="{3045BBB5-804A-4601-B852-73808B4388BC}" destId="{148FFCB1-F5FA-4EF8-A3C8-27253E62FD85}" srcOrd="19" destOrd="0" presId="urn:microsoft.com/office/officeart/2005/8/layout/pList1"/>
    <dgm:cxn modelId="{9A6B93E5-FB31-4A23-A1AA-CB88CAC902E0}" type="presParOf" srcId="{3045BBB5-804A-4601-B852-73808B4388BC}" destId="{6C5F2F4F-802E-4DA4-B9D0-94245FAE7433}" srcOrd="20" destOrd="0" presId="urn:microsoft.com/office/officeart/2005/8/layout/pList1"/>
    <dgm:cxn modelId="{D0EAD78F-FE96-4C6E-B0D3-60EE10E9976E}" type="presParOf" srcId="{6C5F2F4F-802E-4DA4-B9D0-94245FAE7433}" destId="{B6163960-C9CB-48E6-9D40-2444A56E0408}" srcOrd="0" destOrd="0" presId="urn:microsoft.com/office/officeart/2005/8/layout/pList1"/>
    <dgm:cxn modelId="{9FC68DEC-B299-4686-AFDB-8E678524ADA9}" type="presParOf" srcId="{6C5F2F4F-802E-4DA4-B9D0-94245FAE7433}" destId="{9F050DD8-A04C-4F86-B0ED-A7C89656681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17F3C-65DD-408C-AC11-C96C35846B77}">
      <dsp:nvSpPr>
        <dsp:cNvPr id="0" name=""/>
        <dsp:cNvSpPr/>
      </dsp:nvSpPr>
      <dsp:spPr>
        <a:xfrm>
          <a:off x="803738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FC016-E41C-49B3-B96E-72E532519536}">
      <dsp:nvSpPr>
        <dsp:cNvPr id="0" name=""/>
        <dsp:cNvSpPr/>
      </dsp:nvSpPr>
      <dsp:spPr>
        <a:xfrm>
          <a:off x="7790717"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C785A-5A95-4E11-98D2-B0C3A8153197}">
      <dsp:nvSpPr>
        <dsp:cNvPr id="0" name=""/>
        <dsp:cNvSpPr/>
      </dsp:nvSpPr>
      <dsp:spPr>
        <a:xfrm>
          <a:off x="658142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C233F-FFFB-4BE5-9FC7-55A2752E1DAD}">
      <dsp:nvSpPr>
        <dsp:cNvPr id="0" name=""/>
        <dsp:cNvSpPr/>
      </dsp:nvSpPr>
      <dsp:spPr>
        <a:xfrm>
          <a:off x="7062735"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53CD6-C0DA-4C21-9B15-7211D0914EE5}">
      <dsp:nvSpPr>
        <dsp:cNvPr id="0" name=""/>
        <dsp:cNvSpPr/>
      </dsp:nvSpPr>
      <dsp:spPr>
        <a:xfrm>
          <a:off x="4878790" y="603530"/>
          <a:ext cx="2911926" cy="252687"/>
        </a:xfrm>
        <a:custGeom>
          <a:avLst/>
          <a:gdLst/>
          <a:ahLst/>
          <a:cxnLst/>
          <a:rect l="0" t="0" r="0" b="0"/>
          <a:pathLst>
            <a:path>
              <a:moveTo>
                <a:pt x="0" y="0"/>
              </a:moveTo>
              <a:lnTo>
                <a:pt x="0" y="126343"/>
              </a:lnTo>
              <a:lnTo>
                <a:pt x="2911926" y="126343"/>
              </a:lnTo>
              <a:lnTo>
                <a:pt x="2911926"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617F6-CD92-4160-85E9-3D135DEE9C6C}">
      <dsp:nvSpPr>
        <dsp:cNvPr id="0" name=""/>
        <dsp:cNvSpPr/>
      </dsp:nvSpPr>
      <dsp:spPr>
        <a:xfrm>
          <a:off x="5125462"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1E8CC-FA46-4584-AC5E-0BFF5BB7E6D6}">
      <dsp:nvSpPr>
        <dsp:cNvPr id="0" name=""/>
        <dsp:cNvSpPr/>
      </dsp:nvSpPr>
      <dsp:spPr>
        <a:xfrm>
          <a:off x="512546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C0F91-7709-4920-8BCD-A2344D4FC3C1}">
      <dsp:nvSpPr>
        <dsp:cNvPr id="0" name=""/>
        <dsp:cNvSpPr/>
      </dsp:nvSpPr>
      <dsp:spPr>
        <a:xfrm>
          <a:off x="5561052"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94A22-3790-4219-8C34-EFB1A172683C}">
      <dsp:nvSpPr>
        <dsp:cNvPr id="0" name=""/>
        <dsp:cNvSpPr/>
      </dsp:nvSpPr>
      <dsp:spPr>
        <a:xfrm>
          <a:off x="4878790" y="603530"/>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4B2C8-24C9-4949-954A-EDC01FC95EB8}">
      <dsp:nvSpPr>
        <dsp:cNvPr id="0" name=""/>
        <dsp:cNvSpPr/>
      </dsp:nvSpPr>
      <dsp:spPr>
        <a:xfrm>
          <a:off x="3669498"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7C967-7F5A-4259-8C92-44D4DA2F7550}">
      <dsp:nvSpPr>
        <dsp:cNvPr id="0" name=""/>
        <dsp:cNvSpPr/>
      </dsp:nvSpPr>
      <dsp:spPr>
        <a:xfrm>
          <a:off x="366949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90A44-09EF-4120-ABD1-1835798D84D0}">
      <dsp:nvSpPr>
        <dsp:cNvPr id="0" name=""/>
        <dsp:cNvSpPr/>
      </dsp:nvSpPr>
      <dsp:spPr>
        <a:xfrm>
          <a:off x="4105088"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078B5-22C6-4465-AC60-50B89A62DAA4}">
      <dsp:nvSpPr>
        <dsp:cNvPr id="0" name=""/>
        <dsp:cNvSpPr/>
      </dsp:nvSpPr>
      <dsp:spPr>
        <a:xfrm>
          <a:off x="4150808" y="603530"/>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F98EA-1E11-4C8B-B3DC-A8B8C9716700}">
      <dsp:nvSpPr>
        <dsp:cNvPr id="0" name=""/>
        <dsp:cNvSpPr/>
      </dsp:nvSpPr>
      <dsp:spPr>
        <a:xfrm>
          <a:off x="221353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E53BF-D23C-4E66-A64D-69E3B5A64376}">
      <dsp:nvSpPr>
        <dsp:cNvPr id="0" name=""/>
        <dsp:cNvSpPr/>
      </dsp:nvSpPr>
      <dsp:spPr>
        <a:xfrm>
          <a:off x="1966864"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95C6D-5845-4B94-8EDE-C845DA7BA21E}">
      <dsp:nvSpPr>
        <dsp:cNvPr id="0" name=""/>
        <dsp:cNvSpPr/>
      </dsp:nvSpPr>
      <dsp:spPr>
        <a:xfrm>
          <a:off x="75757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B23E0-53A6-4AC3-B89A-D72BC394F116}">
      <dsp:nvSpPr>
        <dsp:cNvPr id="0" name=""/>
        <dsp:cNvSpPr/>
      </dsp:nvSpPr>
      <dsp:spPr>
        <a:xfrm>
          <a:off x="1238882"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F13DE-77CA-4947-A9D8-3B9405F7FB4A}">
      <dsp:nvSpPr>
        <dsp:cNvPr id="0" name=""/>
        <dsp:cNvSpPr/>
      </dsp:nvSpPr>
      <dsp:spPr>
        <a:xfrm>
          <a:off x="1966864" y="603530"/>
          <a:ext cx="2911926" cy="252687"/>
        </a:xfrm>
        <a:custGeom>
          <a:avLst/>
          <a:gdLst/>
          <a:ahLst/>
          <a:cxnLst/>
          <a:rect l="0" t="0" r="0" b="0"/>
          <a:pathLst>
            <a:path>
              <a:moveTo>
                <a:pt x="2911926" y="0"/>
              </a:moveTo>
              <a:lnTo>
                <a:pt x="2911926"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1DAD5-A378-4F9D-90D3-E4D6E3B719CC}">
      <dsp:nvSpPr>
        <dsp:cNvPr id="0" name=""/>
        <dsp:cNvSpPr/>
      </dsp:nvSpPr>
      <dsp:spPr>
        <a:xfrm>
          <a:off x="4277152" y="1892"/>
          <a:ext cx="1203275" cy="601637"/>
        </a:xfrm>
        <a:prstGeom prst="rect">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Algorithm</a:t>
          </a:r>
          <a:endParaRPr lang="en-US" sz="1500" kern="1200" dirty="0"/>
        </a:p>
      </dsp:txBody>
      <dsp:txXfrm>
        <a:off x="4277152" y="1892"/>
        <a:ext cx="1203275" cy="601637"/>
      </dsp:txXfrm>
    </dsp:sp>
    <dsp:sp modelId="{EF58EAAC-E8FC-4E92-AC54-3E70E3CCE427}">
      <dsp:nvSpPr>
        <dsp:cNvPr id="0" name=""/>
        <dsp:cNvSpPr/>
      </dsp:nvSpPr>
      <dsp:spPr>
        <a:xfrm>
          <a:off x="1365226"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Supervised </a:t>
          </a:r>
          <a:endParaRPr lang="en-US" sz="1500" kern="1200" dirty="0"/>
        </a:p>
      </dsp:txBody>
      <dsp:txXfrm>
        <a:off x="1365226" y="856218"/>
        <a:ext cx="1203275" cy="601637"/>
      </dsp:txXfrm>
    </dsp:sp>
    <dsp:sp modelId="{F6A2B30B-A958-479B-AD92-8D9166487761}">
      <dsp:nvSpPr>
        <dsp:cNvPr id="0" name=""/>
        <dsp:cNvSpPr/>
      </dsp:nvSpPr>
      <dsp:spPr>
        <a:xfrm>
          <a:off x="63724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Continuous Target Variable</a:t>
          </a:r>
          <a:endParaRPr lang="en-US" sz="1500" kern="1200" dirty="0"/>
        </a:p>
      </dsp:txBody>
      <dsp:txXfrm>
        <a:off x="637244" y="1710543"/>
        <a:ext cx="1203275" cy="601637"/>
      </dsp:txXfrm>
    </dsp:sp>
    <dsp:sp modelId="{B4236978-BB7B-465F-A15B-A4753285650F}">
      <dsp:nvSpPr>
        <dsp:cNvPr id="0" name=""/>
        <dsp:cNvSpPr/>
      </dsp:nvSpPr>
      <dsp:spPr>
        <a:xfrm>
          <a:off x="93806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Regression</a:t>
          </a:r>
          <a:endParaRPr lang="en-US" sz="1500" kern="1200" dirty="0"/>
        </a:p>
      </dsp:txBody>
      <dsp:txXfrm>
        <a:off x="938063" y="2564869"/>
        <a:ext cx="1203275" cy="601637"/>
      </dsp:txXfrm>
    </dsp:sp>
    <dsp:sp modelId="{087E6E65-2112-476B-A4AA-3A36C7628514}">
      <dsp:nvSpPr>
        <dsp:cNvPr id="0" name=""/>
        <dsp:cNvSpPr/>
      </dsp:nvSpPr>
      <dsp:spPr>
        <a:xfrm>
          <a:off x="2093208"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2093208" y="1710543"/>
        <a:ext cx="1203275" cy="601637"/>
      </dsp:txXfrm>
    </dsp:sp>
    <dsp:sp modelId="{710C924E-E30F-44DF-A6AA-7A0529BD66A0}">
      <dsp:nvSpPr>
        <dsp:cNvPr id="0" name=""/>
        <dsp:cNvSpPr/>
      </dsp:nvSpPr>
      <dsp:spPr>
        <a:xfrm>
          <a:off x="239402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2394026" y="2564869"/>
        <a:ext cx="1203275" cy="601637"/>
      </dsp:txXfrm>
    </dsp:sp>
    <dsp:sp modelId="{3780879A-AD2D-405D-977E-4451EF3CA5AD}">
      <dsp:nvSpPr>
        <dsp:cNvPr id="0" name=""/>
        <dsp:cNvSpPr/>
      </dsp:nvSpPr>
      <dsp:spPr>
        <a:xfrm>
          <a:off x="3549171"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Semi-Supervised </a:t>
          </a:r>
          <a:endParaRPr lang="en-US" sz="1500" kern="1200" dirty="0"/>
        </a:p>
      </dsp:txBody>
      <dsp:txXfrm>
        <a:off x="3549171" y="856218"/>
        <a:ext cx="1203275" cy="601637"/>
      </dsp:txXfrm>
    </dsp:sp>
    <dsp:sp modelId="{23D4122E-B967-488C-8CB8-9B0B4654BF0E}">
      <dsp:nvSpPr>
        <dsp:cNvPr id="0" name=""/>
        <dsp:cNvSpPr/>
      </dsp:nvSpPr>
      <dsp:spPr>
        <a:xfrm>
          <a:off x="3549171"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3549171" y="1710543"/>
        <a:ext cx="1203275" cy="601637"/>
      </dsp:txXfrm>
    </dsp:sp>
    <dsp:sp modelId="{64076540-8FAD-4187-A304-8898DDD0C9A8}">
      <dsp:nvSpPr>
        <dsp:cNvPr id="0" name=""/>
        <dsp:cNvSpPr/>
      </dsp:nvSpPr>
      <dsp:spPr>
        <a:xfrm>
          <a:off x="3849990"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3849990" y="2564869"/>
        <a:ext cx="1203275" cy="601637"/>
      </dsp:txXfrm>
    </dsp:sp>
    <dsp:sp modelId="{3E8697EF-F0C0-442C-AC8F-AF21953408C4}">
      <dsp:nvSpPr>
        <dsp:cNvPr id="0" name=""/>
        <dsp:cNvSpPr/>
      </dsp:nvSpPr>
      <dsp:spPr>
        <a:xfrm>
          <a:off x="3849990"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3849990" y="3419194"/>
        <a:ext cx="1203275" cy="601637"/>
      </dsp:txXfrm>
    </dsp:sp>
    <dsp:sp modelId="{632D20A3-D474-4945-BEC3-702EAB53AF00}">
      <dsp:nvSpPr>
        <dsp:cNvPr id="0" name=""/>
        <dsp:cNvSpPr/>
      </dsp:nvSpPr>
      <dsp:spPr>
        <a:xfrm>
          <a:off x="5005134"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Unsupervised </a:t>
          </a:r>
          <a:endParaRPr lang="en-US" sz="1500" kern="1200" dirty="0"/>
        </a:p>
      </dsp:txBody>
      <dsp:txXfrm>
        <a:off x="5005134" y="856218"/>
        <a:ext cx="1203275" cy="601637"/>
      </dsp:txXfrm>
    </dsp:sp>
    <dsp:sp modelId="{B9EF6254-674C-4CF7-8107-B9DBCC5CC06C}">
      <dsp:nvSpPr>
        <dsp:cNvPr id="0" name=""/>
        <dsp:cNvSpPr/>
      </dsp:nvSpPr>
      <dsp:spPr>
        <a:xfrm>
          <a:off x="500513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5005134" y="1710543"/>
        <a:ext cx="1203275" cy="601637"/>
      </dsp:txXfrm>
    </dsp:sp>
    <dsp:sp modelId="{4C0517EB-FD0E-41DA-B0F6-7F0D2D018DD1}">
      <dsp:nvSpPr>
        <dsp:cNvPr id="0" name=""/>
        <dsp:cNvSpPr/>
      </dsp:nvSpPr>
      <dsp:spPr>
        <a:xfrm>
          <a:off x="530595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Association</a:t>
          </a:r>
          <a:endParaRPr lang="en-US" sz="1500" kern="1200" dirty="0"/>
        </a:p>
      </dsp:txBody>
      <dsp:txXfrm>
        <a:off x="5305953" y="2564869"/>
        <a:ext cx="1203275" cy="601637"/>
      </dsp:txXfrm>
    </dsp:sp>
    <dsp:sp modelId="{9961A4E0-4305-4F81-8160-655C9A27D034}">
      <dsp:nvSpPr>
        <dsp:cNvPr id="0" name=""/>
        <dsp:cNvSpPr/>
      </dsp:nvSpPr>
      <dsp:spPr>
        <a:xfrm>
          <a:off x="5305953"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5305953" y="3419194"/>
        <a:ext cx="1203275" cy="601637"/>
      </dsp:txXfrm>
    </dsp:sp>
    <dsp:sp modelId="{617A3543-3392-450A-AE60-926A208DA196}">
      <dsp:nvSpPr>
        <dsp:cNvPr id="0" name=""/>
        <dsp:cNvSpPr/>
      </dsp:nvSpPr>
      <dsp:spPr>
        <a:xfrm>
          <a:off x="7189079"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Reinforcement </a:t>
          </a:r>
          <a:endParaRPr lang="en-US" sz="1500" kern="1200" dirty="0"/>
        </a:p>
      </dsp:txBody>
      <dsp:txXfrm>
        <a:off x="7189079" y="856218"/>
        <a:ext cx="1203275" cy="601637"/>
      </dsp:txXfrm>
    </dsp:sp>
    <dsp:sp modelId="{F5D3DEFB-AE85-4939-AB97-E915462269C0}">
      <dsp:nvSpPr>
        <dsp:cNvPr id="0" name=""/>
        <dsp:cNvSpPr/>
      </dsp:nvSpPr>
      <dsp:spPr>
        <a:xfrm>
          <a:off x="6461097"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6461097" y="1710543"/>
        <a:ext cx="1203275" cy="601637"/>
      </dsp:txXfrm>
    </dsp:sp>
    <dsp:sp modelId="{7527F677-2F8C-4154-ADCF-5A9B516211C5}">
      <dsp:nvSpPr>
        <dsp:cNvPr id="0" name=""/>
        <dsp:cNvSpPr/>
      </dsp:nvSpPr>
      <dsp:spPr>
        <a:xfrm>
          <a:off x="676191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6761916" y="2564869"/>
        <a:ext cx="1203275" cy="601637"/>
      </dsp:txXfrm>
    </dsp:sp>
    <dsp:sp modelId="{A48D18B2-265E-4299-AC55-85A70F37F6FA}">
      <dsp:nvSpPr>
        <dsp:cNvPr id="0" name=""/>
        <dsp:cNvSpPr/>
      </dsp:nvSpPr>
      <dsp:spPr>
        <a:xfrm>
          <a:off x="7917060"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7917060" y="1710543"/>
        <a:ext cx="1203275" cy="601637"/>
      </dsp:txXfrm>
    </dsp:sp>
    <dsp:sp modelId="{1F6BCCA0-2CCE-4CE0-BBC4-117FD2054979}">
      <dsp:nvSpPr>
        <dsp:cNvPr id="0" name=""/>
        <dsp:cNvSpPr/>
      </dsp:nvSpPr>
      <dsp:spPr>
        <a:xfrm>
          <a:off x="8217879"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8217879" y="2564869"/>
        <a:ext cx="1203275" cy="60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CA2BA-BBE9-4219-815D-F475DA1BBBC8}">
      <dsp:nvSpPr>
        <dsp:cNvPr id="0" name=""/>
        <dsp:cNvSpPr/>
      </dsp:nvSpPr>
      <dsp:spPr>
        <a:xfrm>
          <a:off x="3177" y="283883"/>
          <a:ext cx="1546418" cy="154663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3FABA3-EAA5-430F-9977-5A929A400932}">
      <dsp:nvSpPr>
        <dsp:cNvPr id="0" name=""/>
        <dsp:cNvSpPr/>
      </dsp:nvSpPr>
      <dsp:spPr>
        <a:xfrm>
          <a:off x="3177" y="1749607"/>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Association Rule</a:t>
          </a:r>
          <a:endParaRPr lang="en-US" sz="1500" kern="1200" dirty="0"/>
        </a:p>
      </dsp:txBody>
      <dsp:txXfrm>
        <a:off x="3177" y="1749607"/>
        <a:ext cx="1546418" cy="573721"/>
      </dsp:txXfrm>
    </dsp:sp>
    <dsp:sp modelId="{F7BC8508-2A8D-4CB0-BDCE-C1EDDE51A653}">
      <dsp:nvSpPr>
        <dsp:cNvPr id="0" name=""/>
        <dsp:cNvSpPr/>
      </dsp:nvSpPr>
      <dsp:spPr>
        <a:xfrm>
          <a:off x="1704302" y="283883"/>
          <a:ext cx="1546418" cy="154663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C5AC7-17A2-4B2A-8B92-B580205857D4}">
      <dsp:nvSpPr>
        <dsp:cNvPr id="0" name=""/>
        <dsp:cNvSpPr/>
      </dsp:nvSpPr>
      <dsp:spPr>
        <a:xfrm>
          <a:off x="1704302" y="1749607"/>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Artificial Neural Network</a:t>
          </a:r>
          <a:endParaRPr lang="en-US" sz="1500" kern="1200" dirty="0"/>
        </a:p>
      </dsp:txBody>
      <dsp:txXfrm>
        <a:off x="1704302" y="1749607"/>
        <a:ext cx="1546418" cy="573721"/>
      </dsp:txXfrm>
    </dsp:sp>
    <dsp:sp modelId="{634B8261-1238-4FE6-9F01-CED04D20E036}">
      <dsp:nvSpPr>
        <dsp:cNvPr id="0" name=""/>
        <dsp:cNvSpPr/>
      </dsp:nvSpPr>
      <dsp:spPr>
        <a:xfrm>
          <a:off x="3405427" y="283883"/>
          <a:ext cx="1546418" cy="154663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C9E19-CCC8-46AE-A4D6-8146BB7619E9}">
      <dsp:nvSpPr>
        <dsp:cNvPr id="0" name=""/>
        <dsp:cNvSpPr/>
      </dsp:nvSpPr>
      <dsp:spPr>
        <a:xfrm>
          <a:off x="3405427" y="1749607"/>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Bayesian</a:t>
          </a:r>
          <a:endParaRPr lang="en-US" sz="1500" kern="1200" dirty="0"/>
        </a:p>
      </dsp:txBody>
      <dsp:txXfrm>
        <a:off x="3405427" y="1749607"/>
        <a:ext cx="1546418" cy="573721"/>
      </dsp:txXfrm>
    </dsp:sp>
    <dsp:sp modelId="{6A2C386A-8371-4F45-8D21-8B0D0F39C75A}">
      <dsp:nvSpPr>
        <dsp:cNvPr id="0" name=""/>
        <dsp:cNvSpPr/>
      </dsp:nvSpPr>
      <dsp:spPr>
        <a:xfrm>
          <a:off x="5106553" y="283883"/>
          <a:ext cx="1546418" cy="1546632"/>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9C323-9274-4BE5-A8FE-5047D5BDF8E6}">
      <dsp:nvSpPr>
        <dsp:cNvPr id="0" name=""/>
        <dsp:cNvSpPr/>
      </dsp:nvSpPr>
      <dsp:spPr>
        <a:xfrm>
          <a:off x="5106553" y="1749607"/>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Clustering</a:t>
          </a:r>
          <a:endParaRPr lang="en-US" sz="1500" kern="1200" dirty="0"/>
        </a:p>
      </dsp:txBody>
      <dsp:txXfrm>
        <a:off x="5106553" y="1749607"/>
        <a:ext cx="1546418" cy="573721"/>
      </dsp:txXfrm>
    </dsp:sp>
    <dsp:sp modelId="{A6731D9D-CA71-4587-BFBB-0696D9D59975}">
      <dsp:nvSpPr>
        <dsp:cNvPr id="0" name=""/>
        <dsp:cNvSpPr/>
      </dsp:nvSpPr>
      <dsp:spPr>
        <a:xfrm>
          <a:off x="6807678" y="283883"/>
          <a:ext cx="1546418" cy="1546632"/>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19CE0-6144-4769-8AEA-3EBD15DE5155}">
      <dsp:nvSpPr>
        <dsp:cNvPr id="0" name=""/>
        <dsp:cNvSpPr/>
      </dsp:nvSpPr>
      <dsp:spPr>
        <a:xfrm>
          <a:off x="6807678" y="1749607"/>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Deep Learning</a:t>
          </a:r>
          <a:endParaRPr lang="en-US" sz="1500" kern="1200" dirty="0"/>
        </a:p>
      </dsp:txBody>
      <dsp:txXfrm>
        <a:off x="6807678" y="1749607"/>
        <a:ext cx="1546418" cy="573721"/>
      </dsp:txXfrm>
    </dsp:sp>
    <dsp:sp modelId="{5EF3B04E-7D09-4FCE-A0C8-2A78869A2FFD}">
      <dsp:nvSpPr>
        <dsp:cNvPr id="0" name=""/>
        <dsp:cNvSpPr/>
      </dsp:nvSpPr>
      <dsp:spPr>
        <a:xfrm>
          <a:off x="8508804" y="283883"/>
          <a:ext cx="1546418" cy="1546632"/>
        </a:xfrm>
        <a:prstGeom prst="round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B9393-E806-4BA8-96B6-89DB08EF00F3}">
      <dsp:nvSpPr>
        <dsp:cNvPr id="0" name=""/>
        <dsp:cNvSpPr/>
      </dsp:nvSpPr>
      <dsp:spPr>
        <a:xfrm>
          <a:off x="8508804" y="1749607"/>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Decision Tree</a:t>
          </a:r>
          <a:endParaRPr lang="en-US" sz="1500" kern="1200" dirty="0"/>
        </a:p>
      </dsp:txBody>
      <dsp:txXfrm>
        <a:off x="8508804" y="1749607"/>
        <a:ext cx="1546418" cy="573721"/>
      </dsp:txXfrm>
    </dsp:sp>
    <dsp:sp modelId="{BA9A3791-8D81-490B-B02E-C84CBDFCCD54}">
      <dsp:nvSpPr>
        <dsp:cNvPr id="0" name=""/>
        <dsp:cNvSpPr/>
      </dsp:nvSpPr>
      <dsp:spPr>
        <a:xfrm>
          <a:off x="853739" y="2318303"/>
          <a:ext cx="1546418" cy="1546632"/>
        </a:xfrm>
        <a:prstGeom prst="round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FDDAAC-5015-46D5-85BC-3284930022E5}">
      <dsp:nvSpPr>
        <dsp:cNvPr id="0" name=""/>
        <dsp:cNvSpPr/>
      </dsp:nvSpPr>
      <dsp:spPr>
        <a:xfrm>
          <a:off x="853739" y="380926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Dimensionality Reduction</a:t>
          </a:r>
          <a:endParaRPr lang="en-US" sz="1500" kern="1200" dirty="0"/>
        </a:p>
      </dsp:txBody>
      <dsp:txXfrm>
        <a:off x="853739" y="3809260"/>
        <a:ext cx="1546418" cy="573721"/>
      </dsp:txXfrm>
    </dsp:sp>
    <dsp:sp modelId="{F6B1506E-664F-4818-A01D-BC9344AA3B71}">
      <dsp:nvSpPr>
        <dsp:cNvPr id="0" name=""/>
        <dsp:cNvSpPr/>
      </dsp:nvSpPr>
      <dsp:spPr>
        <a:xfrm>
          <a:off x="2554865" y="2318303"/>
          <a:ext cx="1546418" cy="1546632"/>
        </a:xfrm>
        <a:prstGeom prst="round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66E752-626A-4569-A443-E5F7F895BD41}">
      <dsp:nvSpPr>
        <dsp:cNvPr id="0" name=""/>
        <dsp:cNvSpPr/>
      </dsp:nvSpPr>
      <dsp:spPr>
        <a:xfrm>
          <a:off x="2554865" y="380926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Ensemble</a:t>
          </a:r>
          <a:endParaRPr lang="en-US" sz="1500" kern="1200" dirty="0"/>
        </a:p>
      </dsp:txBody>
      <dsp:txXfrm>
        <a:off x="2554865" y="3809260"/>
        <a:ext cx="1546418" cy="573721"/>
      </dsp:txXfrm>
    </dsp:sp>
    <dsp:sp modelId="{F82522DD-42F0-4237-BA73-DFB1BDB778A3}">
      <dsp:nvSpPr>
        <dsp:cNvPr id="0" name=""/>
        <dsp:cNvSpPr/>
      </dsp:nvSpPr>
      <dsp:spPr>
        <a:xfrm>
          <a:off x="4255990" y="2318303"/>
          <a:ext cx="1546418" cy="1546632"/>
        </a:xfrm>
        <a:prstGeom prst="round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71E9F-EB84-4B32-B6F7-6CAD3D929581}">
      <dsp:nvSpPr>
        <dsp:cNvPr id="0" name=""/>
        <dsp:cNvSpPr/>
      </dsp:nvSpPr>
      <dsp:spPr>
        <a:xfrm>
          <a:off x="4255990" y="380926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Instance-based</a:t>
          </a:r>
          <a:endParaRPr lang="en-US" sz="1500" kern="1200" dirty="0"/>
        </a:p>
      </dsp:txBody>
      <dsp:txXfrm>
        <a:off x="4255990" y="3809260"/>
        <a:ext cx="1546418" cy="573721"/>
      </dsp:txXfrm>
    </dsp:sp>
    <dsp:sp modelId="{F2FBCA01-AB69-4BEB-B792-B46BCDD30A21}">
      <dsp:nvSpPr>
        <dsp:cNvPr id="0" name=""/>
        <dsp:cNvSpPr/>
      </dsp:nvSpPr>
      <dsp:spPr>
        <a:xfrm>
          <a:off x="5957116" y="2318303"/>
          <a:ext cx="1546418" cy="1546632"/>
        </a:xfrm>
        <a:prstGeom prst="roundRect">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4AC10-478F-42E7-BB0A-94DC6E41D797}">
      <dsp:nvSpPr>
        <dsp:cNvPr id="0" name=""/>
        <dsp:cNvSpPr/>
      </dsp:nvSpPr>
      <dsp:spPr>
        <a:xfrm>
          <a:off x="5957116" y="380926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Regression</a:t>
          </a:r>
          <a:endParaRPr lang="en-US" sz="1500" kern="1200" dirty="0"/>
        </a:p>
      </dsp:txBody>
      <dsp:txXfrm>
        <a:off x="5957116" y="3809260"/>
        <a:ext cx="1546418" cy="573721"/>
      </dsp:txXfrm>
    </dsp:sp>
    <dsp:sp modelId="{B6163960-C9CB-48E6-9D40-2444A56E0408}">
      <dsp:nvSpPr>
        <dsp:cNvPr id="0" name=""/>
        <dsp:cNvSpPr/>
      </dsp:nvSpPr>
      <dsp:spPr>
        <a:xfrm>
          <a:off x="7658241" y="2318303"/>
          <a:ext cx="1546418" cy="1546632"/>
        </a:xfrm>
        <a:prstGeom prst="round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050DD8-A04C-4F86-B0ED-A7C896566813}">
      <dsp:nvSpPr>
        <dsp:cNvPr id="0" name=""/>
        <dsp:cNvSpPr/>
      </dsp:nvSpPr>
      <dsp:spPr>
        <a:xfrm>
          <a:off x="7658241" y="380926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Regularization</a:t>
          </a:r>
          <a:endParaRPr lang="en-US" sz="1500" kern="1200" dirty="0"/>
        </a:p>
      </dsp:txBody>
      <dsp:txXfrm>
        <a:off x="7658241" y="3809260"/>
        <a:ext cx="1546418" cy="5737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30-Jan-19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30-Jan-19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30-Jan-19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30-Jan-19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30-Jan-19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Text Placeholder 2"/>
          <p:cNvSpPr>
            <a:spLocks noGrp="1"/>
          </p:cNvSpPr>
          <p:nvPr>
            <p:ph type="body" idx="1"/>
          </p:nvPr>
        </p:nvSpPr>
        <p:spPr/>
        <p:txBody>
          <a:bodyPr/>
          <a:lstStyle/>
          <a:p>
            <a:pPr algn="ctr"/>
            <a:r>
              <a:rPr lang="en-US" dirty="0" smtClean="0"/>
              <a:t>Does, USED</a:t>
            </a:r>
            <a:r>
              <a:rPr lang="en-US" smtClean="0"/>
              <a:t>, </a:t>
            </a:r>
            <a:r>
              <a:rPr lang="en-US" smtClean="0"/>
              <a:t>Classification, </a:t>
            </a:r>
            <a:r>
              <a:rPr lang="en-US" dirty="0"/>
              <a:t>for </a:t>
            </a:r>
            <a:r>
              <a:rPr lang="en-US" dirty="0" smtClean="0"/>
              <a:t>DM, Da</a:t>
            </a:r>
            <a:r>
              <a:rPr lang="en-US" dirty="0"/>
              <a:t>,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DOES and USED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 by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r>
              <a:rPr lang="en-US" dirty="0"/>
              <a:t>: Classification by </a:t>
            </a:r>
            <a:r>
              <a:rPr lang="en-US" dirty="0" smtClean="0"/>
              <a:t>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2377921"/>
              </p:ext>
            </p:extLst>
          </p:nvPr>
        </p:nvGraphicFramePr>
        <p:xfrm>
          <a:off x="1096963" y="1846263"/>
          <a:ext cx="10058400" cy="448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10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1915</TotalTime>
  <Words>1011</Words>
  <Application>Microsoft Office PowerPoint</Application>
  <PresentationFormat>Widescreen</PresentationFormat>
  <Paragraphs>201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vt:lpstr>
      <vt:lpstr>Algorithm</vt:lpstr>
      <vt:lpstr>Algorithm: DOES and USED </vt:lpstr>
      <vt:lpstr>Algorithm: Classification</vt:lpstr>
      <vt:lpstr>Algorithms: Classification by Learning</vt:lpstr>
      <vt:lpstr>Algorithm: Classification by Type</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142</cp:revision>
  <dcterms:created xsi:type="dcterms:W3CDTF">2019-01-11T06:48:12Z</dcterms:created>
  <dcterms:modified xsi:type="dcterms:W3CDTF">2019-01-30T10:02:44Z</dcterms:modified>
</cp:coreProperties>
</file>