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28-Jan-19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28-Jan-19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28-Jan-19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28-Jan-19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It is a </a:t>
            </a:r>
            <a:r>
              <a:rPr lang="en-US" dirty="0"/>
              <a:t>process </a:t>
            </a:r>
            <a:r>
              <a:rPr lang="en-US" dirty="0" smtClean="0"/>
              <a:t>of </a:t>
            </a:r>
            <a:r>
              <a:rPr lang="en-US" dirty="0"/>
              <a:t>set of rules to be followed in calculations or </a:t>
            </a:r>
            <a:r>
              <a:rPr lang="en-US" dirty="0" smtClean="0"/>
              <a:t>problem-solving </a:t>
            </a:r>
            <a:r>
              <a:rPr lang="en-US" dirty="0"/>
              <a:t>operations, especially by a computer</a:t>
            </a:r>
            <a:r>
              <a:rPr lang="en-US" dirty="0" smtClean="0"/>
              <a:t>.</a:t>
            </a:r>
          </a:p>
          <a:p>
            <a:pPr algn="ctr"/>
            <a:r>
              <a:rPr lang="en-US" dirty="0" smtClean="0"/>
              <a:t>Or</a:t>
            </a:r>
          </a:p>
          <a:p>
            <a:r>
              <a:rPr lang="en-US" dirty="0"/>
              <a:t>An algorithm is a set of rules to be followed when solving problems</a:t>
            </a:r>
            <a:endParaRPr lang="en-US" dirty="0" smtClean="0"/>
          </a:p>
          <a:p>
            <a:endParaRPr lang="en-US" dirty="0"/>
          </a:p>
        </p:txBody>
      </p:sp>
    </p:spTree>
    <p:extLst>
      <p:ext uri="{BB962C8B-B14F-4D97-AF65-F5344CB8AC3E}">
        <p14:creationId xmlns:p14="http://schemas.microsoft.com/office/powerpoint/2010/main" val="11115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1604</TotalTime>
  <Words>863</Words>
  <Application>Microsoft Office PowerPoint</Application>
  <PresentationFormat>Widescreen</PresentationFormat>
  <Paragraphs>151</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Algorithm</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112</cp:revision>
  <dcterms:created xsi:type="dcterms:W3CDTF">2019-01-11T06:48:12Z</dcterms:created>
  <dcterms:modified xsi:type="dcterms:W3CDTF">2019-01-28T08:53:06Z</dcterms:modified>
</cp:coreProperties>
</file>