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8" r:id="rId3"/>
    <p:sldId id="257" r:id="rId4"/>
    <p:sldId id="260" r:id="rId5"/>
    <p:sldId id="259" r:id="rId6"/>
    <p:sldId id="264" r:id="rId7"/>
    <p:sldId id="267" r:id="rId8"/>
    <p:sldId id="268" r:id="rId9"/>
    <p:sldId id="269" r:id="rId10"/>
    <p:sldId id="263" r:id="rId11"/>
    <p:sldId id="261" r:id="rId12"/>
    <p:sldId id="262"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18-Jan-19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18-Jan-19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18-Jan-19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18-Jan-19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BIG DATA</a:t>
            </a:r>
            <a:endParaRPr lang="en-US" dirty="0"/>
          </a:p>
        </p:txBody>
      </p:sp>
      <p:sp>
        <p:nvSpPr>
          <p:cNvPr id="5" name="Text Placeholder 4"/>
          <p:cNvSpPr>
            <a:spLocks noGrp="1"/>
          </p:cNvSpPr>
          <p:nvPr>
            <p:ph type="body" idx="1"/>
          </p:nvPr>
        </p:nvSpPr>
        <p:spPr/>
        <p:txBody>
          <a:bodyPr>
            <a:normAutofit/>
          </a:bodyPr>
          <a:lstStyle/>
          <a:p>
            <a:pPr marL="0" lvl="1" algn="ctr"/>
            <a:r>
              <a:rPr lang="en-US" sz="2000" dirty="0" smtClean="0"/>
              <a:t>PILLARS, SOURCES, </a:t>
            </a:r>
            <a:r>
              <a:rPr lang="en-US" sz="2000" dirty="0"/>
              <a:t>MODEL,</a:t>
            </a:r>
            <a:r>
              <a:rPr lang="en-US" sz="2000" dirty="0" smtClean="0"/>
              <a:t> TOOLS</a:t>
            </a:r>
            <a:endParaRPr lang="en-US" sz="2000" dirty="0"/>
          </a:p>
        </p:txBody>
      </p:sp>
    </p:spTree>
    <p:extLst>
      <p:ext uri="{BB962C8B-B14F-4D97-AF65-F5344CB8AC3E}">
        <p14:creationId xmlns:p14="http://schemas.microsoft.com/office/powerpoint/2010/main" val="22411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smtClean="0"/>
              <a:t>Big </a:t>
            </a:r>
            <a:r>
              <a:rPr lang="en-US" dirty="0"/>
              <a:t>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p:txBody>
          <a:bodyPr/>
          <a:lstStyle/>
          <a:p>
            <a:r>
              <a:rPr lang="en-US" dirty="0" smtClean="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ALGORITHMS</a:t>
            </a:r>
            <a:endParaRPr lang="en-US" dirty="0"/>
          </a:p>
        </p:txBody>
      </p:sp>
      <p:sp>
        <p:nvSpPr>
          <p:cNvPr id="3" name="Text Placeholder 2"/>
          <p:cNvSpPr>
            <a:spLocks noGrp="1"/>
          </p:cNvSpPr>
          <p:nvPr>
            <p:ph type="body" idx="1"/>
          </p:nvPr>
        </p:nvSpPr>
        <p:spPr/>
        <p:txBody>
          <a:bodyPr/>
          <a:lstStyle/>
          <a:p>
            <a:pPr algn="ctr"/>
            <a:r>
              <a:rPr lang="en-US" dirty="0" smtClean="0"/>
              <a:t>Classification, for Da, for 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a:t>
            </a:r>
            <a:endParaRPr lang="en-US" dirty="0"/>
          </a:p>
        </p:txBody>
      </p:sp>
      <p:sp>
        <p:nvSpPr>
          <p:cNvPr id="3" name="Text Placeholder 2"/>
          <p:cNvSpPr>
            <a:spLocks noGrp="1"/>
          </p:cNvSpPr>
          <p:nvPr>
            <p:ph type="body" idx="1"/>
          </p:nvPr>
        </p:nvSpPr>
        <p:spPr/>
        <p:txBody>
          <a:bodyPr/>
          <a:lstStyle/>
          <a:p>
            <a:pPr algn="ctr"/>
            <a:r>
              <a:rPr lang="en-US" cap="none" dirty="0" smtClean="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a:xfrm>
            <a:off x="1097280" y="1845736"/>
            <a:ext cx="4937760" cy="4437696"/>
          </a:xfrm>
        </p:spPr>
        <p:txBody>
          <a:bodyPr>
            <a:normAutofit fontScale="92500" lnSpcReduction="20000"/>
          </a:bodyPr>
          <a:lstStyle/>
          <a:p>
            <a:pPr>
              <a:buFont typeface="Wingdings" panose="05000000000000000000" pitchFamily="2" charset="2"/>
              <a:buChar char="Ø"/>
            </a:pPr>
            <a:r>
              <a:rPr lang="en-US" dirty="0"/>
              <a:t> </a:t>
            </a:r>
            <a:r>
              <a:rPr lang="en-US" dirty="0" smtClean="0"/>
              <a:t>Objective</a:t>
            </a:r>
          </a:p>
          <a:p>
            <a:pPr>
              <a:buFont typeface="Wingdings" panose="05000000000000000000" pitchFamily="2" charset="2"/>
              <a:buChar char="Ø"/>
            </a:pPr>
            <a:r>
              <a:rPr lang="en-US" dirty="0"/>
              <a:t>Data </a:t>
            </a:r>
          </a:p>
          <a:p>
            <a:pPr lvl="1">
              <a:buFont typeface="Wingdings" panose="05000000000000000000" pitchFamily="2" charset="2"/>
              <a:buChar char="Ø"/>
            </a:pPr>
            <a:r>
              <a:rPr lang="en-US" dirty="0"/>
              <a:t> Analysis</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a:t>
            </a:r>
            <a:r>
              <a:rPr lang="en-US" dirty="0" smtClean="0"/>
              <a:t>Tools</a:t>
            </a:r>
            <a:endParaRPr lang="en-US" dirty="0"/>
          </a:p>
          <a:p>
            <a:pPr>
              <a:buFont typeface="Wingdings" panose="05000000000000000000" pitchFamily="2" charset="2"/>
              <a:buChar char="Ø"/>
            </a:pPr>
            <a:r>
              <a:rPr lang="en-US" dirty="0" smtClean="0"/>
              <a:t> Big Data</a:t>
            </a:r>
          </a:p>
          <a:p>
            <a:pPr lvl="1">
              <a:buFont typeface="Wingdings" panose="05000000000000000000" pitchFamily="2" charset="2"/>
              <a:buChar char="Ø"/>
            </a:pPr>
            <a:r>
              <a:rPr lang="en-US" dirty="0" smtClean="0"/>
              <a:t> Pillars</a:t>
            </a:r>
          </a:p>
          <a:p>
            <a:pPr lvl="1">
              <a:buFont typeface="Wingdings" panose="05000000000000000000" pitchFamily="2" charset="2"/>
              <a:buChar char="Ø"/>
            </a:pPr>
            <a:r>
              <a:rPr lang="en-US" dirty="0"/>
              <a:t> </a:t>
            </a:r>
            <a:r>
              <a:rPr lang="en-US" dirty="0" smtClean="0"/>
              <a:t>Sources</a:t>
            </a:r>
          </a:p>
          <a:p>
            <a:pPr lvl="1">
              <a:buFont typeface="Wingdings" panose="05000000000000000000" pitchFamily="2" charset="2"/>
              <a:buChar char="Ø"/>
            </a:pPr>
            <a:r>
              <a:rPr lang="en-US" dirty="0"/>
              <a:t> </a:t>
            </a:r>
            <a:r>
              <a:rPr lang="en-US" dirty="0" smtClean="0"/>
              <a:t>Model</a:t>
            </a:r>
          </a:p>
          <a:p>
            <a:pPr lvl="1">
              <a:buFont typeface="Wingdings" panose="05000000000000000000" pitchFamily="2" charset="2"/>
              <a:buChar char="Ø"/>
            </a:pPr>
            <a:r>
              <a:rPr lang="en-US" dirty="0" smtClean="0"/>
              <a:t> Analytics</a:t>
            </a:r>
          </a:p>
          <a:p>
            <a:pPr lvl="1">
              <a:buFont typeface="Wingdings" panose="05000000000000000000" pitchFamily="2" charset="2"/>
              <a:buChar char="Ø"/>
            </a:pPr>
            <a:r>
              <a:rPr lang="en-US" dirty="0" smtClean="0"/>
              <a:t> Tools</a:t>
            </a:r>
          </a:p>
          <a:p>
            <a:pPr>
              <a:buFont typeface="Wingdings" panose="05000000000000000000" pitchFamily="2" charset="2"/>
              <a:buChar char="Ø"/>
            </a:pPr>
            <a:r>
              <a:rPr lang="en-US" dirty="0" smtClean="0"/>
              <a:t>Algorithms</a:t>
            </a:r>
          </a:p>
          <a:p>
            <a:pPr lvl="1">
              <a:buFont typeface="Wingdings" panose="05000000000000000000" pitchFamily="2" charset="2"/>
              <a:buChar char="Ø"/>
            </a:pPr>
            <a:r>
              <a:rPr lang="en-US" dirty="0" smtClean="0"/>
              <a:t> Classification</a:t>
            </a:r>
          </a:p>
          <a:p>
            <a:pPr lvl="1">
              <a:buFont typeface="Wingdings" panose="05000000000000000000" pitchFamily="2" charset="2"/>
              <a:buChar char="Ø"/>
            </a:pPr>
            <a:r>
              <a:rPr lang="en-US" dirty="0"/>
              <a:t> </a:t>
            </a:r>
            <a:r>
              <a:rPr lang="en-US" dirty="0" smtClean="0"/>
              <a:t>Big Data &amp; Analytics Algorithms</a:t>
            </a:r>
            <a:endParaRPr lang="en-US" dirty="0"/>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smtClean="0"/>
              <a:t> Comparison</a:t>
            </a:r>
          </a:p>
          <a:p>
            <a:pPr lvl="1">
              <a:buFont typeface="Wingdings" panose="05000000000000000000" pitchFamily="2" charset="2"/>
              <a:buChar char="Ø"/>
            </a:pPr>
            <a:r>
              <a:rPr lang="en-US" dirty="0" smtClean="0"/>
              <a:t> Technology</a:t>
            </a:r>
          </a:p>
          <a:p>
            <a:pPr lvl="1">
              <a:buFont typeface="Wingdings" panose="05000000000000000000" pitchFamily="2" charset="2"/>
              <a:buChar char="Ø"/>
            </a:pPr>
            <a:r>
              <a:rPr lang="en-US" dirty="0"/>
              <a:t> </a:t>
            </a:r>
            <a:r>
              <a:rPr lang="en-US" dirty="0" smtClean="0"/>
              <a:t>Tools </a:t>
            </a:r>
          </a:p>
          <a:p>
            <a:pPr lvl="1">
              <a:buFont typeface="Wingdings" panose="05000000000000000000" pitchFamily="2" charset="2"/>
              <a:buChar char="Ø"/>
            </a:pPr>
            <a:r>
              <a:rPr lang="en-US" dirty="0" smtClean="0"/>
              <a:t> Feature</a:t>
            </a:r>
          </a:p>
          <a:p>
            <a:pPr lvl="1">
              <a:buFont typeface="Wingdings" panose="05000000000000000000" pitchFamily="2" charset="2"/>
              <a:buChar char="Ø"/>
            </a:pPr>
            <a:r>
              <a:rPr lang="en-US" dirty="0" smtClean="0"/>
              <a:t> Use </a:t>
            </a:r>
          </a:p>
          <a:p>
            <a:pPr>
              <a:buFont typeface="Wingdings" panose="05000000000000000000" pitchFamily="2" charset="2"/>
              <a:buChar char="Ø"/>
            </a:pPr>
            <a:r>
              <a:rPr lang="en-US" dirty="0" smtClean="0"/>
              <a:t> New Propose Model</a:t>
            </a:r>
          </a:p>
          <a:p>
            <a:pPr>
              <a:buFont typeface="Wingdings" panose="05000000000000000000" pitchFamily="2" charset="2"/>
              <a:buChar char="Ø"/>
            </a:pPr>
            <a:r>
              <a:rPr lang="en-US" dirty="0" smtClean="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Text Placeholder 2"/>
          <p:cNvSpPr>
            <a:spLocks noGrp="1"/>
          </p:cNvSpPr>
          <p:nvPr>
            <p:ph type="body" idx="1"/>
          </p:nvPr>
        </p:nvSpPr>
        <p:spPr/>
        <p:txBody>
          <a:bodyPr/>
          <a:lstStyle/>
          <a:p>
            <a:pPr marL="0" lvl="1" algn="ctr"/>
            <a:r>
              <a:rPr lang="en-US" dirty="0" smtClean="0"/>
              <a:t>TYPES, </a:t>
            </a:r>
            <a:r>
              <a:rPr lang="en-US" dirty="0"/>
              <a:t>DATA </a:t>
            </a:r>
            <a:r>
              <a:rPr lang="en-US" dirty="0" smtClean="0"/>
              <a:t>LAKE, ANALYSIS,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DATA</a:t>
            </a:r>
            <a:endParaRPr lang="en-US" dirty="0"/>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smtClean="0"/>
              <a:t>DEFINITION</a:t>
            </a:r>
          </a:p>
          <a:p>
            <a:pPr algn="justLow"/>
            <a:r>
              <a:rPr lang="en-US" dirty="0" smtClean="0"/>
              <a:t>It </a:t>
            </a:r>
            <a:r>
              <a:rPr lang="en-US" dirty="0"/>
              <a:t>is </a:t>
            </a:r>
            <a:r>
              <a:rPr lang="en-US" dirty="0" smtClean="0"/>
              <a:t>something that could be measured</a:t>
            </a:r>
            <a:r>
              <a:rPr lang="en-US" dirty="0"/>
              <a:t>, </a:t>
            </a:r>
            <a:r>
              <a:rPr lang="en-US" dirty="0" smtClean="0"/>
              <a:t>collected, </a:t>
            </a:r>
            <a:r>
              <a:rPr lang="en-US" dirty="0"/>
              <a:t>reported, </a:t>
            </a:r>
            <a:r>
              <a:rPr lang="en-US" dirty="0" smtClean="0"/>
              <a:t>analyzed</a:t>
            </a:r>
            <a:r>
              <a:rPr lang="en-US" dirty="0"/>
              <a:t>, </a:t>
            </a:r>
            <a:r>
              <a:rPr lang="en-US" dirty="0" smtClean="0"/>
              <a:t>stored, </a:t>
            </a:r>
            <a:r>
              <a:rPr lang="en-US" dirty="0"/>
              <a:t>and whereupon </a:t>
            </a:r>
            <a:r>
              <a:rPr lang="en-US" dirty="0" smtClean="0"/>
              <a:t>it </a:t>
            </a:r>
            <a:r>
              <a:rPr lang="en-US" dirty="0"/>
              <a:t>can be visualized using graphs, images or other </a:t>
            </a:r>
            <a:r>
              <a:rPr lang="en-US" dirty="0" smtClean="0"/>
              <a:t>analysis tools</a:t>
            </a:r>
            <a:r>
              <a:rPr lang="en-US" dirty="0"/>
              <a:t>.</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smtClean="0"/>
              <a:t> Observational </a:t>
            </a:r>
            <a:endParaRPr lang="en-US" dirty="0"/>
          </a:p>
          <a:p>
            <a:pPr>
              <a:buFont typeface="Wingdings" panose="05000000000000000000" pitchFamily="2" charset="2"/>
              <a:buChar char="v"/>
            </a:pPr>
            <a:r>
              <a:rPr lang="en-US" dirty="0" smtClean="0"/>
              <a:t> Simulation</a:t>
            </a:r>
            <a:endParaRPr lang="en-US" dirty="0"/>
          </a:p>
          <a:p>
            <a:pPr>
              <a:buFont typeface="Wingdings" panose="05000000000000000000" pitchFamily="2" charset="2"/>
              <a:buChar char="v"/>
            </a:pPr>
            <a:r>
              <a:rPr lang="en-US" dirty="0" smtClean="0"/>
              <a:t> Experimental</a:t>
            </a:r>
            <a:endParaRPr lang="en-US" dirty="0"/>
          </a:p>
          <a:p>
            <a:pPr>
              <a:buFont typeface="Wingdings" panose="05000000000000000000" pitchFamily="2" charset="2"/>
              <a:buChar char="v"/>
            </a:pPr>
            <a:r>
              <a:rPr lang="en-US" dirty="0" smtClean="0"/>
              <a:t> Derived or Compiled</a:t>
            </a:r>
            <a:endParaRPr lang="en-US" dirty="0"/>
          </a:p>
          <a:p>
            <a:pPr>
              <a:buFont typeface="Wingdings" panose="05000000000000000000" pitchFamily="2" charset="2"/>
              <a:buChar char="v"/>
            </a:pPr>
            <a:r>
              <a:rPr lang="en-US" dirty="0" smtClean="0"/>
              <a:t> Machine</a:t>
            </a:r>
            <a:endParaRPr lang="en-US" dirty="0"/>
          </a:p>
          <a:p>
            <a:pPr>
              <a:buFont typeface="Wingdings" panose="05000000000000000000" pitchFamily="2" charset="2"/>
              <a:buChar char="v"/>
            </a:pPr>
            <a:r>
              <a:rPr lang="en-US" dirty="0" smtClean="0"/>
              <a:t> Time-stamped</a:t>
            </a:r>
          </a:p>
          <a:p>
            <a:pPr>
              <a:buFont typeface="Wingdings" panose="05000000000000000000" pitchFamily="2" charset="2"/>
              <a:buChar char="v"/>
            </a:pPr>
            <a:r>
              <a:rPr lang="en-US" dirty="0" smtClean="0"/>
              <a:t> Spatiotemporal </a:t>
            </a:r>
            <a:endParaRPr lang="en-US" dirty="0"/>
          </a:p>
          <a:p>
            <a:pPr>
              <a:buFont typeface="Wingdings" panose="05000000000000000000" pitchFamily="2" charset="2"/>
              <a:buChar char="v"/>
            </a:pPr>
            <a:r>
              <a:rPr lang="en-US" dirty="0" smtClean="0"/>
              <a:t> Open</a:t>
            </a:r>
            <a:endParaRPr lang="en-US" dirty="0"/>
          </a:p>
          <a:p>
            <a:pPr>
              <a:buFont typeface="Wingdings" panose="05000000000000000000" pitchFamily="2" charset="2"/>
              <a:buChar char="v"/>
            </a:pPr>
            <a:r>
              <a:rPr lang="en-US" dirty="0" smtClean="0"/>
              <a:t> Dark </a:t>
            </a:r>
          </a:p>
          <a:p>
            <a:pPr>
              <a:buFont typeface="Wingdings" panose="05000000000000000000" pitchFamily="2" charset="2"/>
              <a:buChar char="v"/>
            </a:pPr>
            <a:r>
              <a:rPr lang="en-US" dirty="0" smtClean="0"/>
              <a:t> Real time</a:t>
            </a:r>
            <a:endParaRPr lang="en-US" dirty="0"/>
          </a:p>
          <a:p>
            <a:pPr>
              <a:buFont typeface="Wingdings" panose="05000000000000000000" pitchFamily="2" charset="2"/>
              <a:buChar char="v"/>
            </a:pPr>
            <a:r>
              <a:rPr lang="en-US" dirty="0" smtClean="0"/>
              <a:t> Operational</a:t>
            </a:r>
            <a:endParaRPr lang="en-US" dirty="0"/>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smtClean="0"/>
              <a:t>Audio	Video	Image	 Text	Num</a:t>
            </a:r>
            <a:endParaRPr lang="en-US" dirty="0"/>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a:t>
            </a:r>
            <a:r>
              <a:rPr lang="en-US" dirty="0" smtClean="0"/>
              <a:t>               Observational  	Simulation</a:t>
            </a:r>
            <a:endParaRPr lang="en-US" dirty="0"/>
          </a:p>
          <a:p>
            <a:r>
              <a:rPr lang="en-US" dirty="0"/>
              <a:t> </a:t>
            </a:r>
            <a:r>
              <a:rPr lang="en-US" dirty="0" smtClean="0"/>
              <a:t>     Experimental 	    Dark	</a:t>
            </a:r>
            <a:r>
              <a:rPr lang="en-US" dirty="0"/>
              <a:t> </a:t>
            </a:r>
            <a:r>
              <a:rPr lang="en-US" dirty="0" smtClean="0"/>
              <a:t>	Derived </a:t>
            </a:r>
          </a:p>
          <a:p>
            <a:r>
              <a:rPr lang="en-US" dirty="0"/>
              <a:t>	</a:t>
            </a:r>
            <a:r>
              <a:rPr lang="en-US" dirty="0" smtClean="0"/>
              <a:t> Compiled 	Open  </a:t>
            </a:r>
          </a:p>
          <a:p>
            <a:r>
              <a:rPr lang="en-US" dirty="0" smtClean="0"/>
              <a:t>Machine            Time-stamped       Operational</a:t>
            </a:r>
            <a:endParaRPr lang="en-US" dirty="0"/>
          </a:p>
          <a:p>
            <a:r>
              <a:rPr lang="en-US" dirty="0"/>
              <a:t>  </a:t>
            </a:r>
            <a:r>
              <a:rPr lang="en-US" dirty="0" smtClean="0"/>
              <a:t>            Spatiotemporal        Real time</a:t>
            </a:r>
          </a:p>
          <a:p>
            <a:r>
              <a:rPr lang="en-US" dirty="0" smtClean="0"/>
              <a:t>….. 	…	…..	...	…..        ... </a:t>
            </a:r>
            <a:endParaRPr lang="en-US" dirty="0"/>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CLASSIFICATION</a:t>
            </a:r>
            <a:endParaRPr lang="en-US" dirty="0"/>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smtClean="0"/>
              <a:t> Structured</a:t>
            </a:r>
          </a:p>
          <a:p>
            <a:pPr>
              <a:buFont typeface="Wingdings" panose="05000000000000000000" pitchFamily="2" charset="2"/>
              <a:buChar char="v"/>
            </a:pPr>
            <a:r>
              <a:rPr lang="en-US" dirty="0" smtClean="0"/>
              <a:t> Semi-structured</a:t>
            </a:r>
          </a:p>
          <a:p>
            <a:pPr>
              <a:buFont typeface="Wingdings" panose="05000000000000000000" pitchFamily="2" charset="2"/>
              <a:buChar char="v"/>
            </a:pPr>
            <a:r>
              <a:rPr lang="en-US" dirty="0" smtClean="0"/>
              <a:t> Unstructured</a:t>
            </a:r>
          </a:p>
          <a:p>
            <a:r>
              <a:rPr lang="en-US" sz="3200" b="1" dirty="0"/>
              <a:t>Second Level</a:t>
            </a:r>
          </a:p>
          <a:p>
            <a:pPr>
              <a:buFont typeface="Wingdings" panose="05000000000000000000" pitchFamily="2" charset="2"/>
              <a:buChar char="v"/>
            </a:pPr>
            <a:r>
              <a:rPr lang="en-US" dirty="0" smtClean="0"/>
              <a:t> Qualitative</a:t>
            </a:r>
            <a:r>
              <a:rPr lang="en-US" dirty="0"/>
              <a:t>   </a:t>
            </a:r>
            <a:endParaRPr lang="en-US" dirty="0" smtClean="0"/>
          </a:p>
          <a:p>
            <a:pPr>
              <a:buFont typeface="Wingdings" panose="05000000000000000000" pitchFamily="2" charset="2"/>
              <a:buChar char="v"/>
            </a:pPr>
            <a:r>
              <a:rPr lang="en-US" dirty="0" smtClean="0"/>
              <a:t> Quantitative</a:t>
            </a:r>
          </a:p>
          <a:p>
            <a:pPr>
              <a:buFont typeface="Wingdings" panose="05000000000000000000" pitchFamily="2" charset="2"/>
              <a:buChar char="v"/>
            </a:pPr>
            <a:r>
              <a:rPr lang="en-US" dirty="0" smtClean="0"/>
              <a:t> Geographical Base</a:t>
            </a:r>
          </a:p>
          <a:p>
            <a:pPr>
              <a:buFont typeface="Wingdings" panose="05000000000000000000" pitchFamily="2" charset="2"/>
              <a:buChar char="v"/>
            </a:pPr>
            <a:r>
              <a:rPr lang="en-US" dirty="0" smtClean="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1502</TotalTime>
  <Words>414</Words>
  <Application>Microsoft Office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TYPES</vt:lpstr>
      <vt:lpstr>DATA: CLASSIFICATION</vt:lpstr>
      <vt:lpstr>BIG DATA</vt:lpstr>
      <vt:lpstr>Big Data</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84</cp:revision>
  <dcterms:created xsi:type="dcterms:W3CDTF">2019-01-11T06:48:12Z</dcterms:created>
  <dcterms:modified xsi:type="dcterms:W3CDTF">2019-01-18T05:34:34Z</dcterms:modified>
</cp:coreProperties>
</file>