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28-Jan-19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28-Jan-19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28-Jan-19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problems.</a:t>
            </a:r>
          </a:p>
          <a:p>
            <a:pPr algn="ctr"/>
            <a:r>
              <a:rPr lang="en-US" dirty="0" smtClean="0"/>
              <a:t>Or</a:t>
            </a:r>
          </a:p>
          <a:p>
            <a:endParaRPr lang="en-US" dirty="0"/>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1608</TotalTime>
  <Words>847</Words>
  <Application>Microsoft Office PowerPoint</Application>
  <PresentationFormat>Widescreen</PresentationFormat>
  <Paragraphs>150</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Algorithm</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114</cp:revision>
  <dcterms:created xsi:type="dcterms:W3CDTF">2019-01-11T06:48:12Z</dcterms:created>
  <dcterms:modified xsi:type="dcterms:W3CDTF">2019-01-28T09:01:26Z</dcterms:modified>
</cp:coreProperties>
</file>