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8" r:id="rId3"/>
    <p:sldId id="257" r:id="rId4"/>
    <p:sldId id="260" r:id="rId5"/>
    <p:sldId id="259" r:id="rId6"/>
    <p:sldId id="264" r:id="rId7"/>
    <p:sldId id="267" r:id="rId8"/>
    <p:sldId id="268" r:id="rId9"/>
    <p:sldId id="269" r:id="rId10"/>
    <p:sldId id="263" r:id="rId11"/>
    <p:sldId id="261" r:id="rId12"/>
    <p:sldId id="262" r:id="rId13"/>
    <p:sldId id="270"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21-Jan-19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21-Jan-19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a:t>
            </a:r>
            <a:r>
              <a:rPr lang="en-US" sz="2000" dirty="0"/>
              <a:t>, DATA LAKE, </a:t>
            </a:r>
            <a:r>
              <a:rPr lang="en-US" sz="2000" dirty="0"/>
              <a:t>MODEL, TOOLS</a:t>
            </a:r>
          </a:p>
        </p:txBody>
      </p:sp>
    </p:spTree>
    <p:extLst>
      <p:ext uri="{BB962C8B-B14F-4D97-AF65-F5344CB8AC3E}">
        <p14:creationId xmlns:p14="http://schemas.microsoft.com/office/powerpoint/2010/main" val="224113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437696"/>
          </a:xfrm>
        </p:spPr>
        <p:txBody>
          <a:bodyPr>
            <a:normAutofit fontScale="92500" lnSpcReduction="20000"/>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Data </a:t>
            </a:r>
          </a:p>
          <a:p>
            <a:pPr lvl="1">
              <a:buFont typeface="Wingdings" panose="05000000000000000000" pitchFamily="2" charset="2"/>
              <a:buChar char="Ø"/>
            </a:pPr>
            <a:r>
              <a:rPr lang="en-US" dirty="0"/>
              <a:t> Analysis</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Sources</a:t>
            </a:r>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Analytics 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a:t>
            </a:r>
            <a:r>
              <a:rPr lang="en-US" dirty="0"/>
              <a:t>, </a:t>
            </a:r>
            <a:r>
              <a:rPr lang="en-US" dirty="0" smtClean="0"/>
              <a:t>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1515</TotalTime>
  <Words>426</Words>
  <Application>Microsoft Office PowerPoint</Application>
  <PresentationFormat>Widescreen</PresentationFormat>
  <Paragraphs>98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TYPES</vt:lpstr>
      <vt:lpstr>DATA: CLASSIFICATION</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90</cp:revision>
  <dcterms:created xsi:type="dcterms:W3CDTF">2019-01-11T06:48:12Z</dcterms:created>
  <dcterms:modified xsi:type="dcterms:W3CDTF">2019-01-21T05:13:32Z</dcterms:modified>
</cp:coreProperties>
</file>