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provides computing, storage and software resources as services to users on-demand over the Internet.</a:t>
            </a:r>
          </a:p>
          <a:p>
            <a:r>
              <a:rPr lang="en-US" dirty="0" smtClean="0"/>
              <a:t>Cloud computing has been increasingly gaining popularity.</a:t>
            </a:r>
          </a:p>
          <a:p>
            <a:r>
              <a:rPr lang="en-US" smtClean="0"/>
              <a:t>Its </a:t>
            </a:r>
            <a:r>
              <a:rPr lang="en-US" dirty="0" smtClean="0"/>
              <a:t>access capability from any location, sharing of data across multiple data centers, and the management of data storage by the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Architecture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063" y="1600200"/>
            <a:ext cx="78918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are certain services and models working behind the scene making the cloud computing feasible and accessible to end users. Following are </a:t>
            </a:r>
            <a:r>
              <a:rPr lang="en-US" dirty="0" smtClean="0"/>
              <a:t>the </a:t>
            </a:r>
            <a:r>
              <a:rPr lang="en-US" dirty="0" smtClean="0"/>
              <a:t>working models for cloud computing: </a:t>
            </a:r>
            <a:endParaRPr lang="en-US" dirty="0" smtClean="0"/>
          </a:p>
          <a:p>
            <a:r>
              <a:rPr lang="en-US" dirty="0" smtClean="0"/>
              <a:t>1. Deployment Models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Service Models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848600" cy="22225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Cloud can have any of the four types of access: </a:t>
            </a:r>
          </a:p>
          <a:p>
            <a:endParaRPr lang="en-US" sz="2400" dirty="0" smtClean="0"/>
          </a:p>
          <a:p>
            <a:r>
              <a:rPr lang="en-US" sz="2400" dirty="0" smtClean="0"/>
              <a:t>   Public</a:t>
            </a:r>
            <a:r>
              <a:rPr lang="en-US" sz="2400" dirty="0" smtClean="0"/>
              <a:t>, Private, Hybrid and Community.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5486400" cy="368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Distributed System</vt:lpstr>
      <vt:lpstr>Private Cloud Setup with User Storage Management </vt:lpstr>
      <vt:lpstr>Cloud Computing</vt:lpstr>
      <vt:lpstr>Cloud Computing Architecture </vt:lpstr>
      <vt:lpstr>Basic Concepts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Bilal</cp:lastModifiedBy>
  <cp:revision>8</cp:revision>
  <dcterms:created xsi:type="dcterms:W3CDTF">2019-01-31T19:52:46Z</dcterms:created>
  <dcterms:modified xsi:type="dcterms:W3CDTF">2019-02-03T16:28:52Z</dcterms:modified>
</cp:coreProperties>
</file>