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42E6-EA3C-4146-809F-BFC6D9533DE5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6E01-95DA-4BCB-91F9-4EB45E341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Submitted to Dr. </a:t>
            </a:r>
            <a:r>
              <a:rPr lang="en-US" dirty="0" err="1" smtClean="0"/>
              <a:t>Ayaz</a:t>
            </a:r>
            <a:endParaRPr lang="en-US" dirty="0" smtClean="0"/>
          </a:p>
          <a:p>
            <a:r>
              <a:rPr lang="en-US" dirty="0" smtClean="0"/>
              <a:t>Submitted by:</a:t>
            </a:r>
          </a:p>
          <a:p>
            <a:pPr>
              <a:buNone/>
            </a:pPr>
            <a:r>
              <a:rPr lang="en-US" dirty="0" err="1" smtClean="0"/>
              <a:t>Syed</a:t>
            </a:r>
            <a:r>
              <a:rPr lang="en-US" dirty="0" smtClean="0"/>
              <a:t> </a:t>
            </a:r>
            <a:r>
              <a:rPr lang="en-US" dirty="0" err="1" smtClean="0"/>
              <a:t>Taqi</a:t>
            </a:r>
            <a:r>
              <a:rPr lang="en-US" dirty="0" smtClean="0"/>
              <a:t> Ali (IS -009)</a:t>
            </a:r>
          </a:p>
          <a:p>
            <a:pPr>
              <a:buNone/>
            </a:pPr>
            <a:r>
              <a:rPr lang="en-US" dirty="0" err="1" smtClean="0"/>
              <a:t>Bilal</a:t>
            </a:r>
            <a:r>
              <a:rPr lang="en-US" dirty="0" smtClean="0"/>
              <a:t> Ahmed Khan (IS-022)</a:t>
            </a:r>
          </a:p>
          <a:p>
            <a:pPr>
              <a:buNone/>
            </a:pPr>
            <a:r>
              <a:rPr lang="en-US" dirty="0" smtClean="0"/>
              <a:t>Muhammad </a:t>
            </a:r>
            <a:r>
              <a:rPr lang="en-US" dirty="0" err="1" smtClean="0"/>
              <a:t>Anas</a:t>
            </a:r>
            <a:r>
              <a:rPr lang="en-US" dirty="0" smtClean="0"/>
              <a:t> (IS-023)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Private Cloud Setup with User Storage 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computing provides computing, storage and software resources as services to users on-demand over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Cloud computing has been increasingly gaining </a:t>
            </a:r>
            <a:r>
              <a:rPr lang="en-US" dirty="0" smtClean="0"/>
              <a:t>popularity.</a:t>
            </a:r>
          </a:p>
          <a:p>
            <a:r>
              <a:rPr lang="en-US" smtClean="0"/>
              <a:t>Its </a:t>
            </a:r>
            <a:r>
              <a:rPr lang="en-US" dirty="0" smtClean="0"/>
              <a:t>access capability from any location, sharing of data across multiple data centers, and the management of data storage by the service providers.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Distributed System</vt:lpstr>
      <vt:lpstr>Private Cloud Setup with User Storage Management </vt:lpstr>
      <vt:lpstr>Cloud Computing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Cloud Setup with User Storage Management </dc:title>
  <dc:creator>Bilal</dc:creator>
  <cp:lastModifiedBy>Bilal</cp:lastModifiedBy>
  <cp:revision>5</cp:revision>
  <dcterms:created xsi:type="dcterms:W3CDTF">2019-01-31T19:52:46Z</dcterms:created>
  <dcterms:modified xsi:type="dcterms:W3CDTF">2019-02-03T15:56:46Z</dcterms:modified>
</cp:coreProperties>
</file>