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to Dr. </a:t>
            </a:r>
            <a:r>
              <a:rPr lang="en-US" dirty="0" err="1" smtClean="0"/>
              <a:t>Ayaz</a:t>
            </a:r>
            <a:endParaRPr lang="en-US" dirty="0" smtClean="0"/>
          </a:p>
          <a:p>
            <a:r>
              <a:rPr lang="en-US" dirty="0" smtClean="0"/>
              <a:t>Submitted by:</a:t>
            </a:r>
          </a:p>
          <a:p>
            <a:pPr>
              <a:buNone/>
            </a:pP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Taqi</a:t>
            </a:r>
            <a:r>
              <a:rPr lang="en-US" dirty="0" smtClean="0"/>
              <a:t> Ali (IS -009)</a:t>
            </a:r>
          </a:p>
          <a:p>
            <a:pPr>
              <a:buNone/>
            </a:pPr>
            <a:r>
              <a:rPr lang="en-US" dirty="0" err="1" smtClean="0"/>
              <a:t>Bilal</a:t>
            </a:r>
            <a:r>
              <a:rPr lang="en-US" dirty="0" smtClean="0"/>
              <a:t> Ahmed Khan (IS-022)</a:t>
            </a:r>
          </a:p>
          <a:p>
            <a:pPr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Anas</a:t>
            </a:r>
            <a:r>
              <a:rPr lang="en-US" dirty="0" smtClean="0"/>
              <a:t> (IS-023)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Private Cloud Setup with User Storage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computing provides computing, storage and software resources as services to users on-demand over the Internet.</a:t>
            </a:r>
          </a:p>
          <a:p>
            <a:r>
              <a:rPr lang="en-US" dirty="0" smtClean="0"/>
              <a:t>Cloud computing has been increasingly gaining popularity.</a:t>
            </a:r>
          </a:p>
          <a:p>
            <a:r>
              <a:rPr lang="en-US" smtClean="0"/>
              <a:t>Its </a:t>
            </a:r>
            <a:r>
              <a:rPr lang="en-US" dirty="0" smtClean="0"/>
              <a:t>access capability from any location, sharing of data across multiple data centers, and the management of data storage by the service providers.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Architecture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063" y="1600200"/>
            <a:ext cx="78918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certain services and models working behind the scene making the cloud computing feasible and accessible to end users. Following are the working models for cloud computing: </a:t>
            </a:r>
          </a:p>
          <a:p>
            <a:r>
              <a:rPr lang="en-US" dirty="0" smtClean="0"/>
              <a:t>1. Deployment Models </a:t>
            </a:r>
          </a:p>
          <a:p>
            <a:r>
              <a:rPr lang="en-US" dirty="0" smtClean="0"/>
              <a:t>2. Service Models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869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848600" cy="22225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Cloud can have any of the four types of access: </a:t>
            </a:r>
          </a:p>
          <a:p>
            <a:endParaRPr lang="en-US" sz="2400" dirty="0" smtClean="0"/>
          </a:p>
          <a:p>
            <a:r>
              <a:rPr lang="en-US" sz="2400" dirty="0" smtClean="0"/>
              <a:t>   Public, Private, Hybrid and Community.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95600"/>
            <a:ext cx="5486400" cy="368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PUBLIC CLOUD </a:t>
            </a:r>
            <a:r>
              <a:rPr lang="en-US" dirty="0" smtClean="0"/>
              <a:t>: </a:t>
            </a:r>
            <a:r>
              <a:rPr lang="en-US" sz="2000" dirty="0" smtClean="0"/>
              <a:t>The Public Cloud allows systems and services to be easily accessible to the general public. Public cloud may be less secure because of its openness, e.g., e-mail. </a:t>
            </a:r>
            <a:endParaRPr lang="en-US" sz="2000" dirty="0" smtClean="0"/>
          </a:p>
          <a:p>
            <a:r>
              <a:rPr lang="en-US" sz="2800" b="1" dirty="0" smtClean="0"/>
              <a:t>PRIVATE </a:t>
            </a:r>
            <a:r>
              <a:rPr lang="en-US" sz="2800" b="1" dirty="0" smtClean="0"/>
              <a:t>CLOUD </a:t>
            </a:r>
            <a:r>
              <a:rPr lang="en-US" sz="1800" dirty="0" smtClean="0"/>
              <a:t>: </a:t>
            </a:r>
            <a:r>
              <a:rPr lang="en-US" sz="2000" dirty="0" smtClean="0"/>
              <a:t>The Private Cloud allows systems and services to be accessible within an organization. It offers increased security because of its private nature. 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COMMUNITY CLOUD </a:t>
            </a:r>
            <a:r>
              <a:rPr lang="en-US" sz="2000" dirty="0" smtClean="0"/>
              <a:t>: The Community Cloud allows systems and services to be accessible by group of organizations.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sz="2800" b="1" dirty="0" smtClean="0"/>
              <a:t>HYBRID </a:t>
            </a:r>
            <a:r>
              <a:rPr lang="en-US" sz="2800" b="1" dirty="0" smtClean="0"/>
              <a:t>CLOUD </a:t>
            </a:r>
            <a:r>
              <a:rPr lang="en-US" dirty="0" smtClean="0"/>
              <a:t>: </a:t>
            </a:r>
            <a:r>
              <a:rPr lang="en-US" sz="2000" dirty="0" smtClean="0"/>
              <a:t>The Hybrid Cloud is mixture of public and private cloud. However, the critical activities are performed using private cloud while the non-critical activities are performed using public cloud.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271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Distributed System</vt:lpstr>
      <vt:lpstr>Private Cloud Setup with User Storage Management </vt:lpstr>
      <vt:lpstr>Cloud Computing</vt:lpstr>
      <vt:lpstr>Cloud Computing Architecture </vt:lpstr>
      <vt:lpstr>Basic Concepts</vt:lpstr>
      <vt:lpstr>Slide 6</vt:lpstr>
      <vt:lpstr> Deployment Models</vt:lpstr>
      <vt:lpstr>Deployment Models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 Setup with User Storage Management </dc:title>
  <dc:creator>Bilal</dc:creator>
  <cp:lastModifiedBy>Support5</cp:lastModifiedBy>
  <cp:revision>12</cp:revision>
  <dcterms:created xsi:type="dcterms:W3CDTF">2019-01-31T19:52:46Z</dcterms:created>
  <dcterms:modified xsi:type="dcterms:W3CDTF">2019-02-03T23:21:36Z</dcterms:modified>
</cp:coreProperties>
</file>