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Distributed System</vt:lpstr>
      <vt:lpstr>Private Cloud Setup with User Storage 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Bilal</cp:lastModifiedBy>
  <cp:revision>3</cp:revision>
  <dcterms:created xsi:type="dcterms:W3CDTF">2019-01-31T19:52:46Z</dcterms:created>
  <dcterms:modified xsi:type="dcterms:W3CDTF">2019-01-31T20:00:59Z</dcterms:modified>
</cp:coreProperties>
</file>