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38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7" t="43000" r="53821" b="22143"/>
          <a:stretch/>
        </p:blipFill>
        <p:spPr bwMode="auto">
          <a:xfrm>
            <a:off x="381000" y="381000"/>
            <a:ext cx="2699657" cy="265611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 descr="C:\Users\Ivo\Desktop\simu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"/>
            <a:ext cx="3048000" cy="2794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vo\Desktop\Gam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2841625"/>
            <a:ext cx="3657601" cy="3810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vo\Desktop\Pictur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06737"/>
            <a:ext cx="3213100" cy="32797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vo\Desktop\canva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-42863"/>
            <a:ext cx="2028825" cy="200025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Ivo\Desktop\Doc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2706688"/>
            <a:ext cx="1828800" cy="19018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Ivo\Desktop\Ga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61100" y="3851275"/>
            <a:ext cx="2543175" cy="28575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2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 Dinov</cp:lastModifiedBy>
  <cp:revision>4</cp:revision>
  <dcterms:created xsi:type="dcterms:W3CDTF">2006-08-16T00:00:00Z</dcterms:created>
  <dcterms:modified xsi:type="dcterms:W3CDTF">2013-01-23T20:26:47Z</dcterms:modified>
</cp:coreProperties>
</file>