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00" r:id="rId1"/>
  </p:sldMasterIdLst>
  <p:sldIdLst>
    <p:sldId id="264" r:id="rId2"/>
    <p:sldId id="256" r:id="rId3"/>
    <p:sldId id="265" r:id="rId4"/>
    <p:sldId id="258" r:id="rId5"/>
    <p:sldId id="263" r:id="rId6"/>
    <p:sldId id="260" r:id="rId7"/>
    <p:sldId id="257" r:id="rId8"/>
    <p:sldId id="259" r:id="rId9"/>
    <p:sldId id="261" r:id="rId10"/>
    <p:sldId id="262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0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F18A99-A4DE-3745-A242-7DA838FC1F5F}" type="doc">
      <dgm:prSet loTypeId="urn:microsoft.com/office/officeart/2005/8/layout/cycle2" loCatId="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9A3114E-6145-F54D-9525-B3BCDD074C2C}">
      <dgm:prSet phldrT="[Text]"/>
      <dgm:spPr/>
      <dgm:t>
        <a:bodyPr/>
        <a:lstStyle/>
        <a:p>
          <a:r>
            <a:rPr lang="en-US" dirty="0" smtClean="0"/>
            <a:t>Reality</a:t>
          </a:r>
          <a:endParaRPr lang="en-US" dirty="0"/>
        </a:p>
      </dgm:t>
    </dgm:pt>
    <dgm:pt modelId="{A3B1F989-1290-9443-B3E9-02AF9EAF0454}" type="parTrans" cxnId="{1DCF53F5-9099-B647-81B9-D0F6DDC34551}">
      <dgm:prSet/>
      <dgm:spPr/>
      <dgm:t>
        <a:bodyPr/>
        <a:lstStyle/>
        <a:p>
          <a:endParaRPr lang="en-US"/>
        </a:p>
      </dgm:t>
    </dgm:pt>
    <dgm:pt modelId="{91580A07-CADA-FA4E-BB07-3793F9342956}" type="sibTrans" cxnId="{1DCF53F5-9099-B647-81B9-D0F6DDC34551}">
      <dgm:prSet/>
      <dgm:spPr/>
      <dgm:t>
        <a:bodyPr/>
        <a:lstStyle/>
        <a:p>
          <a:endParaRPr lang="en-US"/>
        </a:p>
      </dgm:t>
    </dgm:pt>
    <dgm:pt modelId="{5A9108F7-5C4F-6941-BAD9-96992157B555}">
      <dgm:prSet phldrT="[Text]"/>
      <dgm:spPr/>
      <dgm:t>
        <a:bodyPr/>
        <a:lstStyle/>
        <a:p>
          <a:r>
            <a:rPr lang="en-US" dirty="0" smtClean="0"/>
            <a:t>The Model</a:t>
          </a:r>
          <a:endParaRPr lang="en-US" dirty="0"/>
        </a:p>
      </dgm:t>
    </dgm:pt>
    <dgm:pt modelId="{2FF85CE1-BD16-F24F-AF3D-8FBA6F39018D}" type="parTrans" cxnId="{46FAC4FA-CEC4-454C-90B8-884C6C72ACDF}">
      <dgm:prSet/>
      <dgm:spPr/>
      <dgm:t>
        <a:bodyPr/>
        <a:lstStyle/>
        <a:p>
          <a:endParaRPr lang="en-US"/>
        </a:p>
      </dgm:t>
    </dgm:pt>
    <dgm:pt modelId="{2F720A20-647E-6F4D-92E9-05C25CD4F98F}" type="sibTrans" cxnId="{46FAC4FA-CEC4-454C-90B8-884C6C72ACDF}">
      <dgm:prSet/>
      <dgm:spPr/>
      <dgm:t>
        <a:bodyPr/>
        <a:lstStyle/>
        <a:p>
          <a:endParaRPr lang="en-US"/>
        </a:p>
      </dgm:t>
    </dgm:pt>
    <dgm:pt modelId="{A203940C-05E3-524B-8D23-29CB8C9D867F}">
      <dgm:prSet phldrT="[Text]"/>
      <dgm:spPr/>
      <dgm:t>
        <a:bodyPr/>
        <a:lstStyle/>
        <a:p>
          <a:r>
            <a:rPr lang="en-US" dirty="0" smtClean="0"/>
            <a:t>The Analysis</a:t>
          </a:r>
          <a:endParaRPr lang="en-US" dirty="0"/>
        </a:p>
      </dgm:t>
    </dgm:pt>
    <dgm:pt modelId="{080C6E5E-C5B6-744D-85C1-B39514D7AB64}" type="parTrans" cxnId="{F843873F-D5F1-E448-982A-1A0EECCD37D4}">
      <dgm:prSet/>
      <dgm:spPr/>
      <dgm:t>
        <a:bodyPr/>
        <a:lstStyle/>
        <a:p>
          <a:endParaRPr lang="en-US"/>
        </a:p>
      </dgm:t>
    </dgm:pt>
    <dgm:pt modelId="{056328C4-61F0-F34D-A77D-7ACE8766EC68}" type="sibTrans" cxnId="{F843873F-D5F1-E448-982A-1A0EECCD37D4}">
      <dgm:prSet/>
      <dgm:spPr/>
      <dgm:t>
        <a:bodyPr/>
        <a:lstStyle/>
        <a:p>
          <a:endParaRPr lang="en-US"/>
        </a:p>
      </dgm:t>
    </dgm:pt>
    <dgm:pt modelId="{69BAA21C-456A-074E-8AD5-940CB6ACDB45}" type="pres">
      <dgm:prSet presAssocID="{5EF18A99-A4DE-3745-A242-7DA838FC1F5F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00A51B2-094D-714C-AA07-275B141241F8}" type="pres">
      <dgm:prSet presAssocID="{B9A3114E-6145-F54D-9525-B3BCDD074C2C}" presName="node" presStyleLbl="node1" presStyleIdx="0" presStyleCnt="3" custRadScaleRad="101028" custRadScaleInc="340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B99098-5BA9-1F46-BC9A-A0C35C8124A8}" type="pres">
      <dgm:prSet presAssocID="{91580A07-CADA-FA4E-BB07-3793F9342956}" presName="sibTrans" presStyleLbl="sibTrans2D1" presStyleIdx="0" presStyleCnt="3" custScaleX="174942" custLinFactNeighborX="7080" custLinFactNeighborY="-7888"/>
      <dgm:spPr/>
      <dgm:t>
        <a:bodyPr/>
        <a:lstStyle/>
        <a:p>
          <a:endParaRPr lang="en-US"/>
        </a:p>
      </dgm:t>
    </dgm:pt>
    <dgm:pt modelId="{2D8457D2-C017-2F4E-A9C0-F14F3FE3849A}" type="pres">
      <dgm:prSet presAssocID="{91580A07-CADA-FA4E-BB07-3793F9342956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C4DBD93C-24AD-2047-9EDC-37CA3E758810}" type="pres">
      <dgm:prSet presAssocID="{5A9108F7-5C4F-6941-BAD9-96992157B555}" presName="node" presStyleLbl="node1" presStyleIdx="1" presStyleCnt="3" custScaleY="98394" custRadScaleRad="182197" custRadScaleInc="-233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97FB3B-612E-C643-9EE4-B22F331A992B}" type="pres">
      <dgm:prSet presAssocID="{2F720A20-647E-6F4D-92E9-05C25CD4F98F}" presName="sibTrans" presStyleLbl="sibTrans2D1" presStyleIdx="1" presStyleCnt="3" custScaleX="157407"/>
      <dgm:spPr/>
      <dgm:t>
        <a:bodyPr/>
        <a:lstStyle/>
        <a:p>
          <a:endParaRPr lang="en-US"/>
        </a:p>
      </dgm:t>
    </dgm:pt>
    <dgm:pt modelId="{34A61449-C773-6C47-8178-37099A5D6B49}" type="pres">
      <dgm:prSet presAssocID="{2F720A20-647E-6F4D-92E9-05C25CD4F98F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F63DB82C-4104-D741-BC83-9C1841AD075D}" type="pres">
      <dgm:prSet presAssocID="{A203940C-05E3-524B-8D23-29CB8C9D867F}" presName="node" presStyleLbl="node1" presStyleIdx="2" presStyleCnt="3" custRadScaleRad="158303" custRadScaleInc="2072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7E0E3A-8CDE-354A-926C-83D89F9EEC29}" type="pres">
      <dgm:prSet presAssocID="{056328C4-61F0-F34D-A77D-7ACE8766EC68}" presName="sibTrans" presStyleLbl="sibTrans2D1" presStyleIdx="2" presStyleCnt="3" custScaleX="159292" custLinFactNeighborX="-34520" custLinFactNeighborY="-45357" custRadScaleRad="51436" custRadScaleInc="-2147483648"/>
      <dgm:spPr/>
      <dgm:t>
        <a:bodyPr/>
        <a:lstStyle/>
        <a:p>
          <a:endParaRPr lang="en-US"/>
        </a:p>
      </dgm:t>
    </dgm:pt>
    <dgm:pt modelId="{186CF8E5-83AD-404E-8461-7E78B1F208D5}" type="pres">
      <dgm:prSet presAssocID="{056328C4-61F0-F34D-A77D-7ACE8766EC68}" presName="connectorText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60BA1353-FC23-5B41-A4A2-37DB2746A232}" type="presOf" srcId="{A203940C-05E3-524B-8D23-29CB8C9D867F}" destId="{F63DB82C-4104-D741-BC83-9C1841AD075D}" srcOrd="0" destOrd="0" presId="urn:microsoft.com/office/officeart/2005/8/layout/cycle2"/>
    <dgm:cxn modelId="{47A469C8-4F4D-5045-BF4C-61094E819EE5}" type="presOf" srcId="{056328C4-61F0-F34D-A77D-7ACE8766EC68}" destId="{FC7E0E3A-8CDE-354A-926C-83D89F9EEC29}" srcOrd="0" destOrd="0" presId="urn:microsoft.com/office/officeart/2005/8/layout/cycle2"/>
    <dgm:cxn modelId="{AC916EA2-38A2-B14F-A634-660410BDDDF7}" type="presOf" srcId="{91580A07-CADA-FA4E-BB07-3793F9342956}" destId="{2D8457D2-C017-2F4E-A9C0-F14F3FE3849A}" srcOrd="1" destOrd="0" presId="urn:microsoft.com/office/officeart/2005/8/layout/cycle2"/>
    <dgm:cxn modelId="{DAF75A48-F72A-F74C-8A5C-D91ACB005287}" type="presOf" srcId="{2F720A20-647E-6F4D-92E9-05C25CD4F98F}" destId="{BD97FB3B-612E-C643-9EE4-B22F331A992B}" srcOrd="0" destOrd="0" presId="urn:microsoft.com/office/officeart/2005/8/layout/cycle2"/>
    <dgm:cxn modelId="{81E7CFE4-89C6-3D47-B55D-0C953A7FB5CD}" type="presOf" srcId="{056328C4-61F0-F34D-A77D-7ACE8766EC68}" destId="{186CF8E5-83AD-404E-8461-7E78B1F208D5}" srcOrd="1" destOrd="0" presId="urn:microsoft.com/office/officeart/2005/8/layout/cycle2"/>
    <dgm:cxn modelId="{F3423EBE-DB9A-2240-8C4F-5342A68FF6FC}" type="presOf" srcId="{B9A3114E-6145-F54D-9525-B3BCDD074C2C}" destId="{700A51B2-094D-714C-AA07-275B141241F8}" srcOrd="0" destOrd="0" presId="urn:microsoft.com/office/officeart/2005/8/layout/cycle2"/>
    <dgm:cxn modelId="{06552A45-2DBA-DC46-958C-7DFE083DCB87}" type="presOf" srcId="{5A9108F7-5C4F-6941-BAD9-96992157B555}" destId="{C4DBD93C-24AD-2047-9EDC-37CA3E758810}" srcOrd="0" destOrd="0" presId="urn:microsoft.com/office/officeart/2005/8/layout/cycle2"/>
    <dgm:cxn modelId="{1063A40D-C6FC-E14D-95CC-92D5B7242ABB}" type="presOf" srcId="{2F720A20-647E-6F4D-92E9-05C25CD4F98F}" destId="{34A61449-C773-6C47-8178-37099A5D6B49}" srcOrd="1" destOrd="0" presId="urn:microsoft.com/office/officeart/2005/8/layout/cycle2"/>
    <dgm:cxn modelId="{1DCF53F5-9099-B647-81B9-D0F6DDC34551}" srcId="{5EF18A99-A4DE-3745-A242-7DA838FC1F5F}" destId="{B9A3114E-6145-F54D-9525-B3BCDD074C2C}" srcOrd="0" destOrd="0" parTransId="{A3B1F989-1290-9443-B3E9-02AF9EAF0454}" sibTransId="{91580A07-CADA-FA4E-BB07-3793F9342956}"/>
    <dgm:cxn modelId="{46FAC4FA-CEC4-454C-90B8-884C6C72ACDF}" srcId="{5EF18A99-A4DE-3745-A242-7DA838FC1F5F}" destId="{5A9108F7-5C4F-6941-BAD9-96992157B555}" srcOrd="1" destOrd="0" parTransId="{2FF85CE1-BD16-F24F-AF3D-8FBA6F39018D}" sibTransId="{2F720A20-647E-6F4D-92E9-05C25CD4F98F}"/>
    <dgm:cxn modelId="{1D8F0CD8-AA47-8F4E-BD9F-DE647AD0D114}" type="presOf" srcId="{91580A07-CADA-FA4E-BB07-3793F9342956}" destId="{C6B99098-5BA9-1F46-BC9A-A0C35C8124A8}" srcOrd="0" destOrd="0" presId="urn:microsoft.com/office/officeart/2005/8/layout/cycle2"/>
    <dgm:cxn modelId="{F843873F-D5F1-E448-982A-1A0EECCD37D4}" srcId="{5EF18A99-A4DE-3745-A242-7DA838FC1F5F}" destId="{A203940C-05E3-524B-8D23-29CB8C9D867F}" srcOrd="2" destOrd="0" parTransId="{080C6E5E-C5B6-744D-85C1-B39514D7AB64}" sibTransId="{056328C4-61F0-F34D-A77D-7ACE8766EC68}"/>
    <dgm:cxn modelId="{7217E310-050C-B646-82D6-6CA7B4EA4514}" type="presOf" srcId="{5EF18A99-A4DE-3745-A242-7DA838FC1F5F}" destId="{69BAA21C-456A-074E-8AD5-940CB6ACDB45}" srcOrd="0" destOrd="0" presId="urn:microsoft.com/office/officeart/2005/8/layout/cycle2"/>
    <dgm:cxn modelId="{ECBF145D-9006-784A-8BAF-46B46F08577E}" type="presParOf" srcId="{69BAA21C-456A-074E-8AD5-940CB6ACDB45}" destId="{700A51B2-094D-714C-AA07-275B141241F8}" srcOrd="0" destOrd="0" presId="urn:microsoft.com/office/officeart/2005/8/layout/cycle2"/>
    <dgm:cxn modelId="{D7D6281A-79F0-3241-A934-3FEBAC201215}" type="presParOf" srcId="{69BAA21C-456A-074E-8AD5-940CB6ACDB45}" destId="{C6B99098-5BA9-1F46-BC9A-A0C35C8124A8}" srcOrd="1" destOrd="0" presId="urn:microsoft.com/office/officeart/2005/8/layout/cycle2"/>
    <dgm:cxn modelId="{AB99A608-CC5F-7D4E-A5F0-8A1C53A4F3B3}" type="presParOf" srcId="{C6B99098-5BA9-1F46-BC9A-A0C35C8124A8}" destId="{2D8457D2-C017-2F4E-A9C0-F14F3FE3849A}" srcOrd="0" destOrd="0" presId="urn:microsoft.com/office/officeart/2005/8/layout/cycle2"/>
    <dgm:cxn modelId="{C79A1DC9-E51B-3D47-8262-D70BF1ADBF30}" type="presParOf" srcId="{69BAA21C-456A-074E-8AD5-940CB6ACDB45}" destId="{C4DBD93C-24AD-2047-9EDC-37CA3E758810}" srcOrd="2" destOrd="0" presId="urn:microsoft.com/office/officeart/2005/8/layout/cycle2"/>
    <dgm:cxn modelId="{049F562F-590E-4D41-A4D9-114858D26343}" type="presParOf" srcId="{69BAA21C-456A-074E-8AD5-940CB6ACDB45}" destId="{BD97FB3B-612E-C643-9EE4-B22F331A992B}" srcOrd="3" destOrd="0" presId="urn:microsoft.com/office/officeart/2005/8/layout/cycle2"/>
    <dgm:cxn modelId="{1EEBE352-F990-254C-9BB1-9EC756E1263A}" type="presParOf" srcId="{BD97FB3B-612E-C643-9EE4-B22F331A992B}" destId="{34A61449-C773-6C47-8178-37099A5D6B49}" srcOrd="0" destOrd="0" presId="urn:microsoft.com/office/officeart/2005/8/layout/cycle2"/>
    <dgm:cxn modelId="{D5379899-D2EA-0E47-AF0B-777C61F0605E}" type="presParOf" srcId="{69BAA21C-456A-074E-8AD5-940CB6ACDB45}" destId="{F63DB82C-4104-D741-BC83-9C1841AD075D}" srcOrd="4" destOrd="0" presId="urn:microsoft.com/office/officeart/2005/8/layout/cycle2"/>
    <dgm:cxn modelId="{5B7F52C4-575F-5F46-A320-B3DB60248C6A}" type="presParOf" srcId="{69BAA21C-456A-074E-8AD5-940CB6ACDB45}" destId="{FC7E0E3A-8CDE-354A-926C-83D89F9EEC29}" srcOrd="5" destOrd="0" presId="urn:microsoft.com/office/officeart/2005/8/layout/cycle2"/>
    <dgm:cxn modelId="{A66FFE26-15E4-0F43-B436-7EBECF02971B}" type="presParOf" srcId="{FC7E0E3A-8CDE-354A-926C-83D89F9EEC29}" destId="{186CF8E5-83AD-404E-8461-7E78B1F208D5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0A51B2-094D-714C-AA07-275B141241F8}">
      <dsp:nvSpPr>
        <dsp:cNvPr id="0" name=""/>
        <dsp:cNvSpPr/>
      </dsp:nvSpPr>
      <dsp:spPr>
        <a:xfrm>
          <a:off x="3072416" y="0"/>
          <a:ext cx="1676754" cy="16767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88900" dist="63500" dir="3000000" algn="br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Reality</a:t>
          </a:r>
          <a:endParaRPr lang="en-US" sz="2100" kern="1200" dirty="0"/>
        </a:p>
      </dsp:txBody>
      <dsp:txXfrm>
        <a:off x="3317971" y="245555"/>
        <a:ext cx="1185644" cy="1185644"/>
      </dsp:txXfrm>
    </dsp:sp>
    <dsp:sp modelId="{C6B99098-5BA9-1F46-BC9A-A0C35C8124A8}">
      <dsp:nvSpPr>
        <dsp:cNvPr id="0" name=""/>
        <dsp:cNvSpPr/>
      </dsp:nvSpPr>
      <dsp:spPr>
        <a:xfrm rot="2473527">
          <a:off x="4440423" y="1589628"/>
          <a:ext cx="1526817" cy="5659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4461464" y="1646867"/>
        <a:ext cx="1357046" cy="339542"/>
      </dsp:txXfrm>
    </dsp:sp>
    <dsp:sp modelId="{C4DBD93C-24AD-2047-9EDC-37CA3E758810}">
      <dsp:nvSpPr>
        <dsp:cNvPr id="0" name=""/>
        <dsp:cNvSpPr/>
      </dsp:nvSpPr>
      <dsp:spPr>
        <a:xfrm>
          <a:off x="5567609" y="2199798"/>
          <a:ext cx="1676754" cy="164982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88900" dist="63500" dir="3000000" algn="br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The Model</a:t>
          </a:r>
          <a:endParaRPr lang="en-US" sz="2100" kern="1200" dirty="0"/>
        </a:p>
      </dsp:txBody>
      <dsp:txXfrm>
        <a:off x="5813164" y="2441409"/>
        <a:ext cx="1185644" cy="1166603"/>
      </dsp:txXfrm>
    </dsp:sp>
    <dsp:sp modelId="{BD97FB3B-612E-C643-9EE4-B22F331A992B}">
      <dsp:nvSpPr>
        <dsp:cNvPr id="0" name=""/>
        <dsp:cNvSpPr/>
      </dsp:nvSpPr>
      <dsp:spPr>
        <a:xfrm rot="10826007">
          <a:off x="2801446" y="2724166"/>
          <a:ext cx="2558113" cy="5659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 rot="10800000">
        <a:off x="2971215" y="2837989"/>
        <a:ext cx="2388342" cy="339542"/>
      </dsp:txXfrm>
    </dsp:sp>
    <dsp:sp modelId="{F63DB82C-4104-D741-BC83-9C1841AD075D}">
      <dsp:nvSpPr>
        <dsp:cNvPr id="0" name=""/>
        <dsp:cNvSpPr/>
      </dsp:nvSpPr>
      <dsp:spPr>
        <a:xfrm>
          <a:off x="824654" y="2150452"/>
          <a:ext cx="1676754" cy="16767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88900" dist="63500" dir="3000000" algn="br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The Analysis</a:t>
          </a:r>
          <a:endParaRPr lang="en-US" sz="2100" kern="1200" dirty="0"/>
        </a:p>
      </dsp:txBody>
      <dsp:txXfrm>
        <a:off x="1070209" y="2396007"/>
        <a:ext cx="1185644" cy="1185644"/>
      </dsp:txXfrm>
    </dsp:sp>
    <dsp:sp modelId="{FC7E0E3A-8CDE-354A-926C-83D89F9EEC29}">
      <dsp:nvSpPr>
        <dsp:cNvPr id="0" name=""/>
        <dsp:cNvSpPr/>
      </dsp:nvSpPr>
      <dsp:spPr>
        <a:xfrm rot="18976046">
          <a:off x="1903677" y="1388843"/>
          <a:ext cx="1210662" cy="5659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1927226" y="1560705"/>
        <a:ext cx="1040891" cy="3395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itleSlid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grpSp>
        <p:nvGrpSpPr>
          <p:cNvPr id="53" name="Group 52"/>
          <p:cNvGrpSpPr/>
          <p:nvPr/>
        </p:nvGrpSpPr>
        <p:grpSpPr>
          <a:xfrm>
            <a:off x="103644" y="1997845"/>
            <a:ext cx="9264100" cy="3669157"/>
            <a:chOff x="103644" y="1997845"/>
            <a:chExt cx="9264100" cy="3669157"/>
          </a:xfrm>
        </p:grpSpPr>
        <p:sp>
          <p:nvSpPr>
            <p:cNvPr id="21" name="Freeform 20"/>
            <p:cNvSpPr/>
            <p:nvPr/>
          </p:nvSpPr>
          <p:spPr>
            <a:xfrm rot="15669120">
              <a:off x="3703491" y="-842257"/>
              <a:ext cx="2064406" cy="9264100"/>
            </a:xfrm>
            <a:custGeom>
              <a:avLst/>
              <a:gdLst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0 w 2209695"/>
                <a:gd name="connsiteY9" fmla="*/ 9154402 h 9154402"/>
                <a:gd name="connsiteX10" fmla="*/ 0 w 2209695"/>
                <a:gd name="connsiteY10" fmla="*/ 1104848 h 9154402"/>
                <a:gd name="connsiteX11" fmla="*/ 323604 w 2209695"/>
                <a:gd name="connsiteY11" fmla="*/ 323603 h 9154402"/>
                <a:gd name="connsiteX12" fmla="*/ 1104850 w 2209695"/>
                <a:gd name="connsiteY12" fmla="*/ 2 h 9154402"/>
                <a:gd name="connsiteX13" fmla="*/ 1104848 w 2209695"/>
                <a:gd name="connsiteY13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0 w 2209695"/>
                <a:gd name="connsiteY9" fmla="*/ 9154402 h 9154402"/>
                <a:gd name="connsiteX10" fmla="*/ 1503 w 2209695"/>
                <a:gd name="connsiteY10" fmla="*/ 8780893 h 9154402"/>
                <a:gd name="connsiteX11" fmla="*/ 0 w 2209695"/>
                <a:gd name="connsiteY11" fmla="*/ 1104848 h 9154402"/>
                <a:gd name="connsiteX12" fmla="*/ 323604 w 2209695"/>
                <a:gd name="connsiteY12" fmla="*/ 323603 h 9154402"/>
                <a:gd name="connsiteX13" fmla="*/ 1104850 w 2209695"/>
                <a:gd name="connsiteY13" fmla="*/ 2 h 9154402"/>
                <a:gd name="connsiteX14" fmla="*/ 1104848 w 2209695"/>
                <a:gd name="connsiteY14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1503 w 2209695"/>
                <a:gd name="connsiteY9" fmla="*/ 8780893 h 9154402"/>
                <a:gd name="connsiteX10" fmla="*/ 0 w 2209695"/>
                <a:gd name="connsiteY10" fmla="*/ 1104848 h 9154402"/>
                <a:gd name="connsiteX11" fmla="*/ 323604 w 2209695"/>
                <a:gd name="connsiteY11" fmla="*/ 323603 h 9154402"/>
                <a:gd name="connsiteX12" fmla="*/ 1104850 w 2209695"/>
                <a:gd name="connsiteY12" fmla="*/ 2 h 9154402"/>
                <a:gd name="connsiteX13" fmla="*/ 1104848 w 2209695"/>
                <a:gd name="connsiteY13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1503 w 2209695"/>
                <a:gd name="connsiteY8" fmla="*/ 8780893 h 9154402"/>
                <a:gd name="connsiteX9" fmla="*/ 0 w 2209695"/>
                <a:gd name="connsiteY9" fmla="*/ 1104848 h 9154402"/>
                <a:gd name="connsiteX10" fmla="*/ 323604 w 2209695"/>
                <a:gd name="connsiteY10" fmla="*/ 323603 h 9154402"/>
                <a:gd name="connsiteX11" fmla="*/ 1104850 w 2209695"/>
                <a:gd name="connsiteY11" fmla="*/ 2 h 9154402"/>
                <a:gd name="connsiteX12" fmla="*/ 1104848 w 2209695"/>
                <a:gd name="connsiteY12" fmla="*/ 0 h 9154402"/>
                <a:gd name="connsiteX0" fmla="*/ 1144487 w 2249334"/>
                <a:gd name="connsiteY0" fmla="*/ 0 h 9154755"/>
                <a:gd name="connsiteX1" fmla="*/ 1144487 w 2249334"/>
                <a:gd name="connsiteY1" fmla="*/ 0 h 9154755"/>
                <a:gd name="connsiteX2" fmla="*/ 1925732 w 2249334"/>
                <a:gd name="connsiteY2" fmla="*/ 323604 h 9154755"/>
                <a:gd name="connsiteX3" fmla="*/ 2249333 w 2249334"/>
                <a:gd name="connsiteY3" fmla="*/ 1104850 h 9154755"/>
                <a:gd name="connsiteX4" fmla="*/ 2249334 w 2249334"/>
                <a:gd name="connsiteY4" fmla="*/ 9154402 h 9154755"/>
                <a:gd name="connsiteX5" fmla="*/ 2249334 w 2249334"/>
                <a:gd name="connsiteY5" fmla="*/ 9154402 h 9154755"/>
                <a:gd name="connsiteX6" fmla="*/ 2249334 w 2249334"/>
                <a:gd name="connsiteY6" fmla="*/ 9154402 h 9154755"/>
                <a:gd name="connsiteX7" fmla="*/ 0 w 2249334"/>
                <a:gd name="connsiteY7" fmla="*/ 9154755 h 9154755"/>
                <a:gd name="connsiteX8" fmla="*/ 41142 w 2249334"/>
                <a:gd name="connsiteY8" fmla="*/ 8780893 h 9154755"/>
                <a:gd name="connsiteX9" fmla="*/ 39639 w 2249334"/>
                <a:gd name="connsiteY9" fmla="*/ 1104848 h 9154755"/>
                <a:gd name="connsiteX10" fmla="*/ 363243 w 2249334"/>
                <a:gd name="connsiteY10" fmla="*/ 323603 h 9154755"/>
                <a:gd name="connsiteX11" fmla="*/ 1144489 w 2249334"/>
                <a:gd name="connsiteY11" fmla="*/ 2 h 9154755"/>
                <a:gd name="connsiteX12" fmla="*/ 1144487 w 2249334"/>
                <a:gd name="connsiteY12" fmla="*/ 0 h 9154755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1503 w 2209695"/>
                <a:gd name="connsiteY7" fmla="*/ 8780893 h 9154402"/>
                <a:gd name="connsiteX8" fmla="*/ 0 w 2209695"/>
                <a:gd name="connsiteY8" fmla="*/ 1104848 h 9154402"/>
                <a:gd name="connsiteX9" fmla="*/ 323604 w 2209695"/>
                <a:gd name="connsiteY9" fmla="*/ 323603 h 9154402"/>
                <a:gd name="connsiteX10" fmla="*/ 1104850 w 2209695"/>
                <a:gd name="connsiteY10" fmla="*/ 2 h 9154402"/>
                <a:gd name="connsiteX11" fmla="*/ 1104848 w 2209695"/>
                <a:gd name="connsiteY11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37157 w 2209695"/>
                <a:gd name="connsiteY7" fmla="*/ 8792966 h 9154402"/>
                <a:gd name="connsiteX8" fmla="*/ 0 w 2209695"/>
                <a:gd name="connsiteY8" fmla="*/ 1104848 h 9154402"/>
                <a:gd name="connsiteX9" fmla="*/ 323604 w 2209695"/>
                <a:gd name="connsiteY9" fmla="*/ 323603 h 9154402"/>
                <a:gd name="connsiteX10" fmla="*/ 1104850 w 2209695"/>
                <a:gd name="connsiteY10" fmla="*/ 2 h 9154402"/>
                <a:gd name="connsiteX11" fmla="*/ 1104848 w 2209695"/>
                <a:gd name="connsiteY11" fmla="*/ 0 h 9154402"/>
                <a:gd name="connsiteX0" fmla="*/ 37157 w 2301135"/>
                <a:gd name="connsiteY0" fmla="*/ 8792966 h 9245842"/>
                <a:gd name="connsiteX1" fmla="*/ 0 w 2301135"/>
                <a:gd name="connsiteY1" fmla="*/ 1104848 h 9245842"/>
                <a:gd name="connsiteX2" fmla="*/ 323604 w 2301135"/>
                <a:gd name="connsiteY2" fmla="*/ 323603 h 9245842"/>
                <a:gd name="connsiteX3" fmla="*/ 1104850 w 2301135"/>
                <a:gd name="connsiteY3" fmla="*/ 2 h 9245842"/>
                <a:gd name="connsiteX4" fmla="*/ 1104848 w 2301135"/>
                <a:gd name="connsiteY4" fmla="*/ 0 h 9245842"/>
                <a:gd name="connsiteX5" fmla="*/ 1104848 w 2301135"/>
                <a:gd name="connsiteY5" fmla="*/ 0 h 9245842"/>
                <a:gd name="connsiteX6" fmla="*/ 1886093 w 2301135"/>
                <a:gd name="connsiteY6" fmla="*/ 323604 h 9245842"/>
                <a:gd name="connsiteX7" fmla="*/ 2209694 w 2301135"/>
                <a:gd name="connsiteY7" fmla="*/ 1104850 h 9245842"/>
                <a:gd name="connsiteX8" fmla="*/ 2209695 w 2301135"/>
                <a:gd name="connsiteY8" fmla="*/ 9154402 h 9245842"/>
                <a:gd name="connsiteX9" fmla="*/ 2209695 w 2301135"/>
                <a:gd name="connsiteY9" fmla="*/ 9154402 h 9245842"/>
                <a:gd name="connsiteX10" fmla="*/ 2301135 w 2301135"/>
                <a:gd name="connsiteY10" fmla="*/ 9245842 h 9245842"/>
                <a:gd name="connsiteX0" fmla="*/ 37157 w 2209695"/>
                <a:gd name="connsiteY0" fmla="*/ 8792966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93577 w 2209695"/>
                <a:gd name="connsiteY0" fmla="*/ 8811781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93577 w 2209695"/>
                <a:gd name="connsiteY0" fmla="*/ 8811781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67397 w 2209695"/>
                <a:gd name="connsiteY0" fmla="*/ 8829966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9695" h="9154402">
                  <a:moveTo>
                    <a:pt x="67397" y="8829966"/>
                  </a:moveTo>
                  <a:lnTo>
                    <a:pt x="0" y="1104848"/>
                  </a:lnTo>
                  <a:cubicBezTo>
                    <a:pt x="0" y="811824"/>
                    <a:pt x="116404" y="530802"/>
                    <a:pt x="323604" y="323603"/>
                  </a:cubicBezTo>
                  <a:cubicBezTo>
                    <a:pt x="530804" y="116404"/>
                    <a:pt x="811826" y="1"/>
                    <a:pt x="1104850" y="2"/>
                  </a:cubicBezTo>
                  <a:lnTo>
                    <a:pt x="1104848" y="0"/>
                  </a:lnTo>
                  <a:lnTo>
                    <a:pt x="1104848" y="0"/>
                  </a:lnTo>
                  <a:cubicBezTo>
                    <a:pt x="1397872" y="0"/>
                    <a:pt x="1678894" y="116404"/>
                    <a:pt x="1886093" y="323604"/>
                  </a:cubicBezTo>
                  <a:cubicBezTo>
                    <a:pt x="2093292" y="530804"/>
                    <a:pt x="2209695" y="811826"/>
                    <a:pt x="2209694" y="1104850"/>
                  </a:cubicBezTo>
                  <a:cubicBezTo>
                    <a:pt x="2209694" y="3788034"/>
                    <a:pt x="2209695" y="6471218"/>
                    <a:pt x="2209695" y="9154402"/>
                  </a:cubicBezTo>
                  <a:lnTo>
                    <a:pt x="2209695" y="9154402"/>
                  </a:lnTo>
                </a:path>
              </a:pathLst>
            </a:custGeom>
            <a:solidFill>
              <a:srgbClr val="073779">
                <a:alpha val="80000"/>
              </a:srgbClr>
            </a:solidFill>
            <a:ln w="25400">
              <a:solidFill>
                <a:schemeClr val="accent2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 rot="15660000">
              <a:off x="5179560" y="1579153"/>
              <a:ext cx="1040884" cy="7134813"/>
            </a:xfrm>
            <a:custGeom>
              <a:avLst/>
              <a:gdLst>
                <a:gd name="connsiteX0" fmla="*/ 498324 w 996648"/>
                <a:gd name="connsiteY0" fmla="*/ 0 h 6971904"/>
                <a:gd name="connsiteX1" fmla="*/ 498324 w 996648"/>
                <a:gd name="connsiteY1" fmla="*/ 0 h 6971904"/>
                <a:gd name="connsiteX2" fmla="*/ 850692 w 996648"/>
                <a:gd name="connsiteY2" fmla="*/ 145956 h 6971904"/>
                <a:gd name="connsiteX3" fmla="*/ 996647 w 996648"/>
                <a:gd name="connsiteY3" fmla="*/ 498325 h 6971904"/>
                <a:gd name="connsiteX4" fmla="*/ 996648 w 996648"/>
                <a:gd name="connsiteY4" fmla="*/ 6971904 h 6971904"/>
                <a:gd name="connsiteX5" fmla="*/ 996648 w 996648"/>
                <a:gd name="connsiteY5" fmla="*/ 6971904 h 6971904"/>
                <a:gd name="connsiteX6" fmla="*/ 996648 w 996648"/>
                <a:gd name="connsiteY6" fmla="*/ 6971904 h 6971904"/>
                <a:gd name="connsiteX7" fmla="*/ 0 w 996648"/>
                <a:gd name="connsiteY7" fmla="*/ 6971904 h 6971904"/>
                <a:gd name="connsiteX8" fmla="*/ 0 w 996648"/>
                <a:gd name="connsiteY8" fmla="*/ 6971904 h 6971904"/>
                <a:gd name="connsiteX9" fmla="*/ 0 w 996648"/>
                <a:gd name="connsiteY9" fmla="*/ 6971904 h 6971904"/>
                <a:gd name="connsiteX10" fmla="*/ 0 w 996648"/>
                <a:gd name="connsiteY10" fmla="*/ 498324 h 6971904"/>
                <a:gd name="connsiteX11" fmla="*/ 145956 w 996648"/>
                <a:gd name="connsiteY11" fmla="*/ 145956 h 6971904"/>
                <a:gd name="connsiteX12" fmla="*/ 498325 w 996648"/>
                <a:gd name="connsiteY12" fmla="*/ 1 h 6971904"/>
                <a:gd name="connsiteX13" fmla="*/ 498324 w 996648"/>
                <a:gd name="connsiteY13" fmla="*/ 0 h 6971904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996648 w 1051569"/>
                <a:gd name="connsiteY4" fmla="*/ 6971904 h 7134903"/>
                <a:gd name="connsiteX5" fmla="*/ 996648 w 1051569"/>
                <a:gd name="connsiteY5" fmla="*/ 6971904 h 7134903"/>
                <a:gd name="connsiteX6" fmla="*/ 1051569 w 1051569"/>
                <a:gd name="connsiteY6" fmla="*/ 7134903 h 7134903"/>
                <a:gd name="connsiteX7" fmla="*/ 0 w 1051569"/>
                <a:gd name="connsiteY7" fmla="*/ 6971904 h 7134903"/>
                <a:gd name="connsiteX8" fmla="*/ 0 w 1051569"/>
                <a:gd name="connsiteY8" fmla="*/ 6971904 h 7134903"/>
                <a:gd name="connsiteX9" fmla="*/ 0 w 1051569"/>
                <a:gd name="connsiteY9" fmla="*/ 6971904 h 7134903"/>
                <a:gd name="connsiteX10" fmla="*/ 0 w 1051569"/>
                <a:gd name="connsiteY10" fmla="*/ 498324 h 7134903"/>
                <a:gd name="connsiteX11" fmla="*/ 145956 w 1051569"/>
                <a:gd name="connsiteY11" fmla="*/ 145956 h 7134903"/>
                <a:gd name="connsiteX12" fmla="*/ 498325 w 1051569"/>
                <a:gd name="connsiteY12" fmla="*/ 1 h 7134903"/>
                <a:gd name="connsiteX13" fmla="*/ 498324 w 1051569"/>
                <a:gd name="connsiteY13" fmla="*/ 0 h 7134903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996648 w 1051569"/>
                <a:gd name="connsiteY4" fmla="*/ 6971904 h 7134903"/>
                <a:gd name="connsiteX5" fmla="*/ 1051569 w 1051569"/>
                <a:gd name="connsiteY5" fmla="*/ 7134903 h 7134903"/>
                <a:gd name="connsiteX6" fmla="*/ 0 w 1051569"/>
                <a:gd name="connsiteY6" fmla="*/ 6971904 h 7134903"/>
                <a:gd name="connsiteX7" fmla="*/ 0 w 1051569"/>
                <a:gd name="connsiteY7" fmla="*/ 6971904 h 7134903"/>
                <a:gd name="connsiteX8" fmla="*/ 0 w 1051569"/>
                <a:gd name="connsiteY8" fmla="*/ 6971904 h 7134903"/>
                <a:gd name="connsiteX9" fmla="*/ 0 w 1051569"/>
                <a:gd name="connsiteY9" fmla="*/ 498324 h 7134903"/>
                <a:gd name="connsiteX10" fmla="*/ 145956 w 1051569"/>
                <a:gd name="connsiteY10" fmla="*/ 145956 h 7134903"/>
                <a:gd name="connsiteX11" fmla="*/ 498325 w 1051569"/>
                <a:gd name="connsiteY11" fmla="*/ 1 h 7134903"/>
                <a:gd name="connsiteX12" fmla="*/ 498324 w 1051569"/>
                <a:gd name="connsiteY12" fmla="*/ 0 h 7134903"/>
                <a:gd name="connsiteX0" fmla="*/ 498324 w 1217677"/>
                <a:gd name="connsiteY0" fmla="*/ 0 h 7134903"/>
                <a:gd name="connsiteX1" fmla="*/ 498324 w 1217677"/>
                <a:gd name="connsiteY1" fmla="*/ 0 h 7134903"/>
                <a:gd name="connsiteX2" fmla="*/ 850692 w 1217677"/>
                <a:gd name="connsiteY2" fmla="*/ 145956 h 7134903"/>
                <a:gd name="connsiteX3" fmla="*/ 996647 w 1217677"/>
                <a:gd name="connsiteY3" fmla="*/ 498325 h 7134903"/>
                <a:gd name="connsiteX4" fmla="*/ 1051569 w 1217677"/>
                <a:gd name="connsiteY4" fmla="*/ 7134903 h 7134903"/>
                <a:gd name="connsiteX5" fmla="*/ 0 w 1217677"/>
                <a:gd name="connsiteY5" fmla="*/ 6971904 h 7134903"/>
                <a:gd name="connsiteX6" fmla="*/ 0 w 1217677"/>
                <a:gd name="connsiteY6" fmla="*/ 6971904 h 7134903"/>
                <a:gd name="connsiteX7" fmla="*/ 0 w 1217677"/>
                <a:gd name="connsiteY7" fmla="*/ 6971904 h 7134903"/>
                <a:gd name="connsiteX8" fmla="*/ 0 w 1217677"/>
                <a:gd name="connsiteY8" fmla="*/ 498324 h 7134903"/>
                <a:gd name="connsiteX9" fmla="*/ 145956 w 1217677"/>
                <a:gd name="connsiteY9" fmla="*/ 145956 h 7134903"/>
                <a:gd name="connsiteX10" fmla="*/ 498325 w 1217677"/>
                <a:gd name="connsiteY10" fmla="*/ 1 h 7134903"/>
                <a:gd name="connsiteX11" fmla="*/ 498324 w 1217677"/>
                <a:gd name="connsiteY11" fmla="*/ 0 h 7134903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1051569 w 1051569"/>
                <a:gd name="connsiteY4" fmla="*/ 7134903 h 7134903"/>
                <a:gd name="connsiteX5" fmla="*/ 0 w 1051569"/>
                <a:gd name="connsiteY5" fmla="*/ 6971904 h 7134903"/>
                <a:gd name="connsiteX6" fmla="*/ 0 w 1051569"/>
                <a:gd name="connsiteY6" fmla="*/ 6971904 h 7134903"/>
                <a:gd name="connsiteX7" fmla="*/ 0 w 1051569"/>
                <a:gd name="connsiteY7" fmla="*/ 6971904 h 7134903"/>
                <a:gd name="connsiteX8" fmla="*/ 0 w 1051569"/>
                <a:gd name="connsiteY8" fmla="*/ 498324 h 7134903"/>
                <a:gd name="connsiteX9" fmla="*/ 145956 w 1051569"/>
                <a:gd name="connsiteY9" fmla="*/ 145956 h 7134903"/>
                <a:gd name="connsiteX10" fmla="*/ 498325 w 1051569"/>
                <a:gd name="connsiteY10" fmla="*/ 1 h 7134903"/>
                <a:gd name="connsiteX11" fmla="*/ 498324 w 1051569"/>
                <a:gd name="connsiteY11" fmla="*/ 0 h 7134903"/>
                <a:gd name="connsiteX0" fmla="*/ 0 w 1143009"/>
                <a:gd name="connsiteY0" fmla="*/ 6971904 h 7226343"/>
                <a:gd name="connsiteX1" fmla="*/ 0 w 1143009"/>
                <a:gd name="connsiteY1" fmla="*/ 6971904 h 7226343"/>
                <a:gd name="connsiteX2" fmla="*/ 0 w 1143009"/>
                <a:gd name="connsiteY2" fmla="*/ 6971904 h 7226343"/>
                <a:gd name="connsiteX3" fmla="*/ 0 w 1143009"/>
                <a:gd name="connsiteY3" fmla="*/ 498324 h 7226343"/>
                <a:gd name="connsiteX4" fmla="*/ 145956 w 1143009"/>
                <a:gd name="connsiteY4" fmla="*/ 145956 h 7226343"/>
                <a:gd name="connsiteX5" fmla="*/ 498325 w 1143009"/>
                <a:gd name="connsiteY5" fmla="*/ 1 h 7226343"/>
                <a:gd name="connsiteX6" fmla="*/ 498324 w 1143009"/>
                <a:gd name="connsiteY6" fmla="*/ 0 h 7226343"/>
                <a:gd name="connsiteX7" fmla="*/ 498324 w 1143009"/>
                <a:gd name="connsiteY7" fmla="*/ 0 h 7226343"/>
                <a:gd name="connsiteX8" fmla="*/ 850692 w 1143009"/>
                <a:gd name="connsiteY8" fmla="*/ 145956 h 7226343"/>
                <a:gd name="connsiteX9" fmla="*/ 996647 w 1143009"/>
                <a:gd name="connsiteY9" fmla="*/ 498325 h 7226343"/>
                <a:gd name="connsiteX10" fmla="*/ 1143009 w 1143009"/>
                <a:gd name="connsiteY10" fmla="*/ 7226343 h 7226343"/>
                <a:gd name="connsiteX0" fmla="*/ 0 w 1095577"/>
                <a:gd name="connsiteY0" fmla="*/ 6971904 h 7197301"/>
                <a:gd name="connsiteX1" fmla="*/ 0 w 1095577"/>
                <a:gd name="connsiteY1" fmla="*/ 6971904 h 7197301"/>
                <a:gd name="connsiteX2" fmla="*/ 0 w 1095577"/>
                <a:gd name="connsiteY2" fmla="*/ 6971904 h 7197301"/>
                <a:gd name="connsiteX3" fmla="*/ 0 w 1095577"/>
                <a:gd name="connsiteY3" fmla="*/ 498324 h 7197301"/>
                <a:gd name="connsiteX4" fmla="*/ 145956 w 1095577"/>
                <a:gd name="connsiteY4" fmla="*/ 145956 h 7197301"/>
                <a:gd name="connsiteX5" fmla="*/ 498325 w 1095577"/>
                <a:gd name="connsiteY5" fmla="*/ 1 h 7197301"/>
                <a:gd name="connsiteX6" fmla="*/ 498324 w 1095577"/>
                <a:gd name="connsiteY6" fmla="*/ 0 h 7197301"/>
                <a:gd name="connsiteX7" fmla="*/ 498324 w 1095577"/>
                <a:gd name="connsiteY7" fmla="*/ 0 h 7197301"/>
                <a:gd name="connsiteX8" fmla="*/ 850692 w 1095577"/>
                <a:gd name="connsiteY8" fmla="*/ 145956 h 7197301"/>
                <a:gd name="connsiteX9" fmla="*/ 996647 w 1095577"/>
                <a:gd name="connsiteY9" fmla="*/ 498325 h 7197301"/>
                <a:gd name="connsiteX10" fmla="*/ 1095577 w 1095577"/>
                <a:gd name="connsiteY10" fmla="*/ 7197301 h 7197301"/>
                <a:gd name="connsiteX0" fmla="*/ 0 w 1045874"/>
                <a:gd name="connsiteY0" fmla="*/ 6971904 h 7103308"/>
                <a:gd name="connsiteX1" fmla="*/ 0 w 1045874"/>
                <a:gd name="connsiteY1" fmla="*/ 6971904 h 7103308"/>
                <a:gd name="connsiteX2" fmla="*/ 0 w 1045874"/>
                <a:gd name="connsiteY2" fmla="*/ 6971904 h 7103308"/>
                <a:gd name="connsiteX3" fmla="*/ 0 w 1045874"/>
                <a:gd name="connsiteY3" fmla="*/ 498324 h 7103308"/>
                <a:gd name="connsiteX4" fmla="*/ 145956 w 1045874"/>
                <a:gd name="connsiteY4" fmla="*/ 145956 h 7103308"/>
                <a:gd name="connsiteX5" fmla="*/ 498325 w 1045874"/>
                <a:gd name="connsiteY5" fmla="*/ 1 h 7103308"/>
                <a:gd name="connsiteX6" fmla="*/ 498324 w 1045874"/>
                <a:gd name="connsiteY6" fmla="*/ 0 h 7103308"/>
                <a:gd name="connsiteX7" fmla="*/ 498324 w 1045874"/>
                <a:gd name="connsiteY7" fmla="*/ 0 h 7103308"/>
                <a:gd name="connsiteX8" fmla="*/ 850692 w 1045874"/>
                <a:gd name="connsiteY8" fmla="*/ 145956 h 7103308"/>
                <a:gd name="connsiteX9" fmla="*/ 996647 w 1045874"/>
                <a:gd name="connsiteY9" fmla="*/ 498325 h 7103308"/>
                <a:gd name="connsiteX10" fmla="*/ 1045874 w 1045874"/>
                <a:gd name="connsiteY10" fmla="*/ 7103308 h 7103308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0884" h="7134813">
                  <a:moveTo>
                    <a:pt x="0" y="6971904"/>
                  </a:moveTo>
                  <a:lnTo>
                    <a:pt x="0" y="6971904"/>
                  </a:lnTo>
                  <a:lnTo>
                    <a:pt x="0" y="6971904"/>
                  </a:lnTo>
                  <a:lnTo>
                    <a:pt x="0" y="498324"/>
                  </a:lnTo>
                  <a:cubicBezTo>
                    <a:pt x="0" y="366160"/>
                    <a:pt x="52502" y="239410"/>
                    <a:pt x="145956" y="145956"/>
                  </a:cubicBezTo>
                  <a:cubicBezTo>
                    <a:pt x="239410" y="52502"/>
                    <a:pt x="366161" y="1"/>
                    <a:pt x="498325" y="1"/>
                  </a:cubicBezTo>
                  <a:lnTo>
                    <a:pt x="498324" y="0"/>
                  </a:lnTo>
                  <a:lnTo>
                    <a:pt x="498324" y="0"/>
                  </a:lnTo>
                  <a:cubicBezTo>
                    <a:pt x="630488" y="0"/>
                    <a:pt x="757238" y="52502"/>
                    <a:pt x="850692" y="145956"/>
                  </a:cubicBezTo>
                  <a:cubicBezTo>
                    <a:pt x="944146" y="239410"/>
                    <a:pt x="996647" y="366161"/>
                    <a:pt x="996647" y="498325"/>
                  </a:cubicBezTo>
                  <a:cubicBezTo>
                    <a:pt x="1030126" y="1663149"/>
                    <a:pt x="1037566" y="5867764"/>
                    <a:pt x="1040884" y="7134813"/>
                  </a:cubicBezTo>
                </a:path>
              </a:pathLst>
            </a:custGeom>
            <a:solidFill>
              <a:schemeClr val="tx2">
                <a:alpha val="60000"/>
              </a:schemeClr>
            </a:solidFill>
            <a:ln>
              <a:solidFill>
                <a:schemeClr val="bg2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6" name="Freeform 25"/>
            <p:cNvSpPr/>
            <p:nvPr/>
          </p:nvSpPr>
          <p:spPr>
            <a:xfrm rot="15660000">
              <a:off x="6127955" y="-68851"/>
              <a:ext cx="932370" cy="5296611"/>
            </a:xfrm>
            <a:custGeom>
              <a:avLst/>
              <a:gdLst>
                <a:gd name="connsiteX0" fmla="*/ 457200 w 914400"/>
                <a:gd name="connsiteY0" fmla="*/ 0 h 6172200"/>
                <a:gd name="connsiteX1" fmla="*/ 457200 w 914400"/>
                <a:gd name="connsiteY1" fmla="*/ 0 h 6172200"/>
                <a:gd name="connsiteX2" fmla="*/ 780489 w 914400"/>
                <a:gd name="connsiteY2" fmla="*/ 133911 h 6172200"/>
                <a:gd name="connsiteX3" fmla="*/ 914399 w 914400"/>
                <a:gd name="connsiteY3" fmla="*/ 457201 h 6172200"/>
                <a:gd name="connsiteX4" fmla="*/ 914400 w 914400"/>
                <a:gd name="connsiteY4" fmla="*/ 6172200 h 6172200"/>
                <a:gd name="connsiteX5" fmla="*/ 914400 w 914400"/>
                <a:gd name="connsiteY5" fmla="*/ 6172200 h 6172200"/>
                <a:gd name="connsiteX6" fmla="*/ 914400 w 914400"/>
                <a:gd name="connsiteY6" fmla="*/ 6172200 h 6172200"/>
                <a:gd name="connsiteX7" fmla="*/ 0 w 914400"/>
                <a:gd name="connsiteY7" fmla="*/ 6172200 h 6172200"/>
                <a:gd name="connsiteX8" fmla="*/ 0 w 914400"/>
                <a:gd name="connsiteY8" fmla="*/ 6172200 h 6172200"/>
                <a:gd name="connsiteX9" fmla="*/ 0 w 914400"/>
                <a:gd name="connsiteY9" fmla="*/ 6172200 h 6172200"/>
                <a:gd name="connsiteX10" fmla="*/ 0 w 914400"/>
                <a:gd name="connsiteY10" fmla="*/ 457200 h 6172200"/>
                <a:gd name="connsiteX11" fmla="*/ 133911 w 914400"/>
                <a:gd name="connsiteY11" fmla="*/ 133911 h 6172200"/>
                <a:gd name="connsiteX12" fmla="*/ 457201 w 914400"/>
                <a:gd name="connsiteY12" fmla="*/ 1 h 6172200"/>
                <a:gd name="connsiteX13" fmla="*/ 457200 w 914400"/>
                <a:gd name="connsiteY13" fmla="*/ 0 h 6172200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14400 w 953241"/>
                <a:gd name="connsiteY5" fmla="*/ 6172200 h 6328114"/>
                <a:gd name="connsiteX6" fmla="*/ 953241 w 953241"/>
                <a:gd name="connsiteY6" fmla="*/ 6328114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6172200 h 6328114"/>
                <a:gd name="connsiteX10" fmla="*/ 0 w 953241"/>
                <a:gd name="connsiteY10" fmla="*/ 457200 h 6328114"/>
                <a:gd name="connsiteX11" fmla="*/ 133911 w 953241"/>
                <a:gd name="connsiteY11" fmla="*/ 133911 h 6328114"/>
                <a:gd name="connsiteX12" fmla="*/ 457201 w 953241"/>
                <a:gd name="connsiteY12" fmla="*/ 1 h 6328114"/>
                <a:gd name="connsiteX13" fmla="*/ 457200 w 953241"/>
                <a:gd name="connsiteY13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53241 w 953241"/>
                <a:gd name="connsiteY5" fmla="*/ 6328114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457200 h 6328114"/>
                <a:gd name="connsiteX10" fmla="*/ 133911 w 953241"/>
                <a:gd name="connsiteY10" fmla="*/ 133911 h 6328114"/>
                <a:gd name="connsiteX11" fmla="*/ 457201 w 953241"/>
                <a:gd name="connsiteY11" fmla="*/ 1 h 6328114"/>
                <a:gd name="connsiteX12" fmla="*/ 457200 w 953241"/>
                <a:gd name="connsiteY12" fmla="*/ 0 h 6328114"/>
                <a:gd name="connsiteX0" fmla="*/ 457200 w 1105641"/>
                <a:gd name="connsiteY0" fmla="*/ 0 h 6328114"/>
                <a:gd name="connsiteX1" fmla="*/ 457200 w 1105641"/>
                <a:gd name="connsiteY1" fmla="*/ 0 h 6328114"/>
                <a:gd name="connsiteX2" fmla="*/ 780489 w 1105641"/>
                <a:gd name="connsiteY2" fmla="*/ 133911 h 6328114"/>
                <a:gd name="connsiteX3" fmla="*/ 914399 w 1105641"/>
                <a:gd name="connsiteY3" fmla="*/ 457201 h 6328114"/>
                <a:gd name="connsiteX4" fmla="*/ 953241 w 1105641"/>
                <a:gd name="connsiteY4" fmla="*/ 6328114 h 6328114"/>
                <a:gd name="connsiteX5" fmla="*/ 0 w 1105641"/>
                <a:gd name="connsiteY5" fmla="*/ 6172200 h 6328114"/>
                <a:gd name="connsiteX6" fmla="*/ 0 w 1105641"/>
                <a:gd name="connsiteY6" fmla="*/ 6172200 h 6328114"/>
                <a:gd name="connsiteX7" fmla="*/ 0 w 1105641"/>
                <a:gd name="connsiteY7" fmla="*/ 6172200 h 6328114"/>
                <a:gd name="connsiteX8" fmla="*/ 0 w 1105641"/>
                <a:gd name="connsiteY8" fmla="*/ 457200 h 6328114"/>
                <a:gd name="connsiteX9" fmla="*/ 133911 w 1105641"/>
                <a:gd name="connsiteY9" fmla="*/ 133911 h 6328114"/>
                <a:gd name="connsiteX10" fmla="*/ 457201 w 1105641"/>
                <a:gd name="connsiteY10" fmla="*/ 1 h 6328114"/>
                <a:gd name="connsiteX11" fmla="*/ 457200 w 1105641"/>
                <a:gd name="connsiteY11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53241 w 953241"/>
                <a:gd name="connsiteY4" fmla="*/ 6328114 h 6328114"/>
                <a:gd name="connsiteX5" fmla="*/ 0 w 953241"/>
                <a:gd name="connsiteY5" fmla="*/ 6172200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457200 h 6328114"/>
                <a:gd name="connsiteX9" fmla="*/ 133911 w 953241"/>
                <a:gd name="connsiteY9" fmla="*/ 133911 h 6328114"/>
                <a:gd name="connsiteX10" fmla="*/ 457201 w 953241"/>
                <a:gd name="connsiteY10" fmla="*/ 1 h 6328114"/>
                <a:gd name="connsiteX11" fmla="*/ 457200 w 953241"/>
                <a:gd name="connsiteY11" fmla="*/ 0 h 6328114"/>
                <a:gd name="connsiteX0" fmla="*/ 457200 w 943191"/>
                <a:gd name="connsiteY0" fmla="*/ 0 h 6312729"/>
                <a:gd name="connsiteX1" fmla="*/ 457200 w 943191"/>
                <a:gd name="connsiteY1" fmla="*/ 0 h 6312729"/>
                <a:gd name="connsiteX2" fmla="*/ 780489 w 943191"/>
                <a:gd name="connsiteY2" fmla="*/ 133911 h 6312729"/>
                <a:gd name="connsiteX3" fmla="*/ 914399 w 943191"/>
                <a:gd name="connsiteY3" fmla="*/ 457201 h 6312729"/>
                <a:gd name="connsiteX4" fmla="*/ 942064 w 943191"/>
                <a:gd name="connsiteY4" fmla="*/ 6312729 h 6312729"/>
                <a:gd name="connsiteX5" fmla="*/ 0 w 943191"/>
                <a:gd name="connsiteY5" fmla="*/ 6172200 h 6312729"/>
                <a:gd name="connsiteX6" fmla="*/ 0 w 943191"/>
                <a:gd name="connsiteY6" fmla="*/ 6172200 h 6312729"/>
                <a:gd name="connsiteX7" fmla="*/ 0 w 943191"/>
                <a:gd name="connsiteY7" fmla="*/ 6172200 h 6312729"/>
                <a:gd name="connsiteX8" fmla="*/ 0 w 943191"/>
                <a:gd name="connsiteY8" fmla="*/ 457200 h 6312729"/>
                <a:gd name="connsiteX9" fmla="*/ 133911 w 943191"/>
                <a:gd name="connsiteY9" fmla="*/ 133911 h 6312729"/>
                <a:gd name="connsiteX10" fmla="*/ 457201 w 943191"/>
                <a:gd name="connsiteY10" fmla="*/ 1 h 6312729"/>
                <a:gd name="connsiteX11" fmla="*/ 457200 w 943191"/>
                <a:gd name="connsiteY11" fmla="*/ 0 h 6312729"/>
                <a:gd name="connsiteX0" fmla="*/ 0 w 1033504"/>
                <a:gd name="connsiteY0" fmla="*/ 6172200 h 6404169"/>
                <a:gd name="connsiteX1" fmla="*/ 0 w 1033504"/>
                <a:gd name="connsiteY1" fmla="*/ 6172200 h 6404169"/>
                <a:gd name="connsiteX2" fmla="*/ 0 w 1033504"/>
                <a:gd name="connsiteY2" fmla="*/ 6172200 h 6404169"/>
                <a:gd name="connsiteX3" fmla="*/ 0 w 1033504"/>
                <a:gd name="connsiteY3" fmla="*/ 457200 h 6404169"/>
                <a:gd name="connsiteX4" fmla="*/ 133911 w 1033504"/>
                <a:gd name="connsiteY4" fmla="*/ 133911 h 6404169"/>
                <a:gd name="connsiteX5" fmla="*/ 457201 w 1033504"/>
                <a:gd name="connsiteY5" fmla="*/ 1 h 6404169"/>
                <a:gd name="connsiteX6" fmla="*/ 457200 w 1033504"/>
                <a:gd name="connsiteY6" fmla="*/ 0 h 6404169"/>
                <a:gd name="connsiteX7" fmla="*/ 457200 w 1033504"/>
                <a:gd name="connsiteY7" fmla="*/ 0 h 6404169"/>
                <a:gd name="connsiteX8" fmla="*/ 780489 w 1033504"/>
                <a:gd name="connsiteY8" fmla="*/ 133911 h 6404169"/>
                <a:gd name="connsiteX9" fmla="*/ 914399 w 1033504"/>
                <a:gd name="connsiteY9" fmla="*/ 457201 h 6404169"/>
                <a:gd name="connsiteX10" fmla="*/ 1033504 w 1033504"/>
                <a:gd name="connsiteY10" fmla="*/ 6404169 h 6404169"/>
                <a:gd name="connsiteX0" fmla="*/ 0 w 1007327"/>
                <a:gd name="connsiteY0" fmla="*/ 6172200 h 6354462"/>
                <a:gd name="connsiteX1" fmla="*/ 0 w 1007327"/>
                <a:gd name="connsiteY1" fmla="*/ 6172200 h 6354462"/>
                <a:gd name="connsiteX2" fmla="*/ 0 w 1007327"/>
                <a:gd name="connsiteY2" fmla="*/ 6172200 h 6354462"/>
                <a:gd name="connsiteX3" fmla="*/ 0 w 1007327"/>
                <a:gd name="connsiteY3" fmla="*/ 457200 h 6354462"/>
                <a:gd name="connsiteX4" fmla="*/ 133911 w 1007327"/>
                <a:gd name="connsiteY4" fmla="*/ 133911 h 6354462"/>
                <a:gd name="connsiteX5" fmla="*/ 457201 w 1007327"/>
                <a:gd name="connsiteY5" fmla="*/ 1 h 6354462"/>
                <a:gd name="connsiteX6" fmla="*/ 457200 w 1007327"/>
                <a:gd name="connsiteY6" fmla="*/ 0 h 6354462"/>
                <a:gd name="connsiteX7" fmla="*/ 457200 w 1007327"/>
                <a:gd name="connsiteY7" fmla="*/ 0 h 6354462"/>
                <a:gd name="connsiteX8" fmla="*/ 780489 w 1007327"/>
                <a:gd name="connsiteY8" fmla="*/ 133911 h 6354462"/>
                <a:gd name="connsiteX9" fmla="*/ 914399 w 1007327"/>
                <a:gd name="connsiteY9" fmla="*/ 457201 h 6354462"/>
                <a:gd name="connsiteX10" fmla="*/ 1007327 w 1007327"/>
                <a:gd name="connsiteY10" fmla="*/ 6354462 h 6354462"/>
                <a:gd name="connsiteX0" fmla="*/ 0 w 1029242"/>
                <a:gd name="connsiteY0" fmla="*/ 6172200 h 6330704"/>
                <a:gd name="connsiteX1" fmla="*/ 0 w 1029242"/>
                <a:gd name="connsiteY1" fmla="*/ 6172200 h 6330704"/>
                <a:gd name="connsiteX2" fmla="*/ 0 w 1029242"/>
                <a:gd name="connsiteY2" fmla="*/ 6172200 h 6330704"/>
                <a:gd name="connsiteX3" fmla="*/ 0 w 1029242"/>
                <a:gd name="connsiteY3" fmla="*/ 457200 h 6330704"/>
                <a:gd name="connsiteX4" fmla="*/ 133911 w 1029242"/>
                <a:gd name="connsiteY4" fmla="*/ 133911 h 6330704"/>
                <a:gd name="connsiteX5" fmla="*/ 457201 w 1029242"/>
                <a:gd name="connsiteY5" fmla="*/ 1 h 6330704"/>
                <a:gd name="connsiteX6" fmla="*/ 457200 w 1029242"/>
                <a:gd name="connsiteY6" fmla="*/ 0 h 6330704"/>
                <a:gd name="connsiteX7" fmla="*/ 457200 w 1029242"/>
                <a:gd name="connsiteY7" fmla="*/ 0 h 6330704"/>
                <a:gd name="connsiteX8" fmla="*/ 780489 w 1029242"/>
                <a:gd name="connsiteY8" fmla="*/ 133911 h 6330704"/>
                <a:gd name="connsiteX9" fmla="*/ 914399 w 1029242"/>
                <a:gd name="connsiteY9" fmla="*/ 457201 h 6330704"/>
                <a:gd name="connsiteX10" fmla="*/ 1029242 w 1029242"/>
                <a:gd name="connsiteY10" fmla="*/ 6330704 h 6330704"/>
                <a:gd name="connsiteX0" fmla="*/ 0 w 964937"/>
                <a:gd name="connsiteY0" fmla="*/ 6172200 h 6306905"/>
                <a:gd name="connsiteX1" fmla="*/ 0 w 964937"/>
                <a:gd name="connsiteY1" fmla="*/ 6172200 h 6306905"/>
                <a:gd name="connsiteX2" fmla="*/ 0 w 964937"/>
                <a:gd name="connsiteY2" fmla="*/ 6172200 h 6306905"/>
                <a:gd name="connsiteX3" fmla="*/ 0 w 964937"/>
                <a:gd name="connsiteY3" fmla="*/ 457200 h 6306905"/>
                <a:gd name="connsiteX4" fmla="*/ 133911 w 964937"/>
                <a:gd name="connsiteY4" fmla="*/ 133911 h 6306905"/>
                <a:gd name="connsiteX5" fmla="*/ 457201 w 964937"/>
                <a:gd name="connsiteY5" fmla="*/ 1 h 6306905"/>
                <a:gd name="connsiteX6" fmla="*/ 457200 w 964937"/>
                <a:gd name="connsiteY6" fmla="*/ 0 h 6306905"/>
                <a:gd name="connsiteX7" fmla="*/ 457200 w 964937"/>
                <a:gd name="connsiteY7" fmla="*/ 0 h 6306905"/>
                <a:gd name="connsiteX8" fmla="*/ 780489 w 964937"/>
                <a:gd name="connsiteY8" fmla="*/ 133911 h 6306905"/>
                <a:gd name="connsiteX9" fmla="*/ 914399 w 964937"/>
                <a:gd name="connsiteY9" fmla="*/ 457201 h 6306905"/>
                <a:gd name="connsiteX10" fmla="*/ 964937 w 964937"/>
                <a:gd name="connsiteY10" fmla="*/ 6306905 h 6306905"/>
                <a:gd name="connsiteX0" fmla="*/ 0 w 958626"/>
                <a:gd name="connsiteY0" fmla="*/ 6172200 h 6346750"/>
                <a:gd name="connsiteX1" fmla="*/ 0 w 958626"/>
                <a:gd name="connsiteY1" fmla="*/ 6172200 h 6346750"/>
                <a:gd name="connsiteX2" fmla="*/ 0 w 958626"/>
                <a:gd name="connsiteY2" fmla="*/ 6172200 h 6346750"/>
                <a:gd name="connsiteX3" fmla="*/ 0 w 958626"/>
                <a:gd name="connsiteY3" fmla="*/ 457200 h 6346750"/>
                <a:gd name="connsiteX4" fmla="*/ 133911 w 958626"/>
                <a:gd name="connsiteY4" fmla="*/ 133911 h 6346750"/>
                <a:gd name="connsiteX5" fmla="*/ 457201 w 958626"/>
                <a:gd name="connsiteY5" fmla="*/ 1 h 6346750"/>
                <a:gd name="connsiteX6" fmla="*/ 457200 w 958626"/>
                <a:gd name="connsiteY6" fmla="*/ 0 h 6346750"/>
                <a:gd name="connsiteX7" fmla="*/ 457200 w 958626"/>
                <a:gd name="connsiteY7" fmla="*/ 0 h 6346750"/>
                <a:gd name="connsiteX8" fmla="*/ 780489 w 958626"/>
                <a:gd name="connsiteY8" fmla="*/ 133911 h 6346750"/>
                <a:gd name="connsiteX9" fmla="*/ 914399 w 958626"/>
                <a:gd name="connsiteY9" fmla="*/ 457201 h 6346750"/>
                <a:gd name="connsiteX10" fmla="*/ 958626 w 958626"/>
                <a:gd name="connsiteY10" fmla="*/ 6346750 h 6346750"/>
                <a:gd name="connsiteX0" fmla="*/ 0 w 960730"/>
                <a:gd name="connsiteY0" fmla="*/ 6172200 h 6333468"/>
                <a:gd name="connsiteX1" fmla="*/ 0 w 960730"/>
                <a:gd name="connsiteY1" fmla="*/ 6172200 h 6333468"/>
                <a:gd name="connsiteX2" fmla="*/ 0 w 960730"/>
                <a:gd name="connsiteY2" fmla="*/ 6172200 h 6333468"/>
                <a:gd name="connsiteX3" fmla="*/ 0 w 960730"/>
                <a:gd name="connsiteY3" fmla="*/ 457200 h 6333468"/>
                <a:gd name="connsiteX4" fmla="*/ 133911 w 960730"/>
                <a:gd name="connsiteY4" fmla="*/ 133911 h 6333468"/>
                <a:gd name="connsiteX5" fmla="*/ 457201 w 960730"/>
                <a:gd name="connsiteY5" fmla="*/ 1 h 6333468"/>
                <a:gd name="connsiteX6" fmla="*/ 457200 w 960730"/>
                <a:gd name="connsiteY6" fmla="*/ 0 h 6333468"/>
                <a:gd name="connsiteX7" fmla="*/ 457200 w 960730"/>
                <a:gd name="connsiteY7" fmla="*/ 0 h 6333468"/>
                <a:gd name="connsiteX8" fmla="*/ 780489 w 960730"/>
                <a:gd name="connsiteY8" fmla="*/ 133911 h 6333468"/>
                <a:gd name="connsiteX9" fmla="*/ 914399 w 960730"/>
                <a:gd name="connsiteY9" fmla="*/ 457201 h 6333468"/>
                <a:gd name="connsiteX10" fmla="*/ 960730 w 960730"/>
                <a:gd name="connsiteY10" fmla="*/ 6333468 h 6333468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0 w 962833"/>
                <a:gd name="connsiteY2" fmla="*/ 6172200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5534 w 962833"/>
                <a:gd name="connsiteY2" fmla="*/ 6164375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62833" h="6320186">
                  <a:moveTo>
                    <a:pt x="0" y="6172200"/>
                  </a:moveTo>
                  <a:lnTo>
                    <a:pt x="0" y="6172200"/>
                  </a:lnTo>
                  <a:lnTo>
                    <a:pt x="5534" y="6164375"/>
                  </a:lnTo>
                  <a:cubicBezTo>
                    <a:pt x="3689" y="4261983"/>
                    <a:pt x="1845" y="2359592"/>
                    <a:pt x="0" y="457200"/>
                  </a:cubicBezTo>
                  <a:cubicBezTo>
                    <a:pt x="0" y="335943"/>
                    <a:pt x="48169" y="219652"/>
                    <a:pt x="133911" y="133911"/>
                  </a:cubicBezTo>
                  <a:cubicBezTo>
                    <a:pt x="219653" y="48169"/>
                    <a:pt x="335944" y="0"/>
                    <a:pt x="457201" y="1"/>
                  </a:cubicBezTo>
                  <a:lnTo>
                    <a:pt x="457200" y="0"/>
                  </a:lnTo>
                  <a:lnTo>
                    <a:pt x="457200" y="0"/>
                  </a:lnTo>
                  <a:cubicBezTo>
                    <a:pt x="578457" y="0"/>
                    <a:pt x="694748" y="48169"/>
                    <a:pt x="780489" y="133911"/>
                  </a:cubicBezTo>
                  <a:cubicBezTo>
                    <a:pt x="866231" y="219653"/>
                    <a:pt x="914400" y="335944"/>
                    <a:pt x="914399" y="457201"/>
                  </a:cubicBezTo>
                  <a:cubicBezTo>
                    <a:pt x="943191" y="1489568"/>
                    <a:pt x="870354" y="4525828"/>
                    <a:pt x="962833" y="6320186"/>
                  </a:cubicBezTo>
                </a:path>
              </a:pathLst>
            </a:custGeom>
            <a:solidFill>
              <a:schemeClr val="tx2">
                <a:alpha val="5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Freeform 23"/>
            <p:cNvSpPr/>
            <p:nvPr/>
          </p:nvSpPr>
          <p:spPr>
            <a:xfrm rot="15660000">
              <a:off x="5624128" y="-611284"/>
              <a:ext cx="962833" cy="6320186"/>
            </a:xfrm>
            <a:custGeom>
              <a:avLst/>
              <a:gdLst>
                <a:gd name="connsiteX0" fmla="*/ 457200 w 914400"/>
                <a:gd name="connsiteY0" fmla="*/ 0 h 6172200"/>
                <a:gd name="connsiteX1" fmla="*/ 457200 w 914400"/>
                <a:gd name="connsiteY1" fmla="*/ 0 h 6172200"/>
                <a:gd name="connsiteX2" fmla="*/ 780489 w 914400"/>
                <a:gd name="connsiteY2" fmla="*/ 133911 h 6172200"/>
                <a:gd name="connsiteX3" fmla="*/ 914399 w 914400"/>
                <a:gd name="connsiteY3" fmla="*/ 457201 h 6172200"/>
                <a:gd name="connsiteX4" fmla="*/ 914400 w 914400"/>
                <a:gd name="connsiteY4" fmla="*/ 6172200 h 6172200"/>
                <a:gd name="connsiteX5" fmla="*/ 914400 w 914400"/>
                <a:gd name="connsiteY5" fmla="*/ 6172200 h 6172200"/>
                <a:gd name="connsiteX6" fmla="*/ 914400 w 914400"/>
                <a:gd name="connsiteY6" fmla="*/ 6172200 h 6172200"/>
                <a:gd name="connsiteX7" fmla="*/ 0 w 914400"/>
                <a:gd name="connsiteY7" fmla="*/ 6172200 h 6172200"/>
                <a:gd name="connsiteX8" fmla="*/ 0 w 914400"/>
                <a:gd name="connsiteY8" fmla="*/ 6172200 h 6172200"/>
                <a:gd name="connsiteX9" fmla="*/ 0 w 914400"/>
                <a:gd name="connsiteY9" fmla="*/ 6172200 h 6172200"/>
                <a:gd name="connsiteX10" fmla="*/ 0 w 914400"/>
                <a:gd name="connsiteY10" fmla="*/ 457200 h 6172200"/>
                <a:gd name="connsiteX11" fmla="*/ 133911 w 914400"/>
                <a:gd name="connsiteY11" fmla="*/ 133911 h 6172200"/>
                <a:gd name="connsiteX12" fmla="*/ 457201 w 914400"/>
                <a:gd name="connsiteY12" fmla="*/ 1 h 6172200"/>
                <a:gd name="connsiteX13" fmla="*/ 457200 w 914400"/>
                <a:gd name="connsiteY13" fmla="*/ 0 h 6172200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14400 w 953241"/>
                <a:gd name="connsiteY5" fmla="*/ 6172200 h 6328114"/>
                <a:gd name="connsiteX6" fmla="*/ 953241 w 953241"/>
                <a:gd name="connsiteY6" fmla="*/ 6328114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6172200 h 6328114"/>
                <a:gd name="connsiteX10" fmla="*/ 0 w 953241"/>
                <a:gd name="connsiteY10" fmla="*/ 457200 h 6328114"/>
                <a:gd name="connsiteX11" fmla="*/ 133911 w 953241"/>
                <a:gd name="connsiteY11" fmla="*/ 133911 h 6328114"/>
                <a:gd name="connsiteX12" fmla="*/ 457201 w 953241"/>
                <a:gd name="connsiteY12" fmla="*/ 1 h 6328114"/>
                <a:gd name="connsiteX13" fmla="*/ 457200 w 953241"/>
                <a:gd name="connsiteY13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53241 w 953241"/>
                <a:gd name="connsiteY5" fmla="*/ 6328114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457200 h 6328114"/>
                <a:gd name="connsiteX10" fmla="*/ 133911 w 953241"/>
                <a:gd name="connsiteY10" fmla="*/ 133911 h 6328114"/>
                <a:gd name="connsiteX11" fmla="*/ 457201 w 953241"/>
                <a:gd name="connsiteY11" fmla="*/ 1 h 6328114"/>
                <a:gd name="connsiteX12" fmla="*/ 457200 w 953241"/>
                <a:gd name="connsiteY12" fmla="*/ 0 h 6328114"/>
                <a:gd name="connsiteX0" fmla="*/ 457200 w 1105641"/>
                <a:gd name="connsiteY0" fmla="*/ 0 h 6328114"/>
                <a:gd name="connsiteX1" fmla="*/ 457200 w 1105641"/>
                <a:gd name="connsiteY1" fmla="*/ 0 h 6328114"/>
                <a:gd name="connsiteX2" fmla="*/ 780489 w 1105641"/>
                <a:gd name="connsiteY2" fmla="*/ 133911 h 6328114"/>
                <a:gd name="connsiteX3" fmla="*/ 914399 w 1105641"/>
                <a:gd name="connsiteY3" fmla="*/ 457201 h 6328114"/>
                <a:gd name="connsiteX4" fmla="*/ 953241 w 1105641"/>
                <a:gd name="connsiteY4" fmla="*/ 6328114 h 6328114"/>
                <a:gd name="connsiteX5" fmla="*/ 0 w 1105641"/>
                <a:gd name="connsiteY5" fmla="*/ 6172200 h 6328114"/>
                <a:gd name="connsiteX6" fmla="*/ 0 w 1105641"/>
                <a:gd name="connsiteY6" fmla="*/ 6172200 h 6328114"/>
                <a:gd name="connsiteX7" fmla="*/ 0 w 1105641"/>
                <a:gd name="connsiteY7" fmla="*/ 6172200 h 6328114"/>
                <a:gd name="connsiteX8" fmla="*/ 0 w 1105641"/>
                <a:gd name="connsiteY8" fmla="*/ 457200 h 6328114"/>
                <a:gd name="connsiteX9" fmla="*/ 133911 w 1105641"/>
                <a:gd name="connsiteY9" fmla="*/ 133911 h 6328114"/>
                <a:gd name="connsiteX10" fmla="*/ 457201 w 1105641"/>
                <a:gd name="connsiteY10" fmla="*/ 1 h 6328114"/>
                <a:gd name="connsiteX11" fmla="*/ 457200 w 1105641"/>
                <a:gd name="connsiteY11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53241 w 953241"/>
                <a:gd name="connsiteY4" fmla="*/ 6328114 h 6328114"/>
                <a:gd name="connsiteX5" fmla="*/ 0 w 953241"/>
                <a:gd name="connsiteY5" fmla="*/ 6172200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457200 h 6328114"/>
                <a:gd name="connsiteX9" fmla="*/ 133911 w 953241"/>
                <a:gd name="connsiteY9" fmla="*/ 133911 h 6328114"/>
                <a:gd name="connsiteX10" fmla="*/ 457201 w 953241"/>
                <a:gd name="connsiteY10" fmla="*/ 1 h 6328114"/>
                <a:gd name="connsiteX11" fmla="*/ 457200 w 953241"/>
                <a:gd name="connsiteY11" fmla="*/ 0 h 6328114"/>
                <a:gd name="connsiteX0" fmla="*/ 457200 w 943191"/>
                <a:gd name="connsiteY0" fmla="*/ 0 h 6312729"/>
                <a:gd name="connsiteX1" fmla="*/ 457200 w 943191"/>
                <a:gd name="connsiteY1" fmla="*/ 0 h 6312729"/>
                <a:gd name="connsiteX2" fmla="*/ 780489 w 943191"/>
                <a:gd name="connsiteY2" fmla="*/ 133911 h 6312729"/>
                <a:gd name="connsiteX3" fmla="*/ 914399 w 943191"/>
                <a:gd name="connsiteY3" fmla="*/ 457201 h 6312729"/>
                <a:gd name="connsiteX4" fmla="*/ 942064 w 943191"/>
                <a:gd name="connsiteY4" fmla="*/ 6312729 h 6312729"/>
                <a:gd name="connsiteX5" fmla="*/ 0 w 943191"/>
                <a:gd name="connsiteY5" fmla="*/ 6172200 h 6312729"/>
                <a:gd name="connsiteX6" fmla="*/ 0 w 943191"/>
                <a:gd name="connsiteY6" fmla="*/ 6172200 h 6312729"/>
                <a:gd name="connsiteX7" fmla="*/ 0 w 943191"/>
                <a:gd name="connsiteY7" fmla="*/ 6172200 h 6312729"/>
                <a:gd name="connsiteX8" fmla="*/ 0 w 943191"/>
                <a:gd name="connsiteY8" fmla="*/ 457200 h 6312729"/>
                <a:gd name="connsiteX9" fmla="*/ 133911 w 943191"/>
                <a:gd name="connsiteY9" fmla="*/ 133911 h 6312729"/>
                <a:gd name="connsiteX10" fmla="*/ 457201 w 943191"/>
                <a:gd name="connsiteY10" fmla="*/ 1 h 6312729"/>
                <a:gd name="connsiteX11" fmla="*/ 457200 w 943191"/>
                <a:gd name="connsiteY11" fmla="*/ 0 h 6312729"/>
                <a:gd name="connsiteX0" fmla="*/ 0 w 1033504"/>
                <a:gd name="connsiteY0" fmla="*/ 6172200 h 6404169"/>
                <a:gd name="connsiteX1" fmla="*/ 0 w 1033504"/>
                <a:gd name="connsiteY1" fmla="*/ 6172200 h 6404169"/>
                <a:gd name="connsiteX2" fmla="*/ 0 w 1033504"/>
                <a:gd name="connsiteY2" fmla="*/ 6172200 h 6404169"/>
                <a:gd name="connsiteX3" fmla="*/ 0 w 1033504"/>
                <a:gd name="connsiteY3" fmla="*/ 457200 h 6404169"/>
                <a:gd name="connsiteX4" fmla="*/ 133911 w 1033504"/>
                <a:gd name="connsiteY4" fmla="*/ 133911 h 6404169"/>
                <a:gd name="connsiteX5" fmla="*/ 457201 w 1033504"/>
                <a:gd name="connsiteY5" fmla="*/ 1 h 6404169"/>
                <a:gd name="connsiteX6" fmla="*/ 457200 w 1033504"/>
                <a:gd name="connsiteY6" fmla="*/ 0 h 6404169"/>
                <a:gd name="connsiteX7" fmla="*/ 457200 w 1033504"/>
                <a:gd name="connsiteY7" fmla="*/ 0 h 6404169"/>
                <a:gd name="connsiteX8" fmla="*/ 780489 w 1033504"/>
                <a:gd name="connsiteY8" fmla="*/ 133911 h 6404169"/>
                <a:gd name="connsiteX9" fmla="*/ 914399 w 1033504"/>
                <a:gd name="connsiteY9" fmla="*/ 457201 h 6404169"/>
                <a:gd name="connsiteX10" fmla="*/ 1033504 w 1033504"/>
                <a:gd name="connsiteY10" fmla="*/ 6404169 h 6404169"/>
                <a:gd name="connsiteX0" fmla="*/ 0 w 1007327"/>
                <a:gd name="connsiteY0" fmla="*/ 6172200 h 6354462"/>
                <a:gd name="connsiteX1" fmla="*/ 0 w 1007327"/>
                <a:gd name="connsiteY1" fmla="*/ 6172200 h 6354462"/>
                <a:gd name="connsiteX2" fmla="*/ 0 w 1007327"/>
                <a:gd name="connsiteY2" fmla="*/ 6172200 h 6354462"/>
                <a:gd name="connsiteX3" fmla="*/ 0 w 1007327"/>
                <a:gd name="connsiteY3" fmla="*/ 457200 h 6354462"/>
                <a:gd name="connsiteX4" fmla="*/ 133911 w 1007327"/>
                <a:gd name="connsiteY4" fmla="*/ 133911 h 6354462"/>
                <a:gd name="connsiteX5" fmla="*/ 457201 w 1007327"/>
                <a:gd name="connsiteY5" fmla="*/ 1 h 6354462"/>
                <a:gd name="connsiteX6" fmla="*/ 457200 w 1007327"/>
                <a:gd name="connsiteY6" fmla="*/ 0 h 6354462"/>
                <a:gd name="connsiteX7" fmla="*/ 457200 w 1007327"/>
                <a:gd name="connsiteY7" fmla="*/ 0 h 6354462"/>
                <a:gd name="connsiteX8" fmla="*/ 780489 w 1007327"/>
                <a:gd name="connsiteY8" fmla="*/ 133911 h 6354462"/>
                <a:gd name="connsiteX9" fmla="*/ 914399 w 1007327"/>
                <a:gd name="connsiteY9" fmla="*/ 457201 h 6354462"/>
                <a:gd name="connsiteX10" fmla="*/ 1007327 w 1007327"/>
                <a:gd name="connsiteY10" fmla="*/ 6354462 h 6354462"/>
                <a:gd name="connsiteX0" fmla="*/ 0 w 1029242"/>
                <a:gd name="connsiteY0" fmla="*/ 6172200 h 6330704"/>
                <a:gd name="connsiteX1" fmla="*/ 0 w 1029242"/>
                <a:gd name="connsiteY1" fmla="*/ 6172200 h 6330704"/>
                <a:gd name="connsiteX2" fmla="*/ 0 w 1029242"/>
                <a:gd name="connsiteY2" fmla="*/ 6172200 h 6330704"/>
                <a:gd name="connsiteX3" fmla="*/ 0 w 1029242"/>
                <a:gd name="connsiteY3" fmla="*/ 457200 h 6330704"/>
                <a:gd name="connsiteX4" fmla="*/ 133911 w 1029242"/>
                <a:gd name="connsiteY4" fmla="*/ 133911 h 6330704"/>
                <a:gd name="connsiteX5" fmla="*/ 457201 w 1029242"/>
                <a:gd name="connsiteY5" fmla="*/ 1 h 6330704"/>
                <a:gd name="connsiteX6" fmla="*/ 457200 w 1029242"/>
                <a:gd name="connsiteY6" fmla="*/ 0 h 6330704"/>
                <a:gd name="connsiteX7" fmla="*/ 457200 w 1029242"/>
                <a:gd name="connsiteY7" fmla="*/ 0 h 6330704"/>
                <a:gd name="connsiteX8" fmla="*/ 780489 w 1029242"/>
                <a:gd name="connsiteY8" fmla="*/ 133911 h 6330704"/>
                <a:gd name="connsiteX9" fmla="*/ 914399 w 1029242"/>
                <a:gd name="connsiteY9" fmla="*/ 457201 h 6330704"/>
                <a:gd name="connsiteX10" fmla="*/ 1029242 w 1029242"/>
                <a:gd name="connsiteY10" fmla="*/ 6330704 h 6330704"/>
                <a:gd name="connsiteX0" fmla="*/ 0 w 964937"/>
                <a:gd name="connsiteY0" fmla="*/ 6172200 h 6306905"/>
                <a:gd name="connsiteX1" fmla="*/ 0 w 964937"/>
                <a:gd name="connsiteY1" fmla="*/ 6172200 h 6306905"/>
                <a:gd name="connsiteX2" fmla="*/ 0 w 964937"/>
                <a:gd name="connsiteY2" fmla="*/ 6172200 h 6306905"/>
                <a:gd name="connsiteX3" fmla="*/ 0 w 964937"/>
                <a:gd name="connsiteY3" fmla="*/ 457200 h 6306905"/>
                <a:gd name="connsiteX4" fmla="*/ 133911 w 964937"/>
                <a:gd name="connsiteY4" fmla="*/ 133911 h 6306905"/>
                <a:gd name="connsiteX5" fmla="*/ 457201 w 964937"/>
                <a:gd name="connsiteY5" fmla="*/ 1 h 6306905"/>
                <a:gd name="connsiteX6" fmla="*/ 457200 w 964937"/>
                <a:gd name="connsiteY6" fmla="*/ 0 h 6306905"/>
                <a:gd name="connsiteX7" fmla="*/ 457200 w 964937"/>
                <a:gd name="connsiteY7" fmla="*/ 0 h 6306905"/>
                <a:gd name="connsiteX8" fmla="*/ 780489 w 964937"/>
                <a:gd name="connsiteY8" fmla="*/ 133911 h 6306905"/>
                <a:gd name="connsiteX9" fmla="*/ 914399 w 964937"/>
                <a:gd name="connsiteY9" fmla="*/ 457201 h 6306905"/>
                <a:gd name="connsiteX10" fmla="*/ 964937 w 964937"/>
                <a:gd name="connsiteY10" fmla="*/ 6306905 h 6306905"/>
                <a:gd name="connsiteX0" fmla="*/ 0 w 958626"/>
                <a:gd name="connsiteY0" fmla="*/ 6172200 h 6346750"/>
                <a:gd name="connsiteX1" fmla="*/ 0 w 958626"/>
                <a:gd name="connsiteY1" fmla="*/ 6172200 h 6346750"/>
                <a:gd name="connsiteX2" fmla="*/ 0 w 958626"/>
                <a:gd name="connsiteY2" fmla="*/ 6172200 h 6346750"/>
                <a:gd name="connsiteX3" fmla="*/ 0 w 958626"/>
                <a:gd name="connsiteY3" fmla="*/ 457200 h 6346750"/>
                <a:gd name="connsiteX4" fmla="*/ 133911 w 958626"/>
                <a:gd name="connsiteY4" fmla="*/ 133911 h 6346750"/>
                <a:gd name="connsiteX5" fmla="*/ 457201 w 958626"/>
                <a:gd name="connsiteY5" fmla="*/ 1 h 6346750"/>
                <a:gd name="connsiteX6" fmla="*/ 457200 w 958626"/>
                <a:gd name="connsiteY6" fmla="*/ 0 h 6346750"/>
                <a:gd name="connsiteX7" fmla="*/ 457200 w 958626"/>
                <a:gd name="connsiteY7" fmla="*/ 0 h 6346750"/>
                <a:gd name="connsiteX8" fmla="*/ 780489 w 958626"/>
                <a:gd name="connsiteY8" fmla="*/ 133911 h 6346750"/>
                <a:gd name="connsiteX9" fmla="*/ 914399 w 958626"/>
                <a:gd name="connsiteY9" fmla="*/ 457201 h 6346750"/>
                <a:gd name="connsiteX10" fmla="*/ 958626 w 958626"/>
                <a:gd name="connsiteY10" fmla="*/ 6346750 h 6346750"/>
                <a:gd name="connsiteX0" fmla="*/ 0 w 960730"/>
                <a:gd name="connsiteY0" fmla="*/ 6172200 h 6333468"/>
                <a:gd name="connsiteX1" fmla="*/ 0 w 960730"/>
                <a:gd name="connsiteY1" fmla="*/ 6172200 h 6333468"/>
                <a:gd name="connsiteX2" fmla="*/ 0 w 960730"/>
                <a:gd name="connsiteY2" fmla="*/ 6172200 h 6333468"/>
                <a:gd name="connsiteX3" fmla="*/ 0 w 960730"/>
                <a:gd name="connsiteY3" fmla="*/ 457200 h 6333468"/>
                <a:gd name="connsiteX4" fmla="*/ 133911 w 960730"/>
                <a:gd name="connsiteY4" fmla="*/ 133911 h 6333468"/>
                <a:gd name="connsiteX5" fmla="*/ 457201 w 960730"/>
                <a:gd name="connsiteY5" fmla="*/ 1 h 6333468"/>
                <a:gd name="connsiteX6" fmla="*/ 457200 w 960730"/>
                <a:gd name="connsiteY6" fmla="*/ 0 h 6333468"/>
                <a:gd name="connsiteX7" fmla="*/ 457200 w 960730"/>
                <a:gd name="connsiteY7" fmla="*/ 0 h 6333468"/>
                <a:gd name="connsiteX8" fmla="*/ 780489 w 960730"/>
                <a:gd name="connsiteY8" fmla="*/ 133911 h 6333468"/>
                <a:gd name="connsiteX9" fmla="*/ 914399 w 960730"/>
                <a:gd name="connsiteY9" fmla="*/ 457201 h 6333468"/>
                <a:gd name="connsiteX10" fmla="*/ 960730 w 960730"/>
                <a:gd name="connsiteY10" fmla="*/ 6333468 h 6333468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0 w 962833"/>
                <a:gd name="connsiteY2" fmla="*/ 6172200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62833" h="6320186">
                  <a:moveTo>
                    <a:pt x="0" y="6172200"/>
                  </a:moveTo>
                  <a:lnTo>
                    <a:pt x="0" y="6172200"/>
                  </a:lnTo>
                  <a:lnTo>
                    <a:pt x="0" y="6172200"/>
                  </a:lnTo>
                  <a:lnTo>
                    <a:pt x="0" y="457200"/>
                  </a:lnTo>
                  <a:cubicBezTo>
                    <a:pt x="0" y="335943"/>
                    <a:pt x="48169" y="219652"/>
                    <a:pt x="133911" y="133911"/>
                  </a:cubicBezTo>
                  <a:cubicBezTo>
                    <a:pt x="219653" y="48169"/>
                    <a:pt x="335944" y="0"/>
                    <a:pt x="457201" y="1"/>
                  </a:cubicBezTo>
                  <a:lnTo>
                    <a:pt x="457200" y="0"/>
                  </a:lnTo>
                  <a:lnTo>
                    <a:pt x="457200" y="0"/>
                  </a:lnTo>
                  <a:cubicBezTo>
                    <a:pt x="578457" y="0"/>
                    <a:pt x="694748" y="48169"/>
                    <a:pt x="780489" y="133911"/>
                  </a:cubicBezTo>
                  <a:cubicBezTo>
                    <a:pt x="866231" y="219653"/>
                    <a:pt x="914400" y="335944"/>
                    <a:pt x="914399" y="457201"/>
                  </a:cubicBezTo>
                  <a:cubicBezTo>
                    <a:pt x="943191" y="1489568"/>
                    <a:pt x="870354" y="4525828"/>
                    <a:pt x="962833" y="6320186"/>
                  </a:cubicBezTo>
                </a:path>
              </a:pathLst>
            </a:custGeom>
            <a:solidFill>
              <a:srgbClr val="073779">
                <a:alpha val="50000"/>
              </a:srgbClr>
            </a:solidFill>
            <a:ln w="25400">
              <a:solidFill>
                <a:schemeClr val="accent2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Freeform 27"/>
            <p:cNvSpPr/>
            <p:nvPr/>
          </p:nvSpPr>
          <p:spPr>
            <a:xfrm rot="15660000">
              <a:off x="6395227" y="-278516"/>
              <a:ext cx="552099" cy="5104822"/>
            </a:xfrm>
            <a:custGeom>
              <a:avLst/>
              <a:gdLst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50292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5016061 h 5016061"/>
                <a:gd name="connsiteX10" fmla="*/ 0 w 502920"/>
                <a:gd name="connsiteY10" fmla="*/ 251460 h 5016061"/>
                <a:gd name="connsiteX11" fmla="*/ 73651 w 502920"/>
                <a:gd name="connsiteY11" fmla="*/ 73651 h 5016061"/>
                <a:gd name="connsiteX12" fmla="*/ 251460 w 502920"/>
                <a:gd name="connsiteY12" fmla="*/ 0 h 5016061"/>
                <a:gd name="connsiteX0" fmla="*/ 251460 w 545528"/>
                <a:gd name="connsiteY0" fmla="*/ 0 h 5090883"/>
                <a:gd name="connsiteX1" fmla="*/ 251460 w 545528"/>
                <a:gd name="connsiteY1" fmla="*/ 0 h 5090883"/>
                <a:gd name="connsiteX2" fmla="*/ 429269 w 545528"/>
                <a:gd name="connsiteY2" fmla="*/ 73651 h 5090883"/>
                <a:gd name="connsiteX3" fmla="*/ 502920 w 545528"/>
                <a:gd name="connsiteY3" fmla="*/ 251460 h 5090883"/>
                <a:gd name="connsiteX4" fmla="*/ 502920 w 545528"/>
                <a:gd name="connsiteY4" fmla="*/ 5016061 h 5090883"/>
                <a:gd name="connsiteX5" fmla="*/ 502920 w 545528"/>
                <a:gd name="connsiteY5" fmla="*/ 5016061 h 5090883"/>
                <a:gd name="connsiteX6" fmla="*/ 545528 w 545528"/>
                <a:gd name="connsiteY6" fmla="*/ 5090883 h 5090883"/>
                <a:gd name="connsiteX7" fmla="*/ 0 w 545528"/>
                <a:gd name="connsiteY7" fmla="*/ 5016061 h 5090883"/>
                <a:gd name="connsiteX8" fmla="*/ 0 w 545528"/>
                <a:gd name="connsiteY8" fmla="*/ 5016061 h 5090883"/>
                <a:gd name="connsiteX9" fmla="*/ 0 w 545528"/>
                <a:gd name="connsiteY9" fmla="*/ 5016061 h 5090883"/>
                <a:gd name="connsiteX10" fmla="*/ 0 w 545528"/>
                <a:gd name="connsiteY10" fmla="*/ 251460 h 5090883"/>
                <a:gd name="connsiteX11" fmla="*/ 73651 w 545528"/>
                <a:gd name="connsiteY11" fmla="*/ 73651 h 5090883"/>
                <a:gd name="connsiteX12" fmla="*/ 251460 w 545528"/>
                <a:gd name="connsiteY12" fmla="*/ 0 h 5090883"/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251460 h 5016061"/>
                <a:gd name="connsiteX10" fmla="*/ 73651 w 502920"/>
                <a:gd name="connsiteY10" fmla="*/ 73651 h 5016061"/>
                <a:gd name="connsiteX11" fmla="*/ 251460 w 502920"/>
                <a:gd name="connsiteY11" fmla="*/ 0 h 5016061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02920 w 578872"/>
                <a:gd name="connsiteY5" fmla="*/ 5016061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51179 w 578872"/>
                <a:gd name="connsiteY5" fmla="*/ 4969246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78872 w 578872"/>
                <a:gd name="connsiteY5" fmla="*/ 5090304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251460 h 5090304"/>
                <a:gd name="connsiteX10" fmla="*/ 73651 w 578872"/>
                <a:gd name="connsiteY10" fmla="*/ 73651 h 5090304"/>
                <a:gd name="connsiteX11" fmla="*/ 251460 w 578872"/>
                <a:gd name="connsiteY11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78872 w 578872"/>
                <a:gd name="connsiteY4" fmla="*/ 5090304 h 5090304"/>
                <a:gd name="connsiteX5" fmla="*/ 0 w 578872"/>
                <a:gd name="connsiteY5" fmla="*/ 5016061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251460 h 5090304"/>
                <a:gd name="connsiteX9" fmla="*/ 73651 w 578872"/>
                <a:gd name="connsiteY9" fmla="*/ 73651 h 5090304"/>
                <a:gd name="connsiteX10" fmla="*/ 251460 w 578872"/>
                <a:gd name="connsiteY10" fmla="*/ 0 h 5090304"/>
                <a:gd name="connsiteX0" fmla="*/ 0 w 670312"/>
                <a:gd name="connsiteY0" fmla="*/ 5016061 h 5181744"/>
                <a:gd name="connsiteX1" fmla="*/ 0 w 670312"/>
                <a:gd name="connsiteY1" fmla="*/ 5016061 h 5181744"/>
                <a:gd name="connsiteX2" fmla="*/ 0 w 670312"/>
                <a:gd name="connsiteY2" fmla="*/ 5016061 h 5181744"/>
                <a:gd name="connsiteX3" fmla="*/ 0 w 670312"/>
                <a:gd name="connsiteY3" fmla="*/ 251460 h 5181744"/>
                <a:gd name="connsiteX4" fmla="*/ 73651 w 670312"/>
                <a:gd name="connsiteY4" fmla="*/ 73651 h 5181744"/>
                <a:gd name="connsiteX5" fmla="*/ 251460 w 670312"/>
                <a:gd name="connsiteY5" fmla="*/ 0 h 5181744"/>
                <a:gd name="connsiteX6" fmla="*/ 251460 w 670312"/>
                <a:gd name="connsiteY6" fmla="*/ 0 h 5181744"/>
                <a:gd name="connsiteX7" fmla="*/ 429269 w 670312"/>
                <a:gd name="connsiteY7" fmla="*/ 73651 h 5181744"/>
                <a:gd name="connsiteX8" fmla="*/ 502920 w 670312"/>
                <a:gd name="connsiteY8" fmla="*/ 251460 h 5181744"/>
                <a:gd name="connsiteX9" fmla="*/ 670312 w 670312"/>
                <a:gd name="connsiteY9" fmla="*/ 5181744 h 5181744"/>
                <a:gd name="connsiteX0" fmla="*/ 0 w 572254"/>
                <a:gd name="connsiteY0" fmla="*/ 5016061 h 5084525"/>
                <a:gd name="connsiteX1" fmla="*/ 0 w 572254"/>
                <a:gd name="connsiteY1" fmla="*/ 5016061 h 5084525"/>
                <a:gd name="connsiteX2" fmla="*/ 0 w 572254"/>
                <a:gd name="connsiteY2" fmla="*/ 5016061 h 5084525"/>
                <a:gd name="connsiteX3" fmla="*/ 0 w 572254"/>
                <a:gd name="connsiteY3" fmla="*/ 251460 h 5084525"/>
                <a:gd name="connsiteX4" fmla="*/ 73651 w 572254"/>
                <a:gd name="connsiteY4" fmla="*/ 73651 h 5084525"/>
                <a:gd name="connsiteX5" fmla="*/ 251460 w 572254"/>
                <a:gd name="connsiteY5" fmla="*/ 0 h 5084525"/>
                <a:gd name="connsiteX6" fmla="*/ 251460 w 572254"/>
                <a:gd name="connsiteY6" fmla="*/ 0 h 5084525"/>
                <a:gd name="connsiteX7" fmla="*/ 429269 w 572254"/>
                <a:gd name="connsiteY7" fmla="*/ 73651 h 5084525"/>
                <a:gd name="connsiteX8" fmla="*/ 502920 w 572254"/>
                <a:gd name="connsiteY8" fmla="*/ 251460 h 5084525"/>
                <a:gd name="connsiteX9" fmla="*/ 572254 w 572254"/>
                <a:gd name="connsiteY9" fmla="*/ 5084525 h 5084525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5016061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7708 w 552099"/>
                <a:gd name="connsiteY2" fmla="*/ 5018867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1177 w 552099"/>
                <a:gd name="connsiteY2" fmla="*/ 5031459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14979 w 567078"/>
                <a:gd name="connsiteY0" fmla="*/ 5016061 h 5109913"/>
                <a:gd name="connsiteX1" fmla="*/ 14979 w 567078"/>
                <a:gd name="connsiteY1" fmla="*/ 5016061 h 5109913"/>
                <a:gd name="connsiteX2" fmla="*/ 5903 w 567078"/>
                <a:gd name="connsiteY2" fmla="*/ 4987363 h 5109913"/>
                <a:gd name="connsiteX3" fmla="*/ 14979 w 567078"/>
                <a:gd name="connsiteY3" fmla="*/ 251460 h 5109913"/>
                <a:gd name="connsiteX4" fmla="*/ 88630 w 567078"/>
                <a:gd name="connsiteY4" fmla="*/ 73651 h 5109913"/>
                <a:gd name="connsiteX5" fmla="*/ 266439 w 567078"/>
                <a:gd name="connsiteY5" fmla="*/ 0 h 5109913"/>
                <a:gd name="connsiteX6" fmla="*/ 266439 w 567078"/>
                <a:gd name="connsiteY6" fmla="*/ 0 h 5109913"/>
                <a:gd name="connsiteX7" fmla="*/ 444248 w 567078"/>
                <a:gd name="connsiteY7" fmla="*/ 73651 h 5109913"/>
                <a:gd name="connsiteX8" fmla="*/ 517899 w 567078"/>
                <a:gd name="connsiteY8" fmla="*/ 251460 h 5109913"/>
                <a:gd name="connsiteX9" fmla="*/ 567078 w 567078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251460 h 5109913"/>
                <a:gd name="connsiteX3" fmla="*/ 73651 w 552099"/>
                <a:gd name="connsiteY3" fmla="*/ 73651 h 5109913"/>
                <a:gd name="connsiteX4" fmla="*/ 251460 w 552099"/>
                <a:gd name="connsiteY4" fmla="*/ 0 h 5109913"/>
                <a:gd name="connsiteX5" fmla="*/ 251460 w 552099"/>
                <a:gd name="connsiteY5" fmla="*/ 0 h 5109913"/>
                <a:gd name="connsiteX6" fmla="*/ 429269 w 552099"/>
                <a:gd name="connsiteY6" fmla="*/ 73651 h 5109913"/>
                <a:gd name="connsiteX7" fmla="*/ 502920 w 552099"/>
                <a:gd name="connsiteY7" fmla="*/ 251460 h 5109913"/>
                <a:gd name="connsiteX8" fmla="*/ 552099 w 552099"/>
                <a:gd name="connsiteY8" fmla="*/ 5109913 h 5109913"/>
                <a:gd name="connsiteX0" fmla="*/ 0 w 558409"/>
                <a:gd name="connsiteY0" fmla="*/ 5016061 h 5070028"/>
                <a:gd name="connsiteX1" fmla="*/ 0 w 558409"/>
                <a:gd name="connsiteY1" fmla="*/ 5016061 h 5070028"/>
                <a:gd name="connsiteX2" fmla="*/ 0 w 558409"/>
                <a:gd name="connsiteY2" fmla="*/ 251460 h 5070028"/>
                <a:gd name="connsiteX3" fmla="*/ 73651 w 558409"/>
                <a:gd name="connsiteY3" fmla="*/ 73651 h 5070028"/>
                <a:gd name="connsiteX4" fmla="*/ 251460 w 558409"/>
                <a:gd name="connsiteY4" fmla="*/ 0 h 5070028"/>
                <a:gd name="connsiteX5" fmla="*/ 251460 w 558409"/>
                <a:gd name="connsiteY5" fmla="*/ 0 h 5070028"/>
                <a:gd name="connsiteX6" fmla="*/ 429269 w 558409"/>
                <a:gd name="connsiteY6" fmla="*/ 73651 h 5070028"/>
                <a:gd name="connsiteX7" fmla="*/ 502920 w 558409"/>
                <a:gd name="connsiteY7" fmla="*/ 251460 h 5070028"/>
                <a:gd name="connsiteX8" fmla="*/ 558409 w 558409"/>
                <a:gd name="connsiteY8" fmla="*/ 5070028 h 5070028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7986 w 552099"/>
                <a:gd name="connsiteY2" fmla="*/ 5032128 h 5109912"/>
                <a:gd name="connsiteX3" fmla="*/ 0 w 552099"/>
                <a:gd name="connsiteY3" fmla="*/ 251460 h 5109912"/>
                <a:gd name="connsiteX4" fmla="*/ 73651 w 552099"/>
                <a:gd name="connsiteY4" fmla="*/ 73651 h 5109912"/>
                <a:gd name="connsiteX5" fmla="*/ 251460 w 552099"/>
                <a:gd name="connsiteY5" fmla="*/ 0 h 5109912"/>
                <a:gd name="connsiteX6" fmla="*/ 251460 w 552099"/>
                <a:gd name="connsiteY6" fmla="*/ 0 h 5109912"/>
                <a:gd name="connsiteX7" fmla="*/ 429269 w 552099"/>
                <a:gd name="connsiteY7" fmla="*/ 73651 h 5109912"/>
                <a:gd name="connsiteX8" fmla="*/ 502920 w 552099"/>
                <a:gd name="connsiteY8" fmla="*/ 251460 h 5109912"/>
                <a:gd name="connsiteX9" fmla="*/ 552099 w 552099"/>
                <a:gd name="connsiteY9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2099" h="5109912">
                  <a:moveTo>
                    <a:pt x="0" y="5016061"/>
                  </a:moveTo>
                  <a:lnTo>
                    <a:pt x="0" y="5016061"/>
                  </a:lnTo>
                  <a:lnTo>
                    <a:pt x="0" y="251460"/>
                  </a:lnTo>
                  <a:cubicBezTo>
                    <a:pt x="0" y="184769"/>
                    <a:pt x="26493" y="120809"/>
                    <a:pt x="73651" y="73651"/>
                  </a:cubicBezTo>
                  <a:cubicBezTo>
                    <a:pt x="120809" y="26493"/>
                    <a:pt x="184769" y="0"/>
                    <a:pt x="251460" y="0"/>
                  </a:cubicBezTo>
                  <a:lnTo>
                    <a:pt x="251460" y="0"/>
                  </a:lnTo>
                  <a:cubicBezTo>
                    <a:pt x="318151" y="0"/>
                    <a:pt x="382111" y="26493"/>
                    <a:pt x="429269" y="73651"/>
                  </a:cubicBezTo>
                  <a:cubicBezTo>
                    <a:pt x="476427" y="120809"/>
                    <a:pt x="502920" y="184769"/>
                    <a:pt x="502920" y="251460"/>
                  </a:cubicBezTo>
                  <a:cubicBezTo>
                    <a:pt x="528237" y="1864408"/>
                    <a:pt x="536054" y="5039297"/>
                    <a:pt x="552099" y="5109912"/>
                  </a:cubicBezTo>
                </a:path>
              </a:pathLst>
            </a:custGeom>
            <a:solidFill>
              <a:schemeClr val="accent1">
                <a:alpha val="30000"/>
              </a:schemeClr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Freeform 44"/>
            <p:cNvSpPr/>
            <p:nvPr/>
          </p:nvSpPr>
          <p:spPr>
            <a:xfrm rot="15660000">
              <a:off x="7468755" y="1178808"/>
              <a:ext cx="536285" cy="2936001"/>
            </a:xfrm>
            <a:custGeom>
              <a:avLst/>
              <a:gdLst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50292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5016061 h 5016061"/>
                <a:gd name="connsiteX10" fmla="*/ 0 w 502920"/>
                <a:gd name="connsiteY10" fmla="*/ 251460 h 5016061"/>
                <a:gd name="connsiteX11" fmla="*/ 73651 w 502920"/>
                <a:gd name="connsiteY11" fmla="*/ 73651 h 5016061"/>
                <a:gd name="connsiteX12" fmla="*/ 251460 w 502920"/>
                <a:gd name="connsiteY12" fmla="*/ 0 h 5016061"/>
                <a:gd name="connsiteX0" fmla="*/ 251460 w 545528"/>
                <a:gd name="connsiteY0" fmla="*/ 0 h 5090883"/>
                <a:gd name="connsiteX1" fmla="*/ 251460 w 545528"/>
                <a:gd name="connsiteY1" fmla="*/ 0 h 5090883"/>
                <a:gd name="connsiteX2" fmla="*/ 429269 w 545528"/>
                <a:gd name="connsiteY2" fmla="*/ 73651 h 5090883"/>
                <a:gd name="connsiteX3" fmla="*/ 502920 w 545528"/>
                <a:gd name="connsiteY3" fmla="*/ 251460 h 5090883"/>
                <a:gd name="connsiteX4" fmla="*/ 502920 w 545528"/>
                <a:gd name="connsiteY4" fmla="*/ 5016061 h 5090883"/>
                <a:gd name="connsiteX5" fmla="*/ 502920 w 545528"/>
                <a:gd name="connsiteY5" fmla="*/ 5016061 h 5090883"/>
                <a:gd name="connsiteX6" fmla="*/ 545528 w 545528"/>
                <a:gd name="connsiteY6" fmla="*/ 5090883 h 5090883"/>
                <a:gd name="connsiteX7" fmla="*/ 0 w 545528"/>
                <a:gd name="connsiteY7" fmla="*/ 5016061 h 5090883"/>
                <a:gd name="connsiteX8" fmla="*/ 0 w 545528"/>
                <a:gd name="connsiteY8" fmla="*/ 5016061 h 5090883"/>
                <a:gd name="connsiteX9" fmla="*/ 0 w 545528"/>
                <a:gd name="connsiteY9" fmla="*/ 5016061 h 5090883"/>
                <a:gd name="connsiteX10" fmla="*/ 0 w 545528"/>
                <a:gd name="connsiteY10" fmla="*/ 251460 h 5090883"/>
                <a:gd name="connsiteX11" fmla="*/ 73651 w 545528"/>
                <a:gd name="connsiteY11" fmla="*/ 73651 h 5090883"/>
                <a:gd name="connsiteX12" fmla="*/ 251460 w 545528"/>
                <a:gd name="connsiteY12" fmla="*/ 0 h 5090883"/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251460 h 5016061"/>
                <a:gd name="connsiteX10" fmla="*/ 73651 w 502920"/>
                <a:gd name="connsiteY10" fmla="*/ 73651 h 5016061"/>
                <a:gd name="connsiteX11" fmla="*/ 251460 w 502920"/>
                <a:gd name="connsiteY11" fmla="*/ 0 h 5016061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02920 w 578872"/>
                <a:gd name="connsiteY5" fmla="*/ 5016061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51179 w 578872"/>
                <a:gd name="connsiteY5" fmla="*/ 4969246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78872 w 578872"/>
                <a:gd name="connsiteY5" fmla="*/ 5090304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251460 h 5090304"/>
                <a:gd name="connsiteX10" fmla="*/ 73651 w 578872"/>
                <a:gd name="connsiteY10" fmla="*/ 73651 h 5090304"/>
                <a:gd name="connsiteX11" fmla="*/ 251460 w 578872"/>
                <a:gd name="connsiteY11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78872 w 578872"/>
                <a:gd name="connsiteY4" fmla="*/ 5090304 h 5090304"/>
                <a:gd name="connsiteX5" fmla="*/ 0 w 578872"/>
                <a:gd name="connsiteY5" fmla="*/ 5016061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251460 h 5090304"/>
                <a:gd name="connsiteX9" fmla="*/ 73651 w 578872"/>
                <a:gd name="connsiteY9" fmla="*/ 73651 h 5090304"/>
                <a:gd name="connsiteX10" fmla="*/ 251460 w 578872"/>
                <a:gd name="connsiteY10" fmla="*/ 0 h 5090304"/>
                <a:gd name="connsiteX0" fmla="*/ 0 w 670312"/>
                <a:gd name="connsiteY0" fmla="*/ 5016061 h 5181744"/>
                <a:gd name="connsiteX1" fmla="*/ 0 w 670312"/>
                <a:gd name="connsiteY1" fmla="*/ 5016061 h 5181744"/>
                <a:gd name="connsiteX2" fmla="*/ 0 w 670312"/>
                <a:gd name="connsiteY2" fmla="*/ 5016061 h 5181744"/>
                <a:gd name="connsiteX3" fmla="*/ 0 w 670312"/>
                <a:gd name="connsiteY3" fmla="*/ 251460 h 5181744"/>
                <a:gd name="connsiteX4" fmla="*/ 73651 w 670312"/>
                <a:gd name="connsiteY4" fmla="*/ 73651 h 5181744"/>
                <a:gd name="connsiteX5" fmla="*/ 251460 w 670312"/>
                <a:gd name="connsiteY5" fmla="*/ 0 h 5181744"/>
                <a:gd name="connsiteX6" fmla="*/ 251460 w 670312"/>
                <a:gd name="connsiteY6" fmla="*/ 0 h 5181744"/>
                <a:gd name="connsiteX7" fmla="*/ 429269 w 670312"/>
                <a:gd name="connsiteY7" fmla="*/ 73651 h 5181744"/>
                <a:gd name="connsiteX8" fmla="*/ 502920 w 670312"/>
                <a:gd name="connsiteY8" fmla="*/ 251460 h 5181744"/>
                <a:gd name="connsiteX9" fmla="*/ 670312 w 670312"/>
                <a:gd name="connsiteY9" fmla="*/ 5181744 h 5181744"/>
                <a:gd name="connsiteX0" fmla="*/ 0 w 572254"/>
                <a:gd name="connsiteY0" fmla="*/ 5016061 h 5084525"/>
                <a:gd name="connsiteX1" fmla="*/ 0 w 572254"/>
                <a:gd name="connsiteY1" fmla="*/ 5016061 h 5084525"/>
                <a:gd name="connsiteX2" fmla="*/ 0 w 572254"/>
                <a:gd name="connsiteY2" fmla="*/ 5016061 h 5084525"/>
                <a:gd name="connsiteX3" fmla="*/ 0 w 572254"/>
                <a:gd name="connsiteY3" fmla="*/ 251460 h 5084525"/>
                <a:gd name="connsiteX4" fmla="*/ 73651 w 572254"/>
                <a:gd name="connsiteY4" fmla="*/ 73651 h 5084525"/>
                <a:gd name="connsiteX5" fmla="*/ 251460 w 572254"/>
                <a:gd name="connsiteY5" fmla="*/ 0 h 5084525"/>
                <a:gd name="connsiteX6" fmla="*/ 251460 w 572254"/>
                <a:gd name="connsiteY6" fmla="*/ 0 h 5084525"/>
                <a:gd name="connsiteX7" fmla="*/ 429269 w 572254"/>
                <a:gd name="connsiteY7" fmla="*/ 73651 h 5084525"/>
                <a:gd name="connsiteX8" fmla="*/ 502920 w 572254"/>
                <a:gd name="connsiteY8" fmla="*/ 251460 h 5084525"/>
                <a:gd name="connsiteX9" fmla="*/ 572254 w 572254"/>
                <a:gd name="connsiteY9" fmla="*/ 5084525 h 5084525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5016061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7708 w 552099"/>
                <a:gd name="connsiteY2" fmla="*/ 5018867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1177 w 552099"/>
                <a:gd name="connsiteY2" fmla="*/ 5031459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14979 w 567078"/>
                <a:gd name="connsiteY0" fmla="*/ 5016061 h 5109913"/>
                <a:gd name="connsiteX1" fmla="*/ 14979 w 567078"/>
                <a:gd name="connsiteY1" fmla="*/ 5016061 h 5109913"/>
                <a:gd name="connsiteX2" fmla="*/ 5903 w 567078"/>
                <a:gd name="connsiteY2" fmla="*/ 4987363 h 5109913"/>
                <a:gd name="connsiteX3" fmla="*/ 14979 w 567078"/>
                <a:gd name="connsiteY3" fmla="*/ 251460 h 5109913"/>
                <a:gd name="connsiteX4" fmla="*/ 88630 w 567078"/>
                <a:gd name="connsiteY4" fmla="*/ 73651 h 5109913"/>
                <a:gd name="connsiteX5" fmla="*/ 266439 w 567078"/>
                <a:gd name="connsiteY5" fmla="*/ 0 h 5109913"/>
                <a:gd name="connsiteX6" fmla="*/ 266439 w 567078"/>
                <a:gd name="connsiteY6" fmla="*/ 0 h 5109913"/>
                <a:gd name="connsiteX7" fmla="*/ 444248 w 567078"/>
                <a:gd name="connsiteY7" fmla="*/ 73651 h 5109913"/>
                <a:gd name="connsiteX8" fmla="*/ 517899 w 567078"/>
                <a:gd name="connsiteY8" fmla="*/ 251460 h 5109913"/>
                <a:gd name="connsiteX9" fmla="*/ 567078 w 567078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251460 h 5109913"/>
                <a:gd name="connsiteX3" fmla="*/ 73651 w 552099"/>
                <a:gd name="connsiteY3" fmla="*/ 73651 h 5109913"/>
                <a:gd name="connsiteX4" fmla="*/ 251460 w 552099"/>
                <a:gd name="connsiteY4" fmla="*/ 0 h 5109913"/>
                <a:gd name="connsiteX5" fmla="*/ 251460 w 552099"/>
                <a:gd name="connsiteY5" fmla="*/ 0 h 5109913"/>
                <a:gd name="connsiteX6" fmla="*/ 429269 w 552099"/>
                <a:gd name="connsiteY6" fmla="*/ 73651 h 5109913"/>
                <a:gd name="connsiteX7" fmla="*/ 502920 w 552099"/>
                <a:gd name="connsiteY7" fmla="*/ 251460 h 5109913"/>
                <a:gd name="connsiteX8" fmla="*/ 552099 w 552099"/>
                <a:gd name="connsiteY8" fmla="*/ 5109913 h 5109913"/>
                <a:gd name="connsiteX0" fmla="*/ 0 w 558409"/>
                <a:gd name="connsiteY0" fmla="*/ 5016061 h 5070028"/>
                <a:gd name="connsiteX1" fmla="*/ 0 w 558409"/>
                <a:gd name="connsiteY1" fmla="*/ 5016061 h 5070028"/>
                <a:gd name="connsiteX2" fmla="*/ 0 w 558409"/>
                <a:gd name="connsiteY2" fmla="*/ 251460 h 5070028"/>
                <a:gd name="connsiteX3" fmla="*/ 73651 w 558409"/>
                <a:gd name="connsiteY3" fmla="*/ 73651 h 5070028"/>
                <a:gd name="connsiteX4" fmla="*/ 251460 w 558409"/>
                <a:gd name="connsiteY4" fmla="*/ 0 h 5070028"/>
                <a:gd name="connsiteX5" fmla="*/ 251460 w 558409"/>
                <a:gd name="connsiteY5" fmla="*/ 0 h 5070028"/>
                <a:gd name="connsiteX6" fmla="*/ 429269 w 558409"/>
                <a:gd name="connsiteY6" fmla="*/ 73651 h 5070028"/>
                <a:gd name="connsiteX7" fmla="*/ 502920 w 558409"/>
                <a:gd name="connsiteY7" fmla="*/ 251460 h 5070028"/>
                <a:gd name="connsiteX8" fmla="*/ 558409 w 558409"/>
                <a:gd name="connsiteY8" fmla="*/ 5070028 h 5070028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7986 w 552099"/>
                <a:gd name="connsiteY2" fmla="*/ 5032128 h 5109912"/>
                <a:gd name="connsiteX3" fmla="*/ 0 w 552099"/>
                <a:gd name="connsiteY3" fmla="*/ 251460 h 5109912"/>
                <a:gd name="connsiteX4" fmla="*/ 73651 w 552099"/>
                <a:gd name="connsiteY4" fmla="*/ 73651 h 5109912"/>
                <a:gd name="connsiteX5" fmla="*/ 251460 w 552099"/>
                <a:gd name="connsiteY5" fmla="*/ 0 h 5109912"/>
                <a:gd name="connsiteX6" fmla="*/ 251460 w 552099"/>
                <a:gd name="connsiteY6" fmla="*/ 0 h 5109912"/>
                <a:gd name="connsiteX7" fmla="*/ 429269 w 552099"/>
                <a:gd name="connsiteY7" fmla="*/ 73651 h 5109912"/>
                <a:gd name="connsiteX8" fmla="*/ 502920 w 552099"/>
                <a:gd name="connsiteY8" fmla="*/ 251460 h 5109912"/>
                <a:gd name="connsiteX9" fmla="*/ 552099 w 552099"/>
                <a:gd name="connsiteY9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328 w 552099"/>
                <a:gd name="connsiteY1" fmla="*/ 2862849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328 w 552099"/>
                <a:gd name="connsiteY0" fmla="*/ 2862849 h 5109912"/>
                <a:gd name="connsiteX1" fmla="*/ 0 w 552099"/>
                <a:gd name="connsiteY1" fmla="*/ 251460 h 5109912"/>
                <a:gd name="connsiteX2" fmla="*/ 73651 w 552099"/>
                <a:gd name="connsiteY2" fmla="*/ 73651 h 5109912"/>
                <a:gd name="connsiteX3" fmla="*/ 251460 w 552099"/>
                <a:gd name="connsiteY3" fmla="*/ 0 h 5109912"/>
                <a:gd name="connsiteX4" fmla="*/ 251460 w 552099"/>
                <a:gd name="connsiteY4" fmla="*/ 0 h 5109912"/>
                <a:gd name="connsiteX5" fmla="*/ 429269 w 552099"/>
                <a:gd name="connsiteY5" fmla="*/ 73651 h 5109912"/>
                <a:gd name="connsiteX6" fmla="*/ 502920 w 552099"/>
                <a:gd name="connsiteY6" fmla="*/ 251460 h 5109912"/>
                <a:gd name="connsiteX7" fmla="*/ 552099 w 552099"/>
                <a:gd name="connsiteY7" fmla="*/ 5109912 h 5109912"/>
                <a:gd name="connsiteX0" fmla="*/ 328 w 543353"/>
                <a:gd name="connsiteY0" fmla="*/ 2862849 h 2928006"/>
                <a:gd name="connsiteX1" fmla="*/ 0 w 543353"/>
                <a:gd name="connsiteY1" fmla="*/ 251460 h 2928006"/>
                <a:gd name="connsiteX2" fmla="*/ 73651 w 543353"/>
                <a:gd name="connsiteY2" fmla="*/ 73651 h 2928006"/>
                <a:gd name="connsiteX3" fmla="*/ 251460 w 543353"/>
                <a:gd name="connsiteY3" fmla="*/ 0 h 2928006"/>
                <a:gd name="connsiteX4" fmla="*/ 251460 w 543353"/>
                <a:gd name="connsiteY4" fmla="*/ 0 h 2928006"/>
                <a:gd name="connsiteX5" fmla="*/ 429269 w 543353"/>
                <a:gd name="connsiteY5" fmla="*/ 73651 h 2928006"/>
                <a:gd name="connsiteX6" fmla="*/ 502920 w 543353"/>
                <a:gd name="connsiteY6" fmla="*/ 251460 h 2928006"/>
                <a:gd name="connsiteX7" fmla="*/ 543353 w 543353"/>
                <a:gd name="connsiteY7" fmla="*/ 2928006 h 2928006"/>
                <a:gd name="connsiteX0" fmla="*/ 328 w 537043"/>
                <a:gd name="connsiteY0" fmla="*/ 2862849 h 2967890"/>
                <a:gd name="connsiteX1" fmla="*/ 0 w 537043"/>
                <a:gd name="connsiteY1" fmla="*/ 251460 h 2967890"/>
                <a:gd name="connsiteX2" fmla="*/ 73651 w 537043"/>
                <a:gd name="connsiteY2" fmla="*/ 73651 h 2967890"/>
                <a:gd name="connsiteX3" fmla="*/ 251460 w 537043"/>
                <a:gd name="connsiteY3" fmla="*/ 0 h 2967890"/>
                <a:gd name="connsiteX4" fmla="*/ 251460 w 537043"/>
                <a:gd name="connsiteY4" fmla="*/ 0 h 2967890"/>
                <a:gd name="connsiteX5" fmla="*/ 429269 w 537043"/>
                <a:gd name="connsiteY5" fmla="*/ 73651 h 2967890"/>
                <a:gd name="connsiteX6" fmla="*/ 502920 w 537043"/>
                <a:gd name="connsiteY6" fmla="*/ 251460 h 2967890"/>
                <a:gd name="connsiteX7" fmla="*/ 537043 w 537043"/>
                <a:gd name="connsiteY7" fmla="*/ 2967890 h 2967890"/>
                <a:gd name="connsiteX0" fmla="*/ 328 w 528237"/>
                <a:gd name="connsiteY0" fmla="*/ 2862849 h 2951509"/>
                <a:gd name="connsiteX1" fmla="*/ 0 w 528237"/>
                <a:gd name="connsiteY1" fmla="*/ 251460 h 2951509"/>
                <a:gd name="connsiteX2" fmla="*/ 73651 w 528237"/>
                <a:gd name="connsiteY2" fmla="*/ 73651 h 2951509"/>
                <a:gd name="connsiteX3" fmla="*/ 251460 w 528237"/>
                <a:gd name="connsiteY3" fmla="*/ 0 h 2951509"/>
                <a:gd name="connsiteX4" fmla="*/ 251460 w 528237"/>
                <a:gd name="connsiteY4" fmla="*/ 0 h 2951509"/>
                <a:gd name="connsiteX5" fmla="*/ 429269 w 528237"/>
                <a:gd name="connsiteY5" fmla="*/ 73651 h 2951509"/>
                <a:gd name="connsiteX6" fmla="*/ 502920 w 528237"/>
                <a:gd name="connsiteY6" fmla="*/ 251460 h 2951509"/>
                <a:gd name="connsiteX7" fmla="*/ 524305 w 528237"/>
                <a:gd name="connsiteY7" fmla="*/ 2951509 h 2951509"/>
                <a:gd name="connsiteX0" fmla="*/ 328 w 528237"/>
                <a:gd name="connsiteY0" fmla="*/ 2862849 h 2929811"/>
                <a:gd name="connsiteX1" fmla="*/ 0 w 528237"/>
                <a:gd name="connsiteY1" fmla="*/ 251460 h 2929811"/>
                <a:gd name="connsiteX2" fmla="*/ 73651 w 528237"/>
                <a:gd name="connsiteY2" fmla="*/ 73651 h 2929811"/>
                <a:gd name="connsiteX3" fmla="*/ 251460 w 528237"/>
                <a:gd name="connsiteY3" fmla="*/ 0 h 2929811"/>
                <a:gd name="connsiteX4" fmla="*/ 251460 w 528237"/>
                <a:gd name="connsiteY4" fmla="*/ 0 h 2929811"/>
                <a:gd name="connsiteX5" fmla="*/ 429269 w 528237"/>
                <a:gd name="connsiteY5" fmla="*/ 73651 h 2929811"/>
                <a:gd name="connsiteX6" fmla="*/ 502920 w 528237"/>
                <a:gd name="connsiteY6" fmla="*/ 251460 h 2929811"/>
                <a:gd name="connsiteX7" fmla="*/ 527738 w 528237"/>
                <a:gd name="connsiteY7" fmla="*/ 2929811 h 2929811"/>
                <a:gd name="connsiteX0" fmla="*/ 4542 w 528237"/>
                <a:gd name="connsiteY0" fmla="*/ 2863516 h 2929811"/>
                <a:gd name="connsiteX1" fmla="*/ 0 w 528237"/>
                <a:gd name="connsiteY1" fmla="*/ 251460 h 2929811"/>
                <a:gd name="connsiteX2" fmla="*/ 73651 w 528237"/>
                <a:gd name="connsiteY2" fmla="*/ 73651 h 2929811"/>
                <a:gd name="connsiteX3" fmla="*/ 251460 w 528237"/>
                <a:gd name="connsiteY3" fmla="*/ 0 h 2929811"/>
                <a:gd name="connsiteX4" fmla="*/ 251460 w 528237"/>
                <a:gd name="connsiteY4" fmla="*/ 0 h 2929811"/>
                <a:gd name="connsiteX5" fmla="*/ 429269 w 528237"/>
                <a:gd name="connsiteY5" fmla="*/ 73651 h 2929811"/>
                <a:gd name="connsiteX6" fmla="*/ 502920 w 528237"/>
                <a:gd name="connsiteY6" fmla="*/ 251460 h 2929811"/>
                <a:gd name="connsiteX7" fmla="*/ 527738 w 528237"/>
                <a:gd name="connsiteY7" fmla="*/ 2929811 h 2929811"/>
                <a:gd name="connsiteX0" fmla="*/ 4542 w 538755"/>
                <a:gd name="connsiteY0" fmla="*/ 2863516 h 2953801"/>
                <a:gd name="connsiteX1" fmla="*/ 0 w 538755"/>
                <a:gd name="connsiteY1" fmla="*/ 251460 h 2953801"/>
                <a:gd name="connsiteX2" fmla="*/ 73651 w 538755"/>
                <a:gd name="connsiteY2" fmla="*/ 73651 h 2953801"/>
                <a:gd name="connsiteX3" fmla="*/ 251460 w 538755"/>
                <a:gd name="connsiteY3" fmla="*/ 0 h 2953801"/>
                <a:gd name="connsiteX4" fmla="*/ 251460 w 538755"/>
                <a:gd name="connsiteY4" fmla="*/ 0 h 2953801"/>
                <a:gd name="connsiteX5" fmla="*/ 429269 w 538755"/>
                <a:gd name="connsiteY5" fmla="*/ 73651 h 2953801"/>
                <a:gd name="connsiteX6" fmla="*/ 502920 w 538755"/>
                <a:gd name="connsiteY6" fmla="*/ 251460 h 2953801"/>
                <a:gd name="connsiteX7" fmla="*/ 538755 w 538755"/>
                <a:gd name="connsiteY7" fmla="*/ 2953801 h 2953801"/>
                <a:gd name="connsiteX0" fmla="*/ 4542 w 536285"/>
                <a:gd name="connsiteY0" fmla="*/ 2863516 h 2938929"/>
                <a:gd name="connsiteX1" fmla="*/ 0 w 536285"/>
                <a:gd name="connsiteY1" fmla="*/ 251460 h 2938929"/>
                <a:gd name="connsiteX2" fmla="*/ 73651 w 536285"/>
                <a:gd name="connsiteY2" fmla="*/ 73651 h 2938929"/>
                <a:gd name="connsiteX3" fmla="*/ 251460 w 536285"/>
                <a:gd name="connsiteY3" fmla="*/ 0 h 2938929"/>
                <a:gd name="connsiteX4" fmla="*/ 251460 w 536285"/>
                <a:gd name="connsiteY4" fmla="*/ 0 h 2938929"/>
                <a:gd name="connsiteX5" fmla="*/ 429269 w 536285"/>
                <a:gd name="connsiteY5" fmla="*/ 73651 h 2938929"/>
                <a:gd name="connsiteX6" fmla="*/ 502920 w 536285"/>
                <a:gd name="connsiteY6" fmla="*/ 251460 h 2938929"/>
                <a:gd name="connsiteX7" fmla="*/ 536285 w 536285"/>
                <a:gd name="connsiteY7" fmla="*/ 2938929 h 2938929"/>
                <a:gd name="connsiteX0" fmla="*/ 6777 w 536285"/>
                <a:gd name="connsiteY0" fmla="*/ 2849391 h 2938929"/>
                <a:gd name="connsiteX1" fmla="*/ 0 w 536285"/>
                <a:gd name="connsiteY1" fmla="*/ 251460 h 2938929"/>
                <a:gd name="connsiteX2" fmla="*/ 73651 w 536285"/>
                <a:gd name="connsiteY2" fmla="*/ 73651 h 2938929"/>
                <a:gd name="connsiteX3" fmla="*/ 251460 w 536285"/>
                <a:gd name="connsiteY3" fmla="*/ 0 h 2938929"/>
                <a:gd name="connsiteX4" fmla="*/ 251460 w 536285"/>
                <a:gd name="connsiteY4" fmla="*/ 0 h 2938929"/>
                <a:gd name="connsiteX5" fmla="*/ 429269 w 536285"/>
                <a:gd name="connsiteY5" fmla="*/ 73651 h 2938929"/>
                <a:gd name="connsiteX6" fmla="*/ 502920 w 536285"/>
                <a:gd name="connsiteY6" fmla="*/ 251460 h 2938929"/>
                <a:gd name="connsiteX7" fmla="*/ 536285 w 536285"/>
                <a:gd name="connsiteY7" fmla="*/ 2938929 h 2938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6285" h="2938929">
                  <a:moveTo>
                    <a:pt x="6777" y="2849391"/>
                  </a:moveTo>
                  <a:cubicBezTo>
                    <a:pt x="6668" y="1978928"/>
                    <a:pt x="109" y="1121923"/>
                    <a:pt x="0" y="251460"/>
                  </a:cubicBezTo>
                  <a:cubicBezTo>
                    <a:pt x="0" y="184769"/>
                    <a:pt x="26493" y="120809"/>
                    <a:pt x="73651" y="73651"/>
                  </a:cubicBezTo>
                  <a:cubicBezTo>
                    <a:pt x="120809" y="26493"/>
                    <a:pt x="184769" y="0"/>
                    <a:pt x="251460" y="0"/>
                  </a:cubicBezTo>
                  <a:lnTo>
                    <a:pt x="251460" y="0"/>
                  </a:lnTo>
                  <a:cubicBezTo>
                    <a:pt x="318151" y="0"/>
                    <a:pt x="382111" y="26493"/>
                    <a:pt x="429269" y="73651"/>
                  </a:cubicBezTo>
                  <a:cubicBezTo>
                    <a:pt x="476427" y="120809"/>
                    <a:pt x="502920" y="184769"/>
                    <a:pt x="502920" y="251460"/>
                  </a:cubicBezTo>
                  <a:cubicBezTo>
                    <a:pt x="528237" y="1864408"/>
                    <a:pt x="517682" y="905440"/>
                    <a:pt x="536285" y="2938929"/>
                  </a:cubicBezTo>
                </a:path>
              </a:pathLst>
            </a:custGeom>
            <a:solidFill>
              <a:schemeClr val="accent1"/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5" name="Freeform 24"/>
          <p:cNvSpPr/>
          <p:nvPr/>
        </p:nvSpPr>
        <p:spPr>
          <a:xfrm rot="15660000">
            <a:off x="5750708" y="-641833"/>
            <a:ext cx="985797" cy="6048136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  <a:gd name="connsiteX0" fmla="*/ 0 w 981537"/>
              <a:gd name="connsiteY0" fmla="*/ 6172200 h 6338829"/>
              <a:gd name="connsiteX1" fmla="*/ 0 w 981537"/>
              <a:gd name="connsiteY1" fmla="*/ 6172200 h 6338829"/>
              <a:gd name="connsiteX2" fmla="*/ 0 w 981537"/>
              <a:gd name="connsiteY2" fmla="*/ 6172200 h 6338829"/>
              <a:gd name="connsiteX3" fmla="*/ 0 w 981537"/>
              <a:gd name="connsiteY3" fmla="*/ 457200 h 6338829"/>
              <a:gd name="connsiteX4" fmla="*/ 133911 w 981537"/>
              <a:gd name="connsiteY4" fmla="*/ 133911 h 6338829"/>
              <a:gd name="connsiteX5" fmla="*/ 457201 w 981537"/>
              <a:gd name="connsiteY5" fmla="*/ 1 h 6338829"/>
              <a:gd name="connsiteX6" fmla="*/ 457200 w 981537"/>
              <a:gd name="connsiteY6" fmla="*/ 0 h 6338829"/>
              <a:gd name="connsiteX7" fmla="*/ 457200 w 981537"/>
              <a:gd name="connsiteY7" fmla="*/ 0 h 6338829"/>
              <a:gd name="connsiteX8" fmla="*/ 780489 w 981537"/>
              <a:gd name="connsiteY8" fmla="*/ 133911 h 6338829"/>
              <a:gd name="connsiteX9" fmla="*/ 914399 w 981537"/>
              <a:gd name="connsiteY9" fmla="*/ 457201 h 6338829"/>
              <a:gd name="connsiteX10" fmla="*/ 981537 w 981537"/>
              <a:gd name="connsiteY10" fmla="*/ 6338829 h 6338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81537" h="6338829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89058" y="4544471"/>
                  <a:pt x="981537" y="6338829"/>
                </a:cubicBezTo>
              </a:path>
            </a:pathLst>
          </a:custGeom>
          <a:solidFill>
            <a:schemeClr val="bg2">
              <a:lumMod val="40000"/>
              <a:lumOff val="60000"/>
              <a:alpha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787878" y="-970104"/>
            <a:ext cx="5636587" cy="2701922"/>
            <a:chOff x="787878" y="-970104"/>
            <a:chExt cx="5636587" cy="2701922"/>
          </a:xfrm>
        </p:grpSpPr>
        <p:sp>
          <p:nvSpPr>
            <p:cNvPr id="37" name="Oval 36"/>
            <p:cNvSpPr/>
            <p:nvPr/>
          </p:nvSpPr>
          <p:spPr>
            <a:xfrm>
              <a:off x="2382982" y="1122218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2" name="Oval 41"/>
            <p:cNvSpPr/>
            <p:nvPr userDrawn="1"/>
          </p:nvSpPr>
          <p:spPr>
            <a:xfrm>
              <a:off x="2856954" y="76200"/>
              <a:ext cx="1023669" cy="838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1948131" y="46402"/>
              <a:ext cx="1023669" cy="867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Pie 33"/>
            <p:cNvSpPr/>
            <p:nvPr/>
          </p:nvSpPr>
          <p:spPr>
            <a:xfrm>
              <a:off x="1219200" y="-765132"/>
              <a:ext cx="3505316" cy="1521076"/>
            </a:xfrm>
            <a:prstGeom prst="pie">
              <a:avLst>
                <a:gd name="adj1" fmla="val 22874"/>
                <a:gd name="adj2" fmla="val 1080188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2345120" y="141183"/>
              <a:ext cx="1023669" cy="95293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" name="Arc 37"/>
            <p:cNvSpPr/>
            <p:nvPr/>
          </p:nvSpPr>
          <p:spPr>
            <a:xfrm rot="12469977">
              <a:off x="1178780" y="-178449"/>
              <a:ext cx="1133352" cy="831645"/>
            </a:xfrm>
            <a:prstGeom prst="arc">
              <a:avLst>
                <a:gd name="adj1" fmla="val 11101214"/>
                <a:gd name="adj2" fmla="val 21230192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6" name="Pie 45"/>
            <p:cNvSpPr/>
            <p:nvPr/>
          </p:nvSpPr>
          <p:spPr>
            <a:xfrm rot="60000">
              <a:off x="787878" y="-198453"/>
              <a:ext cx="381000" cy="381000"/>
            </a:xfrm>
            <a:prstGeom prst="pie">
              <a:avLst>
                <a:gd name="adj1" fmla="val 21598475"/>
                <a:gd name="adj2" fmla="val 1063428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7" name="Arc 46"/>
            <p:cNvSpPr/>
            <p:nvPr/>
          </p:nvSpPr>
          <p:spPr>
            <a:xfrm rot="6387309">
              <a:off x="4862250" y="-839605"/>
              <a:ext cx="1453063" cy="1671367"/>
            </a:xfrm>
            <a:prstGeom prst="arc">
              <a:avLst>
                <a:gd name="adj1" fmla="val 15214126"/>
                <a:gd name="adj2" fmla="val 44149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5362575" y="461226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9" name="Oval 48"/>
            <p:cNvSpPr/>
            <p:nvPr/>
          </p:nvSpPr>
          <p:spPr>
            <a:xfrm>
              <a:off x="4800600" y="152400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" name="Arc 39"/>
            <p:cNvSpPr/>
            <p:nvPr/>
          </p:nvSpPr>
          <p:spPr>
            <a:xfrm rot="6387309">
              <a:off x="3396216" y="-1040840"/>
              <a:ext cx="1905868" cy="2047339"/>
            </a:xfrm>
            <a:prstGeom prst="arc">
              <a:avLst>
                <a:gd name="adj1" fmla="val 15243146"/>
                <a:gd name="adj2" fmla="val 436902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0" name="Oval 49"/>
            <p:cNvSpPr/>
            <p:nvPr/>
          </p:nvSpPr>
          <p:spPr>
            <a:xfrm>
              <a:off x="6115050" y="590550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" name="Oval 50"/>
            <p:cNvSpPr/>
            <p:nvPr/>
          </p:nvSpPr>
          <p:spPr>
            <a:xfrm>
              <a:off x="6191250" y="485775"/>
              <a:ext cx="104774" cy="1047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32" name="Rectangle 3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042312">
            <a:off x="1022823" y="2961459"/>
            <a:ext cx="7551601" cy="1612607"/>
          </a:xfrm>
        </p:spPr>
        <p:txBody>
          <a:bodyPr anchor="b" anchorCtr="0">
            <a:noAutofit/>
          </a:bodyPr>
          <a:lstStyle>
            <a:lvl1pPr algn="l"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060000">
            <a:off x="2550459" y="4704801"/>
            <a:ext cx="6400800" cy="914400"/>
          </a:xfrm>
        </p:spPr>
        <p:txBody>
          <a:bodyPr anchor="ctr" anchorCtr="0">
            <a:normAutofit/>
          </a:bodyPr>
          <a:lstStyle>
            <a:lvl1pPr marL="0" indent="0" algn="l">
              <a:spcAft>
                <a:spcPts val="0"/>
              </a:spcAft>
              <a:buNone/>
              <a:defRPr sz="240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9144" y="2476500"/>
            <a:ext cx="9125712" cy="43688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36" name="Straight Connector 35"/>
          <p:cNvCxnSpPr/>
          <p:nvPr/>
        </p:nvCxnSpPr>
        <p:spPr>
          <a:xfrm>
            <a:off x="9144" y="2476500"/>
            <a:ext cx="9125712" cy="1588"/>
          </a:xfrm>
          <a:prstGeom prst="line">
            <a:avLst/>
          </a:prstGeom>
          <a:ln w="25400">
            <a:solidFill>
              <a:schemeClr val="accent2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072E2-F7B9-C149-AF64-0AD9ED80862E}" type="datetimeFigureOut">
              <a:rPr lang="en-US" smtClean="0"/>
              <a:t>5/15/13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72972-7CA3-904C-A519-4C661487824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7870" y="990600"/>
            <a:ext cx="3951755" cy="1431832"/>
          </a:xfrm>
        </p:spPr>
        <p:txBody>
          <a:bodyPr anchor="b"/>
          <a:lstStyle>
            <a:lvl1pPr algn="l">
              <a:lnSpc>
                <a:spcPct val="10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416935">
            <a:off x="414291" y="1321671"/>
            <a:ext cx="3703911" cy="5202978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77870" y="2547938"/>
            <a:ext cx="3951755" cy="3700462"/>
          </a:xfrm>
        </p:spPr>
        <p:txBody>
          <a:bodyPr>
            <a:normAutofit/>
          </a:bodyPr>
          <a:lstStyle>
            <a:lvl1pPr marL="0" indent="0">
              <a:spcAft>
                <a:spcPts val="10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9144" y="3810000"/>
            <a:ext cx="9125712" cy="3035300"/>
            <a:chOff x="9144" y="3810000"/>
            <a:chExt cx="9125712" cy="3035300"/>
          </a:xfrm>
        </p:grpSpPr>
        <p:sp>
          <p:nvSpPr>
            <p:cNvPr id="35" name="Rectangle 34"/>
            <p:cNvSpPr/>
            <p:nvPr/>
          </p:nvSpPr>
          <p:spPr>
            <a:xfrm>
              <a:off x="9144" y="3810000"/>
              <a:ext cx="9125712" cy="3035300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9144" y="3810000"/>
              <a:ext cx="9125712" cy="1588"/>
            </a:xfrm>
            <a:prstGeom prst="line">
              <a:avLst/>
            </a:prstGeom>
            <a:ln w="25400">
              <a:solidFill>
                <a:schemeClr val="accent2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072E2-F7B9-C149-AF64-0AD9ED80862E}" type="datetimeFigureOut">
              <a:rPr lang="en-US" smtClean="0"/>
              <a:t>5/15/13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72972-7CA3-904C-A519-4C661487824E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38992">
            <a:off x="2407361" y="921379"/>
            <a:ext cx="4329278" cy="3340716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3232" y="5105399"/>
            <a:ext cx="7717536" cy="1281953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3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8" y="4444533"/>
            <a:ext cx="7716838" cy="723620"/>
          </a:xfrm>
        </p:spPr>
        <p:txBody>
          <a:bodyPr anchor="b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2 Pictures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9144" y="3810000"/>
            <a:ext cx="9125712" cy="3035300"/>
            <a:chOff x="9144" y="3810000"/>
            <a:chExt cx="9125712" cy="3035300"/>
          </a:xfrm>
        </p:grpSpPr>
        <p:sp>
          <p:nvSpPr>
            <p:cNvPr id="33" name="Rectangle 32"/>
            <p:cNvSpPr/>
            <p:nvPr/>
          </p:nvSpPr>
          <p:spPr>
            <a:xfrm>
              <a:off x="9144" y="3810000"/>
              <a:ext cx="9125712" cy="3035300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9144" y="3810000"/>
              <a:ext cx="9125712" cy="1588"/>
            </a:xfrm>
            <a:prstGeom prst="line">
              <a:avLst/>
            </a:prstGeom>
            <a:ln w="25400">
              <a:solidFill>
                <a:schemeClr val="accent2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072E2-F7B9-C149-AF64-0AD9ED80862E}" type="datetimeFigureOut">
              <a:rPr lang="en-US" smtClean="0"/>
              <a:t>5/15/13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72972-7CA3-904C-A519-4C661487824E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38992">
            <a:off x="4305320" y="997812"/>
            <a:ext cx="4329278" cy="3178754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3232" y="5105399"/>
            <a:ext cx="7717536" cy="1281953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3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8" y="4444533"/>
            <a:ext cx="7716838" cy="723620"/>
          </a:xfrm>
        </p:spPr>
        <p:txBody>
          <a:bodyPr anchor="b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4" name="Picture Placeholder 2"/>
          <p:cNvSpPr>
            <a:spLocks noGrp="1"/>
          </p:cNvSpPr>
          <p:nvPr>
            <p:ph type="pic" idx="13"/>
          </p:nvPr>
        </p:nvSpPr>
        <p:spPr>
          <a:xfrm rot="153739">
            <a:off x="451737" y="946831"/>
            <a:ext cx="4329278" cy="3178754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072E2-F7B9-C149-AF64-0AD9ED80862E}" type="datetimeFigureOut">
              <a:rPr lang="en-US" smtClean="0"/>
              <a:t>5/15/13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72972-7CA3-904C-A519-4C66148782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>
            <a:off x="7299292" y="443753"/>
            <a:ext cx="1535425" cy="64008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8248" y="914400"/>
            <a:ext cx="1444752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2787" y="1183341"/>
            <a:ext cx="6104871" cy="521745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072E2-F7B9-C149-AF64-0AD9ED80862E}" type="datetimeFigureOut">
              <a:rPr lang="en-US" smtClean="0"/>
              <a:t>5/15/13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72972-7CA3-904C-A519-4C66148782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072E2-F7B9-C149-AF64-0AD9ED80862E}" type="datetimeFigureOut">
              <a:rPr lang="en-US" smtClean="0"/>
              <a:t>5/15/13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72972-7CA3-904C-A519-4C66148782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 33"/>
          <p:cNvSpPr/>
          <p:nvPr/>
        </p:nvSpPr>
        <p:spPr>
          <a:xfrm rot="15660000">
            <a:off x="5179560" y="1837493"/>
            <a:ext cx="1040884" cy="7134813"/>
          </a:xfrm>
          <a:custGeom>
            <a:avLst/>
            <a:gdLst>
              <a:gd name="connsiteX0" fmla="*/ 498324 w 996648"/>
              <a:gd name="connsiteY0" fmla="*/ 0 h 6971904"/>
              <a:gd name="connsiteX1" fmla="*/ 498324 w 996648"/>
              <a:gd name="connsiteY1" fmla="*/ 0 h 6971904"/>
              <a:gd name="connsiteX2" fmla="*/ 850692 w 996648"/>
              <a:gd name="connsiteY2" fmla="*/ 145956 h 6971904"/>
              <a:gd name="connsiteX3" fmla="*/ 996647 w 996648"/>
              <a:gd name="connsiteY3" fmla="*/ 498325 h 6971904"/>
              <a:gd name="connsiteX4" fmla="*/ 996648 w 996648"/>
              <a:gd name="connsiteY4" fmla="*/ 6971904 h 6971904"/>
              <a:gd name="connsiteX5" fmla="*/ 996648 w 996648"/>
              <a:gd name="connsiteY5" fmla="*/ 6971904 h 6971904"/>
              <a:gd name="connsiteX6" fmla="*/ 996648 w 996648"/>
              <a:gd name="connsiteY6" fmla="*/ 6971904 h 6971904"/>
              <a:gd name="connsiteX7" fmla="*/ 0 w 996648"/>
              <a:gd name="connsiteY7" fmla="*/ 6971904 h 6971904"/>
              <a:gd name="connsiteX8" fmla="*/ 0 w 996648"/>
              <a:gd name="connsiteY8" fmla="*/ 6971904 h 6971904"/>
              <a:gd name="connsiteX9" fmla="*/ 0 w 996648"/>
              <a:gd name="connsiteY9" fmla="*/ 6971904 h 6971904"/>
              <a:gd name="connsiteX10" fmla="*/ 0 w 996648"/>
              <a:gd name="connsiteY10" fmla="*/ 498324 h 6971904"/>
              <a:gd name="connsiteX11" fmla="*/ 145956 w 996648"/>
              <a:gd name="connsiteY11" fmla="*/ 145956 h 6971904"/>
              <a:gd name="connsiteX12" fmla="*/ 498325 w 996648"/>
              <a:gd name="connsiteY12" fmla="*/ 1 h 6971904"/>
              <a:gd name="connsiteX13" fmla="*/ 498324 w 996648"/>
              <a:gd name="connsiteY13" fmla="*/ 0 h 6971904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996648 w 1051569"/>
              <a:gd name="connsiteY4" fmla="*/ 6971904 h 7134903"/>
              <a:gd name="connsiteX5" fmla="*/ 996648 w 1051569"/>
              <a:gd name="connsiteY5" fmla="*/ 6971904 h 7134903"/>
              <a:gd name="connsiteX6" fmla="*/ 1051569 w 1051569"/>
              <a:gd name="connsiteY6" fmla="*/ 7134903 h 7134903"/>
              <a:gd name="connsiteX7" fmla="*/ 0 w 1051569"/>
              <a:gd name="connsiteY7" fmla="*/ 6971904 h 7134903"/>
              <a:gd name="connsiteX8" fmla="*/ 0 w 1051569"/>
              <a:gd name="connsiteY8" fmla="*/ 6971904 h 7134903"/>
              <a:gd name="connsiteX9" fmla="*/ 0 w 1051569"/>
              <a:gd name="connsiteY9" fmla="*/ 6971904 h 7134903"/>
              <a:gd name="connsiteX10" fmla="*/ 0 w 1051569"/>
              <a:gd name="connsiteY10" fmla="*/ 498324 h 7134903"/>
              <a:gd name="connsiteX11" fmla="*/ 145956 w 1051569"/>
              <a:gd name="connsiteY11" fmla="*/ 145956 h 7134903"/>
              <a:gd name="connsiteX12" fmla="*/ 498325 w 1051569"/>
              <a:gd name="connsiteY12" fmla="*/ 1 h 7134903"/>
              <a:gd name="connsiteX13" fmla="*/ 498324 w 1051569"/>
              <a:gd name="connsiteY13" fmla="*/ 0 h 7134903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996648 w 1051569"/>
              <a:gd name="connsiteY4" fmla="*/ 6971904 h 7134903"/>
              <a:gd name="connsiteX5" fmla="*/ 1051569 w 1051569"/>
              <a:gd name="connsiteY5" fmla="*/ 7134903 h 7134903"/>
              <a:gd name="connsiteX6" fmla="*/ 0 w 1051569"/>
              <a:gd name="connsiteY6" fmla="*/ 6971904 h 7134903"/>
              <a:gd name="connsiteX7" fmla="*/ 0 w 1051569"/>
              <a:gd name="connsiteY7" fmla="*/ 6971904 h 7134903"/>
              <a:gd name="connsiteX8" fmla="*/ 0 w 1051569"/>
              <a:gd name="connsiteY8" fmla="*/ 6971904 h 7134903"/>
              <a:gd name="connsiteX9" fmla="*/ 0 w 1051569"/>
              <a:gd name="connsiteY9" fmla="*/ 498324 h 7134903"/>
              <a:gd name="connsiteX10" fmla="*/ 145956 w 1051569"/>
              <a:gd name="connsiteY10" fmla="*/ 145956 h 7134903"/>
              <a:gd name="connsiteX11" fmla="*/ 498325 w 1051569"/>
              <a:gd name="connsiteY11" fmla="*/ 1 h 7134903"/>
              <a:gd name="connsiteX12" fmla="*/ 498324 w 1051569"/>
              <a:gd name="connsiteY12" fmla="*/ 0 h 7134903"/>
              <a:gd name="connsiteX0" fmla="*/ 498324 w 1217677"/>
              <a:gd name="connsiteY0" fmla="*/ 0 h 7134903"/>
              <a:gd name="connsiteX1" fmla="*/ 498324 w 1217677"/>
              <a:gd name="connsiteY1" fmla="*/ 0 h 7134903"/>
              <a:gd name="connsiteX2" fmla="*/ 850692 w 1217677"/>
              <a:gd name="connsiteY2" fmla="*/ 145956 h 7134903"/>
              <a:gd name="connsiteX3" fmla="*/ 996647 w 1217677"/>
              <a:gd name="connsiteY3" fmla="*/ 498325 h 7134903"/>
              <a:gd name="connsiteX4" fmla="*/ 1051569 w 1217677"/>
              <a:gd name="connsiteY4" fmla="*/ 7134903 h 7134903"/>
              <a:gd name="connsiteX5" fmla="*/ 0 w 1217677"/>
              <a:gd name="connsiteY5" fmla="*/ 6971904 h 7134903"/>
              <a:gd name="connsiteX6" fmla="*/ 0 w 1217677"/>
              <a:gd name="connsiteY6" fmla="*/ 6971904 h 7134903"/>
              <a:gd name="connsiteX7" fmla="*/ 0 w 1217677"/>
              <a:gd name="connsiteY7" fmla="*/ 6971904 h 7134903"/>
              <a:gd name="connsiteX8" fmla="*/ 0 w 1217677"/>
              <a:gd name="connsiteY8" fmla="*/ 498324 h 7134903"/>
              <a:gd name="connsiteX9" fmla="*/ 145956 w 1217677"/>
              <a:gd name="connsiteY9" fmla="*/ 145956 h 7134903"/>
              <a:gd name="connsiteX10" fmla="*/ 498325 w 1217677"/>
              <a:gd name="connsiteY10" fmla="*/ 1 h 7134903"/>
              <a:gd name="connsiteX11" fmla="*/ 498324 w 1217677"/>
              <a:gd name="connsiteY11" fmla="*/ 0 h 7134903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1051569 w 1051569"/>
              <a:gd name="connsiteY4" fmla="*/ 7134903 h 7134903"/>
              <a:gd name="connsiteX5" fmla="*/ 0 w 1051569"/>
              <a:gd name="connsiteY5" fmla="*/ 6971904 h 7134903"/>
              <a:gd name="connsiteX6" fmla="*/ 0 w 1051569"/>
              <a:gd name="connsiteY6" fmla="*/ 6971904 h 7134903"/>
              <a:gd name="connsiteX7" fmla="*/ 0 w 1051569"/>
              <a:gd name="connsiteY7" fmla="*/ 6971904 h 7134903"/>
              <a:gd name="connsiteX8" fmla="*/ 0 w 1051569"/>
              <a:gd name="connsiteY8" fmla="*/ 498324 h 7134903"/>
              <a:gd name="connsiteX9" fmla="*/ 145956 w 1051569"/>
              <a:gd name="connsiteY9" fmla="*/ 145956 h 7134903"/>
              <a:gd name="connsiteX10" fmla="*/ 498325 w 1051569"/>
              <a:gd name="connsiteY10" fmla="*/ 1 h 7134903"/>
              <a:gd name="connsiteX11" fmla="*/ 498324 w 1051569"/>
              <a:gd name="connsiteY11" fmla="*/ 0 h 7134903"/>
              <a:gd name="connsiteX0" fmla="*/ 0 w 1143009"/>
              <a:gd name="connsiteY0" fmla="*/ 6971904 h 7226343"/>
              <a:gd name="connsiteX1" fmla="*/ 0 w 1143009"/>
              <a:gd name="connsiteY1" fmla="*/ 6971904 h 7226343"/>
              <a:gd name="connsiteX2" fmla="*/ 0 w 1143009"/>
              <a:gd name="connsiteY2" fmla="*/ 6971904 h 7226343"/>
              <a:gd name="connsiteX3" fmla="*/ 0 w 1143009"/>
              <a:gd name="connsiteY3" fmla="*/ 498324 h 7226343"/>
              <a:gd name="connsiteX4" fmla="*/ 145956 w 1143009"/>
              <a:gd name="connsiteY4" fmla="*/ 145956 h 7226343"/>
              <a:gd name="connsiteX5" fmla="*/ 498325 w 1143009"/>
              <a:gd name="connsiteY5" fmla="*/ 1 h 7226343"/>
              <a:gd name="connsiteX6" fmla="*/ 498324 w 1143009"/>
              <a:gd name="connsiteY6" fmla="*/ 0 h 7226343"/>
              <a:gd name="connsiteX7" fmla="*/ 498324 w 1143009"/>
              <a:gd name="connsiteY7" fmla="*/ 0 h 7226343"/>
              <a:gd name="connsiteX8" fmla="*/ 850692 w 1143009"/>
              <a:gd name="connsiteY8" fmla="*/ 145956 h 7226343"/>
              <a:gd name="connsiteX9" fmla="*/ 996647 w 1143009"/>
              <a:gd name="connsiteY9" fmla="*/ 498325 h 7226343"/>
              <a:gd name="connsiteX10" fmla="*/ 1143009 w 1143009"/>
              <a:gd name="connsiteY10" fmla="*/ 7226343 h 7226343"/>
              <a:gd name="connsiteX0" fmla="*/ 0 w 1095577"/>
              <a:gd name="connsiteY0" fmla="*/ 6971904 h 7197301"/>
              <a:gd name="connsiteX1" fmla="*/ 0 w 1095577"/>
              <a:gd name="connsiteY1" fmla="*/ 6971904 h 7197301"/>
              <a:gd name="connsiteX2" fmla="*/ 0 w 1095577"/>
              <a:gd name="connsiteY2" fmla="*/ 6971904 h 7197301"/>
              <a:gd name="connsiteX3" fmla="*/ 0 w 1095577"/>
              <a:gd name="connsiteY3" fmla="*/ 498324 h 7197301"/>
              <a:gd name="connsiteX4" fmla="*/ 145956 w 1095577"/>
              <a:gd name="connsiteY4" fmla="*/ 145956 h 7197301"/>
              <a:gd name="connsiteX5" fmla="*/ 498325 w 1095577"/>
              <a:gd name="connsiteY5" fmla="*/ 1 h 7197301"/>
              <a:gd name="connsiteX6" fmla="*/ 498324 w 1095577"/>
              <a:gd name="connsiteY6" fmla="*/ 0 h 7197301"/>
              <a:gd name="connsiteX7" fmla="*/ 498324 w 1095577"/>
              <a:gd name="connsiteY7" fmla="*/ 0 h 7197301"/>
              <a:gd name="connsiteX8" fmla="*/ 850692 w 1095577"/>
              <a:gd name="connsiteY8" fmla="*/ 145956 h 7197301"/>
              <a:gd name="connsiteX9" fmla="*/ 996647 w 1095577"/>
              <a:gd name="connsiteY9" fmla="*/ 498325 h 7197301"/>
              <a:gd name="connsiteX10" fmla="*/ 1095577 w 1095577"/>
              <a:gd name="connsiteY10" fmla="*/ 7197301 h 7197301"/>
              <a:gd name="connsiteX0" fmla="*/ 0 w 1045874"/>
              <a:gd name="connsiteY0" fmla="*/ 6971904 h 7103308"/>
              <a:gd name="connsiteX1" fmla="*/ 0 w 1045874"/>
              <a:gd name="connsiteY1" fmla="*/ 6971904 h 7103308"/>
              <a:gd name="connsiteX2" fmla="*/ 0 w 1045874"/>
              <a:gd name="connsiteY2" fmla="*/ 6971904 h 7103308"/>
              <a:gd name="connsiteX3" fmla="*/ 0 w 1045874"/>
              <a:gd name="connsiteY3" fmla="*/ 498324 h 7103308"/>
              <a:gd name="connsiteX4" fmla="*/ 145956 w 1045874"/>
              <a:gd name="connsiteY4" fmla="*/ 145956 h 7103308"/>
              <a:gd name="connsiteX5" fmla="*/ 498325 w 1045874"/>
              <a:gd name="connsiteY5" fmla="*/ 1 h 7103308"/>
              <a:gd name="connsiteX6" fmla="*/ 498324 w 1045874"/>
              <a:gd name="connsiteY6" fmla="*/ 0 h 7103308"/>
              <a:gd name="connsiteX7" fmla="*/ 498324 w 1045874"/>
              <a:gd name="connsiteY7" fmla="*/ 0 h 7103308"/>
              <a:gd name="connsiteX8" fmla="*/ 850692 w 1045874"/>
              <a:gd name="connsiteY8" fmla="*/ 145956 h 7103308"/>
              <a:gd name="connsiteX9" fmla="*/ 996647 w 1045874"/>
              <a:gd name="connsiteY9" fmla="*/ 498325 h 7103308"/>
              <a:gd name="connsiteX10" fmla="*/ 1045874 w 1045874"/>
              <a:gd name="connsiteY10" fmla="*/ 7103308 h 7103308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40884" h="7134813">
                <a:moveTo>
                  <a:pt x="0" y="6971904"/>
                </a:moveTo>
                <a:lnTo>
                  <a:pt x="0" y="6971904"/>
                </a:lnTo>
                <a:lnTo>
                  <a:pt x="0" y="6971904"/>
                </a:lnTo>
                <a:lnTo>
                  <a:pt x="0" y="498324"/>
                </a:lnTo>
                <a:cubicBezTo>
                  <a:pt x="0" y="366160"/>
                  <a:pt x="52502" y="239410"/>
                  <a:pt x="145956" y="145956"/>
                </a:cubicBezTo>
                <a:cubicBezTo>
                  <a:pt x="239410" y="52502"/>
                  <a:pt x="366161" y="1"/>
                  <a:pt x="498325" y="1"/>
                </a:cubicBezTo>
                <a:lnTo>
                  <a:pt x="498324" y="0"/>
                </a:lnTo>
                <a:lnTo>
                  <a:pt x="498324" y="0"/>
                </a:lnTo>
                <a:cubicBezTo>
                  <a:pt x="630488" y="0"/>
                  <a:pt x="757238" y="52502"/>
                  <a:pt x="850692" y="145956"/>
                </a:cubicBezTo>
                <a:cubicBezTo>
                  <a:pt x="944146" y="239410"/>
                  <a:pt x="996647" y="366161"/>
                  <a:pt x="996647" y="498325"/>
                </a:cubicBezTo>
                <a:cubicBezTo>
                  <a:pt x="1030126" y="1663149"/>
                  <a:pt x="1037566" y="5867764"/>
                  <a:pt x="1040884" y="7134813"/>
                </a:cubicBezTo>
              </a:path>
            </a:pathLst>
          </a:custGeom>
          <a:solidFill>
            <a:schemeClr val="tx2">
              <a:alpha val="60000"/>
            </a:schemeClr>
          </a:solidFill>
          <a:ln>
            <a:solidFill>
              <a:schemeClr val="bg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8" name="Picture 7" descr="TitleSlid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grpSp>
        <p:nvGrpSpPr>
          <p:cNvPr id="27" name="Group 26"/>
          <p:cNvGrpSpPr/>
          <p:nvPr/>
        </p:nvGrpSpPr>
        <p:grpSpPr>
          <a:xfrm>
            <a:off x="787878" y="-970104"/>
            <a:ext cx="5636587" cy="2701922"/>
            <a:chOff x="787878" y="-970104"/>
            <a:chExt cx="5636587" cy="2701922"/>
          </a:xfrm>
        </p:grpSpPr>
        <p:sp>
          <p:nvSpPr>
            <p:cNvPr id="31" name="Oval 30"/>
            <p:cNvSpPr/>
            <p:nvPr/>
          </p:nvSpPr>
          <p:spPr>
            <a:xfrm>
              <a:off x="2382982" y="1122218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2856954" y="76200"/>
              <a:ext cx="1023669" cy="838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1948131" y="46402"/>
              <a:ext cx="1023669" cy="867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Pie 34"/>
            <p:cNvSpPr/>
            <p:nvPr/>
          </p:nvSpPr>
          <p:spPr>
            <a:xfrm>
              <a:off x="1219200" y="-765132"/>
              <a:ext cx="3505316" cy="1521076"/>
            </a:xfrm>
            <a:prstGeom prst="pie">
              <a:avLst>
                <a:gd name="adj1" fmla="val 22874"/>
                <a:gd name="adj2" fmla="val 1080188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2345120" y="141183"/>
              <a:ext cx="1023669" cy="95293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" name="Arc 42"/>
            <p:cNvSpPr/>
            <p:nvPr/>
          </p:nvSpPr>
          <p:spPr>
            <a:xfrm rot="12469977">
              <a:off x="1178780" y="-178449"/>
              <a:ext cx="1133352" cy="831645"/>
            </a:xfrm>
            <a:prstGeom prst="arc">
              <a:avLst>
                <a:gd name="adj1" fmla="val 11101214"/>
                <a:gd name="adj2" fmla="val 21230192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4" name="Pie 43"/>
            <p:cNvSpPr/>
            <p:nvPr/>
          </p:nvSpPr>
          <p:spPr>
            <a:xfrm rot="60000">
              <a:off x="787878" y="-198453"/>
              <a:ext cx="381000" cy="381000"/>
            </a:xfrm>
            <a:prstGeom prst="pie">
              <a:avLst>
                <a:gd name="adj1" fmla="val 21598475"/>
                <a:gd name="adj2" fmla="val 1063428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Arc 44"/>
            <p:cNvSpPr/>
            <p:nvPr/>
          </p:nvSpPr>
          <p:spPr>
            <a:xfrm rot="6387309">
              <a:off x="4862250" y="-839605"/>
              <a:ext cx="1453063" cy="1671367"/>
            </a:xfrm>
            <a:prstGeom prst="arc">
              <a:avLst>
                <a:gd name="adj1" fmla="val 15214126"/>
                <a:gd name="adj2" fmla="val 44149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3" name="Oval 52"/>
            <p:cNvSpPr/>
            <p:nvPr/>
          </p:nvSpPr>
          <p:spPr>
            <a:xfrm>
              <a:off x="5362575" y="461226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4800600" y="152400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5" name="Arc 54"/>
            <p:cNvSpPr/>
            <p:nvPr/>
          </p:nvSpPr>
          <p:spPr>
            <a:xfrm rot="6387309">
              <a:off x="3396216" y="-1040840"/>
              <a:ext cx="1905868" cy="2047339"/>
            </a:xfrm>
            <a:prstGeom prst="arc">
              <a:avLst>
                <a:gd name="adj1" fmla="val 15243146"/>
                <a:gd name="adj2" fmla="val 436902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6115050" y="590550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6191250" y="485775"/>
              <a:ext cx="104774" cy="1047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5" name="Freeform 24"/>
          <p:cNvSpPr/>
          <p:nvPr/>
        </p:nvSpPr>
        <p:spPr>
          <a:xfrm rot="15660000">
            <a:off x="5752786" y="67657"/>
            <a:ext cx="967012" cy="6030348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chemeClr val="bg2">
              <a:lumMod val="40000"/>
              <a:lumOff val="60000"/>
              <a:alpha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Freeform 20"/>
          <p:cNvSpPr/>
          <p:nvPr/>
        </p:nvSpPr>
        <p:spPr>
          <a:xfrm rot="15669120">
            <a:off x="4038986" y="-17105"/>
            <a:ext cx="1788669" cy="8821162"/>
          </a:xfrm>
          <a:custGeom>
            <a:avLst/>
            <a:gdLst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1503 w 2209695"/>
              <a:gd name="connsiteY10" fmla="*/ 8780893 h 9154402"/>
              <a:gd name="connsiteX11" fmla="*/ 0 w 2209695"/>
              <a:gd name="connsiteY11" fmla="*/ 1104848 h 9154402"/>
              <a:gd name="connsiteX12" fmla="*/ 323604 w 2209695"/>
              <a:gd name="connsiteY12" fmla="*/ 323603 h 9154402"/>
              <a:gd name="connsiteX13" fmla="*/ 1104850 w 2209695"/>
              <a:gd name="connsiteY13" fmla="*/ 2 h 9154402"/>
              <a:gd name="connsiteX14" fmla="*/ 1104848 w 2209695"/>
              <a:gd name="connsiteY14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1503 w 2209695"/>
              <a:gd name="connsiteY9" fmla="*/ 8780893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1503 w 2209695"/>
              <a:gd name="connsiteY8" fmla="*/ 8780893 h 9154402"/>
              <a:gd name="connsiteX9" fmla="*/ 0 w 2209695"/>
              <a:gd name="connsiteY9" fmla="*/ 1104848 h 9154402"/>
              <a:gd name="connsiteX10" fmla="*/ 323604 w 2209695"/>
              <a:gd name="connsiteY10" fmla="*/ 323603 h 9154402"/>
              <a:gd name="connsiteX11" fmla="*/ 1104850 w 2209695"/>
              <a:gd name="connsiteY11" fmla="*/ 2 h 9154402"/>
              <a:gd name="connsiteX12" fmla="*/ 1104848 w 2209695"/>
              <a:gd name="connsiteY12" fmla="*/ 0 h 9154402"/>
              <a:gd name="connsiteX0" fmla="*/ 1144487 w 2249334"/>
              <a:gd name="connsiteY0" fmla="*/ 0 h 9154755"/>
              <a:gd name="connsiteX1" fmla="*/ 1144487 w 2249334"/>
              <a:gd name="connsiteY1" fmla="*/ 0 h 9154755"/>
              <a:gd name="connsiteX2" fmla="*/ 1925732 w 2249334"/>
              <a:gd name="connsiteY2" fmla="*/ 323604 h 9154755"/>
              <a:gd name="connsiteX3" fmla="*/ 2249333 w 2249334"/>
              <a:gd name="connsiteY3" fmla="*/ 1104850 h 9154755"/>
              <a:gd name="connsiteX4" fmla="*/ 2249334 w 2249334"/>
              <a:gd name="connsiteY4" fmla="*/ 9154402 h 9154755"/>
              <a:gd name="connsiteX5" fmla="*/ 2249334 w 2249334"/>
              <a:gd name="connsiteY5" fmla="*/ 9154402 h 9154755"/>
              <a:gd name="connsiteX6" fmla="*/ 2249334 w 2249334"/>
              <a:gd name="connsiteY6" fmla="*/ 9154402 h 9154755"/>
              <a:gd name="connsiteX7" fmla="*/ 0 w 2249334"/>
              <a:gd name="connsiteY7" fmla="*/ 9154755 h 9154755"/>
              <a:gd name="connsiteX8" fmla="*/ 41142 w 2249334"/>
              <a:gd name="connsiteY8" fmla="*/ 8780893 h 9154755"/>
              <a:gd name="connsiteX9" fmla="*/ 39639 w 2249334"/>
              <a:gd name="connsiteY9" fmla="*/ 1104848 h 9154755"/>
              <a:gd name="connsiteX10" fmla="*/ 363243 w 2249334"/>
              <a:gd name="connsiteY10" fmla="*/ 323603 h 9154755"/>
              <a:gd name="connsiteX11" fmla="*/ 1144489 w 2249334"/>
              <a:gd name="connsiteY11" fmla="*/ 2 h 9154755"/>
              <a:gd name="connsiteX12" fmla="*/ 1144487 w 2249334"/>
              <a:gd name="connsiteY12" fmla="*/ 0 h 9154755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1503 w 2209695"/>
              <a:gd name="connsiteY7" fmla="*/ 8780893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37157 w 2209695"/>
              <a:gd name="connsiteY7" fmla="*/ 8792966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37157 w 2301135"/>
              <a:gd name="connsiteY0" fmla="*/ 8792966 h 9245842"/>
              <a:gd name="connsiteX1" fmla="*/ 0 w 2301135"/>
              <a:gd name="connsiteY1" fmla="*/ 1104848 h 9245842"/>
              <a:gd name="connsiteX2" fmla="*/ 323604 w 2301135"/>
              <a:gd name="connsiteY2" fmla="*/ 323603 h 9245842"/>
              <a:gd name="connsiteX3" fmla="*/ 1104850 w 2301135"/>
              <a:gd name="connsiteY3" fmla="*/ 2 h 9245842"/>
              <a:gd name="connsiteX4" fmla="*/ 1104848 w 2301135"/>
              <a:gd name="connsiteY4" fmla="*/ 0 h 9245842"/>
              <a:gd name="connsiteX5" fmla="*/ 1104848 w 2301135"/>
              <a:gd name="connsiteY5" fmla="*/ 0 h 9245842"/>
              <a:gd name="connsiteX6" fmla="*/ 1886093 w 2301135"/>
              <a:gd name="connsiteY6" fmla="*/ 323604 h 9245842"/>
              <a:gd name="connsiteX7" fmla="*/ 2209694 w 2301135"/>
              <a:gd name="connsiteY7" fmla="*/ 1104850 h 9245842"/>
              <a:gd name="connsiteX8" fmla="*/ 2209695 w 2301135"/>
              <a:gd name="connsiteY8" fmla="*/ 9154402 h 9245842"/>
              <a:gd name="connsiteX9" fmla="*/ 2209695 w 2301135"/>
              <a:gd name="connsiteY9" fmla="*/ 9154402 h 9245842"/>
              <a:gd name="connsiteX10" fmla="*/ 2301135 w 2301135"/>
              <a:gd name="connsiteY10" fmla="*/ 9245842 h 9245842"/>
              <a:gd name="connsiteX0" fmla="*/ 37157 w 2209695"/>
              <a:gd name="connsiteY0" fmla="*/ 8792966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93577 w 2209695"/>
              <a:gd name="connsiteY0" fmla="*/ 881178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132845 w 2209695"/>
              <a:gd name="connsiteY0" fmla="*/ 885693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70836 w 2209695"/>
              <a:gd name="connsiteY0" fmla="*/ 8848823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09695" h="9154402">
                <a:moveTo>
                  <a:pt x="70836" y="8848823"/>
                </a:moveTo>
                <a:lnTo>
                  <a:pt x="0" y="1104848"/>
                </a:lnTo>
                <a:cubicBezTo>
                  <a:pt x="0" y="811824"/>
                  <a:pt x="116404" y="530802"/>
                  <a:pt x="323604" y="323603"/>
                </a:cubicBezTo>
                <a:cubicBezTo>
                  <a:pt x="530804" y="116404"/>
                  <a:pt x="811826" y="1"/>
                  <a:pt x="1104850" y="2"/>
                </a:cubicBezTo>
                <a:lnTo>
                  <a:pt x="1104848" y="0"/>
                </a:lnTo>
                <a:lnTo>
                  <a:pt x="1104848" y="0"/>
                </a:lnTo>
                <a:cubicBezTo>
                  <a:pt x="1397872" y="0"/>
                  <a:pt x="1678894" y="116404"/>
                  <a:pt x="1886093" y="323604"/>
                </a:cubicBezTo>
                <a:cubicBezTo>
                  <a:pt x="2093292" y="530804"/>
                  <a:pt x="2209695" y="811826"/>
                  <a:pt x="2209694" y="1104850"/>
                </a:cubicBezTo>
                <a:cubicBezTo>
                  <a:pt x="2209694" y="3788034"/>
                  <a:pt x="2209695" y="6471218"/>
                  <a:pt x="2209695" y="9154402"/>
                </a:cubicBezTo>
                <a:lnTo>
                  <a:pt x="2209695" y="9154402"/>
                </a:lnTo>
              </a:path>
            </a:pathLst>
          </a:cu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Freeform 25"/>
          <p:cNvSpPr/>
          <p:nvPr/>
        </p:nvSpPr>
        <p:spPr>
          <a:xfrm rot="15660000">
            <a:off x="6127955" y="621077"/>
            <a:ext cx="932370" cy="5296611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chemeClr val="tx2">
              <a:alpha val="5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" name="Freeform 23"/>
          <p:cNvSpPr/>
          <p:nvPr/>
        </p:nvSpPr>
        <p:spPr>
          <a:xfrm rot="15660000">
            <a:off x="5624128" y="78644"/>
            <a:ext cx="962833" cy="6320186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rgbClr val="073779">
              <a:alpha val="50000"/>
            </a:srgbClr>
          </a:solidFill>
          <a:ln w="25400">
            <a:solidFill>
              <a:schemeClr val="accent2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" name="Freeform 27"/>
          <p:cNvSpPr/>
          <p:nvPr/>
        </p:nvSpPr>
        <p:spPr>
          <a:xfrm rot="15660000">
            <a:off x="6395227" y="411412"/>
            <a:ext cx="552099" cy="5104822"/>
          </a:xfrm>
          <a:custGeom>
            <a:avLst/>
            <a:gdLst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50292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5016061 h 5016061"/>
              <a:gd name="connsiteX10" fmla="*/ 0 w 502920"/>
              <a:gd name="connsiteY10" fmla="*/ 251460 h 5016061"/>
              <a:gd name="connsiteX11" fmla="*/ 73651 w 502920"/>
              <a:gd name="connsiteY11" fmla="*/ 73651 h 5016061"/>
              <a:gd name="connsiteX12" fmla="*/ 251460 w 502920"/>
              <a:gd name="connsiteY12" fmla="*/ 0 h 5016061"/>
              <a:gd name="connsiteX0" fmla="*/ 251460 w 545528"/>
              <a:gd name="connsiteY0" fmla="*/ 0 h 5090883"/>
              <a:gd name="connsiteX1" fmla="*/ 251460 w 545528"/>
              <a:gd name="connsiteY1" fmla="*/ 0 h 5090883"/>
              <a:gd name="connsiteX2" fmla="*/ 429269 w 545528"/>
              <a:gd name="connsiteY2" fmla="*/ 73651 h 5090883"/>
              <a:gd name="connsiteX3" fmla="*/ 502920 w 545528"/>
              <a:gd name="connsiteY3" fmla="*/ 251460 h 5090883"/>
              <a:gd name="connsiteX4" fmla="*/ 502920 w 545528"/>
              <a:gd name="connsiteY4" fmla="*/ 5016061 h 5090883"/>
              <a:gd name="connsiteX5" fmla="*/ 502920 w 545528"/>
              <a:gd name="connsiteY5" fmla="*/ 5016061 h 5090883"/>
              <a:gd name="connsiteX6" fmla="*/ 545528 w 545528"/>
              <a:gd name="connsiteY6" fmla="*/ 5090883 h 5090883"/>
              <a:gd name="connsiteX7" fmla="*/ 0 w 545528"/>
              <a:gd name="connsiteY7" fmla="*/ 5016061 h 5090883"/>
              <a:gd name="connsiteX8" fmla="*/ 0 w 545528"/>
              <a:gd name="connsiteY8" fmla="*/ 5016061 h 5090883"/>
              <a:gd name="connsiteX9" fmla="*/ 0 w 545528"/>
              <a:gd name="connsiteY9" fmla="*/ 5016061 h 5090883"/>
              <a:gd name="connsiteX10" fmla="*/ 0 w 545528"/>
              <a:gd name="connsiteY10" fmla="*/ 251460 h 5090883"/>
              <a:gd name="connsiteX11" fmla="*/ 73651 w 545528"/>
              <a:gd name="connsiteY11" fmla="*/ 73651 h 5090883"/>
              <a:gd name="connsiteX12" fmla="*/ 251460 w 545528"/>
              <a:gd name="connsiteY12" fmla="*/ 0 h 5090883"/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251460 h 5016061"/>
              <a:gd name="connsiteX10" fmla="*/ 73651 w 502920"/>
              <a:gd name="connsiteY10" fmla="*/ 73651 h 5016061"/>
              <a:gd name="connsiteX11" fmla="*/ 251460 w 502920"/>
              <a:gd name="connsiteY11" fmla="*/ 0 h 5016061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02920 w 578872"/>
              <a:gd name="connsiteY5" fmla="*/ 5016061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51179 w 578872"/>
              <a:gd name="connsiteY5" fmla="*/ 4969246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78872 w 578872"/>
              <a:gd name="connsiteY5" fmla="*/ 5090304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251460 h 5090304"/>
              <a:gd name="connsiteX10" fmla="*/ 73651 w 578872"/>
              <a:gd name="connsiteY10" fmla="*/ 73651 h 5090304"/>
              <a:gd name="connsiteX11" fmla="*/ 251460 w 578872"/>
              <a:gd name="connsiteY11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78872 w 578872"/>
              <a:gd name="connsiteY4" fmla="*/ 5090304 h 5090304"/>
              <a:gd name="connsiteX5" fmla="*/ 0 w 578872"/>
              <a:gd name="connsiteY5" fmla="*/ 5016061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251460 h 5090304"/>
              <a:gd name="connsiteX9" fmla="*/ 73651 w 578872"/>
              <a:gd name="connsiteY9" fmla="*/ 73651 h 5090304"/>
              <a:gd name="connsiteX10" fmla="*/ 251460 w 578872"/>
              <a:gd name="connsiteY10" fmla="*/ 0 h 5090304"/>
              <a:gd name="connsiteX0" fmla="*/ 0 w 670312"/>
              <a:gd name="connsiteY0" fmla="*/ 5016061 h 5181744"/>
              <a:gd name="connsiteX1" fmla="*/ 0 w 670312"/>
              <a:gd name="connsiteY1" fmla="*/ 5016061 h 5181744"/>
              <a:gd name="connsiteX2" fmla="*/ 0 w 670312"/>
              <a:gd name="connsiteY2" fmla="*/ 5016061 h 5181744"/>
              <a:gd name="connsiteX3" fmla="*/ 0 w 670312"/>
              <a:gd name="connsiteY3" fmla="*/ 251460 h 5181744"/>
              <a:gd name="connsiteX4" fmla="*/ 73651 w 670312"/>
              <a:gd name="connsiteY4" fmla="*/ 73651 h 5181744"/>
              <a:gd name="connsiteX5" fmla="*/ 251460 w 670312"/>
              <a:gd name="connsiteY5" fmla="*/ 0 h 5181744"/>
              <a:gd name="connsiteX6" fmla="*/ 251460 w 670312"/>
              <a:gd name="connsiteY6" fmla="*/ 0 h 5181744"/>
              <a:gd name="connsiteX7" fmla="*/ 429269 w 670312"/>
              <a:gd name="connsiteY7" fmla="*/ 73651 h 5181744"/>
              <a:gd name="connsiteX8" fmla="*/ 502920 w 670312"/>
              <a:gd name="connsiteY8" fmla="*/ 251460 h 5181744"/>
              <a:gd name="connsiteX9" fmla="*/ 670312 w 670312"/>
              <a:gd name="connsiteY9" fmla="*/ 5181744 h 5181744"/>
              <a:gd name="connsiteX0" fmla="*/ 0 w 572254"/>
              <a:gd name="connsiteY0" fmla="*/ 5016061 h 5084525"/>
              <a:gd name="connsiteX1" fmla="*/ 0 w 572254"/>
              <a:gd name="connsiteY1" fmla="*/ 5016061 h 5084525"/>
              <a:gd name="connsiteX2" fmla="*/ 0 w 572254"/>
              <a:gd name="connsiteY2" fmla="*/ 5016061 h 5084525"/>
              <a:gd name="connsiteX3" fmla="*/ 0 w 572254"/>
              <a:gd name="connsiteY3" fmla="*/ 251460 h 5084525"/>
              <a:gd name="connsiteX4" fmla="*/ 73651 w 572254"/>
              <a:gd name="connsiteY4" fmla="*/ 73651 h 5084525"/>
              <a:gd name="connsiteX5" fmla="*/ 251460 w 572254"/>
              <a:gd name="connsiteY5" fmla="*/ 0 h 5084525"/>
              <a:gd name="connsiteX6" fmla="*/ 251460 w 572254"/>
              <a:gd name="connsiteY6" fmla="*/ 0 h 5084525"/>
              <a:gd name="connsiteX7" fmla="*/ 429269 w 572254"/>
              <a:gd name="connsiteY7" fmla="*/ 73651 h 5084525"/>
              <a:gd name="connsiteX8" fmla="*/ 502920 w 572254"/>
              <a:gd name="connsiteY8" fmla="*/ 251460 h 5084525"/>
              <a:gd name="connsiteX9" fmla="*/ 572254 w 572254"/>
              <a:gd name="connsiteY9" fmla="*/ 5084525 h 5084525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5016061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7708 w 552099"/>
              <a:gd name="connsiteY2" fmla="*/ 5018867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1177 w 552099"/>
              <a:gd name="connsiteY2" fmla="*/ 5031459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14979 w 567078"/>
              <a:gd name="connsiteY0" fmla="*/ 5016061 h 5109913"/>
              <a:gd name="connsiteX1" fmla="*/ 14979 w 567078"/>
              <a:gd name="connsiteY1" fmla="*/ 5016061 h 5109913"/>
              <a:gd name="connsiteX2" fmla="*/ 5903 w 567078"/>
              <a:gd name="connsiteY2" fmla="*/ 4987363 h 5109913"/>
              <a:gd name="connsiteX3" fmla="*/ 14979 w 567078"/>
              <a:gd name="connsiteY3" fmla="*/ 251460 h 5109913"/>
              <a:gd name="connsiteX4" fmla="*/ 88630 w 567078"/>
              <a:gd name="connsiteY4" fmla="*/ 73651 h 5109913"/>
              <a:gd name="connsiteX5" fmla="*/ 266439 w 567078"/>
              <a:gd name="connsiteY5" fmla="*/ 0 h 5109913"/>
              <a:gd name="connsiteX6" fmla="*/ 266439 w 567078"/>
              <a:gd name="connsiteY6" fmla="*/ 0 h 5109913"/>
              <a:gd name="connsiteX7" fmla="*/ 444248 w 567078"/>
              <a:gd name="connsiteY7" fmla="*/ 73651 h 5109913"/>
              <a:gd name="connsiteX8" fmla="*/ 517899 w 567078"/>
              <a:gd name="connsiteY8" fmla="*/ 251460 h 5109913"/>
              <a:gd name="connsiteX9" fmla="*/ 567078 w 567078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251460 h 5109913"/>
              <a:gd name="connsiteX3" fmla="*/ 73651 w 552099"/>
              <a:gd name="connsiteY3" fmla="*/ 73651 h 5109913"/>
              <a:gd name="connsiteX4" fmla="*/ 251460 w 552099"/>
              <a:gd name="connsiteY4" fmla="*/ 0 h 5109913"/>
              <a:gd name="connsiteX5" fmla="*/ 251460 w 552099"/>
              <a:gd name="connsiteY5" fmla="*/ 0 h 5109913"/>
              <a:gd name="connsiteX6" fmla="*/ 429269 w 552099"/>
              <a:gd name="connsiteY6" fmla="*/ 73651 h 5109913"/>
              <a:gd name="connsiteX7" fmla="*/ 502920 w 552099"/>
              <a:gd name="connsiteY7" fmla="*/ 251460 h 5109913"/>
              <a:gd name="connsiteX8" fmla="*/ 552099 w 552099"/>
              <a:gd name="connsiteY8" fmla="*/ 5109913 h 5109913"/>
              <a:gd name="connsiteX0" fmla="*/ 0 w 558409"/>
              <a:gd name="connsiteY0" fmla="*/ 5016061 h 5070028"/>
              <a:gd name="connsiteX1" fmla="*/ 0 w 558409"/>
              <a:gd name="connsiteY1" fmla="*/ 5016061 h 5070028"/>
              <a:gd name="connsiteX2" fmla="*/ 0 w 558409"/>
              <a:gd name="connsiteY2" fmla="*/ 251460 h 5070028"/>
              <a:gd name="connsiteX3" fmla="*/ 73651 w 558409"/>
              <a:gd name="connsiteY3" fmla="*/ 73651 h 5070028"/>
              <a:gd name="connsiteX4" fmla="*/ 251460 w 558409"/>
              <a:gd name="connsiteY4" fmla="*/ 0 h 5070028"/>
              <a:gd name="connsiteX5" fmla="*/ 251460 w 558409"/>
              <a:gd name="connsiteY5" fmla="*/ 0 h 5070028"/>
              <a:gd name="connsiteX6" fmla="*/ 429269 w 558409"/>
              <a:gd name="connsiteY6" fmla="*/ 73651 h 5070028"/>
              <a:gd name="connsiteX7" fmla="*/ 502920 w 558409"/>
              <a:gd name="connsiteY7" fmla="*/ 251460 h 5070028"/>
              <a:gd name="connsiteX8" fmla="*/ 558409 w 558409"/>
              <a:gd name="connsiteY8" fmla="*/ 5070028 h 5070028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7986 w 552099"/>
              <a:gd name="connsiteY2" fmla="*/ 5032128 h 5109912"/>
              <a:gd name="connsiteX3" fmla="*/ 0 w 552099"/>
              <a:gd name="connsiteY3" fmla="*/ 251460 h 5109912"/>
              <a:gd name="connsiteX4" fmla="*/ 73651 w 552099"/>
              <a:gd name="connsiteY4" fmla="*/ 73651 h 5109912"/>
              <a:gd name="connsiteX5" fmla="*/ 251460 w 552099"/>
              <a:gd name="connsiteY5" fmla="*/ 0 h 5109912"/>
              <a:gd name="connsiteX6" fmla="*/ 251460 w 552099"/>
              <a:gd name="connsiteY6" fmla="*/ 0 h 5109912"/>
              <a:gd name="connsiteX7" fmla="*/ 429269 w 552099"/>
              <a:gd name="connsiteY7" fmla="*/ 73651 h 5109912"/>
              <a:gd name="connsiteX8" fmla="*/ 502920 w 552099"/>
              <a:gd name="connsiteY8" fmla="*/ 251460 h 5109912"/>
              <a:gd name="connsiteX9" fmla="*/ 552099 w 552099"/>
              <a:gd name="connsiteY9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2099" h="5109912">
                <a:moveTo>
                  <a:pt x="0" y="5016061"/>
                </a:moveTo>
                <a:lnTo>
                  <a:pt x="0" y="5016061"/>
                </a:lnTo>
                <a:lnTo>
                  <a:pt x="0" y="251460"/>
                </a:lnTo>
                <a:cubicBezTo>
                  <a:pt x="0" y="184769"/>
                  <a:pt x="26493" y="120809"/>
                  <a:pt x="73651" y="73651"/>
                </a:cubicBezTo>
                <a:cubicBezTo>
                  <a:pt x="120809" y="26493"/>
                  <a:pt x="184769" y="0"/>
                  <a:pt x="251460" y="0"/>
                </a:cubicBezTo>
                <a:lnTo>
                  <a:pt x="251460" y="0"/>
                </a:lnTo>
                <a:cubicBezTo>
                  <a:pt x="318151" y="0"/>
                  <a:pt x="382111" y="26493"/>
                  <a:pt x="429269" y="73651"/>
                </a:cubicBezTo>
                <a:cubicBezTo>
                  <a:pt x="476427" y="120809"/>
                  <a:pt x="502920" y="184769"/>
                  <a:pt x="502920" y="251460"/>
                </a:cubicBezTo>
                <a:cubicBezTo>
                  <a:pt x="528237" y="1864408"/>
                  <a:pt x="536054" y="5039297"/>
                  <a:pt x="552099" y="5109912"/>
                </a:cubicBezTo>
              </a:path>
            </a:pathLst>
          </a:custGeom>
          <a:solidFill>
            <a:schemeClr val="accent1">
              <a:alpha val="30000"/>
            </a:scheme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9" name="Freeform 28"/>
          <p:cNvSpPr/>
          <p:nvPr/>
        </p:nvSpPr>
        <p:spPr>
          <a:xfrm rot="15660000">
            <a:off x="7468982" y="1865445"/>
            <a:ext cx="528237" cy="2948568"/>
          </a:xfrm>
          <a:custGeom>
            <a:avLst/>
            <a:gdLst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50292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5016061 h 5016061"/>
              <a:gd name="connsiteX10" fmla="*/ 0 w 502920"/>
              <a:gd name="connsiteY10" fmla="*/ 251460 h 5016061"/>
              <a:gd name="connsiteX11" fmla="*/ 73651 w 502920"/>
              <a:gd name="connsiteY11" fmla="*/ 73651 h 5016061"/>
              <a:gd name="connsiteX12" fmla="*/ 251460 w 502920"/>
              <a:gd name="connsiteY12" fmla="*/ 0 h 5016061"/>
              <a:gd name="connsiteX0" fmla="*/ 251460 w 545528"/>
              <a:gd name="connsiteY0" fmla="*/ 0 h 5090883"/>
              <a:gd name="connsiteX1" fmla="*/ 251460 w 545528"/>
              <a:gd name="connsiteY1" fmla="*/ 0 h 5090883"/>
              <a:gd name="connsiteX2" fmla="*/ 429269 w 545528"/>
              <a:gd name="connsiteY2" fmla="*/ 73651 h 5090883"/>
              <a:gd name="connsiteX3" fmla="*/ 502920 w 545528"/>
              <a:gd name="connsiteY3" fmla="*/ 251460 h 5090883"/>
              <a:gd name="connsiteX4" fmla="*/ 502920 w 545528"/>
              <a:gd name="connsiteY4" fmla="*/ 5016061 h 5090883"/>
              <a:gd name="connsiteX5" fmla="*/ 502920 w 545528"/>
              <a:gd name="connsiteY5" fmla="*/ 5016061 h 5090883"/>
              <a:gd name="connsiteX6" fmla="*/ 545528 w 545528"/>
              <a:gd name="connsiteY6" fmla="*/ 5090883 h 5090883"/>
              <a:gd name="connsiteX7" fmla="*/ 0 w 545528"/>
              <a:gd name="connsiteY7" fmla="*/ 5016061 h 5090883"/>
              <a:gd name="connsiteX8" fmla="*/ 0 w 545528"/>
              <a:gd name="connsiteY8" fmla="*/ 5016061 h 5090883"/>
              <a:gd name="connsiteX9" fmla="*/ 0 w 545528"/>
              <a:gd name="connsiteY9" fmla="*/ 5016061 h 5090883"/>
              <a:gd name="connsiteX10" fmla="*/ 0 w 545528"/>
              <a:gd name="connsiteY10" fmla="*/ 251460 h 5090883"/>
              <a:gd name="connsiteX11" fmla="*/ 73651 w 545528"/>
              <a:gd name="connsiteY11" fmla="*/ 73651 h 5090883"/>
              <a:gd name="connsiteX12" fmla="*/ 251460 w 545528"/>
              <a:gd name="connsiteY12" fmla="*/ 0 h 5090883"/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251460 h 5016061"/>
              <a:gd name="connsiteX10" fmla="*/ 73651 w 502920"/>
              <a:gd name="connsiteY10" fmla="*/ 73651 h 5016061"/>
              <a:gd name="connsiteX11" fmla="*/ 251460 w 502920"/>
              <a:gd name="connsiteY11" fmla="*/ 0 h 5016061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02920 w 578872"/>
              <a:gd name="connsiteY5" fmla="*/ 5016061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51179 w 578872"/>
              <a:gd name="connsiteY5" fmla="*/ 4969246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78872 w 578872"/>
              <a:gd name="connsiteY5" fmla="*/ 5090304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251460 h 5090304"/>
              <a:gd name="connsiteX10" fmla="*/ 73651 w 578872"/>
              <a:gd name="connsiteY10" fmla="*/ 73651 h 5090304"/>
              <a:gd name="connsiteX11" fmla="*/ 251460 w 578872"/>
              <a:gd name="connsiteY11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78872 w 578872"/>
              <a:gd name="connsiteY4" fmla="*/ 5090304 h 5090304"/>
              <a:gd name="connsiteX5" fmla="*/ 0 w 578872"/>
              <a:gd name="connsiteY5" fmla="*/ 5016061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251460 h 5090304"/>
              <a:gd name="connsiteX9" fmla="*/ 73651 w 578872"/>
              <a:gd name="connsiteY9" fmla="*/ 73651 h 5090304"/>
              <a:gd name="connsiteX10" fmla="*/ 251460 w 578872"/>
              <a:gd name="connsiteY10" fmla="*/ 0 h 5090304"/>
              <a:gd name="connsiteX0" fmla="*/ 0 w 670312"/>
              <a:gd name="connsiteY0" fmla="*/ 5016061 h 5181744"/>
              <a:gd name="connsiteX1" fmla="*/ 0 w 670312"/>
              <a:gd name="connsiteY1" fmla="*/ 5016061 h 5181744"/>
              <a:gd name="connsiteX2" fmla="*/ 0 w 670312"/>
              <a:gd name="connsiteY2" fmla="*/ 5016061 h 5181744"/>
              <a:gd name="connsiteX3" fmla="*/ 0 w 670312"/>
              <a:gd name="connsiteY3" fmla="*/ 251460 h 5181744"/>
              <a:gd name="connsiteX4" fmla="*/ 73651 w 670312"/>
              <a:gd name="connsiteY4" fmla="*/ 73651 h 5181744"/>
              <a:gd name="connsiteX5" fmla="*/ 251460 w 670312"/>
              <a:gd name="connsiteY5" fmla="*/ 0 h 5181744"/>
              <a:gd name="connsiteX6" fmla="*/ 251460 w 670312"/>
              <a:gd name="connsiteY6" fmla="*/ 0 h 5181744"/>
              <a:gd name="connsiteX7" fmla="*/ 429269 w 670312"/>
              <a:gd name="connsiteY7" fmla="*/ 73651 h 5181744"/>
              <a:gd name="connsiteX8" fmla="*/ 502920 w 670312"/>
              <a:gd name="connsiteY8" fmla="*/ 251460 h 5181744"/>
              <a:gd name="connsiteX9" fmla="*/ 670312 w 670312"/>
              <a:gd name="connsiteY9" fmla="*/ 5181744 h 5181744"/>
              <a:gd name="connsiteX0" fmla="*/ 0 w 572254"/>
              <a:gd name="connsiteY0" fmla="*/ 5016061 h 5084525"/>
              <a:gd name="connsiteX1" fmla="*/ 0 w 572254"/>
              <a:gd name="connsiteY1" fmla="*/ 5016061 h 5084525"/>
              <a:gd name="connsiteX2" fmla="*/ 0 w 572254"/>
              <a:gd name="connsiteY2" fmla="*/ 5016061 h 5084525"/>
              <a:gd name="connsiteX3" fmla="*/ 0 w 572254"/>
              <a:gd name="connsiteY3" fmla="*/ 251460 h 5084525"/>
              <a:gd name="connsiteX4" fmla="*/ 73651 w 572254"/>
              <a:gd name="connsiteY4" fmla="*/ 73651 h 5084525"/>
              <a:gd name="connsiteX5" fmla="*/ 251460 w 572254"/>
              <a:gd name="connsiteY5" fmla="*/ 0 h 5084525"/>
              <a:gd name="connsiteX6" fmla="*/ 251460 w 572254"/>
              <a:gd name="connsiteY6" fmla="*/ 0 h 5084525"/>
              <a:gd name="connsiteX7" fmla="*/ 429269 w 572254"/>
              <a:gd name="connsiteY7" fmla="*/ 73651 h 5084525"/>
              <a:gd name="connsiteX8" fmla="*/ 502920 w 572254"/>
              <a:gd name="connsiteY8" fmla="*/ 251460 h 5084525"/>
              <a:gd name="connsiteX9" fmla="*/ 572254 w 572254"/>
              <a:gd name="connsiteY9" fmla="*/ 5084525 h 5084525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5016061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7708 w 552099"/>
              <a:gd name="connsiteY2" fmla="*/ 5018867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1177 w 552099"/>
              <a:gd name="connsiteY2" fmla="*/ 5031459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14979 w 567078"/>
              <a:gd name="connsiteY0" fmla="*/ 5016061 h 5109913"/>
              <a:gd name="connsiteX1" fmla="*/ 14979 w 567078"/>
              <a:gd name="connsiteY1" fmla="*/ 5016061 h 5109913"/>
              <a:gd name="connsiteX2" fmla="*/ 5903 w 567078"/>
              <a:gd name="connsiteY2" fmla="*/ 4987363 h 5109913"/>
              <a:gd name="connsiteX3" fmla="*/ 14979 w 567078"/>
              <a:gd name="connsiteY3" fmla="*/ 251460 h 5109913"/>
              <a:gd name="connsiteX4" fmla="*/ 88630 w 567078"/>
              <a:gd name="connsiteY4" fmla="*/ 73651 h 5109913"/>
              <a:gd name="connsiteX5" fmla="*/ 266439 w 567078"/>
              <a:gd name="connsiteY5" fmla="*/ 0 h 5109913"/>
              <a:gd name="connsiteX6" fmla="*/ 266439 w 567078"/>
              <a:gd name="connsiteY6" fmla="*/ 0 h 5109913"/>
              <a:gd name="connsiteX7" fmla="*/ 444248 w 567078"/>
              <a:gd name="connsiteY7" fmla="*/ 73651 h 5109913"/>
              <a:gd name="connsiteX8" fmla="*/ 517899 w 567078"/>
              <a:gd name="connsiteY8" fmla="*/ 251460 h 5109913"/>
              <a:gd name="connsiteX9" fmla="*/ 567078 w 567078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251460 h 5109913"/>
              <a:gd name="connsiteX3" fmla="*/ 73651 w 552099"/>
              <a:gd name="connsiteY3" fmla="*/ 73651 h 5109913"/>
              <a:gd name="connsiteX4" fmla="*/ 251460 w 552099"/>
              <a:gd name="connsiteY4" fmla="*/ 0 h 5109913"/>
              <a:gd name="connsiteX5" fmla="*/ 251460 w 552099"/>
              <a:gd name="connsiteY5" fmla="*/ 0 h 5109913"/>
              <a:gd name="connsiteX6" fmla="*/ 429269 w 552099"/>
              <a:gd name="connsiteY6" fmla="*/ 73651 h 5109913"/>
              <a:gd name="connsiteX7" fmla="*/ 502920 w 552099"/>
              <a:gd name="connsiteY7" fmla="*/ 251460 h 5109913"/>
              <a:gd name="connsiteX8" fmla="*/ 552099 w 552099"/>
              <a:gd name="connsiteY8" fmla="*/ 5109913 h 5109913"/>
              <a:gd name="connsiteX0" fmla="*/ 0 w 558409"/>
              <a:gd name="connsiteY0" fmla="*/ 5016061 h 5070028"/>
              <a:gd name="connsiteX1" fmla="*/ 0 w 558409"/>
              <a:gd name="connsiteY1" fmla="*/ 5016061 h 5070028"/>
              <a:gd name="connsiteX2" fmla="*/ 0 w 558409"/>
              <a:gd name="connsiteY2" fmla="*/ 251460 h 5070028"/>
              <a:gd name="connsiteX3" fmla="*/ 73651 w 558409"/>
              <a:gd name="connsiteY3" fmla="*/ 73651 h 5070028"/>
              <a:gd name="connsiteX4" fmla="*/ 251460 w 558409"/>
              <a:gd name="connsiteY4" fmla="*/ 0 h 5070028"/>
              <a:gd name="connsiteX5" fmla="*/ 251460 w 558409"/>
              <a:gd name="connsiteY5" fmla="*/ 0 h 5070028"/>
              <a:gd name="connsiteX6" fmla="*/ 429269 w 558409"/>
              <a:gd name="connsiteY6" fmla="*/ 73651 h 5070028"/>
              <a:gd name="connsiteX7" fmla="*/ 502920 w 558409"/>
              <a:gd name="connsiteY7" fmla="*/ 251460 h 5070028"/>
              <a:gd name="connsiteX8" fmla="*/ 558409 w 558409"/>
              <a:gd name="connsiteY8" fmla="*/ 5070028 h 5070028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7986 w 552099"/>
              <a:gd name="connsiteY2" fmla="*/ 5032128 h 5109912"/>
              <a:gd name="connsiteX3" fmla="*/ 0 w 552099"/>
              <a:gd name="connsiteY3" fmla="*/ 251460 h 5109912"/>
              <a:gd name="connsiteX4" fmla="*/ 73651 w 552099"/>
              <a:gd name="connsiteY4" fmla="*/ 73651 h 5109912"/>
              <a:gd name="connsiteX5" fmla="*/ 251460 w 552099"/>
              <a:gd name="connsiteY5" fmla="*/ 0 h 5109912"/>
              <a:gd name="connsiteX6" fmla="*/ 251460 w 552099"/>
              <a:gd name="connsiteY6" fmla="*/ 0 h 5109912"/>
              <a:gd name="connsiteX7" fmla="*/ 429269 w 552099"/>
              <a:gd name="connsiteY7" fmla="*/ 73651 h 5109912"/>
              <a:gd name="connsiteX8" fmla="*/ 502920 w 552099"/>
              <a:gd name="connsiteY8" fmla="*/ 251460 h 5109912"/>
              <a:gd name="connsiteX9" fmla="*/ 552099 w 552099"/>
              <a:gd name="connsiteY9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328 w 552099"/>
              <a:gd name="connsiteY1" fmla="*/ 2862849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328 w 552099"/>
              <a:gd name="connsiteY0" fmla="*/ 2862849 h 5109912"/>
              <a:gd name="connsiteX1" fmla="*/ 0 w 552099"/>
              <a:gd name="connsiteY1" fmla="*/ 251460 h 5109912"/>
              <a:gd name="connsiteX2" fmla="*/ 73651 w 552099"/>
              <a:gd name="connsiteY2" fmla="*/ 73651 h 5109912"/>
              <a:gd name="connsiteX3" fmla="*/ 251460 w 552099"/>
              <a:gd name="connsiteY3" fmla="*/ 0 h 5109912"/>
              <a:gd name="connsiteX4" fmla="*/ 251460 w 552099"/>
              <a:gd name="connsiteY4" fmla="*/ 0 h 5109912"/>
              <a:gd name="connsiteX5" fmla="*/ 429269 w 552099"/>
              <a:gd name="connsiteY5" fmla="*/ 73651 h 5109912"/>
              <a:gd name="connsiteX6" fmla="*/ 502920 w 552099"/>
              <a:gd name="connsiteY6" fmla="*/ 251460 h 5109912"/>
              <a:gd name="connsiteX7" fmla="*/ 552099 w 552099"/>
              <a:gd name="connsiteY7" fmla="*/ 5109912 h 5109912"/>
              <a:gd name="connsiteX0" fmla="*/ 328 w 543353"/>
              <a:gd name="connsiteY0" fmla="*/ 2862849 h 2928006"/>
              <a:gd name="connsiteX1" fmla="*/ 0 w 543353"/>
              <a:gd name="connsiteY1" fmla="*/ 251460 h 2928006"/>
              <a:gd name="connsiteX2" fmla="*/ 73651 w 543353"/>
              <a:gd name="connsiteY2" fmla="*/ 73651 h 2928006"/>
              <a:gd name="connsiteX3" fmla="*/ 251460 w 543353"/>
              <a:gd name="connsiteY3" fmla="*/ 0 h 2928006"/>
              <a:gd name="connsiteX4" fmla="*/ 251460 w 543353"/>
              <a:gd name="connsiteY4" fmla="*/ 0 h 2928006"/>
              <a:gd name="connsiteX5" fmla="*/ 429269 w 543353"/>
              <a:gd name="connsiteY5" fmla="*/ 73651 h 2928006"/>
              <a:gd name="connsiteX6" fmla="*/ 502920 w 543353"/>
              <a:gd name="connsiteY6" fmla="*/ 251460 h 2928006"/>
              <a:gd name="connsiteX7" fmla="*/ 543353 w 543353"/>
              <a:gd name="connsiteY7" fmla="*/ 2928006 h 2928006"/>
              <a:gd name="connsiteX0" fmla="*/ 328 w 537043"/>
              <a:gd name="connsiteY0" fmla="*/ 2862849 h 2967890"/>
              <a:gd name="connsiteX1" fmla="*/ 0 w 537043"/>
              <a:gd name="connsiteY1" fmla="*/ 251460 h 2967890"/>
              <a:gd name="connsiteX2" fmla="*/ 73651 w 537043"/>
              <a:gd name="connsiteY2" fmla="*/ 73651 h 2967890"/>
              <a:gd name="connsiteX3" fmla="*/ 251460 w 537043"/>
              <a:gd name="connsiteY3" fmla="*/ 0 h 2967890"/>
              <a:gd name="connsiteX4" fmla="*/ 251460 w 537043"/>
              <a:gd name="connsiteY4" fmla="*/ 0 h 2967890"/>
              <a:gd name="connsiteX5" fmla="*/ 429269 w 537043"/>
              <a:gd name="connsiteY5" fmla="*/ 73651 h 2967890"/>
              <a:gd name="connsiteX6" fmla="*/ 502920 w 537043"/>
              <a:gd name="connsiteY6" fmla="*/ 251460 h 2967890"/>
              <a:gd name="connsiteX7" fmla="*/ 537043 w 537043"/>
              <a:gd name="connsiteY7" fmla="*/ 2967890 h 2967890"/>
              <a:gd name="connsiteX0" fmla="*/ 328 w 528237"/>
              <a:gd name="connsiteY0" fmla="*/ 2862849 h 2951509"/>
              <a:gd name="connsiteX1" fmla="*/ 0 w 528237"/>
              <a:gd name="connsiteY1" fmla="*/ 251460 h 2951509"/>
              <a:gd name="connsiteX2" fmla="*/ 73651 w 528237"/>
              <a:gd name="connsiteY2" fmla="*/ 73651 h 2951509"/>
              <a:gd name="connsiteX3" fmla="*/ 251460 w 528237"/>
              <a:gd name="connsiteY3" fmla="*/ 0 h 2951509"/>
              <a:gd name="connsiteX4" fmla="*/ 251460 w 528237"/>
              <a:gd name="connsiteY4" fmla="*/ 0 h 2951509"/>
              <a:gd name="connsiteX5" fmla="*/ 429269 w 528237"/>
              <a:gd name="connsiteY5" fmla="*/ 73651 h 2951509"/>
              <a:gd name="connsiteX6" fmla="*/ 502920 w 528237"/>
              <a:gd name="connsiteY6" fmla="*/ 251460 h 2951509"/>
              <a:gd name="connsiteX7" fmla="*/ 524305 w 528237"/>
              <a:gd name="connsiteY7" fmla="*/ 2951509 h 2951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8237" h="2951509">
                <a:moveTo>
                  <a:pt x="328" y="2862849"/>
                </a:moveTo>
                <a:cubicBezTo>
                  <a:pt x="219" y="1992386"/>
                  <a:pt x="109" y="1121923"/>
                  <a:pt x="0" y="251460"/>
                </a:cubicBezTo>
                <a:cubicBezTo>
                  <a:pt x="0" y="184769"/>
                  <a:pt x="26493" y="120809"/>
                  <a:pt x="73651" y="73651"/>
                </a:cubicBezTo>
                <a:cubicBezTo>
                  <a:pt x="120809" y="26493"/>
                  <a:pt x="184769" y="0"/>
                  <a:pt x="251460" y="0"/>
                </a:cubicBezTo>
                <a:lnTo>
                  <a:pt x="251460" y="0"/>
                </a:lnTo>
                <a:cubicBezTo>
                  <a:pt x="318151" y="0"/>
                  <a:pt x="382111" y="26493"/>
                  <a:pt x="429269" y="73651"/>
                </a:cubicBezTo>
                <a:cubicBezTo>
                  <a:pt x="476427" y="120809"/>
                  <a:pt x="502920" y="184769"/>
                  <a:pt x="502920" y="251460"/>
                </a:cubicBezTo>
                <a:cubicBezTo>
                  <a:pt x="528237" y="1864408"/>
                  <a:pt x="505702" y="918020"/>
                  <a:pt x="524305" y="2951509"/>
                </a:cubicBezTo>
              </a:path>
            </a:pathLst>
          </a:custGeom>
          <a:solidFill>
            <a:schemeClr val="accent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042312">
            <a:off x="1248863" y="3564661"/>
            <a:ext cx="7324068" cy="1612607"/>
          </a:xfrm>
        </p:spPr>
        <p:txBody>
          <a:bodyPr anchor="b" anchorCtr="0">
            <a:noAutofit/>
          </a:bodyPr>
          <a:lstStyle>
            <a:lvl1pPr algn="l"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0" name="Picture Placeholder 2"/>
          <p:cNvSpPr>
            <a:spLocks noGrp="1"/>
          </p:cNvSpPr>
          <p:nvPr>
            <p:ph type="pic" idx="13"/>
          </p:nvPr>
        </p:nvSpPr>
        <p:spPr>
          <a:xfrm rot="21068552">
            <a:off x="914505" y="836686"/>
            <a:ext cx="3923711" cy="2804658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58" name="Rectangle 5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6" name="Subtitle 2"/>
          <p:cNvSpPr>
            <a:spLocks noGrp="1"/>
          </p:cNvSpPr>
          <p:nvPr>
            <p:ph type="subTitle" idx="1"/>
          </p:nvPr>
        </p:nvSpPr>
        <p:spPr>
          <a:xfrm rot="21060000">
            <a:off x="2550459" y="4990824"/>
            <a:ext cx="6400800" cy="914400"/>
          </a:xfrm>
        </p:spPr>
        <p:txBody>
          <a:bodyPr anchor="ctr" anchorCtr="0">
            <a:normAutofit/>
          </a:bodyPr>
          <a:lstStyle>
            <a:lvl1pPr marL="0" indent="0" algn="l">
              <a:spcAft>
                <a:spcPts val="0"/>
              </a:spcAft>
              <a:buNone/>
              <a:defRPr sz="240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ectionHeader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3" name="Freeform 42"/>
          <p:cNvSpPr/>
          <p:nvPr/>
        </p:nvSpPr>
        <p:spPr>
          <a:xfrm rot="4809906">
            <a:off x="3408662" y="1817251"/>
            <a:ext cx="1100209" cy="8104720"/>
          </a:xfrm>
          <a:custGeom>
            <a:avLst/>
            <a:gdLst>
              <a:gd name="connsiteX0" fmla="*/ 533400 w 1066800"/>
              <a:gd name="connsiteY0" fmla="*/ 0 h 8120268"/>
              <a:gd name="connsiteX1" fmla="*/ 533400 w 1066800"/>
              <a:gd name="connsiteY1" fmla="*/ 0 h 8120268"/>
              <a:gd name="connsiteX2" fmla="*/ 910571 w 1066800"/>
              <a:gd name="connsiteY2" fmla="*/ 156230 h 8120268"/>
              <a:gd name="connsiteX3" fmla="*/ 1066800 w 1066800"/>
              <a:gd name="connsiteY3" fmla="*/ 533401 h 8120268"/>
              <a:gd name="connsiteX4" fmla="*/ 1066800 w 1066800"/>
              <a:gd name="connsiteY4" fmla="*/ 8120268 h 8120268"/>
              <a:gd name="connsiteX5" fmla="*/ 1066800 w 1066800"/>
              <a:gd name="connsiteY5" fmla="*/ 8120268 h 8120268"/>
              <a:gd name="connsiteX6" fmla="*/ 1066800 w 1066800"/>
              <a:gd name="connsiteY6" fmla="*/ 8120268 h 8120268"/>
              <a:gd name="connsiteX7" fmla="*/ 0 w 1066800"/>
              <a:gd name="connsiteY7" fmla="*/ 8120268 h 8120268"/>
              <a:gd name="connsiteX8" fmla="*/ 0 w 1066800"/>
              <a:gd name="connsiteY8" fmla="*/ 8120268 h 8120268"/>
              <a:gd name="connsiteX9" fmla="*/ 0 w 1066800"/>
              <a:gd name="connsiteY9" fmla="*/ 8120268 h 8120268"/>
              <a:gd name="connsiteX10" fmla="*/ 0 w 1066800"/>
              <a:gd name="connsiteY10" fmla="*/ 533400 h 8120268"/>
              <a:gd name="connsiteX11" fmla="*/ 156230 w 1066800"/>
              <a:gd name="connsiteY11" fmla="*/ 156229 h 8120268"/>
              <a:gd name="connsiteX12" fmla="*/ 533401 w 1066800"/>
              <a:gd name="connsiteY12" fmla="*/ 0 h 8120268"/>
              <a:gd name="connsiteX13" fmla="*/ 533400 w 1066800"/>
              <a:gd name="connsiteY13" fmla="*/ 0 h 8120268"/>
              <a:gd name="connsiteX0" fmla="*/ 533400 w 1109411"/>
              <a:gd name="connsiteY0" fmla="*/ 602505 h 8722773"/>
              <a:gd name="connsiteX1" fmla="*/ 533400 w 1109411"/>
              <a:gd name="connsiteY1" fmla="*/ 602505 h 8722773"/>
              <a:gd name="connsiteX2" fmla="*/ 910571 w 1109411"/>
              <a:gd name="connsiteY2" fmla="*/ 758735 h 8722773"/>
              <a:gd name="connsiteX3" fmla="*/ 1066800 w 1109411"/>
              <a:gd name="connsiteY3" fmla="*/ 1135906 h 8722773"/>
              <a:gd name="connsiteX4" fmla="*/ 1109048 w 1109411"/>
              <a:gd name="connsiteY4" fmla="*/ 7478466 h 8722773"/>
              <a:gd name="connsiteX5" fmla="*/ 1066800 w 1109411"/>
              <a:gd name="connsiteY5" fmla="*/ 8722773 h 8722773"/>
              <a:gd name="connsiteX6" fmla="*/ 1066800 w 1109411"/>
              <a:gd name="connsiteY6" fmla="*/ 8722773 h 8722773"/>
              <a:gd name="connsiteX7" fmla="*/ 1066800 w 1109411"/>
              <a:gd name="connsiteY7" fmla="*/ 8722773 h 8722773"/>
              <a:gd name="connsiteX8" fmla="*/ 0 w 1109411"/>
              <a:gd name="connsiteY8" fmla="*/ 8722773 h 8722773"/>
              <a:gd name="connsiteX9" fmla="*/ 0 w 1109411"/>
              <a:gd name="connsiteY9" fmla="*/ 8722773 h 8722773"/>
              <a:gd name="connsiteX10" fmla="*/ 0 w 1109411"/>
              <a:gd name="connsiteY10" fmla="*/ 8722773 h 8722773"/>
              <a:gd name="connsiteX11" fmla="*/ 0 w 1109411"/>
              <a:gd name="connsiteY11" fmla="*/ 1135905 h 8722773"/>
              <a:gd name="connsiteX12" fmla="*/ 156230 w 1109411"/>
              <a:gd name="connsiteY12" fmla="*/ 758734 h 8722773"/>
              <a:gd name="connsiteX13" fmla="*/ 533401 w 1109411"/>
              <a:gd name="connsiteY13" fmla="*/ 602505 h 8722773"/>
              <a:gd name="connsiteX14" fmla="*/ 533400 w 1109411"/>
              <a:gd name="connsiteY14" fmla="*/ 602505 h 8722773"/>
              <a:gd name="connsiteX0" fmla="*/ 533400 w 1109411"/>
              <a:gd name="connsiteY0" fmla="*/ 602505 h 8722773"/>
              <a:gd name="connsiteX1" fmla="*/ 533400 w 1109411"/>
              <a:gd name="connsiteY1" fmla="*/ 602505 h 8722773"/>
              <a:gd name="connsiteX2" fmla="*/ 910571 w 1109411"/>
              <a:gd name="connsiteY2" fmla="*/ 758735 h 8722773"/>
              <a:gd name="connsiteX3" fmla="*/ 1066800 w 1109411"/>
              <a:gd name="connsiteY3" fmla="*/ 1135906 h 8722773"/>
              <a:gd name="connsiteX4" fmla="*/ 1109048 w 1109411"/>
              <a:gd name="connsiteY4" fmla="*/ 7478466 h 8722773"/>
              <a:gd name="connsiteX5" fmla="*/ 1066800 w 1109411"/>
              <a:gd name="connsiteY5" fmla="*/ 8722773 h 8722773"/>
              <a:gd name="connsiteX6" fmla="*/ 1066800 w 1109411"/>
              <a:gd name="connsiteY6" fmla="*/ 8722773 h 8722773"/>
              <a:gd name="connsiteX7" fmla="*/ 1066800 w 1109411"/>
              <a:gd name="connsiteY7" fmla="*/ 8722773 h 8722773"/>
              <a:gd name="connsiteX8" fmla="*/ 0 w 1109411"/>
              <a:gd name="connsiteY8" fmla="*/ 8722773 h 8722773"/>
              <a:gd name="connsiteX9" fmla="*/ 0 w 1109411"/>
              <a:gd name="connsiteY9" fmla="*/ 8722773 h 8722773"/>
              <a:gd name="connsiteX10" fmla="*/ 0 w 1109411"/>
              <a:gd name="connsiteY10" fmla="*/ 8722773 h 8722773"/>
              <a:gd name="connsiteX11" fmla="*/ 0 w 1109411"/>
              <a:gd name="connsiteY11" fmla="*/ 1135905 h 8722773"/>
              <a:gd name="connsiteX12" fmla="*/ 156230 w 1109411"/>
              <a:gd name="connsiteY12" fmla="*/ 758734 h 8722773"/>
              <a:gd name="connsiteX13" fmla="*/ 533401 w 1109411"/>
              <a:gd name="connsiteY13" fmla="*/ 602505 h 8722773"/>
              <a:gd name="connsiteX14" fmla="*/ 533400 w 1109411"/>
              <a:gd name="connsiteY14" fmla="*/ 602505 h 8722773"/>
              <a:gd name="connsiteX0" fmla="*/ 533400 w 1128952"/>
              <a:gd name="connsiteY0" fmla="*/ 602505 h 8722773"/>
              <a:gd name="connsiteX1" fmla="*/ 533400 w 1128952"/>
              <a:gd name="connsiteY1" fmla="*/ 602505 h 8722773"/>
              <a:gd name="connsiteX2" fmla="*/ 910571 w 1128952"/>
              <a:gd name="connsiteY2" fmla="*/ 758735 h 8722773"/>
              <a:gd name="connsiteX3" fmla="*/ 1066800 w 1128952"/>
              <a:gd name="connsiteY3" fmla="*/ 1135906 h 8722773"/>
              <a:gd name="connsiteX4" fmla="*/ 1109048 w 1128952"/>
              <a:gd name="connsiteY4" fmla="*/ 7478466 h 8722773"/>
              <a:gd name="connsiteX5" fmla="*/ 1066800 w 1128952"/>
              <a:gd name="connsiteY5" fmla="*/ 8722773 h 8722773"/>
              <a:gd name="connsiteX6" fmla="*/ 1066800 w 1128952"/>
              <a:gd name="connsiteY6" fmla="*/ 8722773 h 8722773"/>
              <a:gd name="connsiteX7" fmla="*/ 1066800 w 1128952"/>
              <a:gd name="connsiteY7" fmla="*/ 8722773 h 8722773"/>
              <a:gd name="connsiteX8" fmla="*/ 0 w 1128952"/>
              <a:gd name="connsiteY8" fmla="*/ 8722773 h 8722773"/>
              <a:gd name="connsiteX9" fmla="*/ 0 w 1128952"/>
              <a:gd name="connsiteY9" fmla="*/ 8722773 h 8722773"/>
              <a:gd name="connsiteX10" fmla="*/ 0 w 1128952"/>
              <a:gd name="connsiteY10" fmla="*/ 8722773 h 8722773"/>
              <a:gd name="connsiteX11" fmla="*/ 0 w 1128952"/>
              <a:gd name="connsiteY11" fmla="*/ 1135905 h 8722773"/>
              <a:gd name="connsiteX12" fmla="*/ 156230 w 1128952"/>
              <a:gd name="connsiteY12" fmla="*/ 758734 h 8722773"/>
              <a:gd name="connsiteX13" fmla="*/ 533401 w 1128952"/>
              <a:gd name="connsiteY13" fmla="*/ 602505 h 8722773"/>
              <a:gd name="connsiteX14" fmla="*/ 533400 w 1128952"/>
              <a:gd name="connsiteY14" fmla="*/ 602505 h 8722773"/>
              <a:gd name="connsiteX0" fmla="*/ 533400 w 1109048"/>
              <a:gd name="connsiteY0" fmla="*/ 602505 h 8722773"/>
              <a:gd name="connsiteX1" fmla="*/ 533400 w 1109048"/>
              <a:gd name="connsiteY1" fmla="*/ 602505 h 8722773"/>
              <a:gd name="connsiteX2" fmla="*/ 910571 w 1109048"/>
              <a:gd name="connsiteY2" fmla="*/ 758735 h 8722773"/>
              <a:gd name="connsiteX3" fmla="*/ 1066800 w 1109048"/>
              <a:gd name="connsiteY3" fmla="*/ 1135906 h 8722773"/>
              <a:gd name="connsiteX4" fmla="*/ 1109048 w 1109048"/>
              <a:gd name="connsiteY4" fmla="*/ 7478466 h 8722773"/>
              <a:gd name="connsiteX5" fmla="*/ 1066800 w 1109048"/>
              <a:gd name="connsiteY5" fmla="*/ 8722773 h 8722773"/>
              <a:gd name="connsiteX6" fmla="*/ 1066800 w 1109048"/>
              <a:gd name="connsiteY6" fmla="*/ 8722773 h 8722773"/>
              <a:gd name="connsiteX7" fmla="*/ 1066800 w 1109048"/>
              <a:gd name="connsiteY7" fmla="*/ 8722773 h 8722773"/>
              <a:gd name="connsiteX8" fmla="*/ 0 w 1109048"/>
              <a:gd name="connsiteY8" fmla="*/ 8722773 h 8722773"/>
              <a:gd name="connsiteX9" fmla="*/ 0 w 1109048"/>
              <a:gd name="connsiteY9" fmla="*/ 8722773 h 8722773"/>
              <a:gd name="connsiteX10" fmla="*/ 0 w 1109048"/>
              <a:gd name="connsiteY10" fmla="*/ 8722773 h 8722773"/>
              <a:gd name="connsiteX11" fmla="*/ 0 w 1109048"/>
              <a:gd name="connsiteY11" fmla="*/ 1135905 h 8722773"/>
              <a:gd name="connsiteX12" fmla="*/ 156230 w 1109048"/>
              <a:gd name="connsiteY12" fmla="*/ 758734 h 8722773"/>
              <a:gd name="connsiteX13" fmla="*/ 533401 w 1109048"/>
              <a:gd name="connsiteY13" fmla="*/ 602505 h 8722773"/>
              <a:gd name="connsiteX14" fmla="*/ 533400 w 1109048"/>
              <a:gd name="connsiteY14" fmla="*/ 602505 h 8722773"/>
              <a:gd name="connsiteX0" fmla="*/ 533400 w 1109048"/>
              <a:gd name="connsiteY0" fmla="*/ 602799 h 8723067"/>
              <a:gd name="connsiteX1" fmla="*/ 533400 w 1109048"/>
              <a:gd name="connsiteY1" fmla="*/ 602799 h 8723067"/>
              <a:gd name="connsiteX2" fmla="*/ 910571 w 1109048"/>
              <a:gd name="connsiteY2" fmla="*/ 759029 h 8723067"/>
              <a:gd name="connsiteX3" fmla="*/ 1066800 w 1109048"/>
              <a:gd name="connsiteY3" fmla="*/ 1136200 h 8723067"/>
              <a:gd name="connsiteX4" fmla="*/ 1109048 w 1109048"/>
              <a:gd name="connsiteY4" fmla="*/ 7478760 h 8723067"/>
              <a:gd name="connsiteX5" fmla="*/ 1066800 w 1109048"/>
              <a:gd name="connsiteY5" fmla="*/ 8723067 h 8723067"/>
              <a:gd name="connsiteX6" fmla="*/ 1066800 w 1109048"/>
              <a:gd name="connsiteY6" fmla="*/ 8723067 h 8723067"/>
              <a:gd name="connsiteX7" fmla="*/ 1066800 w 1109048"/>
              <a:gd name="connsiteY7" fmla="*/ 8723067 h 8723067"/>
              <a:gd name="connsiteX8" fmla="*/ 0 w 1109048"/>
              <a:gd name="connsiteY8" fmla="*/ 8723067 h 8723067"/>
              <a:gd name="connsiteX9" fmla="*/ 0 w 1109048"/>
              <a:gd name="connsiteY9" fmla="*/ 8723067 h 8723067"/>
              <a:gd name="connsiteX10" fmla="*/ 0 w 1109048"/>
              <a:gd name="connsiteY10" fmla="*/ 8723067 h 8723067"/>
              <a:gd name="connsiteX11" fmla="*/ 0 w 1109048"/>
              <a:gd name="connsiteY11" fmla="*/ 1136199 h 8723067"/>
              <a:gd name="connsiteX12" fmla="*/ 156230 w 1109048"/>
              <a:gd name="connsiteY12" fmla="*/ 759028 h 8723067"/>
              <a:gd name="connsiteX13" fmla="*/ 533401 w 1109048"/>
              <a:gd name="connsiteY13" fmla="*/ 602799 h 8723067"/>
              <a:gd name="connsiteX14" fmla="*/ 533400 w 1109048"/>
              <a:gd name="connsiteY14" fmla="*/ 602799 h 8723067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106680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852372 w 1109048"/>
              <a:gd name="connsiteY7" fmla="*/ 8083096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1084010 w 1109048"/>
              <a:gd name="connsiteY7" fmla="*/ 8053661 h 8120268"/>
              <a:gd name="connsiteX8" fmla="*/ 852372 w 1109048"/>
              <a:gd name="connsiteY8" fmla="*/ 8083096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8120268 h 8120268"/>
              <a:gd name="connsiteX12" fmla="*/ 0 w 1109048"/>
              <a:gd name="connsiteY12" fmla="*/ 533400 h 8120268"/>
              <a:gd name="connsiteX13" fmla="*/ 156230 w 1109048"/>
              <a:gd name="connsiteY13" fmla="*/ 156229 h 8120268"/>
              <a:gd name="connsiteX14" fmla="*/ 533401 w 1109048"/>
              <a:gd name="connsiteY14" fmla="*/ 0 h 8120268"/>
              <a:gd name="connsiteX15" fmla="*/ 533400 w 1109048"/>
              <a:gd name="connsiteY15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852372 w 1109048"/>
              <a:gd name="connsiteY7" fmla="*/ 8083096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852372 w 1109048"/>
              <a:gd name="connsiteY6" fmla="*/ 8083096 h 8120268"/>
              <a:gd name="connsiteX7" fmla="*/ 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533400 h 8120268"/>
              <a:gd name="connsiteX11" fmla="*/ 156230 w 1109048"/>
              <a:gd name="connsiteY11" fmla="*/ 156229 h 8120268"/>
              <a:gd name="connsiteX12" fmla="*/ 533401 w 1109048"/>
              <a:gd name="connsiteY12" fmla="*/ 0 h 8120268"/>
              <a:gd name="connsiteX13" fmla="*/ 533400 w 1109048"/>
              <a:gd name="connsiteY13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533400 h 8120268"/>
              <a:gd name="connsiteX10" fmla="*/ 156230 w 1109048"/>
              <a:gd name="connsiteY10" fmla="*/ 156229 h 8120268"/>
              <a:gd name="connsiteX11" fmla="*/ 533401 w 1109048"/>
              <a:gd name="connsiteY11" fmla="*/ 0 h 8120268"/>
              <a:gd name="connsiteX12" fmla="*/ 533400 w 1109048"/>
              <a:gd name="connsiteY12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0 w 1109048"/>
              <a:gd name="connsiteY7" fmla="*/ 8120268 h 8120268"/>
              <a:gd name="connsiteX8" fmla="*/ 17782 w 1109048"/>
              <a:gd name="connsiteY8" fmla="*/ 7974865 h 8120268"/>
              <a:gd name="connsiteX9" fmla="*/ 0 w 1109048"/>
              <a:gd name="connsiteY9" fmla="*/ 533400 h 8120268"/>
              <a:gd name="connsiteX10" fmla="*/ 156230 w 1109048"/>
              <a:gd name="connsiteY10" fmla="*/ 156229 h 8120268"/>
              <a:gd name="connsiteX11" fmla="*/ 533401 w 1109048"/>
              <a:gd name="connsiteY11" fmla="*/ 0 h 8120268"/>
              <a:gd name="connsiteX12" fmla="*/ 533400 w 1109048"/>
              <a:gd name="connsiteY12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17782 w 1109048"/>
              <a:gd name="connsiteY7" fmla="*/ 7974865 h 8120268"/>
              <a:gd name="connsiteX8" fmla="*/ 0 w 1109048"/>
              <a:gd name="connsiteY8" fmla="*/ 533400 h 8120268"/>
              <a:gd name="connsiteX9" fmla="*/ 156230 w 1109048"/>
              <a:gd name="connsiteY9" fmla="*/ 156229 h 8120268"/>
              <a:gd name="connsiteX10" fmla="*/ 533401 w 1109048"/>
              <a:gd name="connsiteY10" fmla="*/ 0 h 8120268"/>
              <a:gd name="connsiteX11" fmla="*/ 533400 w 1109048"/>
              <a:gd name="connsiteY11" fmla="*/ 0 h 8120268"/>
              <a:gd name="connsiteX0" fmla="*/ 533400 w 1109048"/>
              <a:gd name="connsiteY0" fmla="*/ 0 h 8083096"/>
              <a:gd name="connsiteX1" fmla="*/ 533400 w 1109048"/>
              <a:gd name="connsiteY1" fmla="*/ 0 h 8083096"/>
              <a:gd name="connsiteX2" fmla="*/ 910571 w 1109048"/>
              <a:gd name="connsiteY2" fmla="*/ 156230 h 8083096"/>
              <a:gd name="connsiteX3" fmla="*/ 1066800 w 1109048"/>
              <a:gd name="connsiteY3" fmla="*/ 533401 h 8083096"/>
              <a:gd name="connsiteX4" fmla="*/ 1109048 w 1109048"/>
              <a:gd name="connsiteY4" fmla="*/ 6875961 h 8083096"/>
              <a:gd name="connsiteX5" fmla="*/ 852372 w 1109048"/>
              <a:gd name="connsiteY5" fmla="*/ 8083096 h 8083096"/>
              <a:gd name="connsiteX6" fmla="*/ 17782 w 1109048"/>
              <a:gd name="connsiteY6" fmla="*/ 7974865 h 8083096"/>
              <a:gd name="connsiteX7" fmla="*/ 0 w 1109048"/>
              <a:gd name="connsiteY7" fmla="*/ 533400 h 8083096"/>
              <a:gd name="connsiteX8" fmla="*/ 156230 w 1109048"/>
              <a:gd name="connsiteY8" fmla="*/ 156229 h 8083096"/>
              <a:gd name="connsiteX9" fmla="*/ 533401 w 1109048"/>
              <a:gd name="connsiteY9" fmla="*/ 0 h 8083096"/>
              <a:gd name="connsiteX10" fmla="*/ 533400 w 1109048"/>
              <a:gd name="connsiteY10" fmla="*/ 0 h 8083096"/>
              <a:gd name="connsiteX0" fmla="*/ 533400 w 1100209"/>
              <a:gd name="connsiteY0" fmla="*/ 0 h 8083096"/>
              <a:gd name="connsiteX1" fmla="*/ 533400 w 1100209"/>
              <a:gd name="connsiteY1" fmla="*/ 0 h 8083096"/>
              <a:gd name="connsiteX2" fmla="*/ 910571 w 1100209"/>
              <a:gd name="connsiteY2" fmla="*/ 156230 h 8083096"/>
              <a:gd name="connsiteX3" fmla="*/ 1066800 w 1100209"/>
              <a:gd name="connsiteY3" fmla="*/ 533401 h 8083096"/>
              <a:gd name="connsiteX4" fmla="*/ 1100209 w 1100209"/>
              <a:gd name="connsiteY4" fmla="*/ 6755640 h 8083096"/>
              <a:gd name="connsiteX5" fmla="*/ 852372 w 1100209"/>
              <a:gd name="connsiteY5" fmla="*/ 8083096 h 8083096"/>
              <a:gd name="connsiteX6" fmla="*/ 17782 w 1100209"/>
              <a:gd name="connsiteY6" fmla="*/ 7974865 h 8083096"/>
              <a:gd name="connsiteX7" fmla="*/ 0 w 1100209"/>
              <a:gd name="connsiteY7" fmla="*/ 533400 h 8083096"/>
              <a:gd name="connsiteX8" fmla="*/ 156230 w 1100209"/>
              <a:gd name="connsiteY8" fmla="*/ 156229 h 8083096"/>
              <a:gd name="connsiteX9" fmla="*/ 533401 w 1100209"/>
              <a:gd name="connsiteY9" fmla="*/ 0 h 8083096"/>
              <a:gd name="connsiteX10" fmla="*/ 533400 w 1100209"/>
              <a:gd name="connsiteY10" fmla="*/ 0 h 8083096"/>
              <a:gd name="connsiteX0" fmla="*/ 533400 w 1100209"/>
              <a:gd name="connsiteY0" fmla="*/ 0 h 8104720"/>
              <a:gd name="connsiteX1" fmla="*/ 533400 w 1100209"/>
              <a:gd name="connsiteY1" fmla="*/ 0 h 8104720"/>
              <a:gd name="connsiteX2" fmla="*/ 910571 w 1100209"/>
              <a:gd name="connsiteY2" fmla="*/ 156230 h 8104720"/>
              <a:gd name="connsiteX3" fmla="*/ 1066800 w 1100209"/>
              <a:gd name="connsiteY3" fmla="*/ 533401 h 8104720"/>
              <a:gd name="connsiteX4" fmla="*/ 1100209 w 1100209"/>
              <a:gd name="connsiteY4" fmla="*/ 6755640 h 8104720"/>
              <a:gd name="connsiteX5" fmla="*/ 848624 w 1100209"/>
              <a:gd name="connsiteY5" fmla="*/ 8104720 h 8104720"/>
              <a:gd name="connsiteX6" fmla="*/ 17782 w 1100209"/>
              <a:gd name="connsiteY6" fmla="*/ 7974865 h 8104720"/>
              <a:gd name="connsiteX7" fmla="*/ 0 w 1100209"/>
              <a:gd name="connsiteY7" fmla="*/ 533400 h 8104720"/>
              <a:gd name="connsiteX8" fmla="*/ 156230 w 1100209"/>
              <a:gd name="connsiteY8" fmla="*/ 156229 h 8104720"/>
              <a:gd name="connsiteX9" fmla="*/ 533401 w 1100209"/>
              <a:gd name="connsiteY9" fmla="*/ 0 h 8104720"/>
              <a:gd name="connsiteX10" fmla="*/ 533400 w 1100209"/>
              <a:gd name="connsiteY10" fmla="*/ 0 h 8104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00209" h="8104720">
                <a:moveTo>
                  <a:pt x="533400" y="0"/>
                </a:moveTo>
                <a:lnTo>
                  <a:pt x="533400" y="0"/>
                </a:lnTo>
                <a:cubicBezTo>
                  <a:pt x="674867" y="0"/>
                  <a:pt x="810539" y="56198"/>
                  <a:pt x="910571" y="156230"/>
                </a:cubicBezTo>
                <a:cubicBezTo>
                  <a:pt x="1010603" y="256262"/>
                  <a:pt x="1055019" y="390601"/>
                  <a:pt x="1066800" y="533401"/>
                </a:cubicBezTo>
                <a:cubicBezTo>
                  <a:pt x="1066437" y="2679490"/>
                  <a:pt x="1093715" y="6711917"/>
                  <a:pt x="1100209" y="6755640"/>
                </a:cubicBezTo>
                <a:lnTo>
                  <a:pt x="848624" y="8104720"/>
                </a:lnTo>
                <a:lnTo>
                  <a:pt x="17782" y="7974865"/>
                </a:lnTo>
                <a:cubicBezTo>
                  <a:pt x="11855" y="5494377"/>
                  <a:pt x="5927" y="3013888"/>
                  <a:pt x="0" y="533400"/>
                </a:cubicBezTo>
                <a:cubicBezTo>
                  <a:pt x="0" y="391933"/>
                  <a:pt x="56198" y="256261"/>
                  <a:pt x="156230" y="156229"/>
                </a:cubicBezTo>
                <a:cubicBezTo>
                  <a:pt x="256262" y="56197"/>
                  <a:pt x="391935" y="0"/>
                  <a:pt x="533401" y="0"/>
                </a:cubicBezTo>
                <a:lnTo>
                  <a:pt x="533400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7" name="Freeform 36"/>
          <p:cNvSpPr/>
          <p:nvPr/>
        </p:nvSpPr>
        <p:spPr>
          <a:xfrm rot="15600000" flipH="1" flipV="1">
            <a:off x="3393402" y="-445315"/>
            <a:ext cx="2008191" cy="9264100"/>
          </a:xfrm>
          <a:custGeom>
            <a:avLst/>
            <a:gdLst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1503 w 2209695"/>
              <a:gd name="connsiteY10" fmla="*/ 8780893 h 9154402"/>
              <a:gd name="connsiteX11" fmla="*/ 0 w 2209695"/>
              <a:gd name="connsiteY11" fmla="*/ 1104848 h 9154402"/>
              <a:gd name="connsiteX12" fmla="*/ 323604 w 2209695"/>
              <a:gd name="connsiteY12" fmla="*/ 323603 h 9154402"/>
              <a:gd name="connsiteX13" fmla="*/ 1104850 w 2209695"/>
              <a:gd name="connsiteY13" fmla="*/ 2 h 9154402"/>
              <a:gd name="connsiteX14" fmla="*/ 1104848 w 2209695"/>
              <a:gd name="connsiteY14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1503 w 2209695"/>
              <a:gd name="connsiteY9" fmla="*/ 8780893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1503 w 2209695"/>
              <a:gd name="connsiteY8" fmla="*/ 8780893 h 9154402"/>
              <a:gd name="connsiteX9" fmla="*/ 0 w 2209695"/>
              <a:gd name="connsiteY9" fmla="*/ 1104848 h 9154402"/>
              <a:gd name="connsiteX10" fmla="*/ 323604 w 2209695"/>
              <a:gd name="connsiteY10" fmla="*/ 323603 h 9154402"/>
              <a:gd name="connsiteX11" fmla="*/ 1104850 w 2209695"/>
              <a:gd name="connsiteY11" fmla="*/ 2 h 9154402"/>
              <a:gd name="connsiteX12" fmla="*/ 1104848 w 2209695"/>
              <a:gd name="connsiteY12" fmla="*/ 0 h 9154402"/>
              <a:gd name="connsiteX0" fmla="*/ 1144487 w 2249334"/>
              <a:gd name="connsiteY0" fmla="*/ 0 h 9154755"/>
              <a:gd name="connsiteX1" fmla="*/ 1144487 w 2249334"/>
              <a:gd name="connsiteY1" fmla="*/ 0 h 9154755"/>
              <a:gd name="connsiteX2" fmla="*/ 1925732 w 2249334"/>
              <a:gd name="connsiteY2" fmla="*/ 323604 h 9154755"/>
              <a:gd name="connsiteX3" fmla="*/ 2249333 w 2249334"/>
              <a:gd name="connsiteY3" fmla="*/ 1104850 h 9154755"/>
              <a:gd name="connsiteX4" fmla="*/ 2249334 w 2249334"/>
              <a:gd name="connsiteY4" fmla="*/ 9154402 h 9154755"/>
              <a:gd name="connsiteX5" fmla="*/ 2249334 w 2249334"/>
              <a:gd name="connsiteY5" fmla="*/ 9154402 h 9154755"/>
              <a:gd name="connsiteX6" fmla="*/ 2249334 w 2249334"/>
              <a:gd name="connsiteY6" fmla="*/ 9154402 h 9154755"/>
              <a:gd name="connsiteX7" fmla="*/ 0 w 2249334"/>
              <a:gd name="connsiteY7" fmla="*/ 9154755 h 9154755"/>
              <a:gd name="connsiteX8" fmla="*/ 41142 w 2249334"/>
              <a:gd name="connsiteY8" fmla="*/ 8780893 h 9154755"/>
              <a:gd name="connsiteX9" fmla="*/ 39639 w 2249334"/>
              <a:gd name="connsiteY9" fmla="*/ 1104848 h 9154755"/>
              <a:gd name="connsiteX10" fmla="*/ 363243 w 2249334"/>
              <a:gd name="connsiteY10" fmla="*/ 323603 h 9154755"/>
              <a:gd name="connsiteX11" fmla="*/ 1144489 w 2249334"/>
              <a:gd name="connsiteY11" fmla="*/ 2 h 9154755"/>
              <a:gd name="connsiteX12" fmla="*/ 1144487 w 2249334"/>
              <a:gd name="connsiteY12" fmla="*/ 0 h 9154755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1503 w 2209695"/>
              <a:gd name="connsiteY7" fmla="*/ 8780893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37157 w 2209695"/>
              <a:gd name="connsiteY7" fmla="*/ 8792966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37157 w 2301135"/>
              <a:gd name="connsiteY0" fmla="*/ 8792966 h 9245842"/>
              <a:gd name="connsiteX1" fmla="*/ 0 w 2301135"/>
              <a:gd name="connsiteY1" fmla="*/ 1104848 h 9245842"/>
              <a:gd name="connsiteX2" fmla="*/ 323604 w 2301135"/>
              <a:gd name="connsiteY2" fmla="*/ 323603 h 9245842"/>
              <a:gd name="connsiteX3" fmla="*/ 1104850 w 2301135"/>
              <a:gd name="connsiteY3" fmla="*/ 2 h 9245842"/>
              <a:gd name="connsiteX4" fmla="*/ 1104848 w 2301135"/>
              <a:gd name="connsiteY4" fmla="*/ 0 h 9245842"/>
              <a:gd name="connsiteX5" fmla="*/ 1104848 w 2301135"/>
              <a:gd name="connsiteY5" fmla="*/ 0 h 9245842"/>
              <a:gd name="connsiteX6" fmla="*/ 1886093 w 2301135"/>
              <a:gd name="connsiteY6" fmla="*/ 323604 h 9245842"/>
              <a:gd name="connsiteX7" fmla="*/ 2209694 w 2301135"/>
              <a:gd name="connsiteY7" fmla="*/ 1104850 h 9245842"/>
              <a:gd name="connsiteX8" fmla="*/ 2209695 w 2301135"/>
              <a:gd name="connsiteY8" fmla="*/ 9154402 h 9245842"/>
              <a:gd name="connsiteX9" fmla="*/ 2209695 w 2301135"/>
              <a:gd name="connsiteY9" fmla="*/ 9154402 h 9245842"/>
              <a:gd name="connsiteX10" fmla="*/ 2301135 w 2301135"/>
              <a:gd name="connsiteY10" fmla="*/ 9245842 h 9245842"/>
              <a:gd name="connsiteX0" fmla="*/ 37157 w 2209695"/>
              <a:gd name="connsiteY0" fmla="*/ 8792966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93577 w 2209695"/>
              <a:gd name="connsiteY0" fmla="*/ 881178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09695" h="9154402">
                <a:moveTo>
                  <a:pt x="93577" y="8811781"/>
                </a:moveTo>
                <a:lnTo>
                  <a:pt x="0" y="1104848"/>
                </a:lnTo>
                <a:cubicBezTo>
                  <a:pt x="0" y="811824"/>
                  <a:pt x="116404" y="530802"/>
                  <a:pt x="323604" y="323603"/>
                </a:cubicBezTo>
                <a:cubicBezTo>
                  <a:pt x="530804" y="116404"/>
                  <a:pt x="811826" y="1"/>
                  <a:pt x="1104850" y="2"/>
                </a:cubicBezTo>
                <a:lnTo>
                  <a:pt x="1104848" y="0"/>
                </a:lnTo>
                <a:lnTo>
                  <a:pt x="1104848" y="0"/>
                </a:lnTo>
                <a:cubicBezTo>
                  <a:pt x="1397872" y="0"/>
                  <a:pt x="1678894" y="116404"/>
                  <a:pt x="1886093" y="323604"/>
                </a:cubicBezTo>
                <a:cubicBezTo>
                  <a:pt x="2093292" y="530804"/>
                  <a:pt x="2209695" y="811826"/>
                  <a:pt x="2209694" y="1104850"/>
                </a:cubicBezTo>
                <a:cubicBezTo>
                  <a:pt x="2209694" y="3788034"/>
                  <a:pt x="2209695" y="6471218"/>
                  <a:pt x="2209695" y="9154402"/>
                </a:cubicBezTo>
                <a:lnTo>
                  <a:pt x="2209695" y="9154402"/>
                </a:lnTo>
              </a:path>
            </a:pathLst>
          </a:custGeom>
          <a:solidFill>
            <a:srgbClr val="073779">
              <a:alpha val="80000"/>
            </a:srgbClr>
          </a:solidFill>
          <a:ln w="25400">
            <a:solidFill>
              <a:schemeClr val="accent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21000000">
            <a:off x="887172" y="5303003"/>
            <a:ext cx="6904501" cy="977900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r" defTabSz="914400" rtl="0" eaLnBrk="1" latinLnBrk="0" hangingPunct="1">
              <a:spcAft>
                <a:spcPts val="0"/>
              </a:spcAft>
              <a:buFontTx/>
              <a:buNone/>
              <a:defRPr sz="240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2786799" y="-981635"/>
            <a:ext cx="4391155" cy="2734235"/>
            <a:chOff x="2786799" y="-981635"/>
            <a:chExt cx="4391155" cy="2734235"/>
          </a:xfrm>
        </p:grpSpPr>
        <p:sp>
          <p:nvSpPr>
            <p:cNvPr id="17" name="Oval 16"/>
            <p:cNvSpPr/>
            <p:nvPr/>
          </p:nvSpPr>
          <p:spPr>
            <a:xfrm>
              <a:off x="4495800" y="1143000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31" name="Group 30"/>
            <p:cNvGrpSpPr/>
            <p:nvPr/>
          </p:nvGrpSpPr>
          <p:grpSpPr>
            <a:xfrm flipH="1">
              <a:off x="2913529" y="-726141"/>
              <a:ext cx="1671367" cy="1685976"/>
              <a:chOff x="7015433" y="-737502"/>
              <a:chExt cx="1671367" cy="1685976"/>
            </a:xfrm>
          </p:grpSpPr>
          <p:sp>
            <p:nvSpPr>
              <p:cNvPr id="24" name="Arc 23"/>
              <p:cNvSpPr/>
              <p:nvPr/>
            </p:nvSpPr>
            <p:spPr>
              <a:xfrm rot="6387309">
                <a:off x="7124585" y="-846654"/>
                <a:ext cx="1453063" cy="1671367"/>
              </a:xfrm>
              <a:prstGeom prst="arc">
                <a:avLst>
                  <a:gd name="adj1" fmla="val 15179737"/>
                  <a:gd name="adj2" fmla="val 444802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7624910" y="304800"/>
                <a:ext cx="756423" cy="6436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7062935" y="145351"/>
                <a:ext cx="756423" cy="6436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3352800" y="-981635"/>
              <a:ext cx="3825154" cy="2064221"/>
              <a:chOff x="3441115" y="-977153"/>
              <a:chExt cx="4194039" cy="2064221"/>
            </a:xfrm>
          </p:grpSpPr>
          <p:sp>
            <p:nvSpPr>
              <p:cNvPr id="20" name="Pie 19"/>
              <p:cNvSpPr/>
              <p:nvPr/>
            </p:nvSpPr>
            <p:spPr>
              <a:xfrm>
                <a:off x="3481535" y="-772181"/>
                <a:ext cx="3505316" cy="1521076"/>
              </a:xfrm>
              <a:prstGeom prst="pie">
                <a:avLst>
                  <a:gd name="adj1" fmla="val 22874"/>
                  <a:gd name="adj2" fmla="val 10786258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4607455" y="134134"/>
                <a:ext cx="1023669" cy="952934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2" name="Arc 21"/>
              <p:cNvSpPr/>
              <p:nvPr/>
            </p:nvSpPr>
            <p:spPr>
              <a:xfrm rot="12469977">
                <a:off x="3441115" y="-185498"/>
                <a:ext cx="1133352" cy="831645"/>
              </a:xfrm>
              <a:prstGeom prst="arc">
                <a:avLst>
                  <a:gd name="adj1" fmla="val 11101214"/>
                  <a:gd name="adj2" fmla="val 21230192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" name="Arc 26"/>
              <p:cNvSpPr/>
              <p:nvPr/>
            </p:nvSpPr>
            <p:spPr>
              <a:xfrm rot="6387309">
                <a:off x="5658551" y="-1047889"/>
                <a:ext cx="1905868" cy="2047339"/>
              </a:xfrm>
              <a:prstGeom prst="arc">
                <a:avLst>
                  <a:gd name="adj1" fmla="val 15243146"/>
                  <a:gd name="adj2" fmla="val 436902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28" name="Oval 27"/>
            <p:cNvSpPr/>
            <p:nvPr/>
          </p:nvSpPr>
          <p:spPr>
            <a:xfrm>
              <a:off x="3063128" y="89647"/>
              <a:ext cx="267260" cy="26726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Chord 31"/>
            <p:cNvSpPr/>
            <p:nvPr/>
          </p:nvSpPr>
          <p:spPr>
            <a:xfrm rot="17618442">
              <a:off x="2809659" y="-85690"/>
              <a:ext cx="182880" cy="228600"/>
            </a:xfrm>
            <a:prstGeom prst="chor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54" name="Round Same Side Corner Rectangle 53"/>
          <p:cNvSpPr/>
          <p:nvPr/>
        </p:nvSpPr>
        <p:spPr>
          <a:xfrm rot="4733987">
            <a:off x="1458981" y="2141099"/>
            <a:ext cx="809714" cy="260755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alpha val="65000"/>
            </a:schemeClr>
          </a:solidFill>
          <a:ln w="25400">
            <a:solidFill>
              <a:schemeClr val="accent2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2" name="Freeform 51"/>
          <p:cNvSpPr/>
          <p:nvPr/>
        </p:nvSpPr>
        <p:spPr>
          <a:xfrm rot="4733987">
            <a:off x="814850" y="2202342"/>
            <a:ext cx="699135" cy="2512599"/>
          </a:xfrm>
          <a:custGeom>
            <a:avLst/>
            <a:gdLst>
              <a:gd name="connsiteX0" fmla="*/ 370199 w 740398"/>
              <a:gd name="connsiteY0" fmla="*/ 0 h 2607556"/>
              <a:gd name="connsiteX1" fmla="*/ 370199 w 740398"/>
              <a:gd name="connsiteY1" fmla="*/ 0 h 2607556"/>
              <a:gd name="connsiteX2" fmla="*/ 631969 w 740398"/>
              <a:gd name="connsiteY2" fmla="*/ 108429 h 2607556"/>
              <a:gd name="connsiteX3" fmla="*/ 740397 w 740398"/>
              <a:gd name="connsiteY3" fmla="*/ 370199 h 2607556"/>
              <a:gd name="connsiteX4" fmla="*/ 740398 w 740398"/>
              <a:gd name="connsiteY4" fmla="*/ 2607556 h 2607556"/>
              <a:gd name="connsiteX5" fmla="*/ 740398 w 740398"/>
              <a:gd name="connsiteY5" fmla="*/ 2607556 h 2607556"/>
              <a:gd name="connsiteX6" fmla="*/ 740398 w 740398"/>
              <a:gd name="connsiteY6" fmla="*/ 2607556 h 2607556"/>
              <a:gd name="connsiteX7" fmla="*/ 0 w 740398"/>
              <a:gd name="connsiteY7" fmla="*/ 2607556 h 2607556"/>
              <a:gd name="connsiteX8" fmla="*/ 0 w 740398"/>
              <a:gd name="connsiteY8" fmla="*/ 2607556 h 2607556"/>
              <a:gd name="connsiteX9" fmla="*/ 0 w 740398"/>
              <a:gd name="connsiteY9" fmla="*/ 2607556 h 2607556"/>
              <a:gd name="connsiteX10" fmla="*/ 0 w 740398"/>
              <a:gd name="connsiteY10" fmla="*/ 370199 h 2607556"/>
              <a:gd name="connsiteX11" fmla="*/ 108429 w 740398"/>
              <a:gd name="connsiteY11" fmla="*/ 108429 h 2607556"/>
              <a:gd name="connsiteX12" fmla="*/ 370199 w 740398"/>
              <a:gd name="connsiteY12" fmla="*/ 1 h 2607556"/>
              <a:gd name="connsiteX13" fmla="*/ 370199 w 740398"/>
              <a:gd name="connsiteY13" fmla="*/ 0 h 2607556"/>
              <a:gd name="connsiteX0" fmla="*/ 0 w 831838"/>
              <a:gd name="connsiteY0" fmla="*/ 2607556 h 2698996"/>
              <a:gd name="connsiteX1" fmla="*/ 0 w 831838"/>
              <a:gd name="connsiteY1" fmla="*/ 2607556 h 2698996"/>
              <a:gd name="connsiteX2" fmla="*/ 0 w 831838"/>
              <a:gd name="connsiteY2" fmla="*/ 2607556 h 2698996"/>
              <a:gd name="connsiteX3" fmla="*/ 0 w 831838"/>
              <a:gd name="connsiteY3" fmla="*/ 370199 h 2698996"/>
              <a:gd name="connsiteX4" fmla="*/ 108429 w 831838"/>
              <a:gd name="connsiteY4" fmla="*/ 108429 h 2698996"/>
              <a:gd name="connsiteX5" fmla="*/ 370199 w 831838"/>
              <a:gd name="connsiteY5" fmla="*/ 1 h 2698996"/>
              <a:gd name="connsiteX6" fmla="*/ 370199 w 831838"/>
              <a:gd name="connsiteY6" fmla="*/ 0 h 2698996"/>
              <a:gd name="connsiteX7" fmla="*/ 370199 w 831838"/>
              <a:gd name="connsiteY7" fmla="*/ 0 h 2698996"/>
              <a:gd name="connsiteX8" fmla="*/ 631969 w 831838"/>
              <a:gd name="connsiteY8" fmla="*/ 108429 h 2698996"/>
              <a:gd name="connsiteX9" fmla="*/ 740397 w 831838"/>
              <a:gd name="connsiteY9" fmla="*/ 370199 h 2698996"/>
              <a:gd name="connsiteX10" fmla="*/ 740398 w 831838"/>
              <a:gd name="connsiteY10" fmla="*/ 2607556 h 2698996"/>
              <a:gd name="connsiteX11" fmla="*/ 740398 w 831838"/>
              <a:gd name="connsiteY11" fmla="*/ 2607556 h 2698996"/>
              <a:gd name="connsiteX12" fmla="*/ 831838 w 831838"/>
              <a:gd name="connsiteY12" fmla="*/ 2698996 h 2698996"/>
              <a:gd name="connsiteX0" fmla="*/ 19377 w 851215"/>
              <a:gd name="connsiteY0" fmla="*/ 2607556 h 2698996"/>
              <a:gd name="connsiteX1" fmla="*/ 19377 w 851215"/>
              <a:gd name="connsiteY1" fmla="*/ 2607556 h 2698996"/>
              <a:gd name="connsiteX2" fmla="*/ 0 w 851215"/>
              <a:gd name="connsiteY2" fmla="*/ 2357093 h 2698996"/>
              <a:gd name="connsiteX3" fmla="*/ 19377 w 851215"/>
              <a:gd name="connsiteY3" fmla="*/ 370199 h 2698996"/>
              <a:gd name="connsiteX4" fmla="*/ 127806 w 851215"/>
              <a:gd name="connsiteY4" fmla="*/ 108429 h 2698996"/>
              <a:gd name="connsiteX5" fmla="*/ 389576 w 851215"/>
              <a:gd name="connsiteY5" fmla="*/ 1 h 2698996"/>
              <a:gd name="connsiteX6" fmla="*/ 389576 w 851215"/>
              <a:gd name="connsiteY6" fmla="*/ 0 h 2698996"/>
              <a:gd name="connsiteX7" fmla="*/ 389576 w 851215"/>
              <a:gd name="connsiteY7" fmla="*/ 0 h 2698996"/>
              <a:gd name="connsiteX8" fmla="*/ 651346 w 851215"/>
              <a:gd name="connsiteY8" fmla="*/ 108429 h 2698996"/>
              <a:gd name="connsiteX9" fmla="*/ 759774 w 851215"/>
              <a:gd name="connsiteY9" fmla="*/ 370199 h 2698996"/>
              <a:gd name="connsiteX10" fmla="*/ 759775 w 851215"/>
              <a:gd name="connsiteY10" fmla="*/ 2607556 h 2698996"/>
              <a:gd name="connsiteX11" fmla="*/ 759775 w 851215"/>
              <a:gd name="connsiteY11" fmla="*/ 2607556 h 2698996"/>
              <a:gd name="connsiteX12" fmla="*/ 851215 w 851215"/>
              <a:gd name="connsiteY12" fmla="*/ 2698996 h 2698996"/>
              <a:gd name="connsiteX0" fmla="*/ 19377 w 851215"/>
              <a:gd name="connsiteY0" fmla="*/ 2607556 h 2698996"/>
              <a:gd name="connsiteX1" fmla="*/ 0 w 851215"/>
              <a:gd name="connsiteY1" fmla="*/ 2357093 h 2698996"/>
              <a:gd name="connsiteX2" fmla="*/ 19377 w 851215"/>
              <a:gd name="connsiteY2" fmla="*/ 370199 h 2698996"/>
              <a:gd name="connsiteX3" fmla="*/ 127806 w 851215"/>
              <a:gd name="connsiteY3" fmla="*/ 108429 h 2698996"/>
              <a:gd name="connsiteX4" fmla="*/ 389576 w 851215"/>
              <a:gd name="connsiteY4" fmla="*/ 1 h 2698996"/>
              <a:gd name="connsiteX5" fmla="*/ 389576 w 851215"/>
              <a:gd name="connsiteY5" fmla="*/ 0 h 2698996"/>
              <a:gd name="connsiteX6" fmla="*/ 389576 w 851215"/>
              <a:gd name="connsiteY6" fmla="*/ 0 h 2698996"/>
              <a:gd name="connsiteX7" fmla="*/ 651346 w 851215"/>
              <a:gd name="connsiteY7" fmla="*/ 108429 h 2698996"/>
              <a:gd name="connsiteX8" fmla="*/ 759774 w 851215"/>
              <a:gd name="connsiteY8" fmla="*/ 370199 h 2698996"/>
              <a:gd name="connsiteX9" fmla="*/ 759775 w 851215"/>
              <a:gd name="connsiteY9" fmla="*/ 2607556 h 2698996"/>
              <a:gd name="connsiteX10" fmla="*/ 759775 w 851215"/>
              <a:gd name="connsiteY10" fmla="*/ 2607556 h 2698996"/>
              <a:gd name="connsiteX11" fmla="*/ 851215 w 851215"/>
              <a:gd name="connsiteY11" fmla="*/ 2698996 h 2698996"/>
              <a:gd name="connsiteX0" fmla="*/ 0 w 851215"/>
              <a:gd name="connsiteY0" fmla="*/ 2357093 h 2698996"/>
              <a:gd name="connsiteX1" fmla="*/ 19377 w 851215"/>
              <a:gd name="connsiteY1" fmla="*/ 370199 h 2698996"/>
              <a:gd name="connsiteX2" fmla="*/ 127806 w 851215"/>
              <a:gd name="connsiteY2" fmla="*/ 108429 h 2698996"/>
              <a:gd name="connsiteX3" fmla="*/ 389576 w 851215"/>
              <a:gd name="connsiteY3" fmla="*/ 1 h 2698996"/>
              <a:gd name="connsiteX4" fmla="*/ 389576 w 851215"/>
              <a:gd name="connsiteY4" fmla="*/ 0 h 2698996"/>
              <a:gd name="connsiteX5" fmla="*/ 389576 w 851215"/>
              <a:gd name="connsiteY5" fmla="*/ 0 h 2698996"/>
              <a:gd name="connsiteX6" fmla="*/ 651346 w 851215"/>
              <a:gd name="connsiteY6" fmla="*/ 108429 h 2698996"/>
              <a:gd name="connsiteX7" fmla="*/ 759774 w 851215"/>
              <a:gd name="connsiteY7" fmla="*/ 370199 h 2698996"/>
              <a:gd name="connsiteX8" fmla="*/ 759775 w 851215"/>
              <a:gd name="connsiteY8" fmla="*/ 2607556 h 2698996"/>
              <a:gd name="connsiteX9" fmla="*/ 759775 w 851215"/>
              <a:gd name="connsiteY9" fmla="*/ 2607556 h 2698996"/>
              <a:gd name="connsiteX10" fmla="*/ 851215 w 851215"/>
              <a:gd name="connsiteY10" fmla="*/ 2698996 h 2698996"/>
              <a:gd name="connsiteX0" fmla="*/ 0 w 759775"/>
              <a:gd name="connsiteY0" fmla="*/ 2357093 h 2607556"/>
              <a:gd name="connsiteX1" fmla="*/ 19377 w 759775"/>
              <a:gd name="connsiteY1" fmla="*/ 370199 h 2607556"/>
              <a:gd name="connsiteX2" fmla="*/ 127806 w 759775"/>
              <a:gd name="connsiteY2" fmla="*/ 108429 h 2607556"/>
              <a:gd name="connsiteX3" fmla="*/ 389576 w 759775"/>
              <a:gd name="connsiteY3" fmla="*/ 1 h 2607556"/>
              <a:gd name="connsiteX4" fmla="*/ 389576 w 759775"/>
              <a:gd name="connsiteY4" fmla="*/ 0 h 2607556"/>
              <a:gd name="connsiteX5" fmla="*/ 389576 w 759775"/>
              <a:gd name="connsiteY5" fmla="*/ 0 h 2607556"/>
              <a:gd name="connsiteX6" fmla="*/ 651346 w 759775"/>
              <a:gd name="connsiteY6" fmla="*/ 108429 h 2607556"/>
              <a:gd name="connsiteX7" fmla="*/ 759774 w 759775"/>
              <a:gd name="connsiteY7" fmla="*/ 370199 h 2607556"/>
              <a:gd name="connsiteX8" fmla="*/ 759775 w 759775"/>
              <a:gd name="connsiteY8" fmla="*/ 2607556 h 2607556"/>
              <a:gd name="connsiteX9" fmla="*/ 759775 w 759775"/>
              <a:gd name="connsiteY9" fmla="*/ 2607556 h 2607556"/>
              <a:gd name="connsiteX0" fmla="*/ 0 w 764702"/>
              <a:gd name="connsiteY0" fmla="*/ 2357093 h 2607556"/>
              <a:gd name="connsiteX1" fmla="*/ 19377 w 764702"/>
              <a:gd name="connsiteY1" fmla="*/ 370199 h 2607556"/>
              <a:gd name="connsiteX2" fmla="*/ 127806 w 764702"/>
              <a:gd name="connsiteY2" fmla="*/ 108429 h 2607556"/>
              <a:gd name="connsiteX3" fmla="*/ 389576 w 764702"/>
              <a:gd name="connsiteY3" fmla="*/ 1 h 2607556"/>
              <a:gd name="connsiteX4" fmla="*/ 389576 w 764702"/>
              <a:gd name="connsiteY4" fmla="*/ 0 h 2607556"/>
              <a:gd name="connsiteX5" fmla="*/ 389576 w 764702"/>
              <a:gd name="connsiteY5" fmla="*/ 0 h 2607556"/>
              <a:gd name="connsiteX6" fmla="*/ 651346 w 764702"/>
              <a:gd name="connsiteY6" fmla="*/ 108429 h 2607556"/>
              <a:gd name="connsiteX7" fmla="*/ 759774 w 764702"/>
              <a:gd name="connsiteY7" fmla="*/ 370199 h 2607556"/>
              <a:gd name="connsiteX8" fmla="*/ 759775 w 764702"/>
              <a:gd name="connsiteY8" fmla="*/ 2607556 h 2607556"/>
              <a:gd name="connsiteX9" fmla="*/ 764702 w 764702"/>
              <a:gd name="connsiteY9" fmla="*/ 2512599 h 2607556"/>
              <a:gd name="connsiteX0" fmla="*/ 0 w 778667"/>
              <a:gd name="connsiteY0" fmla="*/ 2357093 h 2512599"/>
              <a:gd name="connsiteX1" fmla="*/ 19377 w 778667"/>
              <a:gd name="connsiteY1" fmla="*/ 370199 h 2512599"/>
              <a:gd name="connsiteX2" fmla="*/ 127806 w 778667"/>
              <a:gd name="connsiteY2" fmla="*/ 108429 h 2512599"/>
              <a:gd name="connsiteX3" fmla="*/ 389576 w 778667"/>
              <a:gd name="connsiteY3" fmla="*/ 1 h 2512599"/>
              <a:gd name="connsiteX4" fmla="*/ 389576 w 778667"/>
              <a:gd name="connsiteY4" fmla="*/ 0 h 2512599"/>
              <a:gd name="connsiteX5" fmla="*/ 389576 w 778667"/>
              <a:gd name="connsiteY5" fmla="*/ 0 h 2512599"/>
              <a:gd name="connsiteX6" fmla="*/ 651346 w 778667"/>
              <a:gd name="connsiteY6" fmla="*/ 108429 h 2512599"/>
              <a:gd name="connsiteX7" fmla="*/ 759774 w 778667"/>
              <a:gd name="connsiteY7" fmla="*/ 370199 h 2512599"/>
              <a:gd name="connsiteX8" fmla="*/ 764702 w 778667"/>
              <a:gd name="connsiteY8" fmla="*/ 2512599 h 2512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8667" h="2512599">
                <a:moveTo>
                  <a:pt x="0" y="2357093"/>
                </a:moveTo>
                <a:lnTo>
                  <a:pt x="19377" y="370199"/>
                </a:lnTo>
                <a:cubicBezTo>
                  <a:pt x="19377" y="272016"/>
                  <a:pt x="58380" y="177855"/>
                  <a:pt x="127806" y="108429"/>
                </a:cubicBezTo>
                <a:cubicBezTo>
                  <a:pt x="197232" y="39003"/>
                  <a:pt x="291394" y="0"/>
                  <a:pt x="389576" y="1"/>
                </a:cubicBezTo>
                <a:lnTo>
                  <a:pt x="389576" y="0"/>
                </a:lnTo>
                <a:lnTo>
                  <a:pt x="389576" y="0"/>
                </a:lnTo>
                <a:cubicBezTo>
                  <a:pt x="487759" y="0"/>
                  <a:pt x="581920" y="39003"/>
                  <a:pt x="651346" y="108429"/>
                </a:cubicBezTo>
                <a:cubicBezTo>
                  <a:pt x="720772" y="177855"/>
                  <a:pt x="759775" y="272017"/>
                  <a:pt x="759774" y="370199"/>
                </a:cubicBezTo>
                <a:cubicBezTo>
                  <a:pt x="778667" y="770894"/>
                  <a:pt x="763675" y="2066266"/>
                  <a:pt x="764702" y="2512599"/>
                </a:cubicBezTo>
              </a:path>
            </a:pathLst>
          </a:custGeom>
          <a:ln w="1270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3" name="Freeform 52"/>
          <p:cNvSpPr/>
          <p:nvPr/>
        </p:nvSpPr>
        <p:spPr>
          <a:xfrm rot="4733987">
            <a:off x="390772" y="3357641"/>
            <a:ext cx="379174" cy="1207375"/>
          </a:xfrm>
          <a:custGeom>
            <a:avLst/>
            <a:gdLst>
              <a:gd name="connsiteX0" fmla="*/ 229291 w 458582"/>
              <a:gd name="connsiteY0" fmla="*/ 0 h 1615047"/>
              <a:gd name="connsiteX1" fmla="*/ 229291 w 458582"/>
              <a:gd name="connsiteY1" fmla="*/ 0 h 1615047"/>
              <a:gd name="connsiteX2" fmla="*/ 391424 w 458582"/>
              <a:gd name="connsiteY2" fmla="*/ 67158 h 1615047"/>
              <a:gd name="connsiteX3" fmla="*/ 458582 w 458582"/>
              <a:gd name="connsiteY3" fmla="*/ 229291 h 1615047"/>
              <a:gd name="connsiteX4" fmla="*/ 458582 w 458582"/>
              <a:gd name="connsiteY4" fmla="*/ 1615047 h 1615047"/>
              <a:gd name="connsiteX5" fmla="*/ 458582 w 458582"/>
              <a:gd name="connsiteY5" fmla="*/ 1615047 h 1615047"/>
              <a:gd name="connsiteX6" fmla="*/ 458582 w 458582"/>
              <a:gd name="connsiteY6" fmla="*/ 1615047 h 1615047"/>
              <a:gd name="connsiteX7" fmla="*/ 0 w 458582"/>
              <a:gd name="connsiteY7" fmla="*/ 1615047 h 1615047"/>
              <a:gd name="connsiteX8" fmla="*/ 0 w 458582"/>
              <a:gd name="connsiteY8" fmla="*/ 1615047 h 1615047"/>
              <a:gd name="connsiteX9" fmla="*/ 0 w 458582"/>
              <a:gd name="connsiteY9" fmla="*/ 1615047 h 1615047"/>
              <a:gd name="connsiteX10" fmla="*/ 0 w 458582"/>
              <a:gd name="connsiteY10" fmla="*/ 229291 h 1615047"/>
              <a:gd name="connsiteX11" fmla="*/ 67158 w 458582"/>
              <a:gd name="connsiteY11" fmla="*/ 67158 h 1615047"/>
              <a:gd name="connsiteX12" fmla="*/ 229291 w 458582"/>
              <a:gd name="connsiteY12" fmla="*/ 0 h 1615047"/>
              <a:gd name="connsiteX0" fmla="*/ 0 w 550022"/>
              <a:gd name="connsiteY0" fmla="*/ 1615047 h 1706487"/>
              <a:gd name="connsiteX1" fmla="*/ 0 w 550022"/>
              <a:gd name="connsiteY1" fmla="*/ 1615047 h 1706487"/>
              <a:gd name="connsiteX2" fmla="*/ 0 w 550022"/>
              <a:gd name="connsiteY2" fmla="*/ 1615047 h 1706487"/>
              <a:gd name="connsiteX3" fmla="*/ 0 w 550022"/>
              <a:gd name="connsiteY3" fmla="*/ 229291 h 1706487"/>
              <a:gd name="connsiteX4" fmla="*/ 67158 w 550022"/>
              <a:gd name="connsiteY4" fmla="*/ 67158 h 1706487"/>
              <a:gd name="connsiteX5" fmla="*/ 229291 w 550022"/>
              <a:gd name="connsiteY5" fmla="*/ 0 h 1706487"/>
              <a:gd name="connsiteX6" fmla="*/ 229291 w 550022"/>
              <a:gd name="connsiteY6" fmla="*/ 0 h 1706487"/>
              <a:gd name="connsiteX7" fmla="*/ 391424 w 550022"/>
              <a:gd name="connsiteY7" fmla="*/ 67158 h 1706487"/>
              <a:gd name="connsiteX8" fmla="*/ 458582 w 550022"/>
              <a:gd name="connsiteY8" fmla="*/ 229291 h 1706487"/>
              <a:gd name="connsiteX9" fmla="*/ 458582 w 550022"/>
              <a:gd name="connsiteY9" fmla="*/ 1615047 h 1706487"/>
              <a:gd name="connsiteX10" fmla="*/ 458582 w 550022"/>
              <a:gd name="connsiteY10" fmla="*/ 1615047 h 1706487"/>
              <a:gd name="connsiteX11" fmla="*/ 550022 w 550022"/>
              <a:gd name="connsiteY11" fmla="*/ 1706487 h 1706487"/>
              <a:gd name="connsiteX0" fmla="*/ 0 w 550022"/>
              <a:gd name="connsiteY0" fmla="*/ 1615047 h 1706487"/>
              <a:gd name="connsiteX1" fmla="*/ 0 w 550022"/>
              <a:gd name="connsiteY1" fmla="*/ 1615047 h 1706487"/>
              <a:gd name="connsiteX2" fmla="*/ 9603 w 550022"/>
              <a:gd name="connsiteY2" fmla="*/ 1356566 h 1706487"/>
              <a:gd name="connsiteX3" fmla="*/ 0 w 550022"/>
              <a:gd name="connsiteY3" fmla="*/ 229291 h 1706487"/>
              <a:gd name="connsiteX4" fmla="*/ 67158 w 550022"/>
              <a:gd name="connsiteY4" fmla="*/ 67158 h 1706487"/>
              <a:gd name="connsiteX5" fmla="*/ 229291 w 550022"/>
              <a:gd name="connsiteY5" fmla="*/ 0 h 1706487"/>
              <a:gd name="connsiteX6" fmla="*/ 229291 w 550022"/>
              <a:gd name="connsiteY6" fmla="*/ 0 h 1706487"/>
              <a:gd name="connsiteX7" fmla="*/ 391424 w 550022"/>
              <a:gd name="connsiteY7" fmla="*/ 67158 h 1706487"/>
              <a:gd name="connsiteX8" fmla="*/ 458582 w 550022"/>
              <a:gd name="connsiteY8" fmla="*/ 229291 h 1706487"/>
              <a:gd name="connsiteX9" fmla="*/ 458582 w 550022"/>
              <a:gd name="connsiteY9" fmla="*/ 1615047 h 1706487"/>
              <a:gd name="connsiteX10" fmla="*/ 458582 w 550022"/>
              <a:gd name="connsiteY10" fmla="*/ 1615047 h 1706487"/>
              <a:gd name="connsiteX11" fmla="*/ 550022 w 550022"/>
              <a:gd name="connsiteY11" fmla="*/ 1706487 h 1706487"/>
              <a:gd name="connsiteX0" fmla="*/ 0 w 550022"/>
              <a:gd name="connsiteY0" fmla="*/ 1615047 h 1706487"/>
              <a:gd name="connsiteX1" fmla="*/ 9603 w 550022"/>
              <a:gd name="connsiteY1" fmla="*/ 1356566 h 1706487"/>
              <a:gd name="connsiteX2" fmla="*/ 0 w 550022"/>
              <a:gd name="connsiteY2" fmla="*/ 229291 h 1706487"/>
              <a:gd name="connsiteX3" fmla="*/ 67158 w 550022"/>
              <a:gd name="connsiteY3" fmla="*/ 67158 h 1706487"/>
              <a:gd name="connsiteX4" fmla="*/ 229291 w 550022"/>
              <a:gd name="connsiteY4" fmla="*/ 0 h 1706487"/>
              <a:gd name="connsiteX5" fmla="*/ 229291 w 550022"/>
              <a:gd name="connsiteY5" fmla="*/ 0 h 1706487"/>
              <a:gd name="connsiteX6" fmla="*/ 391424 w 550022"/>
              <a:gd name="connsiteY6" fmla="*/ 67158 h 1706487"/>
              <a:gd name="connsiteX7" fmla="*/ 458582 w 550022"/>
              <a:gd name="connsiteY7" fmla="*/ 229291 h 1706487"/>
              <a:gd name="connsiteX8" fmla="*/ 458582 w 550022"/>
              <a:gd name="connsiteY8" fmla="*/ 1615047 h 1706487"/>
              <a:gd name="connsiteX9" fmla="*/ 458582 w 550022"/>
              <a:gd name="connsiteY9" fmla="*/ 1615047 h 1706487"/>
              <a:gd name="connsiteX10" fmla="*/ 550022 w 550022"/>
              <a:gd name="connsiteY10" fmla="*/ 1706487 h 1706487"/>
              <a:gd name="connsiteX0" fmla="*/ 9603 w 550022"/>
              <a:gd name="connsiteY0" fmla="*/ 1356566 h 1706487"/>
              <a:gd name="connsiteX1" fmla="*/ 0 w 550022"/>
              <a:gd name="connsiteY1" fmla="*/ 229291 h 1706487"/>
              <a:gd name="connsiteX2" fmla="*/ 67158 w 550022"/>
              <a:gd name="connsiteY2" fmla="*/ 67158 h 1706487"/>
              <a:gd name="connsiteX3" fmla="*/ 229291 w 550022"/>
              <a:gd name="connsiteY3" fmla="*/ 0 h 1706487"/>
              <a:gd name="connsiteX4" fmla="*/ 229291 w 550022"/>
              <a:gd name="connsiteY4" fmla="*/ 0 h 1706487"/>
              <a:gd name="connsiteX5" fmla="*/ 391424 w 550022"/>
              <a:gd name="connsiteY5" fmla="*/ 67158 h 1706487"/>
              <a:gd name="connsiteX6" fmla="*/ 458582 w 550022"/>
              <a:gd name="connsiteY6" fmla="*/ 229291 h 1706487"/>
              <a:gd name="connsiteX7" fmla="*/ 458582 w 550022"/>
              <a:gd name="connsiteY7" fmla="*/ 1615047 h 1706487"/>
              <a:gd name="connsiteX8" fmla="*/ 458582 w 550022"/>
              <a:gd name="connsiteY8" fmla="*/ 1615047 h 1706487"/>
              <a:gd name="connsiteX9" fmla="*/ 550022 w 550022"/>
              <a:gd name="connsiteY9" fmla="*/ 1706487 h 1706487"/>
              <a:gd name="connsiteX0" fmla="*/ 9603 w 458582"/>
              <a:gd name="connsiteY0" fmla="*/ 1356566 h 1615047"/>
              <a:gd name="connsiteX1" fmla="*/ 0 w 458582"/>
              <a:gd name="connsiteY1" fmla="*/ 229291 h 1615047"/>
              <a:gd name="connsiteX2" fmla="*/ 67158 w 458582"/>
              <a:gd name="connsiteY2" fmla="*/ 67158 h 1615047"/>
              <a:gd name="connsiteX3" fmla="*/ 229291 w 458582"/>
              <a:gd name="connsiteY3" fmla="*/ 0 h 1615047"/>
              <a:gd name="connsiteX4" fmla="*/ 229291 w 458582"/>
              <a:gd name="connsiteY4" fmla="*/ 0 h 1615047"/>
              <a:gd name="connsiteX5" fmla="*/ 391424 w 458582"/>
              <a:gd name="connsiteY5" fmla="*/ 67158 h 1615047"/>
              <a:gd name="connsiteX6" fmla="*/ 458582 w 458582"/>
              <a:gd name="connsiteY6" fmla="*/ 229291 h 1615047"/>
              <a:gd name="connsiteX7" fmla="*/ 458582 w 458582"/>
              <a:gd name="connsiteY7" fmla="*/ 1615047 h 1615047"/>
              <a:gd name="connsiteX8" fmla="*/ 458582 w 458582"/>
              <a:gd name="connsiteY8" fmla="*/ 1615047 h 1615047"/>
              <a:gd name="connsiteX0" fmla="*/ 9603 w 458582"/>
              <a:gd name="connsiteY0" fmla="*/ 1356566 h 1615047"/>
              <a:gd name="connsiteX1" fmla="*/ 0 w 458582"/>
              <a:gd name="connsiteY1" fmla="*/ 229291 h 1615047"/>
              <a:gd name="connsiteX2" fmla="*/ 67158 w 458582"/>
              <a:gd name="connsiteY2" fmla="*/ 67158 h 1615047"/>
              <a:gd name="connsiteX3" fmla="*/ 229291 w 458582"/>
              <a:gd name="connsiteY3" fmla="*/ 0 h 1615047"/>
              <a:gd name="connsiteX4" fmla="*/ 229291 w 458582"/>
              <a:gd name="connsiteY4" fmla="*/ 0 h 1615047"/>
              <a:gd name="connsiteX5" fmla="*/ 391424 w 458582"/>
              <a:gd name="connsiteY5" fmla="*/ 67158 h 1615047"/>
              <a:gd name="connsiteX6" fmla="*/ 458582 w 458582"/>
              <a:gd name="connsiteY6" fmla="*/ 229291 h 1615047"/>
              <a:gd name="connsiteX7" fmla="*/ 458582 w 458582"/>
              <a:gd name="connsiteY7" fmla="*/ 1615047 h 1615047"/>
              <a:gd name="connsiteX8" fmla="*/ 447473 w 458582"/>
              <a:gd name="connsiteY8" fmla="*/ 1462129 h 1615047"/>
              <a:gd name="connsiteX0" fmla="*/ 9603 w 458582"/>
              <a:gd name="connsiteY0" fmla="*/ 1356566 h 1462129"/>
              <a:gd name="connsiteX1" fmla="*/ 0 w 458582"/>
              <a:gd name="connsiteY1" fmla="*/ 229291 h 1462129"/>
              <a:gd name="connsiteX2" fmla="*/ 67158 w 458582"/>
              <a:gd name="connsiteY2" fmla="*/ 67158 h 1462129"/>
              <a:gd name="connsiteX3" fmla="*/ 229291 w 458582"/>
              <a:gd name="connsiteY3" fmla="*/ 0 h 1462129"/>
              <a:gd name="connsiteX4" fmla="*/ 229291 w 458582"/>
              <a:gd name="connsiteY4" fmla="*/ 0 h 1462129"/>
              <a:gd name="connsiteX5" fmla="*/ 391424 w 458582"/>
              <a:gd name="connsiteY5" fmla="*/ 67158 h 1462129"/>
              <a:gd name="connsiteX6" fmla="*/ 458582 w 458582"/>
              <a:gd name="connsiteY6" fmla="*/ 229291 h 1462129"/>
              <a:gd name="connsiteX7" fmla="*/ 447473 w 458582"/>
              <a:gd name="connsiteY7" fmla="*/ 1462129 h 1462129"/>
              <a:gd name="connsiteX0" fmla="*/ 28227 w 458582"/>
              <a:gd name="connsiteY0" fmla="*/ 1401330 h 1462129"/>
              <a:gd name="connsiteX1" fmla="*/ 0 w 458582"/>
              <a:gd name="connsiteY1" fmla="*/ 229291 h 1462129"/>
              <a:gd name="connsiteX2" fmla="*/ 67158 w 458582"/>
              <a:gd name="connsiteY2" fmla="*/ 67158 h 1462129"/>
              <a:gd name="connsiteX3" fmla="*/ 229291 w 458582"/>
              <a:gd name="connsiteY3" fmla="*/ 0 h 1462129"/>
              <a:gd name="connsiteX4" fmla="*/ 229291 w 458582"/>
              <a:gd name="connsiteY4" fmla="*/ 0 h 1462129"/>
              <a:gd name="connsiteX5" fmla="*/ 391424 w 458582"/>
              <a:gd name="connsiteY5" fmla="*/ 67158 h 1462129"/>
              <a:gd name="connsiteX6" fmla="*/ 458582 w 458582"/>
              <a:gd name="connsiteY6" fmla="*/ 229291 h 1462129"/>
              <a:gd name="connsiteX7" fmla="*/ 447473 w 458582"/>
              <a:gd name="connsiteY7" fmla="*/ 1462129 h 1462129"/>
              <a:gd name="connsiteX0" fmla="*/ 0 w 459179"/>
              <a:gd name="connsiteY0" fmla="*/ 1379079 h 1462129"/>
              <a:gd name="connsiteX1" fmla="*/ 597 w 459179"/>
              <a:gd name="connsiteY1" fmla="*/ 229291 h 1462129"/>
              <a:gd name="connsiteX2" fmla="*/ 67755 w 459179"/>
              <a:gd name="connsiteY2" fmla="*/ 67158 h 1462129"/>
              <a:gd name="connsiteX3" fmla="*/ 229888 w 459179"/>
              <a:gd name="connsiteY3" fmla="*/ 0 h 1462129"/>
              <a:gd name="connsiteX4" fmla="*/ 229888 w 459179"/>
              <a:gd name="connsiteY4" fmla="*/ 0 h 1462129"/>
              <a:gd name="connsiteX5" fmla="*/ 392021 w 459179"/>
              <a:gd name="connsiteY5" fmla="*/ 67158 h 1462129"/>
              <a:gd name="connsiteX6" fmla="*/ 459179 w 459179"/>
              <a:gd name="connsiteY6" fmla="*/ 229291 h 1462129"/>
              <a:gd name="connsiteX7" fmla="*/ 448070 w 459179"/>
              <a:gd name="connsiteY7" fmla="*/ 1462129 h 1462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9179" h="1462129">
                <a:moveTo>
                  <a:pt x="0" y="1379079"/>
                </a:moveTo>
                <a:lnTo>
                  <a:pt x="597" y="229291"/>
                </a:lnTo>
                <a:cubicBezTo>
                  <a:pt x="597" y="168479"/>
                  <a:pt x="24755" y="110158"/>
                  <a:pt x="67755" y="67158"/>
                </a:cubicBezTo>
                <a:cubicBezTo>
                  <a:pt x="110755" y="24158"/>
                  <a:pt x="169077" y="0"/>
                  <a:pt x="229888" y="0"/>
                </a:cubicBezTo>
                <a:lnTo>
                  <a:pt x="229888" y="0"/>
                </a:lnTo>
                <a:cubicBezTo>
                  <a:pt x="290700" y="0"/>
                  <a:pt x="349021" y="24158"/>
                  <a:pt x="392021" y="67158"/>
                </a:cubicBezTo>
                <a:cubicBezTo>
                  <a:pt x="435021" y="110158"/>
                  <a:pt x="459179" y="168480"/>
                  <a:pt x="459179" y="229291"/>
                </a:cubicBezTo>
                <a:lnTo>
                  <a:pt x="448070" y="1462129"/>
                </a:lnTo>
              </a:path>
            </a:pathLst>
          </a:custGeom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1000000">
            <a:off x="600152" y="3389654"/>
            <a:ext cx="7622161" cy="1679594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r" defTabSz="914400" rtl="0" eaLnBrk="1" latinLnBrk="0" hangingPunct="1">
              <a:lnSpc>
                <a:spcPts val="5600"/>
              </a:lnSpc>
              <a:spcBef>
                <a:spcPct val="0"/>
              </a:spcBef>
              <a:buNone/>
              <a:defRPr sz="4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 Same Side Corner Rectangle 31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9247" y="3024188"/>
            <a:ext cx="3657600" cy="337661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294" y="3024188"/>
            <a:ext cx="3657600" cy="337661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072E2-F7B9-C149-AF64-0AD9ED80862E}" type="datetimeFigureOut">
              <a:rPr lang="en-US" smtClean="0"/>
              <a:t>5/15/13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72972-7CA3-904C-A519-4C66148782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ound Same Side Corner Rectangle 34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788" y="2895601"/>
            <a:ext cx="3657600" cy="685800"/>
          </a:xfrm>
          <a:prstGeom prst="roundRect">
            <a:avLst>
              <a:gd name="adj" fmla="val 50000"/>
            </a:avLst>
          </a:prstGeom>
          <a:solidFill>
            <a:schemeClr val="accent1">
              <a:alpha val="80000"/>
            </a:schemeClr>
          </a:solidFill>
          <a:ln>
            <a:solidFill>
              <a:schemeClr val="accent2">
                <a:alpha val="8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200" b="1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2788" y="3657600"/>
            <a:ext cx="3657600" cy="27431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3706" y="2895601"/>
            <a:ext cx="3657600" cy="685800"/>
          </a:xfrm>
          <a:prstGeom prst="roundRect">
            <a:avLst>
              <a:gd name="adj" fmla="val 50000"/>
            </a:avLst>
          </a:prstGeom>
          <a:solidFill>
            <a:schemeClr val="accent1">
              <a:alpha val="80000"/>
            </a:schemeClr>
          </a:solidFill>
          <a:ln>
            <a:solidFill>
              <a:schemeClr val="accent2">
                <a:alpha val="8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200" b="1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3706" y="3657600"/>
            <a:ext cx="3657600" cy="27431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072E2-F7B9-C149-AF64-0AD9ED80862E}" type="datetimeFigureOut">
              <a:rPr lang="en-US" smtClean="0"/>
              <a:t>5/15/13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72972-7CA3-904C-A519-4C66148782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ame Side Corner Rectangle 6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072E2-F7B9-C149-AF64-0AD9ED80862E}" type="datetimeFigureOut">
              <a:rPr lang="en-US" smtClean="0"/>
              <a:t>5/15/13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72972-7CA3-904C-A519-4C66148782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072E2-F7B9-C149-AF64-0AD9ED80862E}" type="datetimeFigureOut">
              <a:rPr lang="en-US" smtClean="0"/>
              <a:t>5/15/13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72972-7CA3-904C-A519-4C66148782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/>
          <p:cNvSpPr/>
          <p:nvPr/>
        </p:nvSpPr>
        <p:spPr>
          <a:xfrm>
            <a:off x="366713" y="1447800"/>
            <a:ext cx="3748087" cy="4800600"/>
          </a:xfrm>
          <a:prstGeom prst="roundRect">
            <a:avLst/>
          </a:prstGeom>
          <a:solidFill>
            <a:schemeClr val="accent1">
              <a:alpha val="60000"/>
            </a:schemeClr>
          </a:solidFill>
          <a:ln w="63500">
            <a:solidFill>
              <a:schemeClr val="accent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1676400"/>
            <a:ext cx="3429000" cy="1066800"/>
          </a:xfrm>
        </p:spPr>
        <p:txBody>
          <a:bodyPr anchor="b"/>
          <a:lstStyle>
            <a:lvl1pPr algn="ctr">
              <a:lnSpc>
                <a:spcPct val="10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766" y="990600"/>
            <a:ext cx="4258234" cy="5257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0" y="2850775"/>
            <a:ext cx="3429000" cy="3169025"/>
          </a:xfrm>
        </p:spPr>
        <p:txBody>
          <a:bodyPr>
            <a:normAutofit/>
          </a:bodyPr>
          <a:lstStyle>
            <a:lvl1pPr marL="0" indent="0" algn="ctr">
              <a:spcAft>
                <a:spcPts val="1000"/>
              </a:spcAft>
              <a:buNone/>
              <a:defRPr sz="16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072E2-F7B9-C149-AF64-0AD9ED80862E}" type="datetimeFigureOut">
              <a:rPr lang="en-US" smtClean="0"/>
              <a:t>5/15/13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72972-7CA3-904C-A519-4C66148782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xtSlideOverlay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-573169" y="-607194"/>
            <a:ext cx="7563453" cy="1983277"/>
            <a:chOff x="-573169" y="-607194"/>
            <a:chExt cx="7563453" cy="1983277"/>
          </a:xfrm>
        </p:grpSpPr>
        <p:grpSp>
          <p:nvGrpSpPr>
            <p:cNvPr id="9" name="Group 32"/>
            <p:cNvGrpSpPr/>
            <p:nvPr userDrawn="1"/>
          </p:nvGrpSpPr>
          <p:grpSpPr>
            <a:xfrm>
              <a:off x="-263314" y="-607194"/>
              <a:ext cx="7253598" cy="1983277"/>
              <a:chOff x="-263314" y="-607194"/>
              <a:chExt cx="7253598" cy="1983277"/>
            </a:xfrm>
          </p:grpSpPr>
          <p:sp>
            <p:nvSpPr>
              <p:cNvPr id="11" name="Oval 10"/>
              <p:cNvSpPr/>
              <p:nvPr userDrawn="1"/>
            </p:nvSpPr>
            <p:spPr>
              <a:xfrm rot="4368687">
                <a:off x="2839420" y="-41330"/>
                <a:ext cx="581935" cy="790091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2" name="Oval 11"/>
              <p:cNvSpPr/>
              <p:nvPr userDrawn="1"/>
            </p:nvSpPr>
            <p:spPr>
              <a:xfrm>
                <a:off x="334576" y="12540"/>
                <a:ext cx="1189424" cy="101213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3" name="Arc 12"/>
              <p:cNvSpPr/>
              <p:nvPr userDrawn="1"/>
            </p:nvSpPr>
            <p:spPr>
              <a:xfrm rot="6387309">
                <a:off x="5839613" y="-548177"/>
                <a:ext cx="1106354" cy="1194988"/>
              </a:xfrm>
              <a:prstGeom prst="arc">
                <a:avLst>
                  <a:gd name="adj1" fmla="val 15179737"/>
                  <a:gd name="adj2" fmla="val 444802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4" name="Oval 13"/>
              <p:cNvSpPr/>
              <p:nvPr userDrawn="1"/>
            </p:nvSpPr>
            <p:spPr>
              <a:xfrm>
                <a:off x="5472545" y="62345"/>
                <a:ext cx="609600" cy="4912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" name="Pie 14"/>
              <p:cNvSpPr/>
              <p:nvPr userDrawn="1"/>
            </p:nvSpPr>
            <p:spPr>
              <a:xfrm>
                <a:off x="-7411" y="-607194"/>
                <a:ext cx="1385455" cy="1205753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6" name="Pie 15"/>
              <p:cNvSpPr/>
              <p:nvPr userDrawn="1"/>
            </p:nvSpPr>
            <p:spPr>
              <a:xfrm>
                <a:off x="1905000" y="-402266"/>
                <a:ext cx="1600200" cy="8001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" name="Oval 16"/>
              <p:cNvSpPr/>
              <p:nvPr userDrawn="1"/>
            </p:nvSpPr>
            <p:spPr>
              <a:xfrm>
                <a:off x="2631141" y="762000"/>
                <a:ext cx="416859" cy="416859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8" name="Oval 17"/>
              <p:cNvSpPr/>
              <p:nvPr userDrawn="1"/>
            </p:nvSpPr>
            <p:spPr>
              <a:xfrm rot="2510439">
                <a:off x="170710" y="163548"/>
                <a:ext cx="778552" cy="982318"/>
              </a:xfrm>
              <a:prstGeom prst="ellipse">
                <a:avLst/>
              </a:prstGeom>
              <a:solidFill>
                <a:schemeClr val="bg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9" name="Pie 18"/>
              <p:cNvSpPr/>
              <p:nvPr userDrawn="1"/>
            </p:nvSpPr>
            <p:spPr>
              <a:xfrm rot="16200000">
                <a:off x="-263314" y="842683"/>
                <a:ext cx="533400" cy="5334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0" name="Oval 19"/>
              <p:cNvSpPr/>
              <p:nvPr userDrawn="1"/>
            </p:nvSpPr>
            <p:spPr>
              <a:xfrm>
                <a:off x="1558635" y="491274"/>
                <a:ext cx="228600" cy="19452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Pie 20"/>
              <p:cNvSpPr/>
              <p:nvPr userDrawn="1"/>
            </p:nvSpPr>
            <p:spPr>
              <a:xfrm>
                <a:off x="990600" y="-603972"/>
                <a:ext cx="1385455" cy="1205753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2" name="Pie 21"/>
              <p:cNvSpPr/>
              <p:nvPr userDrawn="1"/>
            </p:nvSpPr>
            <p:spPr>
              <a:xfrm>
                <a:off x="5181600" y="-343143"/>
                <a:ext cx="1600200" cy="6858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3" name="Oval 22"/>
              <p:cNvSpPr/>
              <p:nvPr userDrawn="1"/>
            </p:nvSpPr>
            <p:spPr>
              <a:xfrm>
                <a:off x="5728855" y="62345"/>
                <a:ext cx="685800" cy="5334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4" name="Pie 23"/>
              <p:cNvSpPr/>
              <p:nvPr userDrawn="1"/>
            </p:nvSpPr>
            <p:spPr>
              <a:xfrm>
                <a:off x="6136341" y="-257607"/>
                <a:ext cx="838200" cy="527288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" name="Oval 24"/>
              <p:cNvSpPr/>
              <p:nvPr userDrawn="1"/>
            </p:nvSpPr>
            <p:spPr>
              <a:xfrm rot="4368687">
                <a:off x="3664192" y="-146482"/>
                <a:ext cx="581935" cy="909203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6" name="Pie 25"/>
              <p:cNvSpPr/>
              <p:nvPr userDrawn="1"/>
            </p:nvSpPr>
            <p:spPr>
              <a:xfrm>
                <a:off x="4384965" y="-146937"/>
                <a:ext cx="300317" cy="300317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" name="Pie 26"/>
              <p:cNvSpPr/>
              <p:nvPr userDrawn="1"/>
            </p:nvSpPr>
            <p:spPr>
              <a:xfrm>
                <a:off x="4756593" y="-119227"/>
                <a:ext cx="182880" cy="2286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8" name="Pie 27"/>
              <p:cNvSpPr/>
              <p:nvPr userDrawn="1"/>
            </p:nvSpPr>
            <p:spPr>
              <a:xfrm>
                <a:off x="5029200" y="-114543"/>
                <a:ext cx="228600" cy="2286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Oval 28"/>
              <p:cNvSpPr/>
              <p:nvPr userDrawn="1"/>
            </p:nvSpPr>
            <p:spPr>
              <a:xfrm>
                <a:off x="2403765" y="0"/>
                <a:ext cx="665018" cy="665018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0" name="Pie 29"/>
              <p:cNvSpPr/>
              <p:nvPr userDrawn="1"/>
            </p:nvSpPr>
            <p:spPr>
              <a:xfrm>
                <a:off x="3012141" y="-299172"/>
                <a:ext cx="838200" cy="6096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10" name="Pie 9"/>
            <p:cNvSpPr/>
            <p:nvPr userDrawn="1"/>
          </p:nvSpPr>
          <p:spPr>
            <a:xfrm rot="16200000">
              <a:off x="-431058" y="-79768"/>
              <a:ext cx="852056" cy="1136277"/>
            </a:xfrm>
            <a:prstGeom prst="pie">
              <a:avLst>
                <a:gd name="adj1" fmla="val 0"/>
                <a:gd name="adj2" fmla="val 1080006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2788" y="1371600"/>
            <a:ext cx="7716837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788" y="3012142"/>
            <a:ext cx="7716838" cy="3388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040" y="300690"/>
            <a:ext cx="27432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ts val="1200"/>
              </a:lnSpc>
              <a:defRPr sz="1000" baseline="0">
                <a:solidFill>
                  <a:schemeClr val="bg1"/>
                </a:solidFill>
              </a:defRPr>
            </a:lvl1pPr>
          </a:lstStyle>
          <a:p>
            <a:fld id="{9EF072E2-F7B9-C149-AF64-0AD9ED80862E}" type="datetimeFigureOut">
              <a:rPr lang="en-US" smtClean="0"/>
              <a:t>5/15/13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" y="116541"/>
            <a:ext cx="27432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ts val="1200"/>
              </a:lnSpc>
              <a:defRPr sz="1000" baseline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" y="605491"/>
            <a:ext cx="1385887" cy="2327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05B72972-7CA3-904C-A519-4C661487824E}" type="slidenum">
              <a:rPr lang="en-US" smtClean="0"/>
              <a:t>‹#›</a:t>
            </a:fld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  <p:sldLayoutId id="2147483912" r:id="rId12"/>
    <p:sldLayoutId id="2147483913" r:id="rId13"/>
    <p:sldLayoutId id="2147483914" r:id="rId14"/>
  </p:sldLayoutIdLst>
  <p:txStyles>
    <p:titleStyle>
      <a:lvl1pPr algn="l" defTabSz="914400" rtl="0" eaLnBrk="1" latinLnBrk="0" hangingPunct="1">
        <a:lnSpc>
          <a:spcPts val="5600"/>
        </a:lnSpc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0"/>
        </a:spcBef>
        <a:spcAft>
          <a:spcPts val="2000"/>
        </a:spcAft>
        <a:buFontTx/>
        <a:buBlip>
          <a:blip r:embed="rId17"/>
        </a:buBlip>
        <a:defRPr sz="24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1825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22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14400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20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96975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18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92250" indent="-2952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18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774825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6pPr>
      <a:lvl7pPr marL="2055813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7pPr>
      <a:lvl8pPr marL="2344738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8pPr>
      <a:lvl9pPr marL="2625725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distributome.org/meetings/USCOTS_2013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700" y="0"/>
            <a:ext cx="5299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012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What’s the distribution?  </a:t>
            </a:r>
            <a:r>
              <a:rPr lang="en-US" dirty="0"/>
              <a:t>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2788" y="2985406"/>
            <a:ext cx="7716838" cy="3845858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X = how many hours until the next diet coke is purchased from a vending machine.</a:t>
            </a:r>
          </a:p>
          <a:p>
            <a:r>
              <a:rPr lang="en-US" dirty="0" smtClean="0"/>
              <a:t>X = </a:t>
            </a:r>
            <a:r>
              <a:rPr lang="en-US" dirty="0"/>
              <a:t>h</a:t>
            </a:r>
            <a:r>
              <a:rPr lang="en-US" dirty="0" smtClean="0"/>
              <a:t>ow many hours until five separate people purchase a diet coke from a vending machine.</a:t>
            </a:r>
          </a:p>
          <a:p>
            <a:r>
              <a:rPr lang="en-US" dirty="0" smtClean="0"/>
              <a:t>X = </a:t>
            </a:r>
            <a:r>
              <a:rPr lang="en-US" dirty="0"/>
              <a:t>h</a:t>
            </a:r>
            <a:r>
              <a:rPr lang="en-US" dirty="0" smtClean="0"/>
              <a:t>ow many of the next ten parties that a waiter serves will leave a tip of more than 20% of the bill. </a:t>
            </a:r>
          </a:p>
          <a:p>
            <a:r>
              <a:rPr lang="en-US" dirty="0"/>
              <a:t>X = the birth month of the next person </a:t>
            </a:r>
            <a:r>
              <a:rPr lang="en-US" dirty="0" smtClean="0"/>
              <a:t>to </a:t>
            </a:r>
            <a:r>
              <a:rPr lang="en-US" dirty="0"/>
              <a:t>board a plane from Honolulu to Los Angeles.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076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Follow-ups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2788" y="3012142"/>
            <a:ext cx="7999360" cy="3388658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 smtClean="0"/>
              <a:t>A: </a:t>
            </a:r>
            <a:r>
              <a:rPr lang="en-US" dirty="0" smtClean="0"/>
              <a:t>Worldwide 11% of people are left-handed.  Are the workshop participants unusual in this regard?</a:t>
            </a:r>
          </a:p>
          <a:p>
            <a:r>
              <a:rPr lang="en-US" b="1" dirty="0" smtClean="0"/>
              <a:t>B:</a:t>
            </a:r>
            <a:r>
              <a:rPr lang="en-US" dirty="0" smtClean="0"/>
              <a:t> An </a:t>
            </a:r>
            <a:r>
              <a:rPr lang="en-US" dirty="0" err="1" smtClean="0"/>
              <a:t>icthyologist</a:t>
            </a:r>
            <a:r>
              <a:rPr lang="en-US" dirty="0" smtClean="0"/>
              <a:t> suggests that fish will tend to shy away from the visitor.  What median angles would give strong evidence for this theory?</a:t>
            </a:r>
          </a:p>
          <a:p>
            <a:r>
              <a:rPr lang="en-US" b="1" dirty="0" smtClean="0"/>
              <a:t>C: </a:t>
            </a:r>
            <a:r>
              <a:rPr lang="en-US" dirty="0" smtClean="0"/>
              <a:t>Is the number of grad students in your team unusual? What about the highest number in any team?</a:t>
            </a:r>
          </a:p>
          <a:p>
            <a:r>
              <a:rPr lang="en-US" b="1" dirty="0" smtClean="0"/>
              <a:t>D: </a:t>
            </a:r>
            <a:r>
              <a:rPr lang="en-US" dirty="0" smtClean="0"/>
              <a:t>Do you think it’s likely to have at least two months with no birthdays for the people in the room?</a:t>
            </a:r>
          </a:p>
          <a:p>
            <a:r>
              <a:rPr lang="en-US" b="1" dirty="0" smtClean="0"/>
              <a:t>ALL GROUPS: </a:t>
            </a:r>
            <a:r>
              <a:rPr lang="en-US" dirty="0" smtClean="0"/>
              <a:t>suggest your own follow-up that can be investigated by students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765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Interactive Probability Instruction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060000">
            <a:off x="2608408" y="4700240"/>
            <a:ext cx="6400800" cy="165528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Ivo </a:t>
            </a:r>
            <a:r>
              <a:rPr lang="en-US" dirty="0" err="1" smtClean="0"/>
              <a:t>Dinov</a:t>
            </a:r>
            <a:r>
              <a:rPr lang="en-US" dirty="0" smtClean="0"/>
              <a:t>, UCLA</a:t>
            </a:r>
          </a:p>
          <a:p>
            <a:r>
              <a:rPr lang="en-US" dirty="0" smtClean="0"/>
              <a:t>Dennis Pearl, OSU</a:t>
            </a:r>
          </a:p>
          <a:p>
            <a:r>
              <a:rPr lang="en-US" dirty="0" smtClean="0"/>
              <a:t>Kyle </a:t>
            </a:r>
            <a:r>
              <a:rPr lang="en-US" dirty="0" err="1" smtClean="0"/>
              <a:t>Seigrist</a:t>
            </a:r>
            <a:r>
              <a:rPr lang="en-US" dirty="0" smtClean="0"/>
              <a:t>, UAH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3"/>
                </a:solidFill>
                <a:hlinkClick r:id="rId2"/>
              </a:rPr>
              <a:t>www.distributome.org</a:t>
            </a:r>
            <a:r>
              <a:rPr lang="en-US" dirty="0">
                <a:solidFill>
                  <a:schemeClr val="accent3"/>
                </a:solidFill>
                <a:hlinkClick r:id="rId2"/>
              </a:rPr>
              <a:t>/meetings/</a:t>
            </a:r>
            <a:r>
              <a:rPr lang="en-US" dirty="0" smtClean="0">
                <a:solidFill>
                  <a:schemeClr val="accent3"/>
                </a:solidFill>
                <a:hlinkClick r:id="rId2"/>
              </a:rPr>
              <a:t>USCOTS_2013</a:t>
            </a:r>
            <a:endParaRPr lang="en-US" dirty="0" smtClean="0">
              <a:solidFill>
                <a:schemeClr val="accent3"/>
              </a:solidFill>
            </a:endParaRPr>
          </a:p>
          <a:p>
            <a:r>
              <a:rPr lang="en-US" dirty="0" err="1" smtClean="0">
                <a:solidFill>
                  <a:schemeClr val="accent3"/>
                </a:solidFill>
              </a:rPr>
              <a:t>www.distributome.org</a:t>
            </a:r>
            <a:r>
              <a:rPr lang="en-US" dirty="0" smtClean="0">
                <a:solidFill>
                  <a:schemeClr val="accent3"/>
                </a:solidFill>
              </a:rPr>
              <a:t>/V3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6169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Username = san060417</a:t>
            </a:r>
          </a:p>
          <a:p>
            <a:r>
              <a:rPr lang="en-US" dirty="0" smtClean="0"/>
              <a:t>Password = 25565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815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Paradigm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2873280"/>
              </p:ext>
            </p:extLst>
          </p:nvPr>
        </p:nvGraphicFramePr>
        <p:xfrm>
          <a:off x="712788" y="2540242"/>
          <a:ext cx="7716837" cy="38605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 rot="2700000">
            <a:off x="5132604" y="4180083"/>
            <a:ext cx="1655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assumptions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914883" y="5314335"/>
            <a:ext cx="2029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approximations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 rot="18900000">
            <a:off x="2617755" y="3967670"/>
            <a:ext cx="131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statistics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864671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7" y="1371600"/>
            <a:ext cx="8605001" cy="1447800"/>
          </a:xfrm>
        </p:spPr>
        <p:txBody>
          <a:bodyPr/>
          <a:lstStyle/>
          <a:p>
            <a:r>
              <a:rPr lang="en-US" sz="3200" dirty="0" smtClean="0"/>
              <a:t>Questions to ask (to understand how well probability statements reflect reality)</a:t>
            </a:r>
            <a:endParaRPr lang="en-US" sz="3200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712788" y="3012142"/>
            <a:ext cx="7936580" cy="3388658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What assumptions are being made?  Are they realistic?</a:t>
            </a:r>
          </a:p>
          <a:p>
            <a:r>
              <a:rPr lang="en-US" dirty="0" smtClean="0"/>
              <a:t>Can model deviations from reality be quantified?</a:t>
            </a:r>
          </a:p>
          <a:p>
            <a:r>
              <a:rPr lang="en-US" dirty="0" smtClean="0"/>
              <a:t>What approximations are being made?</a:t>
            </a:r>
          </a:p>
          <a:p>
            <a:r>
              <a:rPr lang="en-US" dirty="0" smtClean="0"/>
              <a:t>Are they accurate? Are they necessary?</a:t>
            </a:r>
          </a:p>
          <a:p>
            <a:r>
              <a:rPr lang="en-US" dirty="0" smtClean="0"/>
              <a:t>Do data agree with model predictions?</a:t>
            </a:r>
          </a:p>
          <a:p>
            <a:r>
              <a:rPr lang="en-US" dirty="0"/>
              <a:t>Does the model need to be refined or simplified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367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Jigsaw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Teams work together on solving a set of problems.</a:t>
            </a:r>
          </a:p>
          <a:p>
            <a:r>
              <a:rPr lang="en-US" dirty="0" smtClean="0"/>
              <a:t>New teams are formed taking one member from each original team.</a:t>
            </a:r>
          </a:p>
          <a:p>
            <a:r>
              <a:rPr lang="en-US" dirty="0" smtClean="0"/>
              <a:t>Members of the solving team must explain the solution to their problems to their new team.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0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What’s the distribution?   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2788" y="3012142"/>
            <a:ext cx="7716838" cy="384585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X = how much ice will be used on the next full Southwest Airline flight from Denver, CO to Raleigh/Durham, NC.</a:t>
            </a:r>
          </a:p>
          <a:p>
            <a:r>
              <a:rPr lang="en-US" dirty="0" smtClean="0"/>
              <a:t>X = how long until the next 2001 Toyota </a:t>
            </a:r>
            <a:r>
              <a:rPr lang="en-US" dirty="0" err="1" smtClean="0"/>
              <a:t>Prius</a:t>
            </a:r>
            <a:r>
              <a:rPr lang="en-US" dirty="0" smtClean="0"/>
              <a:t> hybrid goes through a toll booth on the Golden Gate Bridge.</a:t>
            </a:r>
          </a:p>
          <a:p>
            <a:r>
              <a:rPr lang="en-US" dirty="0" smtClean="0"/>
              <a:t>X = how many randomly chosen people will it take to find 10 who are left-handed. </a:t>
            </a:r>
          </a:p>
          <a:p>
            <a:r>
              <a:rPr lang="en-US" dirty="0" smtClean="0"/>
              <a:t>X= how many randomly chosen people will it take find one who is left-handed.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0486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What’s the distribution?  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2787" y="2819400"/>
            <a:ext cx="7716838" cy="4038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X = the number of red-flowering plants in 100 crosses between pink flowering plants</a:t>
            </a:r>
          </a:p>
          <a:p>
            <a:r>
              <a:rPr lang="en-US" dirty="0" smtClean="0"/>
              <a:t>X = the position (degrees clockwise from you) of a fish swimming in a cylindrical tank.</a:t>
            </a:r>
          </a:p>
          <a:p>
            <a:r>
              <a:rPr lang="en-US" dirty="0" smtClean="0"/>
              <a:t>X = median position of the same fish </a:t>
            </a:r>
            <a:r>
              <a:rPr lang="en-US" dirty="0" err="1" smtClean="0"/>
              <a:t>wrt</a:t>
            </a:r>
            <a:r>
              <a:rPr lang="en-US" dirty="0" smtClean="0"/>
              <a:t> the             first person visiting the aquarium each day              this week. </a:t>
            </a:r>
          </a:p>
          <a:p>
            <a:r>
              <a:rPr lang="en-US" dirty="0"/>
              <a:t>X = the average amount of time that a sample of 500 regular subscribers to the New York Times spend on the Sunday crossword puzzle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 descr="COEX-aquarium-round-tank-600x39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8358" y="4037324"/>
            <a:ext cx="1853252" cy="1715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546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What’s the distribution?  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2788" y="3012142"/>
            <a:ext cx="7716838" cy="384585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X = how many 2001 Toyota </a:t>
            </a:r>
            <a:r>
              <a:rPr lang="en-US" dirty="0" err="1" smtClean="0"/>
              <a:t>Prius</a:t>
            </a:r>
            <a:r>
              <a:rPr lang="en-US" dirty="0" smtClean="0"/>
              <a:t> hybrids go across the Golden Gate bridge tomorrow.</a:t>
            </a:r>
          </a:p>
          <a:p>
            <a:r>
              <a:rPr lang="en-US" dirty="0" smtClean="0"/>
              <a:t>X = the average age of the quarters in the pockets of 100 men at a NY Yankees baseball game.</a:t>
            </a:r>
          </a:p>
          <a:p>
            <a:r>
              <a:rPr lang="en-US" dirty="0" smtClean="0"/>
              <a:t>Four participants in this workshop will be picked to form the first team for a “jigsaw review”. X = how many graduate students are on that team.</a:t>
            </a:r>
          </a:p>
          <a:p>
            <a:r>
              <a:rPr lang="en-US" dirty="0" smtClean="0"/>
              <a:t>X = In a sample of just one person – how many favor imposing a uniform sales tax on internet purchases.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3996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ky">
  <a:themeElements>
    <a:clrScheme name="Sky">
      <a:dk1>
        <a:sysClr val="windowText" lastClr="000000"/>
      </a:dk1>
      <a:lt1>
        <a:sysClr val="window" lastClr="FFFFFF"/>
      </a:lt1>
      <a:dk2>
        <a:srgbClr val="1782BF"/>
      </a:dk2>
      <a:lt2>
        <a:srgbClr val="62BCE9"/>
      </a:lt2>
      <a:accent1>
        <a:srgbClr val="073779"/>
      </a:accent1>
      <a:accent2>
        <a:srgbClr val="8FD9FB"/>
      </a:accent2>
      <a:accent3>
        <a:srgbClr val="FFCC00"/>
      </a:accent3>
      <a:accent4>
        <a:srgbClr val="EB6615"/>
      </a:accent4>
      <a:accent5>
        <a:srgbClr val="C76402"/>
      </a:accent5>
      <a:accent6>
        <a:srgbClr val="B523B4"/>
      </a:accent6>
      <a:hlink>
        <a:srgbClr val="FFDE26"/>
      </a:hlink>
      <a:folHlink>
        <a:srgbClr val="DEBE00"/>
      </a:folHlink>
    </a:clrScheme>
    <a:fontScheme name="Sky">
      <a:majorFont>
        <a:latin typeface="Arial Rounded MT Bold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Arial Rounded MT Bold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Sky">
      <a:fillStyleLst>
        <a:solidFill>
          <a:schemeClr val="phClr"/>
        </a:solidFill>
        <a:solidFill>
          <a:schemeClr val="phClr">
            <a:alpha val="50000"/>
          </a:schemeClr>
        </a:solidFill>
        <a:gradFill rotWithShape="1">
          <a:gsLst>
            <a:gs pos="0">
              <a:schemeClr val="phClr">
                <a:shade val="30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4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63500" dir="3000000" algn="br" rotWithShape="0">
              <a:srgbClr val="000000">
                <a:alpha val="35000"/>
              </a:srgbClr>
            </a:outerShdw>
          </a:effectLst>
        </a:effectStyle>
        <a:effectStyle>
          <a:effectLst>
            <a:innerShdw blurRad="50800" dist="25400" dir="6600000">
              <a:srgbClr val="000000">
                <a:alpha val="50000"/>
              </a:srgbClr>
            </a:innerShdw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40000"/>
                <a:lumMod val="105000"/>
              </a:schemeClr>
            </a:gs>
            <a:gs pos="100000">
              <a:schemeClr val="phClr">
                <a:shade val="20000"/>
                <a:satMod val="250000"/>
                <a:lumMod val="110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Sky.thmx</Template>
  <TotalTime>566</TotalTime>
  <Words>610</Words>
  <Application>Microsoft Macintosh PowerPoint</Application>
  <PresentationFormat>On-screen Show (4:3)</PresentationFormat>
  <Paragraphs>54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Sky</vt:lpstr>
      <vt:lpstr>PowerPoint Presentation</vt:lpstr>
      <vt:lpstr>Interactive Probability Instruction</vt:lpstr>
      <vt:lpstr>Login</vt:lpstr>
      <vt:lpstr>A Paradigm</vt:lpstr>
      <vt:lpstr>Questions to ask (to understand how well probability statements reflect reality)</vt:lpstr>
      <vt:lpstr>Jigsaw Review</vt:lpstr>
      <vt:lpstr>What’s the distribution?   A</vt:lpstr>
      <vt:lpstr>What’s the distribution?  B</vt:lpstr>
      <vt:lpstr>What’s the distribution?  C</vt:lpstr>
      <vt:lpstr>What’s the distribution?  D</vt:lpstr>
      <vt:lpstr>Follow-ups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Dennis Pearl</dc:creator>
  <cp:lastModifiedBy>Dennis Pearl</cp:lastModifiedBy>
  <cp:revision>38</cp:revision>
  <dcterms:created xsi:type="dcterms:W3CDTF">2013-05-13T15:53:55Z</dcterms:created>
  <dcterms:modified xsi:type="dcterms:W3CDTF">2013-05-15T16:17:54Z</dcterms:modified>
</cp:coreProperties>
</file>