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97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0"/>
            <a:ext cx="8915400" cy="6781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685800"/>
            <a:ext cx="8534400" cy="563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990600"/>
            <a:ext cx="38862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1828800"/>
            <a:ext cx="3886200" cy="434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0" y="990600"/>
            <a:ext cx="4114800" cy="1447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0" y="2590800"/>
            <a:ext cx="4114800" cy="1219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0" y="3962400"/>
            <a:ext cx="4114800" cy="1143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0" y="5257800"/>
            <a:ext cx="41148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3400" y="1245513"/>
            <a:ext cx="763351" cy="4308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Search 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Text-Field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4867" y="1245513"/>
            <a:ext cx="861133" cy="4308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Neighbors</a:t>
            </a:r>
          </a:p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Drop-Down</a:t>
            </a:r>
            <a:endParaRPr lang="en-US" sz="12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62200" y="1245513"/>
            <a:ext cx="881973" cy="4308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Node-Types</a:t>
            </a:r>
          </a:p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Drop-Down</a:t>
            </a:r>
            <a:endParaRPr lang="en-US" sz="12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65094" y="1245513"/>
            <a:ext cx="861133" cy="4308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Edge-Types</a:t>
            </a:r>
          </a:p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Drop-Down</a:t>
            </a:r>
            <a:endParaRPr lang="en-US" sz="12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31984" y="3200400"/>
            <a:ext cx="233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Main Distributome </a:t>
            </a:r>
          </a:p>
          <a:p>
            <a:pPr algn="ctr"/>
            <a:r>
              <a:rPr lang="en-US" b="1" dirty="0" smtClean="0"/>
              <a:t>Graph Navigator Panel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691459" y="990600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Controls Panel</a:t>
            </a:r>
            <a:endParaRPr lang="en-US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844919" y="-64532"/>
            <a:ext cx="287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Graph Navigator HTML Page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580958" y="251936"/>
            <a:ext cx="137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Page Header</a:t>
            </a:r>
            <a:endParaRPr lang="en-US" b="1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52400" y="304800"/>
            <a:ext cx="891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52400" y="609600"/>
            <a:ext cx="891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00400" y="621268"/>
            <a:ext cx="215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MainSplitPaneObject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76123" y="6412468"/>
            <a:ext cx="130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Page Footer</a:t>
            </a:r>
            <a:endParaRPr lang="en-US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52400" y="6477000"/>
            <a:ext cx="891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72673" y="1023011"/>
            <a:ext cx="2313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Distributions/Node Properties Panel</a:t>
            </a:r>
            <a:endParaRPr lang="en-US" sz="11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715000" y="2667000"/>
            <a:ext cx="1681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Distribution Actors  Panel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100" b="1" dirty="0" smtClean="0"/>
              <a:t>Calculator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100" b="1" dirty="0" smtClean="0"/>
              <a:t>Simulator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100" b="1" dirty="0" smtClean="0"/>
              <a:t>Experiment</a:t>
            </a:r>
            <a:endParaRPr lang="en-US" sz="11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715000" y="4009836"/>
            <a:ext cx="20714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Relations/Edge Properties Panel</a:t>
            </a:r>
            <a:endParaRPr lang="en-US" sz="11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264670" y="5334000"/>
            <a:ext cx="11897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References Panel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99289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38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Ivo</dc:creator>
  <cp:lastModifiedBy>Ivo Dinov</cp:lastModifiedBy>
  <cp:revision>3</cp:revision>
  <dcterms:created xsi:type="dcterms:W3CDTF">2006-08-16T00:00:00Z</dcterms:created>
  <dcterms:modified xsi:type="dcterms:W3CDTF">2011-08-12T21:16:35Z</dcterms:modified>
</cp:coreProperties>
</file>