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51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381000"/>
            <a:ext cx="2699657" cy="2656114"/>
            <a:chOff x="381000" y="381000"/>
            <a:chExt cx="2699657" cy="26561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7" t="43000" r="53821" b="22143"/>
            <a:stretch/>
          </p:blipFill>
          <p:spPr bwMode="auto">
            <a:xfrm>
              <a:off x="381000" y="381000"/>
              <a:ext cx="2699657" cy="2656114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09600" y="469612"/>
              <a:ext cx="2295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Calculators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76200"/>
            <a:ext cx="3048000" cy="2794000"/>
            <a:chOff x="3581400" y="76200"/>
            <a:chExt cx="3048000" cy="2794000"/>
          </a:xfrm>
        </p:grpSpPr>
        <p:pic>
          <p:nvPicPr>
            <p:cNvPr id="1027" name="Picture 3" descr="C:\Users\Ivo\Desktop\simulat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76200"/>
              <a:ext cx="3048000" cy="279400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114800" y="152400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Simulators</a:t>
              </a:r>
              <a:endParaRPr lang="en-US" sz="32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109537" y="3441899"/>
            <a:ext cx="3081338" cy="3209726"/>
            <a:chOff x="-109537" y="3441899"/>
            <a:chExt cx="3081338" cy="3209726"/>
          </a:xfrm>
        </p:grpSpPr>
        <p:pic>
          <p:nvPicPr>
            <p:cNvPr id="1028" name="Picture 4" descr="C:\Users\Ivo\Desktop\Game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537" y="3441899"/>
              <a:ext cx="3081338" cy="3209726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13983" y="4633694"/>
              <a:ext cx="1462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Search</a:t>
              </a:r>
              <a:endParaRPr lang="en-US" sz="3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67272" y="4380131"/>
            <a:ext cx="3213100" cy="3602941"/>
            <a:chOff x="3147157" y="3113313"/>
            <a:chExt cx="3213100" cy="3602941"/>
          </a:xfrm>
        </p:grpSpPr>
        <p:pic>
          <p:nvPicPr>
            <p:cNvPr id="1030" name="Picture 6" descr="C:\Users\Ivo\Desktop\Pictur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157" y="3113313"/>
              <a:ext cx="3213100" cy="3279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731215" y="6069923"/>
              <a:ext cx="2044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Navigator</a:t>
              </a:r>
              <a:endParaRPr lang="en-US" sz="3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8054" y="5280025"/>
            <a:ext cx="2543175" cy="2857500"/>
            <a:chOff x="6261100" y="3851275"/>
            <a:chExt cx="2543175" cy="2857500"/>
          </a:xfrm>
        </p:grpSpPr>
        <p:pic>
          <p:nvPicPr>
            <p:cNvPr id="2" name="Picture 2" descr="C:\Users\Ivo\Desktop\Gam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61100" y="3851275"/>
              <a:ext cx="2543175" cy="285750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448216" y="6005294"/>
              <a:ext cx="13147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Game</a:t>
              </a:r>
              <a:endParaRPr lang="en-US" sz="3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51330" y="-181194"/>
            <a:ext cx="2713037" cy="3051394"/>
            <a:chOff x="6735763" y="-42863"/>
            <a:chExt cx="2713037" cy="3051394"/>
          </a:xfrm>
        </p:grpSpPr>
        <p:pic>
          <p:nvPicPr>
            <p:cNvPr id="1031" name="Picture 7" descr="C:\Users\Ivo\Desktop\canvas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763" y="-42863"/>
              <a:ext cx="2713037" cy="26748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04652" y="2362200"/>
              <a:ext cx="2575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Experiments</a:t>
              </a:r>
              <a:endParaRPr lang="en-US" sz="3200" b="1" dirty="0"/>
            </a:p>
          </p:txBody>
        </p:sp>
      </p:grpSp>
      <p:pic>
        <p:nvPicPr>
          <p:cNvPr id="6" name="Picture 2" descr="C:\Users\Ivo\Desktop\Experiment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1" y="-44488"/>
            <a:ext cx="2868612" cy="30119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Ivo\Desktop\Navigato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7" y="3177101"/>
            <a:ext cx="2979737" cy="315135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530975" y="2706688"/>
            <a:ext cx="2672978" cy="2805557"/>
            <a:chOff x="6530975" y="2706688"/>
            <a:chExt cx="2672978" cy="2805557"/>
          </a:xfrm>
        </p:grpSpPr>
        <p:pic>
          <p:nvPicPr>
            <p:cNvPr id="1032" name="Picture 8" descr="C:\Users\Ivo\Desktop\Docs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0975" y="2706688"/>
              <a:ext cx="2672978" cy="2779712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7314930" y="4865914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Docs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42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 Dinov</cp:lastModifiedBy>
  <cp:revision>5</cp:revision>
  <dcterms:created xsi:type="dcterms:W3CDTF">2006-08-16T00:00:00Z</dcterms:created>
  <dcterms:modified xsi:type="dcterms:W3CDTF">2013-05-19T01:29:25Z</dcterms:modified>
</cp:coreProperties>
</file>