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8"/>
  </p:normalViewPr>
  <p:slideViewPr>
    <p:cSldViewPr snapToGrid="0" snapToObjects="1">
      <p:cViewPr varScale="1">
        <p:scale>
          <a:sx n="102" d="100"/>
          <a:sy n="102" d="100"/>
        </p:scale>
        <p:origin x="1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BC900-7E68-4CAB-A6E5-E59266FA92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1750C6-A69C-4E7D-BD1F-13C6B553F307}">
      <dgm:prSet phldrT="[Text]"/>
      <dgm:spPr/>
      <dgm:t>
        <a:bodyPr/>
        <a:lstStyle/>
        <a:p>
          <a:r>
            <a:rPr lang="en-US" dirty="0" smtClean="0"/>
            <a:t>input HTML</a:t>
          </a:r>
          <a:endParaRPr lang="en-US" dirty="0"/>
        </a:p>
      </dgm:t>
    </dgm:pt>
    <dgm:pt modelId="{A816C2AD-A87A-4564-85DD-FA707AA494C9}" type="parTrans" cxnId="{5B1D1CF1-56AC-4DF3-9430-6EEC7E193CD0}">
      <dgm:prSet/>
      <dgm:spPr/>
      <dgm:t>
        <a:bodyPr/>
        <a:lstStyle/>
        <a:p>
          <a:endParaRPr lang="en-US"/>
        </a:p>
      </dgm:t>
    </dgm:pt>
    <dgm:pt modelId="{AC38E6EF-1529-4EA3-B62E-12562E98A5A2}" type="sibTrans" cxnId="{5B1D1CF1-56AC-4DF3-9430-6EEC7E193CD0}">
      <dgm:prSet/>
      <dgm:spPr/>
      <dgm:t>
        <a:bodyPr/>
        <a:lstStyle/>
        <a:p>
          <a:endParaRPr lang="en-US"/>
        </a:p>
      </dgm:t>
    </dgm:pt>
    <dgm:pt modelId="{67ED9BB0-6D03-4E12-A330-A16E5F3298E9}">
      <dgm:prSet phldrT="[Text]"/>
      <dgm:spPr/>
      <dgm:t>
        <a:bodyPr/>
        <a:lstStyle/>
        <a:p>
          <a:r>
            <a:rPr lang="en-US" dirty="0" smtClean="0"/>
            <a:t>parse/label paragraphs</a:t>
          </a:r>
          <a:endParaRPr lang="en-US" dirty="0"/>
        </a:p>
      </dgm:t>
    </dgm:pt>
    <dgm:pt modelId="{E1691827-D00E-40E0-B98F-158E9FC48A4C}" type="parTrans" cxnId="{02D12EEC-CF6C-484B-A2BF-2B17C12047E3}">
      <dgm:prSet/>
      <dgm:spPr/>
      <dgm:t>
        <a:bodyPr/>
        <a:lstStyle/>
        <a:p>
          <a:endParaRPr lang="en-US"/>
        </a:p>
      </dgm:t>
    </dgm:pt>
    <dgm:pt modelId="{F13A0299-0295-41A6-B11F-47F0834D84BF}" type="sibTrans" cxnId="{02D12EEC-CF6C-484B-A2BF-2B17C12047E3}">
      <dgm:prSet/>
      <dgm:spPr/>
      <dgm:t>
        <a:bodyPr/>
        <a:lstStyle/>
        <a:p>
          <a:endParaRPr lang="en-US"/>
        </a:p>
      </dgm:t>
    </dgm:pt>
    <dgm:pt modelId="{0993CF25-50D6-470B-BA34-8FAEC807E2A5}">
      <dgm:prSet phldrT="[Text]"/>
      <dgm:spPr/>
      <dgm:t>
        <a:bodyPr/>
        <a:lstStyle/>
        <a:p>
          <a:r>
            <a:rPr lang="en-US" dirty="0" smtClean="0"/>
            <a:t>tokenize / stem text</a:t>
          </a:r>
          <a:endParaRPr lang="en-US" dirty="0"/>
        </a:p>
      </dgm:t>
    </dgm:pt>
    <dgm:pt modelId="{D838ADE7-6812-475C-A2BF-7C951410DD2C}" type="parTrans" cxnId="{F1E1DD2A-551F-4F19-8D79-6E01BA673D8D}">
      <dgm:prSet/>
      <dgm:spPr/>
      <dgm:t>
        <a:bodyPr/>
        <a:lstStyle/>
        <a:p>
          <a:endParaRPr lang="en-US"/>
        </a:p>
      </dgm:t>
    </dgm:pt>
    <dgm:pt modelId="{DFB1EDB5-44B7-4497-B808-45C74C8DAF1A}" type="sibTrans" cxnId="{F1E1DD2A-551F-4F19-8D79-6E01BA673D8D}">
      <dgm:prSet/>
      <dgm:spPr/>
      <dgm:t>
        <a:bodyPr/>
        <a:lstStyle/>
        <a:p>
          <a:endParaRPr lang="en-US"/>
        </a:p>
      </dgm:t>
    </dgm:pt>
    <dgm:pt modelId="{28FF0BB5-8312-4BC0-B837-4633C4282C0C}">
      <dgm:prSet phldrT="[Text]"/>
      <dgm:spPr/>
      <dgm:t>
        <a:bodyPr/>
        <a:lstStyle/>
        <a:p>
          <a:r>
            <a:rPr lang="en-US" dirty="0" err="1" smtClean="0"/>
            <a:t>vectorize</a:t>
          </a:r>
          <a:r>
            <a:rPr lang="en-US" dirty="0" smtClean="0"/>
            <a:t> text</a:t>
          </a:r>
          <a:endParaRPr lang="en-US" dirty="0"/>
        </a:p>
      </dgm:t>
    </dgm:pt>
    <dgm:pt modelId="{E85DEF57-37F4-4C55-B8CB-6D474D78A8AF}" type="parTrans" cxnId="{E2C179E5-530A-4BC5-BB92-D824BFC3521C}">
      <dgm:prSet/>
      <dgm:spPr/>
      <dgm:t>
        <a:bodyPr/>
        <a:lstStyle/>
        <a:p>
          <a:endParaRPr lang="en-US"/>
        </a:p>
      </dgm:t>
    </dgm:pt>
    <dgm:pt modelId="{5D650DB5-9138-4240-84A0-ACAEB760A7D2}" type="sibTrans" cxnId="{E2C179E5-530A-4BC5-BB92-D824BFC3521C}">
      <dgm:prSet/>
      <dgm:spPr/>
      <dgm:t>
        <a:bodyPr/>
        <a:lstStyle/>
        <a:p>
          <a:endParaRPr lang="en-US"/>
        </a:p>
      </dgm:t>
    </dgm:pt>
    <dgm:pt modelId="{C2AFA367-5854-441E-8D35-304569CD87E0}">
      <dgm:prSet phldrT="[Text]"/>
      <dgm:spPr/>
      <dgm:t>
        <a:bodyPr/>
        <a:lstStyle/>
        <a:p>
          <a:r>
            <a:rPr lang="en-US" dirty="0" smtClean="0"/>
            <a:t>select most important words</a:t>
          </a:r>
          <a:endParaRPr lang="en-US" dirty="0"/>
        </a:p>
      </dgm:t>
    </dgm:pt>
    <dgm:pt modelId="{C588529E-5E2A-420F-B3DF-EFEB1779E551}" type="parTrans" cxnId="{522F3546-3070-41A7-A50B-701DE428BA03}">
      <dgm:prSet/>
      <dgm:spPr/>
      <dgm:t>
        <a:bodyPr/>
        <a:lstStyle/>
        <a:p>
          <a:endParaRPr lang="en-US"/>
        </a:p>
      </dgm:t>
    </dgm:pt>
    <dgm:pt modelId="{030084DF-62DB-4FB5-9750-2AC147A4696D}" type="sibTrans" cxnId="{522F3546-3070-41A7-A50B-701DE428BA03}">
      <dgm:prSet/>
      <dgm:spPr/>
      <dgm:t>
        <a:bodyPr/>
        <a:lstStyle/>
        <a:p>
          <a:endParaRPr lang="en-US"/>
        </a:p>
      </dgm:t>
    </dgm:pt>
    <dgm:pt modelId="{A530CB5B-FD9E-4A16-B997-4E2CDC31D136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8A63A6BA-D084-4B01-99B5-9FF88E233AA8}" type="parTrans" cxnId="{6FC57FEB-C214-4C9F-BB0F-131F949BDC78}">
      <dgm:prSet/>
      <dgm:spPr/>
      <dgm:t>
        <a:bodyPr/>
        <a:lstStyle/>
        <a:p>
          <a:endParaRPr lang="en-US"/>
        </a:p>
      </dgm:t>
    </dgm:pt>
    <dgm:pt modelId="{881E8D6F-44FA-4EA0-919B-62BEBD8256A6}" type="sibTrans" cxnId="{6FC57FEB-C214-4C9F-BB0F-131F949BDC78}">
      <dgm:prSet/>
      <dgm:spPr/>
      <dgm:t>
        <a:bodyPr/>
        <a:lstStyle/>
        <a:p>
          <a:endParaRPr lang="en-US"/>
        </a:p>
      </dgm:t>
    </dgm:pt>
    <dgm:pt modelId="{CF114A39-7906-4B68-8E84-6A37C988B3E0}" type="pres">
      <dgm:prSet presAssocID="{11ABC900-7E68-4CAB-A6E5-E59266FA92CE}" presName="rootnode" presStyleCnt="0">
        <dgm:presLayoutVars>
          <dgm:chMax/>
          <dgm:chPref/>
          <dgm:dir/>
          <dgm:animLvl val="lvl"/>
        </dgm:presLayoutVars>
      </dgm:prSet>
      <dgm:spPr/>
    </dgm:pt>
    <dgm:pt modelId="{27D8D568-0643-4173-9324-73D9BA36E211}" type="pres">
      <dgm:prSet presAssocID="{2A1750C6-A69C-4E7D-BD1F-13C6B553F307}" presName="composite" presStyleCnt="0"/>
      <dgm:spPr/>
    </dgm:pt>
    <dgm:pt modelId="{848873C8-304B-4798-B67B-3AE12F8CE70E}" type="pres">
      <dgm:prSet presAssocID="{2A1750C6-A69C-4E7D-BD1F-13C6B553F307}" presName="bentUpArrow1" presStyleLbl="alignImgPlace1" presStyleIdx="0" presStyleCnt="5"/>
      <dgm:spPr/>
    </dgm:pt>
    <dgm:pt modelId="{AFA25886-F230-436D-9315-C929A1C52BC0}" type="pres">
      <dgm:prSet presAssocID="{2A1750C6-A69C-4E7D-BD1F-13C6B553F30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7782-B733-4EE0-82F7-018957C632F5}" type="pres">
      <dgm:prSet presAssocID="{2A1750C6-A69C-4E7D-BD1F-13C6B553F30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2661D-65D3-4E02-9A29-3334C0335D4A}" type="pres">
      <dgm:prSet presAssocID="{AC38E6EF-1529-4EA3-B62E-12562E98A5A2}" presName="sibTrans" presStyleCnt="0"/>
      <dgm:spPr/>
    </dgm:pt>
    <dgm:pt modelId="{84358E5F-8004-40F4-A86B-EE367E0B131C}" type="pres">
      <dgm:prSet presAssocID="{67ED9BB0-6D03-4E12-A330-A16E5F3298E9}" presName="composite" presStyleCnt="0"/>
      <dgm:spPr/>
    </dgm:pt>
    <dgm:pt modelId="{4619AE3A-CF15-493D-80B0-CF35EACD6303}" type="pres">
      <dgm:prSet presAssocID="{67ED9BB0-6D03-4E12-A330-A16E5F3298E9}" presName="bentUpArrow1" presStyleLbl="alignImgPlace1" presStyleIdx="1" presStyleCnt="5" custLinFactNeighborY="0"/>
      <dgm:spPr/>
      <dgm:t>
        <a:bodyPr/>
        <a:lstStyle/>
        <a:p>
          <a:endParaRPr lang="en-US"/>
        </a:p>
      </dgm:t>
    </dgm:pt>
    <dgm:pt modelId="{2C928AF8-B04A-43A7-99C7-FE29D5F618EC}" type="pres">
      <dgm:prSet presAssocID="{67ED9BB0-6D03-4E12-A330-A16E5F3298E9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EB74-AB58-4D7B-A56F-D192576B3DE1}" type="pres">
      <dgm:prSet presAssocID="{67ED9BB0-6D03-4E12-A330-A16E5F3298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9FF9850-F335-4424-9988-222FCDBC8EEE}" type="pres">
      <dgm:prSet presAssocID="{F13A0299-0295-41A6-B11F-47F0834D84BF}" presName="sibTrans" presStyleCnt="0"/>
      <dgm:spPr/>
    </dgm:pt>
    <dgm:pt modelId="{A04F2767-3647-486C-8733-7D0B89FD1CF1}" type="pres">
      <dgm:prSet presAssocID="{0993CF25-50D6-470B-BA34-8FAEC807E2A5}" presName="composite" presStyleCnt="0"/>
      <dgm:spPr/>
    </dgm:pt>
    <dgm:pt modelId="{6CA21C2B-02AA-4FF2-A887-825E5B3F8C84}" type="pres">
      <dgm:prSet presAssocID="{0993CF25-50D6-470B-BA34-8FAEC807E2A5}" presName="bentUpArrow1" presStyleLbl="alignImgPlace1" presStyleIdx="2" presStyleCnt="5"/>
      <dgm:spPr/>
    </dgm:pt>
    <dgm:pt modelId="{0E13FFFE-197E-49D7-A172-42654C2D9103}" type="pres">
      <dgm:prSet presAssocID="{0993CF25-50D6-470B-BA34-8FAEC807E2A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E207C-0584-49A7-893E-7B158AB0D280}" type="pres">
      <dgm:prSet presAssocID="{0993CF25-50D6-470B-BA34-8FAEC807E2A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753E-38EA-4F37-A066-2148FCF47D55}" type="pres">
      <dgm:prSet presAssocID="{DFB1EDB5-44B7-4497-B808-45C74C8DAF1A}" presName="sibTrans" presStyleCnt="0"/>
      <dgm:spPr/>
    </dgm:pt>
    <dgm:pt modelId="{6D64B3DF-FFDF-4298-B8BB-A179CE500D94}" type="pres">
      <dgm:prSet presAssocID="{28FF0BB5-8312-4BC0-B837-4633C4282C0C}" presName="composite" presStyleCnt="0"/>
      <dgm:spPr/>
    </dgm:pt>
    <dgm:pt modelId="{51DC4AA8-19E7-4FF3-9960-B1866DC04E40}" type="pres">
      <dgm:prSet presAssocID="{28FF0BB5-8312-4BC0-B837-4633C4282C0C}" presName="bentUpArrow1" presStyleLbl="alignImgPlace1" presStyleIdx="3" presStyleCnt="5"/>
      <dgm:spPr/>
    </dgm:pt>
    <dgm:pt modelId="{6A645EF7-3DAF-491B-B964-4E75E6B5CD5D}" type="pres">
      <dgm:prSet presAssocID="{28FF0BB5-8312-4BC0-B837-4633C4282C0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F4D0D-8E34-4CD5-A443-DE40365F8816}" type="pres">
      <dgm:prSet presAssocID="{28FF0BB5-8312-4BC0-B837-4633C4282C0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BD465A7-AC5E-41D2-B102-0057862803E0}" type="pres">
      <dgm:prSet presAssocID="{5D650DB5-9138-4240-84A0-ACAEB760A7D2}" presName="sibTrans" presStyleCnt="0"/>
      <dgm:spPr/>
    </dgm:pt>
    <dgm:pt modelId="{D3B20392-D50C-4326-A778-B11BE97FF548}" type="pres">
      <dgm:prSet presAssocID="{C2AFA367-5854-441E-8D35-304569CD87E0}" presName="composite" presStyleCnt="0"/>
      <dgm:spPr/>
    </dgm:pt>
    <dgm:pt modelId="{74E22C40-A3A6-484B-922C-0CE12C1DA43D}" type="pres">
      <dgm:prSet presAssocID="{C2AFA367-5854-441E-8D35-304569CD87E0}" presName="bentUpArrow1" presStyleLbl="alignImgPlace1" presStyleIdx="4" presStyleCnt="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4905C2-B321-479D-8515-EC2C356B0EA4}" type="pres">
      <dgm:prSet presAssocID="{C2AFA367-5854-441E-8D35-304569CD87E0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3FC6-A1FA-4D2A-B50D-0C36716AB80B}" type="pres">
      <dgm:prSet presAssocID="{C2AFA367-5854-441E-8D35-304569CD87E0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CD8AEB6-D898-4EE8-882B-2504C3378A63}" type="pres">
      <dgm:prSet presAssocID="{030084DF-62DB-4FB5-9750-2AC147A4696D}" presName="sibTrans" presStyleCnt="0"/>
      <dgm:spPr/>
    </dgm:pt>
    <dgm:pt modelId="{3B70A2E2-737C-42E6-8B17-ED62B9BAA809}" type="pres">
      <dgm:prSet presAssocID="{A530CB5B-FD9E-4A16-B997-4E2CDC31D136}" presName="composite" presStyleCnt="0"/>
      <dgm:spPr/>
    </dgm:pt>
    <dgm:pt modelId="{03EE6DB1-CFBF-4B01-9D01-D1AF82E54403}" type="pres">
      <dgm:prSet presAssocID="{A530CB5B-FD9E-4A16-B997-4E2CDC31D13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2F3546-3070-41A7-A50B-701DE428BA03}" srcId="{11ABC900-7E68-4CAB-A6E5-E59266FA92CE}" destId="{C2AFA367-5854-441E-8D35-304569CD87E0}" srcOrd="4" destOrd="0" parTransId="{C588529E-5E2A-420F-B3DF-EFEB1779E551}" sibTransId="{030084DF-62DB-4FB5-9750-2AC147A4696D}"/>
    <dgm:cxn modelId="{0F64D99D-CD96-468A-B5EC-B224ED3C93EF}" type="presOf" srcId="{A530CB5B-FD9E-4A16-B997-4E2CDC31D136}" destId="{03EE6DB1-CFBF-4B01-9D01-D1AF82E54403}" srcOrd="0" destOrd="0" presId="urn:microsoft.com/office/officeart/2005/8/layout/StepDownProcess"/>
    <dgm:cxn modelId="{6FC57FEB-C214-4C9F-BB0F-131F949BDC78}" srcId="{11ABC900-7E68-4CAB-A6E5-E59266FA92CE}" destId="{A530CB5B-FD9E-4A16-B997-4E2CDC31D136}" srcOrd="5" destOrd="0" parTransId="{8A63A6BA-D084-4B01-99B5-9FF88E233AA8}" sibTransId="{881E8D6F-44FA-4EA0-919B-62BEBD8256A6}"/>
    <dgm:cxn modelId="{E2C179E5-530A-4BC5-BB92-D824BFC3521C}" srcId="{11ABC900-7E68-4CAB-A6E5-E59266FA92CE}" destId="{28FF0BB5-8312-4BC0-B837-4633C4282C0C}" srcOrd="3" destOrd="0" parTransId="{E85DEF57-37F4-4C55-B8CB-6D474D78A8AF}" sibTransId="{5D650DB5-9138-4240-84A0-ACAEB760A7D2}"/>
    <dgm:cxn modelId="{F9697074-4291-4129-9357-E3B9B60D06E1}" type="presOf" srcId="{67ED9BB0-6D03-4E12-A330-A16E5F3298E9}" destId="{2C928AF8-B04A-43A7-99C7-FE29D5F618EC}" srcOrd="0" destOrd="0" presId="urn:microsoft.com/office/officeart/2005/8/layout/StepDownProcess"/>
    <dgm:cxn modelId="{7DEBE33A-AA8C-49C1-AEAD-DDA1F70AB78C}" type="presOf" srcId="{0993CF25-50D6-470B-BA34-8FAEC807E2A5}" destId="{0E13FFFE-197E-49D7-A172-42654C2D9103}" srcOrd="0" destOrd="0" presId="urn:microsoft.com/office/officeart/2005/8/layout/StepDownProcess"/>
    <dgm:cxn modelId="{53292F28-D2DB-45B9-A61A-E2610C798599}" type="presOf" srcId="{11ABC900-7E68-4CAB-A6E5-E59266FA92CE}" destId="{CF114A39-7906-4B68-8E84-6A37C988B3E0}" srcOrd="0" destOrd="0" presId="urn:microsoft.com/office/officeart/2005/8/layout/StepDownProcess"/>
    <dgm:cxn modelId="{02D12EEC-CF6C-484B-A2BF-2B17C12047E3}" srcId="{11ABC900-7E68-4CAB-A6E5-E59266FA92CE}" destId="{67ED9BB0-6D03-4E12-A330-A16E5F3298E9}" srcOrd="1" destOrd="0" parTransId="{E1691827-D00E-40E0-B98F-158E9FC48A4C}" sibTransId="{F13A0299-0295-41A6-B11F-47F0834D84BF}"/>
    <dgm:cxn modelId="{DB9940B5-E2D8-436E-9805-7C2141348010}" type="presOf" srcId="{2A1750C6-A69C-4E7D-BD1F-13C6B553F307}" destId="{AFA25886-F230-436D-9315-C929A1C52BC0}" srcOrd="0" destOrd="0" presId="urn:microsoft.com/office/officeart/2005/8/layout/StepDownProcess"/>
    <dgm:cxn modelId="{A2D84379-8BFD-44EA-97BF-7B606B3C703E}" type="presOf" srcId="{C2AFA367-5854-441E-8D35-304569CD87E0}" destId="{184905C2-B321-479D-8515-EC2C356B0EA4}" srcOrd="0" destOrd="0" presId="urn:microsoft.com/office/officeart/2005/8/layout/StepDownProcess"/>
    <dgm:cxn modelId="{F1E1DD2A-551F-4F19-8D79-6E01BA673D8D}" srcId="{11ABC900-7E68-4CAB-A6E5-E59266FA92CE}" destId="{0993CF25-50D6-470B-BA34-8FAEC807E2A5}" srcOrd="2" destOrd="0" parTransId="{D838ADE7-6812-475C-A2BF-7C951410DD2C}" sibTransId="{DFB1EDB5-44B7-4497-B808-45C74C8DAF1A}"/>
    <dgm:cxn modelId="{5B1D1CF1-56AC-4DF3-9430-6EEC7E193CD0}" srcId="{11ABC900-7E68-4CAB-A6E5-E59266FA92CE}" destId="{2A1750C6-A69C-4E7D-BD1F-13C6B553F307}" srcOrd="0" destOrd="0" parTransId="{A816C2AD-A87A-4564-85DD-FA707AA494C9}" sibTransId="{AC38E6EF-1529-4EA3-B62E-12562E98A5A2}"/>
    <dgm:cxn modelId="{4CA67D51-1FDE-4075-9435-2CB0A615E429}" type="presOf" srcId="{28FF0BB5-8312-4BC0-B837-4633C4282C0C}" destId="{6A645EF7-3DAF-491B-B964-4E75E6B5CD5D}" srcOrd="0" destOrd="0" presId="urn:microsoft.com/office/officeart/2005/8/layout/StepDownProcess"/>
    <dgm:cxn modelId="{793C4B45-1271-41D5-967A-E41F2802E6E8}" type="presParOf" srcId="{CF114A39-7906-4B68-8E84-6A37C988B3E0}" destId="{27D8D568-0643-4173-9324-73D9BA36E211}" srcOrd="0" destOrd="0" presId="urn:microsoft.com/office/officeart/2005/8/layout/StepDownProcess"/>
    <dgm:cxn modelId="{C448F750-C92D-48B0-9272-1521ACCD6B6A}" type="presParOf" srcId="{27D8D568-0643-4173-9324-73D9BA36E211}" destId="{848873C8-304B-4798-B67B-3AE12F8CE70E}" srcOrd="0" destOrd="0" presId="urn:microsoft.com/office/officeart/2005/8/layout/StepDownProcess"/>
    <dgm:cxn modelId="{7A17D670-0642-41A3-A788-FB8C0C773F59}" type="presParOf" srcId="{27D8D568-0643-4173-9324-73D9BA36E211}" destId="{AFA25886-F230-436D-9315-C929A1C52BC0}" srcOrd="1" destOrd="0" presId="urn:microsoft.com/office/officeart/2005/8/layout/StepDownProcess"/>
    <dgm:cxn modelId="{1FCCD8AB-2A2D-4167-B282-9A3381AC7F69}" type="presParOf" srcId="{27D8D568-0643-4173-9324-73D9BA36E211}" destId="{066F7782-B733-4EE0-82F7-018957C632F5}" srcOrd="2" destOrd="0" presId="urn:microsoft.com/office/officeart/2005/8/layout/StepDownProcess"/>
    <dgm:cxn modelId="{59B15162-0962-4E8F-B4AD-1C9EA6EA71D0}" type="presParOf" srcId="{CF114A39-7906-4B68-8E84-6A37C988B3E0}" destId="{E2C2661D-65D3-4E02-9A29-3334C0335D4A}" srcOrd="1" destOrd="0" presId="urn:microsoft.com/office/officeart/2005/8/layout/StepDownProcess"/>
    <dgm:cxn modelId="{104F5C51-5500-4E02-9D56-2738B28C0B05}" type="presParOf" srcId="{CF114A39-7906-4B68-8E84-6A37C988B3E0}" destId="{84358E5F-8004-40F4-A86B-EE367E0B131C}" srcOrd="2" destOrd="0" presId="urn:microsoft.com/office/officeart/2005/8/layout/StepDownProcess"/>
    <dgm:cxn modelId="{38168F4F-0A4E-437F-8E90-2E39B2BEC739}" type="presParOf" srcId="{84358E5F-8004-40F4-A86B-EE367E0B131C}" destId="{4619AE3A-CF15-493D-80B0-CF35EACD6303}" srcOrd="0" destOrd="0" presId="urn:microsoft.com/office/officeart/2005/8/layout/StepDownProcess"/>
    <dgm:cxn modelId="{4E2A287E-FF52-44F9-9388-50753232607E}" type="presParOf" srcId="{84358E5F-8004-40F4-A86B-EE367E0B131C}" destId="{2C928AF8-B04A-43A7-99C7-FE29D5F618EC}" srcOrd="1" destOrd="0" presId="urn:microsoft.com/office/officeart/2005/8/layout/StepDownProcess"/>
    <dgm:cxn modelId="{2AA086AB-EC69-4EA9-B68E-5D2BFB92673B}" type="presParOf" srcId="{84358E5F-8004-40F4-A86B-EE367E0B131C}" destId="{1079EB74-AB58-4D7B-A56F-D192576B3DE1}" srcOrd="2" destOrd="0" presId="urn:microsoft.com/office/officeart/2005/8/layout/StepDownProcess"/>
    <dgm:cxn modelId="{A6C7103F-6A89-4657-9B8D-432F68ECBCAD}" type="presParOf" srcId="{CF114A39-7906-4B68-8E84-6A37C988B3E0}" destId="{19FF9850-F335-4424-9988-222FCDBC8EEE}" srcOrd="3" destOrd="0" presId="urn:microsoft.com/office/officeart/2005/8/layout/StepDownProcess"/>
    <dgm:cxn modelId="{4696D407-EEBF-4883-8378-B2A5FC974692}" type="presParOf" srcId="{CF114A39-7906-4B68-8E84-6A37C988B3E0}" destId="{A04F2767-3647-486C-8733-7D0B89FD1CF1}" srcOrd="4" destOrd="0" presId="urn:microsoft.com/office/officeart/2005/8/layout/StepDownProcess"/>
    <dgm:cxn modelId="{02F06C25-33B0-40C3-B540-B1EB8E35099F}" type="presParOf" srcId="{A04F2767-3647-486C-8733-7D0B89FD1CF1}" destId="{6CA21C2B-02AA-4FF2-A887-825E5B3F8C84}" srcOrd="0" destOrd="0" presId="urn:microsoft.com/office/officeart/2005/8/layout/StepDownProcess"/>
    <dgm:cxn modelId="{44792170-D4B2-46B7-B477-411FE3060F6C}" type="presParOf" srcId="{A04F2767-3647-486C-8733-7D0B89FD1CF1}" destId="{0E13FFFE-197E-49D7-A172-42654C2D9103}" srcOrd="1" destOrd="0" presId="urn:microsoft.com/office/officeart/2005/8/layout/StepDownProcess"/>
    <dgm:cxn modelId="{448ED8A4-1274-466C-9113-2DCD5FC6FB50}" type="presParOf" srcId="{A04F2767-3647-486C-8733-7D0B89FD1CF1}" destId="{2C3E207C-0584-49A7-893E-7B158AB0D280}" srcOrd="2" destOrd="0" presId="urn:microsoft.com/office/officeart/2005/8/layout/StepDownProcess"/>
    <dgm:cxn modelId="{CDED3FD6-00F3-4E88-9CDA-0E10AED00393}" type="presParOf" srcId="{CF114A39-7906-4B68-8E84-6A37C988B3E0}" destId="{8585753E-38EA-4F37-A066-2148FCF47D55}" srcOrd="5" destOrd="0" presId="urn:microsoft.com/office/officeart/2005/8/layout/StepDownProcess"/>
    <dgm:cxn modelId="{D17CC0BA-8CA6-4D77-8D1E-23E0626DBA82}" type="presParOf" srcId="{CF114A39-7906-4B68-8E84-6A37C988B3E0}" destId="{6D64B3DF-FFDF-4298-B8BB-A179CE500D94}" srcOrd="6" destOrd="0" presId="urn:microsoft.com/office/officeart/2005/8/layout/StepDownProcess"/>
    <dgm:cxn modelId="{B9E2BD2C-B973-491C-855A-17881C2F20BA}" type="presParOf" srcId="{6D64B3DF-FFDF-4298-B8BB-A179CE500D94}" destId="{51DC4AA8-19E7-4FF3-9960-B1866DC04E40}" srcOrd="0" destOrd="0" presId="urn:microsoft.com/office/officeart/2005/8/layout/StepDownProcess"/>
    <dgm:cxn modelId="{C0BBFA89-11CB-4175-BF9A-251877DC485D}" type="presParOf" srcId="{6D64B3DF-FFDF-4298-B8BB-A179CE500D94}" destId="{6A645EF7-3DAF-491B-B964-4E75E6B5CD5D}" srcOrd="1" destOrd="0" presId="urn:microsoft.com/office/officeart/2005/8/layout/StepDownProcess"/>
    <dgm:cxn modelId="{9197B491-84B6-4D95-9505-29E77CADE968}" type="presParOf" srcId="{6D64B3DF-FFDF-4298-B8BB-A179CE500D94}" destId="{7BAF4D0D-8E34-4CD5-A443-DE40365F8816}" srcOrd="2" destOrd="0" presId="urn:microsoft.com/office/officeart/2005/8/layout/StepDownProcess"/>
    <dgm:cxn modelId="{88D3270C-A5C2-4443-9C01-2CEE849331D1}" type="presParOf" srcId="{CF114A39-7906-4B68-8E84-6A37C988B3E0}" destId="{3BD465A7-AC5E-41D2-B102-0057862803E0}" srcOrd="7" destOrd="0" presId="urn:microsoft.com/office/officeart/2005/8/layout/StepDownProcess"/>
    <dgm:cxn modelId="{222CE490-6638-4325-B367-CEDEA1AF2563}" type="presParOf" srcId="{CF114A39-7906-4B68-8E84-6A37C988B3E0}" destId="{D3B20392-D50C-4326-A778-B11BE97FF548}" srcOrd="8" destOrd="0" presId="urn:microsoft.com/office/officeart/2005/8/layout/StepDownProcess"/>
    <dgm:cxn modelId="{13FB9BF5-994A-437E-8CBD-97EF19DC2EDE}" type="presParOf" srcId="{D3B20392-D50C-4326-A778-B11BE97FF548}" destId="{74E22C40-A3A6-484B-922C-0CE12C1DA43D}" srcOrd="0" destOrd="0" presId="urn:microsoft.com/office/officeart/2005/8/layout/StepDownProcess"/>
    <dgm:cxn modelId="{F872D33B-66E5-4F8A-9C60-35AB62289F32}" type="presParOf" srcId="{D3B20392-D50C-4326-A778-B11BE97FF548}" destId="{184905C2-B321-479D-8515-EC2C356B0EA4}" srcOrd="1" destOrd="0" presId="urn:microsoft.com/office/officeart/2005/8/layout/StepDownProcess"/>
    <dgm:cxn modelId="{000F7FE3-639A-4811-910B-383DAED8521D}" type="presParOf" srcId="{D3B20392-D50C-4326-A778-B11BE97FF548}" destId="{EA943FC6-A1FA-4D2A-B50D-0C36716AB80B}" srcOrd="2" destOrd="0" presId="urn:microsoft.com/office/officeart/2005/8/layout/StepDownProcess"/>
    <dgm:cxn modelId="{F1E2CD00-520D-4302-903B-0A4A76C29D5D}" type="presParOf" srcId="{CF114A39-7906-4B68-8E84-6A37C988B3E0}" destId="{1CD8AEB6-D898-4EE8-882B-2504C3378A63}" srcOrd="9" destOrd="0" presId="urn:microsoft.com/office/officeart/2005/8/layout/StepDownProcess"/>
    <dgm:cxn modelId="{2707709F-2F9E-4D59-9328-83DB03FF85F2}" type="presParOf" srcId="{CF114A39-7906-4B68-8E84-6A37C988B3E0}" destId="{3B70A2E2-737C-42E6-8B17-ED62B9BAA809}" srcOrd="10" destOrd="0" presId="urn:microsoft.com/office/officeart/2005/8/layout/StepDownProcess"/>
    <dgm:cxn modelId="{3F5DEB0B-D271-49BE-A0AA-CBF7D56D6F1A}" type="presParOf" srcId="{3B70A2E2-737C-42E6-8B17-ED62B9BAA809}" destId="{03EE6DB1-CFBF-4B01-9D01-D1AF82E5440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BC900-7E68-4CAB-A6E5-E59266FA92CE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1750C6-A69C-4E7D-BD1F-13C6B553F307}">
      <dgm:prSet phldrT="[Text]"/>
      <dgm:spPr/>
      <dgm:t>
        <a:bodyPr/>
        <a:lstStyle/>
        <a:p>
          <a:r>
            <a:rPr lang="en-US" dirty="0" smtClean="0"/>
            <a:t>input HTML</a:t>
          </a:r>
          <a:endParaRPr lang="en-US" dirty="0"/>
        </a:p>
      </dgm:t>
    </dgm:pt>
    <dgm:pt modelId="{A816C2AD-A87A-4564-85DD-FA707AA494C9}" type="parTrans" cxnId="{5B1D1CF1-56AC-4DF3-9430-6EEC7E193CD0}">
      <dgm:prSet/>
      <dgm:spPr/>
      <dgm:t>
        <a:bodyPr/>
        <a:lstStyle/>
        <a:p>
          <a:endParaRPr lang="en-US"/>
        </a:p>
      </dgm:t>
    </dgm:pt>
    <dgm:pt modelId="{AC38E6EF-1529-4EA3-B62E-12562E98A5A2}" type="sibTrans" cxnId="{5B1D1CF1-56AC-4DF3-9430-6EEC7E193CD0}">
      <dgm:prSet/>
      <dgm:spPr/>
      <dgm:t>
        <a:bodyPr/>
        <a:lstStyle/>
        <a:p>
          <a:endParaRPr lang="en-US"/>
        </a:p>
      </dgm:t>
    </dgm:pt>
    <dgm:pt modelId="{67ED9BB0-6D03-4E12-A330-A16E5F3298E9}">
      <dgm:prSet phldrT="[Text]"/>
      <dgm:spPr/>
      <dgm:t>
        <a:bodyPr/>
        <a:lstStyle/>
        <a:p>
          <a:r>
            <a:rPr lang="en-US" dirty="0" smtClean="0"/>
            <a:t>parse/label paragraphs</a:t>
          </a:r>
          <a:endParaRPr lang="en-US" dirty="0"/>
        </a:p>
      </dgm:t>
    </dgm:pt>
    <dgm:pt modelId="{E1691827-D00E-40E0-B98F-158E9FC48A4C}" type="parTrans" cxnId="{02D12EEC-CF6C-484B-A2BF-2B17C12047E3}">
      <dgm:prSet/>
      <dgm:spPr/>
      <dgm:t>
        <a:bodyPr/>
        <a:lstStyle/>
        <a:p>
          <a:endParaRPr lang="en-US"/>
        </a:p>
      </dgm:t>
    </dgm:pt>
    <dgm:pt modelId="{F13A0299-0295-41A6-B11F-47F0834D84BF}" type="sibTrans" cxnId="{02D12EEC-CF6C-484B-A2BF-2B17C12047E3}">
      <dgm:prSet/>
      <dgm:spPr/>
      <dgm:t>
        <a:bodyPr/>
        <a:lstStyle/>
        <a:p>
          <a:endParaRPr lang="en-US"/>
        </a:p>
      </dgm:t>
    </dgm:pt>
    <dgm:pt modelId="{0993CF25-50D6-470B-BA34-8FAEC807E2A5}">
      <dgm:prSet phldrT="[Text]"/>
      <dgm:spPr/>
      <dgm:t>
        <a:bodyPr/>
        <a:lstStyle/>
        <a:p>
          <a:r>
            <a:rPr lang="en-US" dirty="0" smtClean="0"/>
            <a:t>tokenize / stem text</a:t>
          </a:r>
          <a:endParaRPr lang="en-US" dirty="0"/>
        </a:p>
      </dgm:t>
    </dgm:pt>
    <dgm:pt modelId="{D838ADE7-6812-475C-A2BF-7C951410DD2C}" type="parTrans" cxnId="{F1E1DD2A-551F-4F19-8D79-6E01BA673D8D}">
      <dgm:prSet/>
      <dgm:spPr/>
      <dgm:t>
        <a:bodyPr/>
        <a:lstStyle/>
        <a:p>
          <a:endParaRPr lang="en-US"/>
        </a:p>
      </dgm:t>
    </dgm:pt>
    <dgm:pt modelId="{DFB1EDB5-44B7-4497-B808-45C74C8DAF1A}" type="sibTrans" cxnId="{F1E1DD2A-551F-4F19-8D79-6E01BA673D8D}">
      <dgm:prSet/>
      <dgm:spPr/>
      <dgm:t>
        <a:bodyPr/>
        <a:lstStyle/>
        <a:p>
          <a:endParaRPr lang="en-US"/>
        </a:p>
      </dgm:t>
    </dgm:pt>
    <dgm:pt modelId="{28FF0BB5-8312-4BC0-B837-4633C4282C0C}">
      <dgm:prSet phldrT="[Text]"/>
      <dgm:spPr/>
      <dgm:t>
        <a:bodyPr/>
        <a:lstStyle/>
        <a:p>
          <a:r>
            <a:rPr lang="en-US" dirty="0" err="1" smtClean="0"/>
            <a:t>vectorize</a:t>
          </a:r>
          <a:r>
            <a:rPr lang="en-US" dirty="0" smtClean="0"/>
            <a:t> text</a:t>
          </a:r>
          <a:endParaRPr lang="en-US" dirty="0"/>
        </a:p>
      </dgm:t>
    </dgm:pt>
    <dgm:pt modelId="{E85DEF57-37F4-4C55-B8CB-6D474D78A8AF}" type="parTrans" cxnId="{E2C179E5-530A-4BC5-BB92-D824BFC3521C}">
      <dgm:prSet/>
      <dgm:spPr/>
      <dgm:t>
        <a:bodyPr/>
        <a:lstStyle/>
        <a:p>
          <a:endParaRPr lang="en-US"/>
        </a:p>
      </dgm:t>
    </dgm:pt>
    <dgm:pt modelId="{5D650DB5-9138-4240-84A0-ACAEB760A7D2}" type="sibTrans" cxnId="{E2C179E5-530A-4BC5-BB92-D824BFC3521C}">
      <dgm:prSet/>
      <dgm:spPr/>
      <dgm:t>
        <a:bodyPr/>
        <a:lstStyle/>
        <a:p>
          <a:endParaRPr lang="en-US"/>
        </a:p>
      </dgm:t>
    </dgm:pt>
    <dgm:pt modelId="{C2AFA367-5854-441E-8D35-304569CD87E0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C588529E-5E2A-420F-B3DF-EFEB1779E551}" type="parTrans" cxnId="{522F3546-3070-41A7-A50B-701DE428BA03}">
      <dgm:prSet/>
      <dgm:spPr/>
      <dgm:t>
        <a:bodyPr/>
        <a:lstStyle/>
        <a:p>
          <a:endParaRPr lang="en-US"/>
        </a:p>
      </dgm:t>
    </dgm:pt>
    <dgm:pt modelId="{030084DF-62DB-4FB5-9750-2AC147A4696D}" type="sibTrans" cxnId="{522F3546-3070-41A7-A50B-701DE428BA03}">
      <dgm:prSet/>
      <dgm:spPr/>
      <dgm:t>
        <a:bodyPr/>
        <a:lstStyle/>
        <a:p>
          <a:endParaRPr lang="en-US"/>
        </a:p>
      </dgm:t>
    </dgm:pt>
    <dgm:pt modelId="{A530CB5B-FD9E-4A16-B997-4E2CDC31D136}">
      <dgm:prSet phldrT="[Text]"/>
      <dgm:spPr/>
      <dgm:t>
        <a:bodyPr/>
        <a:lstStyle/>
        <a:p>
          <a:r>
            <a:rPr lang="en-US" dirty="0" smtClean="0"/>
            <a:t>classification</a:t>
          </a:r>
          <a:endParaRPr lang="en-US" dirty="0"/>
        </a:p>
      </dgm:t>
    </dgm:pt>
    <dgm:pt modelId="{8A63A6BA-D084-4B01-99B5-9FF88E233AA8}" type="parTrans" cxnId="{6FC57FEB-C214-4C9F-BB0F-131F949BDC78}">
      <dgm:prSet/>
      <dgm:spPr/>
      <dgm:t>
        <a:bodyPr/>
        <a:lstStyle/>
        <a:p>
          <a:endParaRPr lang="en-US"/>
        </a:p>
      </dgm:t>
    </dgm:pt>
    <dgm:pt modelId="{881E8D6F-44FA-4EA0-919B-62BEBD8256A6}" type="sibTrans" cxnId="{6FC57FEB-C214-4C9F-BB0F-131F949BDC78}">
      <dgm:prSet/>
      <dgm:spPr/>
      <dgm:t>
        <a:bodyPr/>
        <a:lstStyle/>
        <a:p>
          <a:endParaRPr lang="en-US"/>
        </a:p>
      </dgm:t>
    </dgm:pt>
    <dgm:pt modelId="{CF114A39-7906-4B68-8E84-6A37C988B3E0}" type="pres">
      <dgm:prSet presAssocID="{11ABC900-7E68-4CAB-A6E5-E59266FA92CE}" presName="rootnode" presStyleCnt="0">
        <dgm:presLayoutVars>
          <dgm:chMax/>
          <dgm:chPref/>
          <dgm:dir/>
          <dgm:animLvl val="lvl"/>
        </dgm:presLayoutVars>
      </dgm:prSet>
      <dgm:spPr/>
    </dgm:pt>
    <dgm:pt modelId="{27D8D568-0643-4173-9324-73D9BA36E211}" type="pres">
      <dgm:prSet presAssocID="{2A1750C6-A69C-4E7D-BD1F-13C6B553F307}" presName="composite" presStyleCnt="0"/>
      <dgm:spPr/>
    </dgm:pt>
    <dgm:pt modelId="{848873C8-304B-4798-B67B-3AE12F8CE70E}" type="pres">
      <dgm:prSet presAssocID="{2A1750C6-A69C-4E7D-BD1F-13C6B553F307}" presName="bentUpArrow1" presStyleLbl="alignImgPlace1" presStyleIdx="0" presStyleCnt="5"/>
      <dgm:spPr/>
    </dgm:pt>
    <dgm:pt modelId="{AFA25886-F230-436D-9315-C929A1C52BC0}" type="pres">
      <dgm:prSet presAssocID="{2A1750C6-A69C-4E7D-BD1F-13C6B553F30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F7782-B733-4EE0-82F7-018957C632F5}" type="pres">
      <dgm:prSet presAssocID="{2A1750C6-A69C-4E7D-BD1F-13C6B553F30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C2661D-65D3-4E02-9A29-3334C0335D4A}" type="pres">
      <dgm:prSet presAssocID="{AC38E6EF-1529-4EA3-B62E-12562E98A5A2}" presName="sibTrans" presStyleCnt="0"/>
      <dgm:spPr/>
    </dgm:pt>
    <dgm:pt modelId="{84358E5F-8004-40F4-A86B-EE367E0B131C}" type="pres">
      <dgm:prSet presAssocID="{67ED9BB0-6D03-4E12-A330-A16E5F3298E9}" presName="composite" presStyleCnt="0"/>
      <dgm:spPr/>
    </dgm:pt>
    <dgm:pt modelId="{4619AE3A-CF15-493D-80B0-CF35EACD6303}" type="pres">
      <dgm:prSet presAssocID="{67ED9BB0-6D03-4E12-A330-A16E5F3298E9}" presName="bentUpArrow1" presStyleLbl="alignImgPlace1" presStyleIdx="1" presStyleCnt="5" custLinFactNeighborY="0"/>
      <dgm:spPr/>
      <dgm:t>
        <a:bodyPr/>
        <a:lstStyle/>
        <a:p>
          <a:endParaRPr lang="en-US"/>
        </a:p>
      </dgm:t>
    </dgm:pt>
    <dgm:pt modelId="{2C928AF8-B04A-43A7-99C7-FE29D5F618EC}" type="pres">
      <dgm:prSet presAssocID="{67ED9BB0-6D03-4E12-A330-A16E5F3298E9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9EB74-AB58-4D7B-A56F-D192576B3DE1}" type="pres">
      <dgm:prSet presAssocID="{67ED9BB0-6D03-4E12-A330-A16E5F3298E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19FF9850-F335-4424-9988-222FCDBC8EEE}" type="pres">
      <dgm:prSet presAssocID="{F13A0299-0295-41A6-B11F-47F0834D84BF}" presName="sibTrans" presStyleCnt="0"/>
      <dgm:spPr/>
    </dgm:pt>
    <dgm:pt modelId="{A04F2767-3647-486C-8733-7D0B89FD1CF1}" type="pres">
      <dgm:prSet presAssocID="{0993CF25-50D6-470B-BA34-8FAEC807E2A5}" presName="composite" presStyleCnt="0"/>
      <dgm:spPr/>
    </dgm:pt>
    <dgm:pt modelId="{6CA21C2B-02AA-4FF2-A887-825E5B3F8C84}" type="pres">
      <dgm:prSet presAssocID="{0993CF25-50D6-470B-BA34-8FAEC807E2A5}" presName="bentUpArrow1" presStyleLbl="alignImgPlace1" presStyleIdx="2" presStyleCnt="5"/>
      <dgm:spPr/>
    </dgm:pt>
    <dgm:pt modelId="{0E13FFFE-197E-49D7-A172-42654C2D9103}" type="pres">
      <dgm:prSet presAssocID="{0993CF25-50D6-470B-BA34-8FAEC807E2A5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E207C-0584-49A7-893E-7B158AB0D280}" type="pres">
      <dgm:prSet presAssocID="{0993CF25-50D6-470B-BA34-8FAEC807E2A5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753E-38EA-4F37-A066-2148FCF47D55}" type="pres">
      <dgm:prSet presAssocID="{DFB1EDB5-44B7-4497-B808-45C74C8DAF1A}" presName="sibTrans" presStyleCnt="0"/>
      <dgm:spPr/>
    </dgm:pt>
    <dgm:pt modelId="{6D64B3DF-FFDF-4298-B8BB-A179CE500D94}" type="pres">
      <dgm:prSet presAssocID="{28FF0BB5-8312-4BC0-B837-4633C4282C0C}" presName="composite" presStyleCnt="0"/>
      <dgm:spPr/>
    </dgm:pt>
    <dgm:pt modelId="{51DC4AA8-19E7-4FF3-9960-B1866DC04E40}" type="pres">
      <dgm:prSet presAssocID="{28FF0BB5-8312-4BC0-B837-4633C4282C0C}" presName="bentUpArrow1" presStyleLbl="alignImgPlace1" presStyleIdx="3" presStyleCnt="5"/>
      <dgm:spPr/>
    </dgm:pt>
    <dgm:pt modelId="{6A645EF7-3DAF-491B-B964-4E75E6B5CD5D}" type="pres">
      <dgm:prSet presAssocID="{28FF0BB5-8312-4BC0-B837-4633C4282C0C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F4D0D-8E34-4CD5-A443-DE40365F8816}" type="pres">
      <dgm:prSet presAssocID="{28FF0BB5-8312-4BC0-B837-4633C4282C0C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BD465A7-AC5E-41D2-B102-0057862803E0}" type="pres">
      <dgm:prSet presAssocID="{5D650DB5-9138-4240-84A0-ACAEB760A7D2}" presName="sibTrans" presStyleCnt="0"/>
      <dgm:spPr/>
    </dgm:pt>
    <dgm:pt modelId="{D3B20392-D50C-4326-A778-B11BE97FF548}" type="pres">
      <dgm:prSet presAssocID="{C2AFA367-5854-441E-8D35-304569CD87E0}" presName="composite" presStyleCnt="0"/>
      <dgm:spPr/>
    </dgm:pt>
    <dgm:pt modelId="{74E22C40-A3A6-484B-922C-0CE12C1DA43D}" type="pres">
      <dgm:prSet presAssocID="{C2AFA367-5854-441E-8D35-304569CD87E0}" presName="bentUpArrow1" presStyleLbl="alignImgPlace1" presStyleIdx="4" presStyleCnt="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4905C2-B321-479D-8515-EC2C356B0EA4}" type="pres">
      <dgm:prSet presAssocID="{C2AFA367-5854-441E-8D35-304569CD87E0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43FC6-A1FA-4D2A-B50D-0C36716AB80B}" type="pres">
      <dgm:prSet presAssocID="{C2AFA367-5854-441E-8D35-304569CD87E0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CD8AEB6-D898-4EE8-882B-2504C3378A63}" type="pres">
      <dgm:prSet presAssocID="{030084DF-62DB-4FB5-9750-2AC147A4696D}" presName="sibTrans" presStyleCnt="0"/>
      <dgm:spPr/>
    </dgm:pt>
    <dgm:pt modelId="{3B70A2E2-737C-42E6-8B17-ED62B9BAA809}" type="pres">
      <dgm:prSet presAssocID="{A530CB5B-FD9E-4A16-B997-4E2CDC31D136}" presName="composite" presStyleCnt="0"/>
      <dgm:spPr/>
    </dgm:pt>
    <dgm:pt modelId="{03EE6DB1-CFBF-4B01-9D01-D1AF82E54403}" type="pres">
      <dgm:prSet presAssocID="{A530CB5B-FD9E-4A16-B997-4E2CDC31D13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D1CF1-56AC-4DF3-9430-6EEC7E193CD0}" srcId="{11ABC900-7E68-4CAB-A6E5-E59266FA92CE}" destId="{2A1750C6-A69C-4E7D-BD1F-13C6B553F307}" srcOrd="0" destOrd="0" parTransId="{A816C2AD-A87A-4564-85DD-FA707AA494C9}" sibTransId="{AC38E6EF-1529-4EA3-B62E-12562E98A5A2}"/>
    <dgm:cxn modelId="{801B8442-0044-47FB-8CCC-88DD5398AFA3}" type="presOf" srcId="{28FF0BB5-8312-4BC0-B837-4633C4282C0C}" destId="{6A645EF7-3DAF-491B-B964-4E75E6B5CD5D}" srcOrd="0" destOrd="0" presId="urn:microsoft.com/office/officeart/2005/8/layout/StepDownProcess"/>
    <dgm:cxn modelId="{6FC57FEB-C214-4C9F-BB0F-131F949BDC78}" srcId="{11ABC900-7E68-4CAB-A6E5-E59266FA92CE}" destId="{A530CB5B-FD9E-4A16-B997-4E2CDC31D136}" srcOrd="5" destOrd="0" parTransId="{8A63A6BA-D084-4B01-99B5-9FF88E233AA8}" sibTransId="{881E8D6F-44FA-4EA0-919B-62BEBD8256A6}"/>
    <dgm:cxn modelId="{522F3546-3070-41A7-A50B-701DE428BA03}" srcId="{11ABC900-7E68-4CAB-A6E5-E59266FA92CE}" destId="{C2AFA367-5854-441E-8D35-304569CD87E0}" srcOrd="4" destOrd="0" parTransId="{C588529E-5E2A-420F-B3DF-EFEB1779E551}" sibTransId="{030084DF-62DB-4FB5-9750-2AC147A4696D}"/>
    <dgm:cxn modelId="{388D273D-85D0-4BB2-B331-5698E4100FB4}" type="presOf" srcId="{C2AFA367-5854-441E-8D35-304569CD87E0}" destId="{184905C2-B321-479D-8515-EC2C356B0EA4}" srcOrd="0" destOrd="0" presId="urn:microsoft.com/office/officeart/2005/8/layout/StepDownProcess"/>
    <dgm:cxn modelId="{D3FDEE04-99C7-48F2-84A4-1975ED018D0A}" type="presOf" srcId="{11ABC900-7E68-4CAB-A6E5-E59266FA92CE}" destId="{CF114A39-7906-4B68-8E84-6A37C988B3E0}" srcOrd="0" destOrd="0" presId="urn:microsoft.com/office/officeart/2005/8/layout/StepDownProcess"/>
    <dgm:cxn modelId="{084BE417-EA59-416B-9D42-E5D0B12A3944}" type="presOf" srcId="{0993CF25-50D6-470B-BA34-8FAEC807E2A5}" destId="{0E13FFFE-197E-49D7-A172-42654C2D9103}" srcOrd="0" destOrd="0" presId="urn:microsoft.com/office/officeart/2005/8/layout/StepDownProcess"/>
    <dgm:cxn modelId="{02D12EEC-CF6C-484B-A2BF-2B17C12047E3}" srcId="{11ABC900-7E68-4CAB-A6E5-E59266FA92CE}" destId="{67ED9BB0-6D03-4E12-A330-A16E5F3298E9}" srcOrd="1" destOrd="0" parTransId="{E1691827-D00E-40E0-B98F-158E9FC48A4C}" sibTransId="{F13A0299-0295-41A6-B11F-47F0834D84BF}"/>
    <dgm:cxn modelId="{E2C179E5-530A-4BC5-BB92-D824BFC3521C}" srcId="{11ABC900-7E68-4CAB-A6E5-E59266FA92CE}" destId="{28FF0BB5-8312-4BC0-B837-4633C4282C0C}" srcOrd="3" destOrd="0" parTransId="{E85DEF57-37F4-4C55-B8CB-6D474D78A8AF}" sibTransId="{5D650DB5-9138-4240-84A0-ACAEB760A7D2}"/>
    <dgm:cxn modelId="{2953CB54-C310-4B47-8B14-42501D4CD0A1}" type="presOf" srcId="{A530CB5B-FD9E-4A16-B997-4E2CDC31D136}" destId="{03EE6DB1-CFBF-4B01-9D01-D1AF82E54403}" srcOrd="0" destOrd="0" presId="urn:microsoft.com/office/officeart/2005/8/layout/StepDownProcess"/>
    <dgm:cxn modelId="{1688927E-7E18-4182-93C6-B642CEC41D98}" type="presOf" srcId="{2A1750C6-A69C-4E7D-BD1F-13C6B553F307}" destId="{AFA25886-F230-436D-9315-C929A1C52BC0}" srcOrd="0" destOrd="0" presId="urn:microsoft.com/office/officeart/2005/8/layout/StepDownProcess"/>
    <dgm:cxn modelId="{F1E1DD2A-551F-4F19-8D79-6E01BA673D8D}" srcId="{11ABC900-7E68-4CAB-A6E5-E59266FA92CE}" destId="{0993CF25-50D6-470B-BA34-8FAEC807E2A5}" srcOrd="2" destOrd="0" parTransId="{D838ADE7-6812-475C-A2BF-7C951410DD2C}" sibTransId="{DFB1EDB5-44B7-4497-B808-45C74C8DAF1A}"/>
    <dgm:cxn modelId="{78940C83-9854-428A-A439-E23EB678867E}" type="presOf" srcId="{67ED9BB0-6D03-4E12-A330-A16E5F3298E9}" destId="{2C928AF8-B04A-43A7-99C7-FE29D5F618EC}" srcOrd="0" destOrd="0" presId="urn:microsoft.com/office/officeart/2005/8/layout/StepDownProcess"/>
    <dgm:cxn modelId="{FE88A4B8-7258-4218-8EA9-A6248CC83938}" type="presParOf" srcId="{CF114A39-7906-4B68-8E84-6A37C988B3E0}" destId="{27D8D568-0643-4173-9324-73D9BA36E211}" srcOrd="0" destOrd="0" presId="urn:microsoft.com/office/officeart/2005/8/layout/StepDownProcess"/>
    <dgm:cxn modelId="{F2E53BFC-7858-4F33-8C7E-76B59336637C}" type="presParOf" srcId="{27D8D568-0643-4173-9324-73D9BA36E211}" destId="{848873C8-304B-4798-B67B-3AE12F8CE70E}" srcOrd="0" destOrd="0" presId="urn:microsoft.com/office/officeart/2005/8/layout/StepDownProcess"/>
    <dgm:cxn modelId="{9B90DD07-62B5-4C28-87EF-5D764D844506}" type="presParOf" srcId="{27D8D568-0643-4173-9324-73D9BA36E211}" destId="{AFA25886-F230-436D-9315-C929A1C52BC0}" srcOrd="1" destOrd="0" presId="urn:microsoft.com/office/officeart/2005/8/layout/StepDownProcess"/>
    <dgm:cxn modelId="{C7898616-B428-4B4A-A6A7-9B10DB811F82}" type="presParOf" srcId="{27D8D568-0643-4173-9324-73D9BA36E211}" destId="{066F7782-B733-4EE0-82F7-018957C632F5}" srcOrd="2" destOrd="0" presId="urn:microsoft.com/office/officeart/2005/8/layout/StepDownProcess"/>
    <dgm:cxn modelId="{A4453020-A5DF-4669-A59A-84F852E228BF}" type="presParOf" srcId="{CF114A39-7906-4B68-8E84-6A37C988B3E0}" destId="{E2C2661D-65D3-4E02-9A29-3334C0335D4A}" srcOrd="1" destOrd="0" presId="urn:microsoft.com/office/officeart/2005/8/layout/StepDownProcess"/>
    <dgm:cxn modelId="{A0FA2A6F-B676-4B7C-8309-F9BB5A96FF4B}" type="presParOf" srcId="{CF114A39-7906-4B68-8E84-6A37C988B3E0}" destId="{84358E5F-8004-40F4-A86B-EE367E0B131C}" srcOrd="2" destOrd="0" presId="urn:microsoft.com/office/officeart/2005/8/layout/StepDownProcess"/>
    <dgm:cxn modelId="{826BD2B2-0E17-4FB8-BCBE-B915006AA64B}" type="presParOf" srcId="{84358E5F-8004-40F4-A86B-EE367E0B131C}" destId="{4619AE3A-CF15-493D-80B0-CF35EACD6303}" srcOrd="0" destOrd="0" presId="urn:microsoft.com/office/officeart/2005/8/layout/StepDownProcess"/>
    <dgm:cxn modelId="{10E3C5EB-C679-4BC7-92AF-F4566E672A5F}" type="presParOf" srcId="{84358E5F-8004-40F4-A86B-EE367E0B131C}" destId="{2C928AF8-B04A-43A7-99C7-FE29D5F618EC}" srcOrd="1" destOrd="0" presId="urn:microsoft.com/office/officeart/2005/8/layout/StepDownProcess"/>
    <dgm:cxn modelId="{952A02C7-D327-40BB-8C85-1824F167BDD4}" type="presParOf" srcId="{84358E5F-8004-40F4-A86B-EE367E0B131C}" destId="{1079EB74-AB58-4D7B-A56F-D192576B3DE1}" srcOrd="2" destOrd="0" presId="urn:microsoft.com/office/officeart/2005/8/layout/StepDownProcess"/>
    <dgm:cxn modelId="{54B7AA4F-ADBF-4D06-BF8B-AD814BF5A8BC}" type="presParOf" srcId="{CF114A39-7906-4B68-8E84-6A37C988B3E0}" destId="{19FF9850-F335-4424-9988-222FCDBC8EEE}" srcOrd="3" destOrd="0" presId="urn:microsoft.com/office/officeart/2005/8/layout/StepDownProcess"/>
    <dgm:cxn modelId="{55B67DF6-27C5-40C0-8365-301FDD8ECC76}" type="presParOf" srcId="{CF114A39-7906-4B68-8E84-6A37C988B3E0}" destId="{A04F2767-3647-486C-8733-7D0B89FD1CF1}" srcOrd="4" destOrd="0" presId="urn:microsoft.com/office/officeart/2005/8/layout/StepDownProcess"/>
    <dgm:cxn modelId="{D9ACD53C-E931-48F4-A1F0-2C87F003EEEC}" type="presParOf" srcId="{A04F2767-3647-486C-8733-7D0B89FD1CF1}" destId="{6CA21C2B-02AA-4FF2-A887-825E5B3F8C84}" srcOrd="0" destOrd="0" presId="urn:microsoft.com/office/officeart/2005/8/layout/StepDownProcess"/>
    <dgm:cxn modelId="{80D2C43E-EB98-4680-A410-7DF5348A927C}" type="presParOf" srcId="{A04F2767-3647-486C-8733-7D0B89FD1CF1}" destId="{0E13FFFE-197E-49D7-A172-42654C2D9103}" srcOrd="1" destOrd="0" presId="urn:microsoft.com/office/officeart/2005/8/layout/StepDownProcess"/>
    <dgm:cxn modelId="{4D0A17AC-8DA4-471D-A1D4-24B3713C68F7}" type="presParOf" srcId="{A04F2767-3647-486C-8733-7D0B89FD1CF1}" destId="{2C3E207C-0584-49A7-893E-7B158AB0D280}" srcOrd="2" destOrd="0" presId="urn:microsoft.com/office/officeart/2005/8/layout/StepDownProcess"/>
    <dgm:cxn modelId="{40EBADF0-BE43-42CE-885A-3820385A2C5A}" type="presParOf" srcId="{CF114A39-7906-4B68-8E84-6A37C988B3E0}" destId="{8585753E-38EA-4F37-A066-2148FCF47D55}" srcOrd="5" destOrd="0" presId="urn:microsoft.com/office/officeart/2005/8/layout/StepDownProcess"/>
    <dgm:cxn modelId="{154B8ADB-CFEF-4550-8B79-C6F2A92C3CBA}" type="presParOf" srcId="{CF114A39-7906-4B68-8E84-6A37C988B3E0}" destId="{6D64B3DF-FFDF-4298-B8BB-A179CE500D94}" srcOrd="6" destOrd="0" presId="urn:microsoft.com/office/officeart/2005/8/layout/StepDownProcess"/>
    <dgm:cxn modelId="{66E66FA6-0D72-4197-AE14-52B35674A698}" type="presParOf" srcId="{6D64B3DF-FFDF-4298-B8BB-A179CE500D94}" destId="{51DC4AA8-19E7-4FF3-9960-B1866DC04E40}" srcOrd="0" destOrd="0" presId="urn:microsoft.com/office/officeart/2005/8/layout/StepDownProcess"/>
    <dgm:cxn modelId="{4B83E6DA-6196-4E81-84FA-4F969839FBB9}" type="presParOf" srcId="{6D64B3DF-FFDF-4298-B8BB-A179CE500D94}" destId="{6A645EF7-3DAF-491B-B964-4E75E6B5CD5D}" srcOrd="1" destOrd="0" presId="urn:microsoft.com/office/officeart/2005/8/layout/StepDownProcess"/>
    <dgm:cxn modelId="{723C3345-908A-443E-B17A-CE418FCB90CF}" type="presParOf" srcId="{6D64B3DF-FFDF-4298-B8BB-A179CE500D94}" destId="{7BAF4D0D-8E34-4CD5-A443-DE40365F8816}" srcOrd="2" destOrd="0" presId="urn:microsoft.com/office/officeart/2005/8/layout/StepDownProcess"/>
    <dgm:cxn modelId="{04671719-5205-473B-A68E-CA4CDA0F8E21}" type="presParOf" srcId="{CF114A39-7906-4B68-8E84-6A37C988B3E0}" destId="{3BD465A7-AC5E-41D2-B102-0057862803E0}" srcOrd="7" destOrd="0" presId="urn:microsoft.com/office/officeart/2005/8/layout/StepDownProcess"/>
    <dgm:cxn modelId="{D63DBB91-0620-43FE-9178-FDFC51809E60}" type="presParOf" srcId="{CF114A39-7906-4B68-8E84-6A37C988B3E0}" destId="{D3B20392-D50C-4326-A778-B11BE97FF548}" srcOrd="8" destOrd="0" presId="urn:microsoft.com/office/officeart/2005/8/layout/StepDownProcess"/>
    <dgm:cxn modelId="{164281ED-D023-4DB7-96F1-37502AF6C19D}" type="presParOf" srcId="{D3B20392-D50C-4326-A778-B11BE97FF548}" destId="{74E22C40-A3A6-484B-922C-0CE12C1DA43D}" srcOrd="0" destOrd="0" presId="urn:microsoft.com/office/officeart/2005/8/layout/StepDownProcess"/>
    <dgm:cxn modelId="{157C5CC8-27B9-49F4-9CF8-68D15C458288}" type="presParOf" srcId="{D3B20392-D50C-4326-A778-B11BE97FF548}" destId="{184905C2-B321-479D-8515-EC2C356B0EA4}" srcOrd="1" destOrd="0" presId="urn:microsoft.com/office/officeart/2005/8/layout/StepDownProcess"/>
    <dgm:cxn modelId="{96116CA9-3F89-49B5-8690-C00E1F43A331}" type="presParOf" srcId="{D3B20392-D50C-4326-A778-B11BE97FF548}" destId="{EA943FC6-A1FA-4D2A-B50D-0C36716AB80B}" srcOrd="2" destOrd="0" presId="urn:microsoft.com/office/officeart/2005/8/layout/StepDownProcess"/>
    <dgm:cxn modelId="{F61FBF1B-41F0-4FAB-AC41-D9FD0911DFB4}" type="presParOf" srcId="{CF114A39-7906-4B68-8E84-6A37C988B3E0}" destId="{1CD8AEB6-D898-4EE8-882B-2504C3378A63}" srcOrd="9" destOrd="0" presId="urn:microsoft.com/office/officeart/2005/8/layout/StepDownProcess"/>
    <dgm:cxn modelId="{F175AA2F-27C6-4041-B5EA-06E552D3CFAA}" type="presParOf" srcId="{CF114A39-7906-4B68-8E84-6A37C988B3E0}" destId="{3B70A2E2-737C-42E6-8B17-ED62B9BAA809}" srcOrd="10" destOrd="0" presId="urn:microsoft.com/office/officeart/2005/8/layout/StepDownProcess"/>
    <dgm:cxn modelId="{3C06D068-C105-4E8A-AC82-6B3EFF55214C}" type="presParOf" srcId="{3B70A2E2-737C-42E6-8B17-ED62B9BAA809}" destId="{03EE6DB1-CFBF-4B01-9D01-D1AF82E5440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873C8-304B-4798-B67B-3AE12F8CE70E}">
      <dsp:nvSpPr>
        <dsp:cNvPr id="0" name=""/>
        <dsp:cNvSpPr/>
      </dsp:nvSpPr>
      <dsp:spPr>
        <a:xfrm rot="5400000">
          <a:off x="2843380" y="796538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A25886-F230-436D-9315-C929A1C52BC0}">
      <dsp:nvSpPr>
        <dsp:cNvPr id="0" name=""/>
        <dsp:cNvSpPr/>
      </dsp:nvSpPr>
      <dsp:spPr>
        <a:xfrm>
          <a:off x="2661727" y="36491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HTML</a:t>
          </a:r>
          <a:endParaRPr lang="en-US" sz="1400" kern="1200" dirty="0"/>
        </a:p>
      </dsp:txBody>
      <dsp:txXfrm>
        <a:off x="2701173" y="75937"/>
        <a:ext cx="1075324" cy="729021"/>
      </dsp:txXfrm>
    </dsp:sp>
    <dsp:sp modelId="{066F7782-B733-4EE0-82F7-018957C632F5}">
      <dsp:nvSpPr>
        <dsp:cNvPr id="0" name=""/>
        <dsp:cNvSpPr/>
      </dsp:nvSpPr>
      <dsp:spPr>
        <a:xfrm>
          <a:off x="3815943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9AE3A-CF15-493D-80B0-CF35EACD6303}">
      <dsp:nvSpPr>
        <dsp:cNvPr id="0" name=""/>
        <dsp:cNvSpPr/>
      </dsp:nvSpPr>
      <dsp:spPr>
        <a:xfrm rot="5400000">
          <a:off x="3800348" y="1704092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836089"/>
            <a:satOff val="-3844"/>
            <a:lumOff val="2641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C928AF8-B04A-43A7-99C7-FE29D5F618EC}">
      <dsp:nvSpPr>
        <dsp:cNvPr id="0" name=""/>
        <dsp:cNvSpPr/>
      </dsp:nvSpPr>
      <dsp:spPr>
        <a:xfrm>
          <a:off x="3618695" y="944045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parse/label paragraphs</a:t>
          </a:r>
          <a:endParaRPr lang="en-US" sz="1400" kern="1200" dirty="0"/>
        </a:p>
      </dsp:txBody>
      <dsp:txXfrm>
        <a:off x="3658141" y="983491"/>
        <a:ext cx="1075324" cy="729021"/>
      </dsp:txXfrm>
    </dsp:sp>
    <dsp:sp modelId="{1079EB74-AB58-4D7B-A56F-D192576B3DE1}">
      <dsp:nvSpPr>
        <dsp:cNvPr id="0" name=""/>
        <dsp:cNvSpPr/>
      </dsp:nvSpPr>
      <dsp:spPr>
        <a:xfrm>
          <a:off x="4772911" y="1021098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21C2B-02AA-4FF2-A887-825E5B3F8C84}">
      <dsp:nvSpPr>
        <dsp:cNvPr id="0" name=""/>
        <dsp:cNvSpPr/>
      </dsp:nvSpPr>
      <dsp:spPr>
        <a:xfrm rot="5400000">
          <a:off x="4757316" y="2611646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13FFFE-197E-49D7-A172-42654C2D9103}">
      <dsp:nvSpPr>
        <dsp:cNvPr id="0" name=""/>
        <dsp:cNvSpPr/>
      </dsp:nvSpPr>
      <dsp:spPr>
        <a:xfrm>
          <a:off x="4575663" y="1851599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tokenize / stem text</a:t>
          </a:r>
          <a:endParaRPr lang="en-US" sz="1400" kern="1200" dirty="0"/>
        </a:p>
      </dsp:txBody>
      <dsp:txXfrm>
        <a:off x="4615109" y="1891045"/>
        <a:ext cx="1075324" cy="729021"/>
      </dsp:txXfrm>
    </dsp:sp>
    <dsp:sp modelId="{2C3E207C-0584-49A7-893E-7B158AB0D280}">
      <dsp:nvSpPr>
        <dsp:cNvPr id="0" name=""/>
        <dsp:cNvSpPr/>
      </dsp:nvSpPr>
      <dsp:spPr>
        <a:xfrm>
          <a:off x="5729879" y="1928652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4AA8-19E7-4FF3-9960-B1866DC04E40}">
      <dsp:nvSpPr>
        <dsp:cNvPr id="0" name=""/>
        <dsp:cNvSpPr/>
      </dsp:nvSpPr>
      <dsp:spPr>
        <a:xfrm rot="5400000">
          <a:off x="5714284" y="3519200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508266"/>
            <a:satOff val="-11531"/>
            <a:lumOff val="7923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645EF7-3DAF-491B-B964-4E75E6B5CD5D}">
      <dsp:nvSpPr>
        <dsp:cNvPr id="0" name=""/>
        <dsp:cNvSpPr/>
      </dsp:nvSpPr>
      <dsp:spPr>
        <a:xfrm>
          <a:off x="5532631" y="2759153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vectorize</a:t>
          </a:r>
          <a:r>
            <a:rPr lang="en-US" sz="1400" kern="1200" dirty="0" smtClean="0"/>
            <a:t> text</a:t>
          </a:r>
          <a:endParaRPr lang="en-US" sz="1400" kern="1200" dirty="0"/>
        </a:p>
      </dsp:txBody>
      <dsp:txXfrm>
        <a:off x="5572077" y="2798599"/>
        <a:ext cx="1075324" cy="729021"/>
      </dsp:txXfrm>
    </dsp:sp>
    <dsp:sp modelId="{7BAF4D0D-8E34-4CD5-A443-DE40365F8816}">
      <dsp:nvSpPr>
        <dsp:cNvPr id="0" name=""/>
        <dsp:cNvSpPr/>
      </dsp:nvSpPr>
      <dsp:spPr>
        <a:xfrm>
          <a:off x="6686847" y="2836206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22C40-A3A6-484B-922C-0CE12C1DA43D}">
      <dsp:nvSpPr>
        <dsp:cNvPr id="0" name=""/>
        <dsp:cNvSpPr/>
      </dsp:nvSpPr>
      <dsp:spPr>
        <a:xfrm rot="5400000">
          <a:off x="6671252" y="4426754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4905C2-B321-479D-8515-EC2C356B0EA4}">
      <dsp:nvSpPr>
        <dsp:cNvPr id="0" name=""/>
        <dsp:cNvSpPr/>
      </dsp:nvSpPr>
      <dsp:spPr>
        <a:xfrm>
          <a:off x="6489599" y="3666707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most important words</a:t>
          </a:r>
          <a:endParaRPr lang="en-US" sz="1400" kern="1200" dirty="0"/>
        </a:p>
      </dsp:txBody>
      <dsp:txXfrm>
        <a:off x="6529045" y="3706153"/>
        <a:ext cx="1075324" cy="729021"/>
      </dsp:txXfrm>
    </dsp:sp>
    <dsp:sp modelId="{EA943FC6-A1FA-4D2A-B50D-0C36716AB80B}">
      <dsp:nvSpPr>
        <dsp:cNvPr id="0" name=""/>
        <dsp:cNvSpPr/>
      </dsp:nvSpPr>
      <dsp:spPr>
        <a:xfrm>
          <a:off x="7643815" y="3743760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E6DB1-CFBF-4B01-9D01-D1AF82E54403}">
      <dsp:nvSpPr>
        <dsp:cNvPr id="0" name=""/>
        <dsp:cNvSpPr/>
      </dsp:nvSpPr>
      <dsp:spPr>
        <a:xfrm>
          <a:off x="7446567" y="4574261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classification</a:t>
          </a:r>
          <a:endParaRPr lang="en-US" sz="1400" kern="1200" dirty="0"/>
        </a:p>
      </dsp:txBody>
      <dsp:txXfrm>
        <a:off x="7486013" y="4613707"/>
        <a:ext cx="1075324" cy="729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873C8-304B-4798-B67B-3AE12F8CE70E}">
      <dsp:nvSpPr>
        <dsp:cNvPr id="0" name=""/>
        <dsp:cNvSpPr/>
      </dsp:nvSpPr>
      <dsp:spPr>
        <a:xfrm rot="5400000">
          <a:off x="2843380" y="796538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FA25886-F230-436D-9315-C929A1C52BC0}">
      <dsp:nvSpPr>
        <dsp:cNvPr id="0" name=""/>
        <dsp:cNvSpPr/>
      </dsp:nvSpPr>
      <dsp:spPr>
        <a:xfrm>
          <a:off x="2661727" y="36491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HTML</a:t>
          </a:r>
          <a:endParaRPr lang="en-US" sz="1400" kern="1200" dirty="0"/>
        </a:p>
      </dsp:txBody>
      <dsp:txXfrm>
        <a:off x="2701173" y="75937"/>
        <a:ext cx="1075324" cy="729021"/>
      </dsp:txXfrm>
    </dsp:sp>
    <dsp:sp modelId="{066F7782-B733-4EE0-82F7-018957C632F5}">
      <dsp:nvSpPr>
        <dsp:cNvPr id="0" name=""/>
        <dsp:cNvSpPr/>
      </dsp:nvSpPr>
      <dsp:spPr>
        <a:xfrm>
          <a:off x="3815943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9AE3A-CF15-493D-80B0-CF35EACD6303}">
      <dsp:nvSpPr>
        <dsp:cNvPr id="0" name=""/>
        <dsp:cNvSpPr/>
      </dsp:nvSpPr>
      <dsp:spPr>
        <a:xfrm rot="5400000">
          <a:off x="3800348" y="1704092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836089"/>
            <a:satOff val="-3844"/>
            <a:lumOff val="2641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C928AF8-B04A-43A7-99C7-FE29D5F618EC}">
      <dsp:nvSpPr>
        <dsp:cNvPr id="0" name=""/>
        <dsp:cNvSpPr/>
      </dsp:nvSpPr>
      <dsp:spPr>
        <a:xfrm>
          <a:off x="3618695" y="944045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parse/label paragraphs</a:t>
          </a:r>
          <a:endParaRPr lang="en-US" sz="1400" kern="1200" dirty="0"/>
        </a:p>
      </dsp:txBody>
      <dsp:txXfrm>
        <a:off x="3658141" y="983491"/>
        <a:ext cx="1075324" cy="729021"/>
      </dsp:txXfrm>
    </dsp:sp>
    <dsp:sp modelId="{1079EB74-AB58-4D7B-A56F-D192576B3DE1}">
      <dsp:nvSpPr>
        <dsp:cNvPr id="0" name=""/>
        <dsp:cNvSpPr/>
      </dsp:nvSpPr>
      <dsp:spPr>
        <a:xfrm>
          <a:off x="4772911" y="1021098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21C2B-02AA-4FF2-A887-825E5B3F8C84}">
      <dsp:nvSpPr>
        <dsp:cNvPr id="0" name=""/>
        <dsp:cNvSpPr/>
      </dsp:nvSpPr>
      <dsp:spPr>
        <a:xfrm rot="5400000">
          <a:off x="4757316" y="2611646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13FFFE-197E-49D7-A172-42654C2D9103}">
      <dsp:nvSpPr>
        <dsp:cNvPr id="0" name=""/>
        <dsp:cNvSpPr/>
      </dsp:nvSpPr>
      <dsp:spPr>
        <a:xfrm>
          <a:off x="4575663" y="1851599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tokenize / stem text</a:t>
          </a:r>
          <a:endParaRPr lang="en-US" sz="1400" kern="1200" dirty="0"/>
        </a:p>
      </dsp:txBody>
      <dsp:txXfrm>
        <a:off x="4615109" y="1891045"/>
        <a:ext cx="1075324" cy="729021"/>
      </dsp:txXfrm>
    </dsp:sp>
    <dsp:sp modelId="{2C3E207C-0584-49A7-893E-7B158AB0D280}">
      <dsp:nvSpPr>
        <dsp:cNvPr id="0" name=""/>
        <dsp:cNvSpPr/>
      </dsp:nvSpPr>
      <dsp:spPr>
        <a:xfrm>
          <a:off x="5729879" y="1928652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C4AA8-19E7-4FF3-9960-B1866DC04E40}">
      <dsp:nvSpPr>
        <dsp:cNvPr id="0" name=""/>
        <dsp:cNvSpPr/>
      </dsp:nvSpPr>
      <dsp:spPr>
        <a:xfrm rot="5400000">
          <a:off x="5714284" y="3519200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508266"/>
            <a:satOff val="-11531"/>
            <a:lumOff val="7923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645EF7-3DAF-491B-B964-4E75E6B5CD5D}">
      <dsp:nvSpPr>
        <dsp:cNvPr id="0" name=""/>
        <dsp:cNvSpPr/>
      </dsp:nvSpPr>
      <dsp:spPr>
        <a:xfrm>
          <a:off x="5532631" y="2759153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vectorize</a:t>
          </a:r>
          <a:r>
            <a:rPr lang="en-US" sz="1400" kern="1200" dirty="0" smtClean="0"/>
            <a:t> text</a:t>
          </a:r>
          <a:endParaRPr lang="en-US" sz="1400" kern="1200" dirty="0"/>
        </a:p>
      </dsp:txBody>
      <dsp:txXfrm>
        <a:off x="5572077" y="2798599"/>
        <a:ext cx="1075324" cy="729021"/>
      </dsp:txXfrm>
    </dsp:sp>
    <dsp:sp modelId="{7BAF4D0D-8E34-4CD5-A443-DE40365F8816}">
      <dsp:nvSpPr>
        <dsp:cNvPr id="0" name=""/>
        <dsp:cNvSpPr/>
      </dsp:nvSpPr>
      <dsp:spPr>
        <a:xfrm>
          <a:off x="6686847" y="2836206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22C40-A3A6-484B-922C-0CE12C1DA43D}">
      <dsp:nvSpPr>
        <dsp:cNvPr id="0" name=""/>
        <dsp:cNvSpPr/>
      </dsp:nvSpPr>
      <dsp:spPr>
        <a:xfrm rot="5400000">
          <a:off x="6671252" y="4426754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4905C2-B321-479D-8515-EC2C356B0EA4}">
      <dsp:nvSpPr>
        <dsp:cNvPr id="0" name=""/>
        <dsp:cNvSpPr/>
      </dsp:nvSpPr>
      <dsp:spPr>
        <a:xfrm>
          <a:off x="6489599" y="3666707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feature selection</a:t>
          </a:r>
          <a:endParaRPr lang="en-US" sz="1400" kern="1200" dirty="0"/>
        </a:p>
      </dsp:txBody>
      <dsp:txXfrm>
        <a:off x="6529045" y="3706153"/>
        <a:ext cx="1075324" cy="729021"/>
      </dsp:txXfrm>
    </dsp:sp>
    <dsp:sp modelId="{EA943FC6-A1FA-4D2A-B50D-0C36716AB80B}">
      <dsp:nvSpPr>
        <dsp:cNvPr id="0" name=""/>
        <dsp:cNvSpPr/>
      </dsp:nvSpPr>
      <dsp:spPr>
        <a:xfrm>
          <a:off x="7643815" y="3743760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E6DB1-CFBF-4B01-9D01-D1AF82E54403}">
      <dsp:nvSpPr>
        <dsp:cNvPr id="0" name=""/>
        <dsp:cNvSpPr/>
      </dsp:nvSpPr>
      <dsp:spPr>
        <a:xfrm>
          <a:off x="7446567" y="4574261"/>
          <a:ext cx="1154216" cy="80791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classification</a:t>
          </a:r>
          <a:endParaRPr lang="en-US" sz="1400" kern="1200" dirty="0"/>
        </a:p>
      </dsp:txBody>
      <dsp:txXfrm>
        <a:off x="7486013" y="4613707"/>
        <a:ext cx="1075324" cy="72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7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8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B02A-64EE-F945-990B-2F635B5A99C4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BC01-5CC3-9F48-AC14-CB8FF30F1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9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Shibboleth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deployed machine learned NLP classifier identifying political party affiliation</a:t>
            </a:r>
          </a:p>
          <a:p>
            <a:r>
              <a:rPr lang="en-US" dirty="0" smtClean="0"/>
              <a:t>Jo Anna Capp, Kevin </a:t>
            </a:r>
            <a:r>
              <a:rPr lang="en-US" dirty="0" err="1" smtClean="0"/>
              <a:t>O’Gallagher</a:t>
            </a:r>
            <a:r>
              <a:rPr lang="en-US" dirty="0" smtClean="0"/>
              <a:t>, Will Sankey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143"/>
            <a:ext cx="10515600" cy="756665"/>
          </a:xfrm>
        </p:spPr>
        <p:txBody>
          <a:bodyPr/>
          <a:lstStyle/>
          <a:p>
            <a:r>
              <a:rPr lang="en-US" dirty="0" smtClean="0"/>
              <a:t>Deploying Classifier - Shibboleth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1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Directions: adding more features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-1055990" y="1127072"/>
            <a:ext cx="11617010" cy="5418667"/>
            <a:chOff x="-358407" y="1127072"/>
            <a:chExt cx="11617010" cy="5418667"/>
          </a:xfrm>
        </p:grpSpPr>
        <p:grpSp>
          <p:nvGrpSpPr>
            <p:cNvPr id="33" name="Group 32"/>
            <p:cNvGrpSpPr/>
            <p:nvPr/>
          </p:nvGrpSpPr>
          <p:grpSpPr>
            <a:xfrm>
              <a:off x="-358407" y="1127072"/>
              <a:ext cx="11262511" cy="5418667"/>
              <a:chOff x="461727" y="1127072"/>
              <a:chExt cx="11262511" cy="5418667"/>
            </a:xfrm>
          </p:grpSpPr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1451905037"/>
                  </p:ext>
                </p:extLst>
              </p:nvPr>
            </p:nvGraphicFramePr>
            <p:xfrm>
              <a:off x="461727" y="1127072"/>
              <a:ext cx="11262511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9" name="Rounded Rectangle 28"/>
              <p:cNvSpPr/>
              <p:nvPr/>
            </p:nvSpPr>
            <p:spPr>
              <a:xfrm>
                <a:off x="7466030" y="2032419"/>
                <a:ext cx="1602556" cy="916261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graphical / manual semantic analysis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5241303" y="2469823"/>
                <a:ext cx="2224727" cy="20726"/>
              </a:xfrm>
              <a:prstGeom prst="straightConnector1">
                <a:avLst/>
              </a:prstGeom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headEnd type="stealth"/>
                <a:tailEnd type="non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249886" y="2948680"/>
              <a:ext cx="4008717" cy="2659070"/>
              <a:chOff x="7249886" y="2948680"/>
              <a:chExt cx="4008717" cy="265907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49886" y="3372818"/>
                <a:ext cx="1186421" cy="9144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POS tagging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8654018" y="3370957"/>
                <a:ext cx="1188720" cy="91626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entiment analysis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069883" y="3372818"/>
                <a:ext cx="1188720" cy="91626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clustering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289166" y="4788816"/>
                <a:ext cx="1186421" cy="818934"/>
              </a:xfrm>
              <a:prstGeom prst="roundRect">
                <a:avLst/>
              </a:prstGeom>
              <a:solidFill>
                <a:srgbClr val="D1D88E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f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eature selection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>
                <a:off x="7394690" y="2950932"/>
                <a:ext cx="395923" cy="424138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29" idx="2"/>
              </p:cNvCxnSpPr>
              <p:nvPr/>
            </p:nvCxnSpPr>
            <p:spPr>
              <a:xfrm>
                <a:off x="7447174" y="2948680"/>
                <a:ext cx="1395167" cy="426390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29" idx="2"/>
              </p:cNvCxnSpPr>
              <p:nvPr/>
            </p:nvCxnSpPr>
            <p:spPr>
              <a:xfrm>
                <a:off x="7447174" y="2948680"/>
                <a:ext cx="2790335" cy="426390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4" idx="0"/>
              </p:cNvCxnSpPr>
              <p:nvPr/>
            </p:nvCxnSpPr>
            <p:spPr>
              <a:xfrm>
                <a:off x="7882376" y="4308934"/>
                <a:ext cx="1" cy="479882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8415595" y="4289079"/>
                <a:ext cx="800752" cy="499737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endCxn id="14" idx="3"/>
              </p:cNvCxnSpPr>
              <p:nvPr/>
            </p:nvCxnSpPr>
            <p:spPr>
              <a:xfrm flipH="1">
                <a:off x="8475587" y="4316842"/>
                <a:ext cx="2188656" cy="881441"/>
              </a:xfrm>
              <a:prstGeom prst="straightConnector1">
                <a:avLst/>
              </a:prstGeom>
              <a:ln w="76200">
                <a:solidFill>
                  <a:schemeClr val="accent1">
                    <a:lumMod val="40000"/>
                    <a:lumOff val="60000"/>
                  </a:schemeClr>
                </a:solidFill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782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705"/>
            <a:ext cx="10515600" cy="1325563"/>
          </a:xfrm>
        </p:spPr>
        <p:txBody>
          <a:bodyPr/>
          <a:lstStyle/>
          <a:p>
            <a:r>
              <a:rPr lang="en-US" dirty="0" smtClean="0"/>
              <a:t>Introduction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2268"/>
            <a:ext cx="10515600" cy="5212483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Can we train a model that identifies political leaning of text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Data: </a:t>
            </a:r>
            <a:r>
              <a:rPr lang="en-US" i="1" dirty="0"/>
              <a:t>The </a:t>
            </a:r>
            <a:r>
              <a:rPr lang="en-US" b="1" i="1" dirty="0"/>
              <a:t>American Presidency Project (APP)</a:t>
            </a:r>
            <a:r>
              <a:rPr lang="en-US" i="1" dirty="0"/>
              <a:t>, non-profit and non-partisan, </a:t>
            </a:r>
            <a:r>
              <a:rPr lang="en-US" i="1" dirty="0" smtClean="0"/>
              <a:t>the </a:t>
            </a:r>
            <a:r>
              <a:rPr lang="en-US" i="1" dirty="0"/>
              <a:t>leading source of presidential documents on the internet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Important because it’s:</a:t>
            </a:r>
          </a:p>
          <a:p>
            <a:pPr lvl="2"/>
            <a:r>
              <a:rPr lang="en-US" dirty="0" smtClean="0"/>
              <a:t>Labelled</a:t>
            </a:r>
          </a:p>
          <a:p>
            <a:pPr lvl="2"/>
            <a:r>
              <a:rPr lang="en-US" dirty="0" smtClean="0"/>
              <a:t>Relatively clean</a:t>
            </a:r>
          </a:p>
          <a:p>
            <a:pPr lvl="2"/>
            <a:r>
              <a:rPr lang="en-US" dirty="0" smtClean="0"/>
              <a:t>Can be verified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47" y="5165889"/>
            <a:ext cx="9204542" cy="14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Text Processing Workflow: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-358407" y="1127072"/>
            <a:ext cx="11262511" cy="5418667"/>
            <a:chOff x="461727" y="1127072"/>
            <a:chExt cx="11262511" cy="5418667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05459295"/>
                </p:ext>
              </p:extLst>
            </p:nvPr>
          </p:nvGraphicFramePr>
          <p:xfrm>
            <a:off x="461727" y="1127072"/>
            <a:ext cx="11262511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Rounded Rectangle 7"/>
            <p:cNvSpPr/>
            <p:nvPr/>
          </p:nvSpPr>
          <p:spPr>
            <a:xfrm>
              <a:off x="9617768" y="3918817"/>
              <a:ext cx="1195058" cy="751438"/>
            </a:xfrm>
            <a:prstGeom prst="round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</a:t>
              </a:r>
              <a:r>
                <a:rPr lang="en-US" sz="1400" dirty="0" smtClean="0"/>
                <a:t>alidation / scoring</a:t>
              </a:r>
              <a:endParaRPr lang="en-US" sz="1400" dirty="0"/>
            </a:p>
          </p:txBody>
        </p:sp>
        <p:cxnSp>
          <p:nvCxnSpPr>
            <p:cNvPr id="22" name="Elbow Connector 21"/>
            <p:cNvCxnSpPr>
              <a:endCxn id="8" idx="2"/>
            </p:cNvCxnSpPr>
            <p:nvPr/>
          </p:nvCxnSpPr>
          <p:spPr>
            <a:xfrm rot="5400000" flipH="1" flipV="1">
              <a:off x="8918071" y="4820771"/>
              <a:ext cx="1447741" cy="1146711"/>
            </a:xfrm>
            <a:prstGeom prst="bentConnector3">
              <a:avLst>
                <a:gd name="adj1" fmla="val 513"/>
              </a:avLst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1"/>
            </p:cNvCxnSpPr>
            <p:nvPr/>
          </p:nvCxnSpPr>
          <p:spPr>
            <a:xfrm flipH="1" flipV="1">
              <a:off x="7145518" y="4270342"/>
              <a:ext cx="2472250" cy="24194"/>
            </a:xfrm>
            <a:prstGeom prst="straightConnector1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8" idx="1"/>
            </p:cNvCxnSpPr>
            <p:nvPr/>
          </p:nvCxnSpPr>
          <p:spPr>
            <a:xfrm rot="10800000" flipV="1">
              <a:off x="8116478" y="4294535"/>
              <a:ext cx="1501290" cy="880779"/>
            </a:xfrm>
            <a:prstGeom prst="bentConnector3">
              <a:avLst/>
            </a:prstGeom>
            <a:ln w="762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7466030" y="2032419"/>
              <a:ext cx="1602556" cy="91626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graphical / manual semantic analysis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241303" y="2469823"/>
              <a:ext cx="2224727" cy="20726"/>
            </a:xfrm>
            <a:prstGeom prst="straightConnector1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headEnd type="stealth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6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21" y="1892948"/>
            <a:ext cx="7415758" cy="49438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 smtClean="0"/>
              <a:t>TF-IDF Vectorization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791"/>
            <a:ext cx="10515600" cy="1225484"/>
          </a:xfrm>
        </p:spPr>
        <p:txBody>
          <a:bodyPr/>
          <a:lstStyle/>
          <a:p>
            <a:r>
              <a:rPr lang="en-US" dirty="0" smtClean="0"/>
              <a:t>Term-frequency – inverse document frequency</a:t>
            </a:r>
          </a:p>
          <a:p>
            <a:pPr lvl="1"/>
            <a:r>
              <a:rPr lang="en-US" dirty="0" smtClean="0"/>
              <a:t>Ranks importance of words based on paragraph frequency – offset by corpus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 smtClean="0"/>
              <a:t>TF-IDF Vectorization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5" y="1854719"/>
            <a:ext cx="57150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91" y="1854719"/>
            <a:ext cx="5715000" cy="38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3225" y="1854719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 (mean) terms – Republican corpus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5705" y="1822453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 (mean) terms – Democrat corpus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604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/>
          <a:lstStyle/>
          <a:p>
            <a:r>
              <a:rPr lang="en-US" dirty="0" smtClean="0"/>
              <a:t>TF-IDF Vectorization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121791"/>
            <a:ext cx="10515600" cy="565607"/>
          </a:xfrm>
        </p:spPr>
        <p:txBody>
          <a:bodyPr/>
          <a:lstStyle/>
          <a:p>
            <a:r>
              <a:rPr lang="en-US" dirty="0" smtClean="0"/>
              <a:t>Is there separation of unigrams between the two classes?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77" y="2224726"/>
            <a:ext cx="6847008" cy="45646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4507" y="2040903"/>
            <a:ext cx="5608948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PCA of TF-IDF unigram matrix plotted for two classes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785" y="3214400"/>
            <a:ext cx="3733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marker is a paragraph in the corpus, reduced to two principle components based on TF-IDF vectorization.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White: Democrat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Black: Republican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Unigrams alone may not provide adequate separation of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93"/>
            <a:ext cx="10515600" cy="756665"/>
          </a:xfrm>
        </p:spPr>
        <p:txBody>
          <a:bodyPr/>
          <a:lstStyle/>
          <a:p>
            <a:r>
              <a:rPr lang="en-US" dirty="0" smtClean="0"/>
              <a:t>Building/Testing the Classifier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57" y="1319760"/>
            <a:ext cx="7458075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757" y="4730783"/>
            <a:ext cx="7696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93"/>
            <a:ext cx="10515600" cy="756665"/>
          </a:xfrm>
        </p:spPr>
        <p:txBody>
          <a:bodyPr/>
          <a:lstStyle/>
          <a:p>
            <a:r>
              <a:rPr lang="en-US" dirty="0" smtClean="0"/>
              <a:t>Building/Testing the Classifier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01" y="1353435"/>
            <a:ext cx="7696200" cy="2076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01" y="4132523"/>
            <a:ext cx="87058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7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143"/>
            <a:ext cx="10515600" cy="756665"/>
          </a:xfrm>
        </p:spPr>
        <p:txBody>
          <a:bodyPr/>
          <a:lstStyle/>
          <a:p>
            <a:r>
              <a:rPr lang="en-US" dirty="0" smtClean="0"/>
              <a:t>Building/Testing the Classifier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13946"/>
              </p:ext>
            </p:extLst>
          </p:nvPr>
        </p:nvGraphicFramePr>
        <p:xfrm>
          <a:off x="375972" y="1556013"/>
          <a:ext cx="11430000" cy="440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acro-Enabled Worksheet" r:id="rId3" imgW="7381745" imgH="2847824" progId="Excel.SheetMacroEnabled.12">
                  <p:embed/>
                </p:oleObj>
              </mc:Choice>
              <mc:Fallback>
                <p:oleObj name="Macro-Enabled Worksheet" r:id="rId3" imgW="7381745" imgH="284782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972" y="1556013"/>
                        <a:ext cx="11430000" cy="440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34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Excel Macro-Enabled Worksheet</vt:lpstr>
      <vt:lpstr>Shibboleth</vt:lpstr>
      <vt:lpstr>Introduction and Methods</vt:lpstr>
      <vt:lpstr>Text Processing Workflow:</vt:lpstr>
      <vt:lpstr>TF-IDF Vectorization</vt:lpstr>
      <vt:lpstr>TF-IDF Vectorization</vt:lpstr>
      <vt:lpstr>TF-IDF Vectorization</vt:lpstr>
      <vt:lpstr>Building/Testing the Classifier</vt:lpstr>
      <vt:lpstr>Building/Testing the Classifier</vt:lpstr>
      <vt:lpstr>Building/Testing the Classifier</vt:lpstr>
      <vt:lpstr>Deploying Classifier - Shibboleth</vt:lpstr>
      <vt:lpstr>Additional Directions: adding more 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Shibboleth</dc:title>
  <dc:creator>Microsoft Office User</dc:creator>
  <cp:lastModifiedBy>Jo Anna Capp</cp:lastModifiedBy>
  <cp:revision>12</cp:revision>
  <dcterms:created xsi:type="dcterms:W3CDTF">2016-12-16T13:17:12Z</dcterms:created>
  <dcterms:modified xsi:type="dcterms:W3CDTF">2016-12-16T20:48:06Z</dcterms:modified>
</cp:coreProperties>
</file>