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4" r:id="rId8"/>
    <p:sldId id="315" r:id="rId9"/>
    <p:sldId id="316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388" autoAdjust="0"/>
  </p:normalViewPr>
  <p:slideViewPr>
    <p:cSldViewPr snapToGrid="0" snapToObjects="1">
      <p:cViewPr varScale="1">
        <p:scale>
          <a:sx n="80" d="100"/>
          <a:sy n="80" d="100"/>
        </p:scale>
        <p:origin x="120" y="168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AF0D-89A2-AC23-03BE-6C600DA6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7DD50-C45C-E3E7-8611-EC3634FC3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BB110-5FAA-1345-8516-FBD1E11F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390350"/>
            <a:ext cx="6392421" cy="3831221"/>
          </a:xfrm>
        </p:spPr>
        <p:txBody>
          <a:bodyPr anchor="ctr"/>
          <a:lstStyle/>
          <a:p>
            <a:r>
              <a:rPr lang="ro-RO" dirty="0"/>
              <a:t>Aurora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DC9612B-E719-D1C0-4AC2-6321B512D24F}"/>
              </a:ext>
            </a:extLst>
          </p:cNvPr>
          <p:cNvSpPr txBox="1"/>
          <p:nvPr/>
        </p:nvSpPr>
        <p:spPr>
          <a:xfrm>
            <a:off x="5728996" y="2808343"/>
            <a:ext cx="345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Boureanu</a:t>
            </a:r>
            <a:r>
              <a:rPr lang="en-US" sz="1800" dirty="0">
                <a:latin typeface="Aptos Display" panose="020B0004020202020204" pitchFamily="34" charset="0"/>
              </a:rPr>
              <a:t> Tudor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>
                <a:latin typeface="Aptos Display" panose="020B0004020202020204" pitchFamily="34" charset="0"/>
              </a:rPr>
              <a:t>Dincă Mario-Bogdan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>
                <a:latin typeface="Aptos Display" panose="020B0004020202020204" pitchFamily="34" charset="0"/>
              </a:rPr>
              <a:t>Nedelcu Ștefan-Daniel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Stîngă</a:t>
            </a:r>
            <a:r>
              <a:rPr lang="en-US" sz="1800" dirty="0">
                <a:latin typeface="Aptos Display" panose="020B0004020202020204" pitchFamily="34" charset="0"/>
              </a:rPr>
              <a:t> Alexandru-Ionuț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Veisa</a:t>
            </a:r>
            <a:r>
              <a:rPr lang="en-US" sz="1800" dirty="0">
                <a:latin typeface="Aptos Display" panose="020B0004020202020204" pitchFamily="34" charset="0"/>
              </a:rPr>
              <a:t> Radu-George</a:t>
            </a: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84190"/>
            <a:ext cx="6583680" cy="3207344"/>
          </a:xfrm>
        </p:spPr>
        <p:txBody>
          <a:bodyPr numCol="2">
            <a:normAutofit fontScale="70000" lnSpcReduction="20000"/>
          </a:bodyPr>
          <a:lstStyle/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User Registration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User Profile Setup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User Login &amp; Authentication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Real-Time Chat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Web Real-Time Communication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Collaborative Document Editing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Lecture Notes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Auto-Generate Quiz Questions</a:t>
            </a:r>
            <a:endParaRPr lang="ro-RO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Take &amp; Review Quizzes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Schedule a Study Session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User Calendar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Study Group Creation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Group Recommendation</a:t>
            </a:r>
          </a:p>
          <a:p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Search &amp; Join Public Groups</a:t>
            </a:r>
            <a:endParaRPr lang="en-US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Admin Moderation &amp; User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ro-RO" dirty="0" err="1"/>
              <a:t>Tech</a:t>
            </a:r>
            <a:r>
              <a:rPr lang="ro-RO" dirty="0"/>
              <a:t> </a:t>
            </a:r>
            <a:r>
              <a:rPr lang="ro-RO" dirty="0" err="1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663976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tos Display" panose="020B0004020202020204" pitchFamily="34" charset="0"/>
              </a:rPr>
              <a:t> 	Pe </a:t>
            </a:r>
            <a:r>
              <a:rPr lang="en-US" sz="2000" dirty="0" err="1">
                <a:latin typeface="Aptos Display" panose="020B0004020202020204" pitchFamily="34" charset="0"/>
              </a:rPr>
              <a:t>partea</a:t>
            </a:r>
            <a:r>
              <a:rPr lang="en-US" sz="2000" dirty="0">
                <a:latin typeface="Aptos Display" panose="020B0004020202020204" pitchFamily="34" charset="0"/>
              </a:rPr>
              <a:t> de backend, am </a:t>
            </a:r>
            <a:r>
              <a:rPr lang="en-US" sz="2000" dirty="0" err="1">
                <a:latin typeface="Aptos Display" panose="020B0004020202020204" pitchFamily="34" charset="0"/>
              </a:rPr>
              <a:t>folosit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ASP.NET Core 8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pentru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construi</a:t>
            </a:r>
            <a:r>
              <a:rPr lang="en-US" sz="2000" dirty="0">
                <a:latin typeface="Aptos Display" panose="020B0004020202020204" pitchFamily="34" charset="0"/>
              </a:rPr>
              <a:t> un API </a:t>
            </a:r>
            <a:r>
              <a:rPr lang="en-US" sz="2000" dirty="0" err="1">
                <a:latin typeface="Aptos Display" panose="020B0004020202020204" pitchFamily="34" charset="0"/>
              </a:rPr>
              <a:t>scalabil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eficient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iar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PostgreSQL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fost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utilizat</a:t>
            </a:r>
            <a:r>
              <a:rPr lang="en-US" sz="2000" dirty="0">
                <a:latin typeface="Aptos Display" panose="020B0004020202020204" pitchFamily="34" charset="0"/>
              </a:rPr>
              <a:t> ca </a:t>
            </a:r>
            <a:r>
              <a:rPr lang="en-US" sz="2000" dirty="0" err="1">
                <a:latin typeface="Aptos Display" panose="020B0004020202020204" pitchFamily="34" charset="0"/>
              </a:rPr>
              <a:t>sistem</a:t>
            </a:r>
            <a:r>
              <a:rPr lang="en-US" sz="2000" dirty="0">
                <a:latin typeface="Aptos Display" panose="020B0004020202020204" pitchFamily="34" charset="0"/>
              </a:rPr>
              <a:t> de </a:t>
            </a:r>
            <a:r>
              <a:rPr lang="en-US" sz="2000" dirty="0" err="1">
                <a:latin typeface="Aptos Display" panose="020B0004020202020204" pitchFamily="34" charset="0"/>
              </a:rPr>
              <a:t>baze</a:t>
            </a:r>
            <a:r>
              <a:rPr lang="en-US" sz="2000" dirty="0">
                <a:latin typeface="Aptos Display" panose="020B0004020202020204" pitchFamily="34" charset="0"/>
              </a:rPr>
              <a:t> de date </a:t>
            </a:r>
            <a:r>
              <a:rPr lang="en-US" sz="2000" dirty="0" err="1">
                <a:latin typeface="Aptos Display" panose="020B0004020202020204" pitchFamily="34" charset="0"/>
              </a:rPr>
              <a:t>relaționale</a:t>
            </a:r>
            <a:r>
              <a:rPr lang="en-US" sz="2000" dirty="0">
                <a:latin typeface="Aptos Display" panose="020B0004020202020204" pitchFamily="34" charset="0"/>
              </a:rPr>
              <a:t>. </a:t>
            </a:r>
            <a:r>
              <a:rPr lang="en-US" sz="2000" dirty="0" err="1">
                <a:latin typeface="Aptos Display" panose="020B0004020202020204" pitchFamily="34" charset="0"/>
              </a:rPr>
              <a:t>Pentru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partea</a:t>
            </a:r>
            <a:r>
              <a:rPr lang="en-US" sz="2000" dirty="0">
                <a:latin typeface="Aptos Display" panose="020B0004020202020204" pitchFamily="34" charset="0"/>
              </a:rPr>
              <a:t> de frontend, am </a:t>
            </a:r>
            <a:r>
              <a:rPr lang="en-US" sz="2000" dirty="0" err="1">
                <a:latin typeface="Aptos Display" panose="020B0004020202020204" pitchFamily="34" charset="0"/>
              </a:rPr>
              <a:t>implementat</a:t>
            </a:r>
            <a:r>
              <a:rPr lang="en-US" sz="2000" dirty="0">
                <a:latin typeface="Aptos Display" panose="020B0004020202020204" pitchFamily="34" charset="0"/>
              </a:rPr>
              <a:t> o </a:t>
            </a:r>
            <a:r>
              <a:rPr lang="en-US" sz="2000" dirty="0" err="1">
                <a:latin typeface="Aptos Display" panose="020B0004020202020204" pitchFamily="34" charset="0"/>
              </a:rPr>
              <a:t>interfață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dinamică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responsivă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folosind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React</a:t>
            </a:r>
            <a:r>
              <a:rPr lang="en-US" sz="2000" dirty="0">
                <a:latin typeface="Aptos Display" panose="020B0004020202020204" pitchFamily="34" charset="0"/>
              </a:rPr>
              <a:t>. </a:t>
            </a:r>
            <a:r>
              <a:rPr lang="en-US" sz="2000" dirty="0" err="1">
                <a:latin typeface="Aptos Display" panose="020B0004020202020204" pitchFamily="34" charset="0"/>
              </a:rPr>
              <a:t>Comunicarea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în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timp</a:t>
            </a:r>
            <a:r>
              <a:rPr lang="en-US" sz="2000" dirty="0">
                <a:latin typeface="Aptos Display" panose="020B0004020202020204" pitchFamily="34" charset="0"/>
              </a:rPr>
              <a:t> real a </a:t>
            </a:r>
            <a:r>
              <a:rPr lang="en-US" sz="2000" dirty="0" err="1">
                <a:latin typeface="Aptos Display" panose="020B0004020202020204" pitchFamily="34" charset="0"/>
              </a:rPr>
              <a:t>fost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posibilă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prin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 err="1">
                <a:latin typeface="Aptos Display" panose="020B0004020202020204" pitchFamily="34" charset="0"/>
              </a:rPr>
              <a:t>SignalR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WebRTC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asigurând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interacțiuni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fluide</a:t>
            </a:r>
            <a:r>
              <a:rPr lang="en-US" sz="2000" dirty="0">
                <a:latin typeface="Aptos Display" panose="020B0004020202020204" pitchFamily="34" charset="0"/>
              </a:rPr>
              <a:t>. Quiz-urile generate de </a:t>
            </a:r>
            <a:r>
              <a:rPr lang="en-US" sz="2000" dirty="0" err="1">
                <a:latin typeface="Aptos Display" panose="020B0004020202020204" pitchFamily="34" charset="0"/>
              </a:rPr>
              <a:t>inteligența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artificială</a:t>
            </a:r>
            <a:r>
              <a:rPr lang="en-US" sz="2000" dirty="0">
                <a:latin typeface="Aptos Display" panose="020B0004020202020204" pitchFamily="34" charset="0"/>
              </a:rPr>
              <a:t> au </a:t>
            </a:r>
            <a:r>
              <a:rPr lang="en-US" sz="2000" dirty="0" err="1">
                <a:latin typeface="Aptos Display" panose="020B0004020202020204" pitchFamily="34" charset="0"/>
              </a:rPr>
              <a:t>fost</a:t>
            </a:r>
            <a:r>
              <a:rPr lang="en-US" sz="2000" dirty="0">
                <a:latin typeface="Aptos Display" panose="020B0004020202020204" pitchFamily="34" charset="0"/>
              </a:rPr>
              <a:t> integrate </a:t>
            </a:r>
            <a:r>
              <a:rPr lang="en-US" sz="2000" dirty="0" err="1">
                <a:latin typeface="Aptos Display" panose="020B0004020202020204" pitchFamily="34" charset="0"/>
              </a:rPr>
              <a:t>în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platformă</a:t>
            </a:r>
            <a:r>
              <a:rPr lang="en-US" sz="2000" dirty="0">
                <a:latin typeface="Aptos Display" panose="020B0004020202020204" pitchFamily="34" charset="0"/>
              </a:rPr>
              <a:t> cu </a:t>
            </a:r>
            <a:r>
              <a:rPr lang="en-US" sz="2000" dirty="0" err="1">
                <a:latin typeface="Aptos Display" panose="020B0004020202020204" pitchFamily="34" charset="0"/>
              </a:rPr>
              <a:t>ajutorul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OLLAMA</a:t>
            </a:r>
            <a:r>
              <a:rPr lang="en-US" sz="2000" dirty="0">
                <a:latin typeface="Aptos Display" panose="020B0004020202020204" pitchFamily="34" charset="0"/>
              </a:rPr>
              <a:t>. </a:t>
            </a:r>
            <a:r>
              <a:rPr lang="en-US" sz="2000" dirty="0" err="1">
                <a:latin typeface="Aptos Display" panose="020B0004020202020204" pitchFamily="34" charset="0"/>
              </a:rPr>
              <a:t>Controlul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versiunilor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fost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gestionat</a:t>
            </a:r>
            <a:r>
              <a:rPr lang="en-US" sz="2000" dirty="0">
                <a:latin typeface="Aptos Display" panose="020B0004020202020204" pitchFamily="34" charset="0"/>
              </a:rPr>
              <a:t> cu </a:t>
            </a:r>
            <a:r>
              <a:rPr lang="en-US" sz="2000" b="1" dirty="0">
                <a:latin typeface="Aptos Display" panose="020B0004020202020204" pitchFamily="34" charset="0"/>
              </a:rPr>
              <a:t>Git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iar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GitHub Projects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fost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folosit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pentru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adopta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metodologii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b="1" dirty="0">
                <a:latin typeface="Aptos Display" panose="020B0004020202020204" pitchFamily="34" charset="0"/>
              </a:rPr>
              <a:t>Agile</a:t>
            </a:r>
            <a:r>
              <a:rPr lang="en-US" sz="2000" dirty="0">
                <a:latin typeface="Aptos Display" panose="020B0004020202020204" pitchFamily="34" charset="0"/>
              </a:rPr>
              <a:t>, </a:t>
            </a:r>
            <a:r>
              <a:rPr lang="en-US" sz="2000" dirty="0" err="1">
                <a:latin typeface="Aptos Display" panose="020B0004020202020204" pitchFamily="34" charset="0"/>
              </a:rPr>
              <a:t>facilitând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colaborarea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dezvoltarea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iterativă</a:t>
            </a:r>
            <a:r>
              <a:rPr lang="en-US" sz="2000" dirty="0">
                <a:latin typeface="Aptos Display" panose="020B0004020202020204" pitchFamily="34" charset="0"/>
              </a:rPr>
              <a:t>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10" y="250080"/>
            <a:ext cx="7043617" cy="2520217"/>
          </a:xfrm>
        </p:spPr>
        <p:txBody>
          <a:bodyPr/>
          <a:lstStyle/>
          <a:p>
            <a:pPr algn="ctr"/>
            <a:r>
              <a:rPr lang="it-IT" sz="2800" dirty="0"/>
              <a:t>Lucruri interesante învățate pe parcurs</a:t>
            </a:r>
            <a:endParaRPr lang="en-US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82410" y="3532023"/>
            <a:ext cx="7043618" cy="223323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ptos Display" panose="020B0004020202020204" pitchFamily="34" charset="0"/>
              </a:rPr>
              <a:t>Cum se </a:t>
            </a:r>
            <a:r>
              <a:rPr lang="en-US" sz="2000" dirty="0" err="1">
                <a:latin typeface="Aptos Display" panose="020B0004020202020204" pitchFamily="34" charset="0"/>
              </a:rPr>
              <a:t>dezvoltă</a:t>
            </a:r>
            <a:r>
              <a:rPr lang="en-US" sz="2000" dirty="0">
                <a:latin typeface="Aptos Display" panose="020B0004020202020204" pitchFamily="34" charset="0"/>
              </a:rPr>
              <a:t> o </a:t>
            </a:r>
            <a:r>
              <a:rPr lang="en-US" sz="2000" dirty="0" err="1">
                <a:latin typeface="Aptos Display" panose="020B0004020202020204" pitchFamily="34" charset="0"/>
              </a:rPr>
              <a:t>aplicație</a:t>
            </a:r>
            <a:r>
              <a:rPr lang="en-US" sz="2000" dirty="0">
                <a:latin typeface="Aptos Display" panose="020B0004020202020204" pitchFamily="34" charset="0"/>
              </a:rPr>
              <a:t> full-stack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cum se </a:t>
            </a:r>
            <a:r>
              <a:rPr lang="en-US" sz="2000" dirty="0" err="1">
                <a:latin typeface="Aptos Display" panose="020B0004020202020204" pitchFamily="34" charset="0"/>
              </a:rPr>
              <a:t>conectează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toate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serviciile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între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ele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ptos Display" panose="020B0004020202020204" pitchFamily="34" charset="0"/>
              </a:rPr>
              <a:t>Cum se </a:t>
            </a:r>
            <a:r>
              <a:rPr lang="en-US" sz="2000" dirty="0" err="1">
                <a:latin typeface="Aptos Display" panose="020B0004020202020204" pitchFamily="34" charset="0"/>
              </a:rPr>
              <a:t>inițiază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apeluri</a:t>
            </a:r>
            <a:r>
              <a:rPr lang="en-US" sz="2000" dirty="0">
                <a:latin typeface="Aptos Display" panose="020B0004020202020204" pitchFamily="34" charset="0"/>
              </a:rPr>
              <a:t> audio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video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Aptos Display" panose="020B0004020202020204" pitchFamily="34" charset="0"/>
              </a:rPr>
              <a:t>Cum se </a:t>
            </a:r>
            <a:r>
              <a:rPr lang="en-US" sz="2000" dirty="0" err="1">
                <a:latin typeface="Aptos Display" panose="020B0004020202020204" pitchFamily="34" charset="0"/>
              </a:rPr>
              <a:t>stabilește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comunicarea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în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timp</a:t>
            </a:r>
            <a:r>
              <a:rPr lang="en-US" sz="2000" dirty="0">
                <a:latin typeface="Aptos Display" panose="020B0004020202020204" pitchFamily="34" charset="0"/>
              </a:rPr>
              <a:t> real </a:t>
            </a:r>
            <a:r>
              <a:rPr lang="en-US" sz="2000" dirty="0" err="1">
                <a:latin typeface="Aptos Display" panose="020B0004020202020204" pitchFamily="34" charset="0"/>
              </a:rPr>
              <a:t>folosind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WebSockets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Configurarea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corectă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serviciilor</a:t>
            </a:r>
            <a:r>
              <a:rPr lang="en-US" sz="2000" dirty="0">
                <a:latin typeface="Aptos Display" panose="020B0004020202020204" pitchFamily="34" charset="0"/>
              </a:rPr>
              <a:t> de email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Utilizarea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corectă</a:t>
            </a:r>
            <a:r>
              <a:rPr lang="en-US" sz="2000" dirty="0">
                <a:latin typeface="Aptos Display" panose="020B0004020202020204" pitchFamily="34" charset="0"/>
              </a:rPr>
              <a:t> a </a:t>
            </a:r>
            <a:r>
              <a:rPr lang="en-US" sz="2000" dirty="0" err="1">
                <a:latin typeface="Aptos Display" panose="020B0004020202020204" pitchFamily="34" charset="0"/>
              </a:rPr>
              <a:t>bibliotecii</a:t>
            </a:r>
            <a:r>
              <a:rPr lang="en-US" sz="2000" dirty="0">
                <a:latin typeface="Aptos Display" panose="020B0004020202020204" pitchFamily="34" charset="0"/>
              </a:rPr>
              <a:t> date-</a:t>
            </a:r>
            <a:r>
              <a:rPr lang="en-US" sz="2000" dirty="0" err="1">
                <a:latin typeface="Aptos Display" panose="020B0004020202020204" pitchFamily="34" charset="0"/>
              </a:rPr>
              <a:t>fns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pentru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crearea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unui</a:t>
            </a:r>
            <a:r>
              <a:rPr lang="en-US" sz="2000" dirty="0">
                <a:latin typeface="Aptos Display" panose="020B0004020202020204" pitchFamily="34" charset="0"/>
              </a:rPr>
              <a:t> calendar </a:t>
            </a:r>
            <a:r>
              <a:rPr lang="en-US" sz="2000" dirty="0" err="1">
                <a:latin typeface="Aptos Display" panose="020B0004020202020204" pitchFamily="34" charset="0"/>
              </a:rPr>
              <a:t>funcțional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pentru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evenimente</a:t>
            </a:r>
            <a:endParaRPr lang="en-US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algn="ctr"/>
            <a:r>
              <a:rPr lang="en-US" sz="3200" dirty="0" err="1"/>
              <a:t>Dificultăți</a:t>
            </a:r>
            <a:r>
              <a:rPr lang="en-US" sz="3200" dirty="0"/>
              <a:t> </a:t>
            </a:r>
            <a:r>
              <a:rPr lang="en-US" sz="3200" dirty="0" err="1"/>
              <a:t>întâmpinate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8621" y="2940812"/>
            <a:ext cx="7796463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Păstrarea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unui</a:t>
            </a:r>
            <a:r>
              <a:rPr lang="en-US" sz="2000" dirty="0">
                <a:latin typeface="Aptos Display" panose="020B0004020202020204" pitchFamily="34" charset="0"/>
              </a:rPr>
              <a:t> design consistent al </a:t>
            </a:r>
            <a:r>
              <a:rPr lang="en-US" sz="2000" dirty="0" err="1">
                <a:latin typeface="Aptos Display" panose="020B0004020202020204" pitchFamily="34" charset="0"/>
              </a:rPr>
              <a:t>interfeței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într</a:t>
            </a:r>
            <a:r>
              <a:rPr lang="en-US" sz="2000" dirty="0">
                <a:latin typeface="Aptos Display" panose="020B0004020202020204" pitchFamily="34" charset="0"/>
              </a:rPr>
              <a:t>-o </a:t>
            </a:r>
            <a:r>
              <a:rPr lang="en-US" sz="2000" dirty="0" err="1">
                <a:latin typeface="Aptos Display" panose="020B0004020202020204" pitchFamily="34" charset="0"/>
              </a:rPr>
              <a:t>echipă</a:t>
            </a:r>
            <a:r>
              <a:rPr lang="en-US" sz="2000" dirty="0">
                <a:latin typeface="Aptos Display" panose="020B0004020202020204" pitchFamily="34" charset="0"/>
              </a:rPr>
              <a:t> mare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Conectarea</a:t>
            </a:r>
            <a:r>
              <a:rPr lang="en-US" sz="2000" dirty="0">
                <a:latin typeface="Aptos Display" panose="020B0004020202020204" pitchFamily="34" charset="0"/>
              </a:rPr>
              <a:t> backend-</a:t>
            </a:r>
            <a:r>
              <a:rPr lang="en-US" sz="2000" dirty="0" err="1">
                <a:latin typeface="Aptos Display" panose="020B0004020202020204" pitchFamily="34" charset="0"/>
              </a:rPr>
              <a:t>ului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frontend-</a:t>
            </a:r>
            <a:r>
              <a:rPr lang="en-US" sz="2000" dirty="0" err="1">
                <a:latin typeface="Aptos Display" panose="020B0004020202020204" pitchFamily="34" charset="0"/>
              </a:rPr>
              <a:t>ului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prin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operații</a:t>
            </a:r>
            <a:r>
              <a:rPr lang="en-US" sz="2000" dirty="0">
                <a:latin typeface="Aptos Display" panose="020B0004020202020204" pitchFamily="34" charset="0"/>
              </a:rPr>
              <a:t> de fetch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Managementul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rolurilor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și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autentificării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utilizatorilor</a:t>
            </a:r>
            <a:endParaRPr lang="en-US" sz="2000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Comunicarea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în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timp</a:t>
            </a:r>
            <a:r>
              <a:rPr lang="en-US" sz="2000" dirty="0">
                <a:latin typeface="Aptos Display" panose="020B0004020202020204" pitchFamily="34" charset="0"/>
              </a:rPr>
              <a:t> real cu WebRTC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Conflictele</a:t>
            </a:r>
            <a:r>
              <a:rPr lang="en-US" sz="2000" dirty="0">
                <a:latin typeface="Aptos Display" panose="020B0004020202020204" pitchFamily="34" charset="0"/>
              </a:rPr>
              <a:t> de </a:t>
            </a:r>
            <a:r>
              <a:rPr lang="en-US" sz="2000" dirty="0" err="1">
                <a:latin typeface="Aptos Display" panose="020B0004020202020204" pitchFamily="34" charset="0"/>
              </a:rPr>
              <a:t>îmbinare</a:t>
            </a:r>
            <a:r>
              <a:rPr lang="en-US" sz="2000" dirty="0">
                <a:latin typeface="Aptos Display" panose="020B0004020202020204" pitchFamily="34" charset="0"/>
              </a:rPr>
              <a:t> (merge conflicts)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Acomodarea</a:t>
            </a:r>
            <a:r>
              <a:rPr lang="en-US" sz="2000" dirty="0">
                <a:latin typeface="Aptos Display" panose="020B0004020202020204" pitchFamily="34" charset="0"/>
              </a:rPr>
              <a:t> cu </a:t>
            </a:r>
            <a:r>
              <a:rPr lang="en-US" sz="2000" dirty="0" err="1">
                <a:latin typeface="Aptos Display" panose="020B0004020202020204" pitchFamily="34" charset="0"/>
              </a:rPr>
              <a:t>promisiunile</a:t>
            </a:r>
            <a:r>
              <a:rPr lang="en-US" sz="2000" dirty="0">
                <a:latin typeface="Aptos Display" panose="020B0004020202020204" pitchFamily="34" charset="0"/>
              </a:rPr>
              <a:t> din JavaScript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err="1">
                <a:latin typeface="Aptos Display" panose="020B0004020202020204" pitchFamily="34" charset="0"/>
              </a:rPr>
              <a:t>Învățarea</a:t>
            </a:r>
            <a:r>
              <a:rPr lang="en-US" sz="2000" dirty="0">
                <a:latin typeface="Aptos Display" panose="020B0004020202020204" pitchFamily="34" charset="0"/>
              </a:rPr>
              <a:t> de framework-</a:t>
            </a:r>
            <a:r>
              <a:rPr lang="en-US" sz="2000" dirty="0" err="1">
                <a:latin typeface="Aptos Display" panose="020B0004020202020204" pitchFamily="34" charset="0"/>
              </a:rPr>
              <a:t>uri</a:t>
            </a:r>
            <a:r>
              <a:rPr lang="en-US" sz="2000" dirty="0">
                <a:latin typeface="Aptos Display" panose="020B0004020202020204" pitchFamily="34" charset="0"/>
              </a:rPr>
              <a:t> </a:t>
            </a:r>
            <a:r>
              <a:rPr lang="en-US" sz="2000" dirty="0" err="1">
                <a:latin typeface="Aptos Display" panose="020B0004020202020204" pitchFamily="34" charset="0"/>
              </a:rPr>
              <a:t>noi</a:t>
            </a:r>
            <a:endParaRPr lang="en-US" sz="20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F715-4077-D591-CB17-C4568799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F4C4-1986-71A7-5B59-01CA602A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A583-3EAE-E86C-C175-FCDD5FF0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84190"/>
            <a:ext cx="6583680" cy="3207344"/>
          </a:xfrm>
        </p:spPr>
        <p:txBody>
          <a:bodyPr numCol="1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Sharing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Messages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 err="1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Transcrierea</a:t>
            </a: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notițelor</a:t>
            </a: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curs </a:t>
            </a:r>
            <a:r>
              <a:rPr lang="en-US" b="1" kern="100" dirty="0" err="1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folosind</a:t>
            </a: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Polish design</a:t>
            </a:r>
            <a:endParaRPr lang="en-US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222A-E045-ECB8-367F-A9EB4BB3C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276" y="2065145"/>
            <a:ext cx="5715000" cy="2727709"/>
          </a:xfrm>
        </p:spPr>
        <p:txBody>
          <a:bodyPr/>
          <a:lstStyle/>
          <a:p>
            <a:pPr algn="ctr"/>
            <a:r>
              <a:rPr lang="en-US" sz="5400" dirty="0" err="1"/>
              <a:t>Multumim</a:t>
            </a:r>
            <a:r>
              <a:rPr lang="en-US" sz="5400" dirty="0"/>
              <a:t> </a:t>
            </a:r>
            <a:r>
              <a:rPr lang="en-US" sz="5400" dirty="0" err="1"/>
              <a:t>pentru</a:t>
            </a:r>
            <a:r>
              <a:rPr lang="en-US" sz="5400" dirty="0"/>
              <a:t> </a:t>
            </a:r>
            <a:r>
              <a:rPr lang="en-US" sz="5400" dirty="0" err="1"/>
              <a:t>aten</a:t>
            </a:r>
            <a:r>
              <a:rPr lang="ro-RO" sz="5400" dirty="0"/>
              <a:t>ție</a:t>
            </a:r>
            <a:r>
              <a:rPr lang="en-US" sz="5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{5D92948E-C67F-4539-884D-E60ED76C6FD5}tf78438558_win32</Template>
  <TotalTime>54</TotalTime>
  <Words>324</Words>
  <Application>Microsoft Office PowerPoint</Application>
  <PresentationFormat>Ecran lat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5" baseType="lpstr">
      <vt:lpstr>Aptos Display</vt:lpstr>
      <vt:lpstr>Arial</vt:lpstr>
      <vt:lpstr>Arial Black</vt:lpstr>
      <vt:lpstr>Calibri</vt:lpstr>
      <vt:lpstr>Sabon Next LT</vt:lpstr>
      <vt:lpstr>System Font Regular</vt:lpstr>
      <vt:lpstr>Wingdings</vt:lpstr>
      <vt:lpstr>Custom</vt:lpstr>
      <vt:lpstr>Aurora</vt:lpstr>
      <vt:lpstr>User Stories</vt:lpstr>
      <vt:lpstr>Tech Stack</vt:lpstr>
      <vt:lpstr>Lucruri interesante învățate pe parcurs</vt:lpstr>
      <vt:lpstr>Dificultăți întâmpinate</vt:lpstr>
      <vt:lpstr>TO DO</vt:lpstr>
      <vt:lpstr>Multumim pentru atenție!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STEFAN-DANIEL NEDELCU</dc:creator>
  <cp:lastModifiedBy>Stinga Alexandru-Ionut</cp:lastModifiedBy>
  <cp:revision>3</cp:revision>
  <dcterms:created xsi:type="dcterms:W3CDTF">2025-05-05T11:41:33Z</dcterms:created>
  <dcterms:modified xsi:type="dcterms:W3CDTF">2025-05-05T12:40:40Z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